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1.xml" ContentType="application/vnd.openxmlformats-officedocument.presentationml.notesSlide+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notesSlides/notesSlide2.xml" ContentType="application/vnd.openxmlformats-officedocument.presentationml.notesSlide+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notesSlides/notesSlide3.xml" ContentType="application/vnd.openxmlformats-officedocument.presentationml.notesSlide+xml"/>
  <Override PartName="/ppt/comments/comment20.xml" ContentType="application/vnd.openxmlformats-officedocument.presentationml.comments+xml"/>
  <Override PartName="/ppt/notesSlides/notesSlide4.xml" ContentType="application/vnd.openxmlformats-officedocument.presentationml.notesSlide+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1"/>
  </p:notesMasterIdLst>
  <p:sldIdLst>
    <p:sldId id="256" r:id="rId5"/>
    <p:sldId id="648" r:id="rId6"/>
    <p:sldId id="416" r:id="rId7"/>
    <p:sldId id="319" r:id="rId8"/>
    <p:sldId id="354" r:id="rId9"/>
    <p:sldId id="356" r:id="rId10"/>
    <p:sldId id="355" r:id="rId11"/>
    <p:sldId id="649" r:id="rId12"/>
    <p:sldId id="417" r:id="rId13"/>
    <p:sldId id="418" r:id="rId14"/>
    <p:sldId id="447" r:id="rId15"/>
    <p:sldId id="448" r:id="rId16"/>
    <p:sldId id="438" r:id="rId17"/>
    <p:sldId id="461" r:id="rId18"/>
    <p:sldId id="443" r:id="rId19"/>
    <p:sldId id="536" r:id="rId20"/>
    <p:sldId id="547" r:id="rId21"/>
    <p:sldId id="444" r:id="rId22"/>
    <p:sldId id="445" r:id="rId23"/>
    <p:sldId id="493" r:id="rId24"/>
    <p:sldId id="613" r:id="rId25"/>
    <p:sldId id="612" r:id="rId26"/>
    <p:sldId id="320" r:id="rId27"/>
    <p:sldId id="358" r:id="rId28"/>
    <p:sldId id="432" r:id="rId29"/>
    <p:sldId id="646" r:id="rId30"/>
    <p:sldId id="449" r:id="rId31"/>
    <p:sldId id="450" r:id="rId32"/>
    <p:sldId id="367" r:id="rId33"/>
    <p:sldId id="370" r:id="rId34"/>
    <p:sldId id="420" r:id="rId35"/>
    <p:sldId id="582" r:id="rId36"/>
    <p:sldId id="647" r:id="rId37"/>
    <p:sldId id="583" r:id="rId38"/>
    <p:sldId id="584" r:id="rId39"/>
    <p:sldId id="378" r:id="rId40"/>
  </p:sldIdLst>
  <p:sldSz cx="9144000" cy="6858000" type="screen4x3"/>
  <p:notesSz cx="6858000" cy="9144000"/>
  <p:defaultTextStyle>
    <a:defPPr>
      <a:defRPr lang="en-US"/>
    </a:defPPr>
    <a:lvl1pPr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5pPr>
    <a:lvl6pPr marL="22860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6pPr>
    <a:lvl7pPr marL="27432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7pPr>
    <a:lvl8pPr marL="32004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8pPr>
    <a:lvl9pPr marL="36576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dley Shallcross" initials="DS" lastIdx="67" clrIdx="0"/>
  <p:cmAuthor id="2" name="Tim Harrison" initials="TH" lastIdx="8" clrIdx="1"/>
  <p:cmAuthor id="3" name="Alison Trew" initials="AT" lastIdx="2" clrIdx="2">
    <p:extLst>
      <p:ext uri="{19B8F6BF-5375-455C-9EA6-DF929625EA0E}">
        <p15:presenceInfo xmlns:p15="http://schemas.microsoft.com/office/powerpoint/2012/main" userId="S::Alison.Trew@pstt.org.uk::501ad152-89bb-4882-ac72-f31826cb2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F6699"/>
    <a:srgbClr val="008000"/>
    <a:srgbClr val="002448"/>
    <a:srgbClr val="B01C2E"/>
    <a:srgbClr val="DDDDD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25697-5AF5-4A1A-B34C-2918B532DAF9}" v="1" dt="2020-04-01T14:52:10.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249" autoAdjust="0"/>
  </p:normalViewPr>
  <p:slideViewPr>
    <p:cSldViewPr>
      <p:cViewPr varScale="1">
        <p:scale>
          <a:sx n="114" d="100"/>
          <a:sy n="114" d="100"/>
        </p:scale>
        <p:origin x="16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CA725697-5AF5-4A1A-B34C-2918B532DAF9}"/>
    <pc:docChg chg="addSld delSld modSld">
      <pc:chgData name="Alison Trew" userId="501ad152-89bb-4882-ac72-f31826cb2e78" providerId="ADAL" clId="{CA725697-5AF5-4A1A-B34C-2918B532DAF9}" dt="2020-04-01T14:52:38.113" v="32" actId="20577"/>
      <pc:docMkLst>
        <pc:docMk/>
      </pc:docMkLst>
      <pc:sldChg chg="add del">
        <pc:chgData name="Alison Trew" userId="501ad152-89bb-4882-ac72-f31826cb2e78" providerId="ADAL" clId="{CA725697-5AF5-4A1A-B34C-2918B532DAF9}" dt="2020-04-01T14:52:10.042" v="3"/>
        <pc:sldMkLst>
          <pc:docMk/>
          <pc:sldMk cId="0" sldId="378"/>
        </pc:sldMkLst>
      </pc:sldChg>
      <pc:sldChg chg="del">
        <pc:chgData name="Alison Trew" userId="501ad152-89bb-4882-ac72-f31826cb2e78" providerId="ADAL" clId="{CA725697-5AF5-4A1A-B34C-2918B532DAF9}" dt="2020-04-01T14:15:20.429" v="2" actId="2696"/>
        <pc:sldMkLst>
          <pc:docMk/>
          <pc:sldMk cId="0" sldId="380"/>
        </pc:sldMkLst>
      </pc:sldChg>
      <pc:sldChg chg="del">
        <pc:chgData name="Alison Trew" userId="501ad152-89bb-4882-ac72-f31826cb2e78" providerId="ADAL" clId="{CA725697-5AF5-4A1A-B34C-2918B532DAF9}" dt="2020-04-01T14:15:20.429" v="2" actId="2696"/>
        <pc:sldMkLst>
          <pc:docMk/>
          <pc:sldMk cId="0" sldId="382"/>
        </pc:sldMkLst>
      </pc:sldChg>
      <pc:sldChg chg="del">
        <pc:chgData name="Alison Trew" userId="501ad152-89bb-4882-ac72-f31826cb2e78" providerId="ADAL" clId="{CA725697-5AF5-4A1A-B34C-2918B532DAF9}" dt="2020-04-01T14:15:20.429" v="2" actId="2696"/>
        <pc:sldMkLst>
          <pc:docMk/>
          <pc:sldMk cId="0" sldId="385"/>
        </pc:sldMkLst>
      </pc:sldChg>
      <pc:sldChg chg="del">
        <pc:chgData name="Alison Trew" userId="501ad152-89bb-4882-ac72-f31826cb2e78" providerId="ADAL" clId="{CA725697-5AF5-4A1A-B34C-2918B532DAF9}" dt="2020-04-01T14:15:20.429" v="2" actId="2696"/>
        <pc:sldMkLst>
          <pc:docMk/>
          <pc:sldMk cId="0" sldId="386"/>
        </pc:sldMkLst>
      </pc:sldChg>
      <pc:sldChg chg="del">
        <pc:chgData name="Alison Trew" userId="501ad152-89bb-4882-ac72-f31826cb2e78" providerId="ADAL" clId="{CA725697-5AF5-4A1A-B34C-2918B532DAF9}" dt="2020-04-01T14:15:20.429" v="2" actId="2696"/>
        <pc:sldMkLst>
          <pc:docMk/>
          <pc:sldMk cId="0" sldId="387"/>
        </pc:sldMkLst>
      </pc:sldChg>
      <pc:sldChg chg="del">
        <pc:chgData name="Alison Trew" userId="501ad152-89bb-4882-ac72-f31826cb2e78" providerId="ADAL" clId="{CA725697-5AF5-4A1A-B34C-2918B532DAF9}" dt="2020-04-01T14:15:20.429" v="2" actId="2696"/>
        <pc:sldMkLst>
          <pc:docMk/>
          <pc:sldMk cId="0" sldId="389"/>
        </pc:sldMkLst>
      </pc:sldChg>
      <pc:sldChg chg="del">
        <pc:chgData name="Alison Trew" userId="501ad152-89bb-4882-ac72-f31826cb2e78" providerId="ADAL" clId="{CA725697-5AF5-4A1A-B34C-2918B532DAF9}" dt="2020-04-01T14:15:20.429" v="2" actId="2696"/>
        <pc:sldMkLst>
          <pc:docMk/>
          <pc:sldMk cId="0" sldId="390"/>
        </pc:sldMkLst>
      </pc:sldChg>
      <pc:sldChg chg="del">
        <pc:chgData name="Alison Trew" userId="501ad152-89bb-4882-ac72-f31826cb2e78" providerId="ADAL" clId="{CA725697-5AF5-4A1A-B34C-2918B532DAF9}" dt="2020-04-01T14:15:20.429" v="2" actId="2696"/>
        <pc:sldMkLst>
          <pc:docMk/>
          <pc:sldMk cId="0" sldId="404"/>
        </pc:sldMkLst>
      </pc:sldChg>
      <pc:sldChg chg="del">
        <pc:chgData name="Alison Trew" userId="501ad152-89bb-4882-ac72-f31826cb2e78" providerId="ADAL" clId="{CA725697-5AF5-4A1A-B34C-2918B532DAF9}" dt="2020-04-01T14:15:20.429" v="2" actId="2696"/>
        <pc:sldMkLst>
          <pc:docMk/>
          <pc:sldMk cId="0" sldId="405"/>
        </pc:sldMkLst>
      </pc:sldChg>
      <pc:sldChg chg="del">
        <pc:chgData name="Alison Trew" userId="501ad152-89bb-4882-ac72-f31826cb2e78" providerId="ADAL" clId="{CA725697-5AF5-4A1A-B34C-2918B532DAF9}" dt="2020-04-01T14:15:20.429" v="2" actId="2696"/>
        <pc:sldMkLst>
          <pc:docMk/>
          <pc:sldMk cId="0" sldId="407"/>
        </pc:sldMkLst>
      </pc:sldChg>
      <pc:sldChg chg="del">
        <pc:chgData name="Alison Trew" userId="501ad152-89bb-4882-ac72-f31826cb2e78" providerId="ADAL" clId="{CA725697-5AF5-4A1A-B34C-2918B532DAF9}" dt="2020-04-01T14:15:20.429" v="2" actId="2696"/>
        <pc:sldMkLst>
          <pc:docMk/>
          <pc:sldMk cId="0" sldId="421"/>
        </pc:sldMkLst>
      </pc:sldChg>
      <pc:sldChg chg="del">
        <pc:chgData name="Alison Trew" userId="501ad152-89bb-4882-ac72-f31826cb2e78" providerId="ADAL" clId="{CA725697-5AF5-4A1A-B34C-2918B532DAF9}" dt="2020-04-01T14:15:20.429" v="2" actId="2696"/>
        <pc:sldMkLst>
          <pc:docMk/>
          <pc:sldMk cId="0" sldId="422"/>
        </pc:sldMkLst>
      </pc:sldChg>
      <pc:sldChg chg="del">
        <pc:chgData name="Alison Trew" userId="501ad152-89bb-4882-ac72-f31826cb2e78" providerId="ADAL" clId="{CA725697-5AF5-4A1A-B34C-2918B532DAF9}" dt="2020-04-01T14:15:20.429" v="2" actId="2696"/>
        <pc:sldMkLst>
          <pc:docMk/>
          <pc:sldMk cId="0" sldId="424"/>
        </pc:sldMkLst>
      </pc:sldChg>
      <pc:sldChg chg="del">
        <pc:chgData name="Alison Trew" userId="501ad152-89bb-4882-ac72-f31826cb2e78" providerId="ADAL" clId="{CA725697-5AF5-4A1A-B34C-2918B532DAF9}" dt="2020-04-01T14:15:20.429" v="2" actId="2696"/>
        <pc:sldMkLst>
          <pc:docMk/>
          <pc:sldMk cId="0" sldId="425"/>
        </pc:sldMkLst>
      </pc:sldChg>
      <pc:sldChg chg="del">
        <pc:chgData name="Alison Trew" userId="501ad152-89bb-4882-ac72-f31826cb2e78" providerId="ADAL" clId="{CA725697-5AF5-4A1A-B34C-2918B532DAF9}" dt="2020-04-01T14:15:20.429" v="2" actId="2696"/>
        <pc:sldMkLst>
          <pc:docMk/>
          <pc:sldMk cId="0" sldId="427"/>
        </pc:sldMkLst>
      </pc:sldChg>
      <pc:sldChg chg="del">
        <pc:chgData name="Alison Trew" userId="501ad152-89bb-4882-ac72-f31826cb2e78" providerId="ADAL" clId="{CA725697-5AF5-4A1A-B34C-2918B532DAF9}" dt="2020-04-01T14:15:20.429" v="2" actId="2696"/>
        <pc:sldMkLst>
          <pc:docMk/>
          <pc:sldMk cId="0" sldId="431"/>
        </pc:sldMkLst>
      </pc:sldChg>
      <pc:sldChg chg="del">
        <pc:chgData name="Alison Trew" userId="501ad152-89bb-4882-ac72-f31826cb2e78" providerId="ADAL" clId="{CA725697-5AF5-4A1A-B34C-2918B532DAF9}" dt="2020-04-01T14:15:20.429" v="2" actId="2696"/>
        <pc:sldMkLst>
          <pc:docMk/>
          <pc:sldMk cId="0" sldId="451"/>
        </pc:sldMkLst>
      </pc:sldChg>
      <pc:sldChg chg="del">
        <pc:chgData name="Alison Trew" userId="501ad152-89bb-4882-ac72-f31826cb2e78" providerId="ADAL" clId="{CA725697-5AF5-4A1A-B34C-2918B532DAF9}" dt="2020-04-01T14:15:20.429" v="2" actId="2696"/>
        <pc:sldMkLst>
          <pc:docMk/>
          <pc:sldMk cId="0" sldId="452"/>
        </pc:sldMkLst>
      </pc:sldChg>
      <pc:sldChg chg="del">
        <pc:chgData name="Alison Trew" userId="501ad152-89bb-4882-ac72-f31826cb2e78" providerId="ADAL" clId="{CA725697-5AF5-4A1A-B34C-2918B532DAF9}" dt="2020-04-01T14:15:20.429" v="2" actId="2696"/>
        <pc:sldMkLst>
          <pc:docMk/>
          <pc:sldMk cId="0" sldId="453"/>
        </pc:sldMkLst>
      </pc:sldChg>
      <pc:sldChg chg="del">
        <pc:chgData name="Alison Trew" userId="501ad152-89bb-4882-ac72-f31826cb2e78" providerId="ADAL" clId="{CA725697-5AF5-4A1A-B34C-2918B532DAF9}" dt="2020-04-01T14:15:20.429" v="2" actId="2696"/>
        <pc:sldMkLst>
          <pc:docMk/>
          <pc:sldMk cId="0" sldId="454"/>
        </pc:sldMkLst>
      </pc:sldChg>
      <pc:sldChg chg="del">
        <pc:chgData name="Alison Trew" userId="501ad152-89bb-4882-ac72-f31826cb2e78" providerId="ADAL" clId="{CA725697-5AF5-4A1A-B34C-2918B532DAF9}" dt="2020-04-01T14:15:20.429" v="2" actId="2696"/>
        <pc:sldMkLst>
          <pc:docMk/>
          <pc:sldMk cId="0" sldId="455"/>
        </pc:sldMkLst>
      </pc:sldChg>
      <pc:sldChg chg="del">
        <pc:chgData name="Alison Trew" userId="501ad152-89bb-4882-ac72-f31826cb2e78" providerId="ADAL" clId="{CA725697-5AF5-4A1A-B34C-2918B532DAF9}" dt="2020-04-01T14:15:20.429" v="2" actId="2696"/>
        <pc:sldMkLst>
          <pc:docMk/>
          <pc:sldMk cId="0" sldId="456"/>
        </pc:sldMkLst>
      </pc:sldChg>
      <pc:sldChg chg="del">
        <pc:chgData name="Alison Trew" userId="501ad152-89bb-4882-ac72-f31826cb2e78" providerId="ADAL" clId="{CA725697-5AF5-4A1A-B34C-2918B532DAF9}" dt="2020-04-01T14:15:20.429" v="2" actId="2696"/>
        <pc:sldMkLst>
          <pc:docMk/>
          <pc:sldMk cId="0" sldId="458"/>
        </pc:sldMkLst>
      </pc:sldChg>
      <pc:sldChg chg="del">
        <pc:chgData name="Alison Trew" userId="501ad152-89bb-4882-ac72-f31826cb2e78" providerId="ADAL" clId="{CA725697-5AF5-4A1A-B34C-2918B532DAF9}" dt="2020-04-01T14:15:20.429" v="2" actId="2696"/>
        <pc:sldMkLst>
          <pc:docMk/>
          <pc:sldMk cId="0" sldId="459"/>
        </pc:sldMkLst>
      </pc:sldChg>
      <pc:sldChg chg="add del">
        <pc:chgData name="Alison Trew" userId="501ad152-89bb-4882-ac72-f31826cb2e78" providerId="ADAL" clId="{CA725697-5AF5-4A1A-B34C-2918B532DAF9}" dt="2020-04-01T14:52:10.042" v="3"/>
        <pc:sldMkLst>
          <pc:docMk/>
          <pc:sldMk cId="0" sldId="582"/>
        </pc:sldMkLst>
      </pc:sldChg>
      <pc:sldChg chg="add del">
        <pc:chgData name="Alison Trew" userId="501ad152-89bb-4882-ac72-f31826cb2e78" providerId="ADAL" clId="{CA725697-5AF5-4A1A-B34C-2918B532DAF9}" dt="2020-04-01T14:52:10.042" v="3"/>
        <pc:sldMkLst>
          <pc:docMk/>
          <pc:sldMk cId="0" sldId="583"/>
        </pc:sldMkLst>
      </pc:sldChg>
      <pc:sldChg chg="add del">
        <pc:chgData name="Alison Trew" userId="501ad152-89bb-4882-ac72-f31826cb2e78" providerId="ADAL" clId="{CA725697-5AF5-4A1A-B34C-2918B532DAF9}" dt="2020-04-01T14:52:10.042" v="3"/>
        <pc:sldMkLst>
          <pc:docMk/>
          <pc:sldMk cId="0" sldId="584"/>
        </pc:sldMkLst>
      </pc:sldChg>
      <pc:sldChg chg="add del">
        <pc:chgData name="Alison Trew" userId="501ad152-89bb-4882-ac72-f31826cb2e78" providerId="ADAL" clId="{CA725697-5AF5-4A1A-B34C-2918B532DAF9}" dt="2020-04-01T14:52:10.042" v="3"/>
        <pc:sldMkLst>
          <pc:docMk/>
          <pc:sldMk cId="0" sldId="647"/>
        </pc:sldMkLst>
      </pc:sldChg>
      <pc:sldChg chg="modSp">
        <pc:chgData name="Alison Trew" userId="501ad152-89bb-4882-ac72-f31826cb2e78" providerId="ADAL" clId="{CA725697-5AF5-4A1A-B34C-2918B532DAF9}" dt="2020-04-01T14:52:38.113" v="32" actId="20577"/>
        <pc:sldMkLst>
          <pc:docMk/>
          <pc:sldMk cId="2107326981" sldId="648"/>
        </pc:sldMkLst>
        <pc:spChg chg="mod">
          <ac:chgData name="Alison Trew" userId="501ad152-89bb-4882-ac72-f31826cb2e78" providerId="ADAL" clId="{CA725697-5AF5-4A1A-B34C-2918B532DAF9}" dt="2020-04-01T14:52:20.632" v="17" actId="20577"/>
          <ac:spMkLst>
            <pc:docMk/>
            <pc:sldMk cId="2107326981" sldId="648"/>
            <ac:spMk id="4" creationId="{966ADC4E-578B-4C65-B788-5A9A9045758C}"/>
          </ac:spMkLst>
        </pc:spChg>
        <pc:spChg chg="mod">
          <ac:chgData name="Alison Trew" userId="501ad152-89bb-4882-ac72-f31826cb2e78" providerId="ADAL" clId="{CA725697-5AF5-4A1A-B34C-2918B532DAF9}" dt="2020-04-01T14:52:38.113" v="32" actId="20577"/>
          <ac:spMkLst>
            <pc:docMk/>
            <pc:sldMk cId="2107326981" sldId="648"/>
            <ac:spMk id="5" creationId="{A4F79D4C-C1E4-4163-AF5C-34CCC53F35FC}"/>
          </ac:spMkLst>
        </pc:spChg>
      </pc:sldChg>
      <pc:sldChg chg="del">
        <pc:chgData name="Alison Trew" userId="501ad152-89bb-4882-ac72-f31826cb2e78" providerId="ADAL" clId="{CA725697-5AF5-4A1A-B34C-2918B532DAF9}" dt="2020-04-01T14:15:20.429" v="2" actId="2696"/>
        <pc:sldMkLst>
          <pc:docMk/>
          <pc:sldMk cId="3158001483" sldId="650"/>
        </pc:sldMkLst>
      </pc:sldChg>
      <pc:sldChg chg="del">
        <pc:chgData name="Alison Trew" userId="501ad152-89bb-4882-ac72-f31826cb2e78" providerId="ADAL" clId="{CA725697-5AF5-4A1A-B34C-2918B532DAF9}" dt="2020-04-01T14:15:20.429" v="2" actId="2696"/>
        <pc:sldMkLst>
          <pc:docMk/>
          <pc:sldMk cId="186772561" sldId="65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2"/>
          <c:order val="0"/>
          <c:tx>
            <c:v>SO2</c:v>
          </c:tx>
          <c:spPr>
            <a:ln w="12700"/>
          </c:spPr>
          <c:cat>
            <c:numRef>
              <c:f>'Day Average &amp; Health Effects'!$M$2:$M$367</c:f>
              <c:numCache>
                <c:formatCode>d\-mmm</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'Day Average &amp; Health Effects'!$V$2:$V$367</c:f>
              <c:numCache>
                <c:formatCode>0.0000</c:formatCode>
                <c:ptCount val="366"/>
                <c:pt idx="0">
                  <c:v>3.222798051768883</c:v>
                </c:pt>
                <c:pt idx="1">
                  <c:v>3.6902267768346002</c:v>
                </c:pt>
                <c:pt idx="2">
                  <c:v>4.1029854755768254</c:v>
                </c:pt>
                <c:pt idx="3">
                  <c:v>4.4665411506279504</c:v>
                </c:pt>
                <c:pt idx="4">
                  <c:v>4.7262237756644598</c:v>
                </c:pt>
                <c:pt idx="5">
                  <c:v>4.0510489505695366</c:v>
                </c:pt>
                <c:pt idx="6">
                  <c:v>4.4146046256206501</c:v>
                </c:pt>
                <c:pt idx="7">
                  <c:v>4.4282721322015179</c:v>
                </c:pt>
                <c:pt idx="8">
                  <c:v>5.215520511259566</c:v>
                </c:pt>
                <c:pt idx="9">
                  <c:v>4.596382463146206</c:v>
                </c:pt>
                <c:pt idx="10">
                  <c:v>4.7842704800843903</c:v>
                </c:pt>
                <c:pt idx="11">
                  <c:v>5.3754303382557236</c:v>
                </c:pt>
                <c:pt idx="12">
                  <c:v>5.0248587944564456</c:v>
                </c:pt>
                <c:pt idx="13">
                  <c:v>5.361682434577328</c:v>
                </c:pt>
                <c:pt idx="14">
                  <c:v>4.3718333697322826</c:v>
                </c:pt>
                <c:pt idx="15">
                  <c:v>5.4991614713613703</c:v>
                </c:pt>
                <c:pt idx="16">
                  <c:v>5.3066908198637153</c:v>
                </c:pt>
                <c:pt idx="17">
                  <c:v>4.7327158412903696</c:v>
                </c:pt>
                <c:pt idx="18">
                  <c:v>4.6467914433003523</c:v>
                </c:pt>
                <c:pt idx="19">
                  <c:v>5.0897794507155734</c:v>
                </c:pt>
                <c:pt idx="20">
                  <c:v>5.1417159757228736</c:v>
                </c:pt>
                <c:pt idx="21">
                  <c:v>5.2455890257374778</c:v>
                </c:pt>
                <c:pt idx="22">
                  <c:v>4.7521920381681086</c:v>
                </c:pt>
                <c:pt idx="23">
                  <c:v>4.3107315756060336</c:v>
                </c:pt>
                <c:pt idx="24">
                  <c:v>4.3107315756060336</c:v>
                </c:pt>
                <c:pt idx="25">
                  <c:v>4.014387874093778</c:v>
                </c:pt>
                <c:pt idx="26">
                  <c:v>4.7726932980394139</c:v>
                </c:pt>
                <c:pt idx="27">
                  <c:v>4.1576555019003054</c:v>
                </c:pt>
                <c:pt idx="28">
                  <c:v>4.1330539900547514</c:v>
                </c:pt>
                <c:pt idx="29">
                  <c:v>4.0250806880658736</c:v>
                </c:pt>
                <c:pt idx="30">
                  <c:v>4.9599381381973178</c:v>
                </c:pt>
                <c:pt idx="31">
                  <c:v>4.7521920381681086</c:v>
                </c:pt>
                <c:pt idx="32">
                  <c:v>4.7002555131608101</c:v>
                </c:pt>
                <c:pt idx="33">
                  <c:v>5.1676842382264869</c:v>
                </c:pt>
                <c:pt idx="34">
                  <c:v>4.882033350686366</c:v>
                </c:pt>
                <c:pt idx="35">
                  <c:v>5.0118746632046198</c:v>
                </c:pt>
                <c:pt idx="36">
                  <c:v>4.0418836814506021</c:v>
                </c:pt>
                <c:pt idx="37">
                  <c:v>4.3443375623754532</c:v>
                </c:pt>
                <c:pt idx="38">
                  <c:v>4.4113585928076926</c:v>
                </c:pt>
                <c:pt idx="39">
                  <c:v>4.5574300693907128</c:v>
                </c:pt>
                <c:pt idx="40">
                  <c:v>4.882033350686366</c:v>
                </c:pt>
                <c:pt idx="41">
                  <c:v>5.4533351257666851</c:v>
                </c:pt>
                <c:pt idx="42">
                  <c:v>4.6223507256498566</c:v>
                </c:pt>
                <c:pt idx="43">
                  <c:v>4.9080016131900157</c:v>
                </c:pt>
                <c:pt idx="44">
                  <c:v>3.9044046446665681</c:v>
                </c:pt>
                <c:pt idx="45">
                  <c:v>3.9212076380512828</c:v>
                </c:pt>
                <c:pt idx="46">
                  <c:v>4.2847633131023981</c:v>
                </c:pt>
                <c:pt idx="47">
                  <c:v>5.4273668632630336</c:v>
                </c:pt>
                <c:pt idx="48">
                  <c:v>5.6091447007885886</c:v>
                </c:pt>
                <c:pt idx="49">
                  <c:v>5.2516992051500999</c:v>
                </c:pt>
                <c:pt idx="50">
                  <c:v>4.97674113158204</c:v>
                </c:pt>
                <c:pt idx="51">
                  <c:v>4.7327158412903696</c:v>
                </c:pt>
                <c:pt idx="52">
                  <c:v>4.31684175501867</c:v>
                </c:pt>
                <c:pt idx="53">
                  <c:v>4.5704142006425554</c:v>
                </c:pt>
                <c:pt idx="54">
                  <c:v>5.0118746632046198</c:v>
                </c:pt>
                <c:pt idx="55">
                  <c:v>6.0246369008469847</c:v>
                </c:pt>
                <c:pt idx="56">
                  <c:v>5.0638111882119219</c:v>
                </c:pt>
                <c:pt idx="57">
                  <c:v>4.7842704800843903</c:v>
                </c:pt>
                <c:pt idx="58">
                  <c:v>4.4818165991595107</c:v>
                </c:pt>
                <c:pt idx="59">
                  <c:v>4.9547444856965868</c:v>
                </c:pt>
                <c:pt idx="60">
                  <c:v>4.258795050598744</c:v>
                </c:pt>
                <c:pt idx="61">
                  <c:v>4.6742872506571427</c:v>
                </c:pt>
                <c:pt idx="62">
                  <c:v>4.6250842269659884</c:v>
                </c:pt>
                <c:pt idx="63">
                  <c:v>4.2806630611281404</c:v>
                </c:pt>
                <c:pt idx="64">
                  <c:v>4.6250842269659884</c:v>
                </c:pt>
                <c:pt idx="65">
                  <c:v>4.5758812032749034</c:v>
                </c:pt>
                <c:pt idx="66">
                  <c:v>4.3052645729736989</c:v>
                </c:pt>
                <c:pt idx="67">
                  <c:v>4.7234902743482836</c:v>
                </c:pt>
                <c:pt idx="68">
                  <c:v>4.6223507256498566</c:v>
                </c:pt>
                <c:pt idx="69">
                  <c:v>3.8870388715991111</c:v>
                </c:pt>
                <c:pt idx="70">
                  <c:v>4.3790691085103903</c:v>
                </c:pt>
                <c:pt idx="71">
                  <c:v>4.4282721322015179</c:v>
                </c:pt>
                <c:pt idx="72">
                  <c:v>3.9116403834446598</c:v>
                </c:pt>
                <c:pt idx="73">
                  <c:v>4.6004827151204672</c:v>
                </c:pt>
                <c:pt idx="74">
                  <c:v>4.882033350686366</c:v>
                </c:pt>
                <c:pt idx="75">
                  <c:v>4.9859064007009701</c:v>
                </c:pt>
                <c:pt idx="76">
                  <c:v>4.0607870490083888</c:v>
                </c:pt>
                <c:pt idx="77">
                  <c:v>3.4180725520430468</c:v>
                </c:pt>
                <c:pt idx="78">
                  <c:v>4.7327158412903696</c:v>
                </c:pt>
                <c:pt idx="79">
                  <c:v>5.5799304054719832</c:v>
                </c:pt>
                <c:pt idx="80">
                  <c:v>4.2652871162246573</c:v>
                </c:pt>
                <c:pt idx="81">
                  <c:v>4.1518669108778301</c:v>
                </c:pt>
                <c:pt idx="82">
                  <c:v>4.8495730225568021</c:v>
                </c:pt>
                <c:pt idx="83">
                  <c:v>3.7978583911589401</c:v>
                </c:pt>
                <c:pt idx="84">
                  <c:v>3.876908837309752</c:v>
                </c:pt>
                <c:pt idx="85">
                  <c:v>4.2618501403050546</c:v>
                </c:pt>
                <c:pt idx="86">
                  <c:v>4.9217495168684202</c:v>
                </c:pt>
                <c:pt idx="87">
                  <c:v>4.9339698756936698</c:v>
                </c:pt>
                <c:pt idx="88">
                  <c:v>4.7002555131608101</c:v>
                </c:pt>
                <c:pt idx="89">
                  <c:v>4.3107315756060336</c:v>
                </c:pt>
                <c:pt idx="90">
                  <c:v>4.596382463146206</c:v>
                </c:pt>
                <c:pt idx="91">
                  <c:v>5.6610812257958756</c:v>
                </c:pt>
                <c:pt idx="92">
                  <c:v>4.5704142006425554</c:v>
                </c:pt>
                <c:pt idx="93">
                  <c:v>3.9212076380512828</c:v>
                </c:pt>
                <c:pt idx="94">
                  <c:v>3.51801619391565</c:v>
                </c:pt>
                <c:pt idx="95">
                  <c:v>3.345805610996702</c:v>
                </c:pt>
                <c:pt idx="96">
                  <c:v>3.7394298005257269</c:v>
                </c:pt>
                <c:pt idx="97">
                  <c:v>4.1084524782091867</c:v>
                </c:pt>
                <c:pt idx="98">
                  <c:v>4.4282721322015179</c:v>
                </c:pt>
                <c:pt idx="99">
                  <c:v>3.5918207294523432</c:v>
                </c:pt>
                <c:pt idx="100">
                  <c:v>3.51801619391565</c:v>
                </c:pt>
                <c:pt idx="101">
                  <c:v>4.1084524782091867</c:v>
                </c:pt>
                <c:pt idx="102">
                  <c:v>4.3366998381096966</c:v>
                </c:pt>
                <c:pt idx="103">
                  <c:v>4.1808902630877762</c:v>
                </c:pt>
                <c:pt idx="104">
                  <c:v>4.5184776756352436</c:v>
                </c:pt>
                <c:pt idx="105">
                  <c:v>4.3107315756060336</c:v>
                </c:pt>
                <c:pt idx="106">
                  <c:v>4.6250842269659884</c:v>
                </c:pt>
                <c:pt idx="107">
                  <c:v>4.3298660848192618</c:v>
                </c:pt>
                <c:pt idx="108">
                  <c:v>3.837835847907983</c:v>
                </c:pt>
                <c:pt idx="109">
                  <c:v>4.0346479426724953</c:v>
                </c:pt>
                <c:pt idx="110">
                  <c:v>4.1330539900547514</c:v>
                </c:pt>
                <c:pt idx="111">
                  <c:v>3.616422241297907</c:v>
                </c:pt>
                <c:pt idx="112">
                  <c:v>4.7262237756644598</c:v>
                </c:pt>
                <c:pt idx="113">
                  <c:v>4.778160300671761</c:v>
                </c:pt>
                <c:pt idx="114">
                  <c:v>5.0897794507155734</c:v>
                </c:pt>
                <c:pt idx="115">
                  <c:v>4.596382463146206</c:v>
                </c:pt>
                <c:pt idx="116">
                  <c:v>4.0250806880658736</c:v>
                </c:pt>
                <c:pt idx="117">
                  <c:v>3.7134615380220759</c:v>
                </c:pt>
                <c:pt idx="118">
                  <c:v>3.24603281295636</c:v>
                </c:pt>
                <c:pt idx="119">
                  <c:v>4.31684175501867</c:v>
                </c:pt>
                <c:pt idx="120">
                  <c:v>3.546959149028079</c:v>
                </c:pt>
                <c:pt idx="121">
                  <c:v>3.3269926901736171</c:v>
                </c:pt>
                <c:pt idx="122">
                  <c:v>2.8565088754015968</c:v>
                </c:pt>
                <c:pt idx="123">
                  <c:v>2.8824771379052461</c:v>
                </c:pt>
                <c:pt idx="124">
                  <c:v>3.1681280254454069</c:v>
                </c:pt>
                <c:pt idx="125">
                  <c:v>3.7134615380220759</c:v>
                </c:pt>
                <c:pt idx="126">
                  <c:v>3.9471759005549338</c:v>
                </c:pt>
                <c:pt idx="127">
                  <c:v>3.9044046446665681</c:v>
                </c:pt>
                <c:pt idx="128">
                  <c:v>3.81733458803668</c:v>
                </c:pt>
                <c:pt idx="129">
                  <c:v>3.4644717269576599</c:v>
                </c:pt>
                <c:pt idx="130">
                  <c:v>3.876908837309752</c:v>
                </c:pt>
                <c:pt idx="131">
                  <c:v>3.1895136533895911</c:v>
                </c:pt>
                <c:pt idx="132">
                  <c:v>3.1895136533895911</c:v>
                </c:pt>
                <c:pt idx="133">
                  <c:v>3.999112425562235</c:v>
                </c:pt>
                <c:pt idx="134">
                  <c:v>3.81733458803668</c:v>
                </c:pt>
                <c:pt idx="135">
                  <c:v>4.0510489505695366</c:v>
                </c:pt>
                <c:pt idx="136">
                  <c:v>4.0770172130731881</c:v>
                </c:pt>
                <c:pt idx="137">
                  <c:v>4.0968752961642156</c:v>
                </c:pt>
                <c:pt idx="138">
                  <c:v>4.3366998381096966</c:v>
                </c:pt>
                <c:pt idx="139">
                  <c:v>4.0510489505695366</c:v>
                </c:pt>
                <c:pt idx="140">
                  <c:v>4.2560615492825704</c:v>
                </c:pt>
                <c:pt idx="141">
                  <c:v>3.3819843048872378</c:v>
                </c:pt>
                <c:pt idx="142">
                  <c:v>3.9044046446665681</c:v>
                </c:pt>
                <c:pt idx="143">
                  <c:v>3.9044046446665681</c:v>
                </c:pt>
                <c:pt idx="144">
                  <c:v>3.6517869145759052</c:v>
                </c:pt>
                <c:pt idx="145">
                  <c:v>3.7394298005257269</c:v>
                </c:pt>
                <c:pt idx="146">
                  <c:v>4.5866443647073361</c:v>
                </c:pt>
                <c:pt idx="147">
                  <c:v>4.258795050598744</c:v>
                </c:pt>
                <c:pt idx="148">
                  <c:v>3.7640313123712899</c:v>
                </c:pt>
                <c:pt idx="149">
                  <c:v>3.8870388715991111</c:v>
                </c:pt>
                <c:pt idx="150">
                  <c:v>3.4442116583789599</c:v>
                </c:pt>
                <c:pt idx="151">
                  <c:v>3.2720010754600111</c:v>
                </c:pt>
                <c:pt idx="152">
                  <c:v>3.5426177057612152</c:v>
                </c:pt>
                <c:pt idx="153">
                  <c:v>3.6615250130147738</c:v>
                </c:pt>
                <c:pt idx="154">
                  <c:v>3.7669256078825328</c:v>
                </c:pt>
                <c:pt idx="155">
                  <c:v>3.3819843048872378</c:v>
                </c:pt>
                <c:pt idx="156">
                  <c:v>3.2445052681032038</c:v>
                </c:pt>
                <c:pt idx="157">
                  <c:v>3.3269926901736171</c:v>
                </c:pt>
                <c:pt idx="158">
                  <c:v>3.6569423784553061</c:v>
                </c:pt>
                <c:pt idx="159">
                  <c:v>3.999112425562235</c:v>
                </c:pt>
                <c:pt idx="160">
                  <c:v>4.5184776756352436</c:v>
                </c:pt>
                <c:pt idx="161">
                  <c:v>3.5744549563848862</c:v>
                </c:pt>
                <c:pt idx="162">
                  <c:v>3.1070262313191699</c:v>
                </c:pt>
                <c:pt idx="163">
                  <c:v>3.601950763741693</c:v>
                </c:pt>
                <c:pt idx="164">
                  <c:v>4.2343543329482456</c:v>
                </c:pt>
                <c:pt idx="165">
                  <c:v>4.17936271823464</c:v>
                </c:pt>
                <c:pt idx="166">
                  <c:v>3.5576519630001711</c:v>
                </c:pt>
                <c:pt idx="167">
                  <c:v>4.2847633131023981</c:v>
                </c:pt>
                <c:pt idx="168">
                  <c:v>3.4369759196008371</c:v>
                </c:pt>
                <c:pt idx="169">
                  <c:v>3.6874932755184249</c:v>
                </c:pt>
                <c:pt idx="170">
                  <c:v>4.7972948098849777</c:v>
                </c:pt>
                <c:pt idx="171">
                  <c:v>4.0100464308269306</c:v>
                </c:pt>
                <c:pt idx="172">
                  <c:v>4.0838509663636229</c:v>
                </c:pt>
                <c:pt idx="173">
                  <c:v>5.1157477132192239</c:v>
                </c:pt>
                <c:pt idx="174">
                  <c:v>4.9339698756936698</c:v>
                </c:pt>
                <c:pt idx="175">
                  <c:v>4.6467914433003523</c:v>
                </c:pt>
                <c:pt idx="176">
                  <c:v>4.9956444991398401</c:v>
                </c:pt>
                <c:pt idx="177">
                  <c:v>5.7741195449294276</c:v>
                </c:pt>
                <c:pt idx="178">
                  <c:v>5.1709302710394613</c:v>
                </c:pt>
                <c:pt idx="179">
                  <c:v>4.703501545973765</c:v>
                </c:pt>
                <c:pt idx="180">
                  <c:v>4.8560650881827154</c:v>
                </c:pt>
                <c:pt idx="181">
                  <c:v>4.9217495168684202</c:v>
                </c:pt>
                <c:pt idx="182">
                  <c:v>4.4818165991595107</c:v>
                </c:pt>
                <c:pt idx="183">
                  <c:v>4.4818165991595107</c:v>
                </c:pt>
                <c:pt idx="184">
                  <c:v>4.3107315756060336</c:v>
                </c:pt>
                <c:pt idx="185">
                  <c:v>4.1808902630877762</c:v>
                </c:pt>
                <c:pt idx="186">
                  <c:v>4.2560615492825704</c:v>
                </c:pt>
                <c:pt idx="187">
                  <c:v>4.4405728881242998</c:v>
                </c:pt>
                <c:pt idx="188">
                  <c:v>3.9471759005549338</c:v>
                </c:pt>
                <c:pt idx="189">
                  <c:v>3.8952393755476331</c:v>
                </c:pt>
                <c:pt idx="190">
                  <c:v>4.2068585255914428</c:v>
                </c:pt>
                <c:pt idx="191">
                  <c:v>3.973144163058584</c:v>
                </c:pt>
                <c:pt idx="192">
                  <c:v>3.53168370049652</c:v>
                </c:pt>
                <c:pt idx="193">
                  <c:v>4.3886363631169836</c:v>
                </c:pt>
                <c:pt idx="194">
                  <c:v>4.9859064007009701</c:v>
                </c:pt>
                <c:pt idx="195">
                  <c:v>3.8433028505403302</c:v>
                </c:pt>
                <c:pt idx="196">
                  <c:v>4.7017830580139641</c:v>
                </c:pt>
                <c:pt idx="197">
                  <c:v>4.8392620947980003</c:v>
                </c:pt>
                <c:pt idx="198">
                  <c:v>5.0925129520317336</c:v>
                </c:pt>
                <c:pt idx="199">
                  <c:v>4.6742872506571427</c:v>
                </c:pt>
                <c:pt idx="200">
                  <c:v>4.3790691085103903</c:v>
                </c:pt>
                <c:pt idx="201">
                  <c:v>4.2068585255914428</c:v>
                </c:pt>
                <c:pt idx="202">
                  <c:v>3.9608434071358021</c:v>
                </c:pt>
                <c:pt idx="203">
                  <c:v>3.9854449189813672</c:v>
                </c:pt>
                <c:pt idx="204">
                  <c:v>4.8957008572672152</c:v>
                </c:pt>
                <c:pt idx="205">
                  <c:v>4.182257013745879</c:v>
                </c:pt>
                <c:pt idx="206">
                  <c:v>4.6223507256498566</c:v>
                </c:pt>
                <c:pt idx="207">
                  <c:v>5.1171144638772823</c:v>
                </c:pt>
                <c:pt idx="208">
                  <c:v>4.0900013443250138</c:v>
                </c:pt>
                <c:pt idx="209">
                  <c:v>4.182257013745879</c:v>
                </c:pt>
                <c:pt idx="210">
                  <c:v>4.7726932980394139</c:v>
                </c:pt>
                <c:pt idx="211">
                  <c:v>4.5758812032749034</c:v>
                </c:pt>
                <c:pt idx="212">
                  <c:v>4.7234902743482836</c:v>
                </c:pt>
                <c:pt idx="213">
                  <c:v>4.8378873044301587</c:v>
                </c:pt>
                <c:pt idx="214">
                  <c:v>4.4639443243775867</c:v>
                </c:pt>
                <c:pt idx="215">
                  <c:v>4.4172014518710139</c:v>
                </c:pt>
                <c:pt idx="216">
                  <c:v>4.1576555019003054</c:v>
                </c:pt>
                <c:pt idx="217">
                  <c:v>4.3790691085103903</c:v>
                </c:pt>
                <c:pt idx="218">
                  <c:v>4.0198870355651559</c:v>
                </c:pt>
                <c:pt idx="219">
                  <c:v>3.786172673032298</c:v>
                </c:pt>
                <c:pt idx="220">
                  <c:v>4.0432584718184428</c:v>
                </c:pt>
                <c:pt idx="221">
                  <c:v>3.6926869280191541</c:v>
                </c:pt>
                <c:pt idx="222">
                  <c:v>4.5512796914293396</c:v>
                </c:pt>
                <c:pt idx="223">
                  <c:v>5.2401220231051298</c:v>
                </c:pt>
                <c:pt idx="224">
                  <c:v>4.2806630611281404</c:v>
                </c:pt>
                <c:pt idx="225">
                  <c:v>4.2343543329482456</c:v>
                </c:pt>
                <c:pt idx="226">
                  <c:v>4.17936271823464</c:v>
                </c:pt>
                <c:pt idx="227">
                  <c:v>4.0510489505695366</c:v>
                </c:pt>
                <c:pt idx="228">
                  <c:v>4.1289537380804706</c:v>
                </c:pt>
                <c:pt idx="229">
                  <c:v>4.4146046256206501</c:v>
                </c:pt>
                <c:pt idx="230">
                  <c:v>4.6988887625027207</c:v>
                </c:pt>
                <c:pt idx="231">
                  <c:v>4.894253709511613</c:v>
                </c:pt>
                <c:pt idx="232">
                  <c:v>4.3529300021744746</c:v>
                </c:pt>
                <c:pt idx="233">
                  <c:v>4.5266781795837741</c:v>
                </c:pt>
                <c:pt idx="234">
                  <c:v>3.9593962593801821</c:v>
                </c:pt>
                <c:pt idx="235">
                  <c:v>3.7134615380220759</c:v>
                </c:pt>
                <c:pt idx="236">
                  <c:v>3.9854449189813672</c:v>
                </c:pt>
                <c:pt idx="237">
                  <c:v>4.5758812032749034</c:v>
                </c:pt>
                <c:pt idx="238">
                  <c:v>3.5426177057612152</c:v>
                </c:pt>
                <c:pt idx="239">
                  <c:v>3.318743947966583</c:v>
                </c:pt>
                <c:pt idx="240">
                  <c:v>3.973144163058584</c:v>
                </c:pt>
                <c:pt idx="241">
                  <c:v>3.973144163058584</c:v>
                </c:pt>
                <c:pt idx="242">
                  <c:v>3.6926869280191541</c:v>
                </c:pt>
                <c:pt idx="243">
                  <c:v>3.412229692979726</c:v>
                </c:pt>
                <c:pt idx="244">
                  <c:v>4.6041729418972794</c:v>
                </c:pt>
                <c:pt idx="245">
                  <c:v>4.7911444319235867</c:v>
                </c:pt>
                <c:pt idx="246">
                  <c:v>4.05924945451806</c:v>
                </c:pt>
                <c:pt idx="247">
                  <c:v>4.7842704800843903</c:v>
                </c:pt>
                <c:pt idx="248">
                  <c:v>5.1417159757228736</c:v>
                </c:pt>
                <c:pt idx="249">
                  <c:v>4.2068585255914428</c:v>
                </c:pt>
                <c:pt idx="250">
                  <c:v>4.4036706203559541</c:v>
                </c:pt>
                <c:pt idx="251">
                  <c:v>4.1549220005841416</c:v>
                </c:pt>
                <c:pt idx="252">
                  <c:v>3.973144163058584</c:v>
                </c:pt>
                <c:pt idx="253">
                  <c:v>3.973144163058584</c:v>
                </c:pt>
                <c:pt idx="254">
                  <c:v>3.7640313123712899</c:v>
                </c:pt>
                <c:pt idx="255">
                  <c:v>4.5574300693907128</c:v>
                </c:pt>
                <c:pt idx="256">
                  <c:v>4.0100464308269306</c:v>
                </c:pt>
                <c:pt idx="257">
                  <c:v>3.9044046446665681</c:v>
                </c:pt>
                <c:pt idx="258">
                  <c:v>4.014387874093778</c:v>
                </c:pt>
                <c:pt idx="259">
                  <c:v>3.4442116583789599</c:v>
                </c:pt>
                <c:pt idx="260">
                  <c:v>4.182257013745879</c:v>
                </c:pt>
                <c:pt idx="261">
                  <c:v>4.1576555019003054</c:v>
                </c:pt>
                <c:pt idx="262">
                  <c:v>4.2560615492825704</c:v>
                </c:pt>
                <c:pt idx="263">
                  <c:v>4.6250842269659884</c:v>
                </c:pt>
                <c:pt idx="264">
                  <c:v>4.8957008572672152</c:v>
                </c:pt>
                <c:pt idx="265">
                  <c:v>4.4036706203559541</c:v>
                </c:pt>
                <c:pt idx="266">
                  <c:v>4.4282721322015179</c:v>
                </c:pt>
                <c:pt idx="267">
                  <c:v>4.05924945451806</c:v>
                </c:pt>
                <c:pt idx="268">
                  <c:v>4.5266781795837741</c:v>
                </c:pt>
                <c:pt idx="269">
                  <c:v>4.6988887625027207</c:v>
                </c:pt>
                <c:pt idx="270">
                  <c:v>4.1834870893381568</c:v>
                </c:pt>
                <c:pt idx="271">
                  <c:v>4.6275443781505592</c:v>
                </c:pt>
                <c:pt idx="272">
                  <c:v>5.3053160294958754</c:v>
                </c:pt>
                <c:pt idx="273">
                  <c:v>5.0433099283406184</c:v>
                </c:pt>
                <c:pt idx="274">
                  <c:v>4.7480917861938501</c:v>
                </c:pt>
                <c:pt idx="275">
                  <c:v>4.4528736440470826</c:v>
                </c:pt>
                <c:pt idx="276">
                  <c:v>4.8560650881827154</c:v>
                </c:pt>
                <c:pt idx="277">
                  <c:v>4.7292788653707722</c:v>
                </c:pt>
                <c:pt idx="278">
                  <c:v>4.830096825679064</c:v>
                </c:pt>
                <c:pt idx="279">
                  <c:v>5.1676842382264869</c:v>
                </c:pt>
                <c:pt idx="280">
                  <c:v>5.0897794507155734</c:v>
                </c:pt>
                <c:pt idx="281">
                  <c:v>4.6192956359435442</c:v>
                </c:pt>
                <c:pt idx="282">
                  <c:v>5.3631295823329506</c:v>
                </c:pt>
                <c:pt idx="283">
                  <c:v>4.2806630611281404</c:v>
                </c:pt>
                <c:pt idx="284">
                  <c:v>4.5808015056440148</c:v>
                </c:pt>
                <c:pt idx="285">
                  <c:v>4.3470871431111577</c:v>
                </c:pt>
                <c:pt idx="286">
                  <c:v>5.3520589020024456</c:v>
                </c:pt>
                <c:pt idx="287">
                  <c:v>5.4455446470155744</c:v>
                </c:pt>
                <c:pt idx="288">
                  <c:v>5.2118302844827316</c:v>
                </c:pt>
                <c:pt idx="289">
                  <c:v>4.9781159219498736</c:v>
                </c:pt>
                <c:pt idx="290">
                  <c:v>5.2118302844827316</c:v>
                </c:pt>
                <c:pt idx="291">
                  <c:v>5.658347724479718</c:v>
                </c:pt>
                <c:pt idx="292">
                  <c:v>5.1650874119761596</c:v>
                </c:pt>
                <c:pt idx="293">
                  <c:v>4.9781159219498736</c:v>
                </c:pt>
                <c:pt idx="294">
                  <c:v>5.2352017207360166</c:v>
                </c:pt>
                <c:pt idx="295">
                  <c:v>5.3754303382557236</c:v>
                </c:pt>
                <c:pt idx="296">
                  <c:v>4.4282721322015179</c:v>
                </c:pt>
                <c:pt idx="297">
                  <c:v>4.1330539900547514</c:v>
                </c:pt>
                <c:pt idx="298">
                  <c:v>4.9203023691127976</c:v>
                </c:pt>
                <c:pt idx="299">
                  <c:v>5.5353401652518981</c:v>
                </c:pt>
                <c:pt idx="300">
                  <c:v>5.1171144638772823</c:v>
                </c:pt>
                <c:pt idx="301">
                  <c:v>5.7321522600163934</c:v>
                </c:pt>
                <c:pt idx="302">
                  <c:v>5.1417159757228736</c:v>
                </c:pt>
                <c:pt idx="303">
                  <c:v>6.0273704021631778</c:v>
                </c:pt>
                <c:pt idx="304">
                  <c:v>5.3877310941785144</c:v>
                </c:pt>
                <c:pt idx="305">
                  <c:v>5.781355283707537</c:v>
                </c:pt>
                <c:pt idx="306">
                  <c:v>6.2979870324643796</c:v>
                </c:pt>
                <c:pt idx="307">
                  <c:v>7.0852354115224303</c:v>
                </c:pt>
                <c:pt idx="308">
                  <c:v>6.8146187812212258</c:v>
                </c:pt>
                <c:pt idx="309">
                  <c:v>5.1171144638772823</c:v>
                </c:pt>
                <c:pt idx="310">
                  <c:v>5.6829492363252614</c:v>
                </c:pt>
                <c:pt idx="311">
                  <c:v>6.1749794732365606</c:v>
                </c:pt>
                <c:pt idx="312">
                  <c:v>5.0897794507155734</c:v>
                </c:pt>
                <c:pt idx="313">
                  <c:v>5.0042369389388366</c:v>
                </c:pt>
                <c:pt idx="314">
                  <c:v>5.7909225383141472</c:v>
                </c:pt>
                <c:pt idx="315">
                  <c:v>5.9535658666264659</c:v>
                </c:pt>
                <c:pt idx="316">
                  <c:v>6.6670097101478376</c:v>
                </c:pt>
                <c:pt idx="317">
                  <c:v>6.1995809850821271</c:v>
                </c:pt>
                <c:pt idx="318">
                  <c:v>6.0765734258543098</c:v>
                </c:pt>
                <c:pt idx="319">
                  <c:v>5.8551598192442276</c:v>
                </c:pt>
                <c:pt idx="320">
                  <c:v>5.8168908008177818</c:v>
                </c:pt>
                <c:pt idx="321">
                  <c:v>5.41233260602408</c:v>
                </c:pt>
                <c:pt idx="322">
                  <c:v>5.41233260602408</c:v>
                </c:pt>
                <c:pt idx="323">
                  <c:v>5.6091447007885886</c:v>
                </c:pt>
                <c:pt idx="324">
                  <c:v>5.8551598192442276</c:v>
                </c:pt>
                <c:pt idx="325">
                  <c:v>5.1417159757228736</c:v>
                </c:pt>
                <c:pt idx="326">
                  <c:v>4.6250842269659884</c:v>
                </c:pt>
                <c:pt idx="327">
                  <c:v>5.5845431889430301</c:v>
                </c:pt>
                <c:pt idx="328">
                  <c:v>5.5353401652518981</c:v>
                </c:pt>
                <c:pt idx="329">
                  <c:v>5.4273668632630336</c:v>
                </c:pt>
                <c:pt idx="330">
                  <c:v>6.258351263379863</c:v>
                </c:pt>
                <c:pt idx="331">
                  <c:v>6.2979870324643796</c:v>
                </c:pt>
                <c:pt idx="332">
                  <c:v>5.3385280704873859</c:v>
                </c:pt>
                <c:pt idx="333">
                  <c:v>4.6988887625027207</c:v>
                </c:pt>
                <c:pt idx="334">
                  <c:v>5.4013986007593831</c:v>
                </c:pt>
                <c:pt idx="335">
                  <c:v>5.1157477132192239</c:v>
                </c:pt>
                <c:pt idx="336">
                  <c:v>4.8041285631753894</c:v>
                </c:pt>
                <c:pt idx="337">
                  <c:v>4.830096825679064</c:v>
                </c:pt>
                <c:pt idx="338">
                  <c:v>5.2455890257374778</c:v>
                </c:pt>
                <c:pt idx="339">
                  <c:v>4.9080016131900157</c:v>
                </c:pt>
                <c:pt idx="340">
                  <c:v>5.0897794507155734</c:v>
                </c:pt>
                <c:pt idx="341">
                  <c:v>5.9467321133360507</c:v>
                </c:pt>
                <c:pt idx="342">
                  <c:v>5.1417159757228736</c:v>
                </c:pt>
                <c:pt idx="343">
                  <c:v>5.6610812257958756</c:v>
                </c:pt>
                <c:pt idx="344">
                  <c:v>4.7262237756644598</c:v>
                </c:pt>
                <c:pt idx="345">
                  <c:v>5.0378429257082713</c:v>
                </c:pt>
                <c:pt idx="346">
                  <c:v>5.4166740492909424</c:v>
                </c:pt>
                <c:pt idx="347">
                  <c:v>4.8041285631753894</c:v>
                </c:pt>
                <c:pt idx="348">
                  <c:v>5.1417159757228736</c:v>
                </c:pt>
                <c:pt idx="349">
                  <c:v>5.0042369389388366</c:v>
                </c:pt>
                <c:pt idx="350">
                  <c:v>5.5541530860749768</c:v>
                </c:pt>
                <c:pt idx="351">
                  <c:v>4.2343543329482456</c:v>
                </c:pt>
                <c:pt idx="352">
                  <c:v>5.1936525007301748</c:v>
                </c:pt>
                <c:pt idx="353">
                  <c:v>5.5052716507739872</c:v>
                </c:pt>
                <c:pt idx="354">
                  <c:v>5.6610812257958756</c:v>
                </c:pt>
                <c:pt idx="355">
                  <c:v>6.258351263379863</c:v>
                </c:pt>
                <c:pt idx="356">
                  <c:v>5.4533351257666851</c:v>
                </c:pt>
                <c:pt idx="357">
                  <c:v>4.9859064007009701</c:v>
                </c:pt>
                <c:pt idx="358">
                  <c:v>3.6355567505111228</c:v>
                </c:pt>
                <c:pt idx="359">
                  <c:v>1.8437466377592131</c:v>
                </c:pt>
                <c:pt idx="360">
                  <c:v>2.2592388378176271</c:v>
                </c:pt>
                <c:pt idx="361">
                  <c:v>3.2720010754600111</c:v>
                </c:pt>
                <c:pt idx="362">
                  <c:v>3.4369759196008371</c:v>
                </c:pt>
                <c:pt idx="363">
                  <c:v>3.973144163058584</c:v>
                </c:pt>
                <c:pt idx="364">
                  <c:v>4.0250806880658736</c:v>
                </c:pt>
                <c:pt idx="365">
                  <c:v>3.3758741254746121</c:v>
                </c:pt>
              </c:numCache>
            </c:numRef>
          </c:val>
          <c:extLst>
            <c:ext xmlns:c16="http://schemas.microsoft.com/office/drawing/2014/chart" uri="{C3380CC4-5D6E-409C-BE32-E72D297353CC}">
              <c16:uniqueId val="{00000000-0A42-462D-ACFF-CE39BDC7CCA5}"/>
            </c:ext>
          </c:extLst>
        </c:ser>
        <c:ser>
          <c:idx val="4"/>
          <c:order val="1"/>
          <c:tx>
            <c:v>PM10</c:v>
          </c:tx>
          <c:spPr>
            <a:ln w="12700"/>
          </c:spPr>
          <c:cat>
            <c:numRef>
              <c:f>'Day Average &amp; Health Effects'!$M$2:$M$367</c:f>
              <c:numCache>
                <c:formatCode>d\-mmm</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'Day Average &amp; Health Effects'!$X$2:$X$367</c:f>
              <c:numCache>
                <c:formatCode>0.0000</c:formatCode>
                <c:ptCount val="366"/>
                <c:pt idx="0">
                  <c:v>13.0272952853598</c:v>
                </c:pt>
                <c:pt idx="1">
                  <c:v>12.455922685124721</c:v>
                </c:pt>
                <c:pt idx="2">
                  <c:v>13.64034447525909</c:v>
                </c:pt>
                <c:pt idx="3">
                  <c:v>16.143628667347841</c:v>
                </c:pt>
                <c:pt idx="4">
                  <c:v>15.8881915048898</c:v>
                </c:pt>
                <c:pt idx="5">
                  <c:v>16.501240694789079</c:v>
                </c:pt>
                <c:pt idx="6">
                  <c:v>16.446960297766751</c:v>
                </c:pt>
                <c:pt idx="7">
                  <c:v>15.275142314990511</c:v>
                </c:pt>
                <c:pt idx="8">
                  <c:v>16.22983870967742</c:v>
                </c:pt>
                <c:pt idx="9">
                  <c:v>14.88006617038875</c:v>
                </c:pt>
                <c:pt idx="10">
                  <c:v>16.3564929693962</c:v>
                </c:pt>
                <c:pt idx="11">
                  <c:v>18.40105459057072</c:v>
                </c:pt>
                <c:pt idx="12">
                  <c:v>17.420814479638011</c:v>
                </c:pt>
                <c:pt idx="13">
                  <c:v>17.176730079955881</c:v>
                </c:pt>
                <c:pt idx="14">
                  <c:v>16.889774062948941</c:v>
                </c:pt>
                <c:pt idx="15">
                  <c:v>18.786731095729252</c:v>
                </c:pt>
                <c:pt idx="16">
                  <c:v>18.215358495494321</c:v>
                </c:pt>
                <c:pt idx="17">
                  <c:v>17.369727047146409</c:v>
                </c:pt>
                <c:pt idx="18">
                  <c:v>18.187125967012118</c:v>
                </c:pt>
                <c:pt idx="19">
                  <c:v>18.289300831995181</c:v>
                </c:pt>
                <c:pt idx="20">
                  <c:v>18.5277088502895</c:v>
                </c:pt>
                <c:pt idx="21">
                  <c:v>18.31484454824114</c:v>
                </c:pt>
                <c:pt idx="22">
                  <c:v>17.393851668045219</c:v>
                </c:pt>
                <c:pt idx="23">
                  <c:v>16.694237661979599</c:v>
                </c:pt>
                <c:pt idx="24">
                  <c:v>17.037658735950959</c:v>
                </c:pt>
                <c:pt idx="25">
                  <c:v>17.044044665012411</c:v>
                </c:pt>
                <c:pt idx="26">
                  <c:v>17.701795358341851</c:v>
                </c:pt>
                <c:pt idx="27">
                  <c:v>15.581666909940161</c:v>
                </c:pt>
                <c:pt idx="28">
                  <c:v>16.628959276018101</c:v>
                </c:pt>
                <c:pt idx="29">
                  <c:v>16.332368348497379</c:v>
                </c:pt>
                <c:pt idx="30">
                  <c:v>18.768955059277641</c:v>
                </c:pt>
                <c:pt idx="31">
                  <c:v>19.034325889164599</c:v>
                </c:pt>
                <c:pt idx="32">
                  <c:v>16.573614557485531</c:v>
                </c:pt>
                <c:pt idx="33">
                  <c:v>17.918244743372082</c:v>
                </c:pt>
                <c:pt idx="34">
                  <c:v>18.421052631578949</c:v>
                </c:pt>
                <c:pt idx="35">
                  <c:v>17.3011623351182</c:v>
                </c:pt>
                <c:pt idx="36">
                  <c:v>16.112707326629231</c:v>
                </c:pt>
                <c:pt idx="37">
                  <c:v>18.3588365039978</c:v>
                </c:pt>
                <c:pt idx="38">
                  <c:v>17.779845602426249</c:v>
                </c:pt>
                <c:pt idx="39">
                  <c:v>17.249103942652329</c:v>
                </c:pt>
                <c:pt idx="40">
                  <c:v>18.045216432313179</c:v>
                </c:pt>
                <c:pt idx="41">
                  <c:v>20.843672456575689</c:v>
                </c:pt>
                <c:pt idx="42">
                  <c:v>19.516818307140898</c:v>
                </c:pt>
                <c:pt idx="43">
                  <c:v>19.540942928039701</c:v>
                </c:pt>
                <c:pt idx="44">
                  <c:v>17.55970843672457</c:v>
                </c:pt>
                <c:pt idx="45">
                  <c:v>19.081156035615241</c:v>
                </c:pt>
                <c:pt idx="46">
                  <c:v>17.24200846591739</c:v>
                </c:pt>
                <c:pt idx="47">
                  <c:v>19.157787184352649</c:v>
                </c:pt>
                <c:pt idx="48">
                  <c:v>19.516818307140898</c:v>
                </c:pt>
                <c:pt idx="49">
                  <c:v>19.10669975186104</c:v>
                </c:pt>
                <c:pt idx="50">
                  <c:v>20.02343534601599</c:v>
                </c:pt>
                <c:pt idx="51">
                  <c:v>18.263757115749531</c:v>
                </c:pt>
                <c:pt idx="52">
                  <c:v>16.621863799283151</c:v>
                </c:pt>
                <c:pt idx="53">
                  <c:v>15.65560924644117</c:v>
                </c:pt>
                <c:pt idx="54">
                  <c:v>17.224979321753519</c:v>
                </c:pt>
                <c:pt idx="55">
                  <c:v>17.683347118830991</c:v>
                </c:pt>
                <c:pt idx="56">
                  <c:v>17.095468199033569</c:v>
                </c:pt>
                <c:pt idx="57">
                  <c:v>16.838985387372482</c:v>
                </c:pt>
                <c:pt idx="58">
                  <c:v>15.005514199062601</c:v>
                </c:pt>
                <c:pt idx="59">
                  <c:v>17.456575682382141</c:v>
                </c:pt>
                <c:pt idx="60">
                  <c:v>16.091122139509221</c:v>
                </c:pt>
                <c:pt idx="61">
                  <c:v>17.78111531931566</c:v>
                </c:pt>
                <c:pt idx="62">
                  <c:v>16.661225022854911</c:v>
                </c:pt>
                <c:pt idx="63">
                  <c:v>15.9070131905446</c:v>
                </c:pt>
                <c:pt idx="64">
                  <c:v>17.186887815071181</c:v>
                </c:pt>
                <c:pt idx="65">
                  <c:v>18.58103695964477</c:v>
                </c:pt>
                <c:pt idx="66">
                  <c:v>18.28392320752252</c:v>
                </c:pt>
                <c:pt idx="67">
                  <c:v>18.329633015541319</c:v>
                </c:pt>
                <c:pt idx="68">
                  <c:v>16.546950502807888</c:v>
                </c:pt>
                <c:pt idx="69">
                  <c:v>17.004048582995949</c:v>
                </c:pt>
                <c:pt idx="70">
                  <c:v>18.30677811153193</c:v>
                </c:pt>
                <c:pt idx="71">
                  <c:v>18.832440903748211</c:v>
                </c:pt>
                <c:pt idx="72">
                  <c:v>17.895389839362679</c:v>
                </c:pt>
                <c:pt idx="73">
                  <c:v>20.135170432284198</c:v>
                </c:pt>
                <c:pt idx="74">
                  <c:v>20.9808018806321</c:v>
                </c:pt>
                <c:pt idx="75">
                  <c:v>20.272299856340609</c:v>
                </c:pt>
                <c:pt idx="76">
                  <c:v>19.449523312002089</c:v>
                </c:pt>
                <c:pt idx="77">
                  <c:v>16.18127203865744</c:v>
                </c:pt>
                <c:pt idx="78">
                  <c:v>16.70693483087371</c:v>
                </c:pt>
                <c:pt idx="79">
                  <c:v>18.969570327804629</c:v>
                </c:pt>
                <c:pt idx="80">
                  <c:v>17.318639614654799</c:v>
                </c:pt>
                <c:pt idx="81">
                  <c:v>19.015280135823431</c:v>
                </c:pt>
                <c:pt idx="82">
                  <c:v>19.420319823545579</c:v>
                </c:pt>
                <c:pt idx="83">
                  <c:v>19.08384484785164</c:v>
                </c:pt>
                <c:pt idx="84">
                  <c:v>19.40381350398328</c:v>
                </c:pt>
                <c:pt idx="85">
                  <c:v>17.78111531931566</c:v>
                </c:pt>
                <c:pt idx="86">
                  <c:v>18.55818205563537</c:v>
                </c:pt>
                <c:pt idx="87">
                  <c:v>19.723782160114929</c:v>
                </c:pt>
                <c:pt idx="88">
                  <c:v>19.998041008227769</c:v>
                </c:pt>
                <c:pt idx="89">
                  <c:v>19.358103695964481</c:v>
                </c:pt>
                <c:pt idx="90">
                  <c:v>18.793079680176461</c:v>
                </c:pt>
                <c:pt idx="91">
                  <c:v>19.758064516129039</c:v>
                </c:pt>
                <c:pt idx="92">
                  <c:v>17.49744562837542</c:v>
                </c:pt>
                <c:pt idx="93">
                  <c:v>16.6545029922639</c:v>
                </c:pt>
                <c:pt idx="94">
                  <c:v>15.1985111662531</c:v>
                </c:pt>
                <c:pt idx="95">
                  <c:v>14.64364488558037</c:v>
                </c:pt>
                <c:pt idx="96">
                  <c:v>14.76426799007444</c:v>
                </c:pt>
                <c:pt idx="97">
                  <c:v>14.4442993339428</c:v>
                </c:pt>
                <c:pt idx="98">
                  <c:v>15.404205302337729</c:v>
                </c:pt>
                <c:pt idx="99">
                  <c:v>14.512864045971011</c:v>
                </c:pt>
                <c:pt idx="100">
                  <c:v>15.427060206347139</c:v>
                </c:pt>
                <c:pt idx="101">
                  <c:v>15.975577902572811</c:v>
                </c:pt>
                <c:pt idx="102">
                  <c:v>14.76426799007444</c:v>
                </c:pt>
                <c:pt idx="103">
                  <c:v>14.467154237952199</c:v>
                </c:pt>
                <c:pt idx="104">
                  <c:v>16.235869864902121</c:v>
                </c:pt>
                <c:pt idx="105">
                  <c:v>17.176730079955881</c:v>
                </c:pt>
                <c:pt idx="106">
                  <c:v>16.15841713464804</c:v>
                </c:pt>
                <c:pt idx="107">
                  <c:v>15.76988376648818</c:v>
                </c:pt>
                <c:pt idx="108">
                  <c:v>15.1985111662531</c:v>
                </c:pt>
                <c:pt idx="109">
                  <c:v>15.60989943842236</c:v>
                </c:pt>
                <c:pt idx="110">
                  <c:v>18.62674676766358</c:v>
                </c:pt>
                <c:pt idx="111">
                  <c:v>17.78111531931566</c:v>
                </c:pt>
                <c:pt idx="112">
                  <c:v>20.546558704453449</c:v>
                </c:pt>
                <c:pt idx="113">
                  <c:v>19.347945960849199</c:v>
                </c:pt>
                <c:pt idx="114">
                  <c:v>19.92409867172676</c:v>
                </c:pt>
                <c:pt idx="115">
                  <c:v>18.00831995329149</c:v>
                </c:pt>
                <c:pt idx="116">
                  <c:v>15.530579477448549</c:v>
                </c:pt>
                <c:pt idx="117">
                  <c:v>15.815593574507</c:v>
                </c:pt>
                <c:pt idx="118">
                  <c:v>14.55857385398981</c:v>
                </c:pt>
                <c:pt idx="119">
                  <c:v>15.8881915048898</c:v>
                </c:pt>
                <c:pt idx="120">
                  <c:v>15.453948328711141</c:v>
                </c:pt>
                <c:pt idx="121">
                  <c:v>16.115246760408048</c:v>
                </c:pt>
                <c:pt idx="122">
                  <c:v>13.78150711767011</c:v>
                </c:pt>
                <c:pt idx="123">
                  <c:v>12.50163249314353</c:v>
                </c:pt>
                <c:pt idx="124">
                  <c:v>13.415828653519659</c:v>
                </c:pt>
                <c:pt idx="125">
                  <c:v>15.1985111662531</c:v>
                </c:pt>
                <c:pt idx="126">
                  <c:v>15.815593574507</c:v>
                </c:pt>
                <c:pt idx="127">
                  <c:v>15.89812517231872</c:v>
                </c:pt>
                <c:pt idx="128">
                  <c:v>16.694237661979599</c:v>
                </c:pt>
                <c:pt idx="129">
                  <c:v>16.935483870967591</c:v>
                </c:pt>
                <c:pt idx="130">
                  <c:v>16.887234629170109</c:v>
                </c:pt>
                <c:pt idx="131">
                  <c:v>15.0296388199614</c:v>
                </c:pt>
                <c:pt idx="132">
                  <c:v>16.091122139509221</c:v>
                </c:pt>
                <c:pt idx="133">
                  <c:v>17.29735318444996</c:v>
                </c:pt>
                <c:pt idx="134">
                  <c:v>16.139371381306869</c:v>
                </c:pt>
                <c:pt idx="135">
                  <c:v>16.70693483087371</c:v>
                </c:pt>
                <c:pt idx="136">
                  <c:v>15.587044534412961</c:v>
                </c:pt>
                <c:pt idx="137">
                  <c:v>15.861303382525801</c:v>
                </c:pt>
                <c:pt idx="138">
                  <c:v>17.598276087240439</c:v>
                </c:pt>
                <c:pt idx="139">
                  <c:v>17.75826041530626</c:v>
                </c:pt>
                <c:pt idx="140">
                  <c:v>16.889774062948941</c:v>
                </c:pt>
                <c:pt idx="141">
                  <c:v>14.15121880017516</c:v>
                </c:pt>
                <c:pt idx="142">
                  <c:v>15.14061207609595</c:v>
                </c:pt>
                <c:pt idx="143">
                  <c:v>16.664081885856081</c:v>
                </c:pt>
                <c:pt idx="144">
                  <c:v>16.501240694789079</c:v>
                </c:pt>
                <c:pt idx="145">
                  <c:v>14.330024813895781</c:v>
                </c:pt>
                <c:pt idx="146">
                  <c:v>15.24959859874471</c:v>
                </c:pt>
                <c:pt idx="147">
                  <c:v>15.786016639906579</c:v>
                </c:pt>
                <c:pt idx="148">
                  <c:v>14.878542510121459</c:v>
                </c:pt>
                <c:pt idx="149">
                  <c:v>14.716018748276809</c:v>
                </c:pt>
                <c:pt idx="150">
                  <c:v>13.850071829698321</c:v>
                </c:pt>
                <c:pt idx="151">
                  <c:v>14.490009141961609</c:v>
                </c:pt>
                <c:pt idx="152">
                  <c:v>14.58142875799922</c:v>
                </c:pt>
                <c:pt idx="153">
                  <c:v>15.51847982238475</c:v>
                </c:pt>
                <c:pt idx="154">
                  <c:v>14.375734621914599</c:v>
                </c:pt>
                <c:pt idx="155">
                  <c:v>13.972412786454541</c:v>
                </c:pt>
                <c:pt idx="156">
                  <c:v>14.86644285505766</c:v>
                </c:pt>
                <c:pt idx="157">
                  <c:v>15.556123193694351</c:v>
                </c:pt>
                <c:pt idx="158">
                  <c:v>15.38849255583127</c:v>
                </c:pt>
                <c:pt idx="159">
                  <c:v>16.73113414100132</c:v>
                </c:pt>
                <c:pt idx="160">
                  <c:v>17.05610697546182</c:v>
                </c:pt>
                <c:pt idx="161">
                  <c:v>15.99462365591398</c:v>
                </c:pt>
                <c:pt idx="162">
                  <c:v>14.5230217810863</c:v>
                </c:pt>
                <c:pt idx="163">
                  <c:v>15.222635787151919</c:v>
                </c:pt>
                <c:pt idx="164">
                  <c:v>14.54714640198511</c:v>
                </c:pt>
                <c:pt idx="165">
                  <c:v>14.96996212615907</c:v>
                </c:pt>
                <c:pt idx="166">
                  <c:v>14.467154237952199</c:v>
                </c:pt>
                <c:pt idx="167">
                  <c:v>15.488006617038881</c:v>
                </c:pt>
                <c:pt idx="168">
                  <c:v>16.139371381306869</c:v>
                </c:pt>
                <c:pt idx="169">
                  <c:v>15.312785686300121</c:v>
                </c:pt>
                <c:pt idx="170">
                  <c:v>16.3564929693962</c:v>
                </c:pt>
                <c:pt idx="171">
                  <c:v>16.115246760408048</c:v>
                </c:pt>
                <c:pt idx="172">
                  <c:v>15.312785686300121</c:v>
                </c:pt>
                <c:pt idx="173">
                  <c:v>16.645988420181968</c:v>
                </c:pt>
                <c:pt idx="174">
                  <c:v>15.5121312379377</c:v>
                </c:pt>
                <c:pt idx="175">
                  <c:v>15.005514199062601</c:v>
                </c:pt>
                <c:pt idx="176">
                  <c:v>14.71318055758284</c:v>
                </c:pt>
                <c:pt idx="177">
                  <c:v>16.670113041080779</c:v>
                </c:pt>
                <c:pt idx="178">
                  <c:v>15.964822653627211</c:v>
                </c:pt>
                <c:pt idx="179">
                  <c:v>16.041453802364622</c:v>
                </c:pt>
                <c:pt idx="180">
                  <c:v>16.77549954290177</c:v>
                </c:pt>
                <c:pt idx="181">
                  <c:v>16.235869864902121</c:v>
                </c:pt>
                <c:pt idx="182">
                  <c:v>16.01874827681279</c:v>
                </c:pt>
                <c:pt idx="183">
                  <c:v>15.964822653627211</c:v>
                </c:pt>
                <c:pt idx="184">
                  <c:v>16.16917238359364</c:v>
                </c:pt>
                <c:pt idx="185">
                  <c:v>15.8371040723982</c:v>
                </c:pt>
                <c:pt idx="186">
                  <c:v>15.47949204495694</c:v>
                </c:pt>
                <c:pt idx="187">
                  <c:v>15.683841774923369</c:v>
                </c:pt>
                <c:pt idx="188">
                  <c:v>15.53625585883651</c:v>
                </c:pt>
                <c:pt idx="189">
                  <c:v>14.93314033636614</c:v>
                </c:pt>
                <c:pt idx="190">
                  <c:v>14.28177557209815</c:v>
                </c:pt>
                <c:pt idx="191">
                  <c:v>15.1985111662531</c:v>
                </c:pt>
                <c:pt idx="192">
                  <c:v>13.43741384063965</c:v>
                </c:pt>
                <c:pt idx="193">
                  <c:v>14.61952026468156</c:v>
                </c:pt>
                <c:pt idx="194">
                  <c:v>14.81251723187207</c:v>
                </c:pt>
                <c:pt idx="195">
                  <c:v>15.99036636987301</c:v>
                </c:pt>
                <c:pt idx="196">
                  <c:v>17.234026054590569</c:v>
                </c:pt>
                <c:pt idx="197">
                  <c:v>17.167080231596358</c:v>
                </c:pt>
                <c:pt idx="198">
                  <c:v>16.59773917838432</c:v>
                </c:pt>
                <c:pt idx="199">
                  <c:v>16.68407992686431</c:v>
                </c:pt>
                <c:pt idx="200">
                  <c:v>15.8841582865352</c:v>
                </c:pt>
                <c:pt idx="201">
                  <c:v>16.341256366723261</c:v>
                </c:pt>
                <c:pt idx="202">
                  <c:v>16.40982107875147</c:v>
                </c:pt>
                <c:pt idx="203">
                  <c:v>15.79273867049759</c:v>
                </c:pt>
                <c:pt idx="204">
                  <c:v>16.318401462713862</c:v>
                </c:pt>
                <c:pt idx="205">
                  <c:v>14.981389578163769</c:v>
                </c:pt>
                <c:pt idx="206">
                  <c:v>15.777502067824649</c:v>
                </c:pt>
                <c:pt idx="207">
                  <c:v>17.128480838158261</c:v>
                </c:pt>
                <c:pt idx="208">
                  <c:v>17.318639614654799</c:v>
                </c:pt>
                <c:pt idx="209">
                  <c:v>17.957232520799881</c:v>
                </c:pt>
                <c:pt idx="210">
                  <c:v>18.31484454824114</c:v>
                </c:pt>
                <c:pt idx="211">
                  <c:v>16.211745244003311</c:v>
                </c:pt>
                <c:pt idx="212">
                  <c:v>17.438291759174611</c:v>
                </c:pt>
                <c:pt idx="213">
                  <c:v>17.712550607287451</c:v>
                </c:pt>
                <c:pt idx="214">
                  <c:v>16.546950502807888</c:v>
                </c:pt>
                <c:pt idx="215">
                  <c:v>16.70693483087371</c:v>
                </c:pt>
                <c:pt idx="216">
                  <c:v>15.24422097427191</c:v>
                </c:pt>
                <c:pt idx="217">
                  <c:v>16.204126942666839</c:v>
                </c:pt>
                <c:pt idx="218">
                  <c:v>16.70693483087371</c:v>
                </c:pt>
                <c:pt idx="219">
                  <c:v>15.701319054459971</c:v>
                </c:pt>
                <c:pt idx="220">
                  <c:v>16.021287710591611</c:v>
                </c:pt>
                <c:pt idx="221">
                  <c:v>16.364111270732661</c:v>
                </c:pt>
                <c:pt idx="222">
                  <c:v>16.821209350920721</c:v>
                </c:pt>
                <c:pt idx="223">
                  <c:v>18.28163771712158</c:v>
                </c:pt>
                <c:pt idx="224">
                  <c:v>16.26240694789082</c:v>
                </c:pt>
                <c:pt idx="225">
                  <c:v>18.650744416873451</c:v>
                </c:pt>
                <c:pt idx="226">
                  <c:v>16.72978973488312</c:v>
                </c:pt>
                <c:pt idx="227">
                  <c:v>17.391439205955319</c:v>
                </c:pt>
                <c:pt idx="228">
                  <c:v>16.935483870967591</c:v>
                </c:pt>
                <c:pt idx="229">
                  <c:v>17.847394540942929</c:v>
                </c:pt>
                <c:pt idx="230">
                  <c:v>17.461146663184021</c:v>
                </c:pt>
                <c:pt idx="231">
                  <c:v>16.70559042475551</c:v>
                </c:pt>
                <c:pt idx="232">
                  <c:v>15.9137352211356</c:v>
                </c:pt>
                <c:pt idx="233">
                  <c:v>15.126137303556661</c:v>
                </c:pt>
                <c:pt idx="234">
                  <c:v>13.691431907750699</c:v>
                </c:pt>
                <c:pt idx="235">
                  <c:v>16.197270471464019</c:v>
                </c:pt>
                <c:pt idx="236">
                  <c:v>16.436104218362281</c:v>
                </c:pt>
                <c:pt idx="237">
                  <c:v>16.15384615384616</c:v>
                </c:pt>
                <c:pt idx="238">
                  <c:v>14.284315005876969</c:v>
                </c:pt>
                <c:pt idx="239">
                  <c:v>14.124330677811161</c:v>
                </c:pt>
                <c:pt idx="240">
                  <c:v>14.373449131513651</c:v>
                </c:pt>
                <c:pt idx="241">
                  <c:v>14.633995037220849</c:v>
                </c:pt>
                <c:pt idx="242">
                  <c:v>13.118714901397411</c:v>
                </c:pt>
                <c:pt idx="243">
                  <c:v>13.941491445735929</c:v>
                </c:pt>
                <c:pt idx="244">
                  <c:v>16.341256366723261</c:v>
                </c:pt>
                <c:pt idx="245">
                  <c:v>17.5</c:v>
                </c:pt>
                <c:pt idx="246">
                  <c:v>16.479528535980119</c:v>
                </c:pt>
                <c:pt idx="247">
                  <c:v>16.70693483087371</c:v>
                </c:pt>
                <c:pt idx="248">
                  <c:v>19.289538983936179</c:v>
                </c:pt>
                <c:pt idx="249">
                  <c:v>16.573614557485531</c:v>
                </c:pt>
                <c:pt idx="250">
                  <c:v>18.763876191720001</c:v>
                </c:pt>
                <c:pt idx="251">
                  <c:v>18.55818205563537</c:v>
                </c:pt>
                <c:pt idx="252">
                  <c:v>14.872828784119109</c:v>
                </c:pt>
                <c:pt idx="253">
                  <c:v>17.75826041530626</c:v>
                </c:pt>
                <c:pt idx="254">
                  <c:v>17.413151364764271</c:v>
                </c:pt>
                <c:pt idx="255">
                  <c:v>14.924252318140271</c:v>
                </c:pt>
                <c:pt idx="256">
                  <c:v>16.066997518610421</c:v>
                </c:pt>
                <c:pt idx="257">
                  <c:v>14.221464019851121</c:v>
                </c:pt>
                <c:pt idx="258">
                  <c:v>16.40982107875147</c:v>
                </c:pt>
                <c:pt idx="259">
                  <c:v>17.026903487005359</c:v>
                </c:pt>
                <c:pt idx="260">
                  <c:v>15.404205302337729</c:v>
                </c:pt>
                <c:pt idx="261">
                  <c:v>15.76302729528536</c:v>
                </c:pt>
                <c:pt idx="262">
                  <c:v>17.065756823821189</c:v>
                </c:pt>
                <c:pt idx="263">
                  <c:v>20.930521091811421</c:v>
                </c:pt>
                <c:pt idx="264">
                  <c:v>19.758064516129039</c:v>
                </c:pt>
                <c:pt idx="265">
                  <c:v>19.084987593052109</c:v>
                </c:pt>
                <c:pt idx="266">
                  <c:v>17.666840799268641</c:v>
                </c:pt>
                <c:pt idx="267">
                  <c:v>16.021287710591611</c:v>
                </c:pt>
                <c:pt idx="268">
                  <c:v>18.375342823560079</c:v>
                </c:pt>
                <c:pt idx="269">
                  <c:v>16.77549954290177</c:v>
                </c:pt>
                <c:pt idx="270">
                  <c:v>17.890818858560799</c:v>
                </c:pt>
                <c:pt idx="271">
                  <c:v>19.43238213399502</c:v>
                </c:pt>
                <c:pt idx="272">
                  <c:v>21.01736972704715</c:v>
                </c:pt>
                <c:pt idx="273">
                  <c:v>19.475806451612911</c:v>
                </c:pt>
                <c:pt idx="274">
                  <c:v>19.358103695964481</c:v>
                </c:pt>
                <c:pt idx="275">
                  <c:v>17.849680031343869</c:v>
                </c:pt>
                <c:pt idx="276">
                  <c:v>18.398197727569549</c:v>
                </c:pt>
                <c:pt idx="277">
                  <c:v>16.98119367898655</c:v>
                </c:pt>
                <c:pt idx="278">
                  <c:v>15.404205302337729</c:v>
                </c:pt>
                <c:pt idx="279">
                  <c:v>16.866919158939531</c:v>
                </c:pt>
                <c:pt idx="280">
                  <c:v>16.204126942666839</c:v>
                </c:pt>
                <c:pt idx="281">
                  <c:v>15.92224979321754</c:v>
                </c:pt>
                <c:pt idx="282">
                  <c:v>18.5277088502895</c:v>
                </c:pt>
                <c:pt idx="283">
                  <c:v>16.284119106699759</c:v>
                </c:pt>
                <c:pt idx="284">
                  <c:v>19.034325889164599</c:v>
                </c:pt>
                <c:pt idx="285">
                  <c:v>18.1899641577061</c:v>
                </c:pt>
                <c:pt idx="286">
                  <c:v>17.643985895259242</c:v>
                </c:pt>
                <c:pt idx="287">
                  <c:v>18.0325192634191</c:v>
                </c:pt>
                <c:pt idx="288">
                  <c:v>18.398197727569549</c:v>
                </c:pt>
                <c:pt idx="289">
                  <c:v>18.078229071437779</c:v>
                </c:pt>
                <c:pt idx="290">
                  <c:v>16.13556223063863</c:v>
                </c:pt>
                <c:pt idx="291">
                  <c:v>17.224979321753519</c:v>
                </c:pt>
                <c:pt idx="292">
                  <c:v>17.514474772539291</c:v>
                </c:pt>
                <c:pt idx="293">
                  <c:v>16.661225022854911</c:v>
                </c:pt>
                <c:pt idx="294">
                  <c:v>17.643985895259242</c:v>
                </c:pt>
                <c:pt idx="295">
                  <c:v>18.101083975447299</c:v>
                </c:pt>
                <c:pt idx="296">
                  <c:v>16.249836750685649</c:v>
                </c:pt>
                <c:pt idx="297">
                  <c:v>15.929868094553999</c:v>
                </c:pt>
                <c:pt idx="298">
                  <c:v>18.107940446650119</c:v>
                </c:pt>
                <c:pt idx="299">
                  <c:v>18.99813895781638</c:v>
                </c:pt>
                <c:pt idx="300">
                  <c:v>18.489617343607119</c:v>
                </c:pt>
                <c:pt idx="301">
                  <c:v>19.084987593052109</c:v>
                </c:pt>
                <c:pt idx="302">
                  <c:v>18.39019851116625</c:v>
                </c:pt>
                <c:pt idx="303">
                  <c:v>20.64826302729529</c:v>
                </c:pt>
                <c:pt idx="304">
                  <c:v>20.431141439205959</c:v>
                </c:pt>
                <c:pt idx="305">
                  <c:v>18.72070581748001</c:v>
                </c:pt>
                <c:pt idx="306">
                  <c:v>19.733939895230218</c:v>
                </c:pt>
                <c:pt idx="307">
                  <c:v>20.170595533498759</c:v>
                </c:pt>
                <c:pt idx="308">
                  <c:v>22.016129032258071</c:v>
                </c:pt>
                <c:pt idx="309">
                  <c:v>22.58064516129032</c:v>
                </c:pt>
                <c:pt idx="310">
                  <c:v>20.660833224500461</c:v>
                </c:pt>
                <c:pt idx="311">
                  <c:v>19.926936862420739</c:v>
                </c:pt>
                <c:pt idx="312">
                  <c:v>15.786016639906579</c:v>
                </c:pt>
                <c:pt idx="313">
                  <c:v>15.015671934177879</c:v>
                </c:pt>
                <c:pt idx="314">
                  <c:v>17.080231596360619</c:v>
                </c:pt>
                <c:pt idx="315">
                  <c:v>17.176730079955881</c:v>
                </c:pt>
                <c:pt idx="316">
                  <c:v>18.35248791955074</c:v>
                </c:pt>
                <c:pt idx="317">
                  <c:v>18.672456575682389</c:v>
                </c:pt>
                <c:pt idx="318">
                  <c:v>17.963954551390891</c:v>
                </c:pt>
                <c:pt idx="319">
                  <c:v>18.923860519785819</c:v>
                </c:pt>
                <c:pt idx="320">
                  <c:v>18.74483043837883</c:v>
                </c:pt>
                <c:pt idx="321">
                  <c:v>17.847394540942929</c:v>
                </c:pt>
                <c:pt idx="322">
                  <c:v>16.56637717121588</c:v>
                </c:pt>
                <c:pt idx="323">
                  <c:v>16.327543424317621</c:v>
                </c:pt>
                <c:pt idx="324">
                  <c:v>19.792346872142989</c:v>
                </c:pt>
                <c:pt idx="325">
                  <c:v>16.798354446911329</c:v>
                </c:pt>
                <c:pt idx="326">
                  <c:v>16.112707326629231</c:v>
                </c:pt>
                <c:pt idx="327">
                  <c:v>16.696650124069478</c:v>
                </c:pt>
                <c:pt idx="328">
                  <c:v>17.434863523573199</c:v>
                </c:pt>
                <c:pt idx="329">
                  <c:v>16.305831265508701</c:v>
                </c:pt>
                <c:pt idx="330">
                  <c:v>18.194789081885862</c:v>
                </c:pt>
                <c:pt idx="331">
                  <c:v>18.47704714640199</c:v>
                </c:pt>
                <c:pt idx="332">
                  <c:v>16.98119367898655</c:v>
                </c:pt>
                <c:pt idx="333">
                  <c:v>15.861303382525801</c:v>
                </c:pt>
                <c:pt idx="334">
                  <c:v>18.607320099255581</c:v>
                </c:pt>
                <c:pt idx="335">
                  <c:v>16.501240694789079</c:v>
                </c:pt>
                <c:pt idx="336">
                  <c:v>17.087468982630281</c:v>
                </c:pt>
                <c:pt idx="337">
                  <c:v>16.957196029776679</c:v>
                </c:pt>
                <c:pt idx="338">
                  <c:v>17.586848635235729</c:v>
                </c:pt>
                <c:pt idx="339">
                  <c:v>17.598276087240439</c:v>
                </c:pt>
                <c:pt idx="340">
                  <c:v>17.48400156719342</c:v>
                </c:pt>
                <c:pt idx="341">
                  <c:v>18.498759305210921</c:v>
                </c:pt>
                <c:pt idx="342">
                  <c:v>17.912531017369719</c:v>
                </c:pt>
                <c:pt idx="343">
                  <c:v>18.715880893300248</c:v>
                </c:pt>
                <c:pt idx="344">
                  <c:v>18.889578163771709</c:v>
                </c:pt>
                <c:pt idx="345">
                  <c:v>19.323821339950371</c:v>
                </c:pt>
                <c:pt idx="346">
                  <c:v>19.25868486352358</c:v>
                </c:pt>
                <c:pt idx="347">
                  <c:v>18.58560794044665</c:v>
                </c:pt>
                <c:pt idx="348">
                  <c:v>17.164032911061771</c:v>
                </c:pt>
                <c:pt idx="349">
                  <c:v>16.295546558704419</c:v>
                </c:pt>
                <c:pt idx="350">
                  <c:v>18.718166383701181</c:v>
                </c:pt>
                <c:pt idx="351">
                  <c:v>16.77549954290177</c:v>
                </c:pt>
                <c:pt idx="352">
                  <c:v>17.087468982630281</c:v>
                </c:pt>
                <c:pt idx="353">
                  <c:v>18.889578163771709</c:v>
                </c:pt>
                <c:pt idx="354">
                  <c:v>19.9317617866005</c:v>
                </c:pt>
                <c:pt idx="355">
                  <c:v>17.02233250620348</c:v>
                </c:pt>
                <c:pt idx="356">
                  <c:v>16.45781637717122</c:v>
                </c:pt>
                <c:pt idx="357">
                  <c:v>14.78839261097326</c:v>
                </c:pt>
                <c:pt idx="358">
                  <c:v>12.400055141990631</c:v>
                </c:pt>
                <c:pt idx="359">
                  <c:v>9.0708574579542312</c:v>
                </c:pt>
                <c:pt idx="360">
                  <c:v>10.61483319547836</c:v>
                </c:pt>
                <c:pt idx="361">
                  <c:v>13.99228012131238</c:v>
                </c:pt>
                <c:pt idx="362">
                  <c:v>13.72690929142542</c:v>
                </c:pt>
                <c:pt idx="363">
                  <c:v>14.71855818205564</c:v>
                </c:pt>
                <c:pt idx="364">
                  <c:v>15.174386545354301</c:v>
                </c:pt>
                <c:pt idx="365">
                  <c:v>13.232989421444429</c:v>
                </c:pt>
              </c:numCache>
            </c:numRef>
          </c:val>
          <c:extLst>
            <c:ext xmlns:c16="http://schemas.microsoft.com/office/drawing/2014/chart" uri="{C3380CC4-5D6E-409C-BE32-E72D297353CC}">
              <c16:uniqueId val="{00000001-0A42-462D-ACFF-CE39BDC7CCA5}"/>
            </c:ext>
          </c:extLst>
        </c:ser>
        <c:ser>
          <c:idx val="5"/>
          <c:order val="2"/>
          <c:tx>
            <c:v>PM2.5</c:v>
          </c:tx>
          <c:spPr>
            <a:ln w="12700"/>
          </c:spPr>
          <c:cat>
            <c:numRef>
              <c:f>'Day Average &amp; Health Effects'!$M$2:$M$367</c:f>
              <c:numCache>
                <c:formatCode>d\-mmm</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'Day Average &amp; Health Effects'!$Y$2:$Y$367</c:f>
              <c:numCache>
                <c:formatCode>0.0000</c:formatCode>
                <c:ptCount val="366"/>
                <c:pt idx="0">
                  <c:v>17.18009478672986</c:v>
                </c:pt>
                <c:pt idx="1">
                  <c:v>15.165876777251199</c:v>
                </c:pt>
                <c:pt idx="2">
                  <c:v>16.74797881237803</c:v>
                </c:pt>
                <c:pt idx="3">
                  <c:v>20.85308056872038</c:v>
                </c:pt>
                <c:pt idx="4">
                  <c:v>20.85308056872038</c:v>
                </c:pt>
                <c:pt idx="5">
                  <c:v>20.616113744075829</c:v>
                </c:pt>
                <c:pt idx="6">
                  <c:v>19.431279620853079</c:v>
                </c:pt>
                <c:pt idx="7">
                  <c:v>20.556872037914701</c:v>
                </c:pt>
                <c:pt idx="8">
                  <c:v>20.31990521327014</c:v>
                </c:pt>
                <c:pt idx="9">
                  <c:v>20.43838862559242</c:v>
                </c:pt>
                <c:pt idx="10">
                  <c:v>21.64064678003902</c:v>
                </c:pt>
                <c:pt idx="11">
                  <c:v>23.40047393364928</c:v>
                </c:pt>
                <c:pt idx="12">
                  <c:v>22.39336492890995</c:v>
                </c:pt>
                <c:pt idx="13">
                  <c:v>21.09004739336492</c:v>
                </c:pt>
                <c:pt idx="14">
                  <c:v>19.69612489545581</c:v>
                </c:pt>
                <c:pt idx="15">
                  <c:v>24.28909952606632</c:v>
                </c:pt>
                <c:pt idx="16">
                  <c:v>22.867298578199051</c:v>
                </c:pt>
                <c:pt idx="17">
                  <c:v>23.45971563981043</c:v>
                </c:pt>
                <c:pt idx="18">
                  <c:v>24.348341232227479</c:v>
                </c:pt>
                <c:pt idx="19">
                  <c:v>25.53317535545024</c:v>
                </c:pt>
                <c:pt idx="20">
                  <c:v>23.836074714245878</c:v>
                </c:pt>
                <c:pt idx="21">
                  <c:v>24.407582938388629</c:v>
                </c:pt>
                <c:pt idx="22">
                  <c:v>23.16350710900474</c:v>
                </c:pt>
                <c:pt idx="23">
                  <c:v>22.334123222748811</c:v>
                </c:pt>
                <c:pt idx="24">
                  <c:v>22.95790354056312</c:v>
                </c:pt>
                <c:pt idx="25">
                  <c:v>20.660545023696681</c:v>
                </c:pt>
                <c:pt idx="26">
                  <c:v>22.39336492890995</c:v>
                </c:pt>
                <c:pt idx="27">
                  <c:v>18.127962085308059</c:v>
                </c:pt>
                <c:pt idx="28">
                  <c:v>20.26066350710898</c:v>
                </c:pt>
                <c:pt idx="29">
                  <c:v>18.75522720936701</c:v>
                </c:pt>
                <c:pt idx="30">
                  <c:v>23.020630052968979</c:v>
                </c:pt>
                <c:pt idx="31">
                  <c:v>22.926540284360041</c:v>
                </c:pt>
                <c:pt idx="32">
                  <c:v>19.609004739336498</c:v>
                </c:pt>
                <c:pt idx="33">
                  <c:v>21.800947867298579</c:v>
                </c:pt>
                <c:pt idx="34">
                  <c:v>22.452606635070939</c:v>
                </c:pt>
                <c:pt idx="35">
                  <c:v>21.682464454976301</c:v>
                </c:pt>
                <c:pt idx="36">
                  <c:v>19.66824644549763</c:v>
                </c:pt>
                <c:pt idx="37">
                  <c:v>22.80805687203792</c:v>
                </c:pt>
                <c:pt idx="38">
                  <c:v>21.445497630331602</c:v>
                </c:pt>
                <c:pt idx="39">
                  <c:v>20.912322274881479</c:v>
                </c:pt>
                <c:pt idx="40">
                  <c:v>21.208530805687179</c:v>
                </c:pt>
                <c:pt idx="41">
                  <c:v>25.888625592417061</c:v>
                </c:pt>
                <c:pt idx="42">
                  <c:v>25.118483412322281</c:v>
                </c:pt>
                <c:pt idx="43">
                  <c:v>22.867298578199051</c:v>
                </c:pt>
                <c:pt idx="44">
                  <c:v>18.316141622525791</c:v>
                </c:pt>
                <c:pt idx="45">
                  <c:v>21.504739336492889</c:v>
                </c:pt>
                <c:pt idx="46">
                  <c:v>21.563981042654031</c:v>
                </c:pt>
                <c:pt idx="47">
                  <c:v>26.777251184834121</c:v>
                </c:pt>
                <c:pt idx="48">
                  <c:v>26.244075829383881</c:v>
                </c:pt>
                <c:pt idx="49">
                  <c:v>23.020630052968979</c:v>
                </c:pt>
                <c:pt idx="50">
                  <c:v>25.843323111235019</c:v>
                </c:pt>
                <c:pt idx="51">
                  <c:v>23.259774881516591</c:v>
                </c:pt>
                <c:pt idx="52">
                  <c:v>22.142458879286309</c:v>
                </c:pt>
                <c:pt idx="53">
                  <c:v>19.609004739336498</c:v>
                </c:pt>
                <c:pt idx="54">
                  <c:v>21.860189573459721</c:v>
                </c:pt>
                <c:pt idx="55">
                  <c:v>22.156398104265399</c:v>
                </c:pt>
                <c:pt idx="56">
                  <c:v>21.327014218009481</c:v>
                </c:pt>
                <c:pt idx="57">
                  <c:v>20.85308056872038</c:v>
                </c:pt>
                <c:pt idx="58">
                  <c:v>18.542654028436019</c:v>
                </c:pt>
                <c:pt idx="59">
                  <c:v>24.739336492890999</c:v>
                </c:pt>
                <c:pt idx="60">
                  <c:v>19.845971563981038</c:v>
                </c:pt>
                <c:pt idx="61">
                  <c:v>22.832450515751319</c:v>
                </c:pt>
                <c:pt idx="62">
                  <c:v>20.85308056872038</c:v>
                </c:pt>
                <c:pt idx="63">
                  <c:v>20.26066350710898</c:v>
                </c:pt>
                <c:pt idx="64">
                  <c:v>22.334123222748811</c:v>
                </c:pt>
                <c:pt idx="65">
                  <c:v>23.45971563981043</c:v>
                </c:pt>
                <c:pt idx="66">
                  <c:v>23.81516587677725</c:v>
                </c:pt>
                <c:pt idx="67">
                  <c:v>25.296208530805689</c:v>
                </c:pt>
                <c:pt idx="68">
                  <c:v>21.577920267633122</c:v>
                </c:pt>
                <c:pt idx="69">
                  <c:v>20.97156398104266</c:v>
                </c:pt>
                <c:pt idx="70">
                  <c:v>26.244075829383881</c:v>
                </c:pt>
                <c:pt idx="71">
                  <c:v>27.850571508224139</c:v>
                </c:pt>
                <c:pt idx="72">
                  <c:v>25.710900473933648</c:v>
                </c:pt>
                <c:pt idx="73">
                  <c:v>27.191943127962102</c:v>
                </c:pt>
                <c:pt idx="74">
                  <c:v>29.206161137440759</c:v>
                </c:pt>
                <c:pt idx="75">
                  <c:v>27.60663507109005</c:v>
                </c:pt>
                <c:pt idx="76">
                  <c:v>27.843601895734601</c:v>
                </c:pt>
                <c:pt idx="77">
                  <c:v>22.27488151658768</c:v>
                </c:pt>
                <c:pt idx="78">
                  <c:v>22.65995260663507</c:v>
                </c:pt>
                <c:pt idx="79">
                  <c:v>26.125592417061611</c:v>
                </c:pt>
                <c:pt idx="80">
                  <c:v>23.526362559241711</c:v>
                </c:pt>
                <c:pt idx="81">
                  <c:v>27.913298020630052</c:v>
                </c:pt>
                <c:pt idx="82">
                  <c:v>29.457938388625589</c:v>
                </c:pt>
                <c:pt idx="83">
                  <c:v>26.972400334541248</c:v>
                </c:pt>
                <c:pt idx="84">
                  <c:v>26.47058823529412</c:v>
                </c:pt>
                <c:pt idx="85">
                  <c:v>24.526066350710899</c:v>
                </c:pt>
                <c:pt idx="86">
                  <c:v>24.77697240033454</c:v>
                </c:pt>
                <c:pt idx="87">
                  <c:v>29.457938388625589</c:v>
                </c:pt>
                <c:pt idx="88">
                  <c:v>29.124703791469191</c:v>
                </c:pt>
                <c:pt idx="89">
                  <c:v>27.99170616113744</c:v>
                </c:pt>
                <c:pt idx="90">
                  <c:v>23.246445497630329</c:v>
                </c:pt>
                <c:pt idx="91">
                  <c:v>25.09478672985782</c:v>
                </c:pt>
                <c:pt idx="92">
                  <c:v>24.72600710900474</c:v>
                </c:pt>
                <c:pt idx="93">
                  <c:v>22.193424170616119</c:v>
                </c:pt>
                <c:pt idx="94">
                  <c:v>19.006133258990801</c:v>
                </c:pt>
                <c:pt idx="95">
                  <c:v>17.500696961248948</c:v>
                </c:pt>
                <c:pt idx="96">
                  <c:v>17.688876498466701</c:v>
                </c:pt>
                <c:pt idx="97">
                  <c:v>18.692500696961179</c:v>
                </c:pt>
                <c:pt idx="98">
                  <c:v>20.993779620853079</c:v>
                </c:pt>
                <c:pt idx="99">
                  <c:v>21.201561193197659</c:v>
                </c:pt>
                <c:pt idx="100">
                  <c:v>20.993779620853079</c:v>
                </c:pt>
                <c:pt idx="101">
                  <c:v>21.389740730415379</c:v>
                </c:pt>
                <c:pt idx="102">
                  <c:v>19.75885140786173</c:v>
                </c:pt>
                <c:pt idx="103">
                  <c:v>19.549763033175211</c:v>
                </c:pt>
                <c:pt idx="104">
                  <c:v>20.825202118762199</c:v>
                </c:pt>
                <c:pt idx="105">
                  <c:v>21.013381655979931</c:v>
                </c:pt>
                <c:pt idx="106">
                  <c:v>22.060130331753559</c:v>
                </c:pt>
                <c:pt idx="107">
                  <c:v>20.637022581544461</c:v>
                </c:pt>
                <c:pt idx="108">
                  <c:v>20.20142180094787</c:v>
                </c:pt>
                <c:pt idx="109">
                  <c:v>20.637022581544461</c:v>
                </c:pt>
                <c:pt idx="110">
                  <c:v>25.118483412322281</c:v>
                </c:pt>
                <c:pt idx="111">
                  <c:v>23.69668246445498</c:v>
                </c:pt>
                <c:pt idx="112">
                  <c:v>26.658767772511851</c:v>
                </c:pt>
                <c:pt idx="113">
                  <c:v>25.992298578199019</c:v>
                </c:pt>
                <c:pt idx="114">
                  <c:v>27.474212433788679</c:v>
                </c:pt>
                <c:pt idx="115">
                  <c:v>23.926244075829231</c:v>
                </c:pt>
                <c:pt idx="116">
                  <c:v>19.194312796208528</c:v>
                </c:pt>
                <c:pt idx="117">
                  <c:v>19.821577920267639</c:v>
                </c:pt>
                <c:pt idx="118">
                  <c:v>18.629774184555341</c:v>
                </c:pt>
                <c:pt idx="119">
                  <c:v>21.127073459715639</c:v>
                </c:pt>
                <c:pt idx="120">
                  <c:v>19.947030945079451</c:v>
                </c:pt>
                <c:pt idx="121">
                  <c:v>20.26066350710898</c:v>
                </c:pt>
                <c:pt idx="122">
                  <c:v>17.535545023696681</c:v>
                </c:pt>
                <c:pt idx="123">
                  <c:v>15.602394612122721</c:v>
                </c:pt>
                <c:pt idx="124">
                  <c:v>16.500374158144179</c:v>
                </c:pt>
                <c:pt idx="125">
                  <c:v>19.474931404340239</c:v>
                </c:pt>
                <c:pt idx="126">
                  <c:v>20.597405836867051</c:v>
                </c:pt>
                <c:pt idx="127">
                  <c:v>21.978672985781841</c:v>
                </c:pt>
                <c:pt idx="128">
                  <c:v>21.978672985781841</c:v>
                </c:pt>
                <c:pt idx="129">
                  <c:v>23.5781990521327</c:v>
                </c:pt>
                <c:pt idx="130">
                  <c:v>24.703791469194311</c:v>
                </c:pt>
                <c:pt idx="131">
                  <c:v>20.541282115240708</c:v>
                </c:pt>
                <c:pt idx="132">
                  <c:v>20.26066350710898</c:v>
                </c:pt>
                <c:pt idx="133">
                  <c:v>23.740334247942119</c:v>
                </c:pt>
                <c:pt idx="134">
                  <c:v>23.2913444749314</c:v>
                </c:pt>
                <c:pt idx="135">
                  <c:v>22.689573459715639</c:v>
                </c:pt>
                <c:pt idx="136">
                  <c:v>21.208530805687179</c:v>
                </c:pt>
                <c:pt idx="137">
                  <c:v>22.205185391692218</c:v>
                </c:pt>
                <c:pt idx="138">
                  <c:v>22.571090047393369</c:v>
                </c:pt>
                <c:pt idx="139">
                  <c:v>23.518957345971561</c:v>
                </c:pt>
                <c:pt idx="140">
                  <c:v>22.571090047393369</c:v>
                </c:pt>
                <c:pt idx="141">
                  <c:v>18.527843601895739</c:v>
                </c:pt>
                <c:pt idx="142">
                  <c:v>20.393957345971561</c:v>
                </c:pt>
                <c:pt idx="143">
                  <c:v>22.060130331753559</c:v>
                </c:pt>
                <c:pt idx="144">
                  <c:v>22.535545023696681</c:v>
                </c:pt>
                <c:pt idx="145">
                  <c:v>20.19401658767773</c:v>
                </c:pt>
                <c:pt idx="146">
                  <c:v>20.793838862559241</c:v>
                </c:pt>
                <c:pt idx="147">
                  <c:v>21.393661137440759</c:v>
                </c:pt>
                <c:pt idx="148">
                  <c:v>19.884304432673549</c:v>
                </c:pt>
                <c:pt idx="149">
                  <c:v>19.947030945079451</c:v>
                </c:pt>
                <c:pt idx="150">
                  <c:v>19.570671870643981</c:v>
                </c:pt>
                <c:pt idx="151">
                  <c:v>18.817953721773069</c:v>
                </c:pt>
                <c:pt idx="152">
                  <c:v>19.947030945079451</c:v>
                </c:pt>
                <c:pt idx="153">
                  <c:v>21.138834680791749</c:v>
                </c:pt>
                <c:pt idx="154">
                  <c:v>18.880680234178879</c:v>
                </c:pt>
                <c:pt idx="155">
                  <c:v>17.124337886813489</c:v>
                </c:pt>
                <c:pt idx="156">
                  <c:v>20.26066350710898</c:v>
                </c:pt>
                <c:pt idx="157">
                  <c:v>20.734597156398099</c:v>
                </c:pt>
                <c:pt idx="158">
                  <c:v>19.845971563981038</c:v>
                </c:pt>
                <c:pt idx="159">
                  <c:v>21.149289099526069</c:v>
                </c:pt>
                <c:pt idx="160">
                  <c:v>22.097156398104261</c:v>
                </c:pt>
                <c:pt idx="161">
                  <c:v>21.208530805687179</c:v>
                </c:pt>
                <c:pt idx="162">
                  <c:v>19.06885977139671</c:v>
                </c:pt>
                <c:pt idx="163">
                  <c:v>20.32339001951491</c:v>
                </c:pt>
                <c:pt idx="164">
                  <c:v>19.382492333426111</c:v>
                </c:pt>
                <c:pt idx="165">
                  <c:v>20.386116531920681</c:v>
                </c:pt>
                <c:pt idx="166">
                  <c:v>19.66824644549763</c:v>
                </c:pt>
                <c:pt idx="167">
                  <c:v>21.64064678003902</c:v>
                </c:pt>
                <c:pt idx="168">
                  <c:v>21.201561193197659</c:v>
                </c:pt>
                <c:pt idx="169">
                  <c:v>20.26066350710898</c:v>
                </c:pt>
                <c:pt idx="170">
                  <c:v>22.330638416504041</c:v>
                </c:pt>
                <c:pt idx="171">
                  <c:v>24.72600710900474</c:v>
                </c:pt>
                <c:pt idx="172">
                  <c:v>20.386116531920681</c:v>
                </c:pt>
                <c:pt idx="173">
                  <c:v>21.504739336492889</c:v>
                </c:pt>
                <c:pt idx="174">
                  <c:v>20.379146919431282</c:v>
                </c:pt>
                <c:pt idx="175">
                  <c:v>19.66824644549763</c:v>
                </c:pt>
                <c:pt idx="176">
                  <c:v>19.445218845832169</c:v>
                </c:pt>
                <c:pt idx="177">
                  <c:v>22.644270978533591</c:v>
                </c:pt>
                <c:pt idx="178">
                  <c:v>21.891552829662668</c:v>
                </c:pt>
                <c:pt idx="179">
                  <c:v>21.64064678003902</c:v>
                </c:pt>
                <c:pt idx="180">
                  <c:v>21.800947867298579</c:v>
                </c:pt>
                <c:pt idx="181">
                  <c:v>21.891552829662668</c:v>
                </c:pt>
                <c:pt idx="182">
                  <c:v>22.330638416504041</c:v>
                </c:pt>
                <c:pt idx="183">
                  <c:v>22.65995260663507</c:v>
                </c:pt>
                <c:pt idx="184">
                  <c:v>22.0797323668804</c:v>
                </c:pt>
                <c:pt idx="185">
                  <c:v>21.954279342068581</c:v>
                </c:pt>
                <c:pt idx="186">
                  <c:v>21.860189573459721</c:v>
                </c:pt>
                <c:pt idx="187">
                  <c:v>22.832450515751319</c:v>
                </c:pt>
                <c:pt idx="188">
                  <c:v>21.013381655979931</c:v>
                </c:pt>
                <c:pt idx="189">
                  <c:v>18.629774184555341</c:v>
                </c:pt>
                <c:pt idx="190">
                  <c:v>18.44159464733761</c:v>
                </c:pt>
                <c:pt idx="191">
                  <c:v>19.75885140786173</c:v>
                </c:pt>
                <c:pt idx="192">
                  <c:v>17.312517424031221</c:v>
                </c:pt>
                <c:pt idx="193">
                  <c:v>19.006133258990801</c:v>
                </c:pt>
                <c:pt idx="194">
                  <c:v>19.06885977139671</c:v>
                </c:pt>
                <c:pt idx="195">
                  <c:v>17.500696961248948</c:v>
                </c:pt>
                <c:pt idx="196">
                  <c:v>19.79413507109005</c:v>
                </c:pt>
                <c:pt idx="197">
                  <c:v>20.527251184834121</c:v>
                </c:pt>
                <c:pt idx="198">
                  <c:v>21.060426540284279</c:v>
                </c:pt>
                <c:pt idx="199">
                  <c:v>22.142458879286309</c:v>
                </c:pt>
                <c:pt idx="200">
                  <c:v>19.905213270142031</c:v>
                </c:pt>
                <c:pt idx="201">
                  <c:v>20.082938388625589</c:v>
                </c:pt>
                <c:pt idx="202">
                  <c:v>20.43838862559242</c:v>
                </c:pt>
                <c:pt idx="203">
                  <c:v>19.727488151658768</c:v>
                </c:pt>
                <c:pt idx="204">
                  <c:v>20.637022581544461</c:v>
                </c:pt>
                <c:pt idx="205">
                  <c:v>18.86107819905213</c:v>
                </c:pt>
                <c:pt idx="206">
                  <c:v>21.660248815165879</c:v>
                </c:pt>
                <c:pt idx="207">
                  <c:v>24.059537914691941</c:v>
                </c:pt>
                <c:pt idx="208">
                  <c:v>24.383886255924171</c:v>
                </c:pt>
                <c:pt idx="209">
                  <c:v>22.72659952606632</c:v>
                </c:pt>
                <c:pt idx="210">
                  <c:v>23.05983412322275</c:v>
                </c:pt>
                <c:pt idx="211">
                  <c:v>20.32339001951491</c:v>
                </c:pt>
                <c:pt idx="212">
                  <c:v>22.926540284360041</c:v>
                </c:pt>
                <c:pt idx="213">
                  <c:v>24.024254251463621</c:v>
                </c:pt>
                <c:pt idx="214">
                  <c:v>23.585168664622248</c:v>
                </c:pt>
                <c:pt idx="215">
                  <c:v>22.456091441315859</c:v>
                </c:pt>
                <c:pt idx="216">
                  <c:v>19.507945358238079</c:v>
                </c:pt>
                <c:pt idx="217">
                  <c:v>21.70337329244494</c:v>
                </c:pt>
                <c:pt idx="218">
                  <c:v>19.445218845832169</c:v>
                </c:pt>
                <c:pt idx="219">
                  <c:v>20.43838862559242</c:v>
                </c:pt>
                <c:pt idx="220">
                  <c:v>20.97156398104266</c:v>
                </c:pt>
                <c:pt idx="221">
                  <c:v>20.85308056872038</c:v>
                </c:pt>
                <c:pt idx="222">
                  <c:v>20.69974909395037</c:v>
                </c:pt>
                <c:pt idx="223">
                  <c:v>22.330638416504041</c:v>
                </c:pt>
                <c:pt idx="224">
                  <c:v>21.09004739336492</c:v>
                </c:pt>
                <c:pt idx="225">
                  <c:v>22.156398104265399</c:v>
                </c:pt>
                <c:pt idx="226">
                  <c:v>22.511848341232231</c:v>
                </c:pt>
                <c:pt idx="227">
                  <c:v>21.563981042654031</c:v>
                </c:pt>
                <c:pt idx="228">
                  <c:v>20.97156398104266</c:v>
                </c:pt>
                <c:pt idx="229">
                  <c:v>20.574296069138551</c:v>
                </c:pt>
                <c:pt idx="230">
                  <c:v>21.515193755227209</c:v>
                </c:pt>
                <c:pt idx="231">
                  <c:v>19.92742890995261</c:v>
                </c:pt>
                <c:pt idx="232">
                  <c:v>19.97630331753555</c:v>
                </c:pt>
                <c:pt idx="233">
                  <c:v>19.507945358238079</c:v>
                </c:pt>
                <c:pt idx="234">
                  <c:v>19.382492333426111</c:v>
                </c:pt>
                <c:pt idx="235">
                  <c:v>22.142458879286309</c:v>
                </c:pt>
                <c:pt idx="236">
                  <c:v>23.585168664622248</c:v>
                </c:pt>
                <c:pt idx="237">
                  <c:v>22.39336492890995</c:v>
                </c:pt>
                <c:pt idx="238">
                  <c:v>19.075829383886251</c:v>
                </c:pt>
                <c:pt idx="239">
                  <c:v>18.424170616113749</c:v>
                </c:pt>
                <c:pt idx="240">
                  <c:v>19.075829383886251</c:v>
                </c:pt>
                <c:pt idx="241">
                  <c:v>18.720379146919431</c:v>
                </c:pt>
                <c:pt idx="242">
                  <c:v>17.814329523278509</c:v>
                </c:pt>
                <c:pt idx="243">
                  <c:v>18.817953721773069</c:v>
                </c:pt>
                <c:pt idx="244">
                  <c:v>22.330638416504041</c:v>
                </c:pt>
                <c:pt idx="245">
                  <c:v>22.7069974909395</c:v>
                </c:pt>
                <c:pt idx="246">
                  <c:v>22.39336492890995</c:v>
                </c:pt>
                <c:pt idx="247">
                  <c:v>22.79324644549763</c:v>
                </c:pt>
                <c:pt idx="248">
                  <c:v>26.392180094786731</c:v>
                </c:pt>
                <c:pt idx="249">
                  <c:v>24.14522681110358</c:v>
                </c:pt>
                <c:pt idx="250">
                  <c:v>21.611374407582939</c:v>
                </c:pt>
                <c:pt idx="251">
                  <c:v>23.659656398104261</c:v>
                </c:pt>
                <c:pt idx="252">
                  <c:v>20.32731042654029</c:v>
                </c:pt>
                <c:pt idx="253">
                  <c:v>20.92713270142178</c:v>
                </c:pt>
                <c:pt idx="254">
                  <c:v>22.79324644549763</c:v>
                </c:pt>
                <c:pt idx="255">
                  <c:v>19.26095971563981</c:v>
                </c:pt>
                <c:pt idx="256">
                  <c:v>21.593601895734601</c:v>
                </c:pt>
                <c:pt idx="257">
                  <c:v>18.702150929639082</c:v>
                </c:pt>
                <c:pt idx="258">
                  <c:v>22.39336492890995</c:v>
                </c:pt>
                <c:pt idx="259">
                  <c:v>21.96682464454976</c:v>
                </c:pt>
                <c:pt idx="260">
                  <c:v>21.060426540284279</c:v>
                </c:pt>
                <c:pt idx="261">
                  <c:v>19.994075829383888</c:v>
                </c:pt>
                <c:pt idx="262">
                  <c:v>23.19312796208531</c:v>
                </c:pt>
                <c:pt idx="263">
                  <c:v>26.533314747700029</c:v>
                </c:pt>
                <c:pt idx="264">
                  <c:v>26.156955673264569</c:v>
                </c:pt>
                <c:pt idx="265">
                  <c:v>24.940758293838861</c:v>
                </c:pt>
                <c:pt idx="266">
                  <c:v>22.769724003345409</c:v>
                </c:pt>
                <c:pt idx="267">
                  <c:v>22.39336492890995</c:v>
                </c:pt>
                <c:pt idx="268">
                  <c:v>25.592417061611371</c:v>
                </c:pt>
                <c:pt idx="269">
                  <c:v>23.020630052968979</c:v>
                </c:pt>
                <c:pt idx="270">
                  <c:v>22.456091441315859</c:v>
                </c:pt>
                <c:pt idx="271">
                  <c:v>26.219682185670479</c:v>
                </c:pt>
                <c:pt idx="272">
                  <c:v>26.282408698076381</c:v>
                </c:pt>
                <c:pt idx="273">
                  <c:v>24.822274881516591</c:v>
                </c:pt>
                <c:pt idx="274">
                  <c:v>24.839698912740449</c:v>
                </c:pt>
                <c:pt idx="275">
                  <c:v>23.898801226651798</c:v>
                </c:pt>
                <c:pt idx="276">
                  <c:v>25.859004739336498</c:v>
                </c:pt>
                <c:pt idx="277">
                  <c:v>22.748815165876781</c:v>
                </c:pt>
                <c:pt idx="278">
                  <c:v>19.97630331753555</c:v>
                </c:pt>
                <c:pt idx="279">
                  <c:v>21.398104265402839</c:v>
                </c:pt>
                <c:pt idx="280">
                  <c:v>20.197936994703099</c:v>
                </c:pt>
                <c:pt idx="281">
                  <c:v>20.497630331753559</c:v>
                </c:pt>
                <c:pt idx="282">
                  <c:v>23.22274881516573</c:v>
                </c:pt>
                <c:pt idx="283">
                  <c:v>19.319765821020351</c:v>
                </c:pt>
                <c:pt idx="284">
                  <c:v>23.836074714245878</c:v>
                </c:pt>
                <c:pt idx="285">
                  <c:v>25.15333147477001</c:v>
                </c:pt>
                <c:pt idx="286">
                  <c:v>25.40423752439364</c:v>
                </c:pt>
                <c:pt idx="287">
                  <c:v>23.628086804689449</c:v>
                </c:pt>
                <c:pt idx="288">
                  <c:v>25.311798453479671</c:v>
                </c:pt>
                <c:pt idx="289">
                  <c:v>24.407582938388629</c:v>
                </c:pt>
                <c:pt idx="290">
                  <c:v>21.327014218009481</c:v>
                </c:pt>
                <c:pt idx="291">
                  <c:v>23.585168664622248</c:v>
                </c:pt>
                <c:pt idx="292">
                  <c:v>21.383137939635819</c:v>
                </c:pt>
                <c:pt idx="293">
                  <c:v>22.097156398104261</c:v>
                </c:pt>
                <c:pt idx="294">
                  <c:v>22.097156398104261</c:v>
                </c:pt>
                <c:pt idx="295">
                  <c:v>24.133200299326511</c:v>
                </c:pt>
                <c:pt idx="296">
                  <c:v>22.449488650536299</c:v>
                </c:pt>
                <c:pt idx="297">
                  <c:v>22.673983537041661</c:v>
                </c:pt>
                <c:pt idx="298">
                  <c:v>22.730107258667999</c:v>
                </c:pt>
                <c:pt idx="299">
                  <c:v>24.245447742579049</c:v>
                </c:pt>
                <c:pt idx="300">
                  <c:v>24.18932402095286</c:v>
                </c:pt>
                <c:pt idx="301">
                  <c:v>24.229857819905209</c:v>
                </c:pt>
                <c:pt idx="302">
                  <c:v>23.874407582938389</c:v>
                </c:pt>
                <c:pt idx="303">
                  <c:v>25.888625592417061</c:v>
                </c:pt>
                <c:pt idx="304">
                  <c:v>26.362559241706119</c:v>
                </c:pt>
                <c:pt idx="305">
                  <c:v>25.648540783237721</c:v>
                </c:pt>
                <c:pt idx="306">
                  <c:v>23.341232227488149</c:v>
                </c:pt>
                <c:pt idx="307">
                  <c:v>27.276128710401601</c:v>
                </c:pt>
                <c:pt idx="308">
                  <c:v>30.627962085308059</c:v>
                </c:pt>
                <c:pt idx="309">
                  <c:v>31.279620853080569</c:v>
                </c:pt>
                <c:pt idx="310">
                  <c:v>28.117984534796712</c:v>
                </c:pt>
                <c:pt idx="311">
                  <c:v>25.355450236966821</c:v>
                </c:pt>
                <c:pt idx="312">
                  <c:v>20.637022581544461</c:v>
                </c:pt>
                <c:pt idx="313">
                  <c:v>19.821577920267639</c:v>
                </c:pt>
                <c:pt idx="314">
                  <c:v>23.208809590186789</c:v>
                </c:pt>
                <c:pt idx="315">
                  <c:v>20.993779620853079</c:v>
                </c:pt>
                <c:pt idx="316">
                  <c:v>24.407582938388629</c:v>
                </c:pt>
                <c:pt idx="317">
                  <c:v>22.689573459715639</c:v>
                </c:pt>
                <c:pt idx="318">
                  <c:v>22.27488151658768</c:v>
                </c:pt>
                <c:pt idx="319">
                  <c:v>27.223306384164889</c:v>
                </c:pt>
                <c:pt idx="320">
                  <c:v>28.591528436018962</c:v>
                </c:pt>
                <c:pt idx="321">
                  <c:v>24.40061332589908</c:v>
                </c:pt>
                <c:pt idx="322">
                  <c:v>22.330638416504041</c:v>
                </c:pt>
                <c:pt idx="323">
                  <c:v>23.28199052132701</c:v>
                </c:pt>
                <c:pt idx="324">
                  <c:v>27.488151658767769</c:v>
                </c:pt>
                <c:pt idx="325">
                  <c:v>22.452606635070939</c:v>
                </c:pt>
                <c:pt idx="326">
                  <c:v>20.597405836867051</c:v>
                </c:pt>
                <c:pt idx="327">
                  <c:v>23.45971563981043</c:v>
                </c:pt>
                <c:pt idx="328">
                  <c:v>22.673983537041661</c:v>
                </c:pt>
                <c:pt idx="329">
                  <c:v>19.549763033175211</c:v>
                </c:pt>
                <c:pt idx="330">
                  <c:v>22.867298578199051</c:v>
                </c:pt>
                <c:pt idx="331">
                  <c:v>24.170616113744082</c:v>
                </c:pt>
                <c:pt idx="332">
                  <c:v>22.452606635070939</c:v>
                </c:pt>
                <c:pt idx="333">
                  <c:v>20.821900723372408</c:v>
                </c:pt>
                <c:pt idx="334">
                  <c:v>24.077076577700169</c:v>
                </c:pt>
                <c:pt idx="335">
                  <c:v>21.439261661262162</c:v>
                </c:pt>
                <c:pt idx="336">
                  <c:v>22.56173609378898</c:v>
                </c:pt>
                <c:pt idx="337">
                  <c:v>22.617859815415311</c:v>
                </c:pt>
                <c:pt idx="338">
                  <c:v>22.898478423547019</c:v>
                </c:pt>
                <c:pt idx="339">
                  <c:v>21.919431279620859</c:v>
                </c:pt>
                <c:pt idx="340">
                  <c:v>24.348341232227479</c:v>
                </c:pt>
                <c:pt idx="341">
                  <c:v>24.703791469194311</c:v>
                </c:pt>
                <c:pt idx="342">
                  <c:v>22.95790354056312</c:v>
                </c:pt>
                <c:pt idx="343">
                  <c:v>24.77697240033454</c:v>
                </c:pt>
                <c:pt idx="344">
                  <c:v>24.582190072337092</c:v>
                </c:pt>
                <c:pt idx="345">
                  <c:v>26.322025442753809</c:v>
                </c:pt>
                <c:pt idx="346">
                  <c:v>25.760788226490401</c:v>
                </c:pt>
                <c:pt idx="347">
                  <c:v>23.964829134447491</c:v>
                </c:pt>
                <c:pt idx="348">
                  <c:v>21.954279342068581</c:v>
                </c:pt>
                <c:pt idx="349">
                  <c:v>21.954279342068581</c:v>
                </c:pt>
                <c:pt idx="350">
                  <c:v>24.881516587677719</c:v>
                </c:pt>
                <c:pt idx="351">
                  <c:v>20.912322274881479</c:v>
                </c:pt>
                <c:pt idx="352">
                  <c:v>21.4953853828885</c:v>
                </c:pt>
                <c:pt idx="353">
                  <c:v>24.413818907458221</c:v>
                </c:pt>
                <c:pt idx="354">
                  <c:v>25.648540783237721</c:v>
                </c:pt>
                <c:pt idx="355">
                  <c:v>22.673983537041661</c:v>
                </c:pt>
                <c:pt idx="356">
                  <c:v>22.505612372162481</c:v>
                </c:pt>
                <c:pt idx="357">
                  <c:v>18.48341232227488</c:v>
                </c:pt>
                <c:pt idx="358">
                  <c:v>14.36437134095344</c:v>
                </c:pt>
                <c:pt idx="359">
                  <c:v>10.85168664622247</c:v>
                </c:pt>
                <c:pt idx="360">
                  <c:v>13.23529411764706</c:v>
                </c:pt>
                <c:pt idx="361">
                  <c:v>16.37161973794257</c:v>
                </c:pt>
                <c:pt idx="362">
                  <c:v>17.7516030108726</c:v>
                </c:pt>
                <c:pt idx="363">
                  <c:v>19.490521327014221</c:v>
                </c:pt>
                <c:pt idx="364">
                  <c:v>20.20142180094787</c:v>
                </c:pt>
                <c:pt idx="365">
                  <c:v>17.622848590670991</c:v>
                </c:pt>
              </c:numCache>
            </c:numRef>
          </c:val>
          <c:extLst>
            <c:ext xmlns:c16="http://schemas.microsoft.com/office/drawing/2014/chart" uri="{C3380CC4-5D6E-409C-BE32-E72D297353CC}">
              <c16:uniqueId val="{00000002-0A42-462D-ACFF-CE39BDC7CCA5}"/>
            </c:ext>
          </c:extLst>
        </c:ser>
        <c:dLbls>
          <c:showLegendKey val="0"/>
          <c:showVal val="0"/>
          <c:showCatName val="0"/>
          <c:showSerName val="0"/>
          <c:showPercent val="0"/>
          <c:showBubbleSize val="0"/>
        </c:dLbls>
        <c:axId val="753730480"/>
        <c:axId val="753730872"/>
      </c:areaChart>
      <c:dateAx>
        <c:axId val="753730480"/>
        <c:scaling>
          <c:orientation val="minMax"/>
        </c:scaling>
        <c:delete val="0"/>
        <c:axPos val="b"/>
        <c:numFmt formatCode="mmm" sourceLinked="0"/>
        <c:majorTickMark val="cross"/>
        <c:minorTickMark val="cross"/>
        <c:tickLblPos val="nextTo"/>
        <c:spPr>
          <a:ln/>
        </c:spPr>
        <c:txPr>
          <a:bodyPr rot="-5400000" vert="horz"/>
          <a:lstStyle/>
          <a:p>
            <a:pPr>
              <a:defRPr/>
            </a:pPr>
            <a:endParaRPr lang="en-US"/>
          </a:p>
        </c:txPr>
        <c:crossAx val="753730872"/>
        <c:crosses val="autoZero"/>
        <c:auto val="1"/>
        <c:lblOffset val="100"/>
        <c:baseTimeUnit val="days"/>
        <c:majorUnit val="1"/>
        <c:majorTimeUnit val="months"/>
        <c:minorUnit val="1"/>
        <c:minorTimeUnit val="months"/>
      </c:dateAx>
      <c:valAx>
        <c:axId val="753730872"/>
        <c:scaling>
          <c:orientation val="minMax"/>
        </c:scaling>
        <c:delete val="0"/>
        <c:axPos val="l"/>
        <c:majorGridlines>
          <c:spPr>
            <a:ln>
              <a:solidFill>
                <a:schemeClr val="tx1">
                  <a:tint val="75000"/>
                </a:schemeClr>
              </a:solidFill>
            </a:ln>
          </c:spPr>
        </c:majorGridlines>
        <c:numFmt formatCode="0" sourceLinked="0"/>
        <c:majorTickMark val="out"/>
        <c:minorTickMark val="none"/>
        <c:tickLblPos val="nextTo"/>
        <c:crossAx val="753730480"/>
        <c:crosses val="autoZero"/>
        <c:crossBetween val="midCat"/>
      </c:valAx>
    </c:plotArea>
    <c:legend>
      <c:legendPos val="b"/>
      <c:overlay val="0"/>
      <c:txPr>
        <a:bodyPr/>
        <a:lstStyle/>
        <a:p>
          <a:pPr rtl="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28792864126496E-2"/>
          <c:y val="3.4320602024577998E-2"/>
          <c:w val="0.89048265000211801"/>
          <c:h val="0.73926798727523002"/>
        </c:manualLayout>
      </c:layout>
      <c:scatterChart>
        <c:scatterStyle val="smoothMarker"/>
        <c:varyColors val="0"/>
        <c:ser>
          <c:idx val="0"/>
          <c:order val="0"/>
          <c:tx>
            <c:strRef>
              <c:f>'726602939'!$H$1</c:f>
              <c:strCache>
                <c:ptCount val="1"/>
                <c:pt idx="0">
                  <c:v>PM2.5 2014</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'726602939'!$C$2:$C$343</c:f>
              <c:numCache>
                <c:formatCode>dd/mm\ hh</c:formatCode>
                <c:ptCount val="342"/>
                <c:pt idx="0">
                  <c:v>40483.041666666577</c:v>
                </c:pt>
                <c:pt idx="1">
                  <c:v>40483.083333333343</c:v>
                </c:pt>
                <c:pt idx="2">
                  <c:v>40483.125</c:v>
                </c:pt>
                <c:pt idx="3">
                  <c:v>40483.166666666577</c:v>
                </c:pt>
                <c:pt idx="4">
                  <c:v>40483.208333333343</c:v>
                </c:pt>
                <c:pt idx="5">
                  <c:v>40483.25</c:v>
                </c:pt>
                <c:pt idx="6">
                  <c:v>40483.291666666497</c:v>
                </c:pt>
                <c:pt idx="7">
                  <c:v>40483.333333333343</c:v>
                </c:pt>
                <c:pt idx="8">
                  <c:v>40483.375</c:v>
                </c:pt>
                <c:pt idx="9">
                  <c:v>40483.416666666657</c:v>
                </c:pt>
                <c:pt idx="10">
                  <c:v>40483.458333333328</c:v>
                </c:pt>
                <c:pt idx="11">
                  <c:v>40483.5</c:v>
                </c:pt>
                <c:pt idx="12">
                  <c:v>40483.541666666577</c:v>
                </c:pt>
                <c:pt idx="13">
                  <c:v>40483.583333333343</c:v>
                </c:pt>
                <c:pt idx="14">
                  <c:v>40483.625</c:v>
                </c:pt>
                <c:pt idx="15">
                  <c:v>40483.666666666577</c:v>
                </c:pt>
                <c:pt idx="16">
                  <c:v>40483.708333333343</c:v>
                </c:pt>
                <c:pt idx="17">
                  <c:v>40483.75</c:v>
                </c:pt>
                <c:pt idx="18">
                  <c:v>40483.791666666497</c:v>
                </c:pt>
                <c:pt idx="19">
                  <c:v>40483.833333333343</c:v>
                </c:pt>
                <c:pt idx="20">
                  <c:v>40483.875</c:v>
                </c:pt>
                <c:pt idx="21">
                  <c:v>40483.916666666657</c:v>
                </c:pt>
                <c:pt idx="22">
                  <c:v>40483.958333333328</c:v>
                </c:pt>
                <c:pt idx="23">
                  <c:v>40484</c:v>
                </c:pt>
                <c:pt idx="24">
                  <c:v>40484.041666666577</c:v>
                </c:pt>
                <c:pt idx="25">
                  <c:v>40484.083333333343</c:v>
                </c:pt>
                <c:pt idx="26">
                  <c:v>40484.125</c:v>
                </c:pt>
                <c:pt idx="27">
                  <c:v>40484.166666666577</c:v>
                </c:pt>
                <c:pt idx="28">
                  <c:v>40484.208333333343</c:v>
                </c:pt>
                <c:pt idx="29">
                  <c:v>40484.25</c:v>
                </c:pt>
                <c:pt idx="30">
                  <c:v>40484.291666666497</c:v>
                </c:pt>
                <c:pt idx="31">
                  <c:v>40484.333333333343</c:v>
                </c:pt>
                <c:pt idx="32">
                  <c:v>40484.375</c:v>
                </c:pt>
                <c:pt idx="33">
                  <c:v>40484.416666666657</c:v>
                </c:pt>
                <c:pt idx="34">
                  <c:v>40484.458333333328</c:v>
                </c:pt>
                <c:pt idx="35">
                  <c:v>40484.5</c:v>
                </c:pt>
                <c:pt idx="36">
                  <c:v>40484.541666666577</c:v>
                </c:pt>
                <c:pt idx="37">
                  <c:v>40484.583333333343</c:v>
                </c:pt>
                <c:pt idx="38">
                  <c:v>40484.625</c:v>
                </c:pt>
                <c:pt idx="39">
                  <c:v>40484.666666666577</c:v>
                </c:pt>
                <c:pt idx="40">
                  <c:v>40484.708333333343</c:v>
                </c:pt>
                <c:pt idx="41">
                  <c:v>40484.75</c:v>
                </c:pt>
                <c:pt idx="42">
                  <c:v>40484.791666666497</c:v>
                </c:pt>
                <c:pt idx="43">
                  <c:v>40484.833333333343</c:v>
                </c:pt>
                <c:pt idx="44">
                  <c:v>40484.875</c:v>
                </c:pt>
                <c:pt idx="45">
                  <c:v>40484.916666666657</c:v>
                </c:pt>
                <c:pt idx="46">
                  <c:v>40484.958333333328</c:v>
                </c:pt>
                <c:pt idx="47">
                  <c:v>40485</c:v>
                </c:pt>
                <c:pt idx="48">
                  <c:v>40485.041666666577</c:v>
                </c:pt>
                <c:pt idx="49">
                  <c:v>40485.083333333343</c:v>
                </c:pt>
                <c:pt idx="50">
                  <c:v>40485.125</c:v>
                </c:pt>
                <c:pt idx="51">
                  <c:v>40485.166666666577</c:v>
                </c:pt>
                <c:pt idx="52">
                  <c:v>40485.208333333343</c:v>
                </c:pt>
                <c:pt idx="53">
                  <c:v>40485.25</c:v>
                </c:pt>
                <c:pt idx="54">
                  <c:v>40485.291666666497</c:v>
                </c:pt>
                <c:pt idx="55">
                  <c:v>40485.333333333343</c:v>
                </c:pt>
                <c:pt idx="56">
                  <c:v>40485.375</c:v>
                </c:pt>
                <c:pt idx="57">
                  <c:v>40485.416666666657</c:v>
                </c:pt>
                <c:pt idx="58">
                  <c:v>40485.458333333328</c:v>
                </c:pt>
                <c:pt idx="59">
                  <c:v>40485.5</c:v>
                </c:pt>
                <c:pt idx="60">
                  <c:v>40485.541666666577</c:v>
                </c:pt>
                <c:pt idx="61">
                  <c:v>40485.583333333343</c:v>
                </c:pt>
                <c:pt idx="62">
                  <c:v>40485.625</c:v>
                </c:pt>
                <c:pt idx="63">
                  <c:v>40485.666666666577</c:v>
                </c:pt>
                <c:pt idx="64">
                  <c:v>40485.708333333343</c:v>
                </c:pt>
                <c:pt idx="65">
                  <c:v>40485.75</c:v>
                </c:pt>
                <c:pt idx="66">
                  <c:v>40485.791666666497</c:v>
                </c:pt>
                <c:pt idx="67">
                  <c:v>40485.833333333343</c:v>
                </c:pt>
                <c:pt idx="68">
                  <c:v>40485.875</c:v>
                </c:pt>
                <c:pt idx="69">
                  <c:v>40485.916666666657</c:v>
                </c:pt>
                <c:pt idx="70">
                  <c:v>40485.958333333328</c:v>
                </c:pt>
                <c:pt idx="71">
                  <c:v>40486</c:v>
                </c:pt>
                <c:pt idx="72">
                  <c:v>40486.041666666577</c:v>
                </c:pt>
                <c:pt idx="73">
                  <c:v>40486.083333333343</c:v>
                </c:pt>
                <c:pt idx="74">
                  <c:v>40486.125</c:v>
                </c:pt>
                <c:pt idx="75">
                  <c:v>40486.166666666577</c:v>
                </c:pt>
                <c:pt idx="76">
                  <c:v>40486.208333333343</c:v>
                </c:pt>
                <c:pt idx="77">
                  <c:v>40486.25</c:v>
                </c:pt>
                <c:pt idx="78">
                  <c:v>40486.291666666497</c:v>
                </c:pt>
                <c:pt idx="79">
                  <c:v>40486.333333333343</c:v>
                </c:pt>
                <c:pt idx="80">
                  <c:v>40486.375</c:v>
                </c:pt>
                <c:pt idx="81">
                  <c:v>40486.416666666657</c:v>
                </c:pt>
                <c:pt idx="82">
                  <c:v>40486.458333333328</c:v>
                </c:pt>
                <c:pt idx="83">
                  <c:v>40486.5</c:v>
                </c:pt>
                <c:pt idx="84">
                  <c:v>40486.541666666577</c:v>
                </c:pt>
                <c:pt idx="85">
                  <c:v>40486.583333333343</c:v>
                </c:pt>
                <c:pt idx="86">
                  <c:v>40486.625</c:v>
                </c:pt>
                <c:pt idx="87">
                  <c:v>40486.666666666577</c:v>
                </c:pt>
                <c:pt idx="88">
                  <c:v>40486.708333333343</c:v>
                </c:pt>
                <c:pt idx="89">
                  <c:v>40486.75</c:v>
                </c:pt>
                <c:pt idx="90">
                  <c:v>40486.791666666497</c:v>
                </c:pt>
                <c:pt idx="91">
                  <c:v>40486.833333333343</c:v>
                </c:pt>
                <c:pt idx="92">
                  <c:v>40486.875</c:v>
                </c:pt>
                <c:pt idx="93">
                  <c:v>40486.916666666657</c:v>
                </c:pt>
                <c:pt idx="94">
                  <c:v>40486.958333333328</c:v>
                </c:pt>
                <c:pt idx="95">
                  <c:v>40487</c:v>
                </c:pt>
                <c:pt idx="96">
                  <c:v>40487.041666666577</c:v>
                </c:pt>
                <c:pt idx="97">
                  <c:v>40487.083333333343</c:v>
                </c:pt>
                <c:pt idx="98">
                  <c:v>40487.125</c:v>
                </c:pt>
                <c:pt idx="99">
                  <c:v>40487.166666666577</c:v>
                </c:pt>
                <c:pt idx="100">
                  <c:v>40487.208333333343</c:v>
                </c:pt>
                <c:pt idx="101">
                  <c:v>40487.25</c:v>
                </c:pt>
                <c:pt idx="102">
                  <c:v>40487.291666666497</c:v>
                </c:pt>
                <c:pt idx="103">
                  <c:v>40487.333333333343</c:v>
                </c:pt>
                <c:pt idx="104">
                  <c:v>40487.375</c:v>
                </c:pt>
                <c:pt idx="105">
                  <c:v>40487.416666666657</c:v>
                </c:pt>
                <c:pt idx="106">
                  <c:v>40487.458333333328</c:v>
                </c:pt>
                <c:pt idx="107">
                  <c:v>40487.5</c:v>
                </c:pt>
                <c:pt idx="108">
                  <c:v>40487.541666666577</c:v>
                </c:pt>
                <c:pt idx="109">
                  <c:v>40487.583333333343</c:v>
                </c:pt>
                <c:pt idx="110">
                  <c:v>40487.625</c:v>
                </c:pt>
                <c:pt idx="111">
                  <c:v>40487.666666666577</c:v>
                </c:pt>
                <c:pt idx="112">
                  <c:v>40487.708333333343</c:v>
                </c:pt>
                <c:pt idx="113">
                  <c:v>40487.75</c:v>
                </c:pt>
                <c:pt idx="114">
                  <c:v>40487.791666666497</c:v>
                </c:pt>
                <c:pt idx="115">
                  <c:v>40487.833333333343</c:v>
                </c:pt>
                <c:pt idx="116">
                  <c:v>40487.875</c:v>
                </c:pt>
                <c:pt idx="117">
                  <c:v>40487.916666666657</c:v>
                </c:pt>
                <c:pt idx="118">
                  <c:v>40487.958333333328</c:v>
                </c:pt>
                <c:pt idx="119">
                  <c:v>40488</c:v>
                </c:pt>
                <c:pt idx="120">
                  <c:v>40488.041666666577</c:v>
                </c:pt>
                <c:pt idx="121">
                  <c:v>40488.083333333343</c:v>
                </c:pt>
                <c:pt idx="122">
                  <c:v>40488.125</c:v>
                </c:pt>
                <c:pt idx="123">
                  <c:v>40488.166666666577</c:v>
                </c:pt>
                <c:pt idx="124">
                  <c:v>40488.208333333343</c:v>
                </c:pt>
                <c:pt idx="125">
                  <c:v>40488.25</c:v>
                </c:pt>
                <c:pt idx="126">
                  <c:v>40488.291666666497</c:v>
                </c:pt>
                <c:pt idx="127">
                  <c:v>40488.333333333343</c:v>
                </c:pt>
                <c:pt idx="128">
                  <c:v>40488.375</c:v>
                </c:pt>
                <c:pt idx="129">
                  <c:v>40488.416666666657</c:v>
                </c:pt>
                <c:pt idx="130">
                  <c:v>40488.458333333328</c:v>
                </c:pt>
                <c:pt idx="131">
                  <c:v>40488.5</c:v>
                </c:pt>
                <c:pt idx="132">
                  <c:v>40488.541666666577</c:v>
                </c:pt>
                <c:pt idx="133">
                  <c:v>40488.583333333343</c:v>
                </c:pt>
                <c:pt idx="134">
                  <c:v>40488.625</c:v>
                </c:pt>
                <c:pt idx="135">
                  <c:v>40488.666666666577</c:v>
                </c:pt>
                <c:pt idx="136">
                  <c:v>40488.708333333343</c:v>
                </c:pt>
                <c:pt idx="137">
                  <c:v>40488.75</c:v>
                </c:pt>
                <c:pt idx="138">
                  <c:v>40488.791666666497</c:v>
                </c:pt>
                <c:pt idx="139">
                  <c:v>40488.833333333343</c:v>
                </c:pt>
                <c:pt idx="140">
                  <c:v>40488.875</c:v>
                </c:pt>
                <c:pt idx="141">
                  <c:v>40488.916666666657</c:v>
                </c:pt>
                <c:pt idx="142">
                  <c:v>40488.958333333328</c:v>
                </c:pt>
                <c:pt idx="143">
                  <c:v>40489</c:v>
                </c:pt>
                <c:pt idx="144">
                  <c:v>40489.041666666577</c:v>
                </c:pt>
                <c:pt idx="145">
                  <c:v>40489.083333333343</c:v>
                </c:pt>
                <c:pt idx="146">
                  <c:v>40489.125</c:v>
                </c:pt>
                <c:pt idx="147">
                  <c:v>40489.166666666577</c:v>
                </c:pt>
                <c:pt idx="148">
                  <c:v>40489.208333333343</c:v>
                </c:pt>
                <c:pt idx="149">
                  <c:v>40489.25</c:v>
                </c:pt>
                <c:pt idx="150">
                  <c:v>40489.291666666497</c:v>
                </c:pt>
                <c:pt idx="151">
                  <c:v>40489.333333333343</c:v>
                </c:pt>
                <c:pt idx="152">
                  <c:v>40489.375</c:v>
                </c:pt>
                <c:pt idx="153">
                  <c:v>40489.416666666657</c:v>
                </c:pt>
                <c:pt idx="154">
                  <c:v>40489.458333333328</c:v>
                </c:pt>
                <c:pt idx="155">
                  <c:v>40489.5</c:v>
                </c:pt>
                <c:pt idx="156">
                  <c:v>40489.541666666577</c:v>
                </c:pt>
                <c:pt idx="157">
                  <c:v>40489.583333333343</c:v>
                </c:pt>
                <c:pt idx="158">
                  <c:v>40489.625</c:v>
                </c:pt>
                <c:pt idx="159">
                  <c:v>40489.666666666577</c:v>
                </c:pt>
                <c:pt idx="160">
                  <c:v>40489.708333333343</c:v>
                </c:pt>
                <c:pt idx="161">
                  <c:v>40489.75</c:v>
                </c:pt>
                <c:pt idx="162">
                  <c:v>40489.791666666497</c:v>
                </c:pt>
                <c:pt idx="163">
                  <c:v>40489.833333333343</c:v>
                </c:pt>
                <c:pt idx="164">
                  <c:v>40489.875</c:v>
                </c:pt>
                <c:pt idx="165">
                  <c:v>40489.916666666657</c:v>
                </c:pt>
                <c:pt idx="166">
                  <c:v>40489.958333333328</c:v>
                </c:pt>
                <c:pt idx="167">
                  <c:v>40490</c:v>
                </c:pt>
                <c:pt idx="168">
                  <c:v>40490.041666666577</c:v>
                </c:pt>
                <c:pt idx="169">
                  <c:v>40490.083333333343</c:v>
                </c:pt>
                <c:pt idx="170">
                  <c:v>40490.125</c:v>
                </c:pt>
                <c:pt idx="171">
                  <c:v>40490.166666666577</c:v>
                </c:pt>
                <c:pt idx="172">
                  <c:v>40490.208333333343</c:v>
                </c:pt>
                <c:pt idx="173">
                  <c:v>40490.25</c:v>
                </c:pt>
                <c:pt idx="174">
                  <c:v>40490.291666666497</c:v>
                </c:pt>
                <c:pt idx="175">
                  <c:v>40490.333333333343</c:v>
                </c:pt>
                <c:pt idx="176">
                  <c:v>40490.375</c:v>
                </c:pt>
                <c:pt idx="177">
                  <c:v>40490.416666666657</c:v>
                </c:pt>
                <c:pt idx="178">
                  <c:v>40490.458333333328</c:v>
                </c:pt>
                <c:pt idx="179">
                  <c:v>40490.5</c:v>
                </c:pt>
                <c:pt idx="180">
                  <c:v>40490.541666666577</c:v>
                </c:pt>
                <c:pt idx="181">
                  <c:v>40490.583333333343</c:v>
                </c:pt>
                <c:pt idx="182">
                  <c:v>40490.625</c:v>
                </c:pt>
                <c:pt idx="183">
                  <c:v>40490.666666666577</c:v>
                </c:pt>
                <c:pt idx="184">
                  <c:v>40490.708333333343</c:v>
                </c:pt>
                <c:pt idx="185">
                  <c:v>40490.75</c:v>
                </c:pt>
                <c:pt idx="186">
                  <c:v>40490.791666666497</c:v>
                </c:pt>
                <c:pt idx="187">
                  <c:v>40490.833333333343</c:v>
                </c:pt>
                <c:pt idx="188">
                  <c:v>40490.875</c:v>
                </c:pt>
                <c:pt idx="189">
                  <c:v>40490.916666666657</c:v>
                </c:pt>
                <c:pt idx="190">
                  <c:v>40490.958333333328</c:v>
                </c:pt>
                <c:pt idx="191">
                  <c:v>40491</c:v>
                </c:pt>
                <c:pt idx="192">
                  <c:v>40491.041666666577</c:v>
                </c:pt>
                <c:pt idx="193">
                  <c:v>40491.083333333343</c:v>
                </c:pt>
                <c:pt idx="194">
                  <c:v>40491.125</c:v>
                </c:pt>
                <c:pt idx="195">
                  <c:v>40491.166666666577</c:v>
                </c:pt>
                <c:pt idx="196">
                  <c:v>40491.208333333343</c:v>
                </c:pt>
                <c:pt idx="197">
                  <c:v>40491.25</c:v>
                </c:pt>
                <c:pt idx="198">
                  <c:v>40491.291666666497</c:v>
                </c:pt>
                <c:pt idx="199">
                  <c:v>40491.333333333343</c:v>
                </c:pt>
                <c:pt idx="200">
                  <c:v>40491.375</c:v>
                </c:pt>
                <c:pt idx="201">
                  <c:v>40491.416666666657</c:v>
                </c:pt>
                <c:pt idx="202">
                  <c:v>40491.458333333328</c:v>
                </c:pt>
                <c:pt idx="203">
                  <c:v>40491.5</c:v>
                </c:pt>
                <c:pt idx="204">
                  <c:v>40491.541666666577</c:v>
                </c:pt>
                <c:pt idx="205">
                  <c:v>40491.583333333343</c:v>
                </c:pt>
                <c:pt idx="206">
                  <c:v>40491.625</c:v>
                </c:pt>
                <c:pt idx="207">
                  <c:v>40491.666666666577</c:v>
                </c:pt>
                <c:pt idx="208">
                  <c:v>40491.708333333343</c:v>
                </c:pt>
                <c:pt idx="209">
                  <c:v>40491.75</c:v>
                </c:pt>
                <c:pt idx="210">
                  <c:v>40491.791666666497</c:v>
                </c:pt>
                <c:pt idx="211">
                  <c:v>40491.833333333343</c:v>
                </c:pt>
                <c:pt idx="212">
                  <c:v>40491.875</c:v>
                </c:pt>
                <c:pt idx="213">
                  <c:v>40491.916666666657</c:v>
                </c:pt>
                <c:pt idx="214">
                  <c:v>40491.958333333328</c:v>
                </c:pt>
                <c:pt idx="215">
                  <c:v>40492</c:v>
                </c:pt>
                <c:pt idx="216">
                  <c:v>40492.041666666577</c:v>
                </c:pt>
                <c:pt idx="217">
                  <c:v>40492.083333333343</c:v>
                </c:pt>
                <c:pt idx="218">
                  <c:v>40492.125</c:v>
                </c:pt>
                <c:pt idx="219">
                  <c:v>40492.166666666577</c:v>
                </c:pt>
                <c:pt idx="220">
                  <c:v>40492.208333333343</c:v>
                </c:pt>
                <c:pt idx="221">
                  <c:v>40492.25</c:v>
                </c:pt>
                <c:pt idx="222">
                  <c:v>40492.291666666497</c:v>
                </c:pt>
                <c:pt idx="223">
                  <c:v>40492.333333333343</c:v>
                </c:pt>
                <c:pt idx="224">
                  <c:v>40492.375</c:v>
                </c:pt>
                <c:pt idx="225">
                  <c:v>40492.416666666657</c:v>
                </c:pt>
                <c:pt idx="226">
                  <c:v>40492.458333333328</c:v>
                </c:pt>
                <c:pt idx="227">
                  <c:v>40492.5</c:v>
                </c:pt>
                <c:pt idx="228">
                  <c:v>40492.541666666577</c:v>
                </c:pt>
                <c:pt idx="229">
                  <c:v>40492.583333333343</c:v>
                </c:pt>
                <c:pt idx="230">
                  <c:v>40492.625</c:v>
                </c:pt>
                <c:pt idx="231">
                  <c:v>40492.666666666577</c:v>
                </c:pt>
                <c:pt idx="232">
                  <c:v>40492.708333333343</c:v>
                </c:pt>
                <c:pt idx="233">
                  <c:v>40492.75</c:v>
                </c:pt>
                <c:pt idx="234">
                  <c:v>40492.791666666497</c:v>
                </c:pt>
                <c:pt idx="235">
                  <c:v>40492.833333333343</c:v>
                </c:pt>
                <c:pt idx="236">
                  <c:v>40492.875</c:v>
                </c:pt>
                <c:pt idx="237">
                  <c:v>40492.916666666657</c:v>
                </c:pt>
                <c:pt idx="238">
                  <c:v>40492.958333333328</c:v>
                </c:pt>
                <c:pt idx="239">
                  <c:v>40493</c:v>
                </c:pt>
                <c:pt idx="240">
                  <c:v>40493.041666666577</c:v>
                </c:pt>
                <c:pt idx="241">
                  <c:v>40493.083333333343</c:v>
                </c:pt>
                <c:pt idx="242">
                  <c:v>40493.125</c:v>
                </c:pt>
                <c:pt idx="243">
                  <c:v>40493.166666666577</c:v>
                </c:pt>
                <c:pt idx="244">
                  <c:v>40493.208333333343</c:v>
                </c:pt>
                <c:pt idx="245">
                  <c:v>40493.25</c:v>
                </c:pt>
                <c:pt idx="246">
                  <c:v>40493.291666666497</c:v>
                </c:pt>
                <c:pt idx="247">
                  <c:v>40493.333333333343</c:v>
                </c:pt>
                <c:pt idx="248">
                  <c:v>40493.375</c:v>
                </c:pt>
                <c:pt idx="249">
                  <c:v>40493.416666666657</c:v>
                </c:pt>
                <c:pt idx="250">
                  <c:v>40493.458333333328</c:v>
                </c:pt>
                <c:pt idx="251">
                  <c:v>40493.5</c:v>
                </c:pt>
                <c:pt idx="252">
                  <c:v>40493.541666666577</c:v>
                </c:pt>
                <c:pt idx="253">
                  <c:v>40493.583333333343</c:v>
                </c:pt>
                <c:pt idx="254">
                  <c:v>40493.625</c:v>
                </c:pt>
                <c:pt idx="255">
                  <c:v>40493.666666666577</c:v>
                </c:pt>
                <c:pt idx="256">
                  <c:v>40493.708333333343</c:v>
                </c:pt>
                <c:pt idx="257">
                  <c:v>40493.75</c:v>
                </c:pt>
                <c:pt idx="258">
                  <c:v>40493.791666666497</c:v>
                </c:pt>
                <c:pt idx="259">
                  <c:v>40493.833333333343</c:v>
                </c:pt>
                <c:pt idx="260">
                  <c:v>40493.875</c:v>
                </c:pt>
                <c:pt idx="261">
                  <c:v>40493.916666666657</c:v>
                </c:pt>
                <c:pt idx="262">
                  <c:v>40493.958333333328</c:v>
                </c:pt>
                <c:pt idx="263">
                  <c:v>40494</c:v>
                </c:pt>
                <c:pt idx="264">
                  <c:v>40494.041666666577</c:v>
                </c:pt>
                <c:pt idx="265">
                  <c:v>40494.083333333343</c:v>
                </c:pt>
                <c:pt idx="266">
                  <c:v>40494.125</c:v>
                </c:pt>
                <c:pt idx="267">
                  <c:v>40494.166666666577</c:v>
                </c:pt>
                <c:pt idx="268">
                  <c:v>40494.208333333343</c:v>
                </c:pt>
                <c:pt idx="269">
                  <c:v>40494.25</c:v>
                </c:pt>
                <c:pt idx="270">
                  <c:v>40494.291666666497</c:v>
                </c:pt>
                <c:pt idx="271">
                  <c:v>40494.333333333343</c:v>
                </c:pt>
                <c:pt idx="272">
                  <c:v>40494.375</c:v>
                </c:pt>
                <c:pt idx="273">
                  <c:v>40494.416666666657</c:v>
                </c:pt>
                <c:pt idx="274">
                  <c:v>40494.458333333328</c:v>
                </c:pt>
                <c:pt idx="275">
                  <c:v>40494.5</c:v>
                </c:pt>
                <c:pt idx="276">
                  <c:v>40494.541666666577</c:v>
                </c:pt>
                <c:pt idx="277">
                  <c:v>40494.583333333343</c:v>
                </c:pt>
                <c:pt idx="278">
                  <c:v>40494.625</c:v>
                </c:pt>
                <c:pt idx="279">
                  <c:v>40494.666666666577</c:v>
                </c:pt>
                <c:pt idx="280">
                  <c:v>40494.708333333343</c:v>
                </c:pt>
                <c:pt idx="281">
                  <c:v>40494.75</c:v>
                </c:pt>
                <c:pt idx="282">
                  <c:v>40494.791666666497</c:v>
                </c:pt>
                <c:pt idx="283">
                  <c:v>40494.833333333343</c:v>
                </c:pt>
                <c:pt idx="284">
                  <c:v>40494.875</c:v>
                </c:pt>
                <c:pt idx="285">
                  <c:v>40494.916666666657</c:v>
                </c:pt>
                <c:pt idx="286">
                  <c:v>40494.958333333328</c:v>
                </c:pt>
                <c:pt idx="287">
                  <c:v>40495</c:v>
                </c:pt>
                <c:pt idx="288">
                  <c:v>40495.041666666577</c:v>
                </c:pt>
                <c:pt idx="289">
                  <c:v>40495.083333333343</c:v>
                </c:pt>
                <c:pt idx="290">
                  <c:v>40495.125</c:v>
                </c:pt>
                <c:pt idx="291">
                  <c:v>40495.166666666577</c:v>
                </c:pt>
                <c:pt idx="292">
                  <c:v>40495.208333333343</c:v>
                </c:pt>
                <c:pt idx="293">
                  <c:v>40495.25</c:v>
                </c:pt>
                <c:pt idx="294">
                  <c:v>40495.291666666497</c:v>
                </c:pt>
                <c:pt idx="295">
                  <c:v>40495.333333333343</c:v>
                </c:pt>
                <c:pt idx="296">
                  <c:v>40495.375</c:v>
                </c:pt>
                <c:pt idx="297">
                  <c:v>40495.416666666657</c:v>
                </c:pt>
                <c:pt idx="298">
                  <c:v>40495.458333333328</c:v>
                </c:pt>
                <c:pt idx="299">
                  <c:v>40495.5</c:v>
                </c:pt>
                <c:pt idx="300">
                  <c:v>40495.541666666577</c:v>
                </c:pt>
                <c:pt idx="301">
                  <c:v>40495.583333333343</c:v>
                </c:pt>
                <c:pt idx="302">
                  <c:v>40495.625</c:v>
                </c:pt>
                <c:pt idx="303">
                  <c:v>40495.666666666577</c:v>
                </c:pt>
                <c:pt idx="304">
                  <c:v>40495.708333333343</c:v>
                </c:pt>
                <c:pt idx="305">
                  <c:v>40495.75</c:v>
                </c:pt>
                <c:pt idx="306">
                  <c:v>40495.791666666497</c:v>
                </c:pt>
                <c:pt idx="307">
                  <c:v>40495.833333333343</c:v>
                </c:pt>
                <c:pt idx="308">
                  <c:v>40495.875</c:v>
                </c:pt>
                <c:pt idx="309">
                  <c:v>40495.916666666657</c:v>
                </c:pt>
                <c:pt idx="310">
                  <c:v>40495.958333333328</c:v>
                </c:pt>
                <c:pt idx="311">
                  <c:v>40496</c:v>
                </c:pt>
                <c:pt idx="312">
                  <c:v>40496.041666666577</c:v>
                </c:pt>
                <c:pt idx="313">
                  <c:v>40496.083333333343</c:v>
                </c:pt>
                <c:pt idx="314">
                  <c:v>40496.125</c:v>
                </c:pt>
                <c:pt idx="315">
                  <c:v>40496.166666666577</c:v>
                </c:pt>
                <c:pt idx="316">
                  <c:v>40496.208333333343</c:v>
                </c:pt>
                <c:pt idx="317">
                  <c:v>40496.25</c:v>
                </c:pt>
                <c:pt idx="318">
                  <c:v>40496.291666666497</c:v>
                </c:pt>
                <c:pt idx="319">
                  <c:v>40496.333333333343</c:v>
                </c:pt>
                <c:pt idx="320">
                  <c:v>40496.375</c:v>
                </c:pt>
                <c:pt idx="321">
                  <c:v>40496.416666666657</c:v>
                </c:pt>
                <c:pt idx="322">
                  <c:v>40496.458333333328</c:v>
                </c:pt>
                <c:pt idx="323">
                  <c:v>40496.5</c:v>
                </c:pt>
                <c:pt idx="324">
                  <c:v>40496.541666666577</c:v>
                </c:pt>
                <c:pt idx="325">
                  <c:v>40496.583333333343</c:v>
                </c:pt>
                <c:pt idx="326">
                  <c:v>40496.625</c:v>
                </c:pt>
                <c:pt idx="327">
                  <c:v>40496.666666666577</c:v>
                </c:pt>
                <c:pt idx="328">
                  <c:v>40496.708333333343</c:v>
                </c:pt>
                <c:pt idx="329">
                  <c:v>40496.75</c:v>
                </c:pt>
                <c:pt idx="330">
                  <c:v>40496.791666666497</c:v>
                </c:pt>
                <c:pt idx="331">
                  <c:v>40496.833333333343</c:v>
                </c:pt>
                <c:pt idx="332">
                  <c:v>40496.875</c:v>
                </c:pt>
                <c:pt idx="333">
                  <c:v>40496.916666666657</c:v>
                </c:pt>
                <c:pt idx="334">
                  <c:v>40496.958333333328</c:v>
                </c:pt>
                <c:pt idx="335">
                  <c:v>40497</c:v>
                </c:pt>
              </c:numCache>
            </c:numRef>
          </c:xVal>
          <c:yVal>
            <c:numRef>
              <c:f>'726602939'!$H$2:$H$343</c:f>
              <c:numCache>
                <c:formatCode>General</c:formatCode>
                <c:ptCount val="342"/>
                <c:pt idx="0">
                  <c:v>24.305</c:v>
                </c:pt>
                <c:pt idx="1">
                  <c:v>23.811</c:v>
                </c:pt>
                <c:pt idx="2">
                  <c:v>24.898</c:v>
                </c:pt>
                <c:pt idx="3">
                  <c:v>18.475999999999999</c:v>
                </c:pt>
                <c:pt idx="4">
                  <c:v>20.946000000000002</c:v>
                </c:pt>
                <c:pt idx="5">
                  <c:v>22.428000000000001</c:v>
                </c:pt>
                <c:pt idx="6">
                  <c:v>21.934000000000001</c:v>
                </c:pt>
                <c:pt idx="7">
                  <c:v>16.895</c:v>
                </c:pt>
                <c:pt idx="8">
                  <c:v>12.548</c:v>
                </c:pt>
                <c:pt idx="9">
                  <c:v>10.176</c:v>
                </c:pt>
                <c:pt idx="10">
                  <c:v>15.314</c:v>
                </c:pt>
                <c:pt idx="11">
                  <c:v>14.82</c:v>
                </c:pt>
                <c:pt idx="12">
                  <c:v>18.376999999999999</c:v>
                </c:pt>
                <c:pt idx="13">
                  <c:v>14.227</c:v>
                </c:pt>
                <c:pt idx="14">
                  <c:v>16.006</c:v>
                </c:pt>
                <c:pt idx="15">
                  <c:v>13.042</c:v>
                </c:pt>
                <c:pt idx="16">
                  <c:v>15.709</c:v>
                </c:pt>
                <c:pt idx="17">
                  <c:v>19.760000000000002</c:v>
                </c:pt>
                <c:pt idx="18">
                  <c:v>18.277999999999999</c:v>
                </c:pt>
                <c:pt idx="19">
                  <c:v>20.847000000000001</c:v>
                </c:pt>
                <c:pt idx="20">
                  <c:v>21.736000000000001</c:v>
                </c:pt>
                <c:pt idx="21">
                  <c:v>24.106999999999999</c:v>
                </c:pt>
                <c:pt idx="22">
                  <c:v>15.215</c:v>
                </c:pt>
                <c:pt idx="23">
                  <c:v>10.176</c:v>
                </c:pt>
                <c:pt idx="24">
                  <c:v>13.337999999999999</c:v>
                </c:pt>
                <c:pt idx="25">
                  <c:v>10.077999999999999</c:v>
                </c:pt>
                <c:pt idx="26">
                  <c:v>8.1999999999999993</c:v>
                </c:pt>
                <c:pt idx="27">
                  <c:v>8.2989999999999995</c:v>
                </c:pt>
                <c:pt idx="28">
                  <c:v>8.0030000000000001</c:v>
                </c:pt>
                <c:pt idx="29">
                  <c:v>6.2239999999999984</c:v>
                </c:pt>
                <c:pt idx="30">
                  <c:v>5.1379999999999999</c:v>
                </c:pt>
                <c:pt idx="31">
                  <c:v>7.9039999999999999</c:v>
                </c:pt>
                <c:pt idx="32">
                  <c:v>9.3859999999999992</c:v>
                </c:pt>
                <c:pt idx="33">
                  <c:v>9.6820000000000004</c:v>
                </c:pt>
                <c:pt idx="34">
                  <c:v>14.523999999999999</c:v>
                </c:pt>
                <c:pt idx="35">
                  <c:v>10.374000000000001</c:v>
                </c:pt>
                <c:pt idx="36">
                  <c:v>13.337999999999999</c:v>
                </c:pt>
                <c:pt idx="37">
                  <c:v>16.302</c:v>
                </c:pt>
                <c:pt idx="38">
                  <c:v>17.882999999999999</c:v>
                </c:pt>
                <c:pt idx="39">
                  <c:v>19.364999999999998</c:v>
                </c:pt>
                <c:pt idx="40">
                  <c:v>18.771999999999998</c:v>
                </c:pt>
                <c:pt idx="41">
                  <c:v>15.709</c:v>
                </c:pt>
                <c:pt idx="42">
                  <c:v>19.760000000000002</c:v>
                </c:pt>
                <c:pt idx="43">
                  <c:v>20.056000000000001</c:v>
                </c:pt>
                <c:pt idx="44">
                  <c:v>19.463999999999999</c:v>
                </c:pt>
                <c:pt idx="45">
                  <c:v>10.868</c:v>
                </c:pt>
                <c:pt idx="46">
                  <c:v>8.9909999999999997</c:v>
                </c:pt>
                <c:pt idx="47">
                  <c:v>8.0030000000000001</c:v>
                </c:pt>
                <c:pt idx="48">
                  <c:v>4.5449999999999999</c:v>
                </c:pt>
                <c:pt idx="49">
                  <c:v>2.0750000000000002</c:v>
                </c:pt>
                <c:pt idx="50">
                  <c:v>-9.9000000000000005E-2</c:v>
                </c:pt>
                <c:pt idx="51">
                  <c:v>2.4700000000000002</c:v>
                </c:pt>
                <c:pt idx="52">
                  <c:v>4.9400000000000004</c:v>
                </c:pt>
                <c:pt idx="53">
                  <c:v>5.335</c:v>
                </c:pt>
                <c:pt idx="54">
                  <c:v>9.3859999999999992</c:v>
                </c:pt>
                <c:pt idx="55">
                  <c:v>15.413</c:v>
                </c:pt>
                <c:pt idx="56">
                  <c:v>15.215</c:v>
                </c:pt>
                <c:pt idx="57">
                  <c:v>18.475999999999999</c:v>
                </c:pt>
                <c:pt idx="58">
                  <c:v>19.562000000000001</c:v>
                </c:pt>
                <c:pt idx="59">
                  <c:v>19.957999999999998</c:v>
                </c:pt>
                <c:pt idx="60">
                  <c:v>25.786999999999999</c:v>
                </c:pt>
                <c:pt idx="61">
                  <c:v>13.634</c:v>
                </c:pt>
                <c:pt idx="62">
                  <c:v>17.585999999999999</c:v>
                </c:pt>
                <c:pt idx="63">
                  <c:v>23.613</c:v>
                </c:pt>
                <c:pt idx="64">
                  <c:v>21.341000000000001</c:v>
                </c:pt>
                <c:pt idx="65">
                  <c:v>28.158000000000001</c:v>
                </c:pt>
                <c:pt idx="66">
                  <c:v>26.774999999999999</c:v>
                </c:pt>
                <c:pt idx="67">
                  <c:v>26.675999999999998</c:v>
                </c:pt>
                <c:pt idx="68">
                  <c:v>23.416</c:v>
                </c:pt>
                <c:pt idx="69">
                  <c:v>21.44</c:v>
                </c:pt>
                <c:pt idx="70">
                  <c:v>16.5</c:v>
                </c:pt>
                <c:pt idx="71">
                  <c:v>14.227</c:v>
                </c:pt>
                <c:pt idx="72">
                  <c:v>13.337999999999999</c:v>
                </c:pt>
                <c:pt idx="73">
                  <c:v>7.8049999999999997</c:v>
                </c:pt>
                <c:pt idx="74">
                  <c:v>5.9279999999999999</c:v>
                </c:pt>
                <c:pt idx="75">
                  <c:v>8.7929999999999993</c:v>
                </c:pt>
                <c:pt idx="76">
                  <c:v>8.4969999999999999</c:v>
                </c:pt>
                <c:pt idx="77">
                  <c:v>9.1880000000000006</c:v>
                </c:pt>
                <c:pt idx="78">
                  <c:v>16.302</c:v>
                </c:pt>
                <c:pt idx="79">
                  <c:v>15.512</c:v>
                </c:pt>
                <c:pt idx="80">
                  <c:v>18.079999999999998</c:v>
                </c:pt>
                <c:pt idx="81">
                  <c:v>29.344000000000001</c:v>
                </c:pt>
                <c:pt idx="82">
                  <c:v>22.922000000000001</c:v>
                </c:pt>
                <c:pt idx="83">
                  <c:v>26.873999999999999</c:v>
                </c:pt>
                <c:pt idx="84">
                  <c:v>23.416</c:v>
                </c:pt>
                <c:pt idx="85">
                  <c:v>14.425000000000001</c:v>
                </c:pt>
                <c:pt idx="86">
                  <c:v>25.885999999999999</c:v>
                </c:pt>
                <c:pt idx="87">
                  <c:v>10.275</c:v>
                </c:pt>
                <c:pt idx="88">
                  <c:v>14.82</c:v>
                </c:pt>
                <c:pt idx="89">
                  <c:v>8.9909999999999997</c:v>
                </c:pt>
                <c:pt idx="90">
                  <c:v>9.2870000000000008</c:v>
                </c:pt>
                <c:pt idx="91">
                  <c:v>8.9909999999999997</c:v>
                </c:pt>
                <c:pt idx="92">
                  <c:v>8.8919999999999995</c:v>
                </c:pt>
                <c:pt idx="93">
                  <c:v>14.128</c:v>
                </c:pt>
                <c:pt idx="94">
                  <c:v>12.151999999999999</c:v>
                </c:pt>
                <c:pt idx="95">
                  <c:v>13.042</c:v>
                </c:pt>
                <c:pt idx="96">
                  <c:v>17.091999999999999</c:v>
                </c:pt>
                <c:pt idx="97">
                  <c:v>16.994</c:v>
                </c:pt>
                <c:pt idx="98">
                  <c:v>15.907</c:v>
                </c:pt>
                <c:pt idx="99">
                  <c:v>19.859000000000002</c:v>
                </c:pt>
                <c:pt idx="100">
                  <c:v>17.684999999999999</c:v>
                </c:pt>
                <c:pt idx="101">
                  <c:v>18.376999999999999</c:v>
                </c:pt>
                <c:pt idx="102">
                  <c:v>21.341000000000001</c:v>
                </c:pt>
                <c:pt idx="103">
                  <c:v>21.934000000000001</c:v>
                </c:pt>
                <c:pt idx="104">
                  <c:v>22.428000000000001</c:v>
                </c:pt>
                <c:pt idx="105">
                  <c:v>19.661000000000001</c:v>
                </c:pt>
                <c:pt idx="106">
                  <c:v>16.597999999999999</c:v>
                </c:pt>
                <c:pt idx="107">
                  <c:v>13.436999999999999</c:v>
                </c:pt>
                <c:pt idx="108">
                  <c:v>8.4969999999999999</c:v>
                </c:pt>
                <c:pt idx="110">
                  <c:v>7.7060000000000004</c:v>
                </c:pt>
                <c:pt idx="111">
                  <c:v>7.0149999999999997</c:v>
                </c:pt>
                <c:pt idx="112">
                  <c:v>9.1880000000000006</c:v>
                </c:pt>
                <c:pt idx="113">
                  <c:v>11.263</c:v>
                </c:pt>
                <c:pt idx="114">
                  <c:v>14.425000000000001</c:v>
                </c:pt>
                <c:pt idx="115">
                  <c:v>18.277999999999999</c:v>
                </c:pt>
                <c:pt idx="116">
                  <c:v>26.280999999999999</c:v>
                </c:pt>
                <c:pt idx="117">
                  <c:v>35.667000000000002</c:v>
                </c:pt>
                <c:pt idx="118">
                  <c:v>40.902999999999999</c:v>
                </c:pt>
                <c:pt idx="119">
                  <c:v>41.496000000000002</c:v>
                </c:pt>
                <c:pt idx="120">
                  <c:v>47.771000000000001</c:v>
                </c:pt>
                <c:pt idx="121">
                  <c:v>51.62</c:v>
                </c:pt>
                <c:pt idx="122">
                  <c:v>45.402000000000001</c:v>
                </c:pt>
                <c:pt idx="123">
                  <c:v>46.488</c:v>
                </c:pt>
                <c:pt idx="124">
                  <c:v>46.981000000000002</c:v>
                </c:pt>
                <c:pt idx="125">
                  <c:v>52.015000000000001</c:v>
                </c:pt>
                <c:pt idx="126">
                  <c:v>49.152999999999999</c:v>
                </c:pt>
                <c:pt idx="127">
                  <c:v>57.936999999999998</c:v>
                </c:pt>
                <c:pt idx="128">
                  <c:v>44.612000000000002</c:v>
                </c:pt>
                <c:pt idx="129">
                  <c:v>33.656999999999996</c:v>
                </c:pt>
                <c:pt idx="130">
                  <c:v>29.018000000000001</c:v>
                </c:pt>
                <c:pt idx="131">
                  <c:v>25.07</c:v>
                </c:pt>
                <c:pt idx="132">
                  <c:v>30.794</c:v>
                </c:pt>
                <c:pt idx="133">
                  <c:v>27.34</c:v>
                </c:pt>
                <c:pt idx="134">
                  <c:v>30.004999999999999</c:v>
                </c:pt>
                <c:pt idx="135">
                  <c:v>20.923999999999999</c:v>
                </c:pt>
                <c:pt idx="136">
                  <c:v>23.786999999999999</c:v>
                </c:pt>
                <c:pt idx="137">
                  <c:v>21.614999999999998</c:v>
                </c:pt>
                <c:pt idx="138">
                  <c:v>25.465</c:v>
                </c:pt>
                <c:pt idx="139">
                  <c:v>23.984000000000002</c:v>
                </c:pt>
                <c:pt idx="140">
                  <c:v>20.431000000000001</c:v>
                </c:pt>
                <c:pt idx="141">
                  <c:v>16.975999999999999</c:v>
                </c:pt>
                <c:pt idx="142">
                  <c:v>11.35</c:v>
                </c:pt>
                <c:pt idx="143">
                  <c:v>12.436</c:v>
                </c:pt>
                <c:pt idx="144">
                  <c:v>5.2309999999999999</c:v>
                </c:pt>
                <c:pt idx="145">
                  <c:v>5.6259999999999861</c:v>
                </c:pt>
                <c:pt idx="146">
                  <c:v>9.08</c:v>
                </c:pt>
                <c:pt idx="147">
                  <c:v>6.7119999999999997</c:v>
                </c:pt>
                <c:pt idx="148">
                  <c:v>5.0339999999999998</c:v>
                </c:pt>
                <c:pt idx="149">
                  <c:v>5.7249999999999996</c:v>
                </c:pt>
                <c:pt idx="150">
                  <c:v>10.364000000000001</c:v>
                </c:pt>
                <c:pt idx="151">
                  <c:v>12.535</c:v>
                </c:pt>
                <c:pt idx="152">
                  <c:v>16.975999999999999</c:v>
                </c:pt>
                <c:pt idx="153">
                  <c:v>13.522</c:v>
                </c:pt>
                <c:pt idx="154">
                  <c:v>15.792</c:v>
                </c:pt>
                <c:pt idx="155">
                  <c:v>13.818</c:v>
                </c:pt>
                <c:pt idx="156">
                  <c:v>13.226000000000001</c:v>
                </c:pt>
                <c:pt idx="157">
                  <c:v>17.074999999999999</c:v>
                </c:pt>
                <c:pt idx="158">
                  <c:v>12.041</c:v>
                </c:pt>
                <c:pt idx="159">
                  <c:v>25.07</c:v>
                </c:pt>
                <c:pt idx="160">
                  <c:v>25.366</c:v>
                </c:pt>
                <c:pt idx="161">
                  <c:v>23.491</c:v>
                </c:pt>
                <c:pt idx="162">
                  <c:v>21.417999999999999</c:v>
                </c:pt>
                <c:pt idx="163">
                  <c:v>18.062000000000001</c:v>
                </c:pt>
                <c:pt idx="164">
                  <c:v>34.94</c:v>
                </c:pt>
                <c:pt idx="165">
                  <c:v>24.379000000000001</c:v>
                </c:pt>
                <c:pt idx="166">
                  <c:v>18.95</c:v>
                </c:pt>
                <c:pt idx="167">
                  <c:v>19.443999999999999</c:v>
                </c:pt>
                <c:pt idx="168">
                  <c:v>14.608000000000001</c:v>
                </c:pt>
                <c:pt idx="169">
                  <c:v>14.509</c:v>
                </c:pt>
                <c:pt idx="170">
                  <c:v>12.93</c:v>
                </c:pt>
                <c:pt idx="171">
                  <c:v>11.548</c:v>
                </c:pt>
                <c:pt idx="172">
                  <c:v>8.7840000000000007</c:v>
                </c:pt>
                <c:pt idx="173">
                  <c:v>4.8360000000000003</c:v>
                </c:pt>
                <c:pt idx="174">
                  <c:v>10.561</c:v>
                </c:pt>
                <c:pt idx="175">
                  <c:v>11.548</c:v>
                </c:pt>
                <c:pt idx="176">
                  <c:v>9.7710000000000008</c:v>
                </c:pt>
                <c:pt idx="177">
                  <c:v>12.337999999999999</c:v>
                </c:pt>
                <c:pt idx="178">
                  <c:v>13.917</c:v>
                </c:pt>
                <c:pt idx="179">
                  <c:v>15.989000000000001</c:v>
                </c:pt>
                <c:pt idx="180">
                  <c:v>15.101000000000001</c:v>
                </c:pt>
                <c:pt idx="181">
                  <c:v>13.917</c:v>
                </c:pt>
                <c:pt idx="182">
                  <c:v>15.496</c:v>
                </c:pt>
                <c:pt idx="183">
                  <c:v>18.260000000000002</c:v>
                </c:pt>
                <c:pt idx="184">
                  <c:v>15.792</c:v>
                </c:pt>
                <c:pt idx="185">
                  <c:v>20.036000000000001</c:v>
                </c:pt>
                <c:pt idx="186">
                  <c:v>20.431000000000001</c:v>
                </c:pt>
                <c:pt idx="187">
                  <c:v>20.826000000000001</c:v>
                </c:pt>
                <c:pt idx="188">
                  <c:v>29.215</c:v>
                </c:pt>
                <c:pt idx="189">
                  <c:v>39.776000000000003</c:v>
                </c:pt>
                <c:pt idx="190">
                  <c:v>32.274999999999999</c:v>
                </c:pt>
                <c:pt idx="191">
                  <c:v>25.661999999999999</c:v>
                </c:pt>
                <c:pt idx="192">
                  <c:v>25.266999999999999</c:v>
                </c:pt>
                <c:pt idx="193">
                  <c:v>23.588999999999999</c:v>
                </c:pt>
                <c:pt idx="194">
                  <c:v>18.556000000000001</c:v>
                </c:pt>
                <c:pt idx="195">
                  <c:v>18.260000000000002</c:v>
                </c:pt>
                <c:pt idx="196">
                  <c:v>21.318999999999999</c:v>
                </c:pt>
                <c:pt idx="197">
                  <c:v>24.774000000000001</c:v>
                </c:pt>
                <c:pt idx="198">
                  <c:v>20.036000000000001</c:v>
                </c:pt>
                <c:pt idx="199">
                  <c:v>14.706</c:v>
                </c:pt>
                <c:pt idx="200">
                  <c:v>21.023</c:v>
                </c:pt>
                <c:pt idx="201">
                  <c:v>34.347999999999999</c:v>
                </c:pt>
                <c:pt idx="202">
                  <c:v>35.235999999999997</c:v>
                </c:pt>
                <c:pt idx="203">
                  <c:v>27.044</c:v>
                </c:pt>
                <c:pt idx="204">
                  <c:v>22.701000000000001</c:v>
                </c:pt>
                <c:pt idx="205">
                  <c:v>22.207999999999998</c:v>
                </c:pt>
                <c:pt idx="206">
                  <c:v>16.878</c:v>
                </c:pt>
                <c:pt idx="207">
                  <c:v>18.457000000000001</c:v>
                </c:pt>
                <c:pt idx="208">
                  <c:v>27.141999999999999</c:v>
                </c:pt>
                <c:pt idx="209">
                  <c:v>20.234000000000002</c:v>
                </c:pt>
                <c:pt idx="210">
                  <c:v>28.82</c:v>
                </c:pt>
                <c:pt idx="211">
                  <c:v>34.249000000000002</c:v>
                </c:pt>
                <c:pt idx="212">
                  <c:v>30.893000000000001</c:v>
                </c:pt>
                <c:pt idx="213">
                  <c:v>29.806999999999999</c:v>
                </c:pt>
                <c:pt idx="214">
                  <c:v>23.984000000000002</c:v>
                </c:pt>
                <c:pt idx="215">
                  <c:v>22.504000000000001</c:v>
                </c:pt>
                <c:pt idx="216">
                  <c:v>14.904</c:v>
                </c:pt>
                <c:pt idx="217">
                  <c:v>11.252000000000001</c:v>
                </c:pt>
                <c:pt idx="218">
                  <c:v>9.7710000000000008</c:v>
                </c:pt>
                <c:pt idx="219">
                  <c:v>11.054</c:v>
                </c:pt>
                <c:pt idx="220">
                  <c:v>11.153</c:v>
                </c:pt>
                <c:pt idx="221">
                  <c:v>10.364000000000001</c:v>
                </c:pt>
                <c:pt idx="222">
                  <c:v>15.101000000000001</c:v>
                </c:pt>
                <c:pt idx="223">
                  <c:v>20.234000000000002</c:v>
                </c:pt>
                <c:pt idx="224">
                  <c:v>23.588999999999999</c:v>
                </c:pt>
                <c:pt idx="225">
                  <c:v>25.07</c:v>
                </c:pt>
                <c:pt idx="226">
                  <c:v>20.826000000000001</c:v>
                </c:pt>
                <c:pt idx="227">
                  <c:v>21.713999999999999</c:v>
                </c:pt>
                <c:pt idx="228">
                  <c:v>21.713999999999999</c:v>
                </c:pt>
                <c:pt idx="229">
                  <c:v>19.048999999999999</c:v>
                </c:pt>
                <c:pt idx="230">
                  <c:v>18.062000000000001</c:v>
                </c:pt>
                <c:pt idx="231">
                  <c:v>22.405000000000001</c:v>
                </c:pt>
                <c:pt idx="232">
                  <c:v>29.215</c:v>
                </c:pt>
                <c:pt idx="233">
                  <c:v>22.405000000000001</c:v>
                </c:pt>
                <c:pt idx="234">
                  <c:v>17.370999999999999</c:v>
                </c:pt>
                <c:pt idx="235">
                  <c:v>18.062000000000001</c:v>
                </c:pt>
                <c:pt idx="236">
                  <c:v>19.245999999999999</c:v>
                </c:pt>
                <c:pt idx="237">
                  <c:v>18.062000000000001</c:v>
                </c:pt>
                <c:pt idx="238">
                  <c:v>10.956</c:v>
                </c:pt>
                <c:pt idx="239">
                  <c:v>13.028</c:v>
                </c:pt>
                <c:pt idx="240">
                  <c:v>16.170000000000002</c:v>
                </c:pt>
                <c:pt idx="241">
                  <c:v>6.0149999999999997</c:v>
                </c:pt>
                <c:pt idx="242">
                  <c:v>6.9020000000000001</c:v>
                </c:pt>
                <c:pt idx="243">
                  <c:v>10.846</c:v>
                </c:pt>
                <c:pt idx="244">
                  <c:v>5.9160000000000004</c:v>
                </c:pt>
                <c:pt idx="245">
                  <c:v>7.7889999999999997</c:v>
                </c:pt>
                <c:pt idx="246">
                  <c:v>7.5919999999999996</c:v>
                </c:pt>
                <c:pt idx="247">
                  <c:v>5.226</c:v>
                </c:pt>
                <c:pt idx="248">
                  <c:v>10.648999999999999</c:v>
                </c:pt>
                <c:pt idx="249">
                  <c:v>16.071999999999999</c:v>
                </c:pt>
                <c:pt idx="250">
                  <c:v>18.141999999999999</c:v>
                </c:pt>
                <c:pt idx="251">
                  <c:v>12.226000000000001</c:v>
                </c:pt>
                <c:pt idx="252">
                  <c:v>12.818</c:v>
                </c:pt>
                <c:pt idx="253">
                  <c:v>18.34</c:v>
                </c:pt>
                <c:pt idx="254">
                  <c:v>15.776</c:v>
                </c:pt>
                <c:pt idx="255">
                  <c:v>18.734000000000002</c:v>
                </c:pt>
                <c:pt idx="256">
                  <c:v>18.832999999999998</c:v>
                </c:pt>
                <c:pt idx="257">
                  <c:v>22.184999999999999</c:v>
                </c:pt>
                <c:pt idx="258">
                  <c:v>19.128</c:v>
                </c:pt>
                <c:pt idx="259">
                  <c:v>13.507999999999999</c:v>
                </c:pt>
                <c:pt idx="260">
                  <c:v>12.818</c:v>
                </c:pt>
                <c:pt idx="261">
                  <c:v>12.522</c:v>
                </c:pt>
                <c:pt idx="262">
                  <c:v>5.7190000000000003</c:v>
                </c:pt>
                <c:pt idx="263">
                  <c:v>7.5919999999999996</c:v>
                </c:pt>
                <c:pt idx="264">
                  <c:v>6.6059999999999999</c:v>
                </c:pt>
                <c:pt idx="265">
                  <c:v>4.24</c:v>
                </c:pt>
                <c:pt idx="266">
                  <c:v>4.3380000000000001</c:v>
                </c:pt>
                <c:pt idx="267">
                  <c:v>9.0709999999999997</c:v>
                </c:pt>
                <c:pt idx="268">
                  <c:v>4.4370000000000003</c:v>
                </c:pt>
                <c:pt idx="269">
                  <c:v>5.5219999999999976</c:v>
                </c:pt>
                <c:pt idx="270">
                  <c:v>7.5919999999999996</c:v>
                </c:pt>
                <c:pt idx="271">
                  <c:v>9.9589999999999996</c:v>
                </c:pt>
                <c:pt idx="272">
                  <c:v>16.367999999999999</c:v>
                </c:pt>
                <c:pt idx="273">
                  <c:v>20.312000000000001</c:v>
                </c:pt>
                <c:pt idx="274">
                  <c:v>23.96</c:v>
                </c:pt>
                <c:pt idx="275">
                  <c:v>13.804</c:v>
                </c:pt>
                <c:pt idx="276">
                  <c:v>18.635000000000002</c:v>
                </c:pt>
                <c:pt idx="277">
                  <c:v>18.241</c:v>
                </c:pt>
                <c:pt idx="278">
                  <c:v>19.03</c:v>
                </c:pt>
                <c:pt idx="279">
                  <c:v>22.382000000000001</c:v>
                </c:pt>
                <c:pt idx="280">
                  <c:v>23.763000000000002</c:v>
                </c:pt>
                <c:pt idx="281">
                  <c:v>21.791</c:v>
                </c:pt>
                <c:pt idx="282">
                  <c:v>13.903</c:v>
                </c:pt>
                <c:pt idx="283">
                  <c:v>18.832999999999998</c:v>
                </c:pt>
                <c:pt idx="284">
                  <c:v>22.184999999999999</c:v>
                </c:pt>
                <c:pt idx="285">
                  <c:v>20.213000000000001</c:v>
                </c:pt>
                <c:pt idx="286">
                  <c:v>17.945</c:v>
                </c:pt>
                <c:pt idx="287">
                  <c:v>13.41</c:v>
                </c:pt>
                <c:pt idx="288">
                  <c:v>10.452</c:v>
                </c:pt>
                <c:pt idx="289">
                  <c:v>6.8029999999999999</c:v>
                </c:pt>
                <c:pt idx="290">
                  <c:v>8.8740000000000006</c:v>
                </c:pt>
                <c:pt idx="291">
                  <c:v>4.141</c:v>
                </c:pt>
                <c:pt idx="292">
                  <c:v>6.8029999999999999</c:v>
                </c:pt>
                <c:pt idx="293">
                  <c:v>11.339</c:v>
                </c:pt>
                <c:pt idx="294">
                  <c:v>7.2960000000000003</c:v>
                </c:pt>
                <c:pt idx="295">
                  <c:v>14.888999999999999</c:v>
                </c:pt>
                <c:pt idx="296">
                  <c:v>14.000999999999999</c:v>
                </c:pt>
                <c:pt idx="297">
                  <c:v>13.212</c:v>
                </c:pt>
                <c:pt idx="298">
                  <c:v>4.4370000000000003</c:v>
                </c:pt>
                <c:pt idx="299">
                  <c:v>16.861000000000001</c:v>
                </c:pt>
                <c:pt idx="300">
                  <c:v>13.507999999999999</c:v>
                </c:pt>
                <c:pt idx="301">
                  <c:v>13.311</c:v>
                </c:pt>
                <c:pt idx="302">
                  <c:v>8.8740000000000006</c:v>
                </c:pt>
                <c:pt idx="303">
                  <c:v>15.973000000000001</c:v>
                </c:pt>
                <c:pt idx="304">
                  <c:v>25.832999999999998</c:v>
                </c:pt>
                <c:pt idx="305">
                  <c:v>20.606999999999999</c:v>
                </c:pt>
                <c:pt idx="306">
                  <c:v>11.635</c:v>
                </c:pt>
                <c:pt idx="307">
                  <c:v>23.071999999999999</c:v>
                </c:pt>
                <c:pt idx="308">
                  <c:v>21.396000000000001</c:v>
                </c:pt>
                <c:pt idx="309">
                  <c:v>9.6630000000000003</c:v>
                </c:pt>
                <c:pt idx="310">
                  <c:v>10.945</c:v>
                </c:pt>
                <c:pt idx="311">
                  <c:v>10.057</c:v>
                </c:pt>
                <c:pt idx="312">
                  <c:v>7.2960000000000003</c:v>
                </c:pt>
                <c:pt idx="313">
                  <c:v>6.9020000000000001</c:v>
                </c:pt>
                <c:pt idx="314">
                  <c:v>8.48</c:v>
                </c:pt>
                <c:pt idx="315">
                  <c:v>7.0990000000000002</c:v>
                </c:pt>
                <c:pt idx="316">
                  <c:v>6.1130000000000004</c:v>
                </c:pt>
                <c:pt idx="317">
                  <c:v>4.24</c:v>
                </c:pt>
                <c:pt idx="318">
                  <c:v>2.5640000000000001</c:v>
                </c:pt>
                <c:pt idx="319">
                  <c:v>13.015000000000001</c:v>
                </c:pt>
                <c:pt idx="320">
                  <c:v>18.832999999999998</c:v>
                </c:pt>
                <c:pt idx="321">
                  <c:v>18.141999999999999</c:v>
                </c:pt>
                <c:pt idx="322">
                  <c:v>17.649000000000001</c:v>
                </c:pt>
                <c:pt idx="323">
                  <c:v>24.946000000000002</c:v>
                </c:pt>
                <c:pt idx="324">
                  <c:v>26.03</c:v>
                </c:pt>
                <c:pt idx="325">
                  <c:v>28.594000000000001</c:v>
                </c:pt>
                <c:pt idx="326">
                  <c:v>23.170999999999999</c:v>
                </c:pt>
                <c:pt idx="327">
                  <c:v>31.847999999999999</c:v>
                </c:pt>
                <c:pt idx="328">
                  <c:v>23.763000000000002</c:v>
                </c:pt>
                <c:pt idx="329">
                  <c:v>31.552</c:v>
                </c:pt>
                <c:pt idx="330">
                  <c:v>31.748999999999999</c:v>
                </c:pt>
                <c:pt idx="331">
                  <c:v>26.03</c:v>
                </c:pt>
                <c:pt idx="332">
                  <c:v>25.439</c:v>
                </c:pt>
                <c:pt idx="333">
                  <c:v>17.155999999999999</c:v>
                </c:pt>
                <c:pt idx="334">
                  <c:v>23.96</c:v>
                </c:pt>
                <c:pt idx="335">
                  <c:v>18.437999999999999</c:v>
                </c:pt>
              </c:numCache>
            </c:numRef>
          </c:yVal>
          <c:smooth val="1"/>
          <c:extLst>
            <c:ext xmlns:c16="http://schemas.microsoft.com/office/drawing/2014/chart" uri="{C3380CC4-5D6E-409C-BE32-E72D297353CC}">
              <c16:uniqueId val="{00000000-9A41-4A89-A219-05FDF145DF35}"/>
            </c:ext>
          </c:extLst>
        </c:ser>
        <c:dLbls>
          <c:showLegendKey val="0"/>
          <c:showVal val="0"/>
          <c:showCatName val="0"/>
          <c:showSerName val="0"/>
          <c:showPercent val="0"/>
          <c:showBubbleSize val="0"/>
        </c:dLbls>
        <c:axId val="753731656"/>
        <c:axId val="753732048"/>
      </c:scatterChart>
      <c:valAx>
        <c:axId val="753731656"/>
        <c:scaling>
          <c:orientation val="minMax"/>
          <c:max val="40497.5"/>
          <c:min val="40483.5"/>
        </c:scaling>
        <c:delete val="0"/>
        <c:axPos val="b"/>
        <c:majorGridlines>
          <c:spPr>
            <a:ln w="9525" cap="flat" cmpd="sng" algn="ctr">
              <a:solidFill>
                <a:schemeClr val="tx1">
                  <a:lumMod val="15000"/>
                  <a:lumOff val="85000"/>
                </a:schemeClr>
              </a:solidFill>
              <a:round/>
            </a:ln>
            <a:effectLst/>
          </c:spPr>
        </c:majorGridlines>
        <c:numFmt formatCode="d\ mmm\,\ hh\ AM/PM"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732048"/>
        <c:crosses val="autoZero"/>
        <c:crossBetween val="midCat"/>
        <c:majorUnit val="1"/>
      </c:valAx>
      <c:valAx>
        <c:axId val="753732048"/>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a:t>Concentration / </a:t>
                </a:r>
                <a:r>
                  <a:rPr lang="en-GB" sz="1000">
                    <a:effectLst/>
                    <a:sym typeface="Symbol" charset="2"/>
                  </a:rPr>
                  <a:t>g</a:t>
                </a:r>
                <a:r>
                  <a:rPr lang="en-GB"/>
                  <a:t> m</a:t>
                </a:r>
                <a:r>
                  <a:rPr lang="en-GB" baseline="30000"/>
                  <a:t>-3</a:t>
                </a:r>
              </a:p>
            </c:rich>
          </c:tx>
          <c:layout>
            <c:manualLayout>
              <c:xMode val="edge"/>
              <c:yMode val="edge"/>
              <c:x val="4.8103017611246697E-3"/>
              <c:y val="0.27663726778007097"/>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731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2-07T13:47:54.272" idx="1">
    <p:pos x="72" y="1386"/>
    <p:text>Note that the giant gas planets Jupiter, Saturn, Uranus and Neptune are composed of mainly Hydrogen (H2) abd Helium (He) with some methane (CH4) and although the percentages differ, their atmospheric composition is similar.</p:text>
  </p:cm>
  <p:cm authorId="1" dt="2020-02-07T13:49:45.366" idx="2">
    <p:pos x="72" y="1588"/>
    <p:text>Our nearest neighbours, Venus and Mars have very similar atmospheric compositions, mainly carbon dioxide (CO2) with some Nitrogen (N2). However, Mars has a very thin atmosphere (surface pressure is about 0.6% of that found on Earth), while Venus has a much thicker one (surface pressure is about 93 times that found on Earth).</p:text>
  </p:cm>
  <p:cm authorId="1" dt="2020-02-07T13:58:47.829" idx="3">
    <p:pos x="73" y="1773"/>
    <p:text>However, the atmosphere of Earth is very different from our nearest neighbours Venus and Mars and the giant gas planets. It is mainly nitrogen (N2) and oxygen (O2) with the noble gas Argon making up most of the rest of the atmosphere. Water vapour, carbon dioxide etc. are present in small quantities compared with these three.</p:text>
  </p:cm>
  <p:cm authorId="2" dt="2020-02-17T14:53:57.722" idx="1">
    <p:pos x="69" y="1982"/>
    <p:text>H2= hydrogen molecule. He =helium atoms, CH4=methane molecules, CO2 - carbon dioxide molecules, SO2 - sulfur dioxide mlecules, Ar= argon atoms, O2 = oxygen molecules</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2-09T20:54:35.300" idx="17">
    <p:pos x="28" y="1242"/>
    <p:text>When the ozone hole was discovered, the Montreal Protool was introduced to reduce CFC use but the graph shows that it would have had no impact. More stringent legislation banned CFCs and now the amount of chlorine in the upper stratosphere is declining. It is predicted that the ozone hole may be a thing of the past by 2050.</p:text>
  </p:cm>
  <p:cm authorId="1" dt="2020-02-09T20:58:07.107" idx="18">
    <p:pos x="44" y="1834"/>
    <p:text>If you would like to read about the ozone hole story why not look at our article in Science in School which you can access here: https://www.scienceinschool.org/2010/issue17/ozone</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2-10T16:34:50.362" idx="21">
    <p:pos x="72" y="1191"/>
    <p:text>Recent and historic data (NASA satlellite) going back to the 1980s shows how the area of the ozone hole and and actual minimum concentration of ozone has changed. Although these data are scattered (for good reason, see later) there is good evidence that the amount of chlorine in the upper stratosphere is going down and that the ozone holes that now form will be smaller.</p:text>
  </p:cm>
  <p:cm authorId="1" dt="2020-02-10T16:38:31.457" idx="22">
    <p:pos x="79" y="1382"/>
    <p:text>Why might these data be scattered? 1. The ozone hole story relies on chlorine being supplied by CFCs and their levels have been decreasing (see later slide) but not all have been decreasing at the same rate. 2. The temperature over Antarctica in spring in the stratosphere is crucial for Polar Stratospheric Clouds to form, this temperature is affected by events such as El Nino, and of course the gradual warming due to climate change. 3. Natural events such as the 11 year solar cycle and volcanic eruptions can perturb depletion from one year to the next. 4. Background levels og Greenhouse gases such as CO2 and CH4 have been changing and they will affect the ozone depletion rate in terms of temperature and for CH4 in terms of inhibiting the Cl destruction of ozone. There are other reasons too, perhaps you would like to suggest others?</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2-10T16:44:42.902" idx="23">
    <p:pos x="77" y="1196"/>
    <p:text>Here we have data from sites at the Earth's surface, its shows tow chlorine containing species and their measurements over time.</p:text>
  </p:cm>
  <p:cm authorId="1" dt="2020-02-12T09:56:12.529" idx="25">
    <p:pos x="77" y="1443"/>
    <p:text>First, these data are from the AGAGE project of which  the ACRG at the School of Chemistry in Bristol are partf. To see more data go tohttps://agage.mit.edu/data/agage-data. Second you will see that these species continued to rise until about 1990, when the bans were introduced and then started to decrease. However, they did not decrease at the same rate, F11 or CCl3F decays away more slowly than F12, CF2Cl2 because F12 is longer lived in the atmosphere than F11. Even though they were both banned at the same time F12 will decay more slowly.</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2-12T10:37:57.002" idx="26">
    <p:pos x="44" y="1156"/>
    <p:text>NASA AGAGE research station locations. These sites run instruments that continually sample air and measure the levels of CFCs, HCFCs, HFCs and other ozone depleting gases and greenhouse gases. They use gas chromatography to separate out the different gases and a mass spectrometer to measure the amount of material in the atmosphere.</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2-12T10:40:55.654" idx="27">
    <p:pos x="51" y="1327"/>
    <p:text>All the measurement sites are in so called background locations, away from direct pollution sources. The pictures illustrate the remote locations and they are geographically spread so that there are data across the various latitude bands from the Northern Hemisphere to the equator and through the Southern Hemisphere. This spread allows researchers to determine where these compounds are being released (those that are not banned) and recently showed that some companies were using banned CFCs in their production process. see https://www.nature.com/articles/s41586-019-1193-4</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2-12T18:23:48.006" idx="29">
    <p:pos x="44" y="1185"/>
    <p:text>What might have happended if we did not ban the CFCs? computer models predict that the lower stratospheric ozone level would have collapsed by 2065, with the frequency of skin cancer rising significantly and with considerable impact on weather systems. In addition, the CFCs are not only effective ozone depleting substances but also potent greenhouse gases and would have contributed to significant additional warming of the Earth's surface.</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2-12T18:27:45.824" idx="30">
    <p:pos x="60" y="1156"/>
    <p:text>The Troposphere is the lowest 10 km (approximately) of the atmosphere where temperature decreases with altitude.</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2-17T12:36:04.426" idx="31">
    <p:pos x="38" y="1168"/>
    <p:text>Many 'pollutants' are released into the atmospere, some from human activity, often involving the burning of fossil fuels. However, natural systems (e.g. plants, animals) release chemicals into our atmosphere too. What happens to these chemicals?</p:text>
  </p:cm>
  <p:cm authorId="2" dt="2020-02-19T16:21:25.630" idx="6">
    <p:pos x="33" y="1353"/>
    <p:text>VOCs are volatile organic compounds. These are carbon containing molecules that vapourise easily. Petrol and alcohol are commo examples. The smells from plants and animal such as rose, vanilla civet are VOCs. Tim Harrison and Dudley Shallcross, Volatile organic compounds: where do smells go? (2016). Chemistry Review, 26(1), 18-21. and Dudley Shallcross and Tim Harrison (2013). Radical changes in our atmosphere, Education in Chemistry, RSC, September 22-25.</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20-02-17T12:38:55.974" idx="33">
    <p:pos x="21" y="1179"/>
    <p:text>Whether you understand chemical equations or not, what this set of equations is stating is that ozone near the surface can absorb sunlight to make a reactive oxygen atom and that can react with water vapour in the atmosphere to make an .OH free radical. The .OH radical is very reactive and can attack almost all pollutants in the atmosphere (denoted here by R-H). The only ones that it cannot react with are the CFCs and other fully halogenated species.</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20-02-17T12:51:21.042" idx="34">
    <p:pos x="44" y="1224"/>
    <p:text>So where would OH be highest? Where there is high levels of sunlight and water vapour, at the surface over the tropics and over the equator as a function of altitude.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07T14:01:19.604" idx="4">
    <p:pos x="84" y="1224"/>
    <p:text>Nitrogen plays a very important role in our atmosphere (see our recent article in School Science Review). Although it is hard to break the N-N triple bond, organisms need nitrogen to form proteins. Lightning and nitrogen fixing bacteria (see IBYDK article summer 2019 issue 6) are two natural ways that this huge source of nitrogen is converted from the inactive form to one that plants and other organisms can use.</p:text>
  </p:cm>
  <p:cm authorId="1" dt="2020-02-07T14:09:24.727" idx="5">
    <p:pos x="88" y="1447"/>
    <p:text>The fact that N2 is inert is very important for a number of processes that occur in the atmosphere. If other 'inert' gases where used instead (see School Science Review article) then there would not be life as we know it on the Earth.</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20-02-17T12:52:34.935" idx="35">
    <p:pos x="27" y="1151"/>
    <p:text>What this slide is showing is that in low NOx (NO and NO2)  environment, the oxidation of pollutants ticks over nicely without increasing secondary pollution and keeps the level of background ozone low (which is good near the surface).</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20-02-17T12:54:24.867" idx="36">
    <p:pos x="38" y="1173"/>
    <p:text>When NOx levels are elevated (these are products of combustion processes) they lead to ozone production and other secondary pollutants such as aerosol. High ozone is associated with photochemical smog, where high levels of toxic pollutants can be prroduced.</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20-02-17T12:59:37.997" idx="39">
    <p:pos x="60" y="1230"/>
    <p:text>Here are some data from the UK Air Quality Archive, showing NO levels (arising from vehicles). There are some structures that look familiar, a peal around 9 am and another around 5 pm, what are these? (rush hour traffic) but why are the levels higher in the morning than the afternoon? does this always happen?</p:text>
  </p:cm>
</p:cmLst>
</file>

<file path=ppt/comments/comment23.xml><?xml version="1.0" encoding="utf-8"?>
<p:cmLst xmlns:a="http://schemas.openxmlformats.org/drawingml/2006/main" xmlns:r="http://schemas.openxmlformats.org/officeDocument/2006/relationships" xmlns:p="http://schemas.openxmlformats.org/presentationml/2006/main">
  <p:cm authorId="1" dt="2020-02-17T12:59:49.496" idx="40">
    <p:pos x="60" y="1251"/>
    <p:text>When levels of NO2 are high, it can lead to ozone production too, as we discussed earlier this can lead to smog.</p:text>
  </p:cm>
</p:cmLst>
</file>

<file path=ppt/comments/comment24.xml><?xml version="1.0" encoding="utf-8"?>
<p:cmLst xmlns:a="http://schemas.openxmlformats.org/drawingml/2006/main" xmlns:r="http://schemas.openxmlformats.org/officeDocument/2006/relationships" xmlns:p="http://schemas.openxmlformats.org/presentationml/2006/main">
  <p:cm authorId="1" dt="2020-02-17T13:01:17.533" idx="41">
    <p:pos x="22" y="1179"/>
    <p:text>Sadly most cities in the world experience smog at some point during the year. This is exacerbated during hot slow moving air and when biomass burning takes place.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07T14:11:20.029" idx="6">
    <p:pos x="83" y="1229"/>
    <p:text>An image of some bacteria eating its way through some organic material. This would release N2 and N2O back into the atmosphere. The image was taken with an electron microscope and you can see the scale given of 2 micrometres, where 1 micrometre is one thousanth of a millimetre.</p:text>
  </p:cm>
  <p:cm authorId="3" dt="2020-03-26T11:36:53.768" idx="1">
    <p:pos x="72" y="1512"/>
    <p:text>The Microscope Activity Kit Scheme is completely free for all UK Primary Schools. Visit: https://www.rms.org.uk/discover-engage/microscope-activity-kits.html</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07T14:14:44.187" idx="7">
    <p:pos x="60" y="1347"/>
    <p:text>Oxygen is essential for life as we now it to exist on Earth. The amazing chemical process of photosynthesis takes in water and carbon dioxide and using the energy from the Sun converts these compounds in sugars such as glucose (C6H12O6) with the waste product being oxygen.</p:text>
  </p:cm>
  <p:cm authorId="1" dt="2020-02-07T14:16:53.427" idx="8">
    <p:pos x="61" y="1571"/>
    <p:text>Phytoplankton in the oceans and vegetation on terrestrial (land) are the two main contributors to oxygen formation, there is some debate about their contributions, but ocean phytoplankton are believed to dominate.(see our recent article in School Science Review).</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07T14:40:30.037" idx="10">
    <p:pos x="88" y="1251"/>
    <p:text>The temperature structure of the Earth, how temperature varies with altitude is very different from other planets in our solar system. The fact that temperature rises again in the stratosphere (10-50 km) is very important, having a stabilising influence on our weather in the layer belowe, known as the Troposphere. The Troposphere is where humans  live.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0-02-07T14:43:33.355" idx="11">
    <p:pos x="49" y="1240"/>
    <p:text>In the Stratosphere, O2 absorbs photons of light light energy)from the Sun  ( that are in the ultra violet region, high energy and denoted by the light purple arrow. Oxygen absorbs this light and breals apart to form two oxygen atoms. These atoms can add to an O2 molecule to form O3, ozone. The ozone formed can now absorb an UV photon (lower energy than that absorbed by O2). Between O2 and O3 they absorb most of the harmful UV radiation from the Sun. Without this screening, life on the surface of Earth as we know it would not be possible (see our School Science Review article on O, O2 and O3).</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0-02-09T12:46:30.080" idx="13">
    <p:pos x="88" y="1224"/>
    <p:text>The concentration of ozone as a function of altitide was measured (dotted line) and compared with the Chapman Mechanism (previous slide) solid line. The Chapman Mechanism predicted more ozone than observed by a factor of 2-5.</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0-02-09T20:02:00.512" idx="14">
    <p:pos x="83" y="1560"/>
    <p:text>The reaction that removes ozone and O atoms in the Chapman Mechanism is too slow. It is accelerated by natural catalysts, H and OH from water and methane, NO from nitrous oxide (N2O), Cl from methyl chloride (CH3Cl) anf Br from methyl bromide (CH3Br). These naturallu occurring precursors provide the source of these catalysts, H, OH, NO, Br and Cl and have been in existence well before humans had any influence on the atmosphere.</p:text>
  </p:cm>
  <p:cm authorId="1" dt="2020-02-12T09:54:07.391" idx="24">
    <p:pos x="105" y="1258"/>
    <p:text>This reduction in ozone compared with that predicted by the Chapman mechanism is a good thing. More sunlight at around 300 nm enters the Troposphere, lowest layer (0-10 km approx.) and increases the amount of hydroxyl radical (OH) in this layer. OH is the natural chemical detergent in the atmosphere and attacks and removes pollutants.</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0-02-09T20:02:00.512" idx="14">
    <p:pos x="108" y="1212"/>
    <p:text>F11 (CFCl3) and F12 (CF2Cl2) are two of the most used CFCs. They are inert in the lower atmosphere but when exposed to high energy photons from the Sun the C-Cl bond can break and release chlorine, Cl atoms into the stratosphere.</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E5F781-5A0D-4554-B11E-AA7DBE6EABA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20000"/>
              </a:spcBef>
              <a:buClrTx/>
              <a:defRPr sz="1200" baseline="0">
                <a:effectLst/>
              </a:defRPr>
            </a:lvl1pPr>
          </a:lstStyle>
          <a:p>
            <a:pPr>
              <a:defRPr/>
            </a:pPr>
            <a:endParaRPr lang="en-US" altLang="en-US"/>
          </a:p>
        </p:txBody>
      </p:sp>
      <p:sp>
        <p:nvSpPr>
          <p:cNvPr id="5123" name="Rectangle 3">
            <a:extLst>
              <a:ext uri="{FF2B5EF4-FFF2-40B4-BE49-F238E27FC236}">
                <a16:creationId xmlns:a16="http://schemas.microsoft.com/office/drawing/2014/main" id="{CA433FF1-84C8-47C6-A586-63F3EB21D96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20000"/>
              </a:spcBef>
              <a:buClrTx/>
              <a:defRPr sz="1200" baseline="0">
                <a:effectLst/>
              </a:defRPr>
            </a:lvl1pPr>
          </a:lstStyle>
          <a:p>
            <a:pPr>
              <a:defRPr/>
            </a:pPr>
            <a:endParaRPr lang="en-US" altLang="en-US"/>
          </a:p>
        </p:txBody>
      </p:sp>
      <p:sp>
        <p:nvSpPr>
          <p:cNvPr id="3076" name="Rectangle 4">
            <a:extLst>
              <a:ext uri="{FF2B5EF4-FFF2-40B4-BE49-F238E27FC236}">
                <a16:creationId xmlns:a16="http://schemas.microsoft.com/office/drawing/2014/main" id="{D7C5A13D-49BF-4617-99D3-5EAACF42F04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6996D40-89EA-42F0-A41F-32EE9F3826F2}"/>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B5C39AA3-CAD9-4922-86AA-FD4A1B7AFF45}"/>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20000"/>
              </a:spcBef>
              <a:buClrTx/>
              <a:defRPr sz="1200" baseline="0">
                <a:effectLst/>
              </a:defRPr>
            </a:lvl1pPr>
          </a:lstStyle>
          <a:p>
            <a:pPr>
              <a:defRPr/>
            </a:pPr>
            <a:endParaRPr lang="en-US" altLang="en-US"/>
          </a:p>
        </p:txBody>
      </p:sp>
      <p:sp>
        <p:nvSpPr>
          <p:cNvPr id="5127" name="Rectangle 7">
            <a:extLst>
              <a:ext uri="{FF2B5EF4-FFF2-40B4-BE49-F238E27FC236}">
                <a16:creationId xmlns:a16="http://schemas.microsoft.com/office/drawing/2014/main" id="{2048E7E8-1B7D-4B0B-BC35-7B07193228F2}"/>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20000"/>
              </a:spcBef>
              <a:defRPr sz="1200" baseline="0">
                <a:effectLst/>
              </a:defRPr>
            </a:lvl1pPr>
          </a:lstStyle>
          <a:p>
            <a:fld id="{56C6ADEC-4C51-4C60-A40E-F87AF4A4F0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560A9EC-10F8-4E08-9F43-74A6A2A53AEB}"/>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6F8B41C8-5976-4F5E-9B51-97DF5F1AAB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Mace Head is not solely a UK DECC Network station, it is a GAW global station and one of AGAGEs five primary stations</a:t>
            </a:r>
          </a:p>
          <a:p>
            <a:endParaRPr lang="en-US" altLang="en-US"/>
          </a:p>
          <a:p>
            <a:r>
              <a:rPr lang="en-US" altLang="en-US"/>
              <a:t>Many of the advances in measurement capabilities, calibration, intercomparison stem from the association with AGAGE.</a:t>
            </a:r>
          </a:p>
          <a:p>
            <a:endParaRPr lang="en-US" altLang="en-US"/>
          </a:p>
        </p:txBody>
      </p:sp>
      <p:sp>
        <p:nvSpPr>
          <p:cNvPr id="23556" name="Slide Number Placeholder 3">
            <a:extLst>
              <a:ext uri="{FF2B5EF4-FFF2-40B4-BE49-F238E27FC236}">
                <a16:creationId xmlns:a16="http://schemas.microsoft.com/office/drawing/2014/main" id="{A0892094-78DC-42C2-AECF-FE85516A4D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A7A59F1A-58E2-451A-AD13-B2FCCD7B2669}" type="slidenum">
              <a:rPr lang="en-US" altLang="en-US" baseline="0">
                <a:effectLst/>
              </a:rPr>
              <a:pPr/>
              <a:t>21</a:t>
            </a:fld>
            <a:endParaRPr lang="en-US" altLang="en-US" baseline="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188DE3C-5CDC-43C9-A418-E3B114C584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3B6729B6-BEE4-44E9-A3F8-40F86C756E94}" type="slidenum">
              <a:rPr lang="en-US" altLang="en-US" baseline="0">
                <a:effectLst/>
              </a:rPr>
              <a:pPr/>
              <a:t>24</a:t>
            </a:fld>
            <a:endParaRPr lang="en-US" altLang="en-US" baseline="0">
              <a:effectLst/>
            </a:endParaRPr>
          </a:p>
        </p:txBody>
      </p:sp>
      <p:sp>
        <p:nvSpPr>
          <p:cNvPr id="27651" name="Rectangle 2">
            <a:extLst>
              <a:ext uri="{FF2B5EF4-FFF2-40B4-BE49-F238E27FC236}">
                <a16:creationId xmlns:a16="http://schemas.microsoft.com/office/drawing/2014/main" id="{1774CA83-54EF-4C45-9246-84A7A761CD4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EF44CD6-F651-40D8-B8A3-A55CF407A62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6C0A0AE-E44B-4E50-8E57-262CA0F4E6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57D68D93-7DC8-4F2D-8964-A974282047C9}" type="slidenum">
              <a:rPr lang="en-US" altLang="en-US" baseline="0">
                <a:effectLst/>
              </a:rPr>
              <a:pPr/>
              <a:t>27</a:t>
            </a:fld>
            <a:endParaRPr lang="en-US" altLang="en-US" baseline="0">
              <a:effectLst/>
            </a:endParaRPr>
          </a:p>
        </p:txBody>
      </p:sp>
      <p:sp>
        <p:nvSpPr>
          <p:cNvPr id="25603" name="Rectangle 7">
            <a:extLst>
              <a:ext uri="{FF2B5EF4-FFF2-40B4-BE49-F238E27FC236}">
                <a16:creationId xmlns:a16="http://schemas.microsoft.com/office/drawing/2014/main" id="{DDEFD7E5-3162-46D6-97EC-5EA510E577F7}"/>
              </a:ext>
            </a:extLst>
          </p:cNvPr>
          <p:cNvSpPr txBox="1">
            <a:spLocks noGrp="1" noChangeArrowheads="1"/>
          </p:cNvSpPr>
          <p:nvPr/>
        </p:nvSpPr>
        <p:spPr bwMode="auto">
          <a:xfrm>
            <a:off x="3884613" y="8685213"/>
            <a:ext cx="2971800" cy="457200"/>
          </a:xfrm>
          <a:prstGeom prst="rect">
            <a:avLst/>
          </a:prstGeom>
          <a:noFill/>
          <a:ln>
            <a:noFill/>
          </a:ln>
        </p:spPr>
        <p:txBody>
          <a:bodyPr anchor="b"/>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r" eaLnBrk="1" hangingPunct="1">
              <a:lnSpc>
                <a:spcPts val="3600"/>
              </a:lnSpc>
              <a:spcBef>
                <a:spcPts val="500"/>
              </a:spcBef>
              <a:buClr>
                <a:srgbClr val="990033"/>
              </a:buClr>
            </a:pPr>
            <a:fld id="{AC276D94-04B4-4D45-B49F-BCF846E97B60}" type="slidenum">
              <a:rPr lang="en-GB" altLang="en-US" sz="1200">
                <a:cs typeface="Arial" panose="020B0604020202020204" pitchFamily="34" charset="0"/>
              </a:rPr>
              <a:pPr algn="r" eaLnBrk="1" hangingPunct="1">
                <a:lnSpc>
                  <a:spcPts val="3600"/>
                </a:lnSpc>
                <a:spcBef>
                  <a:spcPts val="500"/>
                </a:spcBef>
                <a:buClr>
                  <a:srgbClr val="990033"/>
                </a:buClr>
              </a:pPr>
              <a:t>27</a:t>
            </a:fld>
            <a:endParaRPr lang="en-GB" altLang="en-US" sz="1200">
              <a:cs typeface="Arial" panose="020B0604020202020204" pitchFamily="34" charset="0"/>
            </a:endParaRPr>
          </a:p>
        </p:txBody>
      </p:sp>
      <p:sp>
        <p:nvSpPr>
          <p:cNvPr id="31748" name="Rectangle 2">
            <a:extLst>
              <a:ext uri="{FF2B5EF4-FFF2-40B4-BE49-F238E27FC236}">
                <a16:creationId xmlns:a16="http://schemas.microsoft.com/office/drawing/2014/main" id="{BED848C9-2844-4A82-8655-8B5F96E727AC}"/>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F72A2A2D-E742-4457-A825-8CD419FC26D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D515085-C7A8-4E50-975F-8E4F1A9F36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7FF9C5FD-C53A-4BB3-854D-B8F364780125}" type="slidenum">
              <a:rPr lang="en-US" altLang="en-US" baseline="0">
                <a:effectLst/>
              </a:rPr>
              <a:pPr/>
              <a:t>28</a:t>
            </a:fld>
            <a:endParaRPr lang="en-US" altLang="en-US" baseline="0">
              <a:effectLst/>
            </a:endParaRPr>
          </a:p>
        </p:txBody>
      </p:sp>
      <p:sp>
        <p:nvSpPr>
          <p:cNvPr id="29699" name="Rectangle 7">
            <a:extLst>
              <a:ext uri="{FF2B5EF4-FFF2-40B4-BE49-F238E27FC236}">
                <a16:creationId xmlns:a16="http://schemas.microsoft.com/office/drawing/2014/main" id="{A6A80BC7-B8F4-476D-B1F3-F096945E6B14}"/>
              </a:ext>
            </a:extLst>
          </p:cNvPr>
          <p:cNvSpPr txBox="1">
            <a:spLocks noGrp="1" noChangeArrowheads="1"/>
          </p:cNvSpPr>
          <p:nvPr/>
        </p:nvSpPr>
        <p:spPr bwMode="auto">
          <a:xfrm>
            <a:off x="3884613" y="8685213"/>
            <a:ext cx="2971800" cy="457200"/>
          </a:xfrm>
          <a:prstGeom prst="rect">
            <a:avLst/>
          </a:prstGeom>
          <a:noFill/>
          <a:ln>
            <a:noFill/>
          </a:ln>
        </p:spPr>
        <p:txBody>
          <a:bodyPr anchor="b"/>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pPr algn="r" eaLnBrk="1" hangingPunct="1">
              <a:lnSpc>
                <a:spcPts val="3600"/>
              </a:lnSpc>
              <a:spcBef>
                <a:spcPts val="500"/>
              </a:spcBef>
              <a:buClr>
                <a:srgbClr val="990033"/>
              </a:buClr>
            </a:pPr>
            <a:fld id="{67A2843D-856B-49E5-AB14-B8697940E098}" type="slidenum">
              <a:rPr lang="en-GB" altLang="en-US" sz="1200">
                <a:cs typeface="Arial" panose="020B0604020202020204" pitchFamily="34" charset="0"/>
              </a:rPr>
              <a:pPr algn="r" eaLnBrk="1" hangingPunct="1">
                <a:lnSpc>
                  <a:spcPts val="3600"/>
                </a:lnSpc>
                <a:spcBef>
                  <a:spcPts val="500"/>
                </a:spcBef>
                <a:buClr>
                  <a:srgbClr val="990033"/>
                </a:buClr>
              </a:pPr>
              <a:t>28</a:t>
            </a:fld>
            <a:endParaRPr lang="en-GB" altLang="en-US" sz="1200">
              <a:cs typeface="Arial" panose="020B0604020202020204" pitchFamily="34" charset="0"/>
            </a:endParaRPr>
          </a:p>
        </p:txBody>
      </p:sp>
      <p:sp>
        <p:nvSpPr>
          <p:cNvPr id="33796" name="Rectangle 2">
            <a:extLst>
              <a:ext uri="{FF2B5EF4-FFF2-40B4-BE49-F238E27FC236}">
                <a16:creationId xmlns:a16="http://schemas.microsoft.com/office/drawing/2014/main" id="{ECAB38DF-5A3B-46B7-8295-831AA1C4DC1B}"/>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A219144B-557A-4347-A07F-544037634E6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92E06FD-0B59-4580-A58B-03389510DEC1}"/>
              </a:ext>
            </a:extLst>
          </p:cNvPr>
          <p:cNvSpPr>
            <a:spLocks noChangeArrowheads="1"/>
          </p:cNvSpPr>
          <p:nvPr/>
        </p:nvSpPr>
        <p:spPr bwMode="auto">
          <a:xfrm>
            <a:off x="0" y="1784350"/>
            <a:ext cx="9144000" cy="3200400"/>
          </a:xfrm>
          <a:prstGeom prst="rect">
            <a:avLst/>
          </a:prstGeom>
          <a:solidFill>
            <a:srgbClr val="B01C2E"/>
          </a:solidFill>
          <a:ln>
            <a:noFill/>
          </a:ln>
          <a:effectLst/>
        </p:spPr>
        <p:txBody>
          <a:bodyPr wrap="none" anchor="ctr"/>
          <a:lstStyle>
            <a:lvl1pPr>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4000" baseline="0">
              <a:solidFill>
                <a:schemeClr val="tx1"/>
              </a:solidFill>
              <a:effectLst/>
              <a:latin typeface="Times New Roman" panose="02020603050405020304" pitchFamily="18" charset="0"/>
            </a:endParaRPr>
          </a:p>
        </p:txBody>
      </p:sp>
      <p:sp>
        <p:nvSpPr>
          <p:cNvPr id="5" name="Rectangle 7">
            <a:extLst>
              <a:ext uri="{FF2B5EF4-FFF2-40B4-BE49-F238E27FC236}">
                <a16:creationId xmlns:a16="http://schemas.microsoft.com/office/drawing/2014/main" id="{C40D20B5-433D-4828-91A0-59F7388D578E}"/>
              </a:ext>
            </a:extLst>
          </p:cNvPr>
          <p:cNvSpPr>
            <a:spLocks noChangeArrowheads="1"/>
          </p:cNvSpPr>
          <p:nvPr/>
        </p:nvSpPr>
        <p:spPr bwMode="auto">
          <a:xfrm>
            <a:off x="0" y="0"/>
            <a:ext cx="9144000" cy="1752600"/>
          </a:xfrm>
          <a:prstGeom prst="rect">
            <a:avLst/>
          </a:prstGeom>
          <a:solidFill>
            <a:srgbClr val="002448"/>
          </a:solidFill>
          <a:ln>
            <a:noFill/>
          </a:ln>
          <a:effectLst/>
        </p:spPr>
        <p:txBody>
          <a:bodyPr wrap="none" anchor="ctr"/>
          <a:lstStyle>
            <a:lvl1pPr>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baseline="0">
              <a:solidFill>
                <a:schemeClr val="bg1"/>
              </a:solidFill>
              <a:effectLst/>
            </a:endParaRPr>
          </a:p>
        </p:txBody>
      </p:sp>
      <p:pic>
        <p:nvPicPr>
          <p:cNvPr id="6" name="Picture 10" descr="logo-screen">
            <a:extLst>
              <a:ext uri="{FF2B5EF4-FFF2-40B4-BE49-F238E27FC236}">
                <a16:creationId xmlns:a16="http://schemas.microsoft.com/office/drawing/2014/main" id="{4428FEBC-75AF-459E-89C6-E7B756286A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5486400"/>
            <a:ext cx="26971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8587AB7B-855D-42FA-A6A2-B37082BD7A9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338" y="5105400"/>
            <a:ext cx="1744662"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descr="logo4">
            <a:extLst>
              <a:ext uri="{FF2B5EF4-FFF2-40B4-BE49-F238E27FC236}">
                <a16:creationId xmlns:a16="http://schemas.microsoft.com/office/drawing/2014/main" id="{BD3E7642-C604-4616-8EBB-B24BDA9D5A0D}"/>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810000" y="5410200"/>
            <a:ext cx="2590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143000" y="0"/>
            <a:ext cx="7315200" cy="914400"/>
          </a:xfrm>
        </p:spPr>
        <p:txBody>
          <a:bodyPr/>
          <a:lstStyle>
            <a:lvl1pPr>
              <a:lnSpc>
                <a:spcPts val="2800"/>
              </a:lnSpc>
              <a:defRPr sz="1800">
                <a:solidFill>
                  <a:schemeClr val="bg1"/>
                </a:solidFill>
              </a:defRPr>
            </a:lvl1pPr>
          </a:lstStyle>
          <a:p>
            <a:pPr lvl="0"/>
            <a:endParaRPr lang="en-GB" altLang="en-US" noProof="0"/>
          </a:p>
        </p:txBody>
      </p:sp>
      <p:sp>
        <p:nvSpPr>
          <p:cNvPr id="2051" name="Rectangle 3"/>
          <p:cNvSpPr>
            <a:spLocks noGrp="1" noChangeArrowheads="1"/>
          </p:cNvSpPr>
          <p:nvPr>
            <p:ph type="subTitle" idx="1"/>
          </p:nvPr>
        </p:nvSpPr>
        <p:spPr>
          <a:xfrm>
            <a:off x="1143000" y="1905000"/>
            <a:ext cx="7315200" cy="1676400"/>
          </a:xfrm>
        </p:spPr>
        <p:txBody>
          <a:bodyPr/>
          <a:lstStyle>
            <a:lvl1pPr marL="0" indent="0">
              <a:buFontTx/>
              <a:buNone/>
              <a:defRPr sz="3600">
                <a:solidFill>
                  <a:schemeClr val="bg1"/>
                </a:solidFill>
              </a:defRPr>
            </a:lvl1pPr>
          </a:lstStyle>
          <a:p>
            <a:pPr lvl="0"/>
            <a:r>
              <a:rPr lang="en-US" altLang="en-US" noProof="0"/>
              <a:t>Click to add the title of the presentation</a:t>
            </a:r>
          </a:p>
          <a:p>
            <a:pPr lvl="0"/>
            <a:endParaRPr lang="en-US" altLang="en-US" noProof="0"/>
          </a:p>
          <a:p>
            <a:pPr lvl="0"/>
            <a:endParaRPr lang="en-US" altLang="en-US" noProof="0"/>
          </a:p>
          <a:p>
            <a:pPr lvl="0"/>
            <a:endParaRPr lang="en-US" altLang="en-US" noProof="0"/>
          </a:p>
          <a:p>
            <a:pPr lvl="0"/>
            <a:endParaRPr lang="en-US" altLang="en-US" noProof="0"/>
          </a:p>
        </p:txBody>
      </p:sp>
    </p:spTree>
    <p:extLst>
      <p:ext uri="{BB962C8B-B14F-4D97-AF65-F5344CB8AC3E}">
        <p14:creationId xmlns:p14="http://schemas.microsoft.com/office/powerpoint/2010/main" val="18352972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D17B9A8-A9B6-452E-91B6-09D952F1C2C6}"/>
              </a:ext>
            </a:extLst>
          </p:cNvPr>
          <p:cNvSpPr>
            <a:spLocks noGrp="1" noChangeArrowheads="1"/>
          </p:cNvSpPr>
          <p:nvPr>
            <p:ph type="sldNum" sz="quarter" idx="10"/>
          </p:nvPr>
        </p:nvSpPr>
        <p:spPr>
          <a:ln/>
        </p:spPr>
        <p:txBody>
          <a:bodyPr/>
          <a:lstStyle>
            <a:lvl1pPr>
              <a:defRPr/>
            </a:lvl1pPr>
          </a:lstStyle>
          <a:p>
            <a:fld id="{E9281A10-C625-4F8B-BD6B-462873FF370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522423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04800"/>
            <a:ext cx="55054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93E26D8-79C8-4F82-B9F5-8A57F60F791D}"/>
              </a:ext>
            </a:extLst>
          </p:cNvPr>
          <p:cNvSpPr>
            <a:spLocks noGrp="1" noChangeArrowheads="1"/>
          </p:cNvSpPr>
          <p:nvPr>
            <p:ph type="sldNum" sz="quarter" idx="10"/>
          </p:nvPr>
        </p:nvSpPr>
        <p:spPr>
          <a:ln/>
        </p:spPr>
        <p:txBody>
          <a:bodyPr/>
          <a:lstStyle>
            <a:lvl1pPr>
              <a:defRPr/>
            </a:lvl1pPr>
          </a:lstStyle>
          <a:p>
            <a:fld id="{698ADBB8-98BA-469E-B407-35ADB527CB82}"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990165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467600" cy="914400"/>
          </a:xfrm>
        </p:spPr>
        <p:txBody>
          <a:bodyPr/>
          <a:lstStyle/>
          <a:p>
            <a:r>
              <a:rPr lang="en-US"/>
              <a:t>Click to edit Master title style</a:t>
            </a:r>
            <a:endParaRPr lang="en-GB"/>
          </a:p>
        </p:txBody>
      </p:sp>
      <p:sp>
        <p:nvSpPr>
          <p:cNvPr id="3" name="Content Placeholder 2"/>
          <p:cNvSpPr>
            <a:spLocks noGrp="1"/>
          </p:cNvSpPr>
          <p:nvPr>
            <p:ph sz="quarter" idx="1"/>
          </p:nvPr>
        </p:nvSpPr>
        <p:spPr>
          <a:xfrm>
            <a:off x="114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14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79DF93D-619F-496A-A0D8-68FA5C1CBC55}"/>
              </a:ext>
            </a:extLst>
          </p:cNvPr>
          <p:cNvSpPr>
            <a:spLocks noGrp="1" noChangeArrowheads="1"/>
          </p:cNvSpPr>
          <p:nvPr>
            <p:ph type="sldNum" sz="quarter" idx="10"/>
          </p:nvPr>
        </p:nvSpPr>
        <p:spPr>
          <a:ln/>
        </p:spPr>
        <p:txBody>
          <a:bodyPr/>
          <a:lstStyle>
            <a:lvl1pPr>
              <a:defRPr/>
            </a:lvl1pPr>
          </a:lstStyle>
          <a:p>
            <a:fld id="{0EBC2236-3404-40B7-9B5E-CE6A754B1FDC}"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462235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5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13668AD-0B21-4A77-B412-9A83E6153575}"/>
              </a:ext>
            </a:extLst>
          </p:cNvPr>
          <p:cNvSpPr>
            <a:spLocks noGrp="1" noChangeArrowheads="1"/>
          </p:cNvSpPr>
          <p:nvPr>
            <p:ph type="sldNum" sz="quarter" idx="10"/>
          </p:nvPr>
        </p:nvSpPr>
        <p:spPr>
          <a:ln/>
        </p:spPr>
        <p:txBody>
          <a:bodyPr/>
          <a:lstStyle>
            <a:lvl1pPr>
              <a:defRPr/>
            </a:lvl1pPr>
          </a:lstStyle>
          <a:p>
            <a:fld id="{F01A564A-5009-4967-A6B8-B85AA0BFD95F}"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125463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2A5BB79A-04D3-41C8-96EC-090AA9B0EEF8}"/>
              </a:ext>
            </a:extLst>
          </p:cNvPr>
          <p:cNvSpPr>
            <a:spLocks noGrp="1" noChangeArrowheads="1"/>
          </p:cNvSpPr>
          <p:nvPr>
            <p:ph type="sldNum" sz="quarter" idx="10"/>
          </p:nvPr>
        </p:nvSpPr>
        <p:spPr>
          <a:ln/>
        </p:spPr>
        <p:txBody>
          <a:bodyPr/>
          <a:lstStyle>
            <a:lvl1pPr>
              <a:defRPr/>
            </a:lvl1pPr>
          </a:lstStyle>
          <a:p>
            <a:fld id="{97D95366-2CC6-4635-9B05-8BE08DF9B6E8}"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947214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6">
            <a:extLst>
              <a:ext uri="{FF2B5EF4-FFF2-40B4-BE49-F238E27FC236}">
                <a16:creationId xmlns:a16="http://schemas.microsoft.com/office/drawing/2014/main" id="{9280601B-24C3-427F-A518-16E5BC8E46C8}"/>
              </a:ext>
            </a:extLst>
          </p:cNvPr>
          <p:cNvSpPr>
            <a:spLocks noGrp="1" noChangeArrowheads="1"/>
          </p:cNvSpPr>
          <p:nvPr>
            <p:ph type="sldNum" sz="quarter" idx="10"/>
          </p:nvPr>
        </p:nvSpPr>
        <p:spPr>
          <a:ln/>
        </p:spPr>
        <p:txBody>
          <a:bodyPr/>
          <a:lstStyle>
            <a:lvl1pPr>
              <a:defRPr/>
            </a:lvl1pPr>
          </a:lstStyle>
          <a:p>
            <a:fld id="{690D6A0A-EB44-4CC8-8784-127F2851510E}"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991089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EA928371-12EA-4CC1-B9D5-F34CACE7BBDC}"/>
              </a:ext>
            </a:extLst>
          </p:cNvPr>
          <p:cNvSpPr>
            <a:spLocks noGrp="1" noChangeArrowheads="1"/>
          </p:cNvSpPr>
          <p:nvPr>
            <p:ph type="sldNum" sz="quarter" idx="10"/>
          </p:nvPr>
        </p:nvSpPr>
        <p:spPr>
          <a:ln/>
        </p:spPr>
        <p:txBody>
          <a:bodyPr/>
          <a:lstStyle>
            <a:lvl1pPr>
              <a:defRPr/>
            </a:lvl1pPr>
          </a:lstStyle>
          <a:p>
            <a:fld id="{1B038B93-E862-4677-93F5-03D9BD6AF105}"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498347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953000" y="1447800"/>
            <a:ext cx="3657600" cy="4114800"/>
          </a:xfrm>
        </p:spPr>
        <p:txBody>
          <a:bodyPr/>
          <a:lstStyle/>
          <a:p>
            <a:pPr lvl="0"/>
            <a:endParaRPr lang="en-GB" noProof="0"/>
          </a:p>
        </p:txBody>
      </p:sp>
      <p:sp>
        <p:nvSpPr>
          <p:cNvPr id="5" name="Rectangle 6">
            <a:extLst>
              <a:ext uri="{FF2B5EF4-FFF2-40B4-BE49-F238E27FC236}">
                <a16:creationId xmlns:a16="http://schemas.microsoft.com/office/drawing/2014/main" id="{D50FD836-6478-467E-8AAD-A595D586B43D}"/>
              </a:ext>
            </a:extLst>
          </p:cNvPr>
          <p:cNvSpPr>
            <a:spLocks noGrp="1" noChangeArrowheads="1"/>
          </p:cNvSpPr>
          <p:nvPr>
            <p:ph type="sldNum" sz="quarter" idx="10"/>
          </p:nvPr>
        </p:nvSpPr>
        <p:spPr>
          <a:ln/>
        </p:spPr>
        <p:txBody>
          <a:bodyPr/>
          <a:lstStyle>
            <a:lvl1pPr>
              <a:defRPr/>
            </a:lvl1pPr>
          </a:lstStyle>
          <a:p>
            <a:fld id="{E0EEBDEF-A265-4316-9404-933047DCAEFE}"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97773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2976A5A-D180-461C-B15F-B203E84BA86D}"/>
              </a:ext>
            </a:extLst>
          </p:cNvPr>
          <p:cNvSpPr>
            <a:spLocks noGrp="1" noChangeArrowheads="1"/>
          </p:cNvSpPr>
          <p:nvPr>
            <p:ph type="sldNum" sz="quarter" idx="10"/>
          </p:nvPr>
        </p:nvSpPr>
        <p:spPr>
          <a:ln/>
        </p:spPr>
        <p:txBody>
          <a:bodyPr/>
          <a:lstStyle>
            <a:lvl1pPr>
              <a:defRPr/>
            </a:lvl1pPr>
          </a:lstStyle>
          <a:p>
            <a:fld id="{FC75B323-54D1-40B4-986D-FCA98A6D5FF0}"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145209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8EDED287-6BC6-4847-AC32-F3C8324620C5}"/>
              </a:ext>
            </a:extLst>
          </p:cNvPr>
          <p:cNvSpPr>
            <a:spLocks noGrp="1" noChangeArrowheads="1"/>
          </p:cNvSpPr>
          <p:nvPr>
            <p:ph type="sldNum" sz="quarter" idx="10"/>
          </p:nvPr>
        </p:nvSpPr>
        <p:spPr>
          <a:ln/>
        </p:spPr>
        <p:txBody>
          <a:bodyPr/>
          <a:lstStyle>
            <a:lvl1pPr>
              <a:defRPr/>
            </a:lvl1pPr>
          </a:lstStyle>
          <a:p>
            <a:fld id="{83EEC5BE-30F5-4904-9995-897368C813F3}"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613882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5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F6F5B5D-B527-4869-9BA5-63B0668DAB96}"/>
              </a:ext>
            </a:extLst>
          </p:cNvPr>
          <p:cNvSpPr>
            <a:spLocks noGrp="1" noChangeArrowheads="1"/>
          </p:cNvSpPr>
          <p:nvPr>
            <p:ph type="sldNum" sz="quarter" idx="10"/>
          </p:nvPr>
        </p:nvSpPr>
        <p:spPr>
          <a:ln/>
        </p:spPr>
        <p:txBody>
          <a:bodyPr/>
          <a:lstStyle>
            <a:lvl1pPr>
              <a:defRPr/>
            </a:lvl1pPr>
          </a:lstStyle>
          <a:p>
            <a:fld id="{54FA5F8E-E575-46D7-AB10-801A5AB1CF9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28539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C64584B-2107-486A-81D2-81B2E85748C7}"/>
              </a:ext>
            </a:extLst>
          </p:cNvPr>
          <p:cNvSpPr>
            <a:spLocks noGrp="1" noChangeArrowheads="1"/>
          </p:cNvSpPr>
          <p:nvPr>
            <p:ph type="sldNum" sz="quarter" idx="10"/>
          </p:nvPr>
        </p:nvSpPr>
        <p:spPr>
          <a:ln/>
        </p:spPr>
        <p:txBody>
          <a:bodyPr/>
          <a:lstStyle>
            <a:lvl1pPr>
              <a:defRPr/>
            </a:lvl1pPr>
          </a:lstStyle>
          <a:p>
            <a:fld id="{A670D00D-916E-4536-B3DE-0FBBF6BD172B}"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332897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B4732DCF-AE51-4EB1-BD1D-F4BA2901C277}"/>
              </a:ext>
            </a:extLst>
          </p:cNvPr>
          <p:cNvSpPr>
            <a:spLocks noGrp="1" noChangeArrowheads="1"/>
          </p:cNvSpPr>
          <p:nvPr>
            <p:ph type="sldNum" sz="quarter" idx="10"/>
          </p:nvPr>
        </p:nvSpPr>
        <p:spPr>
          <a:ln/>
        </p:spPr>
        <p:txBody>
          <a:bodyPr/>
          <a:lstStyle>
            <a:lvl1pPr>
              <a:defRPr/>
            </a:lvl1pPr>
          </a:lstStyle>
          <a:p>
            <a:fld id="{82D59625-ADB7-4AEB-91FF-32EEBF27DC71}"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154798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C63800-3AC5-41D8-90D3-DA8A0E84ED32}"/>
              </a:ext>
            </a:extLst>
          </p:cNvPr>
          <p:cNvSpPr>
            <a:spLocks noGrp="1" noChangeArrowheads="1"/>
          </p:cNvSpPr>
          <p:nvPr>
            <p:ph type="sldNum" sz="quarter" idx="10"/>
          </p:nvPr>
        </p:nvSpPr>
        <p:spPr>
          <a:ln/>
        </p:spPr>
        <p:txBody>
          <a:bodyPr/>
          <a:lstStyle>
            <a:lvl1pPr>
              <a:defRPr/>
            </a:lvl1pPr>
          </a:lstStyle>
          <a:p>
            <a:fld id="{07523E97-E47F-4A59-9710-67393B922E5C}"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343272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3A6362E-9DCA-4A1A-8534-B140A4708890}"/>
              </a:ext>
            </a:extLst>
          </p:cNvPr>
          <p:cNvSpPr>
            <a:spLocks noGrp="1" noChangeArrowheads="1"/>
          </p:cNvSpPr>
          <p:nvPr>
            <p:ph type="sldNum" sz="quarter" idx="10"/>
          </p:nvPr>
        </p:nvSpPr>
        <p:spPr>
          <a:ln/>
        </p:spPr>
        <p:txBody>
          <a:bodyPr/>
          <a:lstStyle>
            <a:lvl1pPr>
              <a:defRPr/>
            </a:lvl1pPr>
          </a:lstStyle>
          <a:p>
            <a:fld id="{DB02F1E4-D36B-42D0-ACDE-9112BBDA6D93}"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02261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6C867763-8A97-4008-B1E1-502BE27FB2B6}"/>
              </a:ext>
            </a:extLst>
          </p:cNvPr>
          <p:cNvSpPr>
            <a:spLocks noGrp="1" noChangeArrowheads="1"/>
          </p:cNvSpPr>
          <p:nvPr>
            <p:ph type="sldNum" sz="quarter" idx="10"/>
          </p:nvPr>
        </p:nvSpPr>
        <p:spPr>
          <a:ln/>
        </p:spPr>
        <p:txBody>
          <a:bodyPr/>
          <a:lstStyle>
            <a:lvl1pPr>
              <a:defRPr/>
            </a:lvl1pPr>
          </a:lstStyle>
          <a:p>
            <a:fld id="{B4323D88-FCA3-4DDF-9C4B-BA53A1BD1E45}"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10104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EBEEE93F-A855-4C15-AE26-73CC7CE68064}"/>
              </a:ext>
            </a:extLst>
          </p:cNvPr>
          <p:cNvGrpSpPr>
            <a:grpSpLocks/>
          </p:cNvGrpSpPr>
          <p:nvPr/>
        </p:nvGrpSpPr>
        <p:grpSpPr bwMode="auto">
          <a:xfrm>
            <a:off x="0" y="0"/>
            <a:ext cx="533400" cy="6858000"/>
            <a:chOff x="0" y="0"/>
            <a:chExt cx="336" cy="4320"/>
          </a:xfrm>
        </p:grpSpPr>
        <p:sp>
          <p:nvSpPr>
            <p:cNvPr id="1033" name="Rectangle 11">
              <a:extLst>
                <a:ext uri="{FF2B5EF4-FFF2-40B4-BE49-F238E27FC236}">
                  <a16:creationId xmlns:a16="http://schemas.microsoft.com/office/drawing/2014/main" id="{D240AB71-2308-42C7-8942-51D1906FB693}"/>
                </a:ext>
              </a:extLst>
            </p:cNvPr>
            <p:cNvSpPr>
              <a:spLocks noChangeArrowheads="1"/>
            </p:cNvSpPr>
            <p:nvPr/>
          </p:nvSpPr>
          <p:spPr bwMode="auto">
            <a:xfrm>
              <a:off x="0" y="0"/>
              <a:ext cx="336" cy="1104"/>
            </a:xfrm>
            <a:prstGeom prst="rect">
              <a:avLst/>
            </a:prstGeom>
            <a:solidFill>
              <a:srgbClr val="002448"/>
            </a:solidFill>
            <a:ln>
              <a:noFill/>
            </a:ln>
            <a:effectLst/>
          </p:spPr>
          <p:txBody>
            <a:bodyPr wrap="none" anchor="ctr"/>
            <a:lstStyle>
              <a:lvl1pPr>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2800" baseline="0">
                <a:solidFill>
                  <a:srgbClr val="002244"/>
                </a:solidFill>
                <a:effectLst/>
                <a:latin typeface="Times New Roman" panose="02020603050405020304" pitchFamily="18" charset="0"/>
              </a:endParaRPr>
            </a:p>
          </p:txBody>
        </p:sp>
        <p:sp>
          <p:nvSpPr>
            <p:cNvPr id="1034" name="Rectangle 12">
              <a:extLst>
                <a:ext uri="{FF2B5EF4-FFF2-40B4-BE49-F238E27FC236}">
                  <a16:creationId xmlns:a16="http://schemas.microsoft.com/office/drawing/2014/main" id="{507C6DC3-778A-4A51-8224-928B217F4DC9}"/>
                </a:ext>
              </a:extLst>
            </p:cNvPr>
            <p:cNvSpPr>
              <a:spLocks noChangeArrowheads="1"/>
            </p:cNvSpPr>
            <p:nvPr/>
          </p:nvSpPr>
          <p:spPr bwMode="auto">
            <a:xfrm>
              <a:off x="0" y="1124"/>
              <a:ext cx="336" cy="3196"/>
            </a:xfrm>
            <a:prstGeom prst="rect">
              <a:avLst/>
            </a:prstGeom>
            <a:solidFill>
              <a:srgbClr val="B01C2E"/>
            </a:solidFill>
            <a:ln>
              <a:noFill/>
            </a:ln>
            <a:effectLst/>
          </p:spPr>
          <p:txBody>
            <a:bodyPr wrap="none" anchor="ctr"/>
            <a:lstStyle>
              <a:lvl1pPr>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4000" baseline="0">
                <a:solidFill>
                  <a:schemeClr val="tx1"/>
                </a:solidFill>
                <a:effectLst/>
                <a:latin typeface="Times New Roman" panose="02020603050405020304" pitchFamily="18" charset="0"/>
              </a:endParaRPr>
            </a:p>
          </p:txBody>
        </p:sp>
      </p:grpSp>
      <p:sp>
        <p:nvSpPr>
          <p:cNvPr id="1027" name="Rectangle 2">
            <a:extLst>
              <a:ext uri="{FF2B5EF4-FFF2-40B4-BE49-F238E27FC236}">
                <a16:creationId xmlns:a16="http://schemas.microsoft.com/office/drawing/2014/main" id="{73F4E8DE-A64E-4E31-82D5-0616CFABEDF3}"/>
              </a:ext>
            </a:extLst>
          </p:cNvPr>
          <p:cNvSpPr>
            <a:spLocks noGrp="1" noChangeArrowheads="1"/>
          </p:cNvSpPr>
          <p:nvPr>
            <p:ph type="title"/>
          </p:nvPr>
        </p:nvSpPr>
        <p:spPr bwMode="auto">
          <a:xfrm>
            <a:off x="1066800" y="3048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4FF9068-02C7-4103-AF3B-0EAA91E4E263}"/>
              </a:ext>
            </a:extLst>
          </p:cNvPr>
          <p:cNvSpPr>
            <a:spLocks noGrp="1" noChangeArrowheads="1"/>
          </p:cNvSpPr>
          <p:nvPr>
            <p:ph type="body" idx="1"/>
          </p:nvPr>
        </p:nvSpPr>
        <p:spPr bwMode="auto">
          <a:xfrm>
            <a:off x="1143000" y="1447800"/>
            <a:ext cx="746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0" name="Rectangle 6">
            <a:extLst>
              <a:ext uri="{FF2B5EF4-FFF2-40B4-BE49-F238E27FC236}">
                <a16:creationId xmlns:a16="http://schemas.microsoft.com/office/drawing/2014/main" id="{1849A2FC-94E3-444B-8E80-E190BA010981}"/>
              </a:ext>
            </a:extLst>
          </p:cNvPr>
          <p:cNvSpPr>
            <a:spLocks noGrp="1" noChangeArrowheads="1"/>
          </p:cNvSpPr>
          <p:nvPr>
            <p:ph type="sldNum" sz="quarter" idx="4"/>
          </p:nvPr>
        </p:nvSpPr>
        <p:spPr bwMode="auto">
          <a:xfrm>
            <a:off x="0" y="533400"/>
            <a:ext cx="533400" cy="533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aseline="0">
                <a:effectLst/>
              </a:defRPr>
            </a:lvl1pPr>
          </a:lstStyle>
          <a:p>
            <a:fld id="{6045D7B1-5865-4FE2-B7C1-96D0078E2370}" type="slidenum">
              <a:rPr lang="en-US" altLang="en-US"/>
              <a:pPr/>
              <a:t>‹#›</a:t>
            </a:fld>
            <a:endParaRPr lang="en-US" altLang="en-US">
              <a:solidFill>
                <a:schemeClr val="tx1"/>
              </a:solidFill>
              <a:latin typeface="Times New Roman" panose="02020603050405020304" pitchFamily="18" charset="0"/>
            </a:endParaRPr>
          </a:p>
        </p:txBody>
      </p:sp>
      <p:pic>
        <p:nvPicPr>
          <p:cNvPr id="2" name="Picture 13" descr="logo-small-screen">
            <a:extLst>
              <a:ext uri="{FF2B5EF4-FFF2-40B4-BE49-F238E27FC236}">
                <a16:creationId xmlns:a16="http://schemas.microsoft.com/office/drawing/2014/main" id="{B9183D90-84A5-4D32-8F69-E14976472524}"/>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09600" y="6172200"/>
            <a:ext cx="1611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4">
            <a:extLst>
              <a:ext uri="{FF2B5EF4-FFF2-40B4-BE49-F238E27FC236}">
                <a16:creationId xmlns:a16="http://schemas.microsoft.com/office/drawing/2014/main" id="{06280F4F-64E5-4153-86BB-3C1686C8BC37}"/>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8120063" y="5967413"/>
            <a:ext cx="10239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16" descr="logo4">
            <a:extLst>
              <a:ext uri="{FF2B5EF4-FFF2-40B4-BE49-F238E27FC236}">
                <a16:creationId xmlns:a16="http://schemas.microsoft.com/office/drawing/2014/main" id="{765C87FB-2F25-4DA3-8356-55F6065EAC23}"/>
              </a:ext>
            </a:extLst>
          </p:cNvPr>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91000" y="6096000"/>
            <a:ext cx="16002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ransition/>
  <p:hf hdr="0" ftr="0" dt="0"/>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defRPr>
      </a:lvl5pPr>
      <a:lvl6pPr marL="457200" algn="l" rtl="0" eaLnBrk="0" fontAlgn="base" hangingPunct="0">
        <a:spcBef>
          <a:spcPct val="0"/>
        </a:spcBef>
        <a:spcAft>
          <a:spcPct val="0"/>
        </a:spcAft>
        <a:defRPr sz="2800">
          <a:solidFill>
            <a:schemeClr val="tx2"/>
          </a:solidFill>
          <a:latin typeface="Arial" panose="020B0604020202020204" pitchFamily="34" charset="0"/>
        </a:defRPr>
      </a:lvl6pPr>
      <a:lvl7pPr marL="914400" algn="l" rtl="0" eaLnBrk="0" fontAlgn="base" hangingPunct="0">
        <a:spcBef>
          <a:spcPct val="0"/>
        </a:spcBef>
        <a:spcAft>
          <a:spcPct val="0"/>
        </a:spcAft>
        <a:defRPr sz="2800">
          <a:solidFill>
            <a:schemeClr val="tx2"/>
          </a:solidFill>
          <a:latin typeface="Arial" panose="020B0604020202020204" pitchFamily="34" charset="0"/>
        </a:defRPr>
      </a:lvl7pPr>
      <a:lvl8pPr marL="1371600" algn="l" rtl="0" eaLnBrk="0" fontAlgn="base" hangingPunct="0">
        <a:spcBef>
          <a:spcPct val="0"/>
        </a:spcBef>
        <a:spcAft>
          <a:spcPct val="0"/>
        </a:spcAft>
        <a:defRPr sz="2800">
          <a:solidFill>
            <a:schemeClr val="tx2"/>
          </a:solidFill>
          <a:latin typeface="Arial" panose="020B0604020202020204" pitchFamily="34" charset="0"/>
        </a:defRPr>
      </a:lvl8pPr>
      <a:lvl9pPr marL="1828800" algn="l" rtl="0" eaLnBrk="0" fontAlgn="base" hangingPunct="0">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lnSpc>
          <a:spcPts val="3600"/>
        </a:lnSpc>
        <a:spcBef>
          <a:spcPts val="500"/>
        </a:spcBef>
        <a:spcAft>
          <a:spcPct val="0"/>
        </a:spcAft>
        <a:buClr>
          <a:srgbClr val="990033"/>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7.xml"/><Relationship Id="rId5" Type="http://schemas.openxmlformats.org/officeDocument/2006/relationships/comments" Target="../comments/comment1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comments" Target="../comments/comment14.xml"/><Relationship Id="rId5" Type="http://schemas.openxmlformats.org/officeDocument/2006/relationships/image" Target="../media/image26.jpeg"/><Relationship Id="rId10" Type="http://schemas.openxmlformats.org/officeDocument/2006/relationships/image" Target="../media/image8.jpeg"/><Relationship Id="rId4" Type="http://schemas.openxmlformats.org/officeDocument/2006/relationships/image" Target="../media/image25.jpe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16.xml"/></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17.xml"/><Relationship Id="rId3" Type="http://schemas.openxmlformats.org/officeDocument/2006/relationships/image" Target="../media/image32.w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20.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omments" Target="../comments/comment21.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comments" Target="../comments/comment22.xml"/><Relationship Id="rId5" Type="http://schemas.openxmlformats.org/officeDocument/2006/relationships/image" Target="../media/image8.jpeg"/><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omments" Target="../comments/comment2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k-air.defra.gov.uk/"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74A01F1-30ED-4B10-ADE7-FE13AB83EA72}"/>
              </a:ext>
            </a:extLst>
          </p:cNvPr>
          <p:cNvSpPr>
            <a:spLocks noGrp="1" noChangeArrowheads="1"/>
          </p:cNvSpPr>
          <p:nvPr>
            <p:ph type="ctrTitle"/>
          </p:nvPr>
        </p:nvSpPr>
        <p:spPr>
          <a:xfrm>
            <a:off x="1143000" y="0"/>
            <a:ext cx="7924800" cy="1752600"/>
          </a:xfrm>
          <a:solidFill>
            <a:srgbClr val="002448"/>
          </a:solidFill>
        </p:spPr>
        <p:txBody>
          <a:bodyPr/>
          <a:lstStyle/>
          <a:p>
            <a:pPr algn="ctr"/>
            <a:br>
              <a:rPr lang="en-US" altLang="en-US" sz="2000"/>
            </a:br>
            <a:r>
              <a:rPr lang="en-US" altLang="en-US" sz="2000"/>
              <a:t>Prof. Dudley E. Shallcross ACRG &amp; PSTT</a:t>
            </a:r>
            <a:br>
              <a:rPr lang="en-US" altLang="en-US" sz="2000"/>
            </a:br>
            <a:r>
              <a:rPr lang="en-US" altLang="en-US" sz="2000"/>
              <a:t>Tim G. Harrison Bristol ChemLabS</a:t>
            </a:r>
            <a:br>
              <a:rPr lang="en-US" altLang="en-US" sz="2000"/>
            </a:br>
            <a:r>
              <a:rPr lang="en-US" altLang="en-GB" sz="1400"/>
              <a:t>Atmospheric Chemistry Research Group, School of Chemistry, University of Bristol</a:t>
            </a:r>
            <a:br>
              <a:rPr lang="en-US" altLang="en-GB" sz="1400"/>
            </a:br>
            <a:r>
              <a:rPr lang="en-US" altLang="en-GB" sz="1400"/>
              <a:t>Primary Science Teaching Trust</a:t>
            </a:r>
            <a:br>
              <a:rPr lang="en-US" altLang="en-GB" sz="2000"/>
            </a:br>
            <a:endParaRPr lang="en-US" altLang="en-US" sz="2000"/>
          </a:p>
        </p:txBody>
      </p:sp>
      <p:sp>
        <p:nvSpPr>
          <p:cNvPr id="4099" name="Rectangle 3">
            <a:extLst>
              <a:ext uri="{FF2B5EF4-FFF2-40B4-BE49-F238E27FC236}">
                <a16:creationId xmlns:a16="http://schemas.microsoft.com/office/drawing/2014/main" id="{359BA4D8-D8B6-4D51-A59B-914B3FAF3F82}"/>
              </a:ext>
            </a:extLst>
          </p:cNvPr>
          <p:cNvSpPr>
            <a:spLocks noGrp="1" noChangeArrowheads="1"/>
          </p:cNvSpPr>
          <p:nvPr>
            <p:ph type="subTitle" idx="1"/>
          </p:nvPr>
        </p:nvSpPr>
        <p:spPr>
          <a:xfrm>
            <a:off x="1143000" y="1905000"/>
            <a:ext cx="7315200" cy="2590800"/>
          </a:xfrm>
          <a:solidFill>
            <a:srgbClr val="B01C2E"/>
          </a:solidFill>
        </p:spPr>
        <p:txBody>
          <a:bodyPr/>
          <a:lstStyle/>
          <a:p>
            <a:endParaRPr lang="en-US" altLang="en-GB" sz="4800" dirty="0"/>
          </a:p>
          <a:p>
            <a:pPr algn="ctr">
              <a:lnSpc>
                <a:spcPct val="100000"/>
              </a:lnSpc>
              <a:spcBef>
                <a:spcPts val="0"/>
              </a:spcBef>
              <a:spcAft>
                <a:spcPts val="0"/>
              </a:spcAft>
            </a:pPr>
            <a:r>
              <a:rPr lang="en-US" altLang="en-GB" sz="4800" dirty="0"/>
              <a:t>An Overview of the Atmosphere</a:t>
            </a:r>
          </a:p>
          <a:p>
            <a:pPr algn="ctr"/>
            <a:endParaRPr lang="en-US" altLang="en-GB" sz="4800" dirty="0"/>
          </a:p>
          <a:p>
            <a:pPr algn="ctr"/>
            <a:endParaRPr lang="en-US" altLang="en-GB" sz="4800" dirty="0"/>
          </a:p>
          <a:p>
            <a:pPr algn="ctr"/>
            <a:endParaRPr lang="en-GB" altLang="en-GB" sz="4800" dirty="0"/>
          </a:p>
          <a:p>
            <a:pPr algn="ctr"/>
            <a:endParaRPr lang="en-GB" altLang="en-GB" sz="4800" dirty="0"/>
          </a:p>
        </p:txBody>
      </p:sp>
      <p:pic>
        <p:nvPicPr>
          <p:cNvPr id="3" name="Picture 2" descr="A picture containing drawing&#10;&#10;Description automatically generated">
            <a:extLst>
              <a:ext uri="{FF2B5EF4-FFF2-40B4-BE49-F238E27FC236}">
                <a16:creationId xmlns:a16="http://schemas.microsoft.com/office/drawing/2014/main" id="{E4AD71C7-0CFD-407E-B7A7-D02ED2D3B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35458"/>
            <a:ext cx="1219200" cy="9097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4DCB5ACF-5FCB-412F-93C6-D277BF9DD8D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8AD25EED-79E8-45F0-AD93-DBC21096CF3B}" type="slidenum">
              <a:rPr lang="en-US" altLang="en-US" sz="1400">
                <a:solidFill>
                  <a:schemeClr val="bg1"/>
                </a:solidFill>
              </a:rPr>
              <a:pPr>
                <a:lnSpc>
                  <a:spcPct val="100000"/>
                </a:lnSpc>
                <a:spcBef>
                  <a:spcPct val="0"/>
                </a:spcBef>
                <a:buClrTx/>
                <a:buFontTx/>
                <a:buNone/>
              </a:pPr>
              <a:t>10</a:t>
            </a:fld>
            <a:endParaRPr lang="en-US" altLang="en-US" sz="1400">
              <a:latin typeface="Times New Roman" panose="02020603050405020304" pitchFamily="18" charset="0"/>
            </a:endParaRPr>
          </a:p>
        </p:txBody>
      </p:sp>
      <p:grpSp>
        <p:nvGrpSpPr>
          <p:cNvPr id="222210" name="Group 2">
            <a:extLst>
              <a:ext uri="{FF2B5EF4-FFF2-40B4-BE49-F238E27FC236}">
                <a16:creationId xmlns:a16="http://schemas.microsoft.com/office/drawing/2014/main" id="{1288F7D2-81AF-4D82-BD53-6A3F6E59264E}"/>
              </a:ext>
            </a:extLst>
          </p:cNvPr>
          <p:cNvGrpSpPr>
            <a:grpSpLocks/>
          </p:cNvGrpSpPr>
          <p:nvPr/>
        </p:nvGrpSpPr>
        <p:grpSpPr bwMode="auto">
          <a:xfrm>
            <a:off x="990600" y="2362200"/>
            <a:ext cx="1371600" cy="685800"/>
            <a:chOff x="1632" y="1488"/>
            <a:chExt cx="864" cy="432"/>
          </a:xfrm>
        </p:grpSpPr>
        <p:sp>
          <p:nvSpPr>
            <p:cNvPr id="11285" name="Oval 3">
              <a:extLst>
                <a:ext uri="{FF2B5EF4-FFF2-40B4-BE49-F238E27FC236}">
                  <a16:creationId xmlns:a16="http://schemas.microsoft.com/office/drawing/2014/main" id="{D97DD28A-4D62-46D4-A2FE-2447FEE85A33}"/>
                </a:ext>
              </a:extLst>
            </p:cNvPr>
            <p:cNvSpPr>
              <a:spLocks noChangeArrowheads="1"/>
            </p:cNvSpPr>
            <p:nvPr/>
          </p:nvSpPr>
          <p:spPr bwMode="auto">
            <a:xfrm>
              <a:off x="1632" y="1488"/>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sp>
          <p:nvSpPr>
            <p:cNvPr id="11286" name="Oval 4">
              <a:extLst>
                <a:ext uri="{FF2B5EF4-FFF2-40B4-BE49-F238E27FC236}">
                  <a16:creationId xmlns:a16="http://schemas.microsoft.com/office/drawing/2014/main" id="{D3D725CF-FDBA-42CC-8590-B4EE0A74C620}"/>
                </a:ext>
              </a:extLst>
            </p:cNvPr>
            <p:cNvSpPr>
              <a:spLocks noChangeArrowheads="1"/>
            </p:cNvSpPr>
            <p:nvPr/>
          </p:nvSpPr>
          <p:spPr bwMode="auto">
            <a:xfrm>
              <a:off x="2064" y="1488"/>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grpSp>
      <p:sp>
        <p:nvSpPr>
          <p:cNvPr id="222213" name="AutoShape 5">
            <a:extLst>
              <a:ext uri="{FF2B5EF4-FFF2-40B4-BE49-F238E27FC236}">
                <a16:creationId xmlns:a16="http://schemas.microsoft.com/office/drawing/2014/main" id="{B1B68ED1-23BA-4ED4-B392-C3F09C27ED27}"/>
              </a:ext>
            </a:extLst>
          </p:cNvPr>
          <p:cNvSpPr>
            <a:spLocks noChangeArrowheads="1"/>
          </p:cNvSpPr>
          <p:nvPr/>
        </p:nvSpPr>
        <p:spPr bwMode="auto">
          <a:xfrm>
            <a:off x="2743200" y="2209800"/>
            <a:ext cx="1143000" cy="1066800"/>
          </a:xfrm>
          <a:prstGeom prst="sun">
            <a:avLst>
              <a:gd name="adj" fmla="val 25000"/>
            </a:avLst>
          </a:prstGeom>
          <a:gradFill rotWithShape="0">
            <a:gsLst>
              <a:gs pos="0">
                <a:srgbClr val="FF0000"/>
              </a:gs>
              <a:gs pos="100000">
                <a:srgbClr val="760000"/>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p>
        </p:txBody>
      </p:sp>
      <p:sp>
        <p:nvSpPr>
          <p:cNvPr id="222214" name="AutoShape 6">
            <a:extLst>
              <a:ext uri="{FF2B5EF4-FFF2-40B4-BE49-F238E27FC236}">
                <a16:creationId xmlns:a16="http://schemas.microsoft.com/office/drawing/2014/main" id="{4F92D065-B09B-4747-906B-315C6B325647}"/>
              </a:ext>
            </a:extLst>
          </p:cNvPr>
          <p:cNvSpPr>
            <a:spLocks noChangeArrowheads="1"/>
          </p:cNvSpPr>
          <p:nvPr/>
        </p:nvSpPr>
        <p:spPr bwMode="auto">
          <a:xfrm>
            <a:off x="4343400" y="2209800"/>
            <a:ext cx="1143000" cy="1066800"/>
          </a:xfrm>
          <a:prstGeom prst="sun">
            <a:avLst>
              <a:gd name="adj" fmla="val 25000"/>
            </a:avLst>
          </a:prstGeom>
          <a:gradFill rotWithShape="0">
            <a:gsLst>
              <a:gs pos="0">
                <a:srgbClr val="FF0000"/>
              </a:gs>
              <a:gs pos="100000">
                <a:srgbClr val="760000"/>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p>
        </p:txBody>
      </p:sp>
      <p:grpSp>
        <p:nvGrpSpPr>
          <p:cNvPr id="222215" name="Group 7">
            <a:extLst>
              <a:ext uri="{FF2B5EF4-FFF2-40B4-BE49-F238E27FC236}">
                <a16:creationId xmlns:a16="http://schemas.microsoft.com/office/drawing/2014/main" id="{5D0E7482-5A80-47A2-8F69-FAC578E22644}"/>
              </a:ext>
            </a:extLst>
          </p:cNvPr>
          <p:cNvGrpSpPr>
            <a:grpSpLocks/>
          </p:cNvGrpSpPr>
          <p:nvPr/>
        </p:nvGrpSpPr>
        <p:grpSpPr bwMode="auto">
          <a:xfrm>
            <a:off x="6400800" y="3352800"/>
            <a:ext cx="1371600" cy="685800"/>
            <a:chOff x="1632" y="1488"/>
            <a:chExt cx="864" cy="432"/>
          </a:xfrm>
        </p:grpSpPr>
        <p:sp>
          <p:nvSpPr>
            <p:cNvPr id="11283" name="Oval 8">
              <a:extLst>
                <a:ext uri="{FF2B5EF4-FFF2-40B4-BE49-F238E27FC236}">
                  <a16:creationId xmlns:a16="http://schemas.microsoft.com/office/drawing/2014/main" id="{9A6D8ADC-0E97-49B5-AF59-0875E0ADE980}"/>
                </a:ext>
              </a:extLst>
            </p:cNvPr>
            <p:cNvSpPr>
              <a:spLocks noChangeArrowheads="1"/>
            </p:cNvSpPr>
            <p:nvPr/>
          </p:nvSpPr>
          <p:spPr bwMode="auto">
            <a:xfrm>
              <a:off x="1632" y="1488"/>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sp>
          <p:nvSpPr>
            <p:cNvPr id="11284" name="Oval 9">
              <a:extLst>
                <a:ext uri="{FF2B5EF4-FFF2-40B4-BE49-F238E27FC236}">
                  <a16:creationId xmlns:a16="http://schemas.microsoft.com/office/drawing/2014/main" id="{91590B75-E577-465C-8D2B-D03B32FBF5DB}"/>
                </a:ext>
              </a:extLst>
            </p:cNvPr>
            <p:cNvSpPr>
              <a:spLocks noChangeArrowheads="1"/>
            </p:cNvSpPr>
            <p:nvPr/>
          </p:nvSpPr>
          <p:spPr bwMode="auto">
            <a:xfrm>
              <a:off x="2064" y="1488"/>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grpSp>
      <p:sp>
        <p:nvSpPr>
          <p:cNvPr id="222218" name="AutoShape 10">
            <a:extLst>
              <a:ext uri="{FF2B5EF4-FFF2-40B4-BE49-F238E27FC236}">
                <a16:creationId xmlns:a16="http://schemas.microsoft.com/office/drawing/2014/main" id="{31C5330B-AA4A-43B9-9898-682A66F850A0}"/>
              </a:ext>
            </a:extLst>
          </p:cNvPr>
          <p:cNvSpPr>
            <a:spLocks noChangeArrowheads="1"/>
          </p:cNvSpPr>
          <p:nvPr/>
        </p:nvSpPr>
        <p:spPr bwMode="auto">
          <a:xfrm>
            <a:off x="6477000" y="2438400"/>
            <a:ext cx="1143000" cy="1066800"/>
          </a:xfrm>
          <a:prstGeom prst="sun">
            <a:avLst>
              <a:gd name="adj" fmla="val 25000"/>
            </a:avLst>
          </a:prstGeom>
          <a:gradFill rotWithShape="0">
            <a:gsLst>
              <a:gs pos="0">
                <a:srgbClr val="FF0000"/>
              </a:gs>
              <a:gs pos="100000">
                <a:srgbClr val="760000"/>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p>
        </p:txBody>
      </p:sp>
      <p:sp>
        <p:nvSpPr>
          <p:cNvPr id="222219" name="AutoShape 11">
            <a:extLst>
              <a:ext uri="{FF2B5EF4-FFF2-40B4-BE49-F238E27FC236}">
                <a16:creationId xmlns:a16="http://schemas.microsoft.com/office/drawing/2014/main" id="{71CB1B6D-2704-447C-9FB4-EC0D6740A748}"/>
              </a:ext>
            </a:extLst>
          </p:cNvPr>
          <p:cNvSpPr>
            <a:spLocks noChangeArrowheads="1"/>
          </p:cNvSpPr>
          <p:nvPr/>
        </p:nvSpPr>
        <p:spPr bwMode="auto">
          <a:xfrm rot="10785677">
            <a:off x="6019800" y="4267200"/>
            <a:ext cx="1295400" cy="1066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grpSp>
        <p:nvGrpSpPr>
          <p:cNvPr id="222220" name="Group 12">
            <a:extLst>
              <a:ext uri="{FF2B5EF4-FFF2-40B4-BE49-F238E27FC236}">
                <a16:creationId xmlns:a16="http://schemas.microsoft.com/office/drawing/2014/main" id="{2797BBDA-C415-47DB-90E1-ACDC555F35D5}"/>
              </a:ext>
            </a:extLst>
          </p:cNvPr>
          <p:cNvGrpSpPr>
            <a:grpSpLocks/>
          </p:cNvGrpSpPr>
          <p:nvPr/>
        </p:nvGrpSpPr>
        <p:grpSpPr bwMode="auto">
          <a:xfrm>
            <a:off x="3429000" y="4267200"/>
            <a:ext cx="1371600" cy="1219200"/>
            <a:chOff x="2160" y="2688"/>
            <a:chExt cx="864" cy="768"/>
          </a:xfrm>
        </p:grpSpPr>
        <p:sp>
          <p:nvSpPr>
            <p:cNvPr id="11280" name="Oval 13">
              <a:extLst>
                <a:ext uri="{FF2B5EF4-FFF2-40B4-BE49-F238E27FC236}">
                  <a16:creationId xmlns:a16="http://schemas.microsoft.com/office/drawing/2014/main" id="{1C92A95B-ADE6-457C-B32E-67FFDC4DF930}"/>
                </a:ext>
              </a:extLst>
            </p:cNvPr>
            <p:cNvSpPr>
              <a:spLocks noChangeArrowheads="1"/>
            </p:cNvSpPr>
            <p:nvPr/>
          </p:nvSpPr>
          <p:spPr bwMode="auto">
            <a:xfrm>
              <a:off x="2160" y="3024"/>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sp>
          <p:nvSpPr>
            <p:cNvPr id="11281" name="Oval 14">
              <a:extLst>
                <a:ext uri="{FF2B5EF4-FFF2-40B4-BE49-F238E27FC236}">
                  <a16:creationId xmlns:a16="http://schemas.microsoft.com/office/drawing/2014/main" id="{A7D287C8-4B1C-4CB4-83D2-A933A0B0E75E}"/>
                </a:ext>
              </a:extLst>
            </p:cNvPr>
            <p:cNvSpPr>
              <a:spLocks noChangeArrowheads="1"/>
            </p:cNvSpPr>
            <p:nvPr/>
          </p:nvSpPr>
          <p:spPr bwMode="auto">
            <a:xfrm>
              <a:off x="2592" y="3024"/>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sp>
          <p:nvSpPr>
            <p:cNvPr id="11282" name="Oval 15">
              <a:extLst>
                <a:ext uri="{FF2B5EF4-FFF2-40B4-BE49-F238E27FC236}">
                  <a16:creationId xmlns:a16="http://schemas.microsoft.com/office/drawing/2014/main" id="{DEB322C1-D406-4994-81BE-A9D1E771C9C0}"/>
                </a:ext>
              </a:extLst>
            </p:cNvPr>
            <p:cNvSpPr>
              <a:spLocks noChangeArrowheads="1"/>
            </p:cNvSpPr>
            <p:nvPr/>
          </p:nvSpPr>
          <p:spPr bwMode="auto">
            <a:xfrm>
              <a:off x="2400" y="2688"/>
              <a:ext cx="432" cy="432"/>
            </a:xfrm>
            <a:prstGeom prst="ellipse">
              <a:avLst/>
            </a:prstGeom>
            <a:gradFill rotWithShape="0">
              <a:gsLst>
                <a:gs pos="0">
                  <a:srgbClr val="FF0000"/>
                </a:gs>
                <a:gs pos="100000">
                  <a:srgbClr val="A200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a:solidFill>
                    <a:schemeClr val="bg1"/>
                  </a:solidFill>
                  <a:effectLst/>
                  <a:latin typeface="Times New Roman" panose="02020603050405020304" pitchFamily="18" charset="0"/>
                </a:rPr>
                <a:t>O</a:t>
              </a:r>
              <a:endParaRPr lang="en-GB" altLang="en-US">
                <a:solidFill>
                  <a:schemeClr val="bg1"/>
                </a:solidFill>
                <a:effectLst/>
                <a:latin typeface="Times New Roman" panose="02020603050405020304" pitchFamily="18" charset="0"/>
              </a:endParaRPr>
            </a:p>
          </p:txBody>
        </p:sp>
      </p:grpSp>
      <p:grpSp>
        <p:nvGrpSpPr>
          <p:cNvPr id="222224" name="Group 16">
            <a:extLst>
              <a:ext uri="{FF2B5EF4-FFF2-40B4-BE49-F238E27FC236}">
                <a16:creationId xmlns:a16="http://schemas.microsoft.com/office/drawing/2014/main" id="{73B538DD-2B97-4EEB-9328-CAB5100F6A0D}"/>
              </a:ext>
            </a:extLst>
          </p:cNvPr>
          <p:cNvGrpSpPr>
            <a:grpSpLocks/>
          </p:cNvGrpSpPr>
          <p:nvPr/>
        </p:nvGrpSpPr>
        <p:grpSpPr bwMode="auto">
          <a:xfrm>
            <a:off x="1447800" y="533400"/>
            <a:ext cx="625475" cy="1752600"/>
            <a:chOff x="912" y="336"/>
            <a:chExt cx="394" cy="1104"/>
          </a:xfrm>
        </p:grpSpPr>
        <p:sp>
          <p:nvSpPr>
            <p:cNvPr id="222225" name="AutoShape 17">
              <a:extLst>
                <a:ext uri="{FF2B5EF4-FFF2-40B4-BE49-F238E27FC236}">
                  <a16:creationId xmlns:a16="http://schemas.microsoft.com/office/drawing/2014/main" id="{F101511A-A491-4EA9-B372-FA5F5A5BBA46}"/>
                </a:ext>
              </a:extLst>
            </p:cNvPr>
            <p:cNvSpPr>
              <a:spLocks noChangeArrowheads="1"/>
            </p:cNvSpPr>
            <p:nvPr/>
          </p:nvSpPr>
          <p:spPr bwMode="auto">
            <a:xfrm rot="5400000">
              <a:off x="480" y="768"/>
              <a:ext cx="1104"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99"/>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sp>
          <p:nvSpPr>
            <p:cNvPr id="11279" name="Text Box 18">
              <a:extLst>
                <a:ext uri="{FF2B5EF4-FFF2-40B4-BE49-F238E27FC236}">
                  <a16:creationId xmlns:a16="http://schemas.microsoft.com/office/drawing/2014/main" id="{D55D2621-5DF4-4BEB-989D-17CD55289118}"/>
                </a:ext>
              </a:extLst>
            </p:cNvPr>
            <p:cNvSpPr txBox="1">
              <a:spLocks noChangeArrowheads="1"/>
            </p:cNvSpPr>
            <p:nvPr/>
          </p:nvSpPr>
          <p:spPr bwMode="auto">
            <a:xfrm>
              <a:off x="1190" y="596"/>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GB" altLang="en-US" baseline="0">
                <a:effectLst/>
                <a:latin typeface="Verdana" panose="020B0604030504040204" pitchFamily="34" charset="0"/>
              </a:endParaRPr>
            </a:p>
          </p:txBody>
        </p:sp>
      </p:grpSp>
      <p:sp>
        <p:nvSpPr>
          <p:cNvPr id="222227" name="AutoShape 19">
            <a:extLst>
              <a:ext uri="{FF2B5EF4-FFF2-40B4-BE49-F238E27FC236}">
                <a16:creationId xmlns:a16="http://schemas.microsoft.com/office/drawing/2014/main" id="{28985417-BC94-419B-8CCB-57657542E67F}"/>
              </a:ext>
            </a:extLst>
          </p:cNvPr>
          <p:cNvSpPr>
            <a:spLocks noChangeArrowheads="1"/>
          </p:cNvSpPr>
          <p:nvPr/>
        </p:nvSpPr>
        <p:spPr bwMode="auto">
          <a:xfrm rot="16200000">
            <a:off x="2019300" y="4000500"/>
            <a:ext cx="1295400" cy="1066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00CC"/>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sp>
        <p:nvSpPr>
          <p:cNvPr id="2" name="TextBox 1">
            <a:extLst>
              <a:ext uri="{FF2B5EF4-FFF2-40B4-BE49-F238E27FC236}">
                <a16:creationId xmlns:a16="http://schemas.microsoft.com/office/drawing/2014/main" id="{374E6764-56D7-4373-95E5-896092540F48}"/>
              </a:ext>
            </a:extLst>
          </p:cNvPr>
          <p:cNvSpPr txBox="1"/>
          <p:nvPr/>
        </p:nvSpPr>
        <p:spPr>
          <a:xfrm>
            <a:off x="2667000" y="498623"/>
            <a:ext cx="5029200" cy="954107"/>
          </a:xfrm>
          <a:prstGeom prst="rect">
            <a:avLst/>
          </a:prstGeom>
          <a:noFill/>
          <a:effectLst/>
        </p:spPr>
        <p:txBody>
          <a:bodyPr>
            <a:spAutoFit/>
          </a:bodyPr>
          <a:lstStyle/>
          <a:p>
            <a:pPr>
              <a:defRPr/>
            </a:pPr>
            <a:r>
              <a:rPr lang="en-GB" sz="2800" kern="0" baseline="0" dirty="0">
                <a:solidFill>
                  <a:schemeClr val="tx2"/>
                </a:solidFill>
                <a:effectLst/>
              </a:rPr>
              <a:t>The Chapman Mechanism for ozone production and removal</a:t>
            </a:r>
          </a:p>
        </p:txBody>
      </p:sp>
      <p:pic>
        <p:nvPicPr>
          <p:cNvPr id="23" name="Picture 22" descr="A picture containing drawing&#10;&#10;Description automatically generated">
            <a:extLst>
              <a:ext uri="{FF2B5EF4-FFF2-40B4-BE49-F238E27FC236}">
                <a16:creationId xmlns:a16="http://schemas.microsoft.com/office/drawing/2014/main" id="{E91D4DB6-879D-484E-BCE7-86869D610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22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222224"/>
                                        </p:tgtEl>
                                        <p:attrNameLst>
                                          <p:attrName>style.visibility</p:attrName>
                                        </p:attrNameLst>
                                      </p:cBhvr>
                                      <p:to>
                                        <p:strVal val="visible"/>
                                      </p:to>
                                    </p:set>
                                    <p:anim calcmode="lin" valueType="num">
                                      <p:cBhvr additive="base">
                                        <p:cTn id="11" dur="500" fill="hold"/>
                                        <p:tgtEl>
                                          <p:spTgt spid="222224"/>
                                        </p:tgtEl>
                                        <p:attrNameLst>
                                          <p:attrName>ppt_x</p:attrName>
                                        </p:attrNameLst>
                                      </p:cBhvr>
                                      <p:tavLst>
                                        <p:tav tm="0">
                                          <p:val>
                                            <p:strVal val="#ppt_x"/>
                                          </p:val>
                                        </p:tav>
                                        <p:tav tm="100000">
                                          <p:val>
                                            <p:strVal val="#ppt_x"/>
                                          </p:val>
                                        </p:tav>
                                      </p:tavLst>
                                    </p:anim>
                                    <p:anim calcmode="lin" valueType="num">
                                      <p:cBhvr additive="base">
                                        <p:cTn id="12" dur="500" fill="hold"/>
                                        <p:tgtEl>
                                          <p:spTgt spid="22222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213"/>
                                        </p:tgtEl>
                                        <p:attrNameLst>
                                          <p:attrName>style.visibility</p:attrName>
                                        </p:attrNameLst>
                                      </p:cBhvr>
                                      <p:to>
                                        <p:strVal val="visible"/>
                                      </p:to>
                                    </p:set>
                                    <p:animEffect transition="in" filter="dissolve">
                                      <p:cBhvr>
                                        <p:cTn id="17" dur="500"/>
                                        <p:tgtEl>
                                          <p:spTgt spid="222213"/>
                                        </p:tgtEl>
                                      </p:cBhvr>
                                    </p:animEffect>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2214"/>
                                        </p:tgtEl>
                                        <p:attrNameLst>
                                          <p:attrName>style.visibility</p:attrName>
                                        </p:attrNameLst>
                                      </p:cBhvr>
                                      <p:to>
                                        <p:strVal val="visible"/>
                                      </p:to>
                                    </p:set>
                                    <p:animEffect transition="in" filter="dissolve">
                                      <p:cBhvr>
                                        <p:cTn id="22" dur="500"/>
                                        <p:tgtEl>
                                          <p:spTgt spid="222214"/>
                                        </p:tgtEl>
                                      </p:cBhvr>
                                    </p:animEffect>
                                  </p:childTnLst>
                                  <p:subTnLst>
                                    <p:audio>
                                      <p:cMediaNode>
                                        <p:cTn display="0" masterRel="sameClick">
                                          <p:stCondLst>
                                            <p:cond evt="begin" delay="0">
                                              <p:tn val="20"/>
                                            </p:cond>
                                          </p:stCondLst>
                                          <p:endCondLst>
                                            <p:cond evt="onStopAudio" delay="0">
                                              <p:tgtEl>
                                                <p:sldTgt/>
                                              </p:tgtEl>
                                            </p:cond>
                                          </p:endCondLst>
                                        </p:cTn>
                                        <p:tgtEl>
                                          <p:sndTgt r:embed="rId2" name="explod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222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2218"/>
                                        </p:tgtEl>
                                        <p:attrNameLst>
                                          <p:attrName>style.visibility</p:attrName>
                                        </p:attrNameLst>
                                      </p:cBhvr>
                                      <p:to>
                                        <p:strVal val="visible"/>
                                      </p:to>
                                    </p:set>
                                    <p:anim calcmode="lin" valueType="num">
                                      <p:cBhvr additive="base">
                                        <p:cTn id="31" dur="500" fill="hold"/>
                                        <p:tgtEl>
                                          <p:spTgt spid="222218"/>
                                        </p:tgtEl>
                                        <p:attrNameLst>
                                          <p:attrName>ppt_x</p:attrName>
                                        </p:attrNameLst>
                                      </p:cBhvr>
                                      <p:tavLst>
                                        <p:tav tm="0">
                                          <p:val>
                                            <p:strVal val="#ppt_x"/>
                                          </p:val>
                                        </p:tav>
                                        <p:tav tm="100000">
                                          <p:val>
                                            <p:strVal val="#ppt_x"/>
                                          </p:val>
                                        </p:tav>
                                      </p:tavLst>
                                    </p:anim>
                                    <p:anim calcmode="lin" valueType="num">
                                      <p:cBhvr additive="base">
                                        <p:cTn id="32" dur="500" fill="hold"/>
                                        <p:tgtEl>
                                          <p:spTgt spid="22221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222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22222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22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autoUpdateAnimBg="0"/>
      <p:bldP spid="222214" grpId="0" animBg="1" autoUpdateAnimBg="0"/>
      <p:bldP spid="2222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91D1DC63-89AC-4E82-911F-786E911473A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1C4FFD1-8D4A-4058-8207-1F3CE6AB7D45}" type="slidenum">
              <a:rPr lang="en-US" altLang="en-US" sz="1400">
                <a:solidFill>
                  <a:schemeClr val="bg1"/>
                </a:solidFill>
              </a:rPr>
              <a:pPr>
                <a:lnSpc>
                  <a:spcPct val="100000"/>
                </a:lnSpc>
                <a:spcBef>
                  <a:spcPct val="0"/>
                </a:spcBef>
                <a:buClrTx/>
                <a:buFontTx/>
                <a:buNone/>
              </a:pPr>
              <a:t>11</a:t>
            </a:fld>
            <a:endParaRPr lang="en-US" altLang="en-US" sz="1400">
              <a:latin typeface="Times New Roman" panose="02020603050405020304" pitchFamily="18" charset="0"/>
            </a:endParaRPr>
          </a:p>
        </p:txBody>
      </p:sp>
      <p:pic>
        <p:nvPicPr>
          <p:cNvPr id="12291" name="Picture 2" descr="ozone profile facor of 2">
            <a:extLst>
              <a:ext uri="{FF2B5EF4-FFF2-40B4-BE49-F238E27FC236}">
                <a16:creationId xmlns:a16="http://schemas.microsoft.com/office/drawing/2014/main" id="{B06611DF-48C5-4358-85EA-9E4C7247E5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2286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
            <a:extLst>
              <a:ext uri="{FF2B5EF4-FFF2-40B4-BE49-F238E27FC236}">
                <a16:creationId xmlns:a16="http://schemas.microsoft.com/office/drawing/2014/main" id="{2F79DD98-068A-4EA3-8009-331B0AA6FCA2}"/>
              </a:ext>
            </a:extLst>
          </p:cNvPr>
          <p:cNvSpPr txBox="1">
            <a:spLocks noChangeArrowheads="1"/>
          </p:cNvSpPr>
          <p:nvPr/>
        </p:nvSpPr>
        <p:spPr bwMode="auto">
          <a:xfrm>
            <a:off x="6019800" y="685800"/>
            <a:ext cx="2743200" cy="1569660"/>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00000"/>
              </a:lnSpc>
              <a:spcBef>
                <a:spcPct val="0"/>
              </a:spcBef>
              <a:buClrTx/>
              <a:buFontTx/>
              <a:buNone/>
              <a:defRPr/>
            </a:pPr>
            <a:r>
              <a:rPr lang="en-GB" altLang="en-US" sz="1800" dirty="0">
                <a:effectLst/>
                <a:latin typeface="+mn-lt"/>
                <a:cs typeface="Times New Roman" panose="02020603050405020304" pitchFamily="18" charset="0"/>
              </a:rPr>
              <a:t>Until 1964 the Chapman reactions were thought to be the principal processes governing the ozone balance in the stratosphere. However, measurements indicated that the actual concentration of ozone is smaller than that predicted by about a factor of two to four. </a:t>
            </a:r>
            <a:endParaRPr lang="en-GB" altLang="en-US" sz="1800" dirty="0">
              <a:effectLst/>
              <a:latin typeface="+mn-lt"/>
            </a:endParaRPr>
          </a:p>
        </p:txBody>
      </p:sp>
      <p:sp>
        <p:nvSpPr>
          <p:cNvPr id="7173" name="Text Box 4">
            <a:extLst>
              <a:ext uri="{FF2B5EF4-FFF2-40B4-BE49-F238E27FC236}">
                <a16:creationId xmlns:a16="http://schemas.microsoft.com/office/drawing/2014/main" id="{0698E7C8-E8AA-46E9-8605-C0DAAEA1A29A}"/>
              </a:ext>
            </a:extLst>
          </p:cNvPr>
          <p:cNvSpPr txBox="1">
            <a:spLocks noChangeArrowheads="1"/>
          </p:cNvSpPr>
          <p:nvPr/>
        </p:nvSpPr>
        <p:spPr bwMode="auto">
          <a:xfrm>
            <a:off x="812307" y="5486400"/>
            <a:ext cx="7924800" cy="276999"/>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US" altLang="en-US" sz="1800" dirty="0">
                <a:effectLst/>
                <a:latin typeface="+mn-lt"/>
                <a:cs typeface="Times New Roman" panose="02020603050405020304" pitchFamily="18" charset="0"/>
              </a:rPr>
              <a:t>Predictions of ozone concentrations by the Chapman mechanism compared with observations at Panama, 1970.</a:t>
            </a:r>
            <a:endParaRPr lang="en-GB" altLang="en-US" sz="1800" dirty="0">
              <a:effectLst/>
              <a:latin typeface="+mn-lt"/>
            </a:endParaRPr>
          </a:p>
        </p:txBody>
      </p:sp>
      <p:pic>
        <p:nvPicPr>
          <p:cNvPr id="7" name="Picture 6" descr="A picture containing drawing&#10;&#10;Description automatically generated">
            <a:extLst>
              <a:ext uri="{FF2B5EF4-FFF2-40B4-BE49-F238E27FC236}">
                <a16:creationId xmlns:a16="http://schemas.microsoft.com/office/drawing/2014/main" id="{4D841DCD-B1FF-4784-9B97-7E7E9806B2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D7675278-17B7-4713-BAED-7EED18E573C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CF7CBF3-215C-4F3A-9D93-BBF52409E1DE}" type="slidenum">
              <a:rPr lang="en-US" altLang="en-US" sz="1400">
                <a:solidFill>
                  <a:schemeClr val="bg1"/>
                </a:solidFill>
              </a:rPr>
              <a:pPr>
                <a:lnSpc>
                  <a:spcPct val="100000"/>
                </a:lnSpc>
                <a:spcBef>
                  <a:spcPct val="0"/>
                </a:spcBef>
                <a:buClrTx/>
                <a:buFontTx/>
                <a:buNone/>
              </a:pPr>
              <a:t>12</a:t>
            </a:fld>
            <a:endParaRPr lang="en-US" altLang="en-US" sz="1400">
              <a:latin typeface="Times New Roman" panose="02020603050405020304" pitchFamily="18" charset="0"/>
            </a:endParaRPr>
          </a:p>
        </p:txBody>
      </p:sp>
      <p:sp>
        <p:nvSpPr>
          <p:cNvPr id="8195" name="Rectangle 2">
            <a:extLst>
              <a:ext uri="{FF2B5EF4-FFF2-40B4-BE49-F238E27FC236}">
                <a16:creationId xmlns:a16="http://schemas.microsoft.com/office/drawing/2014/main" id="{CADD1EA7-9BBD-4BFB-8974-CB6EA5DFAA8B}"/>
              </a:ext>
            </a:extLst>
          </p:cNvPr>
          <p:cNvSpPr>
            <a:spLocks noChangeArrowheads="1"/>
          </p:cNvSpPr>
          <p:nvPr/>
        </p:nvSpPr>
        <p:spPr bwMode="auto">
          <a:xfrm>
            <a:off x="838200" y="533400"/>
            <a:ext cx="8077200" cy="5306004"/>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GB" altLang="en-US" sz="2800" b="1" baseline="0" dirty="0">
                <a:effectLst/>
              </a:rPr>
              <a:t>Catalytic Ozone Destruction</a:t>
            </a:r>
          </a:p>
          <a:p>
            <a:pPr>
              <a:buFontTx/>
              <a:buNone/>
              <a:defRPr/>
            </a:pPr>
            <a:r>
              <a:rPr lang="en-GB" altLang="en-US" sz="1800" baseline="0" dirty="0">
                <a:effectLst/>
              </a:rPr>
              <a:t>For a chemical to significantly affect the overall concentration of ozone it either must be present in great abundance or must be involved in a catalytic cycle. Breakthroughs in the 1970’s identified a number of </a:t>
            </a:r>
            <a:r>
              <a:rPr lang="en-GB" altLang="en-US" sz="1800" baseline="0" dirty="0">
                <a:solidFill>
                  <a:srgbClr val="FF0000"/>
                </a:solidFill>
                <a:effectLst/>
              </a:rPr>
              <a:t>NATURAL </a:t>
            </a:r>
            <a:r>
              <a:rPr lang="en-GB" altLang="en-US" sz="1800" baseline="0" dirty="0">
                <a:effectLst/>
              </a:rPr>
              <a:t>catalytic processes that all have the form:</a:t>
            </a:r>
          </a:p>
          <a:p>
            <a:pPr>
              <a:spcBef>
                <a:spcPts val="0"/>
              </a:spcBef>
              <a:spcAft>
                <a:spcPts val="1200"/>
              </a:spcAft>
              <a:buFontTx/>
              <a:buNone/>
              <a:defRPr/>
            </a:pPr>
            <a:r>
              <a:rPr lang="en-GB" altLang="en-US" sz="2000" dirty="0">
                <a:effectLst/>
              </a:rPr>
              <a:t>	</a:t>
            </a:r>
            <a:r>
              <a:rPr lang="en-GB" altLang="en-US" sz="2000" baseline="0" dirty="0">
                <a:effectLst/>
              </a:rPr>
              <a:t>X</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 </a:t>
            </a:r>
            <a:r>
              <a:rPr lang="en-GB" altLang="en-US" sz="2000" baseline="0" dirty="0">
                <a:effectLst/>
              </a:rPr>
              <a:t>	+ 	O</a:t>
            </a:r>
            <a:r>
              <a:rPr lang="en-GB" altLang="en-US" sz="2000" dirty="0">
                <a:effectLst/>
              </a:rPr>
              <a:t>3 	</a:t>
            </a:r>
            <a:r>
              <a:rPr lang="en-GB" altLang="en-US" sz="2000" baseline="0" dirty="0">
                <a:effectLst/>
                <a:sym typeface="Wingdings" panose="05000000000000000000" pitchFamily="2" charset="2"/>
              </a:rPr>
              <a:t></a:t>
            </a:r>
            <a:r>
              <a:rPr lang="en-GB" altLang="en-US" sz="2000" baseline="0" dirty="0">
                <a:effectLst/>
              </a:rPr>
              <a:t> </a:t>
            </a:r>
            <a:r>
              <a:rPr lang="en-GB" altLang="en-US" sz="2000" dirty="0">
                <a:effectLst/>
              </a:rPr>
              <a:t>	</a:t>
            </a:r>
            <a:r>
              <a:rPr lang="en-GB" altLang="en-US" sz="2000" baseline="0" dirty="0">
                <a:effectLst/>
              </a:rPr>
              <a:t>XO</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 </a:t>
            </a:r>
            <a:r>
              <a:rPr lang="en-GB" altLang="en-US" sz="2000" baseline="0" dirty="0">
                <a:effectLst/>
              </a:rPr>
              <a:t>	+ 	O</a:t>
            </a:r>
            <a:r>
              <a:rPr lang="en-GB" altLang="en-US" sz="2000" dirty="0">
                <a:effectLst/>
              </a:rPr>
              <a:t>2</a:t>
            </a:r>
            <a:endParaRPr lang="en-GB" altLang="en-US" sz="1000" dirty="0">
              <a:effectLst/>
            </a:endParaRPr>
          </a:p>
          <a:p>
            <a:pPr>
              <a:spcBef>
                <a:spcPts val="0"/>
              </a:spcBef>
              <a:spcAft>
                <a:spcPts val="1200"/>
              </a:spcAft>
              <a:buFontTx/>
              <a:buNone/>
              <a:defRPr/>
            </a:pPr>
            <a:r>
              <a:rPr lang="en-GB" altLang="en-US" sz="2000" dirty="0">
                <a:effectLst/>
              </a:rPr>
              <a:t>	</a:t>
            </a:r>
            <a:r>
              <a:rPr lang="en-GB" altLang="en-US" sz="2000" baseline="0" dirty="0">
                <a:effectLst/>
              </a:rPr>
              <a:t>XO</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a:t>
            </a:r>
            <a:r>
              <a:rPr lang="en-GB" altLang="en-US" sz="2000" baseline="0" dirty="0">
                <a:effectLst/>
              </a:rPr>
              <a:t> 	+ 	O</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a:t>
            </a:r>
            <a:r>
              <a:rPr lang="en-GB" altLang="en-US" sz="3200" baseline="0" dirty="0">
                <a:effectLst/>
              </a:rPr>
              <a:t> </a:t>
            </a:r>
            <a:r>
              <a:rPr lang="en-GB" altLang="en-US" sz="2000" dirty="0">
                <a:effectLst/>
              </a:rPr>
              <a:t>	</a:t>
            </a:r>
            <a:r>
              <a:rPr lang="en-GB" altLang="en-US" sz="2000" baseline="0" dirty="0">
                <a:effectLst/>
                <a:sym typeface="Wingdings" panose="05000000000000000000" pitchFamily="2" charset="2"/>
              </a:rPr>
              <a:t></a:t>
            </a:r>
            <a:r>
              <a:rPr lang="en-GB" altLang="en-US" sz="2000" baseline="0" dirty="0">
                <a:effectLst/>
              </a:rPr>
              <a:t> </a:t>
            </a:r>
            <a:r>
              <a:rPr lang="en-GB" altLang="en-US" sz="2000" dirty="0">
                <a:effectLst/>
              </a:rPr>
              <a:t>	</a:t>
            </a:r>
            <a:r>
              <a:rPr lang="en-GB" altLang="en-US" sz="2000" baseline="0" dirty="0">
                <a:effectLst/>
              </a:rPr>
              <a:t>X</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 </a:t>
            </a:r>
            <a:r>
              <a:rPr lang="en-GB" altLang="en-US" sz="2000" baseline="0" dirty="0">
                <a:effectLst/>
              </a:rPr>
              <a:t>	+ 	O</a:t>
            </a:r>
            <a:r>
              <a:rPr lang="en-GB" altLang="en-US" sz="2000" dirty="0">
                <a:effectLst/>
              </a:rPr>
              <a:t>2	</a:t>
            </a:r>
          </a:p>
          <a:p>
            <a:pPr>
              <a:spcBef>
                <a:spcPts val="0"/>
              </a:spcBef>
              <a:spcAft>
                <a:spcPts val="1200"/>
              </a:spcAft>
              <a:buFontTx/>
              <a:buNone/>
              <a:defRPr/>
            </a:pPr>
            <a:r>
              <a:rPr lang="en-GB" altLang="en-US" sz="2000" dirty="0">
                <a:effectLst/>
              </a:rPr>
              <a:t>net :	</a:t>
            </a:r>
            <a:r>
              <a:rPr lang="en-GB" altLang="en-US" sz="2000" baseline="0" dirty="0">
                <a:effectLst/>
              </a:rPr>
              <a:t>O</a:t>
            </a:r>
            <a:r>
              <a:rPr lang="en-GB" altLang="en-US" sz="2000" dirty="0">
                <a:effectLst/>
              </a:rPr>
              <a:t>3</a:t>
            </a:r>
            <a:r>
              <a:rPr lang="en-GB" altLang="en-US" sz="2000" baseline="0" dirty="0">
                <a:effectLst/>
              </a:rPr>
              <a:t>	+	O</a:t>
            </a:r>
            <a:r>
              <a:rPr lang="en-GB" altLang="en-US" sz="2000" b="1" baseline="30000" dirty="0">
                <a:effectLst/>
                <a:latin typeface="Calibri" panose="020F0502020204030204" pitchFamily="34" charset="0"/>
                <a:cs typeface="Calibri" panose="020F0502020204030204" pitchFamily="34" charset="0"/>
              </a:rPr>
              <a:t> </a:t>
            </a:r>
            <a:r>
              <a:rPr lang="en-GB" altLang="en-US" sz="3200" b="1" baseline="30000" dirty="0">
                <a:effectLst/>
                <a:latin typeface="Calibri" panose="020F0502020204030204" pitchFamily="34" charset="0"/>
                <a:cs typeface="Calibri" panose="020F0502020204030204" pitchFamily="34" charset="0"/>
              </a:rPr>
              <a:t>. </a:t>
            </a:r>
            <a:r>
              <a:rPr lang="en-GB" altLang="en-US" sz="2000" baseline="0" dirty="0">
                <a:effectLst/>
              </a:rPr>
              <a:t>	</a:t>
            </a:r>
            <a:r>
              <a:rPr lang="en-GB" altLang="en-US" sz="2000" baseline="0" dirty="0">
                <a:effectLst/>
                <a:sym typeface="Wingdings" panose="05000000000000000000" pitchFamily="2" charset="2"/>
              </a:rPr>
              <a:t> </a:t>
            </a:r>
            <a:r>
              <a:rPr lang="en-GB" altLang="en-US" sz="2000" baseline="0" dirty="0">
                <a:effectLst/>
                <a:sym typeface="Symbol" panose="05050102010706020507" pitchFamily="18" charset="2"/>
              </a:rPr>
              <a:t>	2O</a:t>
            </a:r>
            <a:r>
              <a:rPr lang="en-GB" altLang="en-US" sz="2000" dirty="0">
                <a:effectLst/>
                <a:sym typeface="Symbol" panose="05050102010706020507" pitchFamily="18" charset="2"/>
              </a:rPr>
              <a:t>2</a:t>
            </a:r>
          </a:p>
          <a:p>
            <a:pPr>
              <a:buFontTx/>
              <a:buNone/>
              <a:defRPr/>
            </a:pPr>
            <a:endParaRPr lang="en-GB" altLang="en-US" sz="2000" baseline="0" dirty="0">
              <a:effectLst/>
            </a:endParaRPr>
          </a:p>
          <a:p>
            <a:pPr>
              <a:buFontTx/>
              <a:buNone/>
              <a:defRPr/>
            </a:pPr>
            <a:r>
              <a:rPr lang="en-GB" altLang="en-US" sz="2000" baseline="0" dirty="0">
                <a:effectLst/>
              </a:rPr>
              <a:t>Where X = H, OH, NO, Cl or Br.</a:t>
            </a:r>
          </a:p>
        </p:txBody>
      </p:sp>
      <p:pic>
        <p:nvPicPr>
          <p:cNvPr id="13316" name="Picture 1">
            <a:extLst>
              <a:ext uri="{FF2B5EF4-FFF2-40B4-BE49-F238E27FC236}">
                <a16:creationId xmlns:a16="http://schemas.microsoft.com/office/drawing/2014/main" id="{25CF2A51-E073-4005-B6B5-8CC9F08DCE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5791200"/>
            <a:ext cx="11890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36D0DDB-0159-424C-8B82-6509D7E5D8C1}"/>
              </a:ext>
            </a:extLst>
          </p:cNvPr>
          <p:cNvSpPr>
            <a:spLocks noGrp="1" noChangeArrowheads="1"/>
          </p:cNvSpPr>
          <p:nvPr>
            <p:ph type="subTitle" idx="1"/>
          </p:nvPr>
        </p:nvSpPr>
        <p:spPr>
          <a:xfrm>
            <a:off x="304800" y="1905000"/>
            <a:ext cx="8610600" cy="1676400"/>
          </a:xfrm>
        </p:spPr>
        <p:txBody>
          <a:bodyPr/>
          <a:lstStyle/>
          <a:p>
            <a:endParaRPr lang="en-US" altLang="en-US" dirty="0"/>
          </a:p>
          <a:p>
            <a:pPr algn="ctr"/>
            <a:r>
              <a:rPr lang="en-US" altLang="en-US" dirty="0"/>
              <a:t>The Ozone Hole</a:t>
            </a:r>
          </a:p>
          <a:p>
            <a:pPr algn="ctr"/>
            <a:r>
              <a:rPr lang="en-US" altLang="en-US" dirty="0"/>
              <a:t>Over 30 years since the landmark paper </a:t>
            </a:r>
          </a:p>
          <a:p>
            <a:pPr algn="ctr"/>
            <a:r>
              <a:rPr lang="en-GB" altLang="en-US" dirty="0"/>
              <a:t>Farman </a:t>
            </a:r>
            <a:r>
              <a:rPr lang="en-GB" altLang="en-US" i="1" dirty="0"/>
              <a:t>et al. </a:t>
            </a:r>
            <a:r>
              <a:rPr lang="en-GB" altLang="en-US" dirty="0"/>
              <a:t>Nature 1985</a:t>
            </a:r>
            <a:endParaRPr lang="en-US" altLang="en-US" dirty="0"/>
          </a:p>
        </p:txBody>
      </p:sp>
      <p:pic>
        <p:nvPicPr>
          <p:cNvPr id="4" name="Picture 3" descr="A picture containing drawing&#10;&#10;Description automatically generated">
            <a:extLst>
              <a:ext uri="{FF2B5EF4-FFF2-40B4-BE49-F238E27FC236}">
                <a16:creationId xmlns:a16="http://schemas.microsoft.com/office/drawing/2014/main" id="{7EC1CCA2-0906-494D-8E58-45728CF641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04800"/>
            <a:ext cx="1488872" cy="11110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8881C6DF-AE0E-4DEE-AD80-8BB847C0B30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5902EA5-C956-422B-8039-C9ADEE15EDA5}" type="slidenum">
              <a:rPr lang="en-US" altLang="en-US" sz="1400">
                <a:solidFill>
                  <a:schemeClr val="bg1"/>
                </a:solidFill>
              </a:rPr>
              <a:pPr>
                <a:lnSpc>
                  <a:spcPct val="100000"/>
                </a:lnSpc>
                <a:spcBef>
                  <a:spcPct val="0"/>
                </a:spcBef>
                <a:buClrTx/>
                <a:buFontTx/>
                <a:buNone/>
              </a:pPr>
              <a:t>14</a:t>
            </a:fld>
            <a:endParaRPr lang="en-US" altLang="en-US" sz="1400">
              <a:latin typeface="Times New Roman" panose="02020603050405020304" pitchFamily="18" charset="0"/>
            </a:endParaRPr>
          </a:p>
        </p:txBody>
      </p:sp>
      <p:sp>
        <p:nvSpPr>
          <p:cNvPr id="8195" name="Rectangle 2">
            <a:extLst>
              <a:ext uri="{FF2B5EF4-FFF2-40B4-BE49-F238E27FC236}">
                <a16:creationId xmlns:a16="http://schemas.microsoft.com/office/drawing/2014/main" id="{6E017562-4C77-4A17-9A78-77CF6D8B0EE8}"/>
              </a:ext>
            </a:extLst>
          </p:cNvPr>
          <p:cNvSpPr>
            <a:spLocks noChangeArrowheads="1"/>
          </p:cNvSpPr>
          <p:nvPr/>
        </p:nvSpPr>
        <p:spPr bwMode="auto">
          <a:xfrm>
            <a:off x="838200" y="533400"/>
            <a:ext cx="8077200" cy="4435060"/>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GB" altLang="en-US" sz="2800" b="1" baseline="0" dirty="0">
                <a:effectLst/>
              </a:rPr>
              <a:t>CFCs</a:t>
            </a:r>
          </a:p>
          <a:p>
            <a:pPr>
              <a:buFontTx/>
              <a:buNone/>
              <a:defRPr/>
            </a:pPr>
            <a:r>
              <a:rPr lang="en-GB" altLang="en-US" sz="1800" baseline="0" dirty="0">
                <a:effectLst/>
              </a:rPr>
              <a:t>Chlorofluorocarbons (CFCs) were excellent chemicals for refrigeration and propellants and were believed to be inert (unreactive). However, once released into the atmosphere they would be transported very slowly up to around 40 km in altitude and then experience high enough energy photons (</a:t>
            </a:r>
            <a:r>
              <a:rPr lang="en-GB" altLang="en-US" sz="1800" baseline="0" dirty="0" err="1">
                <a:effectLst/>
              </a:rPr>
              <a:t>hv</a:t>
            </a:r>
            <a:r>
              <a:rPr lang="en-GB" altLang="en-US" sz="1800" baseline="0" dirty="0">
                <a:effectLst/>
              </a:rPr>
              <a:t>) from the Sun to break their C-Cl bonds:</a:t>
            </a:r>
          </a:p>
          <a:p>
            <a:pPr>
              <a:buFontTx/>
              <a:buNone/>
              <a:defRPr/>
            </a:pPr>
            <a:r>
              <a:rPr lang="en-GB" altLang="en-US" dirty="0">
                <a:effectLst/>
              </a:rPr>
              <a:t>	</a:t>
            </a:r>
            <a:r>
              <a:rPr lang="en-GB" altLang="en-US" baseline="0" dirty="0">
                <a:effectLst/>
              </a:rPr>
              <a:t>CFCl</a:t>
            </a:r>
            <a:r>
              <a:rPr lang="en-GB" altLang="en-US" dirty="0">
                <a:effectLst/>
              </a:rPr>
              <a:t>3</a:t>
            </a:r>
            <a:r>
              <a:rPr lang="en-GB" altLang="en-US" baseline="0" dirty="0">
                <a:effectLst/>
              </a:rPr>
              <a:t>    +</a:t>
            </a:r>
            <a:r>
              <a:rPr lang="en-GB" altLang="en-US" dirty="0">
                <a:effectLst/>
              </a:rPr>
              <a:t> 	</a:t>
            </a:r>
            <a:r>
              <a:rPr lang="en-GB" altLang="en-US" baseline="0" dirty="0" err="1">
                <a:effectLst/>
              </a:rPr>
              <a:t>hv</a:t>
            </a:r>
            <a:r>
              <a:rPr lang="en-GB" altLang="en-US" baseline="0" dirty="0">
                <a:effectLst/>
              </a:rPr>
              <a:t> 	</a:t>
            </a:r>
            <a:r>
              <a:rPr lang="en-GB" altLang="en-US" baseline="0" dirty="0">
                <a:effectLst/>
                <a:sym typeface="Wingdings" panose="05000000000000000000" pitchFamily="2" charset="2"/>
              </a:rPr>
              <a:t></a:t>
            </a:r>
            <a:r>
              <a:rPr lang="en-GB" altLang="en-US" dirty="0">
                <a:effectLst/>
              </a:rPr>
              <a:t> </a:t>
            </a:r>
            <a:r>
              <a:rPr lang="en-GB" altLang="en-US" baseline="0" dirty="0">
                <a:effectLst/>
              </a:rPr>
              <a:t>	CFCl</a:t>
            </a:r>
            <a:r>
              <a:rPr lang="en-GB" altLang="en-US" dirty="0">
                <a:effectLst/>
              </a:rPr>
              <a:t>2 	</a:t>
            </a:r>
            <a:r>
              <a:rPr lang="en-GB" altLang="en-US" baseline="0" dirty="0">
                <a:effectLst/>
              </a:rPr>
              <a:t>+	Cl</a:t>
            </a:r>
            <a:endParaRPr lang="en-GB" altLang="en-US" dirty="0">
              <a:effectLst/>
            </a:endParaRPr>
          </a:p>
          <a:p>
            <a:pPr>
              <a:buFontTx/>
              <a:buNone/>
              <a:defRPr/>
            </a:pPr>
            <a:r>
              <a:rPr lang="en-GB" altLang="en-US" dirty="0">
                <a:effectLst/>
              </a:rPr>
              <a:t>	</a:t>
            </a:r>
            <a:r>
              <a:rPr lang="en-GB" altLang="en-US" baseline="0" dirty="0">
                <a:effectLst/>
              </a:rPr>
              <a:t>CF</a:t>
            </a:r>
            <a:r>
              <a:rPr lang="en-GB" altLang="en-US" dirty="0">
                <a:effectLst/>
              </a:rPr>
              <a:t>2</a:t>
            </a:r>
            <a:r>
              <a:rPr lang="en-GB" altLang="en-US" baseline="0" dirty="0">
                <a:effectLst/>
              </a:rPr>
              <a:t>Cl</a:t>
            </a:r>
            <a:r>
              <a:rPr lang="en-GB" altLang="en-US" dirty="0">
                <a:effectLst/>
              </a:rPr>
              <a:t>2</a:t>
            </a:r>
            <a:r>
              <a:rPr lang="en-GB" altLang="en-US" baseline="0" dirty="0">
                <a:effectLst/>
              </a:rPr>
              <a:t>    + </a:t>
            </a:r>
            <a:r>
              <a:rPr lang="en-GB" altLang="en-US" dirty="0">
                <a:effectLst/>
              </a:rPr>
              <a:t>	</a:t>
            </a:r>
            <a:r>
              <a:rPr lang="en-GB" altLang="en-US" baseline="0" dirty="0" err="1">
                <a:effectLst/>
              </a:rPr>
              <a:t>hv</a:t>
            </a:r>
            <a:r>
              <a:rPr lang="en-GB" altLang="en-US" baseline="0" dirty="0">
                <a:effectLst/>
              </a:rPr>
              <a:t> 	</a:t>
            </a:r>
            <a:r>
              <a:rPr lang="en-GB" altLang="en-US" baseline="0" dirty="0">
                <a:effectLst/>
                <a:sym typeface="Wingdings" panose="05000000000000000000" pitchFamily="2" charset="2"/>
              </a:rPr>
              <a:t></a:t>
            </a:r>
            <a:r>
              <a:rPr lang="en-GB" altLang="en-US" dirty="0">
                <a:effectLst/>
              </a:rPr>
              <a:t> </a:t>
            </a:r>
            <a:r>
              <a:rPr lang="en-GB" altLang="en-US" baseline="0" dirty="0">
                <a:effectLst/>
              </a:rPr>
              <a:t>	CF</a:t>
            </a:r>
            <a:r>
              <a:rPr lang="en-GB" altLang="en-US" dirty="0">
                <a:effectLst/>
              </a:rPr>
              <a:t>2</a:t>
            </a:r>
            <a:r>
              <a:rPr lang="en-GB" altLang="en-US" baseline="0" dirty="0">
                <a:effectLst/>
              </a:rPr>
              <a:t>Cl 	+	Cl</a:t>
            </a:r>
          </a:p>
          <a:p>
            <a:pPr>
              <a:buFontTx/>
              <a:buNone/>
              <a:defRPr/>
            </a:pPr>
            <a:r>
              <a:rPr lang="en-GB" altLang="en-US" dirty="0">
                <a:effectLst/>
              </a:rPr>
              <a:t>		</a:t>
            </a:r>
          </a:p>
        </p:txBody>
      </p:sp>
      <p:pic>
        <p:nvPicPr>
          <p:cNvPr id="6" name="Picture 5" descr="A picture containing drawing&#10;&#10;Description automatically generated">
            <a:extLst>
              <a:ext uri="{FF2B5EF4-FFF2-40B4-BE49-F238E27FC236}">
                <a16:creationId xmlns:a16="http://schemas.microsoft.com/office/drawing/2014/main" id="{6571C2B2-84BB-46A5-9465-9589DA104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92112E91-472B-455E-9639-C2AC86C5BCA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0CBA566-1B74-4A89-B04B-81797CB6DFDB}" type="slidenum">
              <a:rPr lang="en-US" altLang="en-US" sz="1400">
                <a:solidFill>
                  <a:schemeClr val="bg1"/>
                </a:solidFill>
              </a:rPr>
              <a:pPr>
                <a:lnSpc>
                  <a:spcPct val="100000"/>
                </a:lnSpc>
                <a:spcBef>
                  <a:spcPct val="0"/>
                </a:spcBef>
                <a:buClrTx/>
                <a:buFontTx/>
                <a:buNone/>
              </a:pPr>
              <a:t>15</a:t>
            </a:fld>
            <a:endParaRPr lang="en-US" altLang="en-US" sz="1400">
              <a:latin typeface="Times New Roman" panose="02020603050405020304" pitchFamily="18" charset="0"/>
            </a:endParaRPr>
          </a:p>
        </p:txBody>
      </p:sp>
      <p:pic>
        <p:nvPicPr>
          <p:cNvPr id="16387" name="Picture 4" descr="cl loading">
            <a:extLst>
              <a:ext uri="{FF2B5EF4-FFF2-40B4-BE49-F238E27FC236}">
                <a16:creationId xmlns:a16="http://schemas.microsoft.com/office/drawing/2014/main" id="{6D6B69D4-8039-4780-AB7D-7CDF6DB64F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762000"/>
            <a:ext cx="73914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11E9721C-00BC-4CFB-95AE-0FB0523EB8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AE3235CE-76D0-4EEE-B366-6B1FD6930B8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40B00A4-E862-412E-91AB-908B5992B659}" type="slidenum">
              <a:rPr lang="en-US" altLang="en-US" sz="1400">
                <a:solidFill>
                  <a:schemeClr val="bg1"/>
                </a:solidFill>
              </a:rPr>
              <a:pPr>
                <a:lnSpc>
                  <a:spcPct val="100000"/>
                </a:lnSpc>
                <a:spcBef>
                  <a:spcPct val="0"/>
                </a:spcBef>
                <a:buClrTx/>
                <a:buFontTx/>
                <a:buNone/>
              </a:pPr>
              <a:t>16</a:t>
            </a:fld>
            <a:endParaRPr lang="en-US" altLang="en-US" sz="1400">
              <a:latin typeface="Times New Roman" panose="02020603050405020304" pitchFamily="18" charset="0"/>
            </a:endParaRPr>
          </a:p>
        </p:txBody>
      </p:sp>
      <p:sp>
        <p:nvSpPr>
          <p:cNvPr id="17411" name="Rectangle 2">
            <a:extLst>
              <a:ext uri="{FF2B5EF4-FFF2-40B4-BE49-F238E27FC236}">
                <a16:creationId xmlns:a16="http://schemas.microsoft.com/office/drawing/2014/main" id="{559283F8-3D00-4E8D-9C03-474F53962617}"/>
              </a:ext>
            </a:extLst>
          </p:cNvPr>
          <p:cNvSpPr>
            <a:spLocks noGrp="1" noChangeArrowheads="1"/>
          </p:cNvSpPr>
          <p:nvPr>
            <p:ph type="title"/>
          </p:nvPr>
        </p:nvSpPr>
        <p:spPr>
          <a:xfrm>
            <a:off x="2718681" y="229340"/>
            <a:ext cx="5583065" cy="914400"/>
          </a:xfrm>
        </p:spPr>
        <p:txBody>
          <a:bodyPr/>
          <a:lstStyle/>
          <a:p>
            <a:pPr algn="r"/>
            <a:r>
              <a:rPr lang="en-GB" altLang="en-US" sz="3600" b="1" dirty="0"/>
              <a:t>Ozone observations</a:t>
            </a:r>
          </a:p>
        </p:txBody>
      </p:sp>
      <p:sp>
        <p:nvSpPr>
          <p:cNvPr id="17412" name="Rectangle 3">
            <a:extLst>
              <a:ext uri="{FF2B5EF4-FFF2-40B4-BE49-F238E27FC236}">
                <a16:creationId xmlns:a16="http://schemas.microsoft.com/office/drawing/2014/main" id="{72920244-5827-4001-AB45-A67143BA91EE}"/>
              </a:ext>
            </a:extLst>
          </p:cNvPr>
          <p:cNvSpPr>
            <a:spLocks noGrp="1" noChangeArrowheads="1"/>
          </p:cNvSpPr>
          <p:nvPr>
            <p:ph type="body" sz="half" idx="1"/>
          </p:nvPr>
        </p:nvSpPr>
        <p:spPr>
          <a:xfrm>
            <a:off x="3886200" y="1158467"/>
            <a:ext cx="4724400" cy="1384300"/>
          </a:xfrm>
        </p:spPr>
        <p:txBody>
          <a:bodyPr/>
          <a:lstStyle/>
          <a:p>
            <a:pPr marL="0" indent="0">
              <a:lnSpc>
                <a:spcPct val="80000"/>
              </a:lnSpc>
              <a:buNone/>
            </a:pPr>
            <a:r>
              <a:rPr lang="en-GB" altLang="en-US" sz="1800" dirty="0"/>
              <a:t>Stratospheric ozone loss was first measured by British scientists in Antarctica - dramatic fall after 1975 due to use of man-made chemicals called ‘halocarbons’ (e.g. CFCs)</a:t>
            </a:r>
          </a:p>
        </p:txBody>
      </p:sp>
      <p:pic>
        <p:nvPicPr>
          <p:cNvPr id="17413" name="Picture 4" descr="spoweb6">
            <a:extLst>
              <a:ext uri="{FF2B5EF4-FFF2-40B4-BE49-F238E27FC236}">
                <a16:creationId xmlns:a16="http://schemas.microsoft.com/office/drawing/2014/main" id="{88DCC61F-BD77-4AB7-BE8B-CB9CAEC3FD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1" y="3048000"/>
            <a:ext cx="2305050" cy="30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The decline in total ozone amount during October at Halley">
            <a:extLst>
              <a:ext uri="{FF2B5EF4-FFF2-40B4-BE49-F238E27FC236}">
                <a16:creationId xmlns:a16="http://schemas.microsoft.com/office/drawing/2014/main" id="{61A3B387-F0B8-4786-8790-27A957EFD85E}"/>
              </a:ext>
            </a:extLst>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609600" y="0"/>
            <a:ext cx="3024188" cy="3213100"/>
          </a:xfrm>
          <a:noFill/>
        </p:spPr>
      </p:pic>
      <p:sp>
        <p:nvSpPr>
          <p:cNvPr id="21511" name="Line 6">
            <a:extLst>
              <a:ext uri="{FF2B5EF4-FFF2-40B4-BE49-F238E27FC236}">
                <a16:creationId xmlns:a16="http://schemas.microsoft.com/office/drawing/2014/main" id="{997D9F1C-F4C1-4007-B753-50070112DE42}"/>
              </a:ext>
            </a:extLst>
          </p:cNvPr>
          <p:cNvSpPr>
            <a:spLocks noChangeShapeType="1"/>
          </p:cNvSpPr>
          <p:nvPr/>
        </p:nvSpPr>
        <p:spPr bwMode="auto">
          <a:xfrm flipH="1" flipV="1">
            <a:off x="2362200" y="1279110"/>
            <a:ext cx="1524000" cy="0"/>
          </a:xfrm>
          <a:prstGeom prst="line">
            <a:avLst/>
          </a:prstGeom>
          <a:noFill/>
          <a:ln w="28575">
            <a:solidFill>
              <a:srgbClr val="FF0000"/>
            </a:solidFill>
            <a:round/>
            <a:headEnd/>
            <a:tailEnd type="triangle" w="lg" len="med"/>
          </a:ln>
        </p:spPr>
        <p:txBody>
          <a:bodyPr/>
          <a:lstStyle/>
          <a:p>
            <a:pPr>
              <a:defRPr/>
            </a:pPr>
            <a:endParaRPr lang="en-GB"/>
          </a:p>
        </p:txBody>
      </p:sp>
      <p:pic>
        <p:nvPicPr>
          <p:cNvPr id="10" name="Picture 9" descr="A picture containing drawing&#10;&#10;Description automatically generated">
            <a:extLst>
              <a:ext uri="{FF2B5EF4-FFF2-40B4-BE49-F238E27FC236}">
                <a16:creationId xmlns:a16="http://schemas.microsoft.com/office/drawing/2014/main" id="{3A1CA491-EEA3-4ECF-859F-E9220559C2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
        <p:nvSpPr>
          <p:cNvPr id="12" name="Rectangle 3">
            <a:extLst>
              <a:ext uri="{FF2B5EF4-FFF2-40B4-BE49-F238E27FC236}">
                <a16:creationId xmlns:a16="http://schemas.microsoft.com/office/drawing/2014/main" id="{6A1D7384-D6AB-4825-B6EA-6084D90D8BC8}"/>
              </a:ext>
            </a:extLst>
          </p:cNvPr>
          <p:cNvSpPr txBox="1">
            <a:spLocks noChangeArrowheads="1"/>
          </p:cNvSpPr>
          <p:nvPr/>
        </p:nvSpPr>
        <p:spPr bwMode="auto">
          <a:xfrm>
            <a:off x="3886200" y="2433563"/>
            <a:ext cx="4223614" cy="77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600"/>
              </a:lnSpc>
              <a:spcBef>
                <a:spcPts val="500"/>
              </a:spcBef>
              <a:spcAft>
                <a:spcPct val="0"/>
              </a:spcAft>
              <a:buClr>
                <a:srgbClr val="990033"/>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GB" altLang="en-US" sz="1800" baseline="0" dirty="0">
                <a:effectLst/>
              </a:rPr>
              <a:t>Mid-latitude and Arctic ozone depletion also observed</a:t>
            </a:r>
            <a:endParaRPr lang="en-US" altLang="en-US" sz="1800" baseline="0" dirty="0">
              <a:effectLst/>
            </a:endParaRPr>
          </a:p>
        </p:txBody>
      </p:sp>
      <p:pic>
        <p:nvPicPr>
          <p:cNvPr id="3" name="Picture 2" descr="A picture containing outdoor, nature, snow, man&#10;&#10;Description automatically generated">
            <a:extLst>
              <a:ext uri="{FF2B5EF4-FFF2-40B4-BE49-F238E27FC236}">
                <a16:creationId xmlns:a16="http://schemas.microsoft.com/office/drawing/2014/main" id="{1A824C81-E147-440C-BA0F-96E75530B5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9690" y="3323978"/>
            <a:ext cx="3024187" cy="2016329"/>
          </a:xfrm>
          <a:prstGeom prst="rect">
            <a:avLst/>
          </a:prstGeom>
        </p:spPr>
      </p:pic>
      <p:sp>
        <p:nvSpPr>
          <p:cNvPr id="4" name="TextBox 3">
            <a:extLst>
              <a:ext uri="{FF2B5EF4-FFF2-40B4-BE49-F238E27FC236}">
                <a16:creationId xmlns:a16="http://schemas.microsoft.com/office/drawing/2014/main" id="{C022CD81-E315-43C0-87A0-29EBB115C153}"/>
              </a:ext>
            </a:extLst>
          </p:cNvPr>
          <p:cNvSpPr txBox="1"/>
          <p:nvPr/>
        </p:nvSpPr>
        <p:spPr>
          <a:xfrm>
            <a:off x="4527893" y="5340307"/>
            <a:ext cx="3127779" cy="246221"/>
          </a:xfrm>
          <a:prstGeom prst="rect">
            <a:avLst/>
          </a:prstGeom>
          <a:noFill/>
        </p:spPr>
        <p:txBody>
          <a:bodyPr wrap="none" rtlCol="0">
            <a:spAutoFit/>
          </a:bodyPr>
          <a:lstStyle/>
          <a:p>
            <a:r>
              <a:rPr lang="en-GB" sz="1000" baseline="0" dirty="0">
                <a:solidFill>
                  <a:schemeClr val="tx1"/>
                </a:solidFill>
                <a:effectLst/>
              </a:rPr>
              <a:t>Photo from NSF: August Allen, Polar Field Services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1">
            <a:extLst>
              <a:ext uri="{FF2B5EF4-FFF2-40B4-BE49-F238E27FC236}">
                <a16:creationId xmlns:a16="http://schemas.microsoft.com/office/drawing/2014/main" id="{D75CE9D2-2C1B-48AF-B491-1A1F8D79A22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5EDF9912-DF4C-4492-8176-D6CD14C8CD29}" type="slidenum">
              <a:rPr lang="en-US" altLang="en-US" sz="1400">
                <a:solidFill>
                  <a:schemeClr val="bg1"/>
                </a:solidFill>
              </a:rPr>
              <a:pPr>
                <a:lnSpc>
                  <a:spcPct val="100000"/>
                </a:lnSpc>
                <a:spcBef>
                  <a:spcPct val="0"/>
                </a:spcBef>
                <a:buClrTx/>
                <a:buFontTx/>
                <a:buNone/>
              </a:pPr>
              <a:t>17</a:t>
            </a:fld>
            <a:endParaRPr lang="en-US" altLang="en-US" sz="1400">
              <a:latin typeface="Times New Roman" panose="02020603050405020304" pitchFamily="18" charset="0"/>
            </a:endParaRPr>
          </a:p>
        </p:txBody>
      </p:sp>
      <p:sp>
        <p:nvSpPr>
          <p:cNvPr id="22531" name="Rectangle 2">
            <a:extLst>
              <a:ext uri="{FF2B5EF4-FFF2-40B4-BE49-F238E27FC236}">
                <a16:creationId xmlns:a16="http://schemas.microsoft.com/office/drawing/2014/main" id="{4D5AD213-F45A-4A5A-8A61-8B9030AC5C44}"/>
              </a:ext>
            </a:extLst>
          </p:cNvPr>
          <p:cNvSpPr>
            <a:spLocks noChangeArrowheads="1"/>
          </p:cNvSpPr>
          <p:nvPr/>
        </p:nvSpPr>
        <p:spPr bwMode="auto">
          <a:xfrm>
            <a:off x="844550" y="212943"/>
            <a:ext cx="7620000" cy="3108543"/>
          </a:xfrm>
          <a:prstGeom prst="rect">
            <a:avLst/>
          </a:prstGeom>
          <a:noFill/>
          <a:ln>
            <a:noFill/>
          </a:ln>
          <a:effec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GB" altLang="en-US" sz="2800" baseline="0" dirty="0">
                <a:effectLst/>
                <a:latin typeface="+mn-lt"/>
                <a:cs typeface="Times New Roman" panose="02020603050405020304" pitchFamily="18" charset="0"/>
              </a:rPr>
              <a:t>Excessive UV radiation has a number of damaging effects:</a:t>
            </a:r>
          </a:p>
          <a:p>
            <a:pPr eaLnBrk="1" hangingPunct="1">
              <a:lnSpc>
                <a:spcPct val="100000"/>
              </a:lnSpc>
              <a:spcBef>
                <a:spcPct val="0"/>
              </a:spcBef>
              <a:buClrTx/>
              <a:buFontTx/>
              <a:buNone/>
              <a:defRPr/>
            </a:pPr>
            <a:endParaRPr lang="en-GB" altLang="en-US" sz="2000" baseline="0" dirty="0">
              <a:effectLst/>
              <a:latin typeface="+mn-lt"/>
              <a:cs typeface="Times New Roman" panose="02020603050405020304" pitchFamily="18" charset="0"/>
            </a:endParaRPr>
          </a:p>
          <a:p>
            <a:pPr marL="342900" indent="-342900" eaLnBrk="1" hangingPunct="1">
              <a:lnSpc>
                <a:spcPct val="100000"/>
              </a:lnSpc>
              <a:spcBef>
                <a:spcPct val="0"/>
              </a:spcBef>
              <a:buClrTx/>
              <a:buFont typeface="Arial" panose="020B0604020202020204" pitchFamily="34" charset="0"/>
              <a:buChar char="•"/>
              <a:defRPr/>
            </a:pPr>
            <a:r>
              <a:rPr lang="en-GB" altLang="en-US" sz="2000" baseline="0" dirty="0">
                <a:effectLst/>
                <a:latin typeface="+mn-lt"/>
                <a:cs typeface="Times New Roman" panose="02020603050405020304" pitchFamily="18" charset="0"/>
              </a:rPr>
              <a:t>Skin cancer</a:t>
            </a:r>
          </a:p>
          <a:p>
            <a:pPr marL="342900" indent="-342900" eaLnBrk="1" hangingPunct="1">
              <a:lnSpc>
                <a:spcPct val="100000"/>
              </a:lnSpc>
              <a:spcBef>
                <a:spcPct val="0"/>
              </a:spcBef>
              <a:buClrTx/>
              <a:buFont typeface="Arial" panose="020B0604020202020204" pitchFamily="34" charset="0"/>
              <a:buChar char="•"/>
              <a:defRPr/>
            </a:pPr>
            <a:r>
              <a:rPr lang="en-GB" altLang="en-US" sz="2000" baseline="0" dirty="0">
                <a:effectLst/>
                <a:latin typeface="+mn-lt"/>
                <a:cs typeface="Times New Roman" panose="02020603050405020304" pitchFamily="18" charset="0"/>
              </a:rPr>
              <a:t>Eye cataracts</a:t>
            </a:r>
          </a:p>
          <a:p>
            <a:pPr marL="342900" indent="-342900" eaLnBrk="1" hangingPunct="1">
              <a:lnSpc>
                <a:spcPct val="100000"/>
              </a:lnSpc>
              <a:spcBef>
                <a:spcPct val="0"/>
              </a:spcBef>
              <a:buClrTx/>
              <a:buFont typeface="Arial" panose="020B0604020202020204" pitchFamily="34" charset="0"/>
              <a:buChar char="•"/>
              <a:defRPr/>
            </a:pPr>
            <a:r>
              <a:rPr lang="en-GB" altLang="en-US" sz="2000" baseline="0" dirty="0">
                <a:effectLst/>
                <a:latin typeface="+mn-lt"/>
                <a:cs typeface="Times New Roman" panose="02020603050405020304" pitchFamily="18" charset="0"/>
              </a:rPr>
              <a:t>Damage to the immune system</a:t>
            </a:r>
          </a:p>
          <a:p>
            <a:pPr marL="342900" indent="-342900" eaLnBrk="1" hangingPunct="1">
              <a:lnSpc>
                <a:spcPct val="100000"/>
              </a:lnSpc>
              <a:spcBef>
                <a:spcPct val="0"/>
              </a:spcBef>
              <a:buClrTx/>
              <a:buFont typeface="Arial" panose="020B0604020202020204" pitchFamily="34" charset="0"/>
              <a:buChar char="•"/>
              <a:defRPr/>
            </a:pPr>
            <a:r>
              <a:rPr lang="en-GB" altLang="en-US" sz="2000" baseline="0" dirty="0">
                <a:effectLst/>
                <a:latin typeface="+mn-lt"/>
                <a:cs typeface="Times New Roman" panose="02020603050405020304" pitchFamily="18" charset="0"/>
              </a:rPr>
              <a:t>Damage to plants, including phytoplankton that live in the oceans</a:t>
            </a:r>
          </a:p>
          <a:p>
            <a:pPr marL="342900" indent="-342900" eaLnBrk="1" hangingPunct="1">
              <a:lnSpc>
                <a:spcPct val="100000"/>
              </a:lnSpc>
              <a:spcBef>
                <a:spcPct val="0"/>
              </a:spcBef>
              <a:buClrTx/>
              <a:buFont typeface="Arial" panose="020B0604020202020204" pitchFamily="34" charset="0"/>
              <a:buChar char="•"/>
              <a:defRPr/>
            </a:pPr>
            <a:r>
              <a:rPr lang="en-GB" altLang="en-US" sz="2000" baseline="0" dirty="0">
                <a:effectLst/>
                <a:latin typeface="+mn-lt"/>
                <a:cs typeface="Times New Roman" panose="02020603050405020304" pitchFamily="18" charset="0"/>
              </a:rPr>
              <a:t>Damages building materials (photo-oxidation) </a:t>
            </a:r>
          </a:p>
        </p:txBody>
      </p:sp>
      <p:pic>
        <p:nvPicPr>
          <p:cNvPr id="18437" name="Picture 4" descr="spectrum1">
            <a:extLst>
              <a:ext uri="{FF2B5EF4-FFF2-40B4-BE49-F238E27FC236}">
                <a16:creationId xmlns:a16="http://schemas.microsoft.com/office/drawing/2014/main" id="{EE71E23A-4448-4DC5-B610-DE880216DF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381" y="3376971"/>
            <a:ext cx="4821237" cy="20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a:extLst>
              <a:ext uri="{FF2B5EF4-FFF2-40B4-BE49-F238E27FC236}">
                <a16:creationId xmlns:a16="http://schemas.microsoft.com/office/drawing/2014/main" id="{B86E083A-1455-4461-808A-EC7F60EF7BC1}"/>
              </a:ext>
            </a:extLst>
          </p:cNvPr>
          <p:cNvSpPr>
            <a:spLocks noChangeArrowheads="1"/>
          </p:cNvSpPr>
          <p:nvPr/>
        </p:nvSpPr>
        <p:spPr bwMode="auto">
          <a:xfrm>
            <a:off x="844550" y="5544577"/>
            <a:ext cx="8147050" cy="338554"/>
          </a:xfrm>
          <a:prstGeom prst="rect">
            <a:avLst/>
          </a:prstGeom>
          <a:noFill/>
          <a:ln>
            <a:noFill/>
          </a:ln>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defRPr/>
            </a:pPr>
            <a:r>
              <a:rPr lang="en-GB" altLang="en-US" sz="1600" baseline="0" dirty="0">
                <a:effectLst/>
                <a:latin typeface="+mn-lt"/>
                <a:cs typeface="Times New Roman" panose="02020603050405020304" pitchFamily="18" charset="0"/>
              </a:rPr>
              <a:t>As a rule of thumb a 1% decrease on ozone leads to a 2% increase in UV penetration.</a:t>
            </a:r>
            <a:endParaRPr lang="en-GB" altLang="en-US" sz="1600" dirty="0">
              <a:latin typeface="+mn-lt"/>
              <a:cs typeface="Times New Roman" panose="02020603050405020304" pitchFamily="18" charset="0"/>
            </a:endParaRPr>
          </a:p>
        </p:txBody>
      </p:sp>
      <p:pic>
        <p:nvPicPr>
          <p:cNvPr id="8" name="Picture 7" descr="A picture containing drawing&#10;&#10;Description automatically generated">
            <a:extLst>
              <a:ext uri="{FF2B5EF4-FFF2-40B4-BE49-F238E27FC236}">
                <a16:creationId xmlns:a16="http://schemas.microsoft.com/office/drawing/2014/main" id="{AD8554CA-430B-4D67-A630-F9167AD5C6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59636D3-E787-4855-A4E4-D861DA8C4700}"/>
              </a:ext>
            </a:extLst>
          </p:cNvPr>
          <p:cNvSpPr>
            <a:spLocks noGrp="1" noChangeArrowheads="1"/>
          </p:cNvSpPr>
          <p:nvPr>
            <p:ph type="title"/>
          </p:nvPr>
        </p:nvSpPr>
        <p:spPr>
          <a:xfrm>
            <a:off x="655745" y="137318"/>
            <a:ext cx="8056562" cy="1325563"/>
          </a:xfrm>
        </p:spPr>
        <p:txBody>
          <a:bodyPr/>
          <a:lstStyle/>
          <a:p>
            <a:r>
              <a:rPr lang="en-GB" altLang="en-US" dirty="0"/>
              <a:t>           </a:t>
            </a:r>
            <a:r>
              <a:rPr lang="en-GB" altLang="en-US" b="1" dirty="0"/>
              <a:t>Historic data on (south) polar ozone </a:t>
            </a:r>
          </a:p>
        </p:txBody>
      </p:sp>
      <p:sp>
        <p:nvSpPr>
          <p:cNvPr id="19459" name="Text Placeholder 2">
            <a:extLst>
              <a:ext uri="{FF2B5EF4-FFF2-40B4-BE49-F238E27FC236}">
                <a16:creationId xmlns:a16="http://schemas.microsoft.com/office/drawing/2014/main" id="{C04E134E-93AF-46D0-987C-F71C3408E12F}"/>
              </a:ext>
            </a:extLst>
          </p:cNvPr>
          <p:cNvSpPr>
            <a:spLocks noGrp="1" noChangeArrowheads="1"/>
          </p:cNvSpPr>
          <p:nvPr>
            <p:ph type="body" idx="1"/>
          </p:nvPr>
        </p:nvSpPr>
        <p:spPr>
          <a:xfrm>
            <a:off x="785812" y="1295399"/>
            <a:ext cx="4040188" cy="639763"/>
          </a:xfrm>
        </p:spPr>
        <p:txBody>
          <a:bodyPr/>
          <a:lstStyle/>
          <a:p>
            <a:pPr algn="ctr"/>
            <a:r>
              <a:rPr lang="en-GB" altLang="en-US" dirty="0"/>
              <a:t>Area of the hole</a:t>
            </a:r>
          </a:p>
        </p:txBody>
      </p:sp>
      <p:sp>
        <p:nvSpPr>
          <p:cNvPr id="19460" name="Text Placeholder 4">
            <a:extLst>
              <a:ext uri="{FF2B5EF4-FFF2-40B4-BE49-F238E27FC236}">
                <a16:creationId xmlns:a16="http://schemas.microsoft.com/office/drawing/2014/main" id="{F44AEBA7-A04C-4DB5-A2FA-3EE3E1E7D551}"/>
              </a:ext>
            </a:extLst>
          </p:cNvPr>
          <p:cNvSpPr>
            <a:spLocks noGrp="1" noChangeArrowheads="1"/>
          </p:cNvSpPr>
          <p:nvPr>
            <p:ph type="body" sz="quarter" idx="3"/>
          </p:nvPr>
        </p:nvSpPr>
        <p:spPr>
          <a:xfrm>
            <a:off x="4949825" y="1295400"/>
            <a:ext cx="4041775" cy="639763"/>
          </a:xfrm>
        </p:spPr>
        <p:txBody>
          <a:bodyPr/>
          <a:lstStyle/>
          <a:p>
            <a:pPr algn="ctr"/>
            <a:r>
              <a:rPr lang="en-GB" altLang="en-US" dirty="0"/>
              <a:t>Ozone minimum</a:t>
            </a:r>
          </a:p>
        </p:txBody>
      </p:sp>
      <p:sp>
        <p:nvSpPr>
          <p:cNvPr id="19461" name="Slide Number Placeholder 6">
            <a:extLst>
              <a:ext uri="{FF2B5EF4-FFF2-40B4-BE49-F238E27FC236}">
                <a16:creationId xmlns:a16="http://schemas.microsoft.com/office/drawing/2014/main" id="{D3F05074-D43E-4A50-9A7F-CEE16009050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97D3372-377A-4132-9402-C582A24BDD39}" type="slidenum">
              <a:rPr lang="en-US" altLang="en-US" sz="1400">
                <a:solidFill>
                  <a:schemeClr val="bg1"/>
                </a:solidFill>
              </a:rPr>
              <a:pPr>
                <a:lnSpc>
                  <a:spcPct val="100000"/>
                </a:lnSpc>
                <a:spcBef>
                  <a:spcPct val="0"/>
                </a:spcBef>
                <a:buClrTx/>
                <a:buFontTx/>
                <a:buNone/>
              </a:pPr>
              <a:t>18</a:t>
            </a:fld>
            <a:endParaRPr lang="en-US" altLang="en-US" sz="1400">
              <a:latin typeface="Times New Roman" panose="02020603050405020304" pitchFamily="18" charset="0"/>
            </a:endParaRPr>
          </a:p>
        </p:txBody>
      </p:sp>
      <p:graphicFrame>
        <p:nvGraphicFramePr>
          <p:cNvPr id="19462" name="Content Placeholder 7">
            <a:extLst>
              <a:ext uri="{FF2B5EF4-FFF2-40B4-BE49-F238E27FC236}">
                <a16:creationId xmlns:a16="http://schemas.microsoft.com/office/drawing/2014/main" id="{4656CFB8-CE3B-428E-8E10-4C43C1E45B9A}"/>
              </a:ext>
            </a:extLst>
          </p:cNvPr>
          <p:cNvGraphicFramePr>
            <a:graphicFrameLocks noGrp="1"/>
          </p:cNvGraphicFramePr>
          <p:nvPr>
            <p:ph sz="half" idx="2"/>
          </p:nvPr>
        </p:nvGraphicFramePr>
        <p:xfrm>
          <a:off x="558800" y="1854200"/>
          <a:ext cx="4141788" cy="4052888"/>
        </p:xfrm>
        <a:graphic>
          <a:graphicData uri="http://schemas.openxmlformats.org/presentationml/2006/ole">
            <mc:AlternateContent xmlns:mc="http://schemas.openxmlformats.org/markup-compatibility/2006">
              <mc:Choice xmlns:v="urn:schemas-microsoft-com:vml" Requires="v">
                <p:oleObj spid="_x0000_s1026" name="Chart" r:id="rId3" imgW="4151736" imgH="4060288" progId="Excel.Chart.8">
                  <p:embed/>
                </p:oleObj>
              </mc:Choice>
              <mc:Fallback>
                <p:oleObj name="Chart" r:id="rId3" imgW="4151736" imgH="4060288" progId="Excel.Chart.8">
                  <p:embed/>
                  <p:pic>
                    <p:nvPicPr>
                      <p:cNvPr id="19462" name="Content Placeholder 7">
                        <a:extLst>
                          <a:ext uri="{FF2B5EF4-FFF2-40B4-BE49-F238E27FC236}">
                            <a16:creationId xmlns:a16="http://schemas.microsoft.com/office/drawing/2014/main" id="{4656CFB8-CE3B-428E-8E10-4C43C1E45B9A}"/>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854200"/>
                        <a:ext cx="41417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Content Placeholder 8">
            <a:extLst>
              <a:ext uri="{FF2B5EF4-FFF2-40B4-BE49-F238E27FC236}">
                <a16:creationId xmlns:a16="http://schemas.microsoft.com/office/drawing/2014/main" id="{8B1CB8AF-22F2-4FA3-9E85-5FEDA0A7F373}"/>
              </a:ext>
            </a:extLst>
          </p:cNvPr>
          <p:cNvGraphicFramePr>
            <a:graphicFrameLocks noGrp="1"/>
          </p:cNvGraphicFramePr>
          <p:nvPr>
            <p:ph sz="quarter" idx="4"/>
          </p:nvPr>
        </p:nvGraphicFramePr>
        <p:xfrm>
          <a:off x="4826000" y="1966913"/>
          <a:ext cx="4143375" cy="4052887"/>
        </p:xfrm>
        <a:graphic>
          <a:graphicData uri="http://schemas.openxmlformats.org/presentationml/2006/ole">
            <mc:AlternateContent xmlns:mc="http://schemas.openxmlformats.org/markup-compatibility/2006">
              <mc:Choice xmlns:v="urn:schemas-microsoft-com:vml" Requires="v">
                <p:oleObj spid="_x0000_s1027" name="Chart" r:id="rId5" imgW="4151736" imgH="4060288" progId="Excel.Chart.8">
                  <p:embed/>
                </p:oleObj>
              </mc:Choice>
              <mc:Fallback>
                <p:oleObj name="Chart" r:id="rId5" imgW="4151736" imgH="4060288" progId="Excel.Chart.8">
                  <p:embed/>
                  <p:pic>
                    <p:nvPicPr>
                      <p:cNvPr id="19463" name="Content Placeholder 8">
                        <a:extLst>
                          <a:ext uri="{FF2B5EF4-FFF2-40B4-BE49-F238E27FC236}">
                            <a16:creationId xmlns:a16="http://schemas.microsoft.com/office/drawing/2014/main" id="{8B1CB8AF-22F2-4FA3-9E85-5FEDA0A7F373}"/>
                          </a:ext>
                        </a:extLst>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1966913"/>
                        <a:ext cx="41433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A picture containing drawing&#10;&#10;Description automatically generated">
            <a:extLst>
              <a:ext uri="{FF2B5EF4-FFF2-40B4-BE49-F238E27FC236}">
                <a16:creationId xmlns:a16="http://schemas.microsoft.com/office/drawing/2014/main" id="{FD8A851B-F449-4A4C-BF9C-1B217C2F82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56BF709-670A-4DBF-9E02-CCB7859E88CD}"/>
              </a:ext>
            </a:extLst>
          </p:cNvPr>
          <p:cNvSpPr>
            <a:spLocks noGrp="1" noChangeArrowheads="1"/>
          </p:cNvSpPr>
          <p:nvPr>
            <p:ph type="title"/>
          </p:nvPr>
        </p:nvSpPr>
        <p:spPr>
          <a:xfrm>
            <a:off x="5638800" y="1066800"/>
            <a:ext cx="3352800" cy="685800"/>
          </a:xfrm>
        </p:spPr>
        <p:txBody>
          <a:bodyPr/>
          <a:lstStyle/>
          <a:p>
            <a:r>
              <a:rPr lang="en-GB" altLang="en-US" sz="1800" dirty="0"/>
              <a:t>CCl</a:t>
            </a:r>
            <a:r>
              <a:rPr lang="en-GB" altLang="en-US" sz="1800" baseline="-25000" dirty="0"/>
              <a:t>3</a:t>
            </a:r>
            <a:r>
              <a:rPr lang="en-GB" altLang="en-US" sz="1800" dirty="0"/>
              <a:t>F   Lifetime ~ 45 years</a:t>
            </a:r>
          </a:p>
        </p:txBody>
      </p:sp>
      <p:sp>
        <p:nvSpPr>
          <p:cNvPr id="20483" name="Slide Number Placeholder 4">
            <a:extLst>
              <a:ext uri="{FF2B5EF4-FFF2-40B4-BE49-F238E27FC236}">
                <a16:creationId xmlns:a16="http://schemas.microsoft.com/office/drawing/2014/main" id="{07528D0A-47B5-4034-AD22-EDA8A48F8BD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4031EA78-AAC1-4FCE-B7B8-3F714C8894F2}" type="slidenum">
              <a:rPr lang="en-US" altLang="en-US" sz="1400">
                <a:solidFill>
                  <a:schemeClr val="bg1"/>
                </a:solidFill>
              </a:rPr>
              <a:pPr>
                <a:lnSpc>
                  <a:spcPct val="100000"/>
                </a:lnSpc>
                <a:spcBef>
                  <a:spcPct val="0"/>
                </a:spcBef>
                <a:buClrTx/>
                <a:buFontTx/>
                <a:buNone/>
              </a:pPr>
              <a:t>19</a:t>
            </a:fld>
            <a:endParaRPr lang="en-US" altLang="en-US" sz="1400">
              <a:latin typeface="Times New Roman" panose="02020603050405020304" pitchFamily="18" charset="0"/>
            </a:endParaRPr>
          </a:p>
        </p:txBody>
      </p:sp>
      <p:sp>
        <p:nvSpPr>
          <p:cNvPr id="18438" name="TextBox 1">
            <a:extLst>
              <a:ext uri="{FF2B5EF4-FFF2-40B4-BE49-F238E27FC236}">
                <a16:creationId xmlns:a16="http://schemas.microsoft.com/office/drawing/2014/main" id="{9FB98982-37E4-4D36-A6E8-001AA2A9FE9D}"/>
              </a:ext>
            </a:extLst>
          </p:cNvPr>
          <p:cNvSpPr txBox="1">
            <a:spLocks noChangeArrowheads="1"/>
          </p:cNvSpPr>
          <p:nvPr/>
        </p:nvSpPr>
        <p:spPr bwMode="auto">
          <a:xfrm>
            <a:off x="5638800" y="3886200"/>
            <a:ext cx="3505200" cy="491160"/>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GB" altLang="en-US" sz="1800" baseline="0" dirty="0">
                <a:solidFill>
                  <a:schemeClr val="tx2"/>
                </a:solidFill>
                <a:effectLst/>
              </a:rPr>
              <a:t>CCl</a:t>
            </a:r>
            <a:r>
              <a:rPr lang="en-GB" altLang="en-US" sz="1600" dirty="0">
                <a:solidFill>
                  <a:schemeClr val="tx2"/>
                </a:solidFill>
                <a:effectLst/>
              </a:rPr>
              <a:t>2</a:t>
            </a:r>
            <a:r>
              <a:rPr lang="en-GB" altLang="en-US" sz="1800" baseline="0" dirty="0">
                <a:solidFill>
                  <a:schemeClr val="tx2"/>
                </a:solidFill>
                <a:effectLst/>
              </a:rPr>
              <a:t>CF</a:t>
            </a:r>
            <a:r>
              <a:rPr lang="en-GB" altLang="en-US" sz="1800" dirty="0">
                <a:solidFill>
                  <a:schemeClr val="tx2"/>
                </a:solidFill>
                <a:effectLst/>
              </a:rPr>
              <a:t>2</a:t>
            </a:r>
            <a:r>
              <a:rPr lang="en-GB" altLang="en-US" sz="1800" baseline="0" dirty="0">
                <a:solidFill>
                  <a:schemeClr val="tx2"/>
                </a:solidFill>
                <a:effectLst/>
              </a:rPr>
              <a:t>  Lifetime ~ 100 years</a:t>
            </a:r>
          </a:p>
        </p:txBody>
      </p:sp>
      <p:pic>
        <p:nvPicPr>
          <p:cNvPr id="20485" name="Picture 3">
            <a:extLst>
              <a:ext uri="{FF2B5EF4-FFF2-40B4-BE49-F238E27FC236}">
                <a16:creationId xmlns:a16="http://schemas.microsoft.com/office/drawing/2014/main" id="{9BCE7344-2082-4F50-B9C5-1A6428FE4A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857" y="3124200"/>
            <a:ext cx="47545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a:extLst>
              <a:ext uri="{FF2B5EF4-FFF2-40B4-BE49-F238E27FC236}">
                <a16:creationId xmlns:a16="http://schemas.microsoft.com/office/drawing/2014/main" id="{44AAEE5C-77B3-4D4D-962D-8A722FB32E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988" y="266700"/>
            <a:ext cx="48752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406460D6-0149-4155-9EB1-96C654F14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76709-DC8C-4B9E-A00C-2CAFDAF2FE14}"/>
              </a:ext>
            </a:extLst>
          </p:cNvPr>
          <p:cNvSpPr>
            <a:spLocks noGrp="1"/>
          </p:cNvSpPr>
          <p:nvPr>
            <p:ph type="title"/>
          </p:nvPr>
        </p:nvSpPr>
        <p:spPr/>
        <p:txBody>
          <a:bodyPr/>
          <a:lstStyle/>
          <a:p>
            <a:r>
              <a:rPr lang="en-GB" dirty="0"/>
              <a:t>Contents</a:t>
            </a:r>
          </a:p>
        </p:txBody>
      </p:sp>
      <p:sp>
        <p:nvSpPr>
          <p:cNvPr id="4" name="Content Placeholder 3">
            <a:extLst>
              <a:ext uri="{FF2B5EF4-FFF2-40B4-BE49-F238E27FC236}">
                <a16:creationId xmlns:a16="http://schemas.microsoft.com/office/drawing/2014/main" id="{966ADC4E-578B-4C65-B788-5A9A9045758C}"/>
              </a:ext>
            </a:extLst>
          </p:cNvPr>
          <p:cNvSpPr>
            <a:spLocks noGrp="1"/>
          </p:cNvSpPr>
          <p:nvPr>
            <p:ph sz="half" idx="1"/>
          </p:nvPr>
        </p:nvSpPr>
        <p:spPr>
          <a:xfrm>
            <a:off x="1523999" y="1447800"/>
            <a:ext cx="3048001" cy="4114800"/>
          </a:xfrm>
        </p:spPr>
        <p:txBody>
          <a:bodyPr/>
          <a:lstStyle/>
          <a:p>
            <a:pPr marL="0" indent="0">
              <a:buNone/>
            </a:pPr>
            <a:r>
              <a:rPr lang="en-GB" dirty="0"/>
              <a:t>The Atmosphere</a:t>
            </a:r>
          </a:p>
          <a:p>
            <a:pPr marL="0" indent="0">
              <a:buNone/>
            </a:pPr>
            <a:r>
              <a:rPr lang="en-GB" dirty="0"/>
              <a:t>The Ozone Layer</a:t>
            </a:r>
          </a:p>
          <a:p>
            <a:pPr marL="0" indent="0">
              <a:buNone/>
            </a:pPr>
            <a:r>
              <a:rPr lang="en-GB" dirty="0"/>
              <a:t>The Ozone Hole</a:t>
            </a:r>
          </a:p>
          <a:p>
            <a:pPr marL="0" indent="0">
              <a:buNone/>
            </a:pPr>
            <a:r>
              <a:rPr lang="en-GB" dirty="0"/>
              <a:t>Air Pollution</a:t>
            </a:r>
          </a:p>
        </p:txBody>
      </p:sp>
      <p:sp>
        <p:nvSpPr>
          <p:cNvPr id="5" name="Content Placeholder 4">
            <a:extLst>
              <a:ext uri="{FF2B5EF4-FFF2-40B4-BE49-F238E27FC236}">
                <a16:creationId xmlns:a16="http://schemas.microsoft.com/office/drawing/2014/main" id="{A4F79D4C-C1E4-4163-AF5C-34CCC53F35FC}"/>
              </a:ext>
            </a:extLst>
          </p:cNvPr>
          <p:cNvSpPr>
            <a:spLocks noGrp="1"/>
          </p:cNvSpPr>
          <p:nvPr>
            <p:ph sz="half" idx="2"/>
          </p:nvPr>
        </p:nvSpPr>
        <p:spPr/>
        <p:txBody>
          <a:bodyPr/>
          <a:lstStyle/>
          <a:p>
            <a:pPr marL="0" indent="0">
              <a:buNone/>
            </a:pPr>
            <a:r>
              <a:rPr lang="en-GB" dirty="0"/>
              <a:t>Slides 3-7</a:t>
            </a:r>
          </a:p>
          <a:p>
            <a:pPr marL="0" indent="0">
              <a:buNone/>
            </a:pPr>
            <a:r>
              <a:rPr lang="en-GB" dirty="0"/>
              <a:t>Slides 8-12</a:t>
            </a:r>
          </a:p>
          <a:p>
            <a:pPr marL="0" indent="0">
              <a:buNone/>
            </a:pPr>
            <a:r>
              <a:rPr lang="en-GB" dirty="0"/>
              <a:t>Slides 13-31</a:t>
            </a:r>
          </a:p>
          <a:p>
            <a:pPr marL="0" indent="0">
              <a:buNone/>
            </a:pPr>
            <a:r>
              <a:rPr lang="en-GB"/>
              <a:t>Slides </a:t>
            </a:r>
            <a:r>
              <a:rPr lang="en-GB" dirty="0"/>
              <a:t>32-36</a:t>
            </a:r>
          </a:p>
        </p:txBody>
      </p:sp>
      <p:sp>
        <p:nvSpPr>
          <p:cNvPr id="2" name="Slide Number Placeholder 1">
            <a:extLst>
              <a:ext uri="{FF2B5EF4-FFF2-40B4-BE49-F238E27FC236}">
                <a16:creationId xmlns:a16="http://schemas.microsoft.com/office/drawing/2014/main" id="{60127E06-28AE-47F1-8F24-C8E447F795C2}"/>
              </a:ext>
            </a:extLst>
          </p:cNvPr>
          <p:cNvSpPr>
            <a:spLocks noGrp="1"/>
          </p:cNvSpPr>
          <p:nvPr>
            <p:ph type="sldNum" sz="quarter" idx="10"/>
          </p:nvPr>
        </p:nvSpPr>
        <p:spPr/>
        <p:txBody>
          <a:bodyPr/>
          <a:lstStyle/>
          <a:p>
            <a:fld id="{07523E97-E47F-4A59-9710-67393B922E5C}" type="slidenum">
              <a:rPr lang="en-US" altLang="en-US" smtClean="0"/>
              <a:pPr/>
              <a:t>2</a:t>
            </a:fld>
            <a:endParaRPr lang="en-US" altLang="en-US">
              <a:solidFill>
                <a:schemeClr val="tx1"/>
              </a:solidFill>
              <a:latin typeface="Times New Roman" panose="02020603050405020304" pitchFamily="18" charset="0"/>
            </a:endParaRPr>
          </a:p>
        </p:txBody>
      </p:sp>
      <p:pic>
        <p:nvPicPr>
          <p:cNvPr id="7" name="Picture 6" descr="A picture containing drawing&#10;&#10;Description automatically generated">
            <a:extLst>
              <a:ext uri="{FF2B5EF4-FFF2-40B4-BE49-F238E27FC236}">
                <a16:creationId xmlns:a16="http://schemas.microsoft.com/office/drawing/2014/main" id="{5EFCE725-F1CA-4D08-A683-72F70422F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extLst>
      <p:ext uri="{BB962C8B-B14F-4D97-AF65-F5344CB8AC3E}">
        <p14:creationId xmlns:p14="http://schemas.microsoft.com/office/powerpoint/2010/main" val="21073269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A645E665-731B-4EAF-AA29-7EE48A8E926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CB12265C-C20A-466C-8E91-E2CCF2B2ACB0}" type="slidenum">
              <a:rPr lang="en-US" altLang="en-US" sz="1400">
                <a:solidFill>
                  <a:schemeClr val="bg1"/>
                </a:solidFill>
              </a:rPr>
              <a:pPr>
                <a:lnSpc>
                  <a:spcPct val="100000"/>
                </a:lnSpc>
                <a:spcBef>
                  <a:spcPct val="0"/>
                </a:spcBef>
                <a:buClrTx/>
                <a:buFontTx/>
                <a:buNone/>
              </a:pPr>
              <a:t>20</a:t>
            </a:fld>
            <a:endParaRPr lang="en-US" altLang="en-US" sz="1400">
              <a:latin typeface="Times New Roman" panose="02020603050405020304" pitchFamily="18" charset="0"/>
            </a:endParaRPr>
          </a:p>
        </p:txBody>
      </p:sp>
      <p:sp>
        <p:nvSpPr>
          <p:cNvPr id="21507" name="Rectangle 2">
            <a:extLst>
              <a:ext uri="{FF2B5EF4-FFF2-40B4-BE49-F238E27FC236}">
                <a16:creationId xmlns:a16="http://schemas.microsoft.com/office/drawing/2014/main" id="{F278842D-1665-4655-8423-8D1F87153772}"/>
              </a:ext>
            </a:extLst>
          </p:cNvPr>
          <p:cNvSpPr>
            <a:spLocks noGrp="1" noChangeArrowheads="1"/>
          </p:cNvSpPr>
          <p:nvPr>
            <p:ph type="title"/>
          </p:nvPr>
        </p:nvSpPr>
        <p:spPr/>
        <p:txBody>
          <a:bodyPr/>
          <a:lstStyle/>
          <a:p>
            <a:r>
              <a:rPr lang="en-GB" altLang="en-US"/>
              <a:t>NASA AGAGE Network</a:t>
            </a:r>
            <a:endParaRPr lang="en-US" altLang="en-US"/>
          </a:p>
        </p:txBody>
      </p:sp>
      <p:pic>
        <p:nvPicPr>
          <p:cNvPr id="21508" name="Picture 12" descr="http://agage.eas.gatech.edu/images/AGAGE_map_new_2010_10_08-web.jpg">
            <a:extLst>
              <a:ext uri="{FF2B5EF4-FFF2-40B4-BE49-F238E27FC236}">
                <a16:creationId xmlns:a16="http://schemas.microsoft.com/office/drawing/2014/main" id="{DEA86FF9-66FA-4B48-869A-CDEF6874E0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524000"/>
            <a:ext cx="7042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drawing&#10;&#10;Description automatically generated">
            <a:extLst>
              <a:ext uri="{FF2B5EF4-FFF2-40B4-BE49-F238E27FC236}">
                <a16:creationId xmlns:a16="http://schemas.microsoft.com/office/drawing/2014/main" id="{BAA45AC5-AAE4-4F38-9F13-8E3BC056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633380F-C91F-47E8-9936-9A334A39B78D}"/>
              </a:ext>
            </a:extLst>
          </p:cNvPr>
          <p:cNvSpPr>
            <a:spLocks noGrp="1" noChangeArrowheads="1"/>
          </p:cNvSpPr>
          <p:nvPr>
            <p:ph type="title"/>
          </p:nvPr>
        </p:nvSpPr>
        <p:spPr>
          <a:xfrm>
            <a:off x="1485900" y="398463"/>
            <a:ext cx="6172200" cy="857250"/>
          </a:xfrm>
        </p:spPr>
        <p:txBody>
          <a:bodyPr/>
          <a:lstStyle/>
          <a:p>
            <a:r>
              <a:rPr lang="en-GB" altLang="en-US" dirty="0"/>
              <a:t>Global AGAGE GHG and ODP measurement network</a:t>
            </a:r>
          </a:p>
        </p:txBody>
      </p:sp>
      <p:pic>
        <p:nvPicPr>
          <p:cNvPr id="22531" name="Picture 2" descr="http://agage.eas.gatech.edu/images/station_picture/MaceHead_best.jpg">
            <a:extLst>
              <a:ext uri="{FF2B5EF4-FFF2-40B4-BE49-F238E27FC236}">
                <a16:creationId xmlns:a16="http://schemas.microsoft.com/office/drawing/2014/main" id="{9615FAAB-FD13-452D-B885-E629F76E63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63688" y="1903413"/>
            <a:ext cx="192881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agage.eas.gatech.edu/images/station_picture/trinidadhead.jpg">
            <a:extLst>
              <a:ext uri="{FF2B5EF4-FFF2-40B4-BE49-F238E27FC236}">
                <a16:creationId xmlns:a16="http://schemas.microsoft.com/office/drawing/2014/main" id="{1EFA957F-4884-46ED-A279-534336D059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7450" y="1893888"/>
            <a:ext cx="1963738"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ttp://agage.eas.gatech.edu/images/station_picture/barbados.jpg">
            <a:extLst>
              <a:ext uri="{FF2B5EF4-FFF2-40B4-BE49-F238E27FC236}">
                <a16:creationId xmlns:a16="http://schemas.microsoft.com/office/drawing/2014/main" id="{0D2E2055-2785-4D66-8DF0-7A49FC4F8D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8288" y="3644900"/>
            <a:ext cx="187801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http://agage.eas.gatech.edu/images/station_picture/samoa_overlook_small-new.jpg">
            <a:extLst>
              <a:ext uri="{FF2B5EF4-FFF2-40B4-BE49-F238E27FC236}">
                <a16:creationId xmlns:a16="http://schemas.microsoft.com/office/drawing/2014/main" id="{14985CF6-F07E-4D40-B053-DD52693924D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48350" y="1876425"/>
            <a:ext cx="18891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http://agage.eas.gatech.edu/images/station_picture/CapeGrim3.jpg">
            <a:extLst>
              <a:ext uri="{FF2B5EF4-FFF2-40B4-BE49-F238E27FC236}">
                <a16:creationId xmlns:a16="http://schemas.microsoft.com/office/drawing/2014/main" id="{8F0EAC4B-D71E-4E24-8F80-DF684F3CC60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46750" y="3659188"/>
            <a:ext cx="215106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http://agage.eas.gatech.edu/images/AGAGE_map_new_2010_10_08-web.jpg">
            <a:extLst>
              <a:ext uri="{FF2B5EF4-FFF2-40B4-BE49-F238E27FC236}">
                <a16:creationId xmlns:a16="http://schemas.microsoft.com/office/drawing/2014/main" id="{338F6C40-A273-4BCA-B0E4-446CF99FF1C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51213" y="3584575"/>
            <a:ext cx="24638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logo_agage.jpg">
            <a:extLst>
              <a:ext uri="{FF2B5EF4-FFF2-40B4-BE49-F238E27FC236}">
                <a16:creationId xmlns:a16="http://schemas.microsoft.com/office/drawing/2014/main" id="{9F260FEC-103E-4CCB-819F-62BC77B3042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75113" y="5308600"/>
            <a:ext cx="11064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0">
            <a:extLst>
              <a:ext uri="{FF2B5EF4-FFF2-40B4-BE49-F238E27FC236}">
                <a16:creationId xmlns:a16="http://schemas.microsoft.com/office/drawing/2014/main" id="{2C4ACFC9-9F2E-42F5-8F60-CA6EF1736F6D}"/>
              </a:ext>
            </a:extLst>
          </p:cNvPr>
          <p:cNvSpPr txBox="1">
            <a:spLocks noChangeArrowheads="1"/>
          </p:cNvSpPr>
          <p:nvPr/>
        </p:nvSpPr>
        <p:spPr bwMode="auto">
          <a:xfrm>
            <a:off x="1684338" y="3352800"/>
            <a:ext cx="1523174" cy="276999"/>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200" baseline="0" dirty="0">
                <a:effectLst/>
              </a:rPr>
              <a:t>Mace Head, Ireland</a:t>
            </a:r>
          </a:p>
        </p:txBody>
      </p:sp>
      <p:sp>
        <p:nvSpPr>
          <p:cNvPr id="12299" name="TextBox 11">
            <a:extLst>
              <a:ext uri="{FF2B5EF4-FFF2-40B4-BE49-F238E27FC236}">
                <a16:creationId xmlns:a16="http://schemas.microsoft.com/office/drawing/2014/main" id="{C503F335-FBBE-4E40-B2B7-504668AC0A95}"/>
              </a:ext>
            </a:extLst>
          </p:cNvPr>
          <p:cNvSpPr txBox="1">
            <a:spLocks noChangeArrowheads="1"/>
          </p:cNvSpPr>
          <p:nvPr/>
        </p:nvSpPr>
        <p:spPr bwMode="auto">
          <a:xfrm>
            <a:off x="3760788" y="3252788"/>
            <a:ext cx="1873333" cy="276999"/>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200" baseline="0" dirty="0">
                <a:effectLst/>
              </a:rPr>
              <a:t>Trinidad Head, California</a:t>
            </a:r>
          </a:p>
        </p:txBody>
      </p:sp>
      <p:sp>
        <p:nvSpPr>
          <p:cNvPr id="12300" name="TextBox 12">
            <a:extLst>
              <a:ext uri="{FF2B5EF4-FFF2-40B4-BE49-F238E27FC236}">
                <a16:creationId xmlns:a16="http://schemas.microsoft.com/office/drawing/2014/main" id="{1F21813F-B91A-4F33-9893-26B756C48C36}"/>
              </a:ext>
            </a:extLst>
          </p:cNvPr>
          <p:cNvSpPr txBox="1">
            <a:spLocks noChangeArrowheads="1"/>
          </p:cNvSpPr>
          <p:nvPr/>
        </p:nvSpPr>
        <p:spPr bwMode="auto">
          <a:xfrm>
            <a:off x="1524000" y="5054600"/>
            <a:ext cx="1854995" cy="276999"/>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200" baseline="0" dirty="0">
                <a:effectLst/>
              </a:rPr>
              <a:t>Ragged Point, Barbados</a:t>
            </a:r>
          </a:p>
        </p:txBody>
      </p:sp>
      <p:sp>
        <p:nvSpPr>
          <p:cNvPr id="12301" name="TextBox 13">
            <a:extLst>
              <a:ext uri="{FF2B5EF4-FFF2-40B4-BE49-F238E27FC236}">
                <a16:creationId xmlns:a16="http://schemas.microsoft.com/office/drawing/2014/main" id="{D5EE5C41-3734-447E-812C-7F5D3CC1CFCD}"/>
              </a:ext>
            </a:extLst>
          </p:cNvPr>
          <p:cNvSpPr txBox="1">
            <a:spLocks noChangeArrowheads="1"/>
          </p:cNvSpPr>
          <p:nvPr/>
        </p:nvSpPr>
        <p:spPr bwMode="auto">
          <a:xfrm>
            <a:off x="6026150" y="3340100"/>
            <a:ext cx="1754006" cy="276999"/>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200" baseline="0" dirty="0">
                <a:effectLst/>
              </a:rPr>
              <a:t>Cape </a:t>
            </a:r>
            <a:r>
              <a:rPr lang="en-GB" sz="1200" baseline="0" dirty="0" err="1">
                <a:effectLst/>
              </a:rPr>
              <a:t>Matatula</a:t>
            </a:r>
            <a:r>
              <a:rPr lang="en-GB" sz="1200" baseline="0" dirty="0">
                <a:effectLst/>
              </a:rPr>
              <a:t>, Samoa</a:t>
            </a:r>
          </a:p>
        </p:txBody>
      </p:sp>
      <p:sp>
        <p:nvSpPr>
          <p:cNvPr id="12302" name="TextBox 14">
            <a:extLst>
              <a:ext uri="{FF2B5EF4-FFF2-40B4-BE49-F238E27FC236}">
                <a16:creationId xmlns:a16="http://schemas.microsoft.com/office/drawing/2014/main" id="{F4CC60F8-2DE0-43C6-A118-1164146EB839}"/>
              </a:ext>
            </a:extLst>
          </p:cNvPr>
          <p:cNvSpPr txBox="1">
            <a:spLocks noChangeArrowheads="1"/>
          </p:cNvSpPr>
          <p:nvPr/>
        </p:nvSpPr>
        <p:spPr bwMode="auto">
          <a:xfrm>
            <a:off x="6057900" y="5062538"/>
            <a:ext cx="1666867" cy="276999"/>
          </a:xfrm>
          <a:prstGeom prst="rect">
            <a:avLst/>
          </a:prstGeom>
          <a:noFill/>
          <a:ln>
            <a:noFill/>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200" baseline="0" dirty="0">
                <a:effectLst/>
              </a:rPr>
              <a:t>Cape Grim, Tasmania</a:t>
            </a:r>
          </a:p>
        </p:txBody>
      </p:sp>
      <p:pic>
        <p:nvPicPr>
          <p:cNvPr id="15" name="Picture 14" descr="A picture containing drawing&#10;&#10;Description automatically generated">
            <a:extLst>
              <a:ext uri="{FF2B5EF4-FFF2-40B4-BE49-F238E27FC236}">
                <a16:creationId xmlns:a16="http://schemas.microsoft.com/office/drawing/2014/main" id="{E73929A7-7302-4EEF-A4EA-78B792AD718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9B5D1263-7FEE-4FAD-8804-F8AF6B28FD9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3D5BE4CA-7C19-45F5-99E2-F40725B89698}" type="slidenum">
              <a:rPr lang="en-US" altLang="en-US" sz="1400">
                <a:solidFill>
                  <a:schemeClr val="bg1"/>
                </a:solidFill>
              </a:rPr>
              <a:pPr>
                <a:lnSpc>
                  <a:spcPct val="100000"/>
                </a:lnSpc>
                <a:spcBef>
                  <a:spcPct val="0"/>
                </a:spcBef>
                <a:buClrTx/>
                <a:buFontTx/>
                <a:buNone/>
              </a:pPr>
              <a:t>22</a:t>
            </a:fld>
            <a:endParaRPr lang="en-US" altLang="en-US" sz="1400">
              <a:latin typeface="Times New Roman" panose="02020603050405020304" pitchFamily="18" charset="0"/>
            </a:endParaRPr>
          </a:p>
        </p:txBody>
      </p:sp>
      <p:sp>
        <p:nvSpPr>
          <p:cNvPr id="24579" name="Rectangle 2">
            <a:extLst>
              <a:ext uri="{FF2B5EF4-FFF2-40B4-BE49-F238E27FC236}">
                <a16:creationId xmlns:a16="http://schemas.microsoft.com/office/drawing/2014/main" id="{A6FE20F1-9391-4796-8B85-B5F991E4B9D7}"/>
              </a:ext>
            </a:extLst>
          </p:cNvPr>
          <p:cNvSpPr>
            <a:spLocks noGrp="1" noChangeArrowheads="1"/>
          </p:cNvSpPr>
          <p:nvPr>
            <p:ph type="title"/>
          </p:nvPr>
        </p:nvSpPr>
        <p:spPr>
          <a:xfrm>
            <a:off x="457200" y="0"/>
            <a:ext cx="8686800" cy="609600"/>
          </a:xfrm>
        </p:spPr>
        <p:txBody>
          <a:bodyPr/>
          <a:lstStyle/>
          <a:p>
            <a:r>
              <a:rPr lang="en-GB" altLang="en-US" sz="2400" b="1" dirty="0"/>
              <a:t>What might have happened if we did nothing about CFCs?</a:t>
            </a:r>
            <a:endParaRPr lang="en-US" altLang="en-US" sz="2400" b="1" dirty="0"/>
          </a:p>
        </p:txBody>
      </p:sp>
      <p:sp>
        <p:nvSpPr>
          <p:cNvPr id="24580" name="Rectangle 3">
            <a:extLst>
              <a:ext uri="{FF2B5EF4-FFF2-40B4-BE49-F238E27FC236}">
                <a16:creationId xmlns:a16="http://schemas.microsoft.com/office/drawing/2014/main" id="{164400DE-6D75-48D5-AE14-DDAE8452E208}"/>
              </a:ext>
            </a:extLst>
          </p:cNvPr>
          <p:cNvSpPr>
            <a:spLocks noGrp="1" noChangeArrowheads="1"/>
          </p:cNvSpPr>
          <p:nvPr>
            <p:ph type="body" idx="1"/>
          </p:nvPr>
        </p:nvSpPr>
        <p:spPr>
          <a:xfrm>
            <a:off x="533400" y="609600"/>
            <a:ext cx="8077200" cy="5257800"/>
          </a:xfrm>
        </p:spPr>
        <p:txBody>
          <a:bodyPr/>
          <a:lstStyle/>
          <a:p>
            <a:pPr>
              <a:buFontTx/>
              <a:buNone/>
            </a:pPr>
            <a:r>
              <a:rPr lang="en-GB" altLang="en-US" dirty="0"/>
              <a:t>        Newman </a:t>
            </a:r>
            <a:r>
              <a:rPr lang="en-GB" altLang="en-US" i="1" dirty="0"/>
              <a:t>et al. </a:t>
            </a:r>
            <a:r>
              <a:rPr lang="en-GB" altLang="en-US" dirty="0"/>
              <a:t>Atm. Chem. Phys., 9, 2113 (2009)</a:t>
            </a:r>
            <a:endParaRPr lang="en-US" altLang="en-US" dirty="0"/>
          </a:p>
        </p:txBody>
      </p:sp>
      <p:pic>
        <p:nvPicPr>
          <p:cNvPr id="24581" name="Picture 4">
            <a:extLst>
              <a:ext uri="{FF2B5EF4-FFF2-40B4-BE49-F238E27FC236}">
                <a16:creationId xmlns:a16="http://schemas.microsoft.com/office/drawing/2014/main" id="{A9021A68-0474-4CE7-ADAC-50CFD8F508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1371601"/>
            <a:ext cx="450787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1A54FDB3-197E-458E-9211-CDE358727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F5EB30BB-0A46-4B95-9A91-181A6A91341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027808F-9DBC-4BBE-8E0D-F1FE3582183C}" type="slidenum">
              <a:rPr lang="en-US" altLang="en-US" sz="1400">
                <a:solidFill>
                  <a:schemeClr val="bg1"/>
                </a:solidFill>
              </a:rPr>
              <a:pPr>
                <a:lnSpc>
                  <a:spcPct val="100000"/>
                </a:lnSpc>
                <a:spcBef>
                  <a:spcPct val="0"/>
                </a:spcBef>
                <a:buClrTx/>
                <a:buFontTx/>
                <a:buNone/>
              </a:pPr>
              <a:t>23</a:t>
            </a:fld>
            <a:endParaRPr lang="en-US" altLang="en-US" sz="1400">
              <a:latin typeface="Times New Roman" panose="02020603050405020304" pitchFamily="18" charset="0"/>
            </a:endParaRPr>
          </a:p>
        </p:txBody>
      </p:sp>
      <p:pic>
        <p:nvPicPr>
          <p:cNvPr id="25603" name="Picture 4" descr="vertpro">
            <a:extLst>
              <a:ext uri="{FF2B5EF4-FFF2-40B4-BE49-F238E27FC236}">
                <a16:creationId xmlns:a16="http://schemas.microsoft.com/office/drawing/2014/main" id="{F893A113-214A-4E99-9975-EB5EE3FD87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413" y="692150"/>
            <a:ext cx="4743450" cy="525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41" name="Rectangle 5">
            <a:extLst>
              <a:ext uri="{FF2B5EF4-FFF2-40B4-BE49-F238E27FC236}">
                <a16:creationId xmlns:a16="http://schemas.microsoft.com/office/drawing/2014/main" id="{7533B620-E543-497A-81B8-231D4A36C7BC}"/>
              </a:ext>
            </a:extLst>
          </p:cNvPr>
          <p:cNvSpPr>
            <a:spLocks noChangeArrowheads="1"/>
          </p:cNvSpPr>
          <p:nvPr/>
        </p:nvSpPr>
        <p:spPr bwMode="auto">
          <a:xfrm>
            <a:off x="3001391" y="696742"/>
            <a:ext cx="4145533" cy="4103857"/>
          </a:xfrm>
          <a:prstGeom prst="rect">
            <a:avLst/>
          </a:prstGeom>
          <a:solidFill>
            <a:schemeClr val="bg1">
              <a:alpha val="70000"/>
            </a:schemeClr>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sp>
        <p:nvSpPr>
          <p:cNvPr id="91142" name="Rectangle 6">
            <a:extLst>
              <a:ext uri="{FF2B5EF4-FFF2-40B4-BE49-F238E27FC236}">
                <a16:creationId xmlns:a16="http://schemas.microsoft.com/office/drawing/2014/main" id="{595A2A46-FA85-44C5-B4C7-D97E932ECD05}"/>
              </a:ext>
            </a:extLst>
          </p:cNvPr>
          <p:cNvSpPr>
            <a:spLocks noChangeArrowheads="1"/>
          </p:cNvSpPr>
          <p:nvPr/>
        </p:nvSpPr>
        <p:spPr bwMode="auto">
          <a:xfrm>
            <a:off x="3001392" y="4800600"/>
            <a:ext cx="4145533" cy="685800"/>
          </a:xfrm>
          <a:prstGeom prst="rect">
            <a:avLst/>
          </a:prstGeom>
          <a:solidFill>
            <a:srgbClr val="FF0000">
              <a:alpha val="39000"/>
            </a:srgbClr>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pic>
        <p:nvPicPr>
          <p:cNvPr id="6" name="Picture 5" descr="A picture containing drawing&#10;&#10;Description automatically generated">
            <a:extLst>
              <a:ext uri="{FF2B5EF4-FFF2-40B4-BE49-F238E27FC236}">
                <a16:creationId xmlns:a16="http://schemas.microsoft.com/office/drawing/2014/main" id="{1BB321BE-C44C-4589-AF86-E6DE763FC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91142"/>
                                        </p:tgtEl>
                                        <p:attrNameLst>
                                          <p:attrName>style.visibility</p:attrName>
                                        </p:attrNameLst>
                                      </p:cBhvr>
                                      <p:to>
                                        <p:strVal val="visible"/>
                                      </p:to>
                                    </p:set>
                                    <p:anim calcmode="lin" valueType="num">
                                      <p:cBhvr additive="base">
                                        <p:cTn id="12" dur="500" fill="hold"/>
                                        <p:tgtEl>
                                          <p:spTgt spid="91142"/>
                                        </p:tgtEl>
                                        <p:attrNameLst>
                                          <p:attrName>ppt_x</p:attrName>
                                        </p:attrNameLst>
                                      </p:cBhvr>
                                      <p:tavLst>
                                        <p:tav tm="0">
                                          <p:val>
                                            <p:strVal val="0-#ppt_w/2"/>
                                          </p:val>
                                        </p:tav>
                                        <p:tav tm="100000">
                                          <p:val>
                                            <p:strVal val="#ppt_x"/>
                                          </p:val>
                                        </p:tav>
                                      </p:tavLst>
                                    </p:anim>
                                    <p:anim calcmode="lin" valueType="num">
                                      <p:cBhvr additive="base">
                                        <p:cTn id="13"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P spid="911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a:extLst>
              <a:ext uri="{FF2B5EF4-FFF2-40B4-BE49-F238E27FC236}">
                <a16:creationId xmlns:a16="http://schemas.microsoft.com/office/drawing/2014/main" id="{F86D3E33-6122-4292-8E11-CCCAB9746DC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23C6C96-205F-42E8-8BAA-C7A7B87B8CB1}" type="slidenum">
              <a:rPr lang="en-US" altLang="en-US" sz="1400">
                <a:solidFill>
                  <a:schemeClr val="bg1"/>
                </a:solidFill>
              </a:rPr>
              <a:pPr>
                <a:lnSpc>
                  <a:spcPct val="100000"/>
                </a:lnSpc>
                <a:spcBef>
                  <a:spcPct val="0"/>
                </a:spcBef>
                <a:buClrTx/>
                <a:buFontTx/>
                <a:buNone/>
              </a:pPr>
              <a:t>24</a:t>
            </a:fld>
            <a:endParaRPr lang="en-US" altLang="en-US" sz="1400">
              <a:latin typeface="Times New Roman" panose="02020603050405020304" pitchFamily="18" charset="0"/>
            </a:endParaRPr>
          </a:p>
        </p:txBody>
      </p:sp>
      <p:pic>
        <p:nvPicPr>
          <p:cNvPr id="26627" name="Picture 2" descr="MCj02155690000[1]">
            <a:extLst>
              <a:ext uri="{FF2B5EF4-FFF2-40B4-BE49-F238E27FC236}">
                <a16:creationId xmlns:a16="http://schemas.microsoft.com/office/drawing/2014/main" id="{DD8C66FD-A70B-44A3-B627-00F0E69CEA7F}"/>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5562600" y="4267200"/>
            <a:ext cx="208915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3" descr="MCj02907610000[1]">
            <a:extLst>
              <a:ext uri="{FF2B5EF4-FFF2-40B4-BE49-F238E27FC236}">
                <a16:creationId xmlns:a16="http://schemas.microsoft.com/office/drawing/2014/main" id="{33DB0692-EBB0-4A54-A893-3B2D39AE65EA}"/>
              </a:ext>
            </a:extLst>
          </p:cNvPr>
          <p:cNvPicPr>
            <a:picLocks noGrp="1" noChangeAspect="1" noChangeArrowheads="1"/>
          </p:cNvPicPr>
          <p:nvPr>
            <p:ph sz="quarter" idx="2"/>
          </p:nvPr>
        </p:nvPicPr>
        <p:blipFill>
          <a:blip r:embed="rId4" cstate="screen">
            <a:extLst>
              <a:ext uri="{28A0092B-C50C-407E-A947-70E740481C1C}">
                <a14:useLocalDpi xmlns:a14="http://schemas.microsoft.com/office/drawing/2010/main"/>
              </a:ext>
            </a:extLst>
          </a:blip>
          <a:srcRect/>
          <a:stretch>
            <a:fillRect/>
          </a:stretch>
        </p:blipFill>
        <p:spPr>
          <a:xfrm flipH="1">
            <a:off x="7558088" y="4837113"/>
            <a:ext cx="676275" cy="414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4">
            <a:extLst>
              <a:ext uri="{FF2B5EF4-FFF2-40B4-BE49-F238E27FC236}">
                <a16:creationId xmlns:a16="http://schemas.microsoft.com/office/drawing/2014/main" id="{F228A78B-6E30-460E-9F41-811DCC50DBBB}"/>
              </a:ext>
            </a:extLst>
          </p:cNvPr>
          <p:cNvSpPr>
            <a:spLocks noGrp="1" noChangeArrowheads="1"/>
          </p:cNvSpPr>
          <p:nvPr>
            <p:ph type="title" sz="quarter"/>
          </p:nvPr>
        </p:nvSpPr>
        <p:spPr>
          <a:xfrm>
            <a:off x="914400" y="0"/>
            <a:ext cx="8229600" cy="1143000"/>
          </a:xfrm>
        </p:spPr>
        <p:txBody>
          <a:bodyPr/>
          <a:lstStyle/>
          <a:p>
            <a:r>
              <a:rPr lang="en-GB" altLang="en-US"/>
              <a:t>             Air Pollution</a:t>
            </a:r>
          </a:p>
        </p:txBody>
      </p:sp>
      <p:pic>
        <p:nvPicPr>
          <p:cNvPr id="26630" name="Picture 5" descr="MCj02909210000[1]">
            <a:extLst>
              <a:ext uri="{FF2B5EF4-FFF2-40B4-BE49-F238E27FC236}">
                <a16:creationId xmlns:a16="http://schemas.microsoft.com/office/drawing/2014/main" id="{411F8036-F1AC-4077-A695-A44F2A523E9B}"/>
              </a:ext>
            </a:extLst>
          </p:cNvPr>
          <p:cNvPicPr>
            <a:picLocks noGrp="1" noChangeAspect="1" noChangeArrowheads="1"/>
          </p:cNvPicPr>
          <p:nvPr>
            <p:ph sz="quarter" idx="3"/>
          </p:nvPr>
        </p:nvPicPr>
        <p:blipFill>
          <a:blip r:embed="rId5" cstate="screen">
            <a:extLst>
              <a:ext uri="{28A0092B-C50C-407E-A947-70E740481C1C}">
                <a14:useLocalDpi xmlns:a14="http://schemas.microsoft.com/office/drawing/2010/main"/>
              </a:ext>
            </a:extLst>
          </a:blip>
          <a:srcRect b="42136"/>
          <a:stretch>
            <a:fillRect/>
          </a:stretch>
        </p:blipFill>
        <p:spPr>
          <a:xfrm>
            <a:off x="2438400" y="4114800"/>
            <a:ext cx="150812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6" descr="MCj02808960000[1]">
            <a:extLst>
              <a:ext uri="{FF2B5EF4-FFF2-40B4-BE49-F238E27FC236}">
                <a16:creationId xmlns:a16="http://schemas.microsoft.com/office/drawing/2014/main" id="{EC53C1EA-1E48-49D8-99F7-272961592C98}"/>
              </a:ext>
            </a:extLst>
          </p:cNvPr>
          <p:cNvPicPr>
            <a:picLocks noGrp="1" noChangeAspect="1" noChangeArrowheads="1"/>
          </p:cNvPicPr>
          <p:nvPr>
            <p:ph sz="quarter" idx="4"/>
          </p:nvPr>
        </p:nvPicPr>
        <p:blipFill>
          <a:blip r:embed="rId6" cstate="screen">
            <a:extLst>
              <a:ext uri="{28A0092B-C50C-407E-A947-70E740481C1C}">
                <a14:useLocalDpi xmlns:a14="http://schemas.microsoft.com/office/drawing/2010/main"/>
              </a:ext>
            </a:extLst>
          </a:blip>
          <a:srcRect/>
          <a:stretch>
            <a:fillRect/>
          </a:stretch>
        </p:blipFill>
        <p:spPr>
          <a:xfrm>
            <a:off x="1371600" y="4343400"/>
            <a:ext cx="585788" cy="120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71" name="Line 7">
            <a:extLst>
              <a:ext uri="{FF2B5EF4-FFF2-40B4-BE49-F238E27FC236}">
                <a16:creationId xmlns:a16="http://schemas.microsoft.com/office/drawing/2014/main" id="{B7BFF475-BF2E-4B58-AA1F-94569002298F}"/>
              </a:ext>
            </a:extLst>
          </p:cNvPr>
          <p:cNvSpPr>
            <a:spLocks noChangeShapeType="1"/>
          </p:cNvSpPr>
          <p:nvPr/>
        </p:nvSpPr>
        <p:spPr bwMode="auto">
          <a:xfrm flipV="1">
            <a:off x="801688" y="1168400"/>
            <a:ext cx="7475537" cy="23813"/>
          </a:xfrm>
          <a:prstGeom prst="line">
            <a:avLst/>
          </a:prstGeom>
          <a:noFill/>
          <a:ln w="9525">
            <a:solidFill>
              <a:srgbClr val="C0C0C0"/>
            </a:solidFill>
            <a:prstDash val="dash"/>
            <a:round/>
            <a:headEnd/>
            <a:tailEnd/>
          </a:ln>
          <a:effectLst/>
        </p:spPr>
        <p:txBody>
          <a:bodyPr/>
          <a:lstStyle/>
          <a:p>
            <a:pPr>
              <a:lnSpc>
                <a:spcPts val="3600"/>
              </a:lnSpc>
              <a:spcBef>
                <a:spcPts val="500"/>
              </a:spcBef>
              <a:buClr>
                <a:srgbClr val="990033"/>
              </a:buClr>
              <a:defRPr/>
            </a:pPr>
            <a:endParaRPr lang="en-GB"/>
          </a:p>
        </p:txBody>
      </p:sp>
      <p:sp>
        <p:nvSpPr>
          <p:cNvPr id="139272" name="Line 8">
            <a:extLst>
              <a:ext uri="{FF2B5EF4-FFF2-40B4-BE49-F238E27FC236}">
                <a16:creationId xmlns:a16="http://schemas.microsoft.com/office/drawing/2014/main" id="{C6C0D0B5-AADC-44A8-A053-3C35A8389787}"/>
              </a:ext>
            </a:extLst>
          </p:cNvPr>
          <p:cNvSpPr>
            <a:spLocks noChangeShapeType="1"/>
          </p:cNvSpPr>
          <p:nvPr/>
        </p:nvSpPr>
        <p:spPr bwMode="auto">
          <a:xfrm>
            <a:off x="600074" y="1208087"/>
            <a:ext cx="9525" cy="4464051"/>
          </a:xfrm>
          <a:prstGeom prst="line">
            <a:avLst/>
          </a:prstGeom>
          <a:noFill/>
          <a:ln w="25400">
            <a:solidFill>
              <a:schemeClr val="tx1"/>
            </a:solidFill>
            <a:round/>
            <a:headEnd type="triangle" w="med" len="med"/>
            <a:tailEnd type="triangle" w="med" len="med"/>
          </a:ln>
          <a:effectLst/>
        </p:spPr>
        <p:txBody>
          <a:bodyPr/>
          <a:lstStyle/>
          <a:p>
            <a:pPr>
              <a:lnSpc>
                <a:spcPts val="3600"/>
              </a:lnSpc>
              <a:spcBef>
                <a:spcPts val="500"/>
              </a:spcBef>
              <a:buClr>
                <a:srgbClr val="990033"/>
              </a:buClr>
              <a:defRPr/>
            </a:pPr>
            <a:endParaRPr lang="en-GB"/>
          </a:p>
        </p:txBody>
      </p:sp>
      <p:sp>
        <p:nvSpPr>
          <p:cNvPr id="26634" name="Text Box 9">
            <a:extLst>
              <a:ext uri="{FF2B5EF4-FFF2-40B4-BE49-F238E27FC236}">
                <a16:creationId xmlns:a16="http://schemas.microsoft.com/office/drawing/2014/main" id="{7755DE81-457D-4BD7-A02D-68C5FB09E7B5}"/>
              </a:ext>
            </a:extLst>
          </p:cNvPr>
          <p:cNvSpPr txBox="1">
            <a:spLocks noChangeArrowheads="1"/>
          </p:cNvSpPr>
          <p:nvPr/>
        </p:nvSpPr>
        <p:spPr bwMode="auto">
          <a:xfrm>
            <a:off x="506413" y="7445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1800" baseline="0">
                <a:effectLst/>
                <a:cs typeface="Arial" panose="020B0604020202020204" pitchFamily="34" charset="0"/>
              </a:rPr>
              <a:t>10 km</a:t>
            </a:r>
          </a:p>
        </p:txBody>
      </p:sp>
      <p:sp>
        <p:nvSpPr>
          <p:cNvPr id="26635" name="Text Box 10">
            <a:extLst>
              <a:ext uri="{FF2B5EF4-FFF2-40B4-BE49-F238E27FC236}">
                <a16:creationId xmlns:a16="http://schemas.microsoft.com/office/drawing/2014/main" id="{3702811F-DC29-47C0-8CC1-9C6F2559619D}"/>
              </a:ext>
            </a:extLst>
          </p:cNvPr>
          <p:cNvSpPr txBox="1">
            <a:spLocks noChangeArrowheads="1"/>
          </p:cNvSpPr>
          <p:nvPr/>
        </p:nvSpPr>
        <p:spPr bwMode="auto">
          <a:xfrm>
            <a:off x="6057900" y="1498600"/>
            <a:ext cx="247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endParaRPr lang="en-GB" altLang="en-US" sz="1800" baseline="0">
              <a:effectLst/>
              <a:cs typeface="Arial" panose="020B0604020202020204" pitchFamily="34" charset="0"/>
            </a:endParaRPr>
          </a:p>
        </p:txBody>
      </p:sp>
      <p:sp>
        <p:nvSpPr>
          <p:cNvPr id="139275" name="AutoShape 11">
            <a:extLst>
              <a:ext uri="{FF2B5EF4-FFF2-40B4-BE49-F238E27FC236}">
                <a16:creationId xmlns:a16="http://schemas.microsoft.com/office/drawing/2014/main" id="{B29604D3-FFA5-488E-8945-74033AED1BA1}"/>
              </a:ext>
            </a:extLst>
          </p:cNvPr>
          <p:cNvSpPr>
            <a:spLocks noChangeArrowheads="1"/>
          </p:cNvSpPr>
          <p:nvPr/>
        </p:nvSpPr>
        <p:spPr bwMode="auto">
          <a:xfrm>
            <a:off x="6119813" y="4056063"/>
            <a:ext cx="196850" cy="530225"/>
          </a:xfrm>
          <a:prstGeom prst="upArrow">
            <a:avLst>
              <a:gd name="adj1" fmla="val 50000"/>
              <a:gd name="adj2" fmla="val 67339"/>
            </a:avLst>
          </a:prstGeom>
          <a:solidFill>
            <a:schemeClr val="accent1"/>
          </a:solidFill>
          <a:ln w="9525">
            <a:solidFill>
              <a:schemeClr val="tx1"/>
            </a:solidFill>
            <a:miter lim="800000"/>
            <a:headEnd/>
            <a:tailEnd/>
          </a:ln>
          <a:effectLst/>
        </p:spPr>
        <p:txBody>
          <a:bodyPr vert="eaVert" wrap="none" anchor="ctr"/>
          <a:lstStyle/>
          <a:p>
            <a:pPr>
              <a:lnSpc>
                <a:spcPts val="3600"/>
              </a:lnSpc>
              <a:spcBef>
                <a:spcPts val="500"/>
              </a:spcBef>
              <a:buClr>
                <a:srgbClr val="990033"/>
              </a:buClr>
              <a:defRPr/>
            </a:pPr>
            <a:endParaRPr lang="en-GB"/>
          </a:p>
        </p:txBody>
      </p:sp>
      <p:sp>
        <p:nvSpPr>
          <p:cNvPr id="139276" name="Rectangle 12">
            <a:extLst>
              <a:ext uri="{FF2B5EF4-FFF2-40B4-BE49-F238E27FC236}">
                <a16:creationId xmlns:a16="http://schemas.microsoft.com/office/drawing/2014/main" id="{39D6C551-C483-4BA4-8CA1-CB1C22995E9D}"/>
              </a:ext>
            </a:extLst>
          </p:cNvPr>
          <p:cNvSpPr>
            <a:spLocks noChangeArrowheads="1"/>
          </p:cNvSpPr>
          <p:nvPr/>
        </p:nvSpPr>
        <p:spPr bwMode="auto">
          <a:xfrm>
            <a:off x="762000" y="5486400"/>
            <a:ext cx="7908925" cy="304800"/>
          </a:xfrm>
          <a:prstGeom prst="rect">
            <a:avLst/>
          </a:prstGeom>
          <a:gradFill rotWithShape="1">
            <a:gsLst>
              <a:gs pos="0">
                <a:srgbClr val="CC6600"/>
              </a:gs>
              <a:gs pos="100000">
                <a:srgbClr val="E9D8B5"/>
              </a:gs>
            </a:gsLst>
            <a:lin ang="5400000" scaled="1"/>
          </a:gradFill>
          <a:ln w="25400">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sp>
        <p:nvSpPr>
          <p:cNvPr id="139277" name="AutoShape 13">
            <a:extLst>
              <a:ext uri="{FF2B5EF4-FFF2-40B4-BE49-F238E27FC236}">
                <a16:creationId xmlns:a16="http://schemas.microsoft.com/office/drawing/2014/main" id="{7962995E-3A02-46E6-BF6F-CB6D034AC743}"/>
              </a:ext>
            </a:extLst>
          </p:cNvPr>
          <p:cNvSpPr>
            <a:spLocks noChangeArrowheads="1"/>
          </p:cNvSpPr>
          <p:nvPr/>
        </p:nvSpPr>
        <p:spPr bwMode="auto">
          <a:xfrm>
            <a:off x="6440488" y="3844925"/>
            <a:ext cx="196850" cy="530225"/>
          </a:xfrm>
          <a:prstGeom prst="upArrow">
            <a:avLst>
              <a:gd name="adj1" fmla="val 50000"/>
              <a:gd name="adj2" fmla="val 67339"/>
            </a:avLst>
          </a:prstGeom>
          <a:solidFill>
            <a:schemeClr val="accent1"/>
          </a:solidFill>
          <a:ln w="9525">
            <a:solidFill>
              <a:schemeClr val="tx1"/>
            </a:solidFill>
            <a:miter lim="800000"/>
            <a:headEnd/>
            <a:tailEnd/>
          </a:ln>
          <a:effectLst/>
        </p:spPr>
        <p:txBody>
          <a:bodyPr vert="eaVert" wrap="none" anchor="ctr"/>
          <a:lstStyle/>
          <a:p>
            <a:pPr>
              <a:lnSpc>
                <a:spcPts val="3600"/>
              </a:lnSpc>
              <a:spcBef>
                <a:spcPts val="500"/>
              </a:spcBef>
              <a:buClr>
                <a:srgbClr val="990033"/>
              </a:buClr>
              <a:defRPr/>
            </a:pPr>
            <a:endParaRPr lang="en-GB"/>
          </a:p>
        </p:txBody>
      </p:sp>
      <p:sp>
        <p:nvSpPr>
          <p:cNvPr id="139278" name="AutoShape 14">
            <a:extLst>
              <a:ext uri="{FF2B5EF4-FFF2-40B4-BE49-F238E27FC236}">
                <a16:creationId xmlns:a16="http://schemas.microsoft.com/office/drawing/2014/main" id="{54A90FB7-F0ED-4DFD-8898-385F7D414733}"/>
              </a:ext>
            </a:extLst>
          </p:cNvPr>
          <p:cNvSpPr>
            <a:spLocks noChangeArrowheads="1"/>
          </p:cNvSpPr>
          <p:nvPr/>
        </p:nvSpPr>
        <p:spPr bwMode="auto">
          <a:xfrm>
            <a:off x="6750050" y="4105275"/>
            <a:ext cx="196850" cy="530225"/>
          </a:xfrm>
          <a:prstGeom prst="upArrow">
            <a:avLst>
              <a:gd name="adj1" fmla="val 50000"/>
              <a:gd name="adj2" fmla="val 67339"/>
            </a:avLst>
          </a:prstGeom>
          <a:solidFill>
            <a:schemeClr val="accent1"/>
          </a:solidFill>
          <a:ln w="9525">
            <a:solidFill>
              <a:schemeClr val="tx1"/>
            </a:solidFill>
            <a:miter lim="800000"/>
            <a:headEnd/>
            <a:tailEnd/>
          </a:ln>
          <a:effectLst/>
        </p:spPr>
        <p:txBody>
          <a:bodyPr vert="eaVert" wrap="none" anchor="ctr"/>
          <a:lstStyle/>
          <a:p>
            <a:pPr>
              <a:lnSpc>
                <a:spcPts val="3600"/>
              </a:lnSpc>
              <a:spcBef>
                <a:spcPts val="500"/>
              </a:spcBef>
              <a:buClr>
                <a:srgbClr val="990033"/>
              </a:buClr>
              <a:defRPr/>
            </a:pPr>
            <a:endParaRPr lang="en-GB"/>
          </a:p>
        </p:txBody>
      </p:sp>
      <p:sp>
        <p:nvSpPr>
          <p:cNvPr id="139279" name="AutoShape 15">
            <a:extLst>
              <a:ext uri="{FF2B5EF4-FFF2-40B4-BE49-F238E27FC236}">
                <a16:creationId xmlns:a16="http://schemas.microsoft.com/office/drawing/2014/main" id="{760F813E-E1D7-4B16-9EB4-C5DED99A7FF9}"/>
              </a:ext>
            </a:extLst>
          </p:cNvPr>
          <p:cNvSpPr>
            <a:spLocks noChangeArrowheads="1"/>
          </p:cNvSpPr>
          <p:nvPr/>
        </p:nvSpPr>
        <p:spPr bwMode="auto">
          <a:xfrm>
            <a:off x="4648200" y="4800600"/>
            <a:ext cx="196850" cy="530225"/>
          </a:xfrm>
          <a:prstGeom prst="upArrow">
            <a:avLst>
              <a:gd name="adj1" fmla="val 50000"/>
              <a:gd name="adj2" fmla="val 67339"/>
            </a:avLst>
          </a:prstGeom>
          <a:solidFill>
            <a:schemeClr val="accent1"/>
          </a:solidFill>
          <a:ln w="9525">
            <a:solidFill>
              <a:schemeClr val="tx1"/>
            </a:solidFill>
            <a:miter lim="800000"/>
            <a:headEnd/>
            <a:tailEnd/>
          </a:ln>
          <a:effectLst/>
        </p:spPr>
        <p:txBody>
          <a:bodyPr vert="eaVert" wrap="none" anchor="ctr"/>
          <a:lstStyle/>
          <a:p>
            <a:pPr>
              <a:lnSpc>
                <a:spcPts val="3600"/>
              </a:lnSpc>
              <a:spcBef>
                <a:spcPts val="500"/>
              </a:spcBef>
              <a:buClr>
                <a:srgbClr val="990033"/>
              </a:buClr>
              <a:defRPr/>
            </a:pPr>
            <a:endParaRPr lang="en-GB"/>
          </a:p>
        </p:txBody>
      </p:sp>
      <p:sp>
        <p:nvSpPr>
          <p:cNvPr id="139280" name="AutoShape 16">
            <a:extLst>
              <a:ext uri="{FF2B5EF4-FFF2-40B4-BE49-F238E27FC236}">
                <a16:creationId xmlns:a16="http://schemas.microsoft.com/office/drawing/2014/main" id="{91BCDE65-0C70-492A-9E1D-F6A104AF3818}"/>
              </a:ext>
            </a:extLst>
          </p:cNvPr>
          <p:cNvSpPr>
            <a:spLocks noChangeArrowheads="1"/>
          </p:cNvSpPr>
          <p:nvPr/>
        </p:nvSpPr>
        <p:spPr bwMode="auto">
          <a:xfrm>
            <a:off x="1879600" y="3622675"/>
            <a:ext cx="196850" cy="530225"/>
          </a:xfrm>
          <a:prstGeom prst="upArrow">
            <a:avLst>
              <a:gd name="adj1" fmla="val 50000"/>
              <a:gd name="adj2" fmla="val 67339"/>
            </a:avLst>
          </a:prstGeom>
          <a:solidFill>
            <a:schemeClr val="accent1"/>
          </a:solidFill>
          <a:ln w="9525">
            <a:solidFill>
              <a:schemeClr val="tx1"/>
            </a:solidFill>
            <a:miter lim="800000"/>
            <a:headEnd/>
            <a:tailEnd/>
          </a:ln>
          <a:effectLst/>
        </p:spPr>
        <p:txBody>
          <a:bodyPr vert="eaVert" wrap="none" anchor="ctr"/>
          <a:lstStyle/>
          <a:p>
            <a:pPr>
              <a:lnSpc>
                <a:spcPts val="3600"/>
              </a:lnSpc>
              <a:spcBef>
                <a:spcPts val="500"/>
              </a:spcBef>
              <a:buClr>
                <a:srgbClr val="990033"/>
              </a:buClr>
              <a:defRPr/>
            </a:pPr>
            <a:endParaRPr lang="en-GB"/>
          </a:p>
        </p:txBody>
      </p:sp>
      <p:sp>
        <p:nvSpPr>
          <p:cNvPr id="26642" name="Text Box 17">
            <a:extLst>
              <a:ext uri="{FF2B5EF4-FFF2-40B4-BE49-F238E27FC236}">
                <a16:creationId xmlns:a16="http://schemas.microsoft.com/office/drawing/2014/main" id="{BF313E84-8DFF-42E9-B0C4-58F8303A7A03}"/>
              </a:ext>
            </a:extLst>
          </p:cNvPr>
          <p:cNvSpPr txBox="1">
            <a:spLocks noChangeArrowheads="1"/>
          </p:cNvSpPr>
          <p:nvPr/>
        </p:nvSpPr>
        <p:spPr bwMode="auto">
          <a:xfrm>
            <a:off x="5926138" y="3094038"/>
            <a:ext cx="1333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800" baseline="0">
                <a:effectLst/>
                <a:cs typeface="Arial" panose="020B0604020202020204" pitchFamily="34" charset="0"/>
              </a:rPr>
              <a:t>NO, NO</a:t>
            </a:r>
            <a:r>
              <a:rPr lang="en-GB" altLang="en-US" sz="1800">
                <a:effectLst/>
                <a:cs typeface="Arial" panose="020B0604020202020204" pitchFamily="34" charset="0"/>
              </a:rPr>
              <a:t>2</a:t>
            </a:r>
            <a:r>
              <a:rPr lang="en-GB" altLang="en-US" sz="1800" baseline="0">
                <a:effectLst/>
                <a:cs typeface="Arial" panose="020B0604020202020204" pitchFamily="34" charset="0"/>
              </a:rPr>
              <a:t>, SO</a:t>
            </a:r>
            <a:r>
              <a:rPr lang="en-GB" altLang="en-US" sz="1800">
                <a:effectLst/>
                <a:cs typeface="Arial" panose="020B0604020202020204" pitchFamily="34" charset="0"/>
              </a:rPr>
              <a:t>2</a:t>
            </a:r>
            <a:r>
              <a:rPr lang="en-GB" altLang="en-US" sz="1800" baseline="0">
                <a:effectLst/>
                <a:cs typeface="Arial" panose="020B0604020202020204" pitchFamily="34" charset="0"/>
              </a:rPr>
              <a:t> VOC</a:t>
            </a:r>
          </a:p>
        </p:txBody>
      </p:sp>
      <p:sp>
        <p:nvSpPr>
          <p:cNvPr id="26643" name="Text Box 18">
            <a:extLst>
              <a:ext uri="{FF2B5EF4-FFF2-40B4-BE49-F238E27FC236}">
                <a16:creationId xmlns:a16="http://schemas.microsoft.com/office/drawing/2014/main" id="{DE9829A6-75E2-43DA-8CF6-00E1B13E7286}"/>
              </a:ext>
            </a:extLst>
          </p:cNvPr>
          <p:cNvSpPr txBox="1">
            <a:spLocks noChangeArrowheads="1"/>
          </p:cNvSpPr>
          <p:nvPr/>
        </p:nvSpPr>
        <p:spPr bwMode="auto">
          <a:xfrm>
            <a:off x="1296988" y="3133725"/>
            <a:ext cx="1333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800" baseline="0">
                <a:effectLst/>
                <a:cs typeface="Arial" panose="020B0604020202020204" pitchFamily="34" charset="0"/>
              </a:rPr>
              <a:t>VOCs</a:t>
            </a:r>
          </a:p>
        </p:txBody>
      </p:sp>
      <p:sp>
        <p:nvSpPr>
          <p:cNvPr id="26644" name="Text Box 19">
            <a:extLst>
              <a:ext uri="{FF2B5EF4-FFF2-40B4-BE49-F238E27FC236}">
                <a16:creationId xmlns:a16="http://schemas.microsoft.com/office/drawing/2014/main" id="{CC7977C3-A107-47B7-8530-AE3909AFE361}"/>
              </a:ext>
            </a:extLst>
          </p:cNvPr>
          <p:cNvSpPr txBox="1">
            <a:spLocks noChangeArrowheads="1"/>
          </p:cNvSpPr>
          <p:nvPr/>
        </p:nvSpPr>
        <p:spPr bwMode="auto">
          <a:xfrm>
            <a:off x="4038600" y="4343400"/>
            <a:ext cx="1333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800" baseline="0">
                <a:effectLst/>
                <a:cs typeface="Arial" panose="020B0604020202020204" pitchFamily="34" charset="0"/>
              </a:rPr>
              <a:t>?</a:t>
            </a:r>
          </a:p>
        </p:txBody>
      </p:sp>
      <p:sp>
        <p:nvSpPr>
          <p:cNvPr id="26645" name="Text Box 20">
            <a:extLst>
              <a:ext uri="{FF2B5EF4-FFF2-40B4-BE49-F238E27FC236}">
                <a16:creationId xmlns:a16="http://schemas.microsoft.com/office/drawing/2014/main" id="{AE6DE8F4-FC23-451E-84B5-629E72C5199C}"/>
              </a:ext>
            </a:extLst>
          </p:cNvPr>
          <p:cNvSpPr txBox="1">
            <a:spLocks noChangeArrowheads="1"/>
          </p:cNvSpPr>
          <p:nvPr/>
        </p:nvSpPr>
        <p:spPr bwMode="auto">
          <a:xfrm>
            <a:off x="520700" y="52832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1800" baseline="0">
                <a:effectLst/>
                <a:cs typeface="Arial" panose="020B0604020202020204" pitchFamily="34" charset="0"/>
              </a:rPr>
              <a:t>0 km</a:t>
            </a:r>
          </a:p>
        </p:txBody>
      </p:sp>
      <p:sp>
        <p:nvSpPr>
          <p:cNvPr id="26646" name="Rectangle 21">
            <a:extLst>
              <a:ext uri="{FF2B5EF4-FFF2-40B4-BE49-F238E27FC236}">
                <a16:creationId xmlns:a16="http://schemas.microsoft.com/office/drawing/2014/main" id="{650E8AAB-FE18-42DE-B19C-385D37168F47}"/>
              </a:ext>
            </a:extLst>
          </p:cNvPr>
          <p:cNvSpPr>
            <a:spLocks noChangeArrowheads="1"/>
          </p:cNvSpPr>
          <p:nvPr/>
        </p:nvSpPr>
        <p:spPr bwMode="auto">
          <a:xfrm>
            <a:off x="685800" y="5334000"/>
            <a:ext cx="826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400" b="1" baseline="0">
                <a:effectLst/>
              </a:rPr>
              <a:t>		Compounds of both biogenic and anthropogenic origin</a:t>
            </a:r>
          </a:p>
        </p:txBody>
      </p:sp>
      <p:cxnSp>
        <p:nvCxnSpPr>
          <p:cNvPr id="26647" name="AutoShape 22">
            <a:extLst>
              <a:ext uri="{FF2B5EF4-FFF2-40B4-BE49-F238E27FC236}">
                <a16:creationId xmlns:a16="http://schemas.microsoft.com/office/drawing/2014/main" id="{D76EF2FA-26B3-4257-B75F-BC5D73F4A59D}"/>
              </a:ext>
            </a:extLst>
          </p:cNvPr>
          <p:cNvCxnSpPr>
            <a:cxnSpLocks noChangeShapeType="1"/>
          </p:cNvCxnSpPr>
          <p:nvPr/>
        </p:nvCxnSpPr>
        <p:spPr bwMode="auto">
          <a:xfrm>
            <a:off x="457200" y="1447800"/>
            <a:ext cx="482600" cy="215900"/>
          </a:xfrm>
          <a:prstGeom prst="curved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8" name="AutoShape 23">
            <a:extLst>
              <a:ext uri="{FF2B5EF4-FFF2-40B4-BE49-F238E27FC236}">
                <a16:creationId xmlns:a16="http://schemas.microsoft.com/office/drawing/2014/main" id="{F68590E3-7854-4E56-A8B3-4F62F28C6519}"/>
              </a:ext>
            </a:extLst>
          </p:cNvPr>
          <p:cNvCxnSpPr>
            <a:cxnSpLocks noChangeShapeType="1"/>
          </p:cNvCxnSpPr>
          <p:nvPr/>
        </p:nvCxnSpPr>
        <p:spPr bwMode="auto">
          <a:xfrm>
            <a:off x="266700" y="1473200"/>
            <a:ext cx="482600" cy="215900"/>
          </a:xfrm>
          <a:prstGeom prst="curved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288" name="Line 24">
            <a:extLst>
              <a:ext uri="{FF2B5EF4-FFF2-40B4-BE49-F238E27FC236}">
                <a16:creationId xmlns:a16="http://schemas.microsoft.com/office/drawing/2014/main" id="{FD580557-ED7D-4AED-974F-005405C37498}"/>
              </a:ext>
            </a:extLst>
          </p:cNvPr>
          <p:cNvSpPr>
            <a:spLocks noChangeShapeType="1"/>
          </p:cNvSpPr>
          <p:nvPr/>
        </p:nvSpPr>
        <p:spPr bwMode="auto">
          <a:xfrm flipV="1">
            <a:off x="827088" y="2781300"/>
            <a:ext cx="7475537" cy="23813"/>
          </a:xfrm>
          <a:prstGeom prst="line">
            <a:avLst/>
          </a:prstGeom>
          <a:noFill/>
          <a:ln w="9525">
            <a:solidFill>
              <a:schemeClr val="tx1"/>
            </a:solidFill>
            <a:prstDash val="dash"/>
            <a:round/>
            <a:headEnd/>
            <a:tailEnd/>
          </a:ln>
          <a:effectLst/>
        </p:spPr>
        <p:txBody>
          <a:bodyPr/>
          <a:lstStyle/>
          <a:p>
            <a:pPr>
              <a:lnSpc>
                <a:spcPts val="3600"/>
              </a:lnSpc>
              <a:spcBef>
                <a:spcPts val="500"/>
              </a:spcBef>
              <a:buClr>
                <a:srgbClr val="990033"/>
              </a:buClr>
              <a:defRPr/>
            </a:pPr>
            <a:endParaRPr lang="en-GB"/>
          </a:p>
        </p:txBody>
      </p:sp>
      <p:sp>
        <p:nvSpPr>
          <p:cNvPr id="26650" name="Text Box 25">
            <a:extLst>
              <a:ext uri="{FF2B5EF4-FFF2-40B4-BE49-F238E27FC236}">
                <a16:creationId xmlns:a16="http://schemas.microsoft.com/office/drawing/2014/main" id="{ECA7FD77-2EA1-41CA-9384-267914DADE77}"/>
              </a:ext>
            </a:extLst>
          </p:cNvPr>
          <p:cNvSpPr txBox="1">
            <a:spLocks noChangeArrowheads="1"/>
          </p:cNvSpPr>
          <p:nvPr/>
        </p:nvSpPr>
        <p:spPr bwMode="auto">
          <a:xfrm>
            <a:off x="531813" y="284003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1800" baseline="0">
                <a:effectLst/>
                <a:cs typeface="Arial" panose="020B0604020202020204" pitchFamily="34" charset="0"/>
              </a:rPr>
              <a:t>1 km</a:t>
            </a:r>
          </a:p>
        </p:txBody>
      </p:sp>
      <p:sp>
        <p:nvSpPr>
          <p:cNvPr id="26651" name="Text Box 26">
            <a:extLst>
              <a:ext uri="{FF2B5EF4-FFF2-40B4-BE49-F238E27FC236}">
                <a16:creationId xmlns:a16="http://schemas.microsoft.com/office/drawing/2014/main" id="{3DF56529-372A-42F0-9073-B9A6E101689A}"/>
              </a:ext>
            </a:extLst>
          </p:cNvPr>
          <p:cNvSpPr txBox="1">
            <a:spLocks noChangeArrowheads="1"/>
          </p:cNvSpPr>
          <p:nvPr/>
        </p:nvSpPr>
        <p:spPr bwMode="auto">
          <a:xfrm>
            <a:off x="6111875" y="1000125"/>
            <a:ext cx="197167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1800" b="1" baseline="0">
                <a:effectLst/>
                <a:cs typeface="Arial" panose="020B0604020202020204" pitchFamily="34" charset="0"/>
              </a:rPr>
              <a:t>The Tropopause</a:t>
            </a:r>
          </a:p>
        </p:txBody>
      </p:sp>
      <p:sp>
        <p:nvSpPr>
          <p:cNvPr id="26652" name="Text Box 27">
            <a:extLst>
              <a:ext uri="{FF2B5EF4-FFF2-40B4-BE49-F238E27FC236}">
                <a16:creationId xmlns:a16="http://schemas.microsoft.com/office/drawing/2014/main" id="{98F7A23A-AEB1-4744-AF8C-61E961B7BC6E}"/>
              </a:ext>
            </a:extLst>
          </p:cNvPr>
          <p:cNvSpPr txBox="1">
            <a:spLocks noChangeArrowheads="1"/>
          </p:cNvSpPr>
          <p:nvPr/>
        </p:nvSpPr>
        <p:spPr bwMode="auto">
          <a:xfrm>
            <a:off x="5997575" y="2581275"/>
            <a:ext cx="240347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1800" b="1" baseline="0">
                <a:effectLst/>
                <a:cs typeface="Arial" panose="020B0604020202020204" pitchFamily="34" charset="0"/>
              </a:rPr>
              <a:t>The Boundary Layer</a:t>
            </a:r>
          </a:p>
        </p:txBody>
      </p:sp>
      <p:pic>
        <p:nvPicPr>
          <p:cNvPr id="30" name="Picture 29" descr="A picture containing drawing&#10;&#10;Description automatically generated">
            <a:extLst>
              <a:ext uri="{FF2B5EF4-FFF2-40B4-BE49-F238E27FC236}">
                <a16:creationId xmlns:a16="http://schemas.microsoft.com/office/drawing/2014/main" id="{6E93F08B-5C62-4862-BB4A-B0FE19886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A414B0B0-C14D-4822-9478-E8C187026A6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7A7E3B17-A84C-4143-A7C9-61C86BD758C1}" type="slidenum">
              <a:rPr lang="en-US" altLang="en-US" sz="1400">
                <a:solidFill>
                  <a:schemeClr val="bg1"/>
                </a:solidFill>
              </a:rPr>
              <a:pPr>
                <a:lnSpc>
                  <a:spcPct val="100000"/>
                </a:lnSpc>
                <a:spcBef>
                  <a:spcPct val="0"/>
                </a:spcBef>
                <a:buClrTx/>
                <a:buFontTx/>
                <a:buNone/>
              </a:pPr>
              <a:t>25</a:t>
            </a:fld>
            <a:endParaRPr lang="en-US" altLang="en-US" sz="1400">
              <a:latin typeface="Times New Roman" panose="02020603050405020304" pitchFamily="18" charset="0"/>
            </a:endParaRPr>
          </a:p>
        </p:txBody>
      </p:sp>
      <p:sp>
        <p:nvSpPr>
          <p:cNvPr id="28675" name="Rectangle 2">
            <a:extLst>
              <a:ext uri="{FF2B5EF4-FFF2-40B4-BE49-F238E27FC236}">
                <a16:creationId xmlns:a16="http://schemas.microsoft.com/office/drawing/2014/main" id="{265FF143-72A2-4AA7-8040-52396C9DEFF7}"/>
              </a:ext>
            </a:extLst>
          </p:cNvPr>
          <p:cNvSpPr>
            <a:spLocks noChangeArrowheads="1"/>
          </p:cNvSpPr>
          <p:nvPr/>
        </p:nvSpPr>
        <p:spPr bwMode="auto">
          <a:xfrm>
            <a:off x="762000" y="2124075"/>
            <a:ext cx="81534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aseline="0">
                <a:solidFill>
                  <a:schemeClr val="tx2"/>
                </a:solidFill>
                <a:effectLst/>
              </a:rPr>
              <a:t>O</a:t>
            </a:r>
            <a:r>
              <a:rPr lang="en-US" altLang="en-US">
                <a:solidFill>
                  <a:schemeClr val="tx2"/>
                </a:solidFill>
                <a:effectLst/>
              </a:rPr>
              <a:t>3</a:t>
            </a:r>
            <a:r>
              <a:rPr lang="en-US" altLang="en-US" baseline="0">
                <a:solidFill>
                  <a:schemeClr val="tx2"/>
                </a:solidFill>
                <a:effectLst/>
              </a:rPr>
              <a:t> + sunlight  </a:t>
            </a:r>
            <a:r>
              <a:rPr lang="en-US" altLang="en-US" baseline="0">
                <a:solidFill>
                  <a:schemeClr val="tx2"/>
                </a:solidFill>
                <a:effectLst/>
                <a:sym typeface="Symbol" panose="05050102010706020507" pitchFamily="18" charset="2"/>
              </a:rPr>
              <a:t></a:t>
            </a:r>
            <a:r>
              <a:rPr lang="en-US" altLang="en-US" baseline="0">
                <a:solidFill>
                  <a:schemeClr val="tx2"/>
                </a:solidFill>
                <a:effectLst/>
              </a:rPr>
              <a:t> ●O*</a:t>
            </a:r>
            <a:r>
              <a:rPr lang="en-US" altLang="en-US" baseline="0">
                <a:solidFill>
                  <a:schemeClr val="tx2"/>
                </a:solidFill>
                <a:effectLst/>
                <a:sym typeface="Symbol" panose="05050102010706020507" pitchFamily="18" charset="2"/>
              </a:rPr>
              <a:t> + O</a:t>
            </a:r>
            <a:r>
              <a:rPr lang="en-US" altLang="en-US">
                <a:solidFill>
                  <a:schemeClr val="tx2"/>
                </a:solidFill>
                <a:effectLst/>
                <a:sym typeface="Symbol" panose="05050102010706020507" pitchFamily="18" charset="2"/>
              </a:rPr>
              <a:t>2</a:t>
            </a:r>
            <a:r>
              <a:rPr lang="en-US" altLang="en-US" baseline="0">
                <a:solidFill>
                  <a:schemeClr val="tx2"/>
                </a:solidFill>
                <a:effectLst/>
                <a:sym typeface="Symbol" panose="05050102010706020507" pitchFamily="18" charset="2"/>
              </a:rPr>
              <a:t> 	[wavelength </a:t>
            </a:r>
            <a:r>
              <a:rPr lang="en-US" altLang="en-US" baseline="0">
                <a:solidFill>
                  <a:schemeClr val="tx2"/>
                </a:solidFill>
                <a:effectLst/>
              </a:rPr>
              <a:t> &lt; ~ 330 nm]</a:t>
            </a:r>
            <a:r>
              <a:rPr lang="en-US" altLang="en-US" baseline="0">
                <a:solidFill>
                  <a:schemeClr val="tx2"/>
                </a:solidFill>
                <a:effectLst/>
                <a:sym typeface="Symbol" panose="05050102010706020507" pitchFamily="18" charset="2"/>
              </a:rPr>
              <a:t>		</a:t>
            </a:r>
          </a:p>
          <a:p>
            <a:pPr>
              <a:buFontTx/>
              <a:buNone/>
            </a:pPr>
            <a:r>
              <a:rPr lang="en-US" altLang="en-US" baseline="0">
                <a:solidFill>
                  <a:schemeClr val="tx2"/>
                </a:solidFill>
                <a:effectLst/>
              </a:rPr>
              <a:t>●O* </a:t>
            </a:r>
            <a:r>
              <a:rPr lang="en-US" altLang="en-US" baseline="0">
                <a:solidFill>
                  <a:schemeClr val="tx2"/>
                </a:solidFill>
                <a:effectLst/>
                <a:sym typeface="Symbol" panose="05050102010706020507" pitchFamily="18" charset="2"/>
              </a:rPr>
              <a:t>+ H</a:t>
            </a:r>
            <a:r>
              <a:rPr lang="en-US" altLang="en-US">
                <a:solidFill>
                  <a:schemeClr val="tx2"/>
                </a:solidFill>
                <a:effectLst/>
                <a:sym typeface="Symbol" panose="05050102010706020507" pitchFamily="18" charset="2"/>
              </a:rPr>
              <a:t>2</a:t>
            </a:r>
            <a:r>
              <a:rPr lang="en-US" altLang="en-US" baseline="0">
                <a:solidFill>
                  <a:schemeClr val="tx2"/>
                </a:solidFill>
                <a:effectLst/>
                <a:sym typeface="Symbol" panose="05050102010706020507" pitchFamily="18" charset="2"/>
              </a:rPr>
              <a:t>O  </a:t>
            </a:r>
            <a:r>
              <a:rPr lang="en-US" altLang="en-US" baseline="0">
                <a:solidFill>
                  <a:schemeClr val="tx2"/>
                </a:solidFill>
                <a:effectLst/>
              </a:rPr>
              <a:t> ●</a:t>
            </a:r>
            <a:r>
              <a:rPr lang="en-US" altLang="en-US" baseline="0">
                <a:solidFill>
                  <a:srgbClr val="00B050"/>
                </a:solidFill>
                <a:effectLst/>
              </a:rPr>
              <a:t>OH</a:t>
            </a:r>
            <a:r>
              <a:rPr lang="en-US" altLang="en-US" baseline="0">
                <a:solidFill>
                  <a:schemeClr val="tx2"/>
                </a:solidFill>
                <a:effectLst/>
              </a:rPr>
              <a:t> + ●</a:t>
            </a:r>
            <a:r>
              <a:rPr lang="en-US" altLang="en-US" baseline="0">
                <a:solidFill>
                  <a:srgbClr val="00B050"/>
                </a:solidFill>
                <a:effectLst/>
              </a:rPr>
              <a:t>OH</a:t>
            </a:r>
          </a:p>
          <a:p>
            <a:pPr>
              <a:buFontTx/>
              <a:buNone/>
            </a:pPr>
            <a:endParaRPr lang="en-US" altLang="en-US" baseline="0">
              <a:solidFill>
                <a:srgbClr val="00B050"/>
              </a:solidFill>
              <a:effectLst/>
              <a:sym typeface="Symbol" panose="05050102010706020507" pitchFamily="18" charset="2"/>
            </a:endParaRPr>
          </a:p>
          <a:p>
            <a:pPr>
              <a:buFontTx/>
              <a:buNone/>
            </a:pPr>
            <a:r>
              <a:rPr lang="en-US" altLang="en-US" baseline="0">
                <a:solidFill>
                  <a:schemeClr val="tx2"/>
                </a:solidFill>
                <a:effectLst/>
              </a:rPr>
              <a:t>●</a:t>
            </a:r>
            <a:r>
              <a:rPr lang="en-US" altLang="en-US" baseline="0">
                <a:solidFill>
                  <a:srgbClr val="00B050"/>
                </a:solidFill>
                <a:effectLst/>
              </a:rPr>
              <a:t>OH</a:t>
            </a:r>
            <a:r>
              <a:rPr lang="en-US" altLang="en-US" baseline="0">
                <a:solidFill>
                  <a:schemeClr val="tx2"/>
                </a:solidFill>
                <a:effectLst/>
              </a:rPr>
              <a:t> + R-H</a:t>
            </a:r>
            <a:r>
              <a:rPr lang="en-US" altLang="en-US" baseline="0">
                <a:solidFill>
                  <a:schemeClr val="tx2"/>
                </a:solidFill>
                <a:effectLst/>
                <a:sym typeface="Symbol" panose="05050102010706020507" pitchFamily="18" charset="2"/>
              </a:rPr>
              <a:t>  </a:t>
            </a:r>
            <a:r>
              <a:rPr lang="en-US" altLang="en-US" baseline="0">
                <a:solidFill>
                  <a:schemeClr val="tx2"/>
                </a:solidFill>
                <a:effectLst/>
              </a:rPr>
              <a:t>●R </a:t>
            </a:r>
            <a:r>
              <a:rPr lang="en-US" altLang="en-US" baseline="0">
                <a:solidFill>
                  <a:schemeClr val="tx2"/>
                </a:solidFill>
                <a:effectLst/>
                <a:sym typeface="Symbol" panose="05050102010706020507" pitchFamily="18" charset="2"/>
              </a:rPr>
              <a:t>+ H</a:t>
            </a:r>
            <a:r>
              <a:rPr lang="en-US" altLang="en-US">
                <a:solidFill>
                  <a:schemeClr val="tx2"/>
                </a:solidFill>
                <a:effectLst/>
                <a:sym typeface="Symbol" panose="05050102010706020507" pitchFamily="18" charset="2"/>
              </a:rPr>
              <a:t>2</a:t>
            </a:r>
            <a:r>
              <a:rPr lang="en-US" altLang="en-US" baseline="0">
                <a:solidFill>
                  <a:schemeClr val="tx2"/>
                </a:solidFill>
                <a:effectLst/>
                <a:sym typeface="Symbol" panose="05050102010706020507" pitchFamily="18" charset="2"/>
              </a:rPr>
              <a:t>O 	</a:t>
            </a:r>
          </a:p>
        </p:txBody>
      </p:sp>
      <p:sp>
        <p:nvSpPr>
          <p:cNvPr id="28676" name="Text Box 3">
            <a:extLst>
              <a:ext uri="{FF2B5EF4-FFF2-40B4-BE49-F238E27FC236}">
                <a16:creationId xmlns:a16="http://schemas.microsoft.com/office/drawing/2014/main" id="{0689DDCB-82AF-43D6-8298-99824EF3565E}"/>
              </a:ext>
            </a:extLst>
          </p:cNvPr>
          <p:cNvSpPr txBox="1">
            <a:spLocks noChangeArrowheads="1"/>
          </p:cNvSpPr>
          <p:nvPr/>
        </p:nvSpPr>
        <p:spPr bwMode="auto">
          <a:xfrm>
            <a:off x="1066800" y="517525"/>
            <a:ext cx="8001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aseline="0" dirty="0">
                <a:solidFill>
                  <a:schemeClr val="tx2"/>
                </a:solidFill>
                <a:effectLst/>
              </a:rPr>
              <a:t>Pollutant removal dominated by the OH radical</a:t>
            </a:r>
          </a:p>
        </p:txBody>
      </p:sp>
      <p:pic>
        <p:nvPicPr>
          <p:cNvPr id="6" name="Picture 5" descr="A picture containing drawing&#10;&#10;Description automatically generated">
            <a:extLst>
              <a:ext uri="{FF2B5EF4-FFF2-40B4-BE49-F238E27FC236}">
                <a16:creationId xmlns:a16="http://schemas.microsoft.com/office/drawing/2014/main" id="{BF40FA2F-8193-41E0-8EA7-5A6316EBC8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E8CFFD43-2053-4081-AE6F-F0B970062C0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0964C093-2370-4F78-B452-AD1CFE8D6D29}" type="slidenum">
              <a:rPr lang="en-US" altLang="en-US" sz="1400">
                <a:solidFill>
                  <a:schemeClr val="bg1"/>
                </a:solidFill>
              </a:rPr>
              <a:pPr>
                <a:lnSpc>
                  <a:spcPct val="100000"/>
                </a:lnSpc>
                <a:spcBef>
                  <a:spcPct val="0"/>
                </a:spcBef>
                <a:buClrTx/>
                <a:buFontTx/>
                <a:buNone/>
              </a:pPr>
              <a:t>26</a:t>
            </a:fld>
            <a:endParaRPr lang="en-US" altLang="en-US" sz="1400">
              <a:latin typeface="Times New Roman" panose="02020603050405020304" pitchFamily="18" charset="0"/>
            </a:endParaRPr>
          </a:p>
        </p:txBody>
      </p:sp>
      <p:sp>
        <p:nvSpPr>
          <p:cNvPr id="33795" name="TextBox 3">
            <a:extLst>
              <a:ext uri="{FF2B5EF4-FFF2-40B4-BE49-F238E27FC236}">
                <a16:creationId xmlns:a16="http://schemas.microsoft.com/office/drawing/2014/main" id="{9D8C5E5C-034D-4018-89CA-E81E402C9BA1}"/>
              </a:ext>
            </a:extLst>
          </p:cNvPr>
          <p:cNvSpPr txBox="1">
            <a:spLocks noChangeArrowheads="1"/>
          </p:cNvSpPr>
          <p:nvPr/>
        </p:nvSpPr>
        <p:spPr bwMode="auto">
          <a:xfrm>
            <a:off x="1143000" y="323046"/>
            <a:ext cx="7315200" cy="954107"/>
          </a:xfrm>
          <a:prstGeom prst="rect">
            <a:avLst/>
          </a:prstGeom>
          <a:noFill/>
          <a:ln>
            <a:noFill/>
          </a:ln>
        </p:spPr>
        <p:txBody>
          <a:bodyPr>
            <a:spAutoFit/>
          </a:bodyPr>
          <a:lstStyle>
            <a:lvl1pPr>
              <a:defRPr>
                <a:solidFill>
                  <a:schemeClr val="tx2"/>
                </a:solidFill>
                <a:latin typeface="Arial" panose="020B0604020202020204" pitchFamily="34" charset="0"/>
              </a:defRPr>
            </a:lvl1pPr>
            <a:lvl2pPr marL="742950" indent="-285750">
              <a:defRPr>
                <a:solidFill>
                  <a:schemeClr val="tx2"/>
                </a:solidFill>
                <a:latin typeface="Arial" panose="020B0604020202020204" pitchFamily="34" charset="0"/>
              </a:defRPr>
            </a:lvl2pPr>
            <a:lvl3pPr marL="1143000" indent="-228600">
              <a:defRPr>
                <a:solidFill>
                  <a:schemeClr val="tx2"/>
                </a:solidFill>
                <a:latin typeface="Arial" panose="020B0604020202020204" pitchFamily="34" charset="0"/>
              </a:defRPr>
            </a:lvl3pPr>
            <a:lvl4pPr marL="1600200" indent="-228600">
              <a:defRPr>
                <a:solidFill>
                  <a:schemeClr val="tx2"/>
                </a:solidFill>
                <a:latin typeface="Arial" panose="020B0604020202020204" pitchFamily="34" charset="0"/>
              </a:defRPr>
            </a:lvl4pPr>
            <a:lvl5pPr marL="2057400" indent="-22860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a:defRPr/>
            </a:pPr>
            <a:r>
              <a:rPr lang="en-GB" altLang="en-US" sz="2800" baseline="0" dirty="0">
                <a:effectLst/>
              </a:rPr>
              <a:t>Hydroxy free radical (OH) surface and altitude distribution</a:t>
            </a:r>
          </a:p>
        </p:txBody>
      </p:sp>
      <p:pic>
        <p:nvPicPr>
          <p:cNvPr id="29700" name="Picture 2">
            <a:extLst>
              <a:ext uri="{FF2B5EF4-FFF2-40B4-BE49-F238E27FC236}">
                <a16:creationId xmlns:a16="http://schemas.microsoft.com/office/drawing/2014/main" id="{B57EB275-59FB-408D-ADCC-0CAA0DD423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371600"/>
            <a:ext cx="8458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C455B5B8-B69E-4945-93A5-9CD6327E47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BB15E625-121E-4B70-965A-8DF6BF7BE96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46DC582F-80C5-4C41-97DD-BA039F5497EB}" type="slidenum">
              <a:rPr lang="en-US" altLang="en-US" sz="1400">
                <a:solidFill>
                  <a:schemeClr val="bg1"/>
                </a:solidFill>
              </a:rPr>
              <a:pPr>
                <a:lnSpc>
                  <a:spcPct val="100000"/>
                </a:lnSpc>
                <a:spcBef>
                  <a:spcPct val="0"/>
                </a:spcBef>
                <a:buClrTx/>
                <a:buFontTx/>
                <a:buNone/>
              </a:pPr>
              <a:t>27</a:t>
            </a:fld>
            <a:endParaRPr lang="en-US" altLang="en-US" sz="1400">
              <a:latin typeface="Times New Roman" panose="02020603050405020304" pitchFamily="18" charset="0"/>
            </a:endParaRPr>
          </a:p>
        </p:txBody>
      </p:sp>
      <p:sp>
        <p:nvSpPr>
          <p:cNvPr id="30723" name="Rectangle 2">
            <a:extLst>
              <a:ext uri="{FF2B5EF4-FFF2-40B4-BE49-F238E27FC236}">
                <a16:creationId xmlns:a16="http://schemas.microsoft.com/office/drawing/2014/main" id="{B939AA2C-10EA-4D9A-B7B8-AE6B1ABA4DC5}"/>
              </a:ext>
            </a:extLst>
          </p:cNvPr>
          <p:cNvSpPr>
            <a:spLocks noGrp="1" noChangeArrowheads="1"/>
          </p:cNvSpPr>
          <p:nvPr>
            <p:ph type="title" idx="4294967295"/>
          </p:nvPr>
        </p:nvSpPr>
        <p:spPr>
          <a:xfrm>
            <a:off x="773113" y="8878"/>
            <a:ext cx="8142287" cy="1143000"/>
          </a:xfrm>
        </p:spPr>
        <p:txBody>
          <a:bodyPr/>
          <a:lstStyle/>
          <a:p>
            <a:pPr marL="441325" indent="-441325" eaLnBrk="1" hangingPunct="1">
              <a:tabLst>
                <a:tab pos="990600" algn="l"/>
              </a:tabLst>
            </a:pPr>
            <a:r>
              <a:rPr lang="en-GB" altLang="en-US" b="1" dirty="0"/>
              <a:t>Ozone Chemistry- low NO</a:t>
            </a:r>
            <a:r>
              <a:rPr lang="en-GB" altLang="en-US" b="1" baseline="-25000" dirty="0"/>
              <a:t>x</a:t>
            </a:r>
            <a:r>
              <a:rPr lang="en-GB" altLang="en-US" b="1" dirty="0"/>
              <a:t> environment</a:t>
            </a:r>
          </a:p>
        </p:txBody>
      </p:sp>
      <p:sp>
        <p:nvSpPr>
          <p:cNvPr id="30724" name="Rectangle 3">
            <a:extLst>
              <a:ext uri="{FF2B5EF4-FFF2-40B4-BE49-F238E27FC236}">
                <a16:creationId xmlns:a16="http://schemas.microsoft.com/office/drawing/2014/main" id="{17CD50C8-A449-472E-8ED5-46ADC0CCD89E}"/>
              </a:ext>
            </a:extLst>
          </p:cNvPr>
          <p:cNvSpPr>
            <a:spLocks noGrp="1" noChangeArrowheads="1"/>
          </p:cNvSpPr>
          <p:nvPr>
            <p:ph type="body" idx="4294967295"/>
          </p:nvPr>
        </p:nvSpPr>
        <p:spPr>
          <a:xfrm>
            <a:off x="533400" y="914400"/>
            <a:ext cx="8382000" cy="4273550"/>
          </a:xfrm>
        </p:spPr>
        <p:txBody>
          <a:bodyPr/>
          <a:lstStyle/>
          <a:p>
            <a:pPr>
              <a:lnSpc>
                <a:spcPct val="150000"/>
              </a:lnSpc>
              <a:buFontTx/>
              <a:buNone/>
            </a:pPr>
            <a:r>
              <a:rPr lang="en-GB" altLang="en-US" sz="2800" dirty="0"/>
              <a:t>O</a:t>
            </a:r>
            <a:r>
              <a:rPr lang="en-GB" altLang="en-US" sz="2800" baseline="-25000" dirty="0"/>
              <a:t>3</a:t>
            </a:r>
            <a:r>
              <a:rPr lang="en-GB" altLang="en-US" sz="2800" dirty="0"/>
              <a:t> + h</a:t>
            </a:r>
            <a:r>
              <a:rPr lang="en-GB" altLang="en-US" sz="2800" dirty="0">
                <a:sym typeface="Symbol" panose="05050102010706020507" pitchFamily="18" charset="2"/>
              </a:rPr>
              <a:t></a:t>
            </a:r>
            <a:r>
              <a:rPr lang="en-GB" altLang="en-US" sz="2800" dirty="0"/>
              <a:t> → O (</a:t>
            </a:r>
            <a:r>
              <a:rPr lang="en-GB" altLang="en-US" sz="2800" baseline="30000" dirty="0"/>
              <a:t>1</a:t>
            </a:r>
            <a:r>
              <a:rPr lang="en-GB" altLang="en-US" sz="2800" dirty="0"/>
              <a:t>D) + O</a:t>
            </a:r>
            <a:r>
              <a:rPr lang="en-GB" altLang="en-US" sz="2800" baseline="-25000" dirty="0"/>
              <a:t>2 </a:t>
            </a:r>
            <a:r>
              <a:rPr lang="en-GB" altLang="en-US" sz="2800" dirty="0"/>
              <a:t>	 (wavelength, λ ≤ ~ 330 nm)</a:t>
            </a:r>
          </a:p>
          <a:p>
            <a:pPr>
              <a:lnSpc>
                <a:spcPct val="150000"/>
              </a:lnSpc>
              <a:buFontTx/>
              <a:buNone/>
            </a:pPr>
            <a:r>
              <a:rPr lang="en-GB" altLang="en-US" sz="2800" dirty="0"/>
              <a:t>O (</a:t>
            </a:r>
            <a:r>
              <a:rPr lang="en-GB" altLang="en-US" sz="2800" baseline="30000" dirty="0"/>
              <a:t>1</a:t>
            </a:r>
            <a:r>
              <a:rPr lang="en-GB" altLang="en-US" sz="2800" dirty="0"/>
              <a:t>D) + M → O (</a:t>
            </a:r>
            <a:r>
              <a:rPr lang="en-GB" altLang="en-US" sz="2800" baseline="30000" dirty="0"/>
              <a:t>3</a:t>
            </a:r>
            <a:r>
              <a:rPr lang="en-GB" altLang="en-US" sz="2800" dirty="0"/>
              <a:t>P) + M</a:t>
            </a:r>
          </a:p>
          <a:p>
            <a:pPr>
              <a:lnSpc>
                <a:spcPct val="150000"/>
              </a:lnSpc>
              <a:buFontTx/>
              <a:buNone/>
            </a:pPr>
            <a:r>
              <a:rPr lang="en-GB" altLang="en-US" sz="2800" dirty="0"/>
              <a:t>O (</a:t>
            </a:r>
            <a:r>
              <a:rPr lang="en-GB" altLang="en-US" sz="2800" baseline="30000" dirty="0"/>
              <a:t>1</a:t>
            </a:r>
            <a:r>
              <a:rPr lang="en-GB" altLang="en-US" sz="2800" dirty="0"/>
              <a:t>D) + H</a:t>
            </a:r>
            <a:r>
              <a:rPr lang="en-GB" altLang="en-US" sz="2800" baseline="-25000" dirty="0"/>
              <a:t>2</a:t>
            </a:r>
            <a:r>
              <a:rPr lang="en-GB" altLang="en-US" sz="2800" dirty="0"/>
              <a:t>O → 2 OH  	</a:t>
            </a:r>
          </a:p>
          <a:p>
            <a:pPr>
              <a:lnSpc>
                <a:spcPct val="150000"/>
              </a:lnSpc>
              <a:buFontTx/>
              <a:buNone/>
            </a:pPr>
            <a:r>
              <a:rPr lang="en-GB" altLang="en-US" sz="2800" dirty="0"/>
              <a:t>CO + OH → CO</a:t>
            </a:r>
            <a:r>
              <a:rPr lang="en-GB" altLang="en-US" sz="2800" baseline="-25000" dirty="0"/>
              <a:t>2</a:t>
            </a:r>
            <a:r>
              <a:rPr lang="en-GB" altLang="en-US" sz="2800" dirty="0"/>
              <a:t> + H		</a:t>
            </a:r>
          </a:p>
          <a:p>
            <a:pPr>
              <a:lnSpc>
                <a:spcPct val="150000"/>
              </a:lnSpc>
              <a:buFontTx/>
              <a:buNone/>
            </a:pPr>
            <a:r>
              <a:rPr lang="en-GB" altLang="en-US" sz="2800" dirty="0"/>
              <a:t>H + O</a:t>
            </a:r>
            <a:r>
              <a:rPr lang="en-GB" altLang="en-US" sz="2800" baseline="-25000" dirty="0"/>
              <a:t>2</a:t>
            </a:r>
            <a:r>
              <a:rPr lang="en-GB" altLang="en-US" sz="2800" dirty="0"/>
              <a:t> + M → HO</a:t>
            </a:r>
            <a:r>
              <a:rPr lang="en-GB" altLang="en-US" sz="2800" baseline="-25000" dirty="0"/>
              <a:t>2</a:t>
            </a:r>
            <a:r>
              <a:rPr lang="en-GB" altLang="en-US" sz="2800" dirty="0"/>
              <a:t> + M</a:t>
            </a:r>
            <a:r>
              <a:rPr lang="en-GB" altLang="en-US" sz="2800" baseline="-25000" dirty="0"/>
              <a:t>	</a:t>
            </a:r>
            <a:endParaRPr lang="en-GB" altLang="en-US" sz="2800" dirty="0"/>
          </a:p>
          <a:p>
            <a:pPr>
              <a:lnSpc>
                <a:spcPct val="150000"/>
              </a:lnSpc>
              <a:buFontTx/>
              <a:buNone/>
            </a:pPr>
            <a:r>
              <a:rPr lang="en-GB" altLang="en-US" sz="2800" dirty="0"/>
              <a:t>HO</a:t>
            </a:r>
            <a:r>
              <a:rPr lang="en-GB" altLang="en-US" sz="2800" baseline="-25000" dirty="0"/>
              <a:t>2</a:t>
            </a:r>
            <a:r>
              <a:rPr lang="en-GB" altLang="en-US" sz="2800" dirty="0"/>
              <a:t> + O</a:t>
            </a:r>
            <a:r>
              <a:rPr lang="en-GB" altLang="en-US" sz="2800" baseline="-25000" dirty="0"/>
              <a:t>3 </a:t>
            </a:r>
            <a:r>
              <a:rPr lang="en-GB" altLang="en-US" sz="2800" dirty="0"/>
              <a:t>→ OH + 2O</a:t>
            </a:r>
            <a:r>
              <a:rPr lang="en-GB" altLang="en-US" sz="2800" baseline="-25000" dirty="0"/>
              <a:t>2    </a:t>
            </a:r>
            <a:r>
              <a:rPr lang="en-GB" altLang="en-US" sz="2800" dirty="0"/>
              <a:t>	</a:t>
            </a:r>
          </a:p>
          <a:p>
            <a:pPr>
              <a:lnSpc>
                <a:spcPct val="150000"/>
              </a:lnSpc>
              <a:buFontTx/>
              <a:buNone/>
            </a:pPr>
            <a:r>
              <a:rPr lang="en-GB" altLang="en-US" sz="2800" dirty="0">
                <a:solidFill>
                  <a:srgbClr val="FF0000"/>
                </a:solidFill>
              </a:rPr>
              <a:t>Net:   CO + O</a:t>
            </a:r>
            <a:r>
              <a:rPr lang="en-GB" altLang="en-US" sz="2800" baseline="-25000" dirty="0">
                <a:solidFill>
                  <a:srgbClr val="FF0000"/>
                </a:solidFill>
              </a:rPr>
              <a:t>3</a:t>
            </a:r>
            <a:r>
              <a:rPr lang="en-GB" altLang="en-US" sz="2800" dirty="0">
                <a:solidFill>
                  <a:srgbClr val="FF0000"/>
                </a:solidFill>
              </a:rPr>
              <a:t>→ CO</a:t>
            </a:r>
            <a:r>
              <a:rPr lang="en-GB" altLang="en-US" sz="2800" baseline="-25000" dirty="0">
                <a:solidFill>
                  <a:srgbClr val="FF0000"/>
                </a:solidFill>
              </a:rPr>
              <a:t>2</a:t>
            </a:r>
            <a:r>
              <a:rPr lang="en-GB" altLang="en-US" sz="2800" dirty="0">
                <a:solidFill>
                  <a:srgbClr val="FF0000"/>
                </a:solidFill>
              </a:rPr>
              <a:t> + O</a:t>
            </a:r>
            <a:r>
              <a:rPr lang="en-GB" altLang="en-US" sz="2800" baseline="-25000" dirty="0">
                <a:solidFill>
                  <a:srgbClr val="FF0000"/>
                </a:solidFill>
              </a:rPr>
              <a:t>2</a:t>
            </a:r>
            <a:r>
              <a:rPr lang="en-GB" altLang="en-US" baseline="-25000" dirty="0">
                <a:solidFill>
                  <a:srgbClr val="FF0000"/>
                </a:solidFill>
              </a:rPr>
              <a:t> </a:t>
            </a:r>
            <a:r>
              <a:rPr lang="en-GB" altLang="en-US" dirty="0">
                <a:solidFill>
                  <a:srgbClr val="FF0000"/>
                </a:solidFill>
              </a:rPr>
              <a:t>	</a:t>
            </a:r>
          </a:p>
        </p:txBody>
      </p:sp>
      <p:grpSp>
        <p:nvGrpSpPr>
          <p:cNvPr id="30725" name="Group 7">
            <a:extLst>
              <a:ext uri="{FF2B5EF4-FFF2-40B4-BE49-F238E27FC236}">
                <a16:creationId xmlns:a16="http://schemas.microsoft.com/office/drawing/2014/main" id="{02E8A4AC-CFF7-4256-A8E7-A7820D734DF6}"/>
              </a:ext>
            </a:extLst>
          </p:cNvPr>
          <p:cNvGrpSpPr>
            <a:grpSpLocks/>
          </p:cNvGrpSpPr>
          <p:nvPr/>
        </p:nvGrpSpPr>
        <p:grpSpPr bwMode="auto">
          <a:xfrm>
            <a:off x="5638800" y="2030413"/>
            <a:ext cx="3167063" cy="2422525"/>
            <a:chOff x="5904412" y="2151638"/>
            <a:chExt cx="2735734" cy="1999311"/>
          </a:xfrm>
        </p:grpSpPr>
        <p:grpSp>
          <p:nvGrpSpPr>
            <p:cNvPr id="30728" name="Group 4">
              <a:extLst>
                <a:ext uri="{FF2B5EF4-FFF2-40B4-BE49-F238E27FC236}">
                  <a16:creationId xmlns:a16="http://schemas.microsoft.com/office/drawing/2014/main" id="{07BC6A7A-A148-42D0-A2E7-2F1A66A5A7DE}"/>
                </a:ext>
              </a:extLst>
            </p:cNvPr>
            <p:cNvGrpSpPr>
              <a:grpSpLocks/>
            </p:cNvGrpSpPr>
            <p:nvPr/>
          </p:nvGrpSpPr>
          <p:grpSpPr bwMode="auto">
            <a:xfrm>
              <a:off x="5904412" y="2151638"/>
              <a:ext cx="2735734" cy="1999311"/>
              <a:chOff x="-808363" y="1179576"/>
              <a:chExt cx="6303907" cy="3977640"/>
            </a:xfrm>
          </p:grpSpPr>
          <p:pic>
            <p:nvPicPr>
              <p:cNvPr id="30730" name="Picture 6">
                <a:extLst>
                  <a:ext uri="{FF2B5EF4-FFF2-40B4-BE49-F238E27FC236}">
                    <a16:creationId xmlns:a16="http://schemas.microsoft.com/office/drawing/2014/main" id="{6C5717BA-993F-48B7-A727-41808404E34C}"/>
                  </a:ext>
                </a:extLst>
              </p:cNvPr>
              <p:cNvPicPr>
                <a:picLocks noChangeAspect="1" noChangeArrowheads="1"/>
              </p:cNvPicPr>
              <p:nvPr/>
            </p:nvPicPr>
            <p:blipFill>
              <a:blip r:embed="rId3" cstate="screen">
                <a:lum contrast="4000"/>
                <a:extLst>
                  <a:ext uri="{28A0092B-C50C-407E-A947-70E740481C1C}">
                    <a14:useLocalDpi xmlns:a14="http://schemas.microsoft.com/office/drawing/2010/main"/>
                  </a:ext>
                </a:extLst>
              </a:blip>
              <a:srcRect/>
              <a:stretch>
                <a:fillRect/>
              </a:stretch>
            </p:blipFill>
            <p:spPr bwMode="auto">
              <a:xfrm>
                <a:off x="731520" y="1179576"/>
                <a:ext cx="4764024"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1">
                <a:extLst>
                  <a:ext uri="{FF2B5EF4-FFF2-40B4-BE49-F238E27FC236}">
                    <a16:creationId xmlns:a16="http://schemas.microsoft.com/office/drawing/2014/main" id="{7046CCDC-2A98-4E39-884E-06FAD18B0E0F}"/>
                  </a:ext>
                </a:extLst>
              </p:cNvPr>
              <p:cNvSpPr txBox="1">
                <a:spLocks noChangeArrowheads="1"/>
              </p:cNvSpPr>
              <p:nvPr/>
            </p:nvSpPr>
            <p:spPr bwMode="auto">
              <a:xfrm>
                <a:off x="-808363" y="1945910"/>
                <a:ext cx="1573607" cy="656858"/>
              </a:xfrm>
              <a:prstGeom prst="rect">
                <a:avLst/>
              </a:prstGeom>
              <a:noFill/>
              <a:ln>
                <a:noFill/>
              </a:ln>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l-GR" altLang="en-US" sz="2000">
                    <a:cs typeface="Arial" panose="020B0604020202020204" pitchFamily="34" charset="0"/>
                  </a:rPr>
                  <a:t>Δ</a:t>
                </a:r>
                <a:r>
                  <a:rPr lang="en-GB" altLang="en-US" sz="2000">
                    <a:cs typeface="Arial" panose="020B0604020202020204" pitchFamily="34" charset="0"/>
                  </a:rPr>
                  <a:t>[O3]</a:t>
                </a:r>
              </a:p>
            </p:txBody>
          </p:sp>
          <p:sp>
            <p:nvSpPr>
              <p:cNvPr id="24587" name="TextBox 12">
                <a:extLst>
                  <a:ext uri="{FF2B5EF4-FFF2-40B4-BE49-F238E27FC236}">
                    <a16:creationId xmlns:a16="http://schemas.microsoft.com/office/drawing/2014/main" id="{8126FD98-D477-4124-BE7F-9386CF4F5326}"/>
                  </a:ext>
                </a:extLst>
              </p:cNvPr>
              <p:cNvSpPr txBox="1">
                <a:spLocks noChangeArrowheads="1"/>
              </p:cNvSpPr>
              <p:nvPr/>
            </p:nvSpPr>
            <p:spPr bwMode="auto">
              <a:xfrm>
                <a:off x="3763945" y="3397774"/>
                <a:ext cx="1583085" cy="656858"/>
              </a:xfrm>
              <a:prstGeom prst="rect">
                <a:avLst/>
              </a:prstGeom>
              <a:noFill/>
              <a:ln>
                <a:noFill/>
              </a:ln>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GB" altLang="en-US" sz="2000">
                    <a:cs typeface="Arial" panose="020B0604020202020204" pitchFamily="34" charset="0"/>
                  </a:rPr>
                  <a:t>[NOx]</a:t>
                </a:r>
              </a:p>
            </p:txBody>
          </p:sp>
        </p:grpSp>
        <p:sp>
          <p:nvSpPr>
            <p:cNvPr id="10" name="Rectangle 9">
              <a:extLst>
                <a:ext uri="{FF2B5EF4-FFF2-40B4-BE49-F238E27FC236}">
                  <a16:creationId xmlns:a16="http://schemas.microsoft.com/office/drawing/2014/main" id="{0B881525-EFAF-4C9D-BA9C-63E1CBD68532}"/>
                </a:ext>
              </a:extLst>
            </p:cNvPr>
            <p:cNvSpPr/>
            <p:nvPr/>
          </p:nvSpPr>
          <p:spPr>
            <a:xfrm>
              <a:off x="6757358" y="3227283"/>
              <a:ext cx="256433" cy="7415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3600"/>
                </a:lnSpc>
                <a:spcBef>
                  <a:spcPts val="500"/>
                </a:spcBef>
                <a:buClr>
                  <a:srgbClr val="990033"/>
                </a:buClr>
                <a:defRPr/>
              </a:pPr>
              <a:endParaRPr lang="en-GB"/>
            </a:p>
          </p:txBody>
        </p:sp>
      </p:grpSp>
      <p:sp>
        <p:nvSpPr>
          <p:cNvPr id="24582" name="Rectangle 1">
            <a:extLst>
              <a:ext uri="{FF2B5EF4-FFF2-40B4-BE49-F238E27FC236}">
                <a16:creationId xmlns:a16="http://schemas.microsoft.com/office/drawing/2014/main" id="{EB03D08A-4115-4DE6-83CD-B8C106BCB5D7}"/>
              </a:ext>
            </a:extLst>
          </p:cNvPr>
          <p:cNvSpPr>
            <a:spLocks noChangeArrowheads="1"/>
          </p:cNvSpPr>
          <p:nvPr/>
        </p:nvSpPr>
        <p:spPr bwMode="auto">
          <a:xfrm>
            <a:off x="609600" y="3241675"/>
            <a:ext cx="3962400" cy="1787525"/>
          </a:xfrm>
          <a:prstGeom prst="rect">
            <a:avLst/>
          </a:prstGeom>
          <a:solidFill>
            <a:srgbClr val="92D050">
              <a:alpha val="63921"/>
            </a:srgbClr>
          </a:solidFill>
          <a:ln>
            <a:noFill/>
          </a:ln>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endParaRPr lang="en-GB" altLang="en-US" sz="1800">
              <a:solidFill>
                <a:schemeClr val="tx2"/>
              </a:solidFill>
            </a:endParaRPr>
          </a:p>
        </p:txBody>
      </p:sp>
      <p:pic>
        <p:nvPicPr>
          <p:cNvPr id="13" name="Picture 12" descr="A picture containing drawing&#10;&#10;Description automatically generated">
            <a:extLst>
              <a:ext uri="{FF2B5EF4-FFF2-40B4-BE49-F238E27FC236}">
                <a16:creationId xmlns:a16="http://schemas.microsoft.com/office/drawing/2014/main" id="{2451D939-3D15-4460-9466-5E1DDD8ADB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C861F467-8E73-474D-8C54-75B5FF39479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5FE435E4-6BA5-463C-AFDE-13BE4E9205DC}" type="slidenum">
              <a:rPr lang="en-US" altLang="en-US" sz="1400">
                <a:solidFill>
                  <a:schemeClr val="bg1"/>
                </a:solidFill>
              </a:rPr>
              <a:pPr>
                <a:lnSpc>
                  <a:spcPct val="100000"/>
                </a:lnSpc>
                <a:spcBef>
                  <a:spcPct val="0"/>
                </a:spcBef>
                <a:buClrTx/>
                <a:buFontTx/>
                <a:buNone/>
              </a:pPr>
              <a:t>28</a:t>
            </a:fld>
            <a:endParaRPr lang="en-US" altLang="en-US" sz="1400">
              <a:latin typeface="Times New Roman" panose="02020603050405020304" pitchFamily="18" charset="0"/>
            </a:endParaRPr>
          </a:p>
        </p:txBody>
      </p:sp>
      <p:sp>
        <p:nvSpPr>
          <p:cNvPr id="32771" name="Rectangle 2">
            <a:extLst>
              <a:ext uri="{FF2B5EF4-FFF2-40B4-BE49-F238E27FC236}">
                <a16:creationId xmlns:a16="http://schemas.microsoft.com/office/drawing/2014/main" id="{62870C79-6832-4C9D-8792-6B8A227EE60D}"/>
              </a:ext>
            </a:extLst>
          </p:cNvPr>
          <p:cNvSpPr>
            <a:spLocks noGrp="1" noChangeArrowheads="1"/>
          </p:cNvSpPr>
          <p:nvPr>
            <p:ph type="title" idx="4294967295"/>
          </p:nvPr>
        </p:nvSpPr>
        <p:spPr>
          <a:xfrm>
            <a:off x="468313" y="0"/>
            <a:ext cx="8675687" cy="1143000"/>
          </a:xfrm>
        </p:spPr>
        <p:txBody>
          <a:bodyPr/>
          <a:lstStyle/>
          <a:p>
            <a:pPr marL="441325" indent="-441325" eaLnBrk="1" hangingPunct="1">
              <a:tabLst>
                <a:tab pos="990600" algn="l"/>
              </a:tabLst>
            </a:pPr>
            <a:r>
              <a:rPr lang="en-GB" altLang="en-US" dirty="0"/>
              <a:t> </a:t>
            </a:r>
            <a:r>
              <a:rPr lang="en-GB" altLang="en-US" sz="3200" b="1" dirty="0"/>
              <a:t>Ozone Chemistry- higher NO</a:t>
            </a:r>
            <a:r>
              <a:rPr lang="en-GB" altLang="en-US" sz="3200" b="1" baseline="-25000" dirty="0"/>
              <a:t>x</a:t>
            </a:r>
            <a:r>
              <a:rPr lang="en-GB" altLang="en-US" sz="3200" b="1" dirty="0"/>
              <a:t> environment</a:t>
            </a:r>
            <a:endParaRPr lang="en-GB" altLang="en-US" b="1" dirty="0"/>
          </a:p>
        </p:txBody>
      </p:sp>
      <p:sp>
        <p:nvSpPr>
          <p:cNvPr id="32772" name="Rectangle 3">
            <a:extLst>
              <a:ext uri="{FF2B5EF4-FFF2-40B4-BE49-F238E27FC236}">
                <a16:creationId xmlns:a16="http://schemas.microsoft.com/office/drawing/2014/main" id="{AAC28ACD-AF09-4E9E-848B-4A53D1860497}"/>
              </a:ext>
            </a:extLst>
          </p:cNvPr>
          <p:cNvSpPr>
            <a:spLocks noGrp="1" noChangeArrowheads="1"/>
          </p:cNvSpPr>
          <p:nvPr>
            <p:ph type="body" idx="4294967295"/>
          </p:nvPr>
        </p:nvSpPr>
        <p:spPr>
          <a:xfrm>
            <a:off x="691356" y="1244600"/>
            <a:ext cx="8229600" cy="4273550"/>
          </a:xfrm>
        </p:spPr>
        <p:txBody>
          <a:bodyPr/>
          <a:lstStyle/>
          <a:p>
            <a:pPr marL="342900" lvl="1" indent="-342900">
              <a:lnSpc>
                <a:spcPct val="150000"/>
              </a:lnSpc>
              <a:buFontTx/>
              <a:buNone/>
            </a:pPr>
            <a:r>
              <a:rPr lang="it-IT" altLang="en-US" sz="2800" dirty="0"/>
              <a:t>NO competes with O</a:t>
            </a:r>
            <a:r>
              <a:rPr lang="it-IT" altLang="en-US" sz="2800" baseline="-25000" dirty="0"/>
              <a:t>3 </a:t>
            </a:r>
            <a:r>
              <a:rPr lang="it-IT" altLang="en-US" sz="2800" dirty="0"/>
              <a:t>for reaction with HO</a:t>
            </a:r>
            <a:r>
              <a:rPr lang="it-IT" altLang="en-US" sz="2800" baseline="-25000" dirty="0"/>
              <a:t>2 </a:t>
            </a:r>
            <a:endParaRPr lang="it-IT" altLang="en-US" sz="2800" dirty="0"/>
          </a:p>
          <a:p>
            <a:pPr>
              <a:lnSpc>
                <a:spcPct val="150000"/>
              </a:lnSpc>
              <a:buFontTx/>
              <a:buNone/>
            </a:pPr>
            <a:r>
              <a:rPr lang="it-IT" altLang="en-US" sz="2800" dirty="0"/>
              <a:t>NO + HO</a:t>
            </a:r>
            <a:r>
              <a:rPr lang="it-IT" altLang="en-US" sz="2800" baseline="-25000" dirty="0"/>
              <a:t>2</a:t>
            </a:r>
            <a:r>
              <a:rPr lang="it-IT" altLang="en-US" sz="2800" dirty="0"/>
              <a:t> → NO</a:t>
            </a:r>
            <a:r>
              <a:rPr lang="it-IT" altLang="en-US" sz="2800" baseline="-25000" dirty="0"/>
              <a:t>2</a:t>
            </a:r>
            <a:r>
              <a:rPr lang="it-IT" altLang="en-US" sz="2800" dirty="0"/>
              <a:t> + OH	</a:t>
            </a:r>
            <a:endParaRPr lang="en-GB" altLang="en-US" sz="2800" dirty="0"/>
          </a:p>
          <a:p>
            <a:pPr>
              <a:lnSpc>
                <a:spcPct val="150000"/>
              </a:lnSpc>
              <a:buFontTx/>
              <a:buNone/>
            </a:pPr>
            <a:r>
              <a:rPr lang="it-IT" altLang="en-US" sz="2800" dirty="0"/>
              <a:t>NO</a:t>
            </a:r>
            <a:r>
              <a:rPr lang="it-IT" altLang="en-US" sz="2800" baseline="-25000" dirty="0"/>
              <a:t>2</a:t>
            </a:r>
            <a:r>
              <a:rPr lang="it-IT" altLang="en-US" sz="2800" dirty="0"/>
              <a:t> + h</a:t>
            </a:r>
            <a:r>
              <a:rPr lang="en-GB" altLang="en-US" sz="2800" dirty="0">
                <a:sym typeface="Symbol" panose="05050102010706020507" pitchFamily="18" charset="2"/>
              </a:rPr>
              <a:t></a:t>
            </a:r>
            <a:r>
              <a:rPr lang="it-IT" altLang="en-US" sz="2800" dirty="0"/>
              <a:t> → NO + O(</a:t>
            </a:r>
            <a:r>
              <a:rPr lang="it-IT" altLang="en-US" sz="2800" baseline="30000" dirty="0"/>
              <a:t>3</a:t>
            </a:r>
            <a:r>
              <a:rPr lang="it-IT" altLang="en-US" sz="2800" dirty="0"/>
              <a:t>P)		</a:t>
            </a:r>
            <a:endParaRPr lang="en-GB" altLang="en-US" sz="2800" dirty="0"/>
          </a:p>
          <a:p>
            <a:pPr>
              <a:lnSpc>
                <a:spcPct val="150000"/>
              </a:lnSpc>
              <a:buFontTx/>
              <a:buNone/>
            </a:pPr>
            <a:r>
              <a:rPr lang="it-IT" altLang="en-US" sz="2800" dirty="0"/>
              <a:t>O(</a:t>
            </a:r>
            <a:r>
              <a:rPr lang="it-IT" altLang="en-US" sz="2800" baseline="30000" dirty="0"/>
              <a:t>3</a:t>
            </a:r>
            <a:r>
              <a:rPr lang="it-IT" altLang="en-US" sz="2800" dirty="0"/>
              <a:t>P) + O</a:t>
            </a:r>
            <a:r>
              <a:rPr lang="it-IT" altLang="en-US" sz="2800" baseline="-25000" dirty="0"/>
              <a:t>2</a:t>
            </a:r>
            <a:r>
              <a:rPr lang="it-IT" altLang="en-US" sz="2800" dirty="0"/>
              <a:t> + M → O</a:t>
            </a:r>
            <a:r>
              <a:rPr lang="it-IT" altLang="en-US" sz="2800" baseline="-25000" dirty="0"/>
              <a:t>3</a:t>
            </a:r>
            <a:r>
              <a:rPr lang="it-IT" altLang="en-US" sz="2800" dirty="0"/>
              <a:t> + M			</a:t>
            </a:r>
            <a:endParaRPr lang="en-GB" altLang="en-US" sz="2800" dirty="0"/>
          </a:p>
          <a:p>
            <a:pPr>
              <a:lnSpc>
                <a:spcPct val="150000"/>
              </a:lnSpc>
              <a:buFontTx/>
              <a:buNone/>
            </a:pPr>
            <a:r>
              <a:rPr lang="en-GB" altLang="en-US" sz="2800" dirty="0">
                <a:solidFill>
                  <a:srgbClr val="FF0000"/>
                </a:solidFill>
              </a:rPr>
              <a:t>Net: 	CO</a:t>
            </a:r>
            <a:r>
              <a:rPr lang="en-GB" altLang="en-US" sz="2800" baseline="-25000" dirty="0">
                <a:solidFill>
                  <a:srgbClr val="FF0000"/>
                </a:solidFill>
              </a:rPr>
              <a:t> </a:t>
            </a:r>
            <a:r>
              <a:rPr lang="en-GB" altLang="en-US" sz="2800" dirty="0">
                <a:solidFill>
                  <a:srgbClr val="FF0000"/>
                </a:solidFill>
              </a:rPr>
              <a:t>+ 2O</a:t>
            </a:r>
            <a:r>
              <a:rPr lang="en-GB" altLang="en-US" sz="2800" baseline="-25000" dirty="0">
                <a:solidFill>
                  <a:srgbClr val="FF0000"/>
                </a:solidFill>
              </a:rPr>
              <a:t>2</a:t>
            </a:r>
            <a:r>
              <a:rPr lang="en-GB" altLang="en-US" sz="2800" dirty="0">
                <a:solidFill>
                  <a:srgbClr val="FF0000"/>
                </a:solidFill>
              </a:rPr>
              <a:t> → CO</a:t>
            </a:r>
            <a:r>
              <a:rPr lang="en-GB" altLang="en-US" sz="2800" baseline="-25000" dirty="0">
                <a:solidFill>
                  <a:srgbClr val="FF0000"/>
                </a:solidFill>
              </a:rPr>
              <a:t>2 </a:t>
            </a:r>
            <a:r>
              <a:rPr lang="en-GB" altLang="en-US" sz="2800" dirty="0">
                <a:solidFill>
                  <a:srgbClr val="FF0000"/>
                </a:solidFill>
              </a:rPr>
              <a:t>+ O</a:t>
            </a:r>
            <a:r>
              <a:rPr lang="en-GB" altLang="en-US" sz="2800" baseline="-25000" dirty="0">
                <a:solidFill>
                  <a:srgbClr val="FF0000"/>
                </a:solidFill>
              </a:rPr>
              <a:t>3                                            </a:t>
            </a:r>
            <a:endParaRPr lang="en-GB" altLang="en-US" sz="2800" dirty="0">
              <a:solidFill>
                <a:srgbClr val="FF0000"/>
              </a:solidFill>
            </a:endParaRPr>
          </a:p>
          <a:p>
            <a:pPr>
              <a:lnSpc>
                <a:spcPct val="150000"/>
              </a:lnSpc>
              <a:buFontTx/>
              <a:buNone/>
            </a:pPr>
            <a:r>
              <a:rPr lang="en-GB" altLang="en-US" sz="2800" dirty="0"/>
              <a:t>	</a:t>
            </a:r>
            <a:endParaRPr lang="en-GB" altLang="en-US" sz="2800" dirty="0">
              <a:solidFill>
                <a:srgbClr val="FF0000"/>
              </a:solidFill>
            </a:endParaRPr>
          </a:p>
        </p:txBody>
      </p:sp>
      <p:grpSp>
        <p:nvGrpSpPr>
          <p:cNvPr id="32773" name="Group 9">
            <a:extLst>
              <a:ext uri="{FF2B5EF4-FFF2-40B4-BE49-F238E27FC236}">
                <a16:creationId xmlns:a16="http://schemas.microsoft.com/office/drawing/2014/main" id="{EB87F438-A7A2-43B7-862F-9908EEA162E1}"/>
              </a:ext>
            </a:extLst>
          </p:cNvPr>
          <p:cNvGrpSpPr>
            <a:grpSpLocks/>
          </p:cNvGrpSpPr>
          <p:nvPr/>
        </p:nvGrpSpPr>
        <p:grpSpPr bwMode="auto">
          <a:xfrm>
            <a:off x="5486400" y="2057400"/>
            <a:ext cx="3167063" cy="2422525"/>
            <a:chOff x="5904412" y="2151638"/>
            <a:chExt cx="2735734" cy="1999311"/>
          </a:xfrm>
        </p:grpSpPr>
        <p:grpSp>
          <p:nvGrpSpPr>
            <p:cNvPr id="32775" name="Group 4">
              <a:extLst>
                <a:ext uri="{FF2B5EF4-FFF2-40B4-BE49-F238E27FC236}">
                  <a16:creationId xmlns:a16="http://schemas.microsoft.com/office/drawing/2014/main" id="{6F35FE6B-931D-4B51-A6D3-6090ABD1B6B0}"/>
                </a:ext>
              </a:extLst>
            </p:cNvPr>
            <p:cNvGrpSpPr>
              <a:grpSpLocks/>
            </p:cNvGrpSpPr>
            <p:nvPr/>
          </p:nvGrpSpPr>
          <p:grpSpPr bwMode="auto">
            <a:xfrm>
              <a:off x="5904412" y="2151638"/>
              <a:ext cx="2735734" cy="1999311"/>
              <a:chOff x="-808363" y="1179576"/>
              <a:chExt cx="6303907" cy="3977640"/>
            </a:xfrm>
          </p:grpSpPr>
          <p:pic>
            <p:nvPicPr>
              <p:cNvPr id="32777" name="Picture 6">
                <a:extLst>
                  <a:ext uri="{FF2B5EF4-FFF2-40B4-BE49-F238E27FC236}">
                    <a16:creationId xmlns:a16="http://schemas.microsoft.com/office/drawing/2014/main" id="{38E20A36-0681-4A87-95EA-A4161F9AF29F}"/>
                  </a:ext>
                </a:extLst>
              </p:cNvPr>
              <p:cNvPicPr>
                <a:picLocks noChangeAspect="1" noChangeArrowheads="1"/>
              </p:cNvPicPr>
              <p:nvPr/>
            </p:nvPicPr>
            <p:blipFill>
              <a:blip r:embed="rId3" cstate="screen">
                <a:lum contrast="4000"/>
                <a:extLst>
                  <a:ext uri="{28A0092B-C50C-407E-A947-70E740481C1C}">
                    <a14:useLocalDpi xmlns:a14="http://schemas.microsoft.com/office/drawing/2010/main"/>
                  </a:ext>
                </a:extLst>
              </a:blip>
              <a:srcRect/>
              <a:stretch>
                <a:fillRect/>
              </a:stretch>
            </p:blipFill>
            <p:spPr bwMode="auto">
              <a:xfrm>
                <a:off x="731520" y="1179576"/>
                <a:ext cx="4764024"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13">
                <a:extLst>
                  <a:ext uri="{FF2B5EF4-FFF2-40B4-BE49-F238E27FC236}">
                    <a16:creationId xmlns:a16="http://schemas.microsoft.com/office/drawing/2014/main" id="{846F3A3F-49CE-426F-AD9E-1B76CDA5B38D}"/>
                  </a:ext>
                </a:extLst>
              </p:cNvPr>
              <p:cNvSpPr txBox="1">
                <a:spLocks noChangeArrowheads="1"/>
              </p:cNvSpPr>
              <p:nvPr/>
            </p:nvSpPr>
            <p:spPr bwMode="auto">
              <a:xfrm>
                <a:off x="-808363" y="1945910"/>
                <a:ext cx="1573607" cy="656858"/>
              </a:xfrm>
              <a:prstGeom prst="rect">
                <a:avLst/>
              </a:prstGeom>
              <a:noFill/>
              <a:ln>
                <a:noFill/>
              </a:ln>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l-GR" altLang="en-US" sz="2000">
                    <a:cs typeface="Arial" panose="020B0604020202020204" pitchFamily="34" charset="0"/>
                  </a:rPr>
                  <a:t>Δ</a:t>
                </a:r>
                <a:r>
                  <a:rPr lang="en-GB" altLang="en-US" sz="2000">
                    <a:cs typeface="Arial" panose="020B0604020202020204" pitchFamily="34" charset="0"/>
                  </a:rPr>
                  <a:t>[O3]</a:t>
                </a:r>
              </a:p>
            </p:txBody>
          </p:sp>
          <p:sp>
            <p:nvSpPr>
              <p:cNvPr id="28682" name="TextBox 14">
                <a:extLst>
                  <a:ext uri="{FF2B5EF4-FFF2-40B4-BE49-F238E27FC236}">
                    <a16:creationId xmlns:a16="http://schemas.microsoft.com/office/drawing/2014/main" id="{F93CAD8E-12AB-4FC5-8F69-C117F1332870}"/>
                  </a:ext>
                </a:extLst>
              </p:cNvPr>
              <p:cNvSpPr txBox="1">
                <a:spLocks noChangeArrowheads="1"/>
              </p:cNvSpPr>
              <p:nvPr/>
            </p:nvSpPr>
            <p:spPr bwMode="auto">
              <a:xfrm>
                <a:off x="3763945" y="3397774"/>
                <a:ext cx="1583085" cy="656858"/>
              </a:xfrm>
              <a:prstGeom prst="rect">
                <a:avLst/>
              </a:prstGeom>
              <a:noFill/>
              <a:ln>
                <a:noFill/>
              </a:ln>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GB" altLang="en-US" sz="2000">
                    <a:cs typeface="Arial" panose="020B0604020202020204" pitchFamily="34" charset="0"/>
                  </a:rPr>
                  <a:t>[NOx]</a:t>
                </a:r>
              </a:p>
            </p:txBody>
          </p:sp>
        </p:grpSp>
        <p:sp>
          <p:nvSpPr>
            <p:cNvPr id="12" name="Rectangle 11">
              <a:extLst>
                <a:ext uri="{FF2B5EF4-FFF2-40B4-BE49-F238E27FC236}">
                  <a16:creationId xmlns:a16="http://schemas.microsoft.com/office/drawing/2014/main" id="{096FC5B1-C52E-4234-91BD-A83292F6B1BE}"/>
                </a:ext>
              </a:extLst>
            </p:cNvPr>
            <p:cNvSpPr/>
            <p:nvPr/>
          </p:nvSpPr>
          <p:spPr>
            <a:xfrm>
              <a:off x="7017904" y="2480489"/>
              <a:ext cx="311284" cy="741553"/>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3600"/>
                </a:lnSpc>
                <a:spcBef>
                  <a:spcPts val="500"/>
                </a:spcBef>
                <a:buClr>
                  <a:srgbClr val="990033"/>
                </a:buClr>
                <a:defRPr/>
              </a:pPr>
              <a:endParaRPr lang="en-GB"/>
            </a:p>
          </p:txBody>
        </p:sp>
      </p:grpSp>
      <p:pic>
        <p:nvPicPr>
          <p:cNvPr id="13" name="Picture 12" descr="A picture containing drawing&#10;&#10;Description automatically generated">
            <a:extLst>
              <a:ext uri="{FF2B5EF4-FFF2-40B4-BE49-F238E27FC236}">
                <a16:creationId xmlns:a16="http://schemas.microsoft.com/office/drawing/2014/main" id="{A9CF6483-D573-4BBF-B392-7D29E13D67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D11C3117-A2EA-4D06-ADE0-5E3E23EE146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3C79680E-D093-42F9-AB5D-43BBD1584432}" type="slidenum">
              <a:rPr lang="en-US" altLang="en-US" sz="1400">
                <a:solidFill>
                  <a:schemeClr val="bg1"/>
                </a:solidFill>
              </a:rPr>
              <a:pPr>
                <a:lnSpc>
                  <a:spcPct val="100000"/>
                </a:lnSpc>
                <a:spcBef>
                  <a:spcPct val="0"/>
                </a:spcBef>
                <a:buClrTx/>
                <a:buFontTx/>
                <a:buNone/>
              </a:pPr>
              <a:t>29</a:t>
            </a:fld>
            <a:endParaRPr lang="en-US" altLang="en-US" sz="1400">
              <a:latin typeface="Times New Roman" panose="02020603050405020304" pitchFamily="18" charset="0"/>
            </a:endParaRPr>
          </a:p>
        </p:txBody>
      </p:sp>
      <p:sp>
        <p:nvSpPr>
          <p:cNvPr id="34819" name="Rectangle 2">
            <a:extLst>
              <a:ext uri="{FF2B5EF4-FFF2-40B4-BE49-F238E27FC236}">
                <a16:creationId xmlns:a16="http://schemas.microsoft.com/office/drawing/2014/main" id="{DD69856F-4D53-4204-B8D4-700F7C066633}"/>
              </a:ext>
            </a:extLst>
          </p:cNvPr>
          <p:cNvSpPr>
            <a:spLocks noGrp="1" noChangeArrowheads="1"/>
          </p:cNvSpPr>
          <p:nvPr>
            <p:ph type="title"/>
          </p:nvPr>
        </p:nvSpPr>
        <p:spPr>
          <a:xfrm>
            <a:off x="1066800" y="304800"/>
            <a:ext cx="7467600" cy="609600"/>
          </a:xfrm>
        </p:spPr>
        <p:txBody>
          <a:bodyPr/>
          <a:lstStyle/>
          <a:p>
            <a:pPr algn="ctr"/>
            <a:r>
              <a:rPr lang="en-US" altLang="en-US"/>
              <a:t>Air measurements in Bristol of NO</a:t>
            </a:r>
            <a:endParaRPr lang="en-US" altLang="en-US" sz="2000" baseline="-25000"/>
          </a:p>
        </p:txBody>
      </p:sp>
      <p:sp>
        <p:nvSpPr>
          <p:cNvPr id="34820" name="Rectangle 3">
            <a:extLst>
              <a:ext uri="{FF2B5EF4-FFF2-40B4-BE49-F238E27FC236}">
                <a16:creationId xmlns:a16="http://schemas.microsoft.com/office/drawing/2014/main" id="{A72814E0-3637-43F7-B742-E41C970B22E3}"/>
              </a:ext>
            </a:extLst>
          </p:cNvPr>
          <p:cNvSpPr>
            <a:spLocks noGrp="1" noChangeArrowheads="1"/>
          </p:cNvSpPr>
          <p:nvPr>
            <p:ph type="body" sz="half" idx="1"/>
          </p:nvPr>
        </p:nvSpPr>
        <p:spPr>
          <a:xfrm>
            <a:off x="990600" y="5155314"/>
            <a:ext cx="7924800" cy="762000"/>
          </a:xfrm>
        </p:spPr>
        <p:txBody>
          <a:bodyPr/>
          <a:lstStyle/>
          <a:p>
            <a:pPr>
              <a:buFontTx/>
              <a:buNone/>
            </a:pPr>
            <a:r>
              <a:rPr lang="en-US" altLang="en-US" sz="1800" dirty="0"/>
              <a:t>Data from 21</a:t>
            </a:r>
            <a:r>
              <a:rPr lang="en-US" altLang="en-US" sz="1800" baseline="30000" dirty="0"/>
              <a:t>st</a:t>
            </a:r>
            <a:r>
              <a:rPr lang="en-US" altLang="en-US" sz="1800" dirty="0"/>
              <a:t> January 2001: here, combustion is the main source of  NO.</a:t>
            </a:r>
            <a:r>
              <a:rPr lang="en-US" altLang="en-US" sz="2000" dirty="0">
                <a:solidFill>
                  <a:srgbClr val="FF6699"/>
                </a:solidFill>
              </a:rPr>
              <a:t>			</a:t>
            </a:r>
            <a:endParaRPr lang="en-US" altLang="en-US" sz="2000" dirty="0"/>
          </a:p>
        </p:txBody>
      </p:sp>
      <p:graphicFrame>
        <p:nvGraphicFramePr>
          <p:cNvPr id="34821" name="Object 4">
            <a:extLst>
              <a:ext uri="{FF2B5EF4-FFF2-40B4-BE49-F238E27FC236}">
                <a16:creationId xmlns:a16="http://schemas.microsoft.com/office/drawing/2014/main" id="{A193967E-5FB2-4FB1-A58E-10B294928A51}"/>
              </a:ext>
            </a:extLst>
          </p:cNvPr>
          <p:cNvGraphicFramePr>
            <a:graphicFrameLocks noGrp="1" noChangeAspect="1"/>
          </p:cNvGraphicFramePr>
          <p:nvPr>
            <p:ph sz="half" idx="2"/>
            <p:extLst>
              <p:ext uri="{D42A27DB-BD31-4B8C-83A1-F6EECF244321}">
                <p14:modId xmlns:p14="http://schemas.microsoft.com/office/powerpoint/2010/main" val="2725796515"/>
              </p:ext>
            </p:extLst>
          </p:nvPr>
        </p:nvGraphicFramePr>
        <p:xfrm>
          <a:off x="990600" y="914400"/>
          <a:ext cx="7162800" cy="4157663"/>
        </p:xfrm>
        <a:graphic>
          <a:graphicData uri="http://schemas.openxmlformats.org/presentationml/2006/ole">
            <mc:AlternateContent xmlns:mc="http://schemas.openxmlformats.org/markup-compatibility/2006">
              <mc:Choice xmlns:v="urn:schemas-microsoft-com:vml" Requires="v">
                <p:oleObj spid="_x0000_s2050" name="Chart" r:id="rId3" imgW="8915382" imgH="5172151" progId="Excel.Chart.8">
                  <p:embed/>
                </p:oleObj>
              </mc:Choice>
              <mc:Fallback>
                <p:oleObj name="Chart" r:id="rId3" imgW="8915382" imgH="5172151" progId="Excel.Chart.8">
                  <p:embed/>
                  <p:pic>
                    <p:nvPicPr>
                      <p:cNvPr id="34821" name="Object 4">
                        <a:extLst>
                          <a:ext uri="{FF2B5EF4-FFF2-40B4-BE49-F238E27FC236}">
                            <a16:creationId xmlns:a16="http://schemas.microsoft.com/office/drawing/2014/main" id="{A193967E-5FB2-4FB1-A58E-10B294928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162800" cy="415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6" descr="A picture containing drawing&#10;&#10;Description automatically generated">
            <a:extLst>
              <a:ext uri="{FF2B5EF4-FFF2-40B4-BE49-F238E27FC236}">
                <a16:creationId xmlns:a16="http://schemas.microsoft.com/office/drawing/2014/main" id="{F512AD84-8FE1-4809-955D-2DB43AE480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8C39D60-425B-4D5C-904A-4E4B8D0429D3}"/>
              </a:ext>
            </a:extLst>
          </p:cNvPr>
          <p:cNvSpPr>
            <a:spLocks noGrp="1" noChangeArrowheads="1"/>
          </p:cNvSpPr>
          <p:nvPr>
            <p:ph type="subTitle" idx="1"/>
          </p:nvPr>
        </p:nvSpPr>
        <p:spPr/>
        <p:txBody>
          <a:bodyPr/>
          <a:lstStyle/>
          <a:p>
            <a:endParaRPr lang="en-US" altLang="en-US" dirty="0"/>
          </a:p>
          <a:p>
            <a:pPr algn="ctr"/>
            <a:r>
              <a:rPr lang="en-US" altLang="en-US" dirty="0"/>
              <a:t>The Atmosphere</a:t>
            </a:r>
          </a:p>
        </p:txBody>
      </p:sp>
      <p:pic>
        <p:nvPicPr>
          <p:cNvPr id="3" name="Picture 2" descr="A picture containing drawing&#10;&#10;Description automatically generated">
            <a:extLst>
              <a:ext uri="{FF2B5EF4-FFF2-40B4-BE49-F238E27FC236}">
                <a16:creationId xmlns:a16="http://schemas.microsoft.com/office/drawing/2014/main" id="{11676EE7-4F6E-4444-9DEB-EEB869D991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04800"/>
            <a:ext cx="1488872" cy="11110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A45CEB7C-155A-462A-BBD8-77665AF8CF3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7DC13C1-FB64-46C6-B1C3-4DA255FAF794}" type="slidenum">
              <a:rPr lang="en-US" altLang="en-US" sz="1400">
                <a:solidFill>
                  <a:schemeClr val="bg1"/>
                </a:solidFill>
              </a:rPr>
              <a:pPr>
                <a:lnSpc>
                  <a:spcPct val="100000"/>
                </a:lnSpc>
                <a:spcBef>
                  <a:spcPct val="0"/>
                </a:spcBef>
                <a:buClrTx/>
                <a:buFontTx/>
                <a:buNone/>
              </a:pPr>
              <a:t>30</a:t>
            </a:fld>
            <a:endParaRPr lang="en-US" altLang="en-US" sz="1400">
              <a:latin typeface="Times New Roman" panose="02020603050405020304" pitchFamily="18" charset="0"/>
            </a:endParaRPr>
          </a:p>
        </p:txBody>
      </p:sp>
      <p:sp>
        <p:nvSpPr>
          <p:cNvPr id="35843" name="Rectangle 2">
            <a:extLst>
              <a:ext uri="{FF2B5EF4-FFF2-40B4-BE49-F238E27FC236}">
                <a16:creationId xmlns:a16="http://schemas.microsoft.com/office/drawing/2014/main" id="{AB36462B-0FC6-4D7B-B3A1-77A0789D2B2F}"/>
              </a:ext>
            </a:extLst>
          </p:cNvPr>
          <p:cNvSpPr>
            <a:spLocks noChangeArrowheads="1"/>
          </p:cNvSpPr>
          <p:nvPr/>
        </p:nvSpPr>
        <p:spPr bwMode="auto">
          <a:xfrm>
            <a:off x="762000" y="1797050"/>
            <a:ext cx="83820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200" baseline="0">
                <a:solidFill>
                  <a:schemeClr val="tx2"/>
                </a:solidFill>
                <a:effectLst/>
              </a:rPr>
              <a:t>NO</a:t>
            </a:r>
            <a:r>
              <a:rPr lang="en-US" altLang="en-US" sz="2000">
                <a:solidFill>
                  <a:schemeClr val="tx2"/>
                </a:solidFill>
                <a:effectLst/>
              </a:rPr>
              <a:t>2</a:t>
            </a:r>
            <a:r>
              <a:rPr lang="en-US" altLang="en-US" sz="3200" baseline="0">
                <a:solidFill>
                  <a:schemeClr val="tx2"/>
                </a:solidFill>
                <a:effectLst/>
              </a:rPr>
              <a:t> + sunlight </a:t>
            </a:r>
            <a:r>
              <a:rPr lang="en-US" altLang="en-US" sz="3200" baseline="0">
                <a:solidFill>
                  <a:schemeClr val="tx2"/>
                </a:solidFill>
                <a:effectLst/>
                <a:sym typeface="Symbol" panose="05050102010706020507" pitchFamily="18" charset="2"/>
              </a:rPr>
              <a:t></a:t>
            </a:r>
            <a:r>
              <a:rPr lang="en-US" altLang="en-US" sz="3200" baseline="0">
                <a:solidFill>
                  <a:schemeClr val="tx2"/>
                </a:solidFill>
                <a:effectLst/>
              </a:rPr>
              <a:t> </a:t>
            </a:r>
            <a:r>
              <a:rPr lang="en-US" altLang="en-US" sz="3200" baseline="0">
                <a:solidFill>
                  <a:srgbClr val="FF0000"/>
                </a:solidFill>
                <a:effectLst/>
              </a:rPr>
              <a:t>O *</a:t>
            </a:r>
            <a:r>
              <a:rPr lang="en-US" altLang="en-US" sz="3200" baseline="0">
                <a:solidFill>
                  <a:schemeClr val="tx2"/>
                </a:solidFill>
                <a:effectLst/>
                <a:sym typeface="Symbol" panose="05050102010706020507" pitchFamily="18" charset="2"/>
              </a:rPr>
              <a:t> + NO 	</a:t>
            </a:r>
            <a:r>
              <a:rPr lang="en-US" altLang="en-US" sz="3200" baseline="0">
                <a:solidFill>
                  <a:schemeClr val="tx2"/>
                </a:solidFill>
                <a:effectLst/>
              </a:rPr>
              <a:t> &lt; ~ 400 nm</a:t>
            </a:r>
            <a:r>
              <a:rPr lang="en-US" altLang="en-US" sz="3200" baseline="0">
                <a:solidFill>
                  <a:schemeClr val="tx2"/>
                </a:solidFill>
                <a:effectLst/>
                <a:sym typeface="Symbol" panose="05050102010706020507" pitchFamily="18" charset="2"/>
              </a:rPr>
              <a:t>	</a:t>
            </a:r>
          </a:p>
          <a:p>
            <a:pPr>
              <a:buFontTx/>
              <a:buNone/>
            </a:pPr>
            <a:endParaRPr lang="en-US" altLang="en-US" sz="3200" baseline="0">
              <a:solidFill>
                <a:srgbClr val="FF0000"/>
              </a:solidFill>
              <a:effectLst/>
              <a:sym typeface="Symbol" panose="05050102010706020507" pitchFamily="18" charset="2"/>
            </a:endParaRPr>
          </a:p>
          <a:p>
            <a:pPr>
              <a:buFontTx/>
              <a:buNone/>
            </a:pPr>
            <a:r>
              <a:rPr lang="en-US" altLang="en-US" sz="3200" baseline="0">
                <a:solidFill>
                  <a:srgbClr val="FF0000"/>
                </a:solidFill>
                <a:effectLst/>
                <a:sym typeface="Symbol" panose="05050102010706020507" pitchFamily="18" charset="2"/>
              </a:rPr>
              <a:t>O*</a:t>
            </a:r>
            <a:r>
              <a:rPr lang="en-US" altLang="en-US" sz="3200" baseline="0">
                <a:solidFill>
                  <a:schemeClr val="tx2"/>
                </a:solidFill>
                <a:effectLst/>
                <a:sym typeface="Symbol" panose="05050102010706020507" pitchFamily="18" charset="2"/>
              </a:rPr>
              <a:t> + O</a:t>
            </a:r>
            <a:r>
              <a:rPr lang="en-US" altLang="en-US" sz="2000" baseline="0">
                <a:solidFill>
                  <a:schemeClr val="tx2"/>
                </a:solidFill>
                <a:effectLst/>
                <a:sym typeface="Symbol" panose="05050102010706020507" pitchFamily="18" charset="2"/>
              </a:rPr>
              <a:t>2</a:t>
            </a:r>
            <a:r>
              <a:rPr lang="en-US" altLang="en-US" sz="3200" baseline="0">
                <a:solidFill>
                  <a:schemeClr val="tx2"/>
                </a:solidFill>
                <a:effectLst/>
                <a:sym typeface="Symbol" panose="05050102010706020507" pitchFamily="18" charset="2"/>
              </a:rPr>
              <a:t> + M	</a:t>
            </a:r>
            <a:r>
              <a:rPr lang="en-US" altLang="en-US" sz="3200" baseline="0">
                <a:solidFill>
                  <a:schemeClr val="tx2"/>
                </a:solidFill>
                <a:effectLst/>
              </a:rPr>
              <a:t> </a:t>
            </a:r>
            <a:r>
              <a:rPr lang="en-US" altLang="en-US" sz="3200" baseline="0">
                <a:solidFill>
                  <a:srgbClr val="FF0000"/>
                </a:solidFill>
                <a:effectLst/>
              </a:rPr>
              <a:t>O</a:t>
            </a:r>
            <a:r>
              <a:rPr lang="en-US" altLang="en-US" sz="2000">
                <a:solidFill>
                  <a:srgbClr val="FF0000"/>
                </a:solidFill>
                <a:effectLst/>
              </a:rPr>
              <a:t>3 </a:t>
            </a:r>
            <a:r>
              <a:rPr lang="en-US" altLang="en-US" sz="3200" baseline="0">
                <a:solidFill>
                  <a:srgbClr val="FF0000"/>
                </a:solidFill>
                <a:effectLst/>
              </a:rPr>
              <a:t>+ M</a:t>
            </a:r>
          </a:p>
          <a:p>
            <a:pPr>
              <a:buFontTx/>
              <a:buNone/>
            </a:pPr>
            <a:endParaRPr lang="en-US" altLang="en-US" sz="3200" baseline="0">
              <a:solidFill>
                <a:schemeClr val="tx2"/>
              </a:solidFill>
              <a:effectLst/>
            </a:endParaRPr>
          </a:p>
          <a:p>
            <a:pPr>
              <a:buFontTx/>
              <a:buNone/>
            </a:pPr>
            <a:r>
              <a:rPr lang="en-US" altLang="en-US" sz="1800" baseline="0">
                <a:solidFill>
                  <a:schemeClr val="tx2"/>
                </a:solidFill>
                <a:effectLst/>
              </a:rPr>
              <a:t>		</a:t>
            </a:r>
            <a:r>
              <a:rPr lang="en-US" altLang="en-US" sz="1800" baseline="0">
                <a:solidFill>
                  <a:schemeClr val="tx2"/>
                </a:solidFill>
                <a:effectLst/>
                <a:sym typeface="Symbol" panose="05050102010706020507" pitchFamily="18" charset="2"/>
              </a:rPr>
              <a:t>					     </a:t>
            </a:r>
          </a:p>
        </p:txBody>
      </p:sp>
      <p:sp>
        <p:nvSpPr>
          <p:cNvPr id="35844" name="Text Box 3">
            <a:extLst>
              <a:ext uri="{FF2B5EF4-FFF2-40B4-BE49-F238E27FC236}">
                <a16:creationId xmlns:a16="http://schemas.microsoft.com/office/drawing/2014/main" id="{2306A3FB-F2F9-4B1F-AB00-A74199412968}"/>
              </a:ext>
            </a:extLst>
          </p:cNvPr>
          <p:cNvSpPr txBox="1">
            <a:spLocks noChangeArrowheads="1"/>
          </p:cNvSpPr>
          <p:nvPr/>
        </p:nvSpPr>
        <p:spPr bwMode="auto">
          <a:xfrm>
            <a:off x="2019300" y="663575"/>
            <a:ext cx="5867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baseline="0" dirty="0">
                <a:solidFill>
                  <a:schemeClr val="tx2"/>
                </a:solidFill>
                <a:effectLst/>
              </a:rPr>
              <a:t>Photochemical smog</a:t>
            </a:r>
          </a:p>
        </p:txBody>
      </p:sp>
      <p:pic>
        <p:nvPicPr>
          <p:cNvPr id="6" name="Picture 5" descr="A picture containing drawing&#10;&#10;Description automatically generated">
            <a:extLst>
              <a:ext uri="{FF2B5EF4-FFF2-40B4-BE49-F238E27FC236}">
                <a16:creationId xmlns:a16="http://schemas.microsoft.com/office/drawing/2014/main" id="{59BA98F2-FCD6-4B56-B913-20F599B494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7488E906-95F8-4D10-B934-9EF2BB16A99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7D93D80-357F-4A78-8010-6075DFC78B0E}" type="slidenum">
              <a:rPr lang="en-US" altLang="en-US" sz="1400">
                <a:solidFill>
                  <a:schemeClr val="bg1"/>
                </a:solidFill>
              </a:rPr>
              <a:pPr>
                <a:lnSpc>
                  <a:spcPct val="100000"/>
                </a:lnSpc>
                <a:spcBef>
                  <a:spcPct val="0"/>
                </a:spcBef>
                <a:buClrTx/>
                <a:buFontTx/>
                <a:buNone/>
              </a:pPr>
              <a:t>31</a:t>
            </a:fld>
            <a:endParaRPr lang="en-US" altLang="en-US" sz="1400">
              <a:latin typeface="Times New Roman" panose="02020603050405020304" pitchFamily="18" charset="0"/>
            </a:endParaRPr>
          </a:p>
        </p:txBody>
      </p:sp>
      <p:sp>
        <p:nvSpPr>
          <p:cNvPr id="36867" name="Rectangle 4">
            <a:extLst>
              <a:ext uri="{FF2B5EF4-FFF2-40B4-BE49-F238E27FC236}">
                <a16:creationId xmlns:a16="http://schemas.microsoft.com/office/drawing/2014/main" id="{253FAB9A-4B0A-4FB5-A67D-4F2057ED1BA1}"/>
              </a:ext>
            </a:extLst>
          </p:cNvPr>
          <p:cNvSpPr>
            <a:spLocks noGrp="1" noChangeArrowheads="1"/>
          </p:cNvSpPr>
          <p:nvPr>
            <p:ph type="title"/>
          </p:nvPr>
        </p:nvSpPr>
        <p:spPr/>
        <p:txBody>
          <a:bodyPr/>
          <a:lstStyle/>
          <a:p>
            <a:r>
              <a:rPr lang="en-GB" altLang="en-US"/>
              <a:t>Photochemical Smog</a:t>
            </a:r>
            <a:endParaRPr lang="en-US" altLang="en-US"/>
          </a:p>
        </p:txBody>
      </p:sp>
      <p:pic>
        <p:nvPicPr>
          <p:cNvPr id="6" name="Picture 5" descr="A picture containing drawing&#10;&#10;Description automatically generated">
            <a:extLst>
              <a:ext uri="{FF2B5EF4-FFF2-40B4-BE49-F238E27FC236}">
                <a16:creationId xmlns:a16="http://schemas.microsoft.com/office/drawing/2014/main" id="{C7925903-3DAC-4939-80FA-D59B69250A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pic>
        <p:nvPicPr>
          <p:cNvPr id="3" name="Picture 2" descr="A view of a city at sunset&#10;&#10;Description automatically generated">
            <a:extLst>
              <a:ext uri="{FF2B5EF4-FFF2-40B4-BE49-F238E27FC236}">
                <a16:creationId xmlns:a16="http://schemas.microsoft.com/office/drawing/2014/main" id="{8B556D5E-3DE9-479C-B333-0372CCB2F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295400"/>
            <a:ext cx="7391400" cy="415794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C7AE720D-2A5E-4030-94EC-07B958FF8F4E}"/>
              </a:ext>
            </a:extLst>
          </p:cNvPr>
          <p:cNvSpPr>
            <a:spLocks noGrp="1" noChangeArrowheads="1"/>
          </p:cNvSpPr>
          <p:nvPr>
            <p:ph type="subTitle" idx="1"/>
          </p:nvPr>
        </p:nvSpPr>
        <p:spPr>
          <a:xfrm>
            <a:off x="0" y="1905000"/>
            <a:ext cx="9144000" cy="3124200"/>
          </a:xfrm>
        </p:spPr>
        <p:txBody>
          <a:bodyPr/>
          <a:lstStyle/>
          <a:p>
            <a:endParaRPr lang="en-US" altLang="en-US" dirty="0"/>
          </a:p>
          <a:p>
            <a:pPr algn="ctr"/>
            <a:r>
              <a:rPr lang="en-US" altLang="en-US" dirty="0"/>
              <a:t>Air Pollution in the U.K.</a:t>
            </a:r>
          </a:p>
          <a:p>
            <a:pPr algn="ctr"/>
            <a:endParaRPr lang="en-US" altLang="en-US" dirty="0"/>
          </a:p>
          <a:p>
            <a:pPr algn="ctr"/>
            <a:r>
              <a:rPr lang="en-US" altLang="en-US" dirty="0"/>
              <a:t>Which day of the year is the cleanest? Which day of the year is the most polluted?</a:t>
            </a:r>
          </a:p>
        </p:txBody>
      </p:sp>
      <p:sp>
        <p:nvSpPr>
          <p:cNvPr id="38915" name="Rectangle 1">
            <a:extLst>
              <a:ext uri="{FF2B5EF4-FFF2-40B4-BE49-F238E27FC236}">
                <a16:creationId xmlns:a16="http://schemas.microsoft.com/office/drawing/2014/main" id="{3FBBFA23-F8D6-4D2E-9270-4EE8FE5011D3}"/>
              </a:ext>
            </a:extLst>
          </p:cNvPr>
          <p:cNvSpPr>
            <a:spLocks noChangeArrowheads="1"/>
          </p:cNvSpPr>
          <p:nvPr/>
        </p:nvSpPr>
        <p:spPr bwMode="auto">
          <a:xfrm>
            <a:off x="1752600" y="685800"/>
            <a:ext cx="4572000" cy="584200"/>
          </a:xfrm>
          <a:prstGeom prst="rect">
            <a:avLst/>
          </a:prstGeom>
          <a:noFill/>
          <a:ln>
            <a:noFill/>
          </a:ln>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defRPr/>
            </a:pPr>
            <a:r>
              <a:rPr lang="en-US" altLang="en-US" sz="3200">
                <a:solidFill>
                  <a:srgbClr val="FFFF00"/>
                </a:solidFill>
              </a:rPr>
              <a:t>2 minute challenge </a:t>
            </a:r>
          </a:p>
        </p:txBody>
      </p:sp>
      <p:pic>
        <p:nvPicPr>
          <p:cNvPr id="5" name="Picture 4" descr="A picture containing drawing&#10;&#10;Description automatically generated">
            <a:extLst>
              <a:ext uri="{FF2B5EF4-FFF2-40B4-BE49-F238E27FC236}">
                <a16:creationId xmlns:a16="http://schemas.microsoft.com/office/drawing/2014/main" id="{85D9B036-E961-4143-B069-940F1D3C5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35458"/>
            <a:ext cx="1219200" cy="90977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0BFD67A-94FC-43F3-82F6-65BD164E6650}"/>
              </a:ext>
            </a:extLst>
          </p:cNvPr>
          <p:cNvSpPr>
            <a:spLocks noGrp="1" noChangeArrowheads="1"/>
          </p:cNvSpPr>
          <p:nvPr>
            <p:ph type="title"/>
          </p:nvPr>
        </p:nvSpPr>
        <p:spPr/>
        <p:txBody>
          <a:bodyPr/>
          <a:lstStyle/>
          <a:p>
            <a:r>
              <a:rPr lang="en-GB" altLang="en-US" b="1"/>
              <a:t>Particulates (‘dust’), PM</a:t>
            </a:r>
            <a:r>
              <a:rPr lang="en-GB" altLang="en-US" b="1" baseline="-25000"/>
              <a:t>2.5</a:t>
            </a:r>
            <a:r>
              <a:rPr lang="en-GB" altLang="en-US" b="1"/>
              <a:t>  and PM</a:t>
            </a:r>
            <a:r>
              <a:rPr lang="en-GB" altLang="en-US" b="1" baseline="-25000"/>
              <a:t>10</a:t>
            </a:r>
            <a:endParaRPr lang="en-GB" altLang="en-US" b="1"/>
          </a:p>
        </p:txBody>
      </p:sp>
      <p:sp>
        <p:nvSpPr>
          <p:cNvPr id="38915" name="Content Placeholder 2">
            <a:extLst>
              <a:ext uri="{FF2B5EF4-FFF2-40B4-BE49-F238E27FC236}">
                <a16:creationId xmlns:a16="http://schemas.microsoft.com/office/drawing/2014/main" id="{ED008C35-603C-418F-B262-0CF81A99143C}"/>
              </a:ext>
            </a:extLst>
          </p:cNvPr>
          <p:cNvSpPr>
            <a:spLocks noGrp="1" noChangeArrowheads="1"/>
          </p:cNvSpPr>
          <p:nvPr>
            <p:ph idx="1"/>
          </p:nvPr>
        </p:nvSpPr>
        <p:spPr>
          <a:xfrm>
            <a:off x="838200" y="1371600"/>
            <a:ext cx="8153400" cy="4114800"/>
          </a:xfrm>
        </p:spPr>
        <p:txBody>
          <a:bodyPr/>
          <a:lstStyle/>
          <a:p>
            <a:pPr marL="0" indent="0">
              <a:buNone/>
            </a:pPr>
            <a:r>
              <a:rPr lang="en-GB" altLang="en-US" b="1" dirty="0"/>
              <a:t>PM</a:t>
            </a:r>
            <a:r>
              <a:rPr lang="en-GB" altLang="en-US" b="1" baseline="-25000" dirty="0"/>
              <a:t>2.5</a:t>
            </a:r>
            <a:r>
              <a:rPr lang="en-GB" altLang="en-US" dirty="0"/>
              <a:t> (airborne particles with a diameter less than 2.5 µm)</a:t>
            </a:r>
          </a:p>
          <a:p>
            <a:pPr marL="0" indent="0">
              <a:buNone/>
            </a:pPr>
            <a:r>
              <a:rPr lang="en-GB" altLang="en-US" b="1" dirty="0"/>
              <a:t>PM</a:t>
            </a:r>
            <a:r>
              <a:rPr lang="en-GB" altLang="en-US" b="1" baseline="-25000" dirty="0"/>
              <a:t>10</a:t>
            </a:r>
            <a:r>
              <a:rPr lang="en-GB" altLang="en-US" b="1" dirty="0"/>
              <a:t> </a:t>
            </a:r>
            <a:r>
              <a:rPr lang="en-GB" altLang="en-US" dirty="0"/>
              <a:t>(airborne particles with a diameter less than 10 µm) </a:t>
            </a:r>
          </a:p>
          <a:p>
            <a:endParaRPr lang="en-GB" altLang="en-US" dirty="0"/>
          </a:p>
          <a:p>
            <a:r>
              <a:rPr lang="en-GB" altLang="en-US" dirty="0"/>
              <a:t>µm = 1000</a:t>
            </a:r>
            <a:r>
              <a:rPr lang="en-GB" altLang="en-US" baseline="30000" dirty="0"/>
              <a:t>th</a:t>
            </a:r>
            <a:r>
              <a:rPr lang="en-GB" altLang="en-US" dirty="0"/>
              <a:t> of a millimetre.</a:t>
            </a:r>
          </a:p>
          <a:p>
            <a:r>
              <a:rPr lang="en-GB" altLang="en-US" dirty="0"/>
              <a:t>A human hair is 18-80  µm.</a:t>
            </a:r>
          </a:p>
        </p:txBody>
      </p:sp>
      <p:sp>
        <p:nvSpPr>
          <p:cNvPr id="38916" name="Slide Number Placeholder 3">
            <a:extLst>
              <a:ext uri="{FF2B5EF4-FFF2-40B4-BE49-F238E27FC236}">
                <a16:creationId xmlns:a16="http://schemas.microsoft.com/office/drawing/2014/main" id="{CFECFFE1-D84F-4EC2-8B65-45BE5B266B83}"/>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459FA886-B57D-433B-921F-045BEA858D84}" type="slidenum">
              <a:rPr lang="en-US" altLang="en-US" baseline="0">
                <a:effectLst/>
              </a:rPr>
              <a:pPr/>
              <a:t>33</a:t>
            </a:fld>
            <a:endParaRPr lang="en-US" altLang="en-US" baseline="0">
              <a:solidFill>
                <a:schemeClr val="tx1"/>
              </a:solidFill>
              <a:effectLst/>
              <a:latin typeface="Times New Roman" panose="02020603050405020304" pitchFamily="18" charset="0"/>
            </a:endParaRPr>
          </a:p>
        </p:txBody>
      </p:sp>
      <p:pic>
        <p:nvPicPr>
          <p:cNvPr id="6" name="Picture 5" descr="A picture containing drawing&#10;&#10;Description automatically generated">
            <a:extLst>
              <a:ext uri="{FF2B5EF4-FFF2-40B4-BE49-F238E27FC236}">
                <a16:creationId xmlns:a16="http://schemas.microsoft.com/office/drawing/2014/main" id="{97EB3CDE-9D7A-41AE-9FEA-DF9BE1E7AD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B87D563-E39B-49C9-8290-4F0D675CE7C4}"/>
              </a:ext>
            </a:extLst>
          </p:cNvPr>
          <p:cNvSpPr>
            <a:spLocks noGrp="1" noChangeArrowheads="1"/>
          </p:cNvSpPr>
          <p:nvPr>
            <p:ph type="title"/>
          </p:nvPr>
        </p:nvSpPr>
        <p:spPr>
          <a:xfrm>
            <a:off x="1035050" y="114300"/>
            <a:ext cx="7467600" cy="914400"/>
          </a:xfrm>
        </p:spPr>
        <p:txBody>
          <a:bodyPr/>
          <a:lstStyle/>
          <a:p>
            <a:r>
              <a:rPr lang="en-GB" altLang="en-US">
                <a:hlinkClick r:id="rId2"/>
              </a:rPr>
              <a:t>https://uk-air.defra.gov.uk/</a:t>
            </a:r>
            <a:r>
              <a:rPr lang="en-GB" altLang="en-US"/>
              <a:t> </a:t>
            </a:r>
            <a:br>
              <a:rPr lang="en-GB" altLang="en-US"/>
            </a:br>
            <a:r>
              <a:rPr lang="en-GB" altLang="en-US"/>
              <a:t>Marylebone Road in London</a:t>
            </a:r>
          </a:p>
        </p:txBody>
      </p:sp>
      <p:sp>
        <p:nvSpPr>
          <p:cNvPr id="39939" name="Slide Number Placeholder 3">
            <a:extLst>
              <a:ext uri="{FF2B5EF4-FFF2-40B4-BE49-F238E27FC236}">
                <a16:creationId xmlns:a16="http://schemas.microsoft.com/office/drawing/2014/main" id="{A081197B-EA1C-4B7F-8C1E-E2EE56775B4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D7776E50-D8D8-4EEF-996F-98238550A8AE}" type="slidenum">
              <a:rPr lang="en-US" altLang="en-US" sz="1400">
                <a:solidFill>
                  <a:schemeClr val="bg1"/>
                </a:solidFill>
              </a:rPr>
              <a:pPr>
                <a:lnSpc>
                  <a:spcPct val="100000"/>
                </a:lnSpc>
                <a:spcBef>
                  <a:spcPct val="0"/>
                </a:spcBef>
                <a:buClrTx/>
                <a:buFontTx/>
                <a:buNone/>
              </a:pPr>
              <a:t>34</a:t>
            </a:fld>
            <a:endParaRPr lang="en-US" altLang="en-US" sz="1400">
              <a:latin typeface="Times New Roman" panose="02020603050405020304" pitchFamily="18" charset="0"/>
            </a:endParaRPr>
          </a:p>
        </p:txBody>
      </p:sp>
      <p:graphicFrame>
        <p:nvGraphicFramePr>
          <p:cNvPr id="5" name="Chart 4">
            <a:extLst>
              <a:ext uri="{FF2B5EF4-FFF2-40B4-BE49-F238E27FC236}">
                <a16:creationId xmlns:a16="http://schemas.microsoft.com/office/drawing/2014/main" id="{14961F0E-9569-44E0-ADB3-27A4F519E46B}"/>
              </a:ext>
            </a:extLst>
          </p:cNvPr>
          <p:cNvGraphicFramePr/>
          <p:nvPr/>
        </p:nvGraphicFramePr>
        <p:xfrm>
          <a:off x="1143000" y="1219200"/>
          <a:ext cx="7086600" cy="472439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drawing&#10;&#10;Description automatically generated">
            <a:extLst>
              <a:ext uri="{FF2B5EF4-FFF2-40B4-BE49-F238E27FC236}">
                <a16:creationId xmlns:a16="http://schemas.microsoft.com/office/drawing/2014/main" id="{644CFED8-14F8-4AC8-8125-19C1738E0D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BEC0026-DD2B-4A8F-BBFB-E2E4F42E1536}"/>
              </a:ext>
            </a:extLst>
          </p:cNvPr>
          <p:cNvSpPr>
            <a:spLocks noGrp="1" noChangeArrowheads="1"/>
          </p:cNvSpPr>
          <p:nvPr>
            <p:ph type="title"/>
          </p:nvPr>
        </p:nvSpPr>
        <p:spPr/>
        <p:txBody>
          <a:bodyPr/>
          <a:lstStyle/>
          <a:p>
            <a:r>
              <a:rPr lang="en-GB" altLang="en-US"/>
              <a:t>Bonfire night</a:t>
            </a:r>
          </a:p>
        </p:txBody>
      </p:sp>
      <p:sp>
        <p:nvSpPr>
          <p:cNvPr id="40963" name="Slide Number Placeholder 3">
            <a:extLst>
              <a:ext uri="{FF2B5EF4-FFF2-40B4-BE49-F238E27FC236}">
                <a16:creationId xmlns:a16="http://schemas.microsoft.com/office/drawing/2014/main" id="{E8629879-B2CC-4ACA-8D19-A80BDBF9D52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C0D6DEB8-A4D4-4FF3-9AE8-164558737D17}" type="slidenum">
              <a:rPr lang="en-US" altLang="en-US" sz="1400">
                <a:solidFill>
                  <a:schemeClr val="bg1"/>
                </a:solidFill>
              </a:rPr>
              <a:pPr>
                <a:lnSpc>
                  <a:spcPct val="100000"/>
                </a:lnSpc>
                <a:spcBef>
                  <a:spcPct val="0"/>
                </a:spcBef>
                <a:buClrTx/>
                <a:buFontTx/>
                <a:buNone/>
              </a:pPr>
              <a:t>35</a:t>
            </a:fld>
            <a:endParaRPr lang="en-US" altLang="en-US" sz="1400">
              <a:latin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C273E04F-C1E8-4EDD-84FB-4571769E4898}"/>
              </a:ext>
            </a:extLst>
          </p:cNvPr>
          <p:cNvGraphicFramePr>
            <a:graphicFrameLocks noGrp="1"/>
          </p:cNvGraphicFramePr>
          <p:nvPr>
            <p:ph idx="1"/>
          </p:nvPr>
        </p:nvGraphicFramePr>
        <p:xfrm>
          <a:off x="1143000" y="1447800"/>
          <a:ext cx="7467600"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picture containing drawing&#10;&#10;Description automatically generated">
            <a:extLst>
              <a:ext uri="{FF2B5EF4-FFF2-40B4-BE49-F238E27FC236}">
                <a16:creationId xmlns:a16="http://schemas.microsoft.com/office/drawing/2014/main" id="{334821AE-D420-451E-8E8D-20624FEFD2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E9975DCF-DF6A-404F-934B-A8271FBB749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211A0ED3-C897-48F0-82BE-A1BDFAE96D1E}" type="slidenum">
              <a:rPr lang="en-US" altLang="en-US" sz="1400">
                <a:solidFill>
                  <a:schemeClr val="bg1"/>
                </a:solidFill>
              </a:rPr>
              <a:pPr>
                <a:lnSpc>
                  <a:spcPct val="100000"/>
                </a:lnSpc>
                <a:spcBef>
                  <a:spcPct val="0"/>
                </a:spcBef>
                <a:buClrTx/>
                <a:buFontTx/>
                <a:buNone/>
              </a:pPr>
              <a:t>36</a:t>
            </a:fld>
            <a:endParaRPr lang="en-US" altLang="en-US" sz="1400">
              <a:latin typeface="Times New Roman" panose="02020603050405020304" pitchFamily="18" charset="0"/>
            </a:endParaRPr>
          </a:p>
        </p:txBody>
      </p:sp>
      <p:sp>
        <p:nvSpPr>
          <p:cNvPr id="41987" name="Rectangle 2">
            <a:extLst>
              <a:ext uri="{FF2B5EF4-FFF2-40B4-BE49-F238E27FC236}">
                <a16:creationId xmlns:a16="http://schemas.microsoft.com/office/drawing/2014/main" id="{270280BF-8114-4F44-A010-2FFE0ADFBCA1}"/>
              </a:ext>
            </a:extLst>
          </p:cNvPr>
          <p:cNvSpPr>
            <a:spLocks noGrp="1" noChangeArrowheads="1"/>
          </p:cNvSpPr>
          <p:nvPr>
            <p:ph type="title"/>
          </p:nvPr>
        </p:nvSpPr>
        <p:spPr/>
        <p:txBody>
          <a:bodyPr/>
          <a:lstStyle/>
          <a:p>
            <a:pPr algn="ctr"/>
            <a:r>
              <a:rPr lang="en-US" altLang="en-US"/>
              <a:t>Long term carbon dioxide (CO</a:t>
            </a:r>
            <a:r>
              <a:rPr lang="en-US" altLang="en-US" sz="1800"/>
              <a:t>2</a:t>
            </a:r>
            <a:r>
              <a:rPr lang="en-US" altLang="en-US"/>
              <a:t>) measurements</a:t>
            </a:r>
          </a:p>
        </p:txBody>
      </p:sp>
      <p:pic>
        <p:nvPicPr>
          <p:cNvPr id="41989" name="Picture 4">
            <a:extLst>
              <a:ext uri="{FF2B5EF4-FFF2-40B4-BE49-F238E27FC236}">
                <a16:creationId xmlns:a16="http://schemas.microsoft.com/office/drawing/2014/main" id="{47C00FEC-6876-4E1D-BC86-8BA6282F971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038600" y="1676400"/>
            <a:ext cx="4692650" cy="374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A picture containing drawing&#10;&#10;Description automatically generated">
            <a:extLst>
              <a:ext uri="{FF2B5EF4-FFF2-40B4-BE49-F238E27FC236}">
                <a16:creationId xmlns:a16="http://schemas.microsoft.com/office/drawing/2014/main" id="{1F437449-EE8E-4212-8359-C3C3024F2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
        <p:nvSpPr>
          <p:cNvPr id="3" name="TextBox 2">
            <a:extLst>
              <a:ext uri="{FF2B5EF4-FFF2-40B4-BE49-F238E27FC236}">
                <a16:creationId xmlns:a16="http://schemas.microsoft.com/office/drawing/2014/main" id="{B28336E4-4C5A-47CA-9AA1-244D54D762CE}"/>
              </a:ext>
            </a:extLst>
          </p:cNvPr>
          <p:cNvSpPr txBox="1"/>
          <p:nvPr/>
        </p:nvSpPr>
        <p:spPr>
          <a:xfrm>
            <a:off x="1066800" y="2286000"/>
            <a:ext cx="2438400" cy="2103140"/>
          </a:xfrm>
          <a:prstGeom prst="rect">
            <a:avLst/>
          </a:prstGeom>
          <a:noFill/>
        </p:spPr>
        <p:txBody>
          <a:bodyPr wrap="square" rtlCol="0">
            <a:spAutoFit/>
          </a:bodyPr>
          <a:lstStyle/>
          <a:p>
            <a:pPr>
              <a:buFontTx/>
              <a:buNone/>
            </a:pPr>
            <a:r>
              <a:rPr lang="en-US" altLang="en-US" sz="2800" dirty="0">
                <a:solidFill>
                  <a:schemeClr val="tx1"/>
                </a:solidFill>
                <a:effectLst/>
              </a:rPr>
              <a:t>CO2 measurements have been made at Mauna Loa (Hawaii) for many years and show that CO2 has been rising steadily for some time.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46448A71-97AA-42C0-AC94-B9542F17B96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4704AF6-0099-4702-8F8C-D18C917E6D14}" type="slidenum">
              <a:rPr lang="en-US" altLang="en-US" sz="1400">
                <a:solidFill>
                  <a:schemeClr val="bg1"/>
                </a:solidFill>
              </a:rPr>
              <a:pPr>
                <a:lnSpc>
                  <a:spcPct val="100000"/>
                </a:lnSpc>
                <a:spcBef>
                  <a:spcPct val="0"/>
                </a:spcBef>
                <a:buClrTx/>
                <a:buFontTx/>
                <a:buNone/>
              </a:pPr>
              <a:t>4</a:t>
            </a:fld>
            <a:endParaRPr lang="en-US" altLang="en-US" sz="1400">
              <a:latin typeface="Times New Roman" panose="02020603050405020304" pitchFamily="18" charset="0"/>
            </a:endParaRPr>
          </a:p>
        </p:txBody>
      </p:sp>
      <p:sp>
        <p:nvSpPr>
          <p:cNvPr id="89094" name="Rectangle 6">
            <a:extLst>
              <a:ext uri="{FF2B5EF4-FFF2-40B4-BE49-F238E27FC236}">
                <a16:creationId xmlns:a16="http://schemas.microsoft.com/office/drawing/2014/main" id="{7FC558B0-C142-46B6-8235-F2461653C84E}"/>
              </a:ext>
            </a:extLst>
          </p:cNvPr>
          <p:cNvSpPr>
            <a:spLocks noChangeArrowheads="1"/>
          </p:cNvSpPr>
          <p:nvPr/>
        </p:nvSpPr>
        <p:spPr bwMode="auto">
          <a:xfrm>
            <a:off x="914400" y="533400"/>
            <a:ext cx="7467600" cy="5235575"/>
          </a:xfrm>
          <a:prstGeom prst="rect">
            <a:avLst/>
          </a:prstGeom>
          <a:noFill/>
          <a:ln>
            <a:noFill/>
          </a:ln>
          <a:effectLst/>
        </p:spPr>
        <p:txBody>
          <a:bodyPr>
            <a:spAutoFit/>
          </a:bodyPr>
          <a:lstStyle/>
          <a:p>
            <a:pPr>
              <a:lnSpc>
                <a:spcPts val="3600"/>
              </a:lnSpc>
              <a:spcBef>
                <a:spcPts val="500"/>
              </a:spcBef>
              <a:buClr>
                <a:srgbClr val="990033"/>
              </a:buClr>
              <a:defRPr/>
            </a:pPr>
            <a:r>
              <a:rPr lang="en-GB" altLang="en-US" sz="2000" b="1" baseline="0" dirty="0">
                <a:solidFill>
                  <a:schemeClr val="tx1"/>
                </a:solidFill>
                <a:effectLst/>
              </a:rPr>
              <a:t>3 most abundant gases in each planetary atmosphere</a:t>
            </a:r>
            <a:endParaRPr lang="en-GB" altLang="en-US" sz="2000" baseline="0" dirty="0">
              <a:solidFill>
                <a:schemeClr val="tx1"/>
              </a:solidFill>
              <a:effectLst/>
            </a:endParaRPr>
          </a:p>
          <a:p>
            <a:pPr>
              <a:lnSpc>
                <a:spcPts val="3600"/>
              </a:lnSpc>
              <a:spcBef>
                <a:spcPts val="500"/>
              </a:spcBef>
              <a:buClr>
                <a:srgbClr val="990033"/>
              </a:buClr>
              <a:defRPr/>
            </a:pPr>
            <a:r>
              <a:rPr lang="en-GB" altLang="en-US" sz="2000" b="1" baseline="0" dirty="0">
                <a:solidFill>
                  <a:schemeClr val="tx1"/>
                </a:solidFill>
                <a:effectLst/>
              </a:rPr>
              <a:t>Jupiter		H</a:t>
            </a:r>
            <a:r>
              <a:rPr lang="en-GB" altLang="en-US" sz="1600" b="1" dirty="0">
                <a:solidFill>
                  <a:schemeClr val="tx1"/>
                </a:solidFill>
                <a:effectLst/>
              </a:rPr>
              <a:t>2</a:t>
            </a:r>
            <a:r>
              <a:rPr lang="en-GB" altLang="en-US" sz="2000" b="1" baseline="0" dirty="0">
                <a:solidFill>
                  <a:schemeClr val="tx1"/>
                </a:solidFill>
                <a:effectLst/>
              </a:rPr>
              <a:t> (93%)	He (7%)	CH</a:t>
            </a:r>
            <a:r>
              <a:rPr lang="en-GB" altLang="en-US" sz="1600" b="1" dirty="0">
                <a:solidFill>
                  <a:schemeClr val="tx1"/>
                </a:solidFill>
                <a:effectLst/>
              </a:rPr>
              <a:t>4</a:t>
            </a:r>
            <a:r>
              <a:rPr lang="en-GB" altLang="en-US" sz="2000" b="1" baseline="0" dirty="0">
                <a:solidFill>
                  <a:schemeClr val="tx1"/>
                </a:solidFill>
                <a:effectLst/>
              </a:rPr>
              <a:t> (0.3 %)</a:t>
            </a:r>
          </a:p>
          <a:p>
            <a:pPr>
              <a:lnSpc>
                <a:spcPts val="3600"/>
              </a:lnSpc>
              <a:spcBef>
                <a:spcPts val="500"/>
              </a:spcBef>
              <a:buClr>
                <a:srgbClr val="990033"/>
              </a:buClr>
              <a:defRPr/>
            </a:pPr>
            <a:r>
              <a:rPr lang="en-GB" altLang="en-US" sz="2000" b="1" baseline="0" dirty="0">
                <a:solidFill>
                  <a:schemeClr val="tx1"/>
                </a:solidFill>
                <a:effectLst/>
              </a:rPr>
              <a:t>Saturn		H</a:t>
            </a:r>
            <a:r>
              <a:rPr lang="en-GB" altLang="en-US" b="1" dirty="0">
                <a:solidFill>
                  <a:schemeClr val="tx1"/>
                </a:solidFill>
                <a:effectLst/>
              </a:rPr>
              <a:t>2</a:t>
            </a:r>
            <a:r>
              <a:rPr lang="en-GB" altLang="en-US" sz="2000" b="1" baseline="0" dirty="0">
                <a:solidFill>
                  <a:schemeClr val="tx1"/>
                </a:solidFill>
                <a:effectLst/>
              </a:rPr>
              <a:t> (96%)	He (3%)	CH</a:t>
            </a:r>
            <a:r>
              <a:rPr lang="en-GB" altLang="en-US" sz="1600" b="1" dirty="0">
                <a:solidFill>
                  <a:schemeClr val="tx1"/>
                </a:solidFill>
                <a:effectLst/>
              </a:rPr>
              <a:t>4</a:t>
            </a:r>
            <a:r>
              <a:rPr lang="en-GB" altLang="en-US" sz="2000" b="1" baseline="0" dirty="0">
                <a:solidFill>
                  <a:schemeClr val="tx1"/>
                </a:solidFill>
                <a:effectLst/>
              </a:rPr>
              <a:t> (0.45 %)</a:t>
            </a:r>
          </a:p>
          <a:p>
            <a:pPr>
              <a:lnSpc>
                <a:spcPts val="3600"/>
              </a:lnSpc>
              <a:spcBef>
                <a:spcPts val="500"/>
              </a:spcBef>
              <a:buClr>
                <a:srgbClr val="990033"/>
              </a:buClr>
              <a:defRPr/>
            </a:pPr>
            <a:r>
              <a:rPr lang="en-GB" altLang="en-US" sz="2000" b="1" baseline="0" dirty="0">
                <a:solidFill>
                  <a:schemeClr val="tx1"/>
                </a:solidFill>
                <a:effectLst/>
              </a:rPr>
              <a:t>Uranus		H</a:t>
            </a:r>
            <a:r>
              <a:rPr lang="en-GB" altLang="en-US" sz="1600" b="1" dirty="0">
                <a:solidFill>
                  <a:schemeClr val="tx1"/>
                </a:solidFill>
                <a:effectLst/>
              </a:rPr>
              <a:t>2</a:t>
            </a:r>
            <a:r>
              <a:rPr lang="en-GB" altLang="en-US" sz="2000" b="1" baseline="0" dirty="0">
                <a:solidFill>
                  <a:schemeClr val="tx1"/>
                </a:solidFill>
                <a:effectLst/>
              </a:rPr>
              <a:t> (82%)	He (15%)	CH</a:t>
            </a:r>
            <a:r>
              <a:rPr lang="en-GB" altLang="en-US" sz="1600" b="1" dirty="0">
                <a:solidFill>
                  <a:schemeClr val="tx1"/>
                </a:solidFill>
                <a:effectLst/>
              </a:rPr>
              <a:t>4</a:t>
            </a:r>
            <a:r>
              <a:rPr lang="en-GB" altLang="en-US" sz="2000" b="1" baseline="0" dirty="0">
                <a:solidFill>
                  <a:schemeClr val="tx1"/>
                </a:solidFill>
                <a:effectLst/>
              </a:rPr>
              <a:t> (2.3 %)</a:t>
            </a:r>
          </a:p>
          <a:p>
            <a:pPr>
              <a:lnSpc>
                <a:spcPts val="3600"/>
              </a:lnSpc>
              <a:spcBef>
                <a:spcPts val="500"/>
              </a:spcBef>
              <a:buClr>
                <a:srgbClr val="990033"/>
              </a:buClr>
              <a:defRPr/>
            </a:pPr>
            <a:r>
              <a:rPr lang="en-GB" altLang="en-US" sz="2000" b="1" baseline="0" dirty="0">
                <a:solidFill>
                  <a:schemeClr val="tx1"/>
                </a:solidFill>
                <a:effectLst/>
              </a:rPr>
              <a:t>Neptune	H</a:t>
            </a:r>
            <a:r>
              <a:rPr lang="en-GB" altLang="en-US" sz="1600" b="1" dirty="0">
                <a:solidFill>
                  <a:schemeClr val="tx1"/>
                </a:solidFill>
                <a:effectLst/>
              </a:rPr>
              <a:t>2</a:t>
            </a:r>
            <a:r>
              <a:rPr lang="en-GB" altLang="en-US" sz="2000" b="1" baseline="0" dirty="0">
                <a:solidFill>
                  <a:schemeClr val="tx1"/>
                </a:solidFill>
                <a:effectLst/>
              </a:rPr>
              <a:t> (80%)	He (19%)	CH</a:t>
            </a:r>
            <a:r>
              <a:rPr lang="en-GB" altLang="en-US" sz="1600" b="1" dirty="0">
                <a:solidFill>
                  <a:schemeClr val="tx1"/>
                </a:solidFill>
                <a:effectLst/>
              </a:rPr>
              <a:t>4</a:t>
            </a:r>
            <a:r>
              <a:rPr lang="en-GB" altLang="en-US" sz="2000" b="1" baseline="0" dirty="0">
                <a:solidFill>
                  <a:schemeClr val="tx1"/>
                </a:solidFill>
                <a:effectLst/>
              </a:rPr>
              <a:t> (1-2 %)</a:t>
            </a:r>
          </a:p>
          <a:p>
            <a:pPr>
              <a:lnSpc>
                <a:spcPts val="3600"/>
              </a:lnSpc>
              <a:spcBef>
                <a:spcPts val="500"/>
              </a:spcBef>
              <a:buClr>
                <a:srgbClr val="990033"/>
              </a:buClr>
              <a:defRPr/>
            </a:pPr>
            <a:endParaRPr lang="en-GB" altLang="en-US" sz="2000" b="1" baseline="0" dirty="0">
              <a:solidFill>
                <a:schemeClr val="tx1"/>
              </a:solidFill>
              <a:effectLst/>
            </a:endParaRPr>
          </a:p>
          <a:p>
            <a:pPr>
              <a:lnSpc>
                <a:spcPts val="3600"/>
              </a:lnSpc>
              <a:spcBef>
                <a:spcPts val="500"/>
              </a:spcBef>
              <a:buClr>
                <a:srgbClr val="990033"/>
              </a:buClr>
              <a:defRPr/>
            </a:pPr>
            <a:r>
              <a:rPr lang="en-GB" altLang="en-US" sz="2000" b="1" baseline="0" dirty="0">
                <a:solidFill>
                  <a:schemeClr val="tx1"/>
                </a:solidFill>
                <a:effectLst/>
              </a:rPr>
              <a:t>Venus</a:t>
            </a:r>
            <a:r>
              <a:rPr lang="en-GB" altLang="en-US" sz="2000" baseline="0" dirty="0">
                <a:solidFill>
                  <a:schemeClr val="tx1"/>
                </a:solidFill>
                <a:effectLst/>
              </a:rPr>
              <a:t>		</a:t>
            </a:r>
            <a:r>
              <a:rPr lang="en-GB" altLang="en-US" sz="2000" b="1" baseline="0" dirty="0">
                <a:solidFill>
                  <a:schemeClr val="tx1"/>
                </a:solidFill>
                <a:effectLst/>
              </a:rPr>
              <a:t>CO</a:t>
            </a:r>
            <a:r>
              <a:rPr lang="en-GB" altLang="en-US" sz="1600" b="1" dirty="0">
                <a:solidFill>
                  <a:schemeClr val="tx1"/>
                </a:solidFill>
                <a:effectLst/>
              </a:rPr>
              <a:t>2</a:t>
            </a:r>
            <a:r>
              <a:rPr lang="en-GB" altLang="en-US" sz="2000" b="1" baseline="0" dirty="0">
                <a:solidFill>
                  <a:schemeClr val="tx1"/>
                </a:solidFill>
                <a:effectLst/>
              </a:rPr>
              <a:t> (96%)	N</a:t>
            </a:r>
            <a:r>
              <a:rPr lang="en-GB" altLang="en-US" sz="1600" b="1" dirty="0">
                <a:solidFill>
                  <a:schemeClr val="tx1"/>
                </a:solidFill>
                <a:effectLst/>
              </a:rPr>
              <a:t>2</a:t>
            </a:r>
            <a:r>
              <a:rPr lang="en-GB" altLang="en-US" sz="2000" b="1" baseline="0" dirty="0">
                <a:solidFill>
                  <a:schemeClr val="tx1"/>
                </a:solidFill>
                <a:effectLst/>
              </a:rPr>
              <a:t> (3.5%)</a:t>
            </a:r>
            <a:r>
              <a:rPr lang="en-US" altLang="en-US" sz="2000" b="1" baseline="0" dirty="0">
                <a:solidFill>
                  <a:schemeClr val="tx1"/>
                </a:solidFill>
                <a:effectLst/>
              </a:rPr>
              <a:t>	SO</a:t>
            </a:r>
            <a:r>
              <a:rPr lang="en-US" altLang="en-US" sz="1600" b="1" dirty="0">
                <a:solidFill>
                  <a:schemeClr val="tx1"/>
                </a:solidFill>
                <a:effectLst/>
              </a:rPr>
              <a:t>2</a:t>
            </a:r>
            <a:r>
              <a:rPr lang="en-US" altLang="en-US" sz="2000" b="1" baseline="0" dirty="0">
                <a:solidFill>
                  <a:schemeClr val="tx1"/>
                </a:solidFill>
                <a:effectLst/>
              </a:rPr>
              <a:t> (0.015 %)</a:t>
            </a:r>
            <a:endParaRPr lang="en-GB" altLang="en-US" sz="2000" b="1" baseline="0" dirty="0">
              <a:solidFill>
                <a:schemeClr val="tx1"/>
              </a:solidFill>
              <a:effectLst/>
            </a:endParaRPr>
          </a:p>
          <a:p>
            <a:pPr>
              <a:lnSpc>
                <a:spcPts val="3600"/>
              </a:lnSpc>
              <a:spcBef>
                <a:spcPts val="500"/>
              </a:spcBef>
              <a:buClr>
                <a:srgbClr val="990033"/>
              </a:buClr>
              <a:defRPr/>
            </a:pPr>
            <a:r>
              <a:rPr lang="en-GB" altLang="en-US" sz="2000" b="1" baseline="0" dirty="0">
                <a:solidFill>
                  <a:schemeClr val="tx1"/>
                </a:solidFill>
                <a:effectLst/>
              </a:rPr>
              <a:t>Mars		CO</a:t>
            </a:r>
            <a:r>
              <a:rPr lang="en-GB" altLang="en-US" sz="1600" b="1" dirty="0">
                <a:solidFill>
                  <a:schemeClr val="tx1"/>
                </a:solidFill>
                <a:effectLst/>
              </a:rPr>
              <a:t>2</a:t>
            </a:r>
            <a:r>
              <a:rPr lang="en-GB" altLang="en-US" sz="2000" b="1" baseline="0" dirty="0">
                <a:solidFill>
                  <a:schemeClr val="tx1"/>
                </a:solidFill>
                <a:effectLst/>
              </a:rPr>
              <a:t> (95%)	N</a:t>
            </a:r>
            <a:r>
              <a:rPr lang="en-GB" altLang="en-US" sz="1600" b="1" dirty="0">
                <a:solidFill>
                  <a:schemeClr val="tx1"/>
                </a:solidFill>
                <a:effectLst/>
              </a:rPr>
              <a:t>2</a:t>
            </a:r>
            <a:r>
              <a:rPr lang="en-GB" altLang="en-US" sz="2000" b="1" baseline="0" dirty="0">
                <a:solidFill>
                  <a:schemeClr val="tx1"/>
                </a:solidFill>
                <a:effectLst/>
              </a:rPr>
              <a:t> (2.7%)</a:t>
            </a:r>
            <a:r>
              <a:rPr lang="en-US" altLang="en-US" sz="2000" b="1" baseline="0" dirty="0">
                <a:solidFill>
                  <a:schemeClr val="tx1"/>
                </a:solidFill>
                <a:effectLst/>
              </a:rPr>
              <a:t>	</a:t>
            </a:r>
            <a:r>
              <a:rPr lang="en-US" altLang="en-US" sz="2000" b="1" baseline="0" dirty="0" err="1">
                <a:solidFill>
                  <a:schemeClr val="tx1"/>
                </a:solidFill>
                <a:effectLst/>
              </a:rPr>
              <a:t>Ar</a:t>
            </a:r>
            <a:r>
              <a:rPr lang="en-US" altLang="en-US" sz="2000" b="1" baseline="0" dirty="0">
                <a:solidFill>
                  <a:schemeClr val="tx1"/>
                </a:solidFill>
                <a:effectLst/>
              </a:rPr>
              <a:t> (1.6 %)</a:t>
            </a:r>
            <a:r>
              <a:rPr lang="en-GB" altLang="en-US" sz="2000" baseline="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endParaRPr lang="en-GB" altLang="en-US" sz="2000" b="1" baseline="0" dirty="0">
              <a:solidFill>
                <a:schemeClr val="tx1"/>
              </a:solidFill>
              <a:effectLst/>
            </a:endParaRPr>
          </a:p>
          <a:p>
            <a:pPr>
              <a:lnSpc>
                <a:spcPts val="3600"/>
              </a:lnSpc>
              <a:spcBef>
                <a:spcPts val="500"/>
              </a:spcBef>
              <a:buClr>
                <a:srgbClr val="990033"/>
              </a:buClr>
              <a:defRPr/>
            </a:pPr>
            <a:r>
              <a:rPr lang="en-GB" altLang="en-US" sz="2000" b="1" baseline="0" dirty="0">
                <a:solidFill>
                  <a:srgbClr val="008000"/>
                </a:solidFill>
                <a:effectLst/>
              </a:rPr>
              <a:t>Earth		N</a:t>
            </a:r>
            <a:r>
              <a:rPr lang="en-GB" altLang="en-US" sz="1600" b="1" dirty="0">
                <a:solidFill>
                  <a:srgbClr val="008000"/>
                </a:solidFill>
                <a:effectLst/>
              </a:rPr>
              <a:t>2</a:t>
            </a:r>
            <a:r>
              <a:rPr lang="en-GB" altLang="en-US" sz="2000" b="1" baseline="0" dirty="0">
                <a:solidFill>
                  <a:srgbClr val="008000"/>
                </a:solidFill>
                <a:effectLst/>
              </a:rPr>
              <a:t> (78%)	O</a:t>
            </a:r>
            <a:r>
              <a:rPr lang="en-GB" altLang="en-US" sz="1600" b="1" dirty="0">
                <a:solidFill>
                  <a:srgbClr val="008000"/>
                </a:solidFill>
                <a:effectLst/>
              </a:rPr>
              <a:t>2</a:t>
            </a:r>
            <a:r>
              <a:rPr lang="en-GB" altLang="en-US" sz="2000" b="1" baseline="0" dirty="0">
                <a:solidFill>
                  <a:srgbClr val="008000"/>
                </a:solidFill>
                <a:effectLst/>
              </a:rPr>
              <a:t> (21%)	</a:t>
            </a:r>
            <a:r>
              <a:rPr lang="en-GB" altLang="en-US" sz="2000" b="1" baseline="0" dirty="0" err="1">
                <a:solidFill>
                  <a:srgbClr val="008000"/>
                </a:solidFill>
                <a:effectLst/>
              </a:rPr>
              <a:t>Ar</a:t>
            </a:r>
            <a:r>
              <a:rPr lang="en-GB" altLang="en-US" sz="2000" b="1" baseline="0" dirty="0">
                <a:solidFill>
                  <a:srgbClr val="008000"/>
                </a:solidFill>
                <a:effectLst/>
              </a:rPr>
              <a:t> (0.93 %)</a:t>
            </a:r>
          </a:p>
          <a:p>
            <a:pPr>
              <a:lnSpc>
                <a:spcPts val="3600"/>
              </a:lnSpc>
              <a:spcBef>
                <a:spcPts val="500"/>
              </a:spcBef>
              <a:buClr>
                <a:srgbClr val="990033"/>
              </a:buClr>
              <a:defRPr/>
            </a:pPr>
            <a:endParaRPr lang="en-GB" altLang="en-US" baseline="0" dirty="0">
              <a:solidFill>
                <a:srgbClr val="008000"/>
              </a:solidFill>
              <a:effectLst/>
              <a:latin typeface="Verdana" panose="020B060403050404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636C320A-22A0-4C62-9543-1AFBEF3293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C578A100-4E76-4A02-8A45-0BAB525F274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8D2F5C48-6A42-45F3-8D17-55F1BFCD1CF8}" type="slidenum">
              <a:rPr lang="en-US" altLang="en-US" sz="1400">
                <a:solidFill>
                  <a:schemeClr val="bg1"/>
                </a:solidFill>
              </a:rPr>
              <a:pPr>
                <a:lnSpc>
                  <a:spcPct val="100000"/>
                </a:lnSpc>
                <a:spcBef>
                  <a:spcPct val="0"/>
                </a:spcBef>
                <a:buClrTx/>
                <a:buFontTx/>
                <a:buNone/>
              </a:pPr>
              <a:t>5</a:t>
            </a:fld>
            <a:endParaRPr lang="en-US" altLang="en-US" sz="1400">
              <a:latin typeface="Times New Roman" panose="02020603050405020304" pitchFamily="18" charset="0"/>
            </a:endParaRPr>
          </a:p>
        </p:txBody>
      </p:sp>
      <p:sp>
        <p:nvSpPr>
          <p:cNvPr id="6147" name="Rectangle 2">
            <a:extLst>
              <a:ext uri="{FF2B5EF4-FFF2-40B4-BE49-F238E27FC236}">
                <a16:creationId xmlns:a16="http://schemas.microsoft.com/office/drawing/2014/main" id="{98657938-3DA4-42D6-9E94-04C573714F74}"/>
              </a:ext>
            </a:extLst>
          </p:cNvPr>
          <p:cNvSpPr>
            <a:spLocks noGrp="1" noChangeArrowheads="1"/>
          </p:cNvSpPr>
          <p:nvPr>
            <p:ph type="title"/>
          </p:nvPr>
        </p:nvSpPr>
        <p:spPr/>
        <p:txBody>
          <a:bodyPr/>
          <a:lstStyle/>
          <a:p>
            <a:pPr algn="ctr"/>
            <a:r>
              <a:rPr lang="en-US" altLang="en-US" sz="3600" dirty="0"/>
              <a:t>Nitrogen, N</a:t>
            </a:r>
            <a:r>
              <a:rPr lang="en-US" altLang="en-US" sz="2000" dirty="0"/>
              <a:t>2</a:t>
            </a:r>
            <a:endParaRPr lang="en-US" altLang="en-US" sz="3600" dirty="0"/>
          </a:p>
        </p:txBody>
      </p:sp>
      <p:sp>
        <p:nvSpPr>
          <p:cNvPr id="6148" name="Rectangle 3">
            <a:extLst>
              <a:ext uri="{FF2B5EF4-FFF2-40B4-BE49-F238E27FC236}">
                <a16:creationId xmlns:a16="http://schemas.microsoft.com/office/drawing/2014/main" id="{0787ECF3-4FD3-4EEC-826C-9E0B864AB2DB}"/>
              </a:ext>
            </a:extLst>
          </p:cNvPr>
          <p:cNvSpPr>
            <a:spLocks noGrp="1" noChangeArrowheads="1"/>
          </p:cNvSpPr>
          <p:nvPr>
            <p:ph type="body" idx="1"/>
          </p:nvPr>
        </p:nvSpPr>
        <p:spPr/>
        <p:txBody>
          <a:bodyPr/>
          <a:lstStyle/>
          <a:p>
            <a:pPr>
              <a:buFontTx/>
              <a:buNone/>
            </a:pPr>
            <a:r>
              <a:rPr lang="en-US" altLang="en-US" dirty="0"/>
              <a:t>		</a:t>
            </a:r>
          </a:p>
          <a:p>
            <a:pPr>
              <a:buFontTx/>
              <a:buNone/>
            </a:pPr>
            <a:r>
              <a:rPr lang="en-US" altLang="en-US" dirty="0"/>
              <a:t>		</a:t>
            </a:r>
            <a:r>
              <a:rPr lang="en-US" altLang="en-US" sz="4000" dirty="0"/>
              <a:t>N</a:t>
            </a:r>
            <a:r>
              <a:rPr lang="en-US" altLang="en-US" sz="4000" dirty="0">
                <a:sym typeface="Symbol" panose="05050102010706020507" pitchFamily="18" charset="2"/>
              </a:rPr>
              <a:t>N	</a:t>
            </a:r>
            <a:endParaRPr lang="en-US" altLang="en-US" sz="2800" dirty="0">
              <a:sym typeface="Symbol" panose="05050102010706020507" pitchFamily="18" charset="2"/>
            </a:endParaRPr>
          </a:p>
          <a:p>
            <a:pPr>
              <a:buFontTx/>
              <a:buNone/>
            </a:pPr>
            <a:r>
              <a:rPr lang="en-US" altLang="en-US" sz="2800" dirty="0">
                <a:sym typeface="Symbol" panose="05050102010706020507" pitchFamily="18" charset="2"/>
              </a:rPr>
              <a:t>		</a:t>
            </a:r>
          </a:p>
          <a:p>
            <a:pPr>
              <a:buFontTx/>
              <a:buNone/>
            </a:pPr>
            <a:r>
              <a:rPr lang="en-US" altLang="en-US" sz="2800" dirty="0">
                <a:sym typeface="Symbol" panose="05050102010706020507" pitchFamily="18" charset="2"/>
              </a:rPr>
              <a:t>		78% of the atmosphere inert</a:t>
            </a:r>
          </a:p>
          <a:p>
            <a:pPr>
              <a:buFontTx/>
              <a:buNone/>
            </a:pPr>
            <a:r>
              <a:rPr lang="en-US" altLang="en-US" sz="2800" dirty="0">
                <a:sym typeface="Symbol" panose="05050102010706020507" pitchFamily="18" charset="2"/>
              </a:rPr>
              <a:t>		Gas at 25 </a:t>
            </a:r>
            <a:r>
              <a:rPr lang="en-US" altLang="en-US" sz="2800" baseline="30000" dirty="0">
                <a:sym typeface="Symbol" panose="05050102010706020507" pitchFamily="18" charset="2"/>
              </a:rPr>
              <a:t>O</a:t>
            </a:r>
            <a:r>
              <a:rPr lang="en-US" altLang="en-US" sz="2800" dirty="0">
                <a:sym typeface="Symbol" panose="05050102010706020507" pitchFamily="18" charset="2"/>
              </a:rPr>
              <a:t>C, liquid at – 196 </a:t>
            </a:r>
            <a:r>
              <a:rPr lang="en-US" altLang="en-US" sz="2800" baseline="30000" dirty="0">
                <a:sym typeface="Symbol" panose="05050102010706020507" pitchFamily="18" charset="2"/>
              </a:rPr>
              <a:t>O</a:t>
            </a:r>
            <a:r>
              <a:rPr lang="en-US" altLang="en-US" sz="2800" dirty="0">
                <a:sym typeface="Symbol" panose="05050102010706020507" pitchFamily="18" charset="2"/>
              </a:rPr>
              <a:t>C</a:t>
            </a:r>
          </a:p>
          <a:p>
            <a:pPr>
              <a:buFontTx/>
              <a:buNone/>
            </a:pPr>
            <a:endParaRPr lang="en-US" altLang="en-US" sz="2800" dirty="0">
              <a:sym typeface="Symbol" panose="05050102010706020507" pitchFamily="18" charset="2"/>
            </a:endParaRPr>
          </a:p>
          <a:p>
            <a:pPr>
              <a:buFontTx/>
              <a:buNone/>
            </a:pPr>
            <a:r>
              <a:rPr lang="en-US" altLang="en-US" sz="2800" dirty="0">
                <a:sym typeface="Symbol" panose="05050102010706020507" pitchFamily="18" charset="2"/>
              </a:rPr>
              <a:t>		Inert but still essential </a:t>
            </a:r>
          </a:p>
          <a:p>
            <a:pPr>
              <a:buFontTx/>
              <a:buNone/>
            </a:pPr>
            <a:r>
              <a:rPr lang="en-US" altLang="en-US" sz="2800" dirty="0">
                <a:sym typeface="Symbol" panose="05050102010706020507" pitchFamily="18" charset="2"/>
              </a:rPr>
              <a:t>		</a:t>
            </a:r>
            <a:endParaRPr lang="en-US" altLang="en-US" sz="2800" dirty="0">
              <a:solidFill>
                <a:srgbClr val="FF6699"/>
              </a:solidFill>
              <a:sym typeface="Symbol" panose="05050102010706020507" pitchFamily="18" charset="2"/>
            </a:endParaRPr>
          </a:p>
          <a:p>
            <a:pPr>
              <a:buFontTx/>
              <a:buNone/>
            </a:pPr>
            <a:r>
              <a:rPr lang="en-US" altLang="en-US" sz="2800" dirty="0">
                <a:sym typeface="Symbol" panose="05050102010706020507" pitchFamily="18" charset="2"/>
              </a:rPr>
              <a:t>		</a:t>
            </a:r>
            <a:endParaRPr lang="en-US" altLang="en-US" sz="2800" dirty="0">
              <a:solidFill>
                <a:srgbClr val="FF6699"/>
              </a:solidFill>
              <a:sym typeface="Symbol" panose="05050102010706020507" pitchFamily="18" charset="2"/>
            </a:endParaRPr>
          </a:p>
          <a:p>
            <a:pPr>
              <a:buFontTx/>
              <a:buNone/>
            </a:pPr>
            <a:r>
              <a:rPr lang="en-US" altLang="en-US" sz="2800" dirty="0">
                <a:solidFill>
                  <a:srgbClr val="FF6699"/>
                </a:solidFill>
                <a:sym typeface="Symbol" panose="05050102010706020507" pitchFamily="18" charset="2"/>
              </a:rPr>
              <a:t>								</a:t>
            </a:r>
          </a:p>
        </p:txBody>
      </p:sp>
      <p:pic>
        <p:nvPicPr>
          <p:cNvPr id="6" name="Picture 5" descr="A picture containing drawing&#10;&#10;Description automatically generated">
            <a:extLst>
              <a:ext uri="{FF2B5EF4-FFF2-40B4-BE49-F238E27FC236}">
                <a16:creationId xmlns:a16="http://schemas.microsoft.com/office/drawing/2014/main" id="{9AF343B5-91B3-4136-96D8-FDBD588BD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169FAB7-CE08-4C5E-961E-10180298F4B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00EB29FE-FA5D-4353-AF8A-EAD1AC877A58}" type="slidenum">
              <a:rPr lang="en-US" altLang="en-US" sz="1400">
                <a:solidFill>
                  <a:schemeClr val="bg1"/>
                </a:solidFill>
              </a:rPr>
              <a:pPr>
                <a:lnSpc>
                  <a:spcPct val="100000"/>
                </a:lnSpc>
                <a:spcBef>
                  <a:spcPct val="0"/>
                </a:spcBef>
                <a:buClrTx/>
                <a:buFontTx/>
                <a:buNone/>
              </a:pPr>
              <a:t>6</a:t>
            </a:fld>
            <a:endParaRPr lang="en-US" altLang="en-US" sz="1400">
              <a:latin typeface="Times New Roman" panose="02020603050405020304" pitchFamily="18" charset="0"/>
            </a:endParaRPr>
          </a:p>
        </p:txBody>
      </p:sp>
      <p:pic>
        <p:nvPicPr>
          <p:cNvPr id="7171" name="Picture 2" descr="Dgrass7">
            <a:extLst>
              <a:ext uri="{FF2B5EF4-FFF2-40B4-BE49-F238E27FC236}">
                <a16:creationId xmlns:a16="http://schemas.microsoft.com/office/drawing/2014/main" id="{D4B07594-5E37-4934-A668-B8C0298EAFD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1447800" y="381000"/>
            <a:ext cx="6400800"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a:extLst>
              <a:ext uri="{FF2B5EF4-FFF2-40B4-BE49-F238E27FC236}">
                <a16:creationId xmlns:a16="http://schemas.microsoft.com/office/drawing/2014/main" id="{4755FA47-58AA-4FB5-9D52-8C3340AB9482}"/>
              </a:ext>
            </a:extLst>
          </p:cNvPr>
          <p:cNvSpPr txBox="1">
            <a:spLocks noChangeArrowheads="1"/>
          </p:cNvSpPr>
          <p:nvPr/>
        </p:nvSpPr>
        <p:spPr bwMode="auto">
          <a:xfrm>
            <a:off x="1752600" y="5029200"/>
            <a:ext cx="5545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baseline="0" dirty="0">
                <a:effectLst/>
                <a:cs typeface="Arial" panose="020B0604020202020204" pitchFamily="34" charset="0"/>
              </a:rPr>
              <a:t>Bacterial scrapheap challenge </a:t>
            </a:r>
          </a:p>
          <a:p>
            <a:pPr algn="ctr" eaLnBrk="1" hangingPunct="1">
              <a:lnSpc>
                <a:spcPct val="100000"/>
              </a:lnSpc>
              <a:spcBef>
                <a:spcPct val="0"/>
              </a:spcBef>
              <a:buClrTx/>
              <a:buFontTx/>
              <a:buNone/>
            </a:pPr>
            <a:r>
              <a:rPr lang="en-US" altLang="en-US" baseline="0" dirty="0">
                <a:effectLst/>
                <a:cs typeface="Arial" panose="020B0604020202020204" pitchFamily="34" charset="0"/>
              </a:rPr>
              <a:t>by Dr. Hazel Mottram</a:t>
            </a:r>
          </a:p>
        </p:txBody>
      </p:sp>
      <p:pic>
        <p:nvPicPr>
          <p:cNvPr id="6" name="Picture 5" descr="A picture containing drawing&#10;&#10;Description automatically generated">
            <a:extLst>
              <a:ext uri="{FF2B5EF4-FFF2-40B4-BE49-F238E27FC236}">
                <a16:creationId xmlns:a16="http://schemas.microsoft.com/office/drawing/2014/main" id="{3BE99A43-1D67-435E-87D9-7569837C4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01A23849-F77A-439B-B971-6B0897B2937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1DC22714-61DB-4D5D-8C3D-BD3607C51EEE}" type="slidenum">
              <a:rPr lang="en-US" altLang="en-US" sz="1400">
                <a:solidFill>
                  <a:schemeClr val="bg1"/>
                </a:solidFill>
              </a:rPr>
              <a:pPr>
                <a:lnSpc>
                  <a:spcPct val="100000"/>
                </a:lnSpc>
                <a:spcBef>
                  <a:spcPct val="0"/>
                </a:spcBef>
                <a:buClrTx/>
                <a:buFontTx/>
                <a:buNone/>
              </a:pPr>
              <a:t>7</a:t>
            </a:fld>
            <a:endParaRPr lang="en-US" altLang="en-US" sz="1400">
              <a:latin typeface="Times New Roman" panose="02020603050405020304" pitchFamily="18" charset="0"/>
            </a:endParaRPr>
          </a:p>
        </p:txBody>
      </p:sp>
      <p:sp>
        <p:nvSpPr>
          <p:cNvPr id="8195" name="Rectangle 2">
            <a:extLst>
              <a:ext uri="{FF2B5EF4-FFF2-40B4-BE49-F238E27FC236}">
                <a16:creationId xmlns:a16="http://schemas.microsoft.com/office/drawing/2014/main" id="{61B22F7C-2695-4365-B05A-CB04AAD21EE7}"/>
              </a:ext>
            </a:extLst>
          </p:cNvPr>
          <p:cNvSpPr>
            <a:spLocks noGrp="1" noChangeArrowheads="1"/>
          </p:cNvSpPr>
          <p:nvPr>
            <p:ph type="title"/>
          </p:nvPr>
        </p:nvSpPr>
        <p:spPr>
          <a:xfrm>
            <a:off x="1066800" y="0"/>
            <a:ext cx="7467600" cy="914400"/>
          </a:xfrm>
        </p:spPr>
        <p:txBody>
          <a:bodyPr/>
          <a:lstStyle/>
          <a:p>
            <a:pPr algn="ctr"/>
            <a:r>
              <a:rPr lang="en-US" altLang="en-US" sz="3600" dirty="0"/>
              <a:t>Oxygen, O</a:t>
            </a:r>
            <a:r>
              <a:rPr lang="en-US" altLang="en-US" sz="2400" dirty="0"/>
              <a:t>2</a:t>
            </a:r>
            <a:endParaRPr lang="en-US" altLang="en-US" sz="3600" dirty="0"/>
          </a:p>
        </p:txBody>
      </p:sp>
      <p:sp>
        <p:nvSpPr>
          <p:cNvPr id="8196" name="Rectangle 3">
            <a:extLst>
              <a:ext uri="{FF2B5EF4-FFF2-40B4-BE49-F238E27FC236}">
                <a16:creationId xmlns:a16="http://schemas.microsoft.com/office/drawing/2014/main" id="{2A738C89-F424-442B-AF0A-8E7F33B2BA1A}"/>
              </a:ext>
            </a:extLst>
          </p:cNvPr>
          <p:cNvSpPr>
            <a:spLocks noGrp="1" noChangeArrowheads="1"/>
          </p:cNvSpPr>
          <p:nvPr>
            <p:ph type="body" idx="1"/>
          </p:nvPr>
        </p:nvSpPr>
        <p:spPr>
          <a:xfrm>
            <a:off x="609600" y="990600"/>
            <a:ext cx="8534400" cy="4572000"/>
          </a:xfrm>
        </p:spPr>
        <p:txBody>
          <a:bodyPr/>
          <a:lstStyle/>
          <a:p>
            <a:pPr>
              <a:buFontTx/>
              <a:buNone/>
            </a:pPr>
            <a:r>
              <a:rPr lang="en-US" altLang="en-US" sz="4000" dirty="0"/>
              <a:t>		O</a:t>
            </a:r>
            <a:r>
              <a:rPr lang="en-US" altLang="en-US" sz="4000" dirty="0">
                <a:sym typeface="Symbol" panose="05050102010706020507" pitchFamily="18" charset="2"/>
              </a:rPr>
              <a:t>=O	</a:t>
            </a:r>
          </a:p>
          <a:p>
            <a:pPr>
              <a:buFontTx/>
              <a:buNone/>
            </a:pPr>
            <a:r>
              <a:rPr lang="en-US" altLang="en-US" sz="2800" dirty="0">
                <a:sym typeface="Symbol" panose="05050102010706020507" pitchFamily="18" charset="2"/>
              </a:rPr>
              <a:t>		21% of the atmosphere </a:t>
            </a:r>
            <a:endParaRPr lang="en-US" altLang="en-US" sz="2800" dirty="0">
              <a:solidFill>
                <a:srgbClr val="FF6699"/>
              </a:solidFill>
              <a:sym typeface="Symbol" panose="05050102010706020507" pitchFamily="18" charset="2"/>
            </a:endParaRPr>
          </a:p>
          <a:p>
            <a:pPr>
              <a:buFontTx/>
              <a:buNone/>
            </a:pPr>
            <a:r>
              <a:rPr lang="en-US" altLang="en-US" sz="2800" dirty="0">
                <a:sym typeface="Symbol" panose="05050102010706020507" pitchFamily="18" charset="2"/>
              </a:rPr>
              <a:t>		Gas at 25 </a:t>
            </a:r>
            <a:r>
              <a:rPr lang="en-US" altLang="en-US" sz="2800" baseline="30000" dirty="0">
                <a:sym typeface="Symbol" panose="05050102010706020507" pitchFamily="18" charset="2"/>
              </a:rPr>
              <a:t>O</a:t>
            </a:r>
            <a:r>
              <a:rPr lang="en-US" altLang="en-US" sz="2800" dirty="0">
                <a:sym typeface="Symbol" panose="05050102010706020507" pitchFamily="18" charset="2"/>
              </a:rPr>
              <a:t>C, liquid at -183 </a:t>
            </a:r>
            <a:r>
              <a:rPr lang="en-US" altLang="en-US" sz="2800" baseline="30000" dirty="0">
                <a:sym typeface="Symbol" panose="05050102010706020507" pitchFamily="18" charset="2"/>
              </a:rPr>
              <a:t>O</a:t>
            </a:r>
            <a:r>
              <a:rPr lang="en-US" altLang="en-US" sz="2800" dirty="0">
                <a:sym typeface="Symbol" panose="05050102010706020507" pitchFamily="18" charset="2"/>
              </a:rPr>
              <a:t>C</a:t>
            </a:r>
          </a:p>
          <a:p>
            <a:pPr>
              <a:buFontTx/>
              <a:buNone/>
            </a:pPr>
            <a:r>
              <a:rPr lang="en-US" altLang="en-US" sz="2800" dirty="0">
                <a:sym typeface="Symbol" panose="05050102010706020507" pitchFamily="18" charset="2"/>
              </a:rPr>
              <a:t>		</a:t>
            </a:r>
          </a:p>
          <a:p>
            <a:pPr>
              <a:buFontTx/>
              <a:buNone/>
            </a:pPr>
            <a:r>
              <a:rPr lang="en-US" altLang="en-US" sz="2800" dirty="0">
                <a:sym typeface="Symbol" panose="05050102010706020507" pitchFamily="18" charset="2"/>
              </a:rPr>
              <a:t>Plants (not just trees) produce oxygen.</a:t>
            </a:r>
          </a:p>
          <a:p>
            <a:pPr>
              <a:buFontTx/>
              <a:buNone/>
            </a:pPr>
            <a:r>
              <a:rPr lang="en-US" altLang="en-US" sz="2800" dirty="0">
                <a:sym typeface="Symbol" panose="05050102010706020507" pitchFamily="18" charset="2"/>
              </a:rPr>
              <a:t>Photosynthesis is the main source of O</a:t>
            </a:r>
            <a:r>
              <a:rPr lang="en-US" altLang="en-US" sz="1600" dirty="0">
                <a:sym typeface="Symbol" panose="05050102010706020507" pitchFamily="18" charset="2"/>
              </a:rPr>
              <a:t>2</a:t>
            </a:r>
            <a:r>
              <a:rPr lang="en-US" altLang="en-US" sz="2800" dirty="0">
                <a:sym typeface="Symbol" panose="05050102010706020507" pitchFamily="18" charset="2"/>
              </a:rPr>
              <a:t> </a:t>
            </a:r>
          </a:p>
          <a:p>
            <a:pPr>
              <a:buFontTx/>
              <a:buNone/>
            </a:pPr>
            <a:r>
              <a:rPr lang="en-US" altLang="en-US" sz="2800" dirty="0">
                <a:sym typeface="Symbol" panose="05050102010706020507" pitchFamily="18" charset="2"/>
              </a:rPr>
              <a:t>	6CO</a:t>
            </a:r>
            <a:r>
              <a:rPr lang="en-US" altLang="en-US" sz="2000" baseline="-25000" dirty="0"/>
              <a:t>2</a:t>
            </a:r>
            <a:r>
              <a:rPr lang="en-US" altLang="en-US" sz="1800" dirty="0">
                <a:sym typeface="Symbol" panose="05050102010706020507" pitchFamily="18" charset="2"/>
              </a:rPr>
              <a:t> </a:t>
            </a:r>
            <a:r>
              <a:rPr lang="en-US" altLang="en-US" sz="2800" dirty="0">
                <a:sym typeface="Symbol" panose="05050102010706020507" pitchFamily="18" charset="2"/>
              </a:rPr>
              <a:t>+ 6H</a:t>
            </a:r>
            <a:r>
              <a:rPr lang="en-US" altLang="en-US" sz="2000" baseline="-25000" dirty="0"/>
              <a:t>2</a:t>
            </a:r>
            <a:r>
              <a:rPr lang="en-US" altLang="en-US" sz="2800" dirty="0">
                <a:sym typeface="Symbol" panose="05050102010706020507" pitchFamily="18" charset="2"/>
              </a:rPr>
              <a:t>O + sunlight  C</a:t>
            </a:r>
            <a:r>
              <a:rPr lang="en-US" altLang="en-US" sz="2800" baseline="-25000" dirty="0">
                <a:sym typeface="Symbol" panose="05050102010706020507" pitchFamily="18" charset="2"/>
              </a:rPr>
              <a:t>6</a:t>
            </a:r>
            <a:r>
              <a:rPr lang="en-US" altLang="en-US" sz="2800" dirty="0">
                <a:sym typeface="Symbol" panose="05050102010706020507" pitchFamily="18" charset="2"/>
              </a:rPr>
              <a:t>H</a:t>
            </a:r>
            <a:r>
              <a:rPr lang="en-US" altLang="en-US" sz="2000" baseline="-25000" dirty="0"/>
              <a:t>12</a:t>
            </a:r>
            <a:r>
              <a:rPr lang="en-US" altLang="en-US" sz="2800" dirty="0">
                <a:sym typeface="Symbol" panose="05050102010706020507" pitchFamily="18" charset="2"/>
              </a:rPr>
              <a:t>O</a:t>
            </a:r>
            <a:r>
              <a:rPr lang="en-US" altLang="en-US" sz="2800" baseline="-25000" dirty="0">
                <a:sym typeface="Symbol" panose="05050102010706020507" pitchFamily="18" charset="2"/>
              </a:rPr>
              <a:t>6</a:t>
            </a:r>
            <a:r>
              <a:rPr lang="en-US" altLang="en-US" sz="2800" dirty="0">
                <a:sym typeface="Symbol" panose="05050102010706020507" pitchFamily="18" charset="2"/>
              </a:rPr>
              <a:t> + 6O</a:t>
            </a:r>
            <a:r>
              <a:rPr lang="en-US" altLang="en-US" sz="2000" baseline="-25000" dirty="0"/>
              <a:t>2</a:t>
            </a:r>
          </a:p>
          <a:p>
            <a:pPr>
              <a:buFontTx/>
              <a:buNone/>
            </a:pPr>
            <a:r>
              <a:rPr lang="en-US" altLang="en-US" sz="2800" dirty="0">
                <a:sym typeface="Symbol" panose="05050102010706020507" pitchFamily="18" charset="2"/>
              </a:rPr>
              <a:t>	</a:t>
            </a:r>
            <a:r>
              <a:rPr lang="en-US" altLang="en-US" dirty="0"/>
              <a:t>Carbon dioxide + water + sunlight</a:t>
            </a:r>
            <a:r>
              <a:rPr lang="en-US" altLang="en-US" sz="2000" dirty="0"/>
              <a:t> </a:t>
            </a:r>
            <a:r>
              <a:rPr lang="en-US" altLang="en-US" dirty="0">
                <a:sym typeface="Symbol" panose="05050102010706020507" pitchFamily="18" charset="2"/>
              </a:rPr>
              <a:t> sugar + oxygen</a:t>
            </a:r>
            <a:endParaRPr lang="en-US" altLang="en-US" dirty="0"/>
          </a:p>
          <a:p>
            <a:pPr>
              <a:buFontTx/>
              <a:buNone/>
            </a:pPr>
            <a:r>
              <a:rPr lang="en-US" altLang="en-US" sz="2800" dirty="0">
                <a:solidFill>
                  <a:srgbClr val="FF6699"/>
                </a:solidFill>
                <a:sym typeface="Symbol" panose="05050102010706020507" pitchFamily="18" charset="2"/>
              </a:rPr>
              <a:t>	</a:t>
            </a:r>
            <a:endParaRPr lang="en-US" altLang="en-US" sz="2800" dirty="0">
              <a:sym typeface="Symbol" panose="05050102010706020507" pitchFamily="18" charset="2"/>
            </a:endParaRPr>
          </a:p>
          <a:p>
            <a:pPr>
              <a:buFontTx/>
              <a:buNone/>
            </a:pPr>
            <a:r>
              <a:rPr lang="en-US" altLang="en-US" sz="2800" dirty="0">
                <a:sym typeface="Symbol" panose="05050102010706020507" pitchFamily="18" charset="2"/>
              </a:rPr>
              <a:t>				</a:t>
            </a:r>
            <a:endParaRPr lang="en-US" altLang="en-US" sz="2800" dirty="0">
              <a:solidFill>
                <a:srgbClr val="FF6699"/>
              </a:solidFill>
              <a:sym typeface="Symbol" panose="05050102010706020507" pitchFamily="18" charset="2"/>
            </a:endParaRPr>
          </a:p>
          <a:p>
            <a:pPr>
              <a:buFontTx/>
              <a:buNone/>
            </a:pPr>
            <a:r>
              <a:rPr lang="en-US" altLang="en-US" sz="2800" dirty="0">
                <a:solidFill>
                  <a:srgbClr val="FF6699"/>
                </a:solidFill>
                <a:sym typeface="Symbol" panose="05050102010706020507" pitchFamily="18" charset="2"/>
              </a:rPr>
              <a:t>							</a:t>
            </a:r>
          </a:p>
        </p:txBody>
      </p:sp>
      <p:pic>
        <p:nvPicPr>
          <p:cNvPr id="6" name="Picture 5" descr="A picture containing drawing&#10;&#10;Description automatically generated">
            <a:extLst>
              <a:ext uri="{FF2B5EF4-FFF2-40B4-BE49-F238E27FC236}">
                <a16:creationId xmlns:a16="http://schemas.microsoft.com/office/drawing/2014/main" id="{32CB710A-BAC9-4BAE-B683-3FCD732C55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8C39D60-425B-4D5C-904A-4E4B8D0429D3}"/>
              </a:ext>
            </a:extLst>
          </p:cNvPr>
          <p:cNvSpPr>
            <a:spLocks noGrp="1" noChangeArrowheads="1"/>
          </p:cNvSpPr>
          <p:nvPr>
            <p:ph type="subTitle" idx="1"/>
          </p:nvPr>
        </p:nvSpPr>
        <p:spPr/>
        <p:txBody>
          <a:bodyPr/>
          <a:lstStyle/>
          <a:p>
            <a:endParaRPr lang="en-US" altLang="en-US" dirty="0"/>
          </a:p>
          <a:p>
            <a:pPr algn="ctr"/>
            <a:r>
              <a:rPr lang="en-US" altLang="en-US" dirty="0"/>
              <a:t>The Ozone Layer </a:t>
            </a:r>
          </a:p>
          <a:p>
            <a:pPr algn="ctr"/>
            <a:r>
              <a:rPr lang="en-US" altLang="en-US" dirty="0"/>
              <a:t>(Stratosphere 10-50 km)</a:t>
            </a:r>
          </a:p>
        </p:txBody>
      </p:sp>
      <p:pic>
        <p:nvPicPr>
          <p:cNvPr id="4" name="Picture 3" descr="A picture containing drawing&#10;&#10;Description automatically generated">
            <a:extLst>
              <a:ext uri="{FF2B5EF4-FFF2-40B4-BE49-F238E27FC236}">
                <a16:creationId xmlns:a16="http://schemas.microsoft.com/office/drawing/2014/main" id="{9FF859DD-0BFF-4EC8-A895-2FE49BB612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04800"/>
            <a:ext cx="1488872" cy="1111000"/>
          </a:xfrm>
          <a:prstGeom prst="rect">
            <a:avLst/>
          </a:prstGeom>
        </p:spPr>
      </p:pic>
    </p:spTree>
    <p:extLst>
      <p:ext uri="{BB962C8B-B14F-4D97-AF65-F5344CB8AC3E}">
        <p14:creationId xmlns:p14="http://schemas.microsoft.com/office/powerpoint/2010/main" val="24121295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2B253A90-FE32-4492-AA26-21846991B1E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84CE380-790D-4E26-ABC2-5209437F037D}" type="slidenum">
              <a:rPr lang="en-US" altLang="en-US" sz="1400">
                <a:solidFill>
                  <a:schemeClr val="bg1"/>
                </a:solidFill>
              </a:rPr>
              <a:pPr>
                <a:lnSpc>
                  <a:spcPct val="100000"/>
                </a:lnSpc>
                <a:spcBef>
                  <a:spcPct val="0"/>
                </a:spcBef>
                <a:buClrTx/>
                <a:buFontTx/>
                <a:buNone/>
              </a:pPr>
              <a:t>9</a:t>
            </a:fld>
            <a:endParaRPr lang="en-US" altLang="en-US" sz="1400">
              <a:latin typeface="Times New Roman" panose="02020603050405020304" pitchFamily="18" charset="0"/>
            </a:endParaRPr>
          </a:p>
        </p:txBody>
      </p:sp>
      <p:pic>
        <p:nvPicPr>
          <p:cNvPr id="10243" name="Picture 2" descr="vertpro">
            <a:extLst>
              <a:ext uri="{FF2B5EF4-FFF2-40B4-BE49-F238E27FC236}">
                <a16:creationId xmlns:a16="http://schemas.microsoft.com/office/drawing/2014/main" id="{E995B0A4-FD91-4676-A3B4-3E4085E3CE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2999" y="301841"/>
            <a:ext cx="4968875" cy="550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187" name="Rectangle 3">
            <a:extLst>
              <a:ext uri="{FF2B5EF4-FFF2-40B4-BE49-F238E27FC236}">
                <a16:creationId xmlns:a16="http://schemas.microsoft.com/office/drawing/2014/main" id="{F14BA4BC-0EC9-4590-B62D-D8D6FD746E85}"/>
              </a:ext>
            </a:extLst>
          </p:cNvPr>
          <p:cNvSpPr>
            <a:spLocks noChangeArrowheads="1"/>
          </p:cNvSpPr>
          <p:nvPr/>
        </p:nvSpPr>
        <p:spPr bwMode="auto">
          <a:xfrm>
            <a:off x="2989262" y="304800"/>
            <a:ext cx="4392612" cy="2592388"/>
          </a:xfrm>
          <a:prstGeom prst="rect">
            <a:avLst/>
          </a:prstGeom>
          <a:solidFill>
            <a:schemeClr val="bg1">
              <a:alpha val="70000"/>
            </a:schemeClr>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sp>
        <p:nvSpPr>
          <p:cNvPr id="221188" name="Rectangle 4">
            <a:extLst>
              <a:ext uri="{FF2B5EF4-FFF2-40B4-BE49-F238E27FC236}">
                <a16:creationId xmlns:a16="http://schemas.microsoft.com/office/drawing/2014/main" id="{1541CC6F-9D32-497A-A840-FE18AB16EB23}"/>
              </a:ext>
            </a:extLst>
          </p:cNvPr>
          <p:cNvSpPr>
            <a:spLocks noChangeArrowheads="1"/>
          </p:cNvSpPr>
          <p:nvPr/>
        </p:nvSpPr>
        <p:spPr bwMode="auto">
          <a:xfrm>
            <a:off x="2989262" y="2897188"/>
            <a:ext cx="4392612" cy="1728787"/>
          </a:xfrm>
          <a:prstGeom prst="rect">
            <a:avLst/>
          </a:prstGeom>
          <a:solidFill>
            <a:srgbClr val="FF0000">
              <a:alpha val="39000"/>
            </a:srgbClr>
          </a:solidFill>
          <a:ln w="9525">
            <a:solidFill>
              <a:schemeClr val="tx1"/>
            </a:solidFill>
            <a:miter lim="800000"/>
            <a:headEnd/>
            <a:tailEnd/>
          </a:ln>
          <a:effectLst/>
        </p:spPr>
        <p:txBody>
          <a:bodyPr wrap="none" anchor="ctr"/>
          <a:lstStyle/>
          <a:p>
            <a:pPr>
              <a:lnSpc>
                <a:spcPts val="3600"/>
              </a:lnSpc>
              <a:spcBef>
                <a:spcPts val="500"/>
              </a:spcBef>
              <a:buClr>
                <a:srgbClr val="990033"/>
              </a:buClr>
              <a:defRPr/>
            </a:pPr>
            <a:endParaRPr lang="en-GB"/>
          </a:p>
        </p:txBody>
      </p:sp>
      <p:pic>
        <p:nvPicPr>
          <p:cNvPr id="7" name="Picture 6" descr="A picture containing drawing&#10;&#10;Description automatically generated">
            <a:extLst>
              <a:ext uri="{FF2B5EF4-FFF2-40B4-BE49-F238E27FC236}">
                <a16:creationId xmlns:a16="http://schemas.microsoft.com/office/drawing/2014/main" id="{580C4D5E-7366-4223-97AE-70BB16446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blinds(horizontal)">
                                      <p:cBhvr>
                                        <p:cTn id="7" dur="500"/>
                                        <p:tgtEl>
                                          <p:spTgt spid="221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additive="base">
                                        <p:cTn id="12" dur="500" fill="hold"/>
                                        <p:tgtEl>
                                          <p:spTgt spid="221188"/>
                                        </p:tgtEl>
                                        <p:attrNameLst>
                                          <p:attrName>ppt_x</p:attrName>
                                        </p:attrNameLst>
                                      </p:cBhvr>
                                      <p:tavLst>
                                        <p:tav tm="0">
                                          <p:val>
                                            <p:strVal val="0-#ppt_w/2"/>
                                          </p:val>
                                        </p:tav>
                                        <p:tav tm="100000">
                                          <p:val>
                                            <p:strVal val="#ppt_x"/>
                                          </p:val>
                                        </p:tav>
                                      </p:tavLst>
                                    </p:anim>
                                    <p:anim calcmode="lin" valueType="num">
                                      <p:cBhvr additive="base">
                                        <p:cTn id="13" dur="500" fill="hold"/>
                                        <p:tgtEl>
                                          <p:spTgt spid="221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P spid="22118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altLang="en-US" sz="1800" b="0" i="0" u="none" strike="noStrike" cap="none" normalizeH="0" baseline="-25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altLang="en-US" sz="1800" b="0" i="0" u="none" strike="noStrike" cap="none" normalizeH="0" baseline="-25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520106-09ff-44f8-a26a-506c2325c591">
      <UserInfo>
        <DisplayName/>
        <AccountId xsi:nil="true"/>
        <AccountType/>
      </UserInfo>
    </SharedWithUsers>
  </documentManagement>
</p:properties>
</file>

<file path=customXml/itemProps1.xml><?xml version="1.0" encoding="utf-8"?>
<ds:datastoreItem xmlns:ds="http://schemas.openxmlformats.org/officeDocument/2006/customXml" ds:itemID="{EAEB9CCA-8E95-4153-9E0B-0789D4C48A14}"/>
</file>

<file path=customXml/itemProps2.xml><?xml version="1.0" encoding="utf-8"?>
<ds:datastoreItem xmlns:ds="http://schemas.openxmlformats.org/officeDocument/2006/customXml" ds:itemID="{EB62D5AC-E9F4-4AB2-AB9E-43091E7B7F7E}">
  <ds:schemaRefs>
    <ds:schemaRef ds:uri="http://schemas.microsoft.com/sharepoint/v3/contenttype/forms"/>
  </ds:schemaRefs>
</ds:datastoreItem>
</file>

<file path=customXml/itemProps3.xml><?xml version="1.0" encoding="utf-8"?>
<ds:datastoreItem xmlns:ds="http://schemas.openxmlformats.org/officeDocument/2006/customXml" ds:itemID="{14550C6B-8032-408C-949E-DD6FDAAD1A63}">
  <ds:schemaRefs>
    <ds:schemaRef ds:uri="http://schemas.microsoft.com/office/2006/metadata/properties"/>
    <ds:schemaRef ds:uri="http://schemas.microsoft.com/office/infopath/2007/PartnerControls"/>
    <ds:schemaRef ds:uri="56010c2e-e7df-43f9-b9a0-0c299b337b10"/>
  </ds:schemaRefs>
</ds:datastoreItem>
</file>

<file path=docProps/app.xml><?xml version="1.0" encoding="utf-8"?>
<Properties xmlns="http://schemas.openxmlformats.org/officeDocument/2006/extended-properties" xmlns:vt="http://schemas.openxmlformats.org/officeDocument/2006/docPropsVTypes">
  <Template/>
  <TotalTime>14704</TotalTime>
  <Words>1339</Words>
  <Application>Microsoft Office PowerPoint</Application>
  <PresentationFormat>On-screen Show (4:3)</PresentationFormat>
  <Paragraphs>207</Paragraphs>
  <Slides>36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Times New Roman</vt:lpstr>
      <vt:lpstr>Verdana</vt:lpstr>
      <vt:lpstr>Default Design</vt:lpstr>
      <vt:lpstr>Chart</vt:lpstr>
      <vt:lpstr> Prof. Dudley E. Shallcross ACRG &amp; PSTT Tim G. Harrison Bristol ChemLabS Atmospheric Chemistry Research Group, School of Chemistry, University of Bristol Primary Science Teaching Trust </vt:lpstr>
      <vt:lpstr>Contents</vt:lpstr>
      <vt:lpstr>PowerPoint Presentation</vt:lpstr>
      <vt:lpstr>PowerPoint Presentation</vt:lpstr>
      <vt:lpstr>Nitrogen, N2</vt:lpstr>
      <vt:lpstr>PowerPoint Presentation</vt:lpstr>
      <vt:lpstr>Oxygen, 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Ozone observations</vt:lpstr>
      <vt:lpstr>PowerPoint Presentation</vt:lpstr>
      <vt:lpstr>           Historic data on (south) polar ozone </vt:lpstr>
      <vt:lpstr>CCl3F   Lifetime ~ 45 years</vt:lpstr>
      <vt:lpstr>NASA AGAGE Network</vt:lpstr>
      <vt:lpstr>Global AGAGE GHG and ODP measurement network</vt:lpstr>
      <vt:lpstr>What might have happened if we did nothing about CFCs?</vt:lpstr>
      <vt:lpstr>PowerPoint Presentation</vt:lpstr>
      <vt:lpstr>             Air Pollution</vt:lpstr>
      <vt:lpstr>PowerPoint Presentation</vt:lpstr>
      <vt:lpstr>PowerPoint Presentation</vt:lpstr>
      <vt:lpstr>Ozone Chemistry- low NOx environment</vt:lpstr>
      <vt:lpstr> Ozone Chemistry- higher NOx environment</vt:lpstr>
      <vt:lpstr>Air measurements in Bristol of NO</vt:lpstr>
      <vt:lpstr>PowerPoint Presentation</vt:lpstr>
      <vt:lpstr>Photochemical Smog</vt:lpstr>
      <vt:lpstr>PowerPoint Presentation</vt:lpstr>
      <vt:lpstr>Particulates (‘dust’), PM2.5  and PM10</vt:lpstr>
      <vt:lpstr>https://uk-air.defra.gov.uk/  Marylebone Road in London</vt:lpstr>
      <vt:lpstr>Bonfire night</vt:lpstr>
      <vt:lpstr>Long term carbon dioxide (CO2) measurements</vt:lpstr>
    </vt:vector>
  </TitlesOfParts>
  <Company>UoB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space is for the name and role of the speaker.  A sans serif typeface of 18 pt is recommended.</dc:title>
  <dc:creator>Browning</dc:creator>
  <cp:lastModifiedBy>Alison Trew</cp:lastModifiedBy>
  <cp:revision>155</cp:revision>
  <dcterms:created xsi:type="dcterms:W3CDTF">2003-04-01T14:58:27Z</dcterms:created>
  <dcterms:modified xsi:type="dcterms:W3CDTF">2020-04-01T14:52:38Z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SourceUrl">
    <vt:lpwstr/>
  </property>
  <property fmtid="{D5CDD505-2E9C-101B-9397-08002B2CF9AE}" pid="8" name="_SharedFileIndex">
    <vt:lpwstr/>
  </property>
</Properties>
</file>