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6"/>
  </p:notesMasterIdLst>
  <p:sldIdLst>
    <p:sldId id="305" r:id="rId7"/>
    <p:sldId id="304" r:id="rId8"/>
    <p:sldId id="303" r:id="rId9"/>
    <p:sldId id="319" r:id="rId10"/>
    <p:sldId id="302" r:id="rId11"/>
    <p:sldId id="306" r:id="rId12"/>
    <p:sldId id="311" r:id="rId13"/>
    <p:sldId id="307" r:id="rId14"/>
    <p:sldId id="308" r:id="rId15"/>
    <p:sldId id="309" r:id="rId16"/>
    <p:sldId id="310" r:id="rId17"/>
    <p:sldId id="312" r:id="rId18"/>
    <p:sldId id="313" r:id="rId19"/>
    <p:sldId id="314" r:id="rId20"/>
    <p:sldId id="315" r:id="rId21"/>
    <p:sldId id="301" r:id="rId22"/>
    <p:sldId id="316" r:id="rId23"/>
    <p:sldId id="318" r:id="rId24"/>
    <p:sldId id="31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0536C2-3E08-494B-B704-57B5DA16F490}" v="1" dt="2023-11-30T16:44:10.6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71328" autoAdjust="0"/>
  </p:normalViewPr>
  <p:slideViewPr>
    <p:cSldViewPr>
      <p:cViewPr varScale="1">
        <p:scale>
          <a:sx n="79" d="100"/>
          <a:sy n="79" d="100"/>
        </p:scale>
        <p:origin x="1992" y="96"/>
      </p:cViewPr>
      <p:guideLst>
        <p:guide orient="horz" pos="2160"/>
        <p:guide pos="2880"/>
      </p:guideLst>
    </p:cSldViewPr>
  </p:slideViewPr>
  <p:notesTextViewPr>
    <p:cViewPr>
      <p:scale>
        <a:sx n="100" d="100"/>
        <a:sy n="100" d="100"/>
      </p:scale>
      <p:origin x="0" y="0"/>
    </p:cViewPr>
  </p:notesTextViewPr>
  <p:notesViewPr>
    <p:cSldViewPr>
      <p:cViewPr varScale="1">
        <p:scale>
          <a:sx n="71" d="100"/>
          <a:sy n="71" d="100"/>
        </p:scale>
        <p:origin x="359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752A213E-0BC5-AB79-4D2E-5511DC1CC4C9}"/>
    <pc:docChg chg="addSld delSld modSld">
      <pc:chgData name="Paula Montero" userId="S::paula.montero@pstt.org.uk::9c82981b-9b26-4f56-a06f-e948bb469f68" providerId="AD" clId="Web-{752A213E-0BC5-AB79-4D2E-5511DC1CC4C9}" dt="2023-11-28T16:09:49.272" v="60"/>
      <pc:docMkLst>
        <pc:docMk/>
      </pc:docMkLst>
      <pc:sldChg chg="modNotes">
        <pc:chgData name="Paula Montero" userId="S::paula.montero@pstt.org.uk::9c82981b-9b26-4f56-a06f-e948bb469f68" providerId="AD" clId="Web-{752A213E-0BC5-AB79-4D2E-5511DC1CC4C9}" dt="2023-11-28T15:04:39.387" v="15"/>
        <pc:sldMkLst>
          <pc:docMk/>
          <pc:sldMk cId="2859028519" sldId="296"/>
        </pc:sldMkLst>
      </pc:sldChg>
      <pc:sldChg chg="modNotes">
        <pc:chgData name="Paula Montero" userId="S::paula.montero@pstt.org.uk::9c82981b-9b26-4f56-a06f-e948bb469f68" providerId="AD" clId="Web-{752A213E-0BC5-AB79-4D2E-5511DC1CC4C9}" dt="2023-11-28T16:09:49.272" v="60"/>
        <pc:sldMkLst>
          <pc:docMk/>
          <pc:sldMk cId="3910944636" sldId="301"/>
        </pc:sldMkLst>
      </pc:sldChg>
      <pc:sldChg chg="modNotes">
        <pc:chgData name="Paula Montero" userId="S::paula.montero@pstt.org.uk::9c82981b-9b26-4f56-a06f-e948bb469f68" providerId="AD" clId="Web-{752A213E-0BC5-AB79-4D2E-5511DC1CC4C9}" dt="2023-11-28T15:04:26.683" v="8"/>
        <pc:sldMkLst>
          <pc:docMk/>
          <pc:sldMk cId="2138340573" sldId="302"/>
        </pc:sldMkLst>
      </pc:sldChg>
      <pc:sldChg chg="modNotes">
        <pc:chgData name="Paula Montero" userId="S::paula.montero@pstt.org.uk::9c82981b-9b26-4f56-a06f-e948bb469f68" providerId="AD" clId="Web-{752A213E-0BC5-AB79-4D2E-5511DC1CC4C9}" dt="2023-11-28T15:03:51.932" v="5"/>
        <pc:sldMkLst>
          <pc:docMk/>
          <pc:sldMk cId="2098176612" sldId="304"/>
        </pc:sldMkLst>
      </pc:sldChg>
      <pc:sldChg chg="modNotes">
        <pc:chgData name="Paula Montero" userId="S::paula.montero@pstt.org.uk::9c82981b-9b26-4f56-a06f-e948bb469f68" providerId="AD" clId="Web-{752A213E-0BC5-AB79-4D2E-5511DC1CC4C9}" dt="2023-11-28T14:57:27.687" v="4"/>
        <pc:sldMkLst>
          <pc:docMk/>
          <pc:sldMk cId="3475407966" sldId="305"/>
        </pc:sldMkLst>
      </pc:sldChg>
      <pc:sldChg chg="modNotes">
        <pc:chgData name="Paula Montero" userId="S::paula.montero@pstt.org.uk::9c82981b-9b26-4f56-a06f-e948bb469f68" providerId="AD" clId="Web-{752A213E-0BC5-AB79-4D2E-5511DC1CC4C9}" dt="2023-11-28T15:04:33.136" v="12"/>
        <pc:sldMkLst>
          <pc:docMk/>
          <pc:sldMk cId="1134800080" sldId="306"/>
        </pc:sldMkLst>
      </pc:sldChg>
      <pc:sldChg chg="modNotes">
        <pc:chgData name="Paula Montero" userId="S::paula.montero@pstt.org.uk::9c82981b-9b26-4f56-a06f-e948bb469f68" providerId="AD" clId="Web-{752A213E-0BC5-AB79-4D2E-5511DC1CC4C9}" dt="2023-11-28T15:05:26.716" v="21"/>
        <pc:sldMkLst>
          <pc:docMk/>
          <pc:sldMk cId="2707390474" sldId="307"/>
        </pc:sldMkLst>
      </pc:sldChg>
      <pc:sldChg chg="modNotes">
        <pc:chgData name="Paula Montero" userId="S::paula.montero@pstt.org.uk::9c82981b-9b26-4f56-a06f-e948bb469f68" providerId="AD" clId="Web-{752A213E-0BC5-AB79-4D2E-5511DC1CC4C9}" dt="2023-11-28T15:05:31.966" v="25"/>
        <pc:sldMkLst>
          <pc:docMk/>
          <pc:sldMk cId="3275548117" sldId="308"/>
        </pc:sldMkLst>
      </pc:sldChg>
      <pc:sldChg chg="modNotes">
        <pc:chgData name="Paula Montero" userId="S::paula.montero@pstt.org.uk::9c82981b-9b26-4f56-a06f-e948bb469f68" providerId="AD" clId="Web-{752A213E-0BC5-AB79-4D2E-5511DC1CC4C9}" dt="2023-11-28T15:05:43.591" v="31"/>
        <pc:sldMkLst>
          <pc:docMk/>
          <pc:sldMk cId="498246550" sldId="309"/>
        </pc:sldMkLst>
      </pc:sldChg>
      <pc:sldChg chg="modNotes">
        <pc:chgData name="Paula Montero" userId="S::paula.montero@pstt.org.uk::9c82981b-9b26-4f56-a06f-e948bb469f68" providerId="AD" clId="Web-{752A213E-0BC5-AB79-4D2E-5511DC1CC4C9}" dt="2023-11-28T15:07:55.611" v="40"/>
        <pc:sldMkLst>
          <pc:docMk/>
          <pc:sldMk cId="82150530" sldId="310"/>
        </pc:sldMkLst>
      </pc:sldChg>
      <pc:sldChg chg="modNotes">
        <pc:chgData name="Paula Montero" userId="S::paula.montero@pstt.org.uk::9c82981b-9b26-4f56-a06f-e948bb469f68" providerId="AD" clId="Web-{752A213E-0BC5-AB79-4D2E-5511DC1CC4C9}" dt="2023-11-28T15:08:25.533" v="44"/>
        <pc:sldMkLst>
          <pc:docMk/>
          <pc:sldMk cId="3954374463" sldId="311"/>
        </pc:sldMkLst>
      </pc:sldChg>
      <pc:sldChg chg="modNotes">
        <pc:chgData name="Paula Montero" userId="S::paula.montero@pstt.org.uk::9c82981b-9b26-4f56-a06f-e948bb469f68" providerId="AD" clId="Web-{752A213E-0BC5-AB79-4D2E-5511DC1CC4C9}" dt="2023-11-28T15:08:27.971" v="46"/>
        <pc:sldMkLst>
          <pc:docMk/>
          <pc:sldMk cId="4189063432" sldId="312"/>
        </pc:sldMkLst>
      </pc:sldChg>
      <pc:sldChg chg="modNotes">
        <pc:chgData name="Paula Montero" userId="S::paula.montero@pstt.org.uk::9c82981b-9b26-4f56-a06f-e948bb469f68" providerId="AD" clId="Web-{752A213E-0BC5-AB79-4D2E-5511DC1CC4C9}" dt="2023-11-28T15:08:59.597" v="49"/>
        <pc:sldMkLst>
          <pc:docMk/>
          <pc:sldMk cId="789825875" sldId="313"/>
        </pc:sldMkLst>
      </pc:sldChg>
      <pc:sldChg chg="modNotes">
        <pc:chgData name="Paula Montero" userId="S::paula.montero@pstt.org.uk::9c82981b-9b26-4f56-a06f-e948bb469f68" providerId="AD" clId="Web-{752A213E-0BC5-AB79-4D2E-5511DC1CC4C9}" dt="2023-11-28T15:09:26.363" v="53"/>
        <pc:sldMkLst>
          <pc:docMk/>
          <pc:sldMk cId="3049791214" sldId="314"/>
        </pc:sldMkLst>
      </pc:sldChg>
      <pc:sldChg chg="modNotes">
        <pc:chgData name="Paula Montero" userId="S::paula.montero@pstt.org.uk::9c82981b-9b26-4f56-a06f-e948bb469f68" providerId="AD" clId="Web-{752A213E-0BC5-AB79-4D2E-5511DC1CC4C9}" dt="2023-11-28T15:09:35.567" v="57"/>
        <pc:sldMkLst>
          <pc:docMk/>
          <pc:sldMk cId="2457490618" sldId="315"/>
        </pc:sldMkLst>
      </pc:sldChg>
      <pc:sldChg chg="add del">
        <pc:chgData name="Paula Montero" userId="S::paula.montero@pstt.org.uk::9c82981b-9b26-4f56-a06f-e948bb469f68" providerId="AD" clId="Web-{752A213E-0BC5-AB79-4D2E-5511DC1CC4C9}" dt="2023-11-28T15:07:13.953" v="36"/>
        <pc:sldMkLst>
          <pc:docMk/>
          <pc:sldMk cId="2930370439" sldId="319"/>
        </pc:sldMkLst>
      </pc:sldChg>
    </pc:docChg>
  </pc:docChgLst>
  <pc:docChgLst>
    <pc:chgData name="Wendy Woodsford" userId="dd4886fa-f0a0-4f18-8f65-16d3fbb360dd" providerId="ADAL" clId="{DD7997B7-8FBA-4A42-88E6-34123B925E2F}"/>
    <pc:docChg chg="undo redo custSel modSld sldOrd">
      <pc:chgData name="Wendy Woodsford" userId="dd4886fa-f0a0-4f18-8f65-16d3fbb360dd" providerId="ADAL" clId="{DD7997B7-8FBA-4A42-88E6-34123B925E2F}" dt="2023-12-01T15:11:18.564" v="302" actId="1037"/>
      <pc:docMkLst>
        <pc:docMk/>
      </pc:docMkLst>
      <pc:sldChg chg="modSp mod">
        <pc:chgData name="Wendy Woodsford" userId="dd4886fa-f0a0-4f18-8f65-16d3fbb360dd" providerId="ADAL" clId="{DD7997B7-8FBA-4A42-88E6-34123B925E2F}" dt="2023-12-01T15:10:15.581" v="230" actId="1076"/>
        <pc:sldMkLst>
          <pc:docMk/>
          <pc:sldMk cId="3910944636" sldId="301"/>
        </pc:sldMkLst>
        <pc:spChg chg="mod">
          <ac:chgData name="Wendy Woodsford" userId="dd4886fa-f0a0-4f18-8f65-16d3fbb360dd" providerId="ADAL" clId="{DD7997B7-8FBA-4A42-88E6-34123B925E2F}" dt="2023-12-01T15:09:27.951" v="223" actId="14100"/>
          <ac:spMkLst>
            <pc:docMk/>
            <pc:sldMk cId="3910944636" sldId="301"/>
            <ac:spMk id="12" creationId="{6E33A86D-4A10-8C49-C9E6-E9DEDF384C53}"/>
          </ac:spMkLst>
        </pc:spChg>
        <pc:spChg chg="mod">
          <ac:chgData name="Wendy Woodsford" userId="dd4886fa-f0a0-4f18-8f65-16d3fbb360dd" providerId="ADAL" clId="{DD7997B7-8FBA-4A42-88E6-34123B925E2F}" dt="2023-12-01T15:09:30.502" v="224" actId="14100"/>
          <ac:spMkLst>
            <pc:docMk/>
            <pc:sldMk cId="3910944636" sldId="301"/>
            <ac:spMk id="14" creationId="{9B2A6534-E079-41CE-517B-49AF6F9A7D4E}"/>
          </ac:spMkLst>
        </pc:spChg>
        <pc:spChg chg="mod">
          <ac:chgData name="Wendy Woodsford" userId="dd4886fa-f0a0-4f18-8f65-16d3fbb360dd" providerId="ADAL" clId="{DD7997B7-8FBA-4A42-88E6-34123B925E2F}" dt="2023-12-01T15:09:34.134" v="225" actId="14100"/>
          <ac:spMkLst>
            <pc:docMk/>
            <pc:sldMk cId="3910944636" sldId="301"/>
            <ac:spMk id="16" creationId="{785F2303-C75C-215F-DDFB-232D24896A92}"/>
          </ac:spMkLst>
        </pc:spChg>
        <pc:spChg chg="mod">
          <ac:chgData name="Wendy Woodsford" userId="dd4886fa-f0a0-4f18-8f65-16d3fbb360dd" providerId="ADAL" clId="{DD7997B7-8FBA-4A42-88E6-34123B925E2F}" dt="2023-12-01T15:09:35.870" v="226" actId="14100"/>
          <ac:spMkLst>
            <pc:docMk/>
            <pc:sldMk cId="3910944636" sldId="301"/>
            <ac:spMk id="18" creationId="{4942615C-9AB5-3AFC-0070-0BD091E9760F}"/>
          </ac:spMkLst>
        </pc:spChg>
        <pc:spChg chg="mod">
          <ac:chgData name="Wendy Woodsford" userId="dd4886fa-f0a0-4f18-8f65-16d3fbb360dd" providerId="ADAL" clId="{DD7997B7-8FBA-4A42-88E6-34123B925E2F}" dt="2023-12-01T15:09:37.708" v="227" actId="14100"/>
          <ac:spMkLst>
            <pc:docMk/>
            <pc:sldMk cId="3910944636" sldId="301"/>
            <ac:spMk id="20" creationId="{E444B5C7-533D-231B-8DA6-1BE6F0D32835}"/>
          </ac:spMkLst>
        </pc:spChg>
        <pc:picChg chg="mod">
          <ac:chgData name="Wendy Woodsford" userId="dd4886fa-f0a0-4f18-8f65-16d3fbb360dd" providerId="ADAL" clId="{DD7997B7-8FBA-4A42-88E6-34123B925E2F}" dt="2023-12-01T15:10:10.717" v="229" actId="1076"/>
          <ac:picMkLst>
            <pc:docMk/>
            <pc:sldMk cId="3910944636" sldId="301"/>
            <ac:picMk id="22" creationId="{44BD874E-A69A-3A63-5D05-FF5B43521367}"/>
          </ac:picMkLst>
        </pc:picChg>
        <pc:picChg chg="mod">
          <ac:chgData name="Wendy Woodsford" userId="dd4886fa-f0a0-4f18-8f65-16d3fbb360dd" providerId="ADAL" clId="{DD7997B7-8FBA-4A42-88E6-34123B925E2F}" dt="2023-12-01T15:10:15.581" v="230" actId="1076"/>
          <ac:picMkLst>
            <pc:docMk/>
            <pc:sldMk cId="3910944636" sldId="301"/>
            <ac:picMk id="24" creationId="{8A3CE4BC-BE61-2E98-A673-BC25DF2C71D4}"/>
          </ac:picMkLst>
        </pc:picChg>
      </pc:sldChg>
      <pc:sldChg chg="modSp mod">
        <pc:chgData name="Wendy Woodsford" userId="dd4886fa-f0a0-4f18-8f65-16d3fbb360dd" providerId="ADAL" clId="{DD7997B7-8FBA-4A42-88E6-34123B925E2F}" dt="2023-12-01T14:59:07.692" v="31" actId="1035"/>
        <pc:sldMkLst>
          <pc:docMk/>
          <pc:sldMk cId="2138340573" sldId="302"/>
        </pc:sldMkLst>
        <pc:spChg chg="mod">
          <ac:chgData name="Wendy Woodsford" userId="dd4886fa-f0a0-4f18-8f65-16d3fbb360dd" providerId="ADAL" clId="{DD7997B7-8FBA-4A42-88E6-34123B925E2F}" dt="2023-12-01T14:59:07.692" v="31" actId="1035"/>
          <ac:spMkLst>
            <pc:docMk/>
            <pc:sldMk cId="2138340573" sldId="302"/>
            <ac:spMk id="4" creationId="{20334A4A-1302-5AA3-CDB0-CFACE9CA2589}"/>
          </ac:spMkLst>
        </pc:spChg>
        <pc:picChg chg="mod">
          <ac:chgData name="Wendy Woodsford" userId="dd4886fa-f0a0-4f18-8f65-16d3fbb360dd" providerId="ADAL" clId="{DD7997B7-8FBA-4A42-88E6-34123B925E2F}" dt="2023-12-01T14:58:52.854" v="26" actId="1076"/>
          <ac:picMkLst>
            <pc:docMk/>
            <pc:sldMk cId="2138340573" sldId="302"/>
            <ac:picMk id="5" creationId="{1DF6F500-6827-B6C0-1C98-841CC6CCA76E}"/>
          </ac:picMkLst>
        </pc:picChg>
      </pc:sldChg>
      <pc:sldChg chg="modSp mod ord">
        <pc:chgData name="Wendy Woodsford" userId="dd4886fa-f0a0-4f18-8f65-16d3fbb360dd" providerId="ADAL" clId="{DD7997B7-8FBA-4A42-88E6-34123B925E2F}" dt="2023-12-01T14:56:31.389" v="20" actId="1076"/>
        <pc:sldMkLst>
          <pc:docMk/>
          <pc:sldMk cId="3540396738" sldId="303"/>
        </pc:sldMkLst>
        <pc:spChg chg="mod">
          <ac:chgData name="Wendy Woodsford" userId="dd4886fa-f0a0-4f18-8f65-16d3fbb360dd" providerId="ADAL" clId="{DD7997B7-8FBA-4A42-88E6-34123B925E2F}" dt="2023-12-01T14:56:10.953" v="19" actId="14100"/>
          <ac:spMkLst>
            <pc:docMk/>
            <pc:sldMk cId="3540396738" sldId="303"/>
            <ac:spMk id="8" creationId="{60FD0A06-AABA-51B3-3B51-DC728DCB21C4}"/>
          </ac:spMkLst>
        </pc:spChg>
        <pc:picChg chg="mod">
          <ac:chgData name="Wendy Woodsford" userId="dd4886fa-f0a0-4f18-8f65-16d3fbb360dd" providerId="ADAL" clId="{DD7997B7-8FBA-4A42-88E6-34123B925E2F}" dt="2023-12-01T14:56:31.389" v="20" actId="1076"/>
          <ac:picMkLst>
            <pc:docMk/>
            <pc:sldMk cId="3540396738" sldId="303"/>
            <ac:picMk id="4" creationId="{59E08069-AC80-ED6F-6386-CF099E8FF7DF}"/>
          </ac:picMkLst>
        </pc:picChg>
      </pc:sldChg>
      <pc:sldChg chg="modSp mod">
        <pc:chgData name="Wendy Woodsford" userId="dd4886fa-f0a0-4f18-8f65-16d3fbb360dd" providerId="ADAL" clId="{DD7997B7-8FBA-4A42-88E6-34123B925E2F}" dt="2023-12-01T14:55:28.606" v="16" actId="1076"/>
        <pc:sldMkLst>
          <pc:docMk/>
          <pc:sldMk cId="2098176612" sldId="304"/>
        </pc:sldMkLst>
        <pc:spChg chg="mod">
          <ac:chgData name="Wendy Woodsford" userId="dd4886fa-f0a0-4f18-8f65-16d3fbb360dd" providerId="ADAL" clId="{DD7997B7-8FBA-4A42-88E6-34123B925E2F}" dt="2023-12-01T14:54:44.782" v="9" actId="20577"/>
          <ac:spMkLst>
            <pc:docMk/>
            <pc:sldMk cId="2098176612" sldId="304"/>
            <ac:spMk id="2" creationId="{F0121186-1578-5053-910B-2500E791E200}"/>
          </ac:spMkLst>
        </pc:spChg>
        <pc:spChg chg="mod">
          <ac:chgData name="Wendy Woodsford" userId="dd4886fa-f0a0-4f18-8f65-16d3fbb360dd" providerId="ADAL" clId="{DD7997B7-8FBA-4A42-88E6-34123B925E2F}" dt="2023-12-01T14:54:27.855" v="6" actId="1036"/>
          <ac:spMkLst>
            <pc:docMk/>
            <pc:sldMk cId="2098176612" sldId="304"/>
            <ac:spMk id="9" creationId="{85C39255-E07D-D52F-BC1B-C6DCF16F1B08}"/>
          </ac:spMkLst>
        </pc:spChg>
        <pc:spChg chg="mod">
          <ac:chgData name="Wendy Woodsford" userId="dd4886fa-f0a0-4f18-8f65-16d3fbb360dd" providerId="ADAL" clId="{DD7997B7-8FBA-4A42-88E6-34123B925E2F}" dt="2023-12-01T14:54:14.274" v="4" actId="1036"/>
          <ac:spMkLst>
            <pc:docMk/>
            <pc:sldMk cId="2098176612" sldId="304"/>
            <ac:spMk id="14" creationId="{214394A2-A711-3832-AC7C-2854798D18E8}"/>
          </ac:spMkLst>
        </pc:spChg>
        <pc:picChg chg="mod">
          <ac:chgData name="Wendy Woodsford" userId="dd4886fa-f0a0-4f18-8f65-16d3fbb360dd" providerId="ADAL" clId="{DD7997B7-8FBA-4A42-88E6-34123B925E2F}" dt="2023-12-01T14:55:28.606" v="16" actId="1076"/>
          <ac:picMkLst>
            <pc:docMk/>
            <pc:sldMk cId="2098176612" sldId="304"/>
            <ac:picMk id="20" creationId="{177FC3D9-2D81-91FE-6E40-7E035B7F1A7A}"/>
          </ac:picMkLst>
        </pc:picChg>
        <pc:picChg chg="mod">
          <ac:chgData name="Wendy Woodsford" userId="dd4886fa-f0a0-4f18-8f65-16d3fbb360dd" providerId="ADAL" clId="{DD7997B7-8FBA-4A42-88E6-34123B925E2F}" dt="2023-12-01T14:55:23.220" v="14" actId="1076"/>
          <ac:picMkLst>
            <pc:docMk/>
            <pc:sldMk cId="2098176612" sldId="304"/>
            <ac:picMk id="22" creationId="{2EFD9970-B03A-7FB7-10A0-C7B34ECDBEEB}"/>
          </ac:picMkLst>
        </pc:picChg>
      </pc:sldChg>
      <pc:sldChg chg="modSp mod">
        <pc:chgData name="Wendy Woodsford" userId="dd4886fa-f0a0-4f18-8f65-16d3fbb360dd" providerId="ADAL" clId="{DD7997B7-8FBA-4A42-88E6-34123B925E2F}" dt="2023-12-01T14:53:41.305" v="3" actId="1036"/>
        <pc:sldMkLst>
          <pc:docMk/>
          <pc:sldMk cId="3475407966" sldId="305"/>
        </pc:sldMkLst>
        <pc:picChg chg="mod">
          <ac:chgData name="Wendy Woodsford" userId="dd4886fa-f0a0-4f18-8f65-16d3fbb360dd" providerId="ADAL" clId="{DD7997B7-8FBA-4A42-88E6-34123B925E2F}" dt="2023-12-01T14:53:41.305" v="3" actId="1036"/>
          <ac:picMkLst>
            <pc:docMk/>
            <pc:sldMk cId="3475407966" sldId="305"/>
            <ac:picMk id="13" creationId="{95D7FE14-1313-D511-8BED-213B4223A7D1}"/>
          </ac:picMkLst>
        </pc:picChg>
      </pc:sldChg>
      <pc:sldChg chg="modSp mod">
        <pc:chgData name="Wendy Woodsford" userId="dd4886fa-f0a0-4f18-8f65-16d3fbb360dd" providerId="ADAL" clId="{DD7997B7-8FBA-4A42-88E6-34123B925E2F}" dt="2023-12-01T15:00:09.521" v="35" actId="1035"/>
        <pc:sldMkLst>
          <pc:docMk/>
          <pc:sldMk cId="2707390474" sldId="307"/>
        </pc:sldMkLst>
        <pc:spChg chg="mod">
          <ac:chgData name="Wendy Woodsford" userId="dd4886fa-f0a0-4f18-8f65-16d3fbb360dd" providerId="ADAL" clId="{DD7997B7-8FBA-4A42-88E6-34123B925E2F}" dt="2023-12-01T15:00:04.302" v="33" actId="1076"/>
          <ac:spMkLst>
            <pc:docMk/>
            <pc:sldMk cId="2707390474" sldId="307"/>
            <ac:spMk id="4" creationId="{20334A4A-1302-5AA3-CDB0-CFACE9CA2589}"/>
          </ac:spMkLst>
        </pc:spChg>
        <pc:spChg chg="mod">
          <ac:chgData name="Wendy Woodsford" userId="dd4886fa-f0a0-4f18-8f65-16d3fbb360dd" providerId="ADAL" clId="{DD7997B7-8FBA-4A42-88E6-34123B925E2F}" dt="2023-12-01T15:00:09.521" v="35" actId="1035"/>
          <ac:spMkLst>
            <pc:docMk/>
            <pc:sldMk cId="2707390474" sldId="307"/>
            <ac:spMk id="28" creationId="{D658D1A1-BB80-1963-1698-F3AD2DE9DEC0}"/>
          </ac:spMkLst>
        </pc:spChg>
      </pc:sldChg>
      <pc:sldChg chg="delSp modSp mod">
        <pc:chgData name="Wendy Woodsford" userId="dd4886fa-f0a0-4f18-8f65-16d3fbb360dd" providerId="ADAL" clId="{DD7997B7-8FBA-4A42-88E6-34123B925E2F}" dt="2023-12-01T15:04:11.338" v="86" actId="478"/>
        <pc:sldMkLst>
          <pc:docMk/>
          <pc:sldMk cId="82150530" sldId="310"/>
        </pc:sldMkLst>
        <pc:spChg chg="del mod">
          <ac:chgData name="Wendy Woodsford" userId="dd4886fa-f0a0-4f18-8f65-16d3fbb360dd" providerId="ADAL" clId="{DD7997B7-8FBA-4A42-88E6-34123B925E2F}" dt="2023-12-01T15:04:11.338" v="86" actId="478"/>
          <ac:spMkLst>
            <pc:docMk/>
            <pc:sldMk cId="82150530" sldId="310"/>
            <ac:spMk id="13" creationId="{BDFA7967-183A-39BB-9F35-DFBC8D2CD825}"/>
          </ac:spMkLst>
        </pc:spChg>
        <pc:spChg chg="mod">
          <ac:chgData name="Wendy Woodsford" userId="dd4886fa-f0a0-4f18-8f65-16d3fbb360dd" providerId="ADAL" clId="{DD7997B7-8FBA-4A42-88E6-34123B925E2F}" dt="2023-12-01T15:04:02.765" v="85" actId="1035"/>
          <ac:spMkLst>
            <pc:docMk/>
            <pc:sldMk cId="82150530" sldId="310"/>
            <ac:spMk id="15" creationId="{DF4F7A00-E102-7B9F-7A51-2F2FC3FE38FC}"/>
          </ac:spMkLst>
        </pc:spChg>
        <pc:picChg chg="mod">
          <ac:chgData name="Wendy Woodsford" userId="dd4886fa-f0a0-4f18-8f65-16d3fbb360dd" providerId="ADAL" clId="{DD7997B7-8FBA-4A42-88E6-34123B925E2F}" dt="2023-12-01T15:02:17.039" v="45" actId="1036"/>
          <ac:picMkLst>
            <pc:docMk/>
            <pc:sldMk cId="82150530" sldId="310"/>
            <ac:picMk id="6" creationId="{278C8515-D129-F057-ADD3-5BA7397A7A72}"/>
          </ac:picMkLst>
        </pc:picChg>
        <pc:picChg chg="mod">
          <ac:chgData name="Wendy Woodsford" userId="dd4886fa-f0a0-4f18-8f65-16d3fbb360dd" providerId="ADAL" clId="{DD7997B7-8FBA-4A42-88E6-34123B925E2F}" dt="2023-12-01T15:02:27.421" v="49" actId="1076"/>
          <ac:picMkLst>
            <pc:docMk/>
            <pc:sldMk cId="82150530" sldId="310"/>
            <ac:picMk id="9" creationId="{CFBFA79D-29C7-225E-AB6D-68A7578C8188}"/>
          </ac:picMkLst>
        </pc:picChg>
        <pc:picChg chg="mod">
          <ac:chgData name="Wendy Woodsford" userId="dd4886fa-f0a0-4f18-8f65-16d3fbb360dd" providerId="ADAL" clId="{DD7997B7-8FBA-4A42-88E6-34123B925E2F}" dt="2023-12-01T15:02:29.869" v="50" actId="1076"/>
          <ac:picMkLst>
            <pc:docMk/>
            <pc:sldMk cId="82150530" sldId="310"/>
            <ac:picMk id="11" creationId="{73682553-2AC8-E25A-BDE3-D8268E9D12D3}"/>
          </ac:picMkLst>
        </pc:picChg>
      </pc:sldChg>
      <pc:sldChg chg="modSp mod">
        <pc:chgData name="Wendy Woodsford" userId="dd4886fa-f0a0-4f18-8f65-16d3fbb360dd" providerId="ADAL" clId="{DD7997B7-8FBA-4A42-88E6-34123B925E2F}" dt="2023-12-01T14:59:52.844" v="32" actId="1076"/>
        <pc:sldMkLst>
          <pc:docMk/>
          <pc:sldMk cId="3954374463" sldId="311"/>
        </pc:sldMkLst>
        <pc:picChg chg="mod">
          <ac:chgData name="Wendy Woodsford" userId="dd4886fa-f0a0-4f18-8f65-16d3fbb360dd" providerId="ADAL" clId="{DD7997B7-8FBA-4A42-88E6-34123B925E2F}" dt="2023-12-01T14:59:52.844" v="32" actId="1076"/>
          <ac:picMkLst>
            <pc:docMk/>
            <pc:sldMk cId="3954374463" sldId="311"/>
            <ac:picMk id="15" creationId="{D49213CB-BBD7-68E2-DBCB-13ED11AA9C91}"/>
          </ac:picMkLst>
        </pc:picChg>
      </pc:sldChg>
      <pc:sldChg chg="modSp mod">
        <pc:chgData name="Wendy Woodsford" userId="dd4886fa-f0a0-4f18-8f65-16d3fbb360dd" providerId="ADAL" clId="{DD7997B7-8FBA-4A42-88E6-34123B925E2F}" dt="2023-12-01T15:08:30.102" v="220" actId="1035"/>
        <pc:sldMkLst>
          <pc:docMk/>
          <pc:sldMk cId="789825875" sldId="313"/>
        </pc:sldMkLst>
        <pc:spChg chg="mod">
          <ac:chgData name="Wendy Woodsford" userId="dd4886fa-f0a0-4f18-8f65-16d3fbb360dd" providerId="ADAL" clId="{DD7997B7-8FBA-4A42-88E6-34123B925E2F}" dt="2023-12-01T15:07:42.595" v="210" actId="1035"/>
          <ac:spMkLst>
            <pc:docMk/>
            <pc:sldMk cId="789825875" sldId="313"/>
            <ac:spMk id="12" creationId="{A744B61E-28AE-DA7E-CD3F-DC704FC16FE7}"/>
          </ac:spMkLst>
        </pc:spChg>
        <pc:spChg chg="mod">
          <ac:chgData name="Wendy Woodsford" userId="dd4886fa-f0a0-4f18-8f65-16d3fbb360dd" providerId="ADAL" clId="{DD7997B7-8FBA-4A42-88E6-34123B925E2F}" dt="2023-12-01T15:07:19.283" v="201" actId="1036"/>
          <ac:spMkLst>
            <pc:docMk/>
            <pc:sldMk cId="789825875" sldId="313"/>
            <ac:spMk id="18" creationId="{1235B184-4761-9BC4-1243-201D6DCE624C}"/>
          </ac:spMkLst>
        </pc:spChg>
        <pc:spChg chg="mod">
          <ac:chgData name="Wendy Woodsford" userId="dd4886fa-f0a0-4f18-8f65-16d3fbb360dd" providerId="ADAL" clId="{DD7997B7-8FBA-4A42-88E6-34123B925E2F}" dt="2023-12-01T15:08:30.102" v="220" actId="1035"/>
          <ac:spMkLst>
            <pc:docMk/>
            <pc:sldMk cId="789825875" sldId="313"/>
            <ac:spMk id="20" creationId="{D4CB37B6-BB26-628A-D55C-D3547C868F5A}"/>
          </ac:spMkLst>
        </pc:spChg>
        <pc:spChg chg="mod">
          <ac:chgData name="Wendy Woodsford" userId="dd4886fa-f0a0-4f18-8f65-16d3fbb360dd" providerId="ADAL" clId="{DD7997B7-8FBA-4A42-88E6-34123B925E2F}" dt="2023-12-01T15:06:52.637" v="178" actId="1035"/>
          <ac:spMkLst>
            <pc:docMk/>
            <pc:sldMk cId="789825875" sldId="313"/>
            <ac:spMk id="24" creationId="{D086A127-DB3B-F277-0056-58D549D5AC79}"/>
          </ac:spMkLst>
        </pc:spChg>
        <pc:picChg chg="mod">
          <ac:chgData name="Wendy Woodsford" userId="dd4886fa-f0a0-4f18-8f65-16d3fbb360dd" providerId="ADAL" clId="{DD7997B7-8FBA-4A42-88E6-34123B925E2F}" dt="2023-12-01T15:07:37.955" v="202" actId="1076"/>
          <ac:picMkLst>
            <pc:docMk/>
            <pc:sldMk cId="789825875" sldId="313"/>
            <ac:picMk id="5" creationId="{14EFB6C3-7A27-1DB0-93FC-C240EE6A7E53}"/>
          </ac:picMkLst>
        </pc:picChg>
        <pc:picChg chg="mod">
          <ac:chgData name="Wendy Woodsford" userId="dd4886fa-f0a0-4f18-8f65-16d3fbb360dd" providerId="ADAL" clId="{DD7997B7-8FBA-4A42-88E6-34123B925E2F}" dt="2023-12-01T15:08:12.581" v="213" actId="1076"/>
          <ac:picMkLst>
            <pc:docMk/>
            <pc:sldMk cId="789825875" sldId="313"/>
            <ac:picMk id="14" creationId="{9E3A0034-2D1F-939D-5BAC-2FBFA3994A2D}"/>
          </ac:picMkLst>
        </pc:picChg>
        <pc:picChg chg="mod">
          <ac:chgData name="Wendy Woodsford" userId="dd4886fa-f0a0-4f18-8f65-16d3fbb360dd" providerId="ADAL" clId="{DD7997B7-8FBA-4A42-88E6-34123B925E2F}" dt="2023-12-01T15:07:05.869" v="180" actId="1076"/>
          <ac:picMkLst>
            <pc:docMk/>
            <pc:sldMk cId="789825875" sldId="313"/>
            <ac:picMk id="16" creationId="{2AB5D39A-53CE-AF4E-A5A5-B0AB94B83EDD}"/>
          </ac:picMkLst>
        </pc:picChg>
      </pc:sldChg>
      <pc:sldChg chg="modSp mod">
        <pc:chgData name="Wendy Woodsford" userId="dd4886fa-f0a0-4f18-8f65-16d3fbb360dd" providerId="ADAL" clId="{DD7997B7-8FBA-4A42-88E6-34123B925E2F}" dt="2023-12-01T15:11:18.564" v="302" actId="1037"/>
        <pc:sldMkLst>
          <pc:docMk/>
          <pc:sldMk cId="3049791214" sldId="314"/>
        </pc:sldMkLst>
        <pc:spChg chg="mod">
          <ac:chgData name="Wendy Woodsford" userId="dd4886fa-f0a0-4f18-8f65-16d3fbb360dd" providerId="ADAL" clId="{DD7997B7-8FBA-4A42-88E6-34123B925E2F}" dt="2023-12-01T15:11:18.564" v="302" actId="1037"/>
          <ac:spMkLst>
            <pc:docMk/>
            <pc:sldMk cId="3049791214" sldId="314"/>
            <ac:spMk id="7" creationId="{8A84A998-48A8-2F7F-C1E2-552416A4ABD8}"/>
          </ac:spMkLst>
        </pc:spChg>
        <pc:spChg chg="mod">
          <ac:chgData name="Wendy Woodsford" userId="dd4886fa-f0a0-4f18-8f65-16d3fbb360dd" providerId="ADAL" clId="{DD7997B7-8FBA-4A42-88E6-34123B925E2F}" dt="2023-12-01T15:08:59.165" v="221" actId="1076"/>
          <ac:spMkLst>
            <pc:docMk/>
            <pc:sldMk cId="3049791214" sldId="314"/>
            <ac:spMk id="16" creationId="{2FBA731D-3AEF-4B44-6C1C-7E47AF374181}"/>
          </ac:spMkLst>
        </pc:spChg>
      </pc:sldChg>
      <pc:sldChg chg="modSp mod">
        <pc:chgData name="Wendy Woodsford" userId="dd4886fa-f0a0-4f18-8f65-16d3fbb360dd" providerId="ADAL" clId="{DD7997B7-8FBA-4A42-88E6-34123B925E2F}" dt="2023-12-01T15:09:11.254" v="222" actId="1076"/>
        <pc:sldMkLst>
          <pc:docMk/>
          <pc:sldMk cId="2457490618" sldId="315"/>
        </pc:sldMkLst>
        <pc:spChg chg="mod">
          <ac:chgData name="Wendy Woodsford" userId="dd4886fa-f0a0-4f18-8f65-16d3fbb360dd" providerId="ADAL" clId="{DD7997B7-8FBA-4A42-88E6-34123B925E2F}" dt="2023-12-01T15:09:11.254" v="222" actId="1076"/>
          <ac:spMkLst>
            <pc:docMk/>
            <pc:sldMk cId="2457490618" sldId="315"/>
            <ac:spMk id="7" creationId="{DD89CAB2-35E6-4495-B69C-E4B815DD3A0D}"/>
          </ac:spMkLst>
        </pc:spChg>
      </pc:sldChg>
      <pc:sldChg chg="modSp mod">
        <pc:chgData name="Wendy Woodsford" userId="dd4886fa-f0a0-4f18-8f65-16d3fbb360dd" providerId="ADAL" clId="{DD7997B7-8FBA-4A42-88E6-34123B925E2F}" dt="2023-12-01T15:10:55.217" v="282" actId="6549"/>
        <pc:sldMkLst>
          <pc:docMk/>
          <pc:sldMk cId="2588583920" sldId="316"/>
        </pc:sldMkLst>
        <pc:spChg chg="mod">
          <ac:chgData name="Wendy Woodsford" userId="dd4886fa-f0a0-4f18-8f65-16d3fbb360dd" providerId="ADAL" clId="{DD7997B7-8FBA-4A42-88E6-34123B925E2F}" dt="2023-12-01T15:10:55.217" v="282" actId="6549"/>
          <ac:spMkLst>
            <pc:docMk/>
            <pc:sldMk cId="2588583920" sldId="316"/>
            <ac:spMk id="5" creationId="{5942FA05-32CF-E12F-7D17-91C90D03B0B7}"/>
          </ac:spMkLst>
        </pc:spChg>
      </pc:sldChg>
      <pc:sldChg chg="modSp mod">
        <pc:chgData name="Wendy Woodsford" userId="dd4886fa-f0a0-4f18-8f65-16d3fbb360dd" providerId="ADAL" clId="{DD7997B7-8FBA-4A42-88E6-34123B925E2F}" dt="2023-12-01T14:58:01.870" v="25" actId="14100"/>
        <pc:sldMkLst>
          <pc:docMk/>
          <pc:sldMk cId="1169990379" sldId="319"/>
        </pc:sldMkLst>
        <pc:spChg chg="mod">
          <ac:chgData name="Wendy Woodsford" userId="dd4886fa-f0a0-4f18-8f65-16d3fbb360dd" providerId="ADAL" clId="{DD7997B7-8FBA-4A42-88E6-34123B925E2F}" dt="2023-12-01T14:58:01.870" v="25" actId="14100"/>
          <ac:spMkLst>
            <pc:docMk/>
            <pc:sldMk cId="1169990379" sldId="319"/>
            <ac:spMk id="10" creationId="{A8C268AC-C6F8-E759-CE57-EEDF355FC348}"/>
          </ac:spMkLst>
        </pc:spChg>
        <pc:picChg chg="mod">
          <ac:chgData name="Wendy Woodsford" userId="dd4886fa-f0a0-4f18-8f65-16d3fbb360dd" providerId="ADAL" clId="{DD7997B7-8FBA-4A42-88E6-34123B925E2F}" dt="2023-12-01T14:57:10.509" v="22" actId="1076"/>
          <ac:picMkLst>
            <pc:docMk/>
            <pc:sldMk cId="1169990379" sldId="319"/>
            <ac:picMk id="12" creationId="{ADE00EFC-C50B-FC24-5353-859C8DB8E411}"/>
          </ac:picMkLst>
        </pc:picChg>
      </pc:sldChg>
    </pc:docChg>
  </pc:docChgLst>
  <pc:docChgLst>
    <pc:chgData name="Paula Montero" userId="S::paula.montero@pstt.org.uk::9c82981b-9b26-4f56-a06f-e948bb469f68" providerId="AD" clId="Web-{F7BBCFA2-8181-D4ED-D3FE-D4A49CDBF492}"/>
    <pc:docChg chg="addSld delSld modSld sldOrd">
      <pc:chgData name="Paula Montero" userId="S::paula.montero@pstt.org.uk::9c82981b-9b26-4f56-a06f-e948bb469f68" providerId="AD" clId="Web-{F7BBCFA2-8181-D4ED-D3FE-D4A49CDBF492}" dt="2023-11-30T13:31:04.395" v="58" actId="14100"/>
      <pc:docMkLst>
        <pc:docMk/>
      </pc:docMkLst>
      <pc:sldChg chg="del">
        <pc:chgData name="Paula Montero" userId="S::paula.montero@pstt.org.uk::9c82981b-9b26-4f56-a06f-e948bb469f68" providerId="AD" clId="Web-{F7BBCFA2-8181-D4ED-D3FE-D4A49CDBF492}" dt="2023-11-30T10:20:57.946" v="3"/>
        <pc:sldMkLst>
          <pc:docMk/>
          <pc:sldMk cId="631175614" sldId="283"/>
        </pc:sldMkLst>
      </pc:sldChg>
      <pc:sldChg chg="del">
        <pc:chgData name="Paula Montero" userId="S::paula.montero@pstt.org.uk::9c82981b-9b26-4f56-a06f-e948bb469f68" providerId="AD" clId="Web-{F7BBCFA2-8181-D4ED-D3FE-D4A49CDBF492}" dt="2023-11-30T10:18:29.551" v="0"/>
        <pc:sldMkLst>
          <pc:docMk/>
          <pc:sldMk cId="2859028519" sldId="296"/>
        </pc:sldMkLst>
      </pc:sldChg>
      <pc:sldChg chg="addSp delSp modSp">
        <pc:chgData name="Paula Montero" userId="S::paula.montero@pstt.org.uk::9c82981b-9b26-4f56-a06f-e948bb469f68" providerId="AD" clId="Web-{F7BBCFA2-8181-D4ED-D3FE-D4A49CDBF492}" dt="2023-11-30T13:31:04.395" v="58" actId="14100"/>
        <pc:sldMkLst>
          <pc:docMk/>
          <pc:sldMk cId="3540396738" sldId="303"/>
        </pc:sldMkLst>
        <pc:spChg chg="mod">
          <ac:chgData name="Paula Montero" userId="S::paula.montero@pstt.org.uk::9c82981b-9b26-4f56-a06f-e948bb469f68" providerId="AD" clId="Web-{F7BBCFA2-8181-D4ED-D3FE-D4A49CDBF492}" dt="2023-11-30T13:31:04.395" v="58" actId="14100"/>
          <ac:spMkLst>
            <pc:docMk/>
            <pc:sldMk cId="3540396738" sldId="303"/>
            <ac:spMk id="8" creationId="{60FD0A06-AABA-51B3-3B51-DC728DCB21C4}"/>
          </ac:spMkLst>
        </pc:spChg>
        <pc:spChg chg="del mod">
          <ac:chgData name="Paula Montero" userId="S::paula.montero@pstt.org.uk::9c82981b-9b26-4f56-a06f-e948bb469f68" providerId="AD" clId="Web-{F7BBCFA2-8181-D4ED-D3FE-D4A49CDBF492}" dt="2023-11-30T13:30:11.909" v="37"/>
          <ac:spMkLst>
            <pc:docMk/>
            <pc:sldMk cId="3540396738" sldId="303"/>
            <ac:spMk id="10" creationId="{A8C268AC-C6F8-E759-CE57-EEDF355FC348}"/>
          </ac:spMkLst>
        </pc:spChg>
        <pc:picChg chg="add">
          <ac:chgData name="Paula Montero" userId="S::paula.montero@pstt.org.uk::9c82981b-9b26-4f56-a06f-e948bb469f68" providerId="AD" clId="Web-{F7BBCFA2-8181-D4ED-D3FE-D4A49CDBF492}" dt="2023-11-30T13:30:15.160" v="39"/>
          <ac:picMkLst>
            <pc:docMk/>
            <pc:sldMk cId="3540396738" sldId="303"/>
            <ac:picMk id="4" creationId="{59E08069-AC80-ED6F-6386-CF099E8FF7DF}"/>
          </ac:picMkLst>
        </pc:picChg>
        <pc:picChg chg="del">
          <ac:chgData name="Paula Montero" userId="S::paula.montero@pstt.org.uk::9c82981b-9b26-4f56-a06f-e948bb469f68" providerId="AD" clId="Web-{F7BBCFA2-8181-D4ED-D3FE-D4A49CDBF492}" dt="2023-11-30T13:30:13.253" v="38"/>
          <ac:picMkLst>
            <pc:docMk/>
            <pc:sldMk cId="3540396738" sldId="303"/>
            <ac:picMk id="12" creationId="{ADE00EFC-C50B-FC24-5353-859C8DB8E411}"/>
          </ac:picMkLst>
        </pc:picChg>
      </pc:sldChg>
      <pc:sldChg chg="modSp">
        <pc:chgData name="Paula Montero" userId="S::paula.montero@pstt.org.uk::9c82981b-9b26-4f56-a06f-e948bb469f68" providerId="AD" clId="Web-{F7BBCFA2-8181-D4ED-D3FE-D4A49CDBF492}" dt="2023-11-30T13:28:34.423" v="5" actId="1076"/>
        <pc:sldMkLst>
          <pc:docMk/>
          <pc:sldMk cId="3475407966" sldId="305"/>
        </pc:sldMkLst>
        <pc:spChg chg="mod">
          <ac:chgData name="Paula Montero" userId="S::paula.montero@pstt.org.uk::9c82981b-9b26-4f56-a06f-e948bb469f68" providerId="AD" clId="Web-{F7BBCFA2-8181-D4ED-D3FE-D4A49CDBF492}" dt="2023-11-30T13:28:34.423" v="5" actId="1076"/>
          <ac:spMkLst>
            <pc:docMk/>
            <pc:sldMk cId="3475407966" sldId="305"/>
            <ac:spMk id="4" creationId="{0ADE3A39-321E-38FF-6156-55E293C6A586}"/>
          </ac:spMkLst>
        </pc:spChg>
      </pc:sldChg>
      <pc:sldChg chg="modSp">
        <pc:chgData name="Paula Montero" userId="S::paula.montero@pstt.org.uk::9c82981b-9b26-4f56-a06f-e948bb469f68" providerId="AD" clId="Web-{F7BBCFA2-8181-D4ED-D3FE-D4A49CDBF492}" dt="2023-11-30T10:18:39.879" v="1" actId="1076"/>
        <pc:sldMkLst>
          <pc:docMk/>
          <pc:sldMk cId="2707390474" sldId="307"/>
        </pc:sldMkLst>
        <pc:spChg chg="mod">
          <ac:chgData name="Paula Montero" userId="S::paula.montero@pstt.org.uk::9c82981b-9b26-4f56-a06f-e948bb469f68" providerId="AD" clId="Web-{F7BBCFA2-8181-D4ED-D3FE-D4A49CDBF492}" dt="2023-11-30T10:18:39.879" v="1" actId="1076"/>
          <ac:spMkLst>
            <pc:docMk/>
            <pc:sldMk cId="2707390474" sldId="307"/>
            <ac:spMk id="4" creationId="{20334A4A-1302-5AA3-CDB0-CFACE9CA2589}"/>
          </ac:spMkLst>
        </pc:spChg>
      </pc:sldChg>
      <pc:sldChg chg="ord">
        <pc:chgData name="Paula Montero" userId="S::paula.montero@pstt.org.uk::9c82981b-9b26-4f56-a06f-e948bb469f68" providerId="AD" clId="Web-{F7BBCFA2-8181-D4ED-D3FE-D4A49CDBF492}" dt="2023-11-30T10:20:32.101" v="2"/>
        <pc:sldMkLst>
          <pc:docMk/>
          <pc:sldMk cId="3954374463" sldId="311"/>
        </pc:sldMkLst>
      </pc:sldChg>
      <pc:sldChg chg="delSp modSp add ord replId">
        <pc:chgData name="Paula Montero" userId="S::paula.montero@pstt.org.uk::9c82981b-9b26-4f56-a06f-e948bb469f68" providerId="AD" clId="Web-{F7BBCFA2-8181-D4ED-D3FE-D4A49CDBF492}" dt="2023-11-30T13:30:01.269" v="35" actId="1076"/>
        <pc:sldMkLst>
          <pc:docMk/>
          <pc:sldMk cId="1169990379" sldId="319"/>
        </pc:sldMkLst>
        <pc:spChg chg="del mod">
          <ac:chgData name="Paula Montero" userId="S::paula.montero@pstt.org.uk::9c82981b-9b26-4f56-a06f-e948bb469f68" providerId="AD" clId="Web-{F7BBCFA2-8181-D4ED-D3FE-D4A49CDBF492}" dt="2023-11-30T13:28:49.252" v="8"/>
          <ac:spMkLst>
            <pc:docMk/>
            <pc:sldMk cId="1169990379" sldId="319"/>
            <ac:spMk id="8" creationId="{60FD0A06-AABA-51B3-3B51-DC728DCB21C4}"/>
          </ac:spMkLst>
        </pc:spChg>
        <pc:spChg chg="mod">
          <ac:chgData name="Paula Montero" userId="S::paula.montero@pstt.org.uk::9c82981b-9b26-4f56-a06f-e948bb469f68" providerId="AD" clId="Web-{F7BBCFA2-8181-D4ED-D3FE-D4A49CDBF492}" dt="2023-11-30T13:29:44.503" v="32" actId="20577"/>
          <ac:spMkLst>
            <pc:docMk/>
            <pc:sldMk cId="1169990379" sldId="319"/>
            <ac:spMk id="10" creationId="{A8C268AC-C6F8-E759-CE57-EEDF355FC348}"/>
          </ac:spMkLst>
        </pc:spChg>
        <pc:picChg chg="mod">
          <ac:chgData name="Paula Montero" userId="S::paula.montero@pstt.org.uk::9c82981b-9b26-4f56-a06f-e948bb469f68" providerId="AD" clId="Web-{F7BBCFA2-8181-D4ED-D3FE-D4A49CDBF492}" dt="2023-11-30T13:30:01.269" v="35" actId="1076"/>
          <ac:picMkLst>
            <pc:docMk/>
            <pc:sldMk cId="1169990379" sldId="319"/>
            <ac:picMk id="12" creationId="{ADE00EFC-C50B-FC24-5353-859C8DB8E411}"/>
          </ac:picMkLst>
        </pc:picChg>
      </pc:sldChg>
    </pc:docChg>
  </pc:docChgLst>
  <pc:docChgLst>
    <pc:chgData name="Paula Montero" userId="S::paula.montero@pstt.org.uk::9c82981b-9b26-4f56-a06f-e948bb469f68" providerId="AD" clId="Web-{D04048EE-6DC6-6441-3D23-AC33A8235207}"/>
    <pc:docChg chg="addSld delSld modSld sldOrd addMainMaster">
      <pc:chgData name="Paula Montero" userId="S::paula.montero@pstt.org.uk::9c82981b-9b26-4f56-a06f-e948bb469f68" providerId="AD" clId="Web-{D04048EE-6DC6-6441-3D23-AC33A8235207}" dt="2023-11-28T11:34:53.386" v="643" actId="1076"/>
      <pc:docMkLst>
        <pc:docMk/>
      </pc:docMkLst>
      <pc:sldChg chg="del">
        <pc:chgData name="Paula Montero" userId="S::paula.montero@pstt.org.uk::9c82981b-9b26-4f56-a06f-e948bb469f68" providerId="AD" clId="Web-{D04048EE-6DC6-6441-3D23-AC33A8235207}" dt="2023-11-27T15:29:25.785" v="26"/>
        <pc:sldMkLst>
          <pc:docMk/>
          <pc:sldMk cId="0" sldId="256"/>
        </pc:sldMkLst>
      </pc:sldChg>
      <pc:sldChg chg="del">
        <pc:chgData name="Paula Montero" userId="S::paula.montero@pstt.org.uk::9c82981b-9b26-4f56-a06f-e948bb469f68" providerId="AD" clId="Web-{D04048EE-6DC6-6441-3D23-AC33A8235207}" dt="2023-11-28T09:53:14.149" v="593"/>
        <pc:sldMkLst>
          <pc:docMk/>
          <pc:sldMk cId="3098103686" sldId="263"/>
        </pc:sldMkLst>
      </pc:sldChg>
      <pc:sldChg chg="del">
        <pc:chgData name="Paula Montero" userId="S::paula.montero@pstt.org.uk::9c82981b-9b26-4f56-a06f-e948bb469f68" providerId="AD" clId="Web-{D04048EE-6DC6-6441-3D23-AC33A8235207}" dt="2023-11-28T09:55:37.731" v="629"/>
        <pc:sldMkLst>
          <pc:docMk/>
          <pc:sldMk cId="780145735" sldId="265"/>
        </pc:sldMkLst>
      </pc:sldChg>
      <pc:sldChg chg="del">
        <pc:chgData name="Paula Montero" userId="S::paula.montero@pstt.org.uk::9c82981b-9b26-4f56-a06f-e948bb469f68" providerId="AD" clId="Web-{D04048EE-6DC6-6441-3D23-AC33A8235207}" dt="2023-11-28T09:56:00.279" v="633"/>
        <pc:sldMkLst>
          <pc:docMk/>
          <pc:sldMk cId="1125326587" sldId="279"/>
        </pc:sldMkLst>
      </pc:sldChg>
      <pc:sldChg chg="ord">
        <pc:chgData name="Paula Montero" userId="S::paula.montero@pstt.org.uk::9c82981b-9b26-4f56-a06f-e948bb469f68" providerId="AD" clId="Web-{D04048EE-6DC6-6441-3D23-AC33A8235207}" dt="2023-11-28T09:55:54.622" v="632"/>
        <pc:sldMkLst>
          <pc:docMk/>
          <pc:sldMk cId="124576855" sldId="280"/>
        </pc:sldMkLst>
      </pc:sldChg>
      <pc:sldChg chg="del">
        <pc:chgData name="Paula Montero" userId="S::paula.montero@pstt.org.uk::9c82981b-9b26-4f56-a06f-e948bb469f68" providerId="AD" clId="Web-{D04048EE-6DC6-6441-3D23-AC33A8235207}" dt="2023-11-28T09:11:44.543" v="505"/>
        <pc:sldMkLst>
          <pc:docMk/>
          <pc:sldMk cId="3767884210" sldId="282"/>
        </pc:sldMkLst>
      </pc:sldChg>
      <pc:sldChg chg="del ord">
        <pc:chgData name="Paula Montero" userId="S::paula.montero@pstt.org.uk::9c82981b-9b26-4f56-a06f-e948bb469f68" providerId="AD" clId="Web-{D04048EE-6DC6-6441-3D23-AC33A8235207}" dt="2023-11-27T15:53:42.779" v="126"/>
        <pc:sldMkLst>
          <pc:docMk/>
          <pc:sldMk cId="1527463767" sldId="287"/>
        </pc:sldMkLst>
      </pc:sldChg>
      <pc:sldChg chg="del ord">
        <pc:chgData name="Paula Montero" userId="S::paula.montero@pstt.org.uk::9c82981b-9b26-4f56-a06f-e948bb469f68" providerId="AD" clId="Web-{D04048EE-6DC6-6441-3D23-AC33A8235207}" dt="2023-11-27T15:54:17.015" v="132"/>
        <pc:sldMkLst>
          <pc:docMk/>
          <pc:sldMk cId="1171188733" sldId="288"/>
        </pc:sldMkLst>
      </pc:sldChg>
      <pc:sldChg chg="del">
        <pc:chgData name="Paula Montero" userId="S::paula.montero@pstt.org.uk::9c82981b-9b26-4f56-a06f-e948bb469f68" providerId="AD" clId="Web-{D04048EE-6DC6-6441-3D23-AC33A8235207}" dt="2023-11-28T09:00:51.734" v="470"/>
        <pc:sldMkLst>
          <pc:docMk/>
          <pc:sldMk cId="3543568959" sldId="291"/>
        </pc:sldMkLst>
      </pc:sldChg>
      <pc:sldChg chg="modSp del">
        <pc:chgData name="Paula Montero" userId="S::paula.montero@pstt.org.uk::9c82981b-9b26-4f56-a06f-e948bb469f68" providerId="AD" clId="Web-{D04048EE-6DC6-6441-3D23-AC33A8235207}" dt="2023-11-27T16:35:19.054" v="417"/>
        <pc:sldMkLst>
          <pc:docMk/>
          <pc:sldMk cId="2059470212" sldId="292"/>
        </pc:sldMkLst>
        <pc:picChg chg="mod">
          <ac:chgData name="Paula Montero" userId="S::paula.montero@pstt.org.uk::9c82981b-9b26-4f56-a06f-e948bb469f68" providerId="AD" clId="Web-{D04048EE-6DC6-6441-3D23-AC33A8235207}" dt="2023-11-27T16:32:49.643" v="407" actId="1076"/>
          <ac:picMkLst>
            <pc:docMk/>
            <pc:sldMk cId="2059470212" sldId="292"/>
            <ac:picMk id="40" creationId="{D4728001-5585-F469-E67C-DCFAA20AC8A2}"/>
          </ac:picMkLst>
        </pc:picChg>
      </pc:sldChg>
      <pc:sldChg chg="del">
        <pc:chgData name="Paula Montero" userId="S::paula.montero@pstt.org.uk::9c82981b-9b26-4f56-a06f-e948bb469f68" providerId="AD" clId="Web-{D04048EE-6DC6-6441-3D23-AC33A8235207}" dt="2023-11-28T09:50:19.097" v="564"/>
        <pc:sldMkLst>
          <pc:docMk/>
          <pc:sldMk cId="1137063581" sldId="293"/>
        </pc:sldMkLst>
      </pc:sldChg>
      <pc:sldChg chg="del">
        <pc:chgData name="Paula Montero" userId="S::paula.montero@pstt.org.uk::9c82981b-9b26-4f56-a06f-e948bb469f68" providerId="AD" clId="Web-{D04048EE-6DC6-6441-3D23-AC33A8235207}" dt="2023-11-27T16:13:57.189" v="299"/>
        <pc:sldMkLst>
          <pc:docMk/>
          <pc:sldMk cId="268592900" sldId="294"/>
        </pc:sldMkLst>
      </pc:sldChg>
      <pc:sldChg chg="modSp">
        <pc:chgData name="Paula Montero" userId="S::paula.montero@pstt.org.uk::9c82981b-9b26-4f56-a06f-e948bb469f68" providerId="AD" clId="Web-{D04048EE-6DC6-6441-3D23-AC33A8235207}" dt="2023-11-27T15:54:41.343" v="136" actId="20577"/>
        <pc:sldMkLst>
          <pc:docMk/>
          <pc:sldMk cId="2859028519" sldId="296"/>
        </pc:sldMkLst>
        <pc:spChg chg="mod">
          <ac:chgData name="Paula Montero" userId="S::paula.montero@pstt.org.uk::9c82981b-9b26-4f56-a06f-e948bb469f68" providerId="AD" clId="Web-{D04048EE-6DC6-6441-3D23-AC33A8235207}" dt="2023-11-27T15:54:41.343" v="136" actId="20577"/>
          <ac:spMkLst>
            <pc:docMk/>
            <pc:sldMk cId="2859028519" sldId="296"/>
            <ac:spMk id="2" creationId="{27376311-5E98-9D8F-6D4F-2A62255FA698}"/>
          </ac:spMkLst>
        </pc:spChg>
      </pc:sldChg>
      <pc:sldChg chg="del">
        <pc:chgData name="Paula Montero" userId="S::paula.montero@pstt.org.uk::9c82981b-9b26-4f56-a06f-e948bb469f68" providerId="AD" clId="Web-{D04048EE-6DC6-6441-3D23-AC33A8235207}" dt="2023-11-27T16:07:11.005" v="245"/>
        <pc:sldMkLst>
          <pc:docMk/>
          <pc:sldMk cId="1546913480" sldId="297"/>
        </pc:sldMkLst>
      </pc:sldChg>
      <pc:sldChg chg="del">
        <pc:chgData name="Paula Montero" userId="S::paula.montero@pstt.org.uk::9c82981b-9b26-4f56-a06f-e948bb469f68" providerId="AD" clId="Web-{D04048EE-6DC6-6441-3D23-AC33A8235207}" dt="2023-11-27T16:16:58.725" v="323"/>
        <pc:sldMkLst>
          <pc:docMk/>
          <pc:sldMk cId="583263901" sldId="298"/>
        </pc:sldMkLst>
      </pc:sldChg>
      <pc:sldChg chg="del">
        <pc:chgData name="Paula Montero" userId="S::paula.montero@pstt.org.uk::9c82981b-9b26-4f56-a06f-e948bb469f68" providerId="AD" clId="Web-{D04048EE-6DC6-6441-3D23-AC33A8235207}" dt="2023-11-27T16:11:35.138" v="277"/>
        <pc:sldMkLst>
          <pc:docMk/>
          <pc:sldMk cId="1676291910" sldId="299"/>
        </pc:sldMkLst>
      </pc:sldChg>
      <pc:sldChg chg="del ord">
        <pc:chgData name="Paula Montero" userId="S::paula.montero@pstt.org.uk::9c82981b-9b26-4f56-a06f-e948bb469f68" providerId="AD" clId="Web-{D04048EE-6DC6-6441-3D23-AC33A8235207}" dt="2023-11-27T15:35:30.170" v="84"/>
        <pc:sldMkLst>
          <pc:docMk/>
          <pc:sldMk cId="3558998870" sldId="300"/>
        </pc:sldMkLst>
      </pc:sldChg>
      <pc:sldChg chg="addSp delSp modSp add ord">
        <pc:chgData name="Paula Montero" userId="S::paula.montero@pstt.org.uk::9c82981b-9b26-4f56-a06f-e948bb469f68" providerId="AD" clId="Web-{D04048EE-6DC6-6441-3D23-AC33A8235207}" dt="2023-11-28T09:52:33.023" v="592" actId="1076"/>
        <pc:sldMkLst>
          <pc:docMk/>
          <pc:sldMk cId="3910944636" sldId="301"/>
        </pc:sldMkLst>
        <pc:spChg chg="del">
          <ac:chgData name="Paula Montero" userId="S::paula.montero@pstt.org.uk::9c82981b-9b26-4f56-a06f-e948bb469f68" providerId="AD" clId="Web-{D04048EE-6DC6-6441-3D23-AC33A8235207}" dt="2023-11-28T09:50:34.613" v="573"/>
          <ac:spMkLst>
            <pc:docMk/>
            <pc:sldMk cId="3910944636" sldId="301"/>
            <ac:spMk id="4" creationId="{3C7EE080-DF9F-4C6C-8733-24FD105DFF38}"/>
          </ac:spMkLst>
        </pc:spChg>
        <pc:spChg chg="del">
          <ac:chgData name="Paula Montero" userId="S::paula.montero@pstt.org.uk::9c82981b-9b26-4f56-a06f-e948bb469f68" providerId="AD" clId="Web-{D04048EE-6DC6-6441-3D23-AC33A8235207}" dt="2023-11-28T09:50:24.535" v="565"/>
          <ac:spMkLst>
            <pc:docMk/>
            <pc:sldMk cId="3910944636" sldId="301"/>
            <ac:spMk id="6" creationId="{4C1F4F7F-5CF0-4873-9592-D2EEC8281A81}"/>
          </ac:spMkLst>
        </pc:spChg>
        <pc:spChg chg="del">
          <ac:chgData name="Paula Montero" userId="S::paula.montero@pstt.org.uk::9c82981b-9b26-4f56-a06f-e948bb469f68" providerId="AD" clId="Web-{D04048EE-6DC6-6441-3D23-AC33A8235207}" dt="2023-11-28T09:50:36.145" v="574"/>
          <ac:spMkLst>
            <pc:docMk/>
            <pc:sldMk cId="3910944636" sldId="301"/>
            <ac:spMk id="7" creationId="{E54CC15F-D282-4833-AAD7-C6CA93A64804}"/>
          </ac:spMkLst>
        </pc:spChg>
        <pc:spChg chg="del mod">
          <ac:chgData name="Paula Montero" userId="S::paula.montero@pstt.org.uk::9c82981b-9b26-4f56-a06f-e948bb469f68" providerId="AD" clId="Web-{D04048EE-6DC6-6441-3D23-AC33A8235207}" dt="2023-11-28T09:50:28.504" v="569"/>
          <ac:spMkLst>
            <pc:docMk/>
            <pc:sldMk cId="3910944636" sldId="301"/>
            <ac:spMk id="8" creationId="{3D350991-A414-4692-B776-41A6A73B8DA3}"/>
          </ac:spMkLst>
        </pc:spChg>
        <pc:spChg chg="del">
          <ac:chgData name="Paula Montero" userId="S::paula.montero@pstt.org.uk::9c82981b-9b26-4f56-a06f-e948bb469f68" providerId="AD" clId="Web-{D04048EE-6DC6-6441-3D23-AC33A8235207}" dt="2023-11-28T09:50:31.988" v="571"/>
          <ac:spMkLst>
            <pc:docMk/>
            <pc:sldMk cId="3910944636" sldId="301"/>
            <ac:spMk id="9" creationId="{493B6A30-0E7F-43C5-B16A-3B3727B93786}"/>
          </ac:spMkLst>
        </pc:spChg>
        <pc:spChg chg="del">
          <ac:chgData name="Paula Montero" userId="S::paula.montero@pstt.org.uk::9c82981b-9b26-4f56-a06f-e948bb469f68" providerId="AD" clId="Web-{D04048EE-6DC6-6441-3D23-AC33A8235207}" dt="2023-11-28T09:50:33.691" v="572"/>
          <ac:spMkLst>
            <pc:docMk/>
            <pc:sldMk cId="3910944636" sldId="301"/>
            <ac:spMk id="11" creationId="{7E8C0427-ADA7-466B-835B-BD03B13AEC4D}"/>
          </ac:spMkLst>
        </pc:spChg>
        <pc:spChg chg="add mod">
          <ac:chgData name="Paula Montero" userId="S::paula.montero@pstt.org.uk::9c82981b-9b26-4f56-a06f-e948bb469f68" providerId="AD" clId="Web-{D04048EE-6DC6-6441-3D23-AC33A8235207}" dt="2023-11-28T09:51:57.694" v="584" actId="1076"/>
          <ac:spMkLst>
            <pc:docMk/>
            <pc:sldMk cId="3910944636" sldId="301"/>
            <ac:spMk id="12" creationId="{6E33A86D-4A10-8C49-C9E6-E9DEDF384C53}"/>
          </ac:spMkLst>
        </pc:spChg>
        <pc:spChg chg="add mod">
          <ac:chgData name="Paula Montero" userId="S::paula.montero@pstt.org.uk::9c82981b-9b26-4f56-a06f-e948bb469f68" providerId="AD" clId="Web-{D04048EE-6DC6-6441-3D23-AC33A8235207}" dt="2023-11-28T09:51:46.178" v="583" actId="1076"/>
          <ac:spMkLst>
            <pc:docMk/>
            <pc:sldMk cId="3910944636" sldId="301"/>
            <ac:spMk id="14" creationId="{9B2A6534-E079-41CE-517B-49AF6F9A7D4E}"/>
          </ac:spMkLst>
        </pc:spChg>
        <pc:spChg chg="add mod">
          <ac:chgData name="Paula Montero" userId="S::paula.montero@pstt.org.uk::9c82981b-9b26-4f56-a06f-e948bb469f68" providerId="AD" clId="Web-{D04048EE-6DC6-6441-3D23-AC33A8235207}" dt="2023-11-28T09:51:38.537" v="582" actId="1076"/>
          <ac:spMkLst>
            <pc:docMk/>
            <pc:sldMk cId="3910944636" sldId="301"/>
            <ac:spMk id="16" creationId="{785F2303-C75C-215F-DDFB-232D24896A92}"/>
          </ac:spMkLst>
        </pc:spChg>
        <pc:spChg chg="add mod">
          <ac:chgData name="Paula Montero" userId="S::paula.montero@pstt.org.uk::9c82981b-9b26-4f56-a06f-e948bb469f68" providerId="AD" clId="Web-{D04048EE-6DC6-6441-3D23-AC33A8235207}" dt="2023-11-28T09:51:26.505" v="581" actId="1076"/>
          <ac:spMkLst>
            <pc:docMk/>
            <pc:sldMk cId="3910944636" sldId="301"/>
            <ac:spMk id="18" creationId="{4942615C-9AB5-3AFC-0070-0BD091E9760F}"/>
          </ac:spMkLst>
        </pc:spChg>
        <pc:spChg chg="add mod">
          <ac:chgData name="Paula Montero" userId="S::paula.montero@pstt.org.uk::9c82981b-9b26-4f56-a06f-e948bb469f68" providerId="AD" clId="Web-{D04048EE-6DC6-6441-3D23-AC33A8235207}" dt="2023-11-28T09:51:21.240" v="580" actId="1076"/>
          <ac:spMkLst>
            <pc:docMk/>
            <pc:sldMk cId="3910944636" sldId="301"/>
            <ac:spMk id="20" creationId="{E444B5C7-533D-231B-8DA6-1BE6F0D32835}"/>
          </ac:spMkLst>
        </pc:spChg>
        <pc:picChg chg="add del mod">
          <ac:chgData name="Paula Montero" userId="S::paula.montero@pstt.org.uk::9c82981b-9b26-4f56-a06f-e948bb469f68" providerId="AD" clId="Web-{D04048EE-6DC6-6441-3D23-AC33A8235207}" dt="2023-11-27T15:55:09.392" v="138"/>
          <ac:picMkLst>
            <pc:docMk/>
            <pc:sldMk cId="3910944636" sldId="301"/>
            <ac:picMk id="2" creationId="{C0E22C19-1EB8-5A34-0061-DAD67A76C37E}"/>
          </ac:picMkLst>
        </pc:picChg>
        <pc:picChg chg="del">
          <ac:chgData name="Paula Montero" userId="S::paula.montero@pstt.org.uk::9c82981b-9b26-4f56-a06f-e948bb469f68" providerId="AD" clId="Web-{D04048EE-6DC6-6441-3D23-AC33A8235207}" dt="2023-11-28T09:50:27.832" v="568"/>
          <ac:picMkLst>
            <pc:docMk/>
            <pc:sldMk cId="3910944636" sldId="301"/>
            <ac:picMk id="3" creationId="{42A78373-5FD3-4B28-BA34-FF80BF72D22F}"/>
          </ac:picMkLst>
        </pc:picChg>
        <pc:picChg chg="del">
          <ac:chgData name="Paula Montero" userId="S::paula.montero@pstt.org.uk::9c82981b-9b26-4f56-a06f-e948bb469f68" providerId="AD" clId="Web-{D04048EE-6DC6-6441-3D23-AC33A8235207}" dt="2023-11-28T09:50:28.988" v="570"/>
          <ac:picMkLst>
            <pc:docMk/>
            <pc:sldMk cId="3910944636" sldId="301"/>
            <ac:picMk id="5" creationId="{15ADA483-FFDB-4E3A-AFDA-669C9B762C20}"/>
          </ac:picMkLst>
        </pc:picChg>
        <pc:picChg chg="add mod">
          <ac:chgData name="Paula Montero" userId="S::paula.montero@pstt.org.uk::9c82981b-9b26-4f56-a06f-e948bb469f68" providerId="AD" clId="Web-{D04048EE-6DC6-6441-3D23-AC33A8235207}" dt="2023-11-28T09:52:23.288" v="590" actId="1076"/>
          <ac:picMkLst>
            <pc:docMk/>
            <pc:sldMk cId="3910944636" sldId="301"/>
            <ac:picMk id="22" creationId="{44BD874E-A69A-3A63-5D05-FF5B43521367}"/>
          </ac:picMkLst>
        </pc:picChg>
        <pc:picChg chg="add mod">
          <ac:chgData name="Paula Montero" userId="S::paula.montero@pstt.org.uk::9c82981b-9b26-4f56-a06f-e948bb469f68" providerId="AD" clId="Web-{D04048EE-6DC6-6441-3D23-AC33A8235207}" dt="2023-11-28T09:52:33.023" v="592" actId="1076"/>
          <ac:picMkLst>
            <pc:docMk/>
            <pc:sldMk cId="3910944636" sldId="301"/>
            <ac:picMk id="24" creationId="{8A3CE4BC-BE61-2E98-A673-BC25DF2C71D4}"/>
          </ac:picMkLst>
        </pc:picChg>
      </pc:sldChg>
      <pc:sldChg chg="addSp delSp modSp add">
        <pc:chgData name="Paula Montero" userId="S::paula.montero@pstt.org.uk::9c82981b-9b26-4f56-a06f-e948bb469f68" providerId="AD" clId="Web-{D04048EE-6DC6-6441-3D23-AC33A8235207}" dt="2023-11-27T15:53:30.029" v="125" actId="14100"/>
        <pc:sldMkLst>
          <pc:docMk/>
          <pc:sldMk cId="2138340573" sldId="302"/>
        </pc:sldMkLst>
        <pc:spChg chg="mod">
          <ac:chgData name="Paula Montero" userId="S::paula.montero@pstt.org.uk::9c82981b-9b26-4f56-a06f-e948bb469f68" providerId="AD" clId="Web-{D04048EE-6DC6-6441-3D23-AC33A8235207}" dt="2023-11-27T15:51:56.151" v="111" actId="1076"/>
          <ac:spMkLst>
            <pc:docMk/>
            <pc:sldMk cId="2138340573" sldId="302"/>
            <ac:spMk id="4" creationId="{20334A4A-1302-5AA3-CDB0-CFACE9CA2589}"/>
          </ac:spMkLst>
        </pc:spChg>
        <pc:spChg chg="del">
          <ac:chgData name="Paula Montero" userId="S::paula.montero@pstt.org.uk::9c82981b-9b26-4f56-a06f-e948bb469f68" providerId="AD" clId="Web-{D04048EE-6DC6-6441-3D23-AC33A8235207}" dt="2023-11-27T15:50:59.962" v="97"/>
          <ac:spMkLst>
            <pc:docMk/>
            <pc:sldMk cId="2138340573" sldId="302"/>
            <ac:spMk id="11" creationId="{069364A5-DA21-5966-2642-CBA550BFC5CB}"/>
          </ac:spMkLst>
        </pc:spChg>
        <pc:spChg chg="del">
          <ac:chgData name="Paula Montero" userId="S::paula.montero@pstt.org.uk::9c82981b-9b26-4f56-a06f-e948bb469f68" providerId="AD" clId="Web-{D04048EE-6DC6-6441-3D23-AC33A8235207}" dt="2023-11-27T15:51:02.181" v="98"/>
          <ac:spMkLst>
            <pc:docMk/>
            <pc:sldMk cId="2138340573" sldId="302"/>
            <ac:spMk id="12" creationId="{59B3D21B-71F3-2F74-1368-0B5FA88C2D43}"/>
          </ac:spMkLst>
        </pc:spChg>
        <pc:picChg chg="add mod">
          <ac:chgData name="Paula Montero" userId="S::paula.montero@pstt.org.uk::9c82981b-9b26-4f56-a06f-e948bb469f68" providerId="AD" clId="Web-{D04048EE-6DC6-6441-3D23-AC33A8235207}" dt="2023-11-27T15:52:11.527" v="113"/>
          <ac:picMkLst>
            <pc:docMk/>
            <pc:sldMk cId="2138340573" sldId="302"/>
            <ac:picMk id="5" creationId="{1DF6F500-6827-B6C0-1C98-841CC6CCA76E}"/>
          </ac:picMkLst>
        </pc:picChg>
        <pc:picChg chg="add mod">
          <ac:chgData name="Paula Montero" userId="S::paula.montero@pstt.org.uk::9c82981b-9b26-4f56-a06f-e948bb469f68" providerId="AD" clId="Web-{D04048EE-6DC6-6441-3D23-AC33A8235207}" dt="2023-11-27T15:52:25.902" v="115" actId="1076"/>
          <ac:picMkLst>
            <pc:docMk/>
            <pc:sldMk cId="2138340573" sldId="302"/>
            <ac:picMk id="7" creationId="{C2355F5B-6B11-861E-948C-394B81190465}"/>
          </ac:picMkLst>
        </pc:picChg>
        <pc:picChg chg="add mod">
          <ac:chgData name="Paula Montero" userId="S::paula.montero@pstt.org.uk::9c82981b-9b26-4f56-a06f-e948bb469f68" providerId="AD" clId="Web-{D04048EE-6DC6-6441-3D23-AC33A8235207}" dt="2023-11-27T15:53:30.029" v="125" actId="14100"/>
          <ac:picMkLst>
            <pc:docMk/>
            <pc:sldMk cId="2138340573" sldId="302"/>
            <ac:picMk id="9" creationId="{84EEEE3F-8236-501F-AD86-83169B7BF991}"/>
          </ac:picMkLst>
        </pc:picChg>
        <pc:picChg chg="del">
          <ac:chgData name="Paula Montero" userId="S::paula.montero@pstt.org.uk::9c82981b-9b26-4f56-a06f-e948bb469f68" providerId="AD" clId="Web-{D04048EE-6DC6-6441-3D23-AC33A8235207}" dt="2023-11-27T15:51:29.369" v="105"/>
          <ac:picMkLst>
            <pc:docMk/>
            <pc:sldMk cId="2138340573" sldId="302"/>
            <ac:picMk id="10" creationId="{8A82FA38-E7C0-E415-EA3A-A6EDE09A639C}"/>
          </ac:picMkLst>
        </pc:picChg>
        <pc:picChg chg="add mod">
          <ac:chgData name="Paula Montero" userId="S::paula.montero@pstt.org.uk::9c82981b-9b26-4f56-a06f-e948bb469f68" providerId="AD" clId="Web-{D04048EE-6DC6-6441-3D23-AC33A8235207}" dt="2023-11-27T15:53:22.497" v="124" actId="14100"/>
          <ac:picMkLst>
            <pc:docMk/>
            <pc:sldMk cId="2138340573" sldId="302"/>
            <ac:picMk id="14" creationId="{7868E28E-BF15-2410-D90B-F3DD7A538559}"/>
          </ac:picMkLst>
        </pc:picChg>
        <pc:picChg chg="add mod">
          <ac:chgData name="Paula Montero" userId="S::paula.montero@pstt.org.uk::9c82981b-9b26-4f56-a06f-e948bb469f68" providerId="AD" clId="Web-{D04048EE-6DC6-6441-3D23-AC33A8235207}" dt="2023-11-27T15:53:15.138" v="123" actId="1076"/>
          <ac:picMkLst>
            <pc:docMk/>
            <pc:sldMk cId="2138340573" sldId="302"/>
            <ac:picMk id="16" creationId="{DB21A674-848A-B219-EDCC-AF2F187519E6}"/>
          </ac:picMkLst>
        </pc:picChg>
      </pc:sldChg>
      <pc:sldChg chg="addSp delSp modSp add">
        <pc:chgData name="Paula Montero" userId="S::paula.montero@pstt.org.uk::9c82981b-9b26-4f56-a06f-e948bb469f68" providerId="AD" clId="Web-{D04048EE-6DC6-6441-3D23-AC33A8235207}" dt="2023-11-27T15:54:11.530" v="131" actId="1076"/>
        <pc:sldMkLst>
          <pc:docMk/>
          <pc:sldMk cId="3540396738" sldId="303"/>
        </pc:sldMkLst>
        <pc:spChg chg="del">
          <ac:chgData name="Paula Montero" userId="S::paula.montero@pstt.org.uk::9c82981b-9b26-4f56-a06f-e948bb469f68" providerId="AD" clId="Web-{D04048EE-6DC6-6441-3D23-AC33A8235207}" dt="2023-11-27T15:35:49.014" v="86"/>
          <ac:spMkLst>
            <pc:docMk/>
            <pc:sldMk cId="3540396738" sldId="303"/>
            <ac:spMk id="3" creationId="{62F18495-2F63-595F-EC40-9DF1B7EA30DD}"/>
          </ac:spMkLst>
        </pc:spChg>
        <pc:spChg chg="del">
          <ac:chgData name="Paula Montero" userId="S::paula.montero@pstt.org.uk::9c82981b-9b26-4f56-a06f-e948bb469f68" providerId="AD" clId="Web-{D04048EE-6DC6-6441-3D23-AC33A8235207}" dt="2023-11-27T15:35:50.530" v="87"/>
          <ac:spMkLst>
            <pc:docMk/>
            <pc:sldMk cId="3540396738" sldId="303"/>
            <ac:spMk id="5" creationId="{58CD741A-149F-3571-03B6-FB5ECE979861}"/>
          </ac:spMkLst>
        </pc:spChg>
        <pc:spChg chg="del mod">
          <ac:chgData name="Paula Montero" userId="S::paula.montero@pstt.org.uk::9c82981b-9b26-4f56-a06f-e948bb469f68" providerId="AD" clId="Web-{D04048EE-6DC6-6441-3D23-AC33A8235207}" dt="2023-11-27T15:36:09.187" v="91"/>
          <ac:spMkLst>
            <pc:docMk/>
            <pc:sldMk cId="3540396738" sldId="303"/>
            <ac:spMk id="7" creationId="{BEDE4313-4B3A-2951-4C5E-ADF9147075D1}"/>
          </ac:spMkLst>
        </pc:spChg>
        <pc:spChg chg="add mod">
          <ac:chgData name="Paula Montero" userId="S::paula.montero@pstt.org.uk::9c82981b-9b26-4f56-a06f-e948bb469f68" providerId="AD" clId="Web-{D04048EE-6DC6-6441-3D23-AC33A8235207}" dt="2023-11-27T15:37:01.439" v="95" actId="1076"/>
          <ac:spMkLst>
            <pc:docMk/>
            <pc:sldMk cId="3540396738" sldId="303"/>
            <ac:spMk id="8" creationId="{60FD0A06-AABA-51B3-3B51-DC728DCB21C4}"/>
          </ac:spMkLst>
        </pc:spChg>
        <pc:spChg chg="add mod">
          <ac:chgData name="Paula Montero" userId="S::paula.montero@pstt.org.uk::9c82981b-9b26-4f56-a06f-e948bb469f68" providerId="AD" clId="Web-{D04048EE-6DC6-6441-3D23-AC33A8235207}" dt="2023-11-27T15:36:44.906" v="94" actId="1076"/>
          <ac:spMkLst>
            <pc:docMk/>
            <pc:sldMk cId="3540396738" sldId="303"/>
            <ac:spMk id="10" creationId="{A8C268AC-C6F8-E759-CE57-EEDF355FC348}"/>
          </ac:spMkLst>
        </pc:spChg>
        <pc:picChg chg="del">
          <ac:chgData name="Paula Montero" userId="S::paula.montero@pstt.org.uk::9c82981b-9b26-4f56-a06f-e948bb469f68" providerId="AD" clId="Web-{D04048EE-6DC6-6441-3D23-AC33A8235207}" dt="2023-11-27T15:36:03.796" v="90"/>
          <ac:picMkLst>
            <pc:docMk/>
            <pc:sldMk cId="3540396738" sldId="303"/>
            <ac:picMk id="4" creationId="{6AFEE80A-14A1-C042-066D-4C75F5F49A1E}"/>
          </ac:picMkLst>
        </pc:picChg>
        <pc:picChg chg="add mod">
          <ac:chgData name="Paula Montero" userId="S::paula.montero@pstt.org.uk::9c82981b-9b26-4f56-a06f-e948bb469f68" providerId="AD" clId="Web-{D04048EE-6DC6-6441-3D23-AC33A8235207}" dt="2023-11-27T15:54:11.530" v="131" actId="1076"/>
          <ac:picMkLst>
            <pc:docMk/>
            <pc:sldMk cId="3540396738" sldId="303"/>
            <ac:picMk id="12" creationId="{ADE00EFC-C50B-FC24-5353-859C8DB8E411}"/>
          </ac:picMkLst>
        </pc:picChg>
      </pc:sldChg>
      <pc:sldChg chg="addSp delSp modSp add">
        <pc:chgData name="Paula Montero" userId="S::paula.montero@pstt.org.uk::9c82981b-9b26-4f56-a06f-e948bb469f68" providerId="AD" clId="Web-{D04048EE-6DC6-6441-3D23-AC33A8235207}" dt="2023-11-28T11:33:37.118" v="636" actId="14100"/>
        <pc:sldMkLst>
          <pc:docMk/>
          <pc:sldMk cId="2098176612" sldId="304"/>
        </pc:sldMkLst>
        <pc:spChg chg="mod">
          <ac:chgData name="Paula Montero" userId="S::paula.montero@pstt.org.uk::9c82981b-9b26-4f56-a06f-e948bb469f68" providerId="AD" clId="Web-{D04048EE-6DC6-6441-3D23-AC33A8235207}" dt="2023-11-27T15:34:22.449" v="78" actId="14100"/>
          <ac:spMkLst>
            <pc:docMk/>
            <pc:sldMk cId="2098176612" sldId="304"/>
            <ac:spMk id="2" creationId="{F0121186-1578-5053-910B-2500E791E200}"/>
          </ac:spMkLst>
        </pc:spChg>
        <pc:spChg chg="mod">
          <ac:chgData name="Paula Montero" userId="S::paula.montero@pstt.org.uk::9c82981b-9b26-4f56-a06f-e948bb469f68" providerId="AD" clId="Web-{D04048EE-6DC6-6441-3D23-AC33A8235207}" dt="2023-11-27T15:35:22.826" v="83" actId="14100"/>
          <ac:spMkLst>
            <pc:docMk/>
            <pc:sldMk cId="2098176612" sldId="304"/>
            <ac:spMk id="4" creationId="{89240770-77A8-09BE-FE16-549FFA4DD09F}"/>
          </ac:spMkLst>
        </pc:spChg>
        <pc:spChg chg="mod">
          <ac:chgData name="Paula Montero" userId="S::paula.montero@pstt.org.uk::9c82981b-9b26-4f56-a06f-e948bb469f68" providerId="AD" clId="Web-{D04048EE-6DC6-6441-3D23-AC33A8235207}" dt="2023-11-28T11:33:37.118" v="636" actId="14100"/>
          <ac:spMkLst>
            <pc:docMk/>
            <pc:sldMk cId="2098176612" sldId="304"/>
            <ac:spMk id="6" creationId="{3D5BC8AD-66C5-D7AD-0C60-8B526903F136}"/>
          </ac:spMkLst>
        </pc:spChg>
        <pc:spChg chg="del">
          <ac:chgData name="Paula Montero" userId="S::paula.montero@pstt.org.uk::9c82981b-9b26-4f56-a06f-e948bb469f68" providerId="AD" clId="Web-{D04048EE-6DC6-6441-3D23-AC33A8235207}" dt="2023-11-27T15:29:44.285" v="30"/>
          <ac:spMkLst>
            <pc:docMk/>
            <pc:sldMk cId="2098176612" sldId="304"/>
            <ac:spMk id="7" creationId="{B202817D-FC56-E9AF-4DB8-18592E97551A}"/>
          </ac:spMkLst>
        </pc:spChg>
        <pc:spChg chg="mod">
          <ac:chgData name="Paula Montero" userId="S::paula.montero@pstt.org.uk::9c82981b-9b26-4f56-a06f-e948bb469f68" providerId="AD" clId="Web-{D04048EE-6DC6-6441-3D23-AC33A8235207}" dt="2023-11-27T15:34:16.433" v="77" actId="1076"/>
          <ac:spMkLst>
            <pc:docMk/>
            <pc:sldMk cId="2098176612" sldId="304"/>
            <ac:spMk id="9" creationId="{85C39255-E07D-D52F-BC1B-C6DCF16F1B08}"/>
          </ac:spMkLst>
        </pc:spChg>
        <pc:spChg chg="mod">
          <ac:chgData name="Paula Montero" userId="S::paula.montero@pstt.org.uk::9c82981b-9b26-4f56-a06f-e948bb469f68" providerId="AD" clId="Web-{D04048EE-6DC6-6441-3D23-AC33A8235207}" dt="2023-11-27T15:30:09.692" v="36" actId="20577"/>
          <ac:spMkLst>
            <pc:docMk/>
            <pc:sldMk cId="2098176612" sldId="304"/>
            <ac:spMk id="10" creationId="{665AC755-F6E8-0215-B380-5F6E2EA46D26}"/>
          </ac:spMkLst>
        </pc:spChg>
        <pc:spChg chg="del">
          <ac:chgData name="Paula Montero" userId="S::paula.montero@pstt.org.uk::9c82981b-9b26-4f56-a06f-e948bb469f68" providerId="AD" clId="Web-{D04048EE-6DC6-6441-3D23-AC33A8235207}" dt="2023-11-27T15:29:50.051" v="33"/>
          <ac:spMkLst>
            <pc:docMk/>
            <pc:sldMk cId="2098176612" sldId="304"/>
            <ac:spMk id="12" creationId="{434615CF-7238-BDCE-9DEA-E6599F4D2D87}"/>
          </ac:spMkLst>
        </pc:spChg>
        <pc:spChg chg="mod">
          <ac:chgData name="Paula Montero" userId="S::paula.montero@pstt.org.uk::9c82981b-9b26-4f56-a06f-e948bb469f68" providerId="AD" clId="Web-{D04048EE-6DC6-6441-3D23-AC33A8235207}" dt="2023-11-27T15:35:11.638" v="82" actId="20577"/>
          <ac:spMkLst>
            <pc:docMk/>
            <pc:sldMk cId="2098176612" sldId="304"/>
            <ac:spMk id="14" creationId="{214394A2-A711-3832-AC7C-2854798D18E8}"/>
          </ac:spMkLst>
        </pc:spChg>
        <pc:spChg chg="del">
          <ac:chgData name="Paula Montero" userId="S::paula.montero@pstt.org.uk::9c82981b-9b26-4f56-a06f-e948bb469f68" providerId="AD" clId="Web-{D04048EE-6DC6-6441-3D23-AC33A8235207}" dt="2023-11-27T15:29:48.082" v="32"/>
          <ac:spMkLst>
            <pc:docMk/>
            <pc:sldMk cId="2098176612" sldId="304"/>
            <ac:spMk id="15" creationId="{8563472A-CB67-0D04-20D8-CE0142F2EBD1}"/>
          </ac:spMkLst>
        </pc:spChg>
        <pc:spChg chg="del">
          <ac:chgData name="Paula Montero" userId="S::paula.montero@pstt.org.uk::9c82981b-9b26-4f56-a06f-e948bb469f68" providerId="AD" clId="Web-{D04048EE-6DC6-6441-3D23-AC33A8235207}" dt="2023-11-27T15:29:39.879" v="29"/>
          <ac:spMkLst>
            <pc:docMk/>
            <pc:sldMk cId="2098176612" sldId="304"/>
            <ac:spMk id="16" creationId="{30011D09-7B9D-EEBA-5BE7-87D6A6DA1BA8}"/>
          </ac:spMkLst>
        </pc:spChg>
        <pc:spChg chg="del">
          <ac:chgData name="Paula Montero" userId="S::paula.montero@pstt.org.uk::9c82981b-9b26-4f56-a06f-e948bb469f68" providerId="AD" clId="Web-{D04048EE-6DC6-6441-3D23-AC33A8235207}" dt="2023-11-27T15:29:52.285" v="34"/>
          <ac:spMkLst>
            <pc:docMk/>
            <pc:sldMk cId="2098176612" sldId="304"/>
            <ac:spMk id="17" creationId="{45526971-6373-612D-A4A2-8D11D6E4AB76}"/>
          </ac:spMkLst>
        </pc:spChg>
        <pc:spChg chg="del">
          <ac:chgData name="Paula Montero" userId="S::paula.montero@pstt.org.uk::9c82981b-9b26-4f56-a06f-e948bb469f68" providerId="AD" clId="Web-{D04048EE-6DC6-6441-3D23-AC33A8235207}" dt="2023-11-27T15:29:46.129" v="31"/>
          <ac:spMkLst>
            <pc:docMk/>
            <pc:sldMk cId="2098176612" sldId="304"/>
            <ac:spMk id="18" creationId="{1CF9757B-4DF5-3051-DD9F-531B57451A3E}"/>
          </ac:spMkLst>
        </pc:spChg>
        <pc:picChg chg="del">
          <ac:chgData name="Paula Montero" userId="S::paula.montero@pstt.org.uk::9c82981b-9b26-4f56-a06f-e948bb469f68" providerId="AD" clId="Web-{D04048EE-6DC6-6441-3D23-AC33A8235207}" dt="2023-11-27T15:32:18.555" v="58"/>
          <ac:picMkLst>
            <pc:docMk/>
            <pc:sldMk cId="2098176612" sldId="304"/>
            <ac:picMk id="11" creationId="{3EE082FD-D8A5-EDAF-1973-C77E08707AB6}"/>
          </ac:picMkLst>
        </pc:picChg>
        <pc:picChg chg="del">
          <ac:chgData name="Paula Montero" userId="S::paula.montero@pstt.org.uk::9c82981b-9b26-4f56-a06f-e948bb469f68" providerId="AD" clId="Web-{D04048EE-6DC6-6441-3D23-AC33A8235207}" dt="2023-11-27T15:32:56.822" v="67"/>
          <ac:picMkLst>
            <pc:docMk/>
            <pc:sldMk cId="2098176612" sldId="304"/>
            <ac:picMk id="13" creationId="{49FDA68B-6DD3-4484-33D9-A25E260E0505}"/>
          </ac:picMkLst>
        </pc:picChg>
        <pc:picChg chg="add mod">
          <ac:chgData name="Paula Montero" userId="S::paula.montero@pstt.org.uk::9c82981b-9b26-4f56-a06f-e948bb469f68" providerId="AD" clId="Web-{D04048EE-6DC6-6441-3D23-AC33A8235207}" dt="2023-11-27T15:34:29.824" v="79" actId="1076"/>
          <ac:picMkLst>
            <pc:docMk/>
            <pc:sldMk cId="2098176612" sldId="304"/>
            <ac:picMk id="20" creationId="{177FC3D9-2D81-91FE-6E40-7E035B7F1A7A}"/>
          </ac:picMkLst>
        </pc:picChg>
        <pc:picChg chg="add mod">
          <ac:chgData name="Paula Montero" userId="S::paula.montero@pstt.org.uk::9c82981b-9b26-4f56-a06f-e948bb469f68" providerId="AD" clId="Web-{D04048EE-6DC6-6441-3D23-AC33A8235207}" dt="2023-11-27T15:32:59.275" v="68" actId="1076"/>
          <ac:picMkLst>
            <pc:docMk/>
            <pc:sldMk cId="2098176612" sldId="304"/>
            <ac:picMk id="22" creationId="{2EFD9970-B03A-7FB7-10A0-C7B34ECDBEEB}"/>
          </ac:picMkLst>
        </pc:picChg>
      </pc:sldChg>
      <pc:sldChg chg="addSp delSp modSp add">
        <pc:chgData name="Paula Montero" userId="S::paula.montero@pstt.org.uk::9c82981b-9b26-4f56-a06f-e948bb469f68" providerId="AD" clId="Web-{D04048EE-6DC6-6441-3D23-AC33A8235207}" dt="2023-11-27T15:28:47.377" v="25" actId="1076"/>
        <pc:sldMkLst>
          <pc:docMk/>
          <pc:sldMk cId="3475407966" sldId="305"/>
        </pc:sldMkLst>
        <pc:spChg chg="mod">
          <ac:chgData name="Paula Montero" userId="S::paula.montero@pstt.org.uk::9c82981b-9b26-4f56-a06f-e948bb469f68" providerId="AD" clId="Web-{D04048EE-6DC6-6441-3D23-AC33A8235207}" dt="2023-11-27T15:26:50.061" v="11" actId="20577"/>
          <ac:spMkLst>
            <pc:docMk/>
            <pc:sldMk cId="3475407966" sldId="305"/>
            <ac:spMk id="3" creationId="{8491DC54-C34A-82C8-DA5D-1BE1733EB9D5}"/>
          </ac:spMkLst>
        </pc:spChg>
        <pc:spChg chg="mod">
          <ac:chgData name="Paula Montero" userId="S::paula.montero@pstt.org.uk::9c82981b-9b26-4f56-a06f-e948bb469f68" providerId="AD" clId="Web-{D04048EE-6DC6-6441-3D23-AC33A8235207}" dt="2023-11-27T15:27:02.640" v="13" actId="20577"/>
          <ac:spMkLst>
            <pc:docMk/>
            <pc:sldMk cId="3475407966" sldId="305"/>
            <ac:spMk id="4" creationId="{0ADE3A39-321E-38FF-6156-55E293C6A586}"/>
          </ac:spMkLst>
        </pc:spChg>
        <pc:spChg chg="del">
          <ac:chgData name="Paula Montero" userId="S::paula.montero@pstt.org.uk::9c82981b-9b26-4f56-a06f-e948bb469f68" providerId="AD" clId="Web-{D04048EE-6DC6-6441-3D23-AC33A8235207}" dt="2023-11-27T15:28:15.001" v="21"/>
          <ac:spMkLst>
            <pc:docMk/>
            <pc:sldMk cId="3475407966" sldId="305"/>
            <ac:spMk id="5" creationId="{F5D8E055-513B-8A30-C1D6-190C466001EE}"/>
          </ac:spMkLst>
        </pc:spChg>
        <pc:spChg chg="del">
          <ac:chgData name="Paula Montero" userId="S::paula.montero@pstt.org.uk::9c82981b-9b26-4f56-a06f-e948bb469f68" providerId="AD" clId="Web-{D04048EE-6DC6-6441-3D23-AC33A8235207}" dt="2023-11-27T15:26:24.311" v="5"/>
          <ac:spMkLst>
            <pc:docMk/>
            <pc:sldMk cId="3475407966" sldId="305"/>
            <ac:spMk id="6" creationId="{9DE234BD-DFA9-D5C1-58B5-155EE48860D2}"/>
          </ac:spMkLst>
        </pc:spChg>
        <pc:spChg chg="del">
          <ac:chgData name="Paula Montero" userId="S::paula.montero@pstt.org.uk::9c82981b-9b26-4f56-a06f-e948bb469f68" providerId="AD" clId="Web-{D04048EE-6DC6-6441-3D23-AC33A8235207}" dt="2023-11-27T15:26:25.592" v="6"/>
          <ac:spMkLst>
            <pc:docMk/>
            <pc:sldMk cId="3475407966" sldId="305"/>
            <ac:spMk id="8" creationId="{626FE96D-9F3A-1A6C-8F5E-25EEF4279B4C}"/>
          </ac:spMkLst>
        </pc:spChg>
        <pc:spChg chg="del">
          <ac:chgData name="Paula Montero" userId="S::paula.montero@pstt.org.uk::9c82981b-9b26-4f56-a06f-e948bb469f68" providerId="AD" clId="Web-{D04048EE-6DC6-6441-3D23-AC33A8235207}" dt="2023-11-27T15:26:26.311" v="7"/>
          <ac:spMkLst>
            <pc:docMk/>
            <pc:sldMk cId="3475407966" sldId="305"/>
            <ac:spMk id="9" creationId="{A9F57584-0A6E-7C3A-47AE-DABF7FDA0DEA}"/>
          </ac:spMkLst>
        </pc:spChg>
        <pc:spChg chg="del">
          <ac:chgData name="Paula Montero" userId="S::paula.montero@pstt.org.uk::9c82981b-9b26-4f56-a06f-e948bb469f68" providerId="AD" clId="Web-{D04048EE-6DC6-6441-3D23-AC33A8235207}" dt="2023-11-27T15:26:28.576" v="8"/>
          <ac:spMkLst>
            <pc:docMk/>
            <pc:sldMk cId="3475407966" sldId="305"/>
            <ac:spMk id="11" creationId="{2623FD31-2ACB-E417-D339-961A2E0BB797}"/>
          </ac:spMkLst>
        </pc:spChg>
        <pc:spChg chg="add del mod">
          <ac:chgData name="Paula Montero" userId="S::paula.montero@pstt.org.uk::9c82981b-9b26-4f56-a06f-e948bb469f68" providerId="AD" clId="Web-{D04048EE-6DC6-6441-3D23-AC33A8235207}" dt="2023-11-27T15:28:31.877" v="24"/>
          <ac:spMkLst>
            <pc:docMk/>
            <pc:sldMk cId="3475407966" sldId="305"/>
            <ac:spMk id="15" creationId="{2E1D75D2-674A-74FD-A350-18E4D85631F5}"/>
          </ac:spMkLst>
        </pc:spChg>
        <pc:picChg chg="del">
          <ac:chgData name="Paula Montero" userId="S::paula.montero@pstt.org.uk::9c82981b-9b26-4f56-a06f-e948bb469f68" providerId="AD" clId="Web-{D04048EE-6DC6-6441-3D23-AC33A8235207}" dt="2023-11-27T15:28:19.986" v="22"/>
          <ac:picMkLst>
            <pc:docMk/>
            <pc:sldMk cId="3475407966" sldId="305"/>
            <ac:picMk id="7" creationId="{62328FAA-E307-72B1-B9CE-2B1CCD87FD1B}"/>
          </ac:picMkLst>
        </pc:picChg>
        <pc:picChg chg="mod">
          <ac:chgData name="Paula Montero" userId="S::paula.montero@pstt.org.uk::9c82981b-9b26-4f56-a06f-e948bb469f68" providerId="AD" clId="Web-{D04048EE-6DC6-6441-3D23-AC33A8235207}" dt="2023-11-27T15:28:47.377" v="25" actId="1076"/>
          <ac:picMkLst>
            <pc:docMk/>
            <pc:sldMk cId="3475407966" sldId="305"/>
            <ac:picMk id="10" creationId="{4DA58204-1B53-3EBF-C4F5-1DC1C6A0DA0D}"/>
          </ac:picMkLst>
        </pc:picChg>
        <pc:picChg chg="add mod modCrop">
          <ac:chgData name="Paula Montero" userId="S::paula.montero@pstt.org.uk::9c82981b-9b26-4f56-a06f-e948bb469f68" providerId="AD" clId="Web-{D04048EE-6DC6-6441-3D23-AC33A8235207}" dt="2023-11-27T15:28:25.767" v="23" actId="1076"/>
          <ac:picMkLst>
            <pc:docMk/>
            <pc:sldMk cId="3475407966" sldId="305"/>
            <ac:picMk id="13" creationId="{95D7FE14-1313-D511-8BED-213B4223A7D1}"/>
          </ac:picMkLst>
        </pc:picChg>
      </pc:sldChg>
      <pc:sldChg chg="addSp delSp modSp add">
        <pc:chgData name="Paula Montero" userId="S::paula.montero@pstt.org.uk::9c82981b-9b26-4f56-a06f-e948bb469f68" providerId="AD" clId="Web-{D04048EE-6DC6-6441-3D23-AC33A8235207}" dt="2023-11-28T11:34:53.386" v="643" actId="1076"/>
        <pc:sldMkLst>
          <pc:docMk/>
          <pc:sldMk cId="1134800080" sldId="306"/>
        </pc:sldMkLst>
        <pc:spChg chg="del">
          <ac:chgData name="Paula Montero" userId="S::paula.montero@pstt.org.uk::9c82981b-9b26-4f56-a06f-e948bb469f68" providerId="AD" clId="Web-{D04048EE-6DC6-6441-3D23-AC33A8235207}" dt="2023-11-27T15:55:30.642" v="142"/>
          <ac:spMkLst>
            <pc:docMk/>
            <pc:sldMk cId="1134800080" sldId="306"/>
            <ac:spMk id="2" creationId="{75821329-62F4-AAC1-EA96-201B3DB7DCA1}"/>
          </ac:spMkLst>
        </pc:spChg>
        <pc:spChg chg="del mod">
          <ac:chgData name="Paula Montero" userId="S::paula.montero@pstt.org.uk::9c82981b-9b26-4f56-a06f-e948bb469f68" providerId="AD" clId="Web-{D04048EE-6DC6-6441-3D23-AC33A8235207}" dt="2023-11-27T15:56:02.143" v="150"/>
          <ac:spMkLst>
            <pc:docMk/>
            <pc:sldMk cId="1134800080" sldId="306"/>
            <ac:spMk id="4" creationId="{20334A4A-1302-5AA3-CDB0-CFACE9CA2589}"/>
          </ac:spMkLst>
        </pc:spChg>
        <pc:spChg chg="add del mod">
          <ac:chgData name="Paula Montero" userId="S::paula.montero@pstt.org.uk::9c82981b-9b26-4f56-a06f-e948bb469f68" providerId="AD" clId="Web-{D04048EE-6DC6-6441-3D23-AC33A8235207}" dt="2023-11-27T15:55:38.439" v="143"/>
          <ac:spMkLst>
            <pc:docMk/>
            <pc:sldMk cId="1134800080" sldId="306"/>
            <ac:spMk id="5" creationId="{492AA99E-5615-08D0-5D00-3A065F328795}"/>
          </ac:spMkLst>
        </pc:spChg>
        <pc:spChg chg="add mod">
          <ac:chgData name="Paula Montero" userId="S::paula.montero@pstt.org.uk::9c82981b-9b26-4f56-a06f-e948bb469f68" providerId="AD" clId="Web-{D04048EE-6DC6-6441-3D23-AC33A8235207}" dt="2023-11-28T11:34:53.386" v="643" actId="1076"/>
          <ac:spMkLst>
            <pc:docMk/>
            <pc:sldMk cId="1134800080" sldId="306"/>
            <ac:spMk id="9" creationId="{A3A00597-9D7E-69DF-9D4F-3B856C3BAAB1}"/>
          </ac:spMkLst>
        </pc:spChg>
        <pc:spChg chg="del">
          <ac:chgData name="Paula Montero" userId="S::paula.montero@pstt.org.uk::9c82981b-9b26-4f56-a06f-e948bb469f68" providerId="AD" clId="Web-{D04048EE-6DC6-6441-3D23-AC33A8235207}" dt="2023-11-27T15:55:25.595" v="141"/>
          <ac:spMkLst>
            <pc:docMk/>
            <pc:sldMk cId="1134800080" sldId="306"/>
            <ac:spMk id="11" creationId="{069364A5-DA21-5966-2642-CBA550BFC5CB}"/>
          </ac:spMkLst>
        </pc:spChg>
        <pc:spChg chg="del">
          <ac:chgData name="Paula Montero" userId="S::paula.montero@pstt.org.uk::9c82981b-9b26-4f56-a06f-e948bb469f68" providerId="AD" clId="Web-{D04048EE-6DC6-6441-3D23-AC33A8235207}" dt="2023-11-27T15:55:23.876" v="140"/>
          <ac:spMkLst>
            <pc:docMk/>
            <pc:sldMk cId="1134800080" sldId="306"/>
            <ac:spMk id="12" creationId="{59B3D21B-71F3-2F74-1368-0B5FA88C2D43}"/>
          </ac:spMkLst>
        </pc:spChg>
        <pc:picChg chg="add mod modCrop">
          <ac:chgData name="Paula Montero" userId="S::paula.montero@pstt.org.uk::9c82981b-9b26-4f56-a06f-e948bb469f68" providerId="AD" clId="Web-{D04048EE-6DC6-6441-3D23-AC33A8235207}" dt="2023-11-28T11:34:18.588" v="640"/>
          <ac:picMkLst>
            <pc:docMk/>
            <pc:sldMk cId="1134800080" sldId="306"/>
            <ac:picMk id="7" creationId="{EC2972AC-58A6-C9A2-9445-BD6E5A8158B9}"/>
          </ac:picMkLst>
        </pc:picChg>
        <pc:picChg chg="del">
          <ac:chgData name="Paula Montero" userId="S::paula.montero@pstt.org.uk::9c82981b-9b26-4f56-a06f-e948bb469f68" providerId="AD" clId="Web-{D04048EE-6DC6-6441-3D23-AC33A8235207}" dt="2023-11-27T15:55:39.564" v="144"/>
          <ac:picMkLst>
            <pc:docMk/>
            <pc:sldMk cId="1134800080" sldId="306"/>
            <ac:picMk id="10" creationId="{8A82FA38-E7C0-E415-EA3A-A6EDE09A639C}"/>
          </ac:picMkLst>
        </pc:picChg>
      </pc:sldChg>
      <pc:sldChg chg="addSp delSp modSp add">
        <pc:chgData name="Paula Montero" userId="S::paula.montero@pstt.org.uk::9c82981b-9b26-4f56-a06f-e948bb469f68" providerId="AD" clId="Web-{D04048EE-6DC6-6441-3D23-AC33A8235207}" dt="2023-11-27T16:07:07.724" v="244" actId="20577"/>
        <pc:sldMkLst>
          <pc:docMk/>
          <pc:sldMk cId="2707390474" sldId="307"/>
        </pc:sldMkLst>
        <pc:spChg chg="del">
          <ac:chgData name="Paula Montero" userId="S::paula.montero@pstt.org.uk::9c82981b-9b26-4f56-a06f-e948bb469f68" providerId="AD" clId="Web-{D04048EE-6DC6-6441-3D23-AC33A8235207}" dt="2023-11-27T16:02:52.311" v="196"/>
          <ac:spMkLst>
            <pc:docMk/>
            <pc:sldMk cId="2707390474" sldId="307"/>
            <ac:spMk id="2" creationId="{75821329-62F4-AAC1-EA96-201B3DB7DCA1}"/>
          </ac:spMkLst>
        </pc:spChg>
        <pc:spChg chg="mod">
          <ac:chgData name="Paula Montero" userId="S::paula.montero@pstt.org.uk::9c82981b-9b26-4f56-a06f-e948bb469f68" providerId="AD" clId="Web-{D04048EE-6DC6-6441-3D23-AC33A8235207}" dt="2023-11-27T16:05:49.175" v="239" actId="14100"/>
          <ac:spMkLst>
            <pc:docMk/>
            <pc:sldMk cId="2707390474" sldId="307"/>
            <ac:spMk id="4" creationId="{20334A4A-1302-5AA3-CDB0-CFACE9CA2589}"/>
          </ac:spMkLst>
        </pc:spChg>
        <pc:spChg chg="add mod">
          <ac:chgData name="Paula Montero" userId="S::paula.montero@pstt.org.uk::9c82981b-9b26-4f56-a06f-e948bb469f68" providerId="AD" clId="Web-{D04048EE-6DC6-6441-3D23-AC33A8235207}" dt="2023-11-27T16:03:46" v="215" actId="20577"/>
          <ac:spMkLst>
            <pc:docMk/>
            <pc:sldMk cId="2707390474" sldId="307"/>
            <ac:spMk id="7" creationId="{61D78B63-F102-94DC-E4F3-BF1120D6DED6}"/>
          </ac:spMkLst>
        </pc:spChg>
        <pc:spChg chg="del">
          <ac:chgData name="Paula Montero" userId="S::paula.montero@pstt.org.uk::9c82981b-9b26-4f56-a06f-e948bb469f68" providerId="AD" clId="Web-{D04048EE-6DC6-6441-3D23-AC33A8235207}" dt="2023-11-27T15:59:28.180" v="158"/>
          <ac:spMkLst>
            <pc:docMk/>
            <pc:sldMk cId="2707390474" sldId="307"/>
            <ac:spMk id="11" creationId="{069364A5-DA21-5966-2642-CBA550BFC5CB}"/>
          </ac:spMkLst>
        </pc:spChg>
        <pc:spChg chg="del">
          <ac:chgData name="Paula Montero" userId="S::paula.montero@pstt.org.uk::9c82981b-9b26-4f56-a06f-e948bb469f68" providerId="AD" clId="Web-{D04048EE-6DC6-6441-3D23-AC33A8235207}" dt="2023-11-27T15:59:30.039" v="159"/>
          <ac:spMkLst>
            <pc:docMk/>
            <pc:sldMk cId="2707390474" sldId="307"/>
            <ac:spMk id="12" creationId="{59B3D21B-71F3-2F74-1368-0B5FA88C2D43}"/>
          </ac:spMkLst>
        </pc:spChg>
        <pc:spChg chg="add mod">
          <ac:chgData name="Paula Montero" userId="S::paula.montero@pstt.org.uk::9c82981b-9b26-4f56-a06f-e948bb469f68" providerId="AD" clId="Web-{D04048EE-6DC6-6441-3D23-AC33A8235207}" dt="2023-11-27T16:05:39.659" v="238" actId="1076"/>
          <ac:spMkLst>
            <pc:docMk/>
            <pc:sldMk cId="2707390474" sldId="307"/>
            <ac:spMk id="20" creationId="{3CFFDB54-7298-93B0-36CA-AC168522F0DD}"/>
          </ac:spMkLst>
        </pc:spChg>
        <pc:spChg chg="add mod">
          <ac:chgData name="Paula Montero" userId="S::paula.montero@pstt.org.uk::9c82981b-9b26-4f56-a06f-e948bb469f68" providerId="AD" clId="Web-{D04048EE-6DC6-6441-3D23-AC33A8235207}" dt="2023-11-27T16:07:07.724" v="244" actId="20577"/>
          <ac:spMkLst>
            <pc:docMk/>
            <pc:sldMk cId="2707390474" sldId="307"/>
            <ac:spMk id="22" creationId="{884B78B6-6FAE-0335-2601-DE4B0BCD4A98}"/>
          </ac:spMkLst>
        </pc:spChg>
        <pc:spChg chg="add del mod">
          <ac:chgData name="Paula Montero" userId="S::paula.montero@pstt.org.uk::9c82981b-9b26-4f56-a06f-e948bb469f68" providerId="AD" clId="Web-{D04048EE-6DC6-6441-3D23-AC33A8235207}" dt="2023-11-27T16:02:55.279" v="197"/>
          <ac:spMkLst>
            <pc:docMk/>
            <pc:sldMk cId="2707390474" sldId="307"/>
            <ac:spMk id="26" creationId="{4B02C4ED-4644-D0C8-A2D7-323EDA755FE2}"/>
          </ac:spMkLst>
        </pc:spChg>
        <pc:spChg chg="add mod">
          <ac:chgData name="Paula Montero" userId="S::paula.montero@pstt.org.uk::9c82981b-9b26-4f56-a06f-e948bb469f68" providerId="AD" clId="Web-{D04048EE-6DC6-6441-3D23-AC33A8235207}" dt="2023-11-27T16:04:39.626" v="226" actId="1076"/>
          <ac:spMkLst>
            <pc:docMk/>
            <pc:sldMk cId="2707390474" sldId="307"/>
            <ac:spMk id="28" creationId="{D658D1A1-BB80-1963-1698-F3AD2DE9DEC0}"/>
          </ac:spMkLst>
        </pc:spChg>
        <pc:picChg chg="add mod">
          <ac:chgData name="Paula Montero" userId="S::paula.montero@pstt.org.uk::9c82981b-9b26-4f56-a06f-e948bb469f68" providerId="AD" clId="Web-{D04048EE-6DC6-6441-3D23-AC33A8235207}" dt="2023-11-27T16:03:19.046" v="204" actId="1076"/>
          <ac:picMkLst>
            <pc:docMk/>
            <pc:sldMk cId="2707390474" sldId="307"/>
            <ac:picMk id="5" creationId="{1012CDDB-2A5C-EA80-CB52-42B5EA5BE7E7}"/>
          </ac:picMkLst>
        </pc:picChg>
        <pc:picChg chg="add mod">
          <ac:chgData name="Paula Montero" userId="S::paula.montero@pstt.org.uk::9c82981b-9b26-4f56-a06f-e948bb469f68" providerId="AD" clId="Web-{D04048EE-6DC6-6441-3D23-AC33A8235207}" dt="2023-11-27T16:03:58.344" v="218" actId="1076"/>
          <ac:picMkLst>
            <pc:docMk/>
            <pc:sldMk cId="2707390474" sldId="307"/>
            <ac:picMk id="9" creationId="{0EC782A7-6E37-AD03-1304-493F6CA1EAB2}"/>
          </ac:picMkLst>
        </pc:picChg>
        <pc:picChg chg="del">
          <ac:chgData name="Paula Montero" userId="S::paula.montero@pstt.org.uk::9c82981b-9b26-4f56-a06f-e948bb469f68" providerId="AD" clId="Web-{D04048EE-6DC6-6441-3D23-AC33A8235207}" dt="2023-11-27T15:59:43.790" v="160"/>
          <ac:picMkLst>
            <pc:docMk/>
            <pc:sldMk cId="2707390474" sldId="307"/>
            <ac:picMk id="10" creationId="{8A82FA38-E7C0-E415-EA3A-A6EDE09A639C}"/>
          </ac:picMkLst>
        </pc:picChg>
        <pc:picChg chg="add mod">
          <ac:chgData name="Paula Montero" userId="S::paula.montero@pstt.org.uk::9c82981b-9b26-4f56-a06f-e948bb469f68" providerId="AD" clId="Web-{D04048EE-6DC6-6441-3D23-AC33A8235207}" dt="2023-11-27T16:04:08.672" v="219" actId="1076"/>
          <ac:picMkLst>
            <pc:docMk/>
            <pc:sldMk cId="2707390474" sldId="307"/>
            <ac:picMk id="14" creationId="{C57BCC90-FEE9-5A67-1C9E-3D0F25883CCA}"/>
          </ac:picMkLst>
        </pc:picChg>
        <pc:picChg chg="add mod">
          <ac:chgData name="Paula Montero" userId="S::paula.montero@pstt.org.uk::9c82981b-9b26-4f56-a06f-e948bb469f68" providerId="AD" clId="Web-{D04048EE-6DC6-6441-3D23-AC33A8235207}" dt="2023-11-27T16:05:25.565" v="236" actId="1076"/>
          <ac:picMkLst>
            <pc:docMk/>
            <pc:sldMk cId="2707390474" sldId="307"/>
            <ac:picMk id="16" creationId="{9452518F-F9F8-043B-3915-C54CD0F3A05B}"/>
          </ac:picMkLst>
        </pc:picChg>
        <pc:picChg chg="add mod">
          <ac:chgData name="Paula Montero" userId="S::paula.montero@pstt.org.uk::9c82981b-9b26-4f56-a06f-e948bb469f68" providerId="AD" clId="Web-{D04048EE-6DC6-6441-3D23-AC33A8235207}" dt="2023-11-27T16:05:11.361" v="233" actId="1076"/>
          <ac:picMkLst>
            <pc:docMk/>
            <pc:sldMk cId="2707390474" sldId="307"/>
            <ac:picMk id="18" creationId="{7A3A2368-51ED-0815-7127-7841C667FF83}"/>
          </ac:picMkLst>
        </pc:picChg>
        <pc:picChg chg="add mod">
          <ac:chgData name="Paula Montero" userId="S::paula.montero@pstt.org.uk::9c82981b-9b26-4f56-a06f-e948bb469f68" providerId="AD" clId="Web-{D04048EE-6DC6-6441-3D23-AC33A8235207}" dt="2023-11-27T16:04:27.813" v="224" actId="1076"/>
          <ac:picMkLst>
            <pc:docMk/>
            <pc:sldMk cId="2707390474" sldId="307"/>
            <ac:picMk id="24" creationId="{ACD1AEF7-9343-68B4-C9D8-47BF986C2A3F}"/>
          </ac:picMkLst>
        </pc:picChg>
      </pc:sldChg>
      <pc:sldChg chg="addSp delSp modSp add replId">
        <pc:chgData name="Paula Montero" userId="S::paula.montero@pstt.org.uk::9c82981b-9b26-4f56-a06f-e948bb469f68" providerId="AD" clId="Web-{D04048EE-6DC6-6441-3D23-AC33A8235207}" dt="2023-11-27T16:10:44.637" v="276" actId="1076"/>
        <pc:sldMkLst>
          <pc:docMk/>
          <pc:sldMk cId="3275548117" sldId="308"/>
        </pc:sldMkLst>
        <pc:spChg chg="del">
          <ac:chgData name="Paula Montero" userId="S::paula.montero@pstt.org.uk::9c82981b-9b26-4f56-a06f-e948bb469f68" providerId="AD" clId="Web-{D04048EE-6DC6-6441-3D23-AC33A8235207}" dt="2023-11-27T16:07:36.381" v="252"/>
          <ac:spMkLst>
            <pc:docMk/>
            <pc:sldMk cId="3275548117" sldId="308"/>
            <ac:spMk id="2" creationId="{75821329-62F4-AAC1-EA96-201B3DB7DCA1}"/>
          </ac:spMkLst>
        </pc:spChg>
        <pc:spChg chg="del">
          <ac:chgData name="Paula Montero" userId="S::paula.montero@pstt.org.uk::9c82981b-9b26-4f56-a06f-e948bb469f68" providerId="AD" clId="Web-{D04048EE-6DC6-6441-3D23-AC33A8235207}" dt="2023-11-27T16:07:37.569" v="253"/>
          <ac:spMkLst>
            <pc:docMk/>
            <pc:sldMk cId="3275548117" sldId="308"/>
            <ac:spMk id="4" creationId="{20334A4A-1302-5AA3-CDB0-CFACE9CA2589}"/>
          </ac:spMkLst>
        </pc:spChg>
        <pc:spChg chg="add del mod">
          <ac:chgData name="Paula Montero" userId="S::paula.montero@pstt.org.uk::9c82981b-9b26-4f56-a06f-e948bb469f68" providerId="AD" clId="Web-{D04048EE-6DC6-6441-3D23-AC33A8235207}" dt="2023-11-27T16:07:41.897" v="254"/>
          <ac:spMkLst>
            <pc:docMk/>
            <pc:sldMk cId="3275548117" sldId="308"/>
            <ac:spMk id="6" creationId="{1E8079AE-655F-7CDB-549A-95EC0BCABDC4}"/>
          </ac:spMkLst>
        </pc:spChg>
        <pc:spChg chg="add mod">
          <ac:chgData name="Paula Montero" userId="S::paula.montero@pstt.org.uk::9c82981b-9b26-4f56-a06f-e948bb469f68" providerId="AD" clId="Web-{D04048EE-6DC6-6441-3D23-AC33A8235207}" dt="2023-11-27T16:09:17.337" v="271"/>
          <ac:spMkLst>
            <pc:docMk/>
            <pc:sldMk cId="3275548117" sldId="308"/>
            <ac:spMk id="10" creationId="{6456F7EC-77B1-D982-0E6A-D2D96C5920E4}"/>
          </ac:spMkLst>
        </pc:spChg>
        <pc:spChg chg="add mod">
          <ac:chgData name="Paula Montero" userId="S::paula.montero@pstt.org.uk::9c82981b-9b26-4f56-a06f-e948bb469f68" providerId="AD" clId="Web-{D04048EE-6DC6-6441-3D23-AC33A8235207}" dt="2023-11-27T16:10:18.308" v="273" actId="1076"/>
          <ac:spMkLst>
            <pc:docMk/>
            <pc:sldMk cId="3275548117" sldId="308"/>
            <ac:spMk id="26" creationId="{85CBB831-DFEF-67FC-E2CB-354ADE16E4D8}"/>
          </ac:spMkLst>
        </pc:spChg>
        <pc:spChg chg="add mod">
          <ac:chgData name="Paula Montero" userId="S::paula.montero@pstt.org.uk::9c82981b-9b26-4f56-a06f-e948bb469f68" providerId="AD" clId="Web-{D04048EE-6DC6-6441-3D23-AC33A8235207}" dt="2023-11-27T16:10:44.637" v="276" actId="1076"/>
          <ac:spMkLst>
            <pc:docMk/>
            <pc:sldMk cId="3275548117" sldId="308"/>
            <ac:spMk id="28" creationId="{0171C055-7DF3-7455-AA8C-D0BF4E944C2E}"/>
          </ac:spMkLst>
        </pc:spChg>
        <pc:grpChg chg="add mod">
          <ac:chgData name="Paula Montero" userId="S::paula.montero@pstt.org.uk::9c82981b-9b26-4f56-a06f-e948bb469f68" providerId="AD" clId="Web-{D04048EE-6DC6-6441-3D23-AC33A8235207}" dt="2023-11-27T16:10:06.479" v="272" actId="14100"/>
          <ac:grpSpMkLst>
            <pc:docMk/>
            <pc:sldMk cId="3275548117" sldId="308"/>
            <ac:grpSpMk id="24" creationId="{4D28A13C-7C55-FF5A-7E75-76E663415AE8}"/>
          </ac:grpSpMkLst>
        </pc:grpChg>
        <pc:picChg chg="del">
          <ac:chgData name="Paula Montero" userId="S::paula.montero@pstt.org.uk::9c82981b-9b26-4f56-a06f-e948bb469f68" providerId="AD" clId="Web-{D04048EE-6DC6-6441-3D23-AC33A8235207}" dt="2023-11-27T16:07:29.475" v="247"/>
          <ac:picMkLst>
            <pc:docMk/>
            <pc:sldMk cId="3275548117" sldId="308"/>
            <ac:picMk id="5" creationId="{1DF6F500-6827-B6C0-1C98-841CC6CCA76E}"/>
          </ac:picMkLst>
        </pc:picChg>
        <pc:picChg chg="del">
          <ac:chgData name="Paula Montero" userId="S::paula.montero@pstt.org.uk::9c82981b-9b26-4f56-a06f-e948bb469f68" providerId="AD" clId="Web-{D04048EE-6DC6-6441-3D23-AC33A8235207}" dt="2023-11-27T16:07:30.287" v="248"/>
          <ac:picMkLst>
            <pc:docMk/>
            <pc:sldMk cId="3275548117" sldId="308"/>
            <ac:picMk id="7" creationId="{C2355F5B-6B11-861E-948C-394B81190465}"/>
          </ac:picMkLst>
        </pc:picChg>
        <pc:picChg chg="del">
          <ac:chgData name="Paula Montero" userId="S::paula.montero@pstt.org.uk::9c82981b-9b26-4f56-a06f-e948bb469f68" providerId="AD" clId="Web-{D04048EE-6DC6-6441-3D23-AC33A8235207}" dt="2023-11-27T16:07:31.647" v="250"/>
          <ac:picMkLst>
            <pc:docMk/>
            <pc:sldMk cId="3275548117" sldId="308"/>
            <ac:picMk id="9" creationId="{84EEEE3F-8236-501F-AD86-83169B7BF991}"/>
          </ac:picMkLst>
        </pc:picChg>
        <pc:picChg chg="del">
          <ac:chgData name="Paula Montero" userId="S::paula.montero@pstt.org.uk::9c82981b-9b26-4f56-a06f-e948bb469f68" providerId="AD" clId="Web-{D04048EE-6DC6-6441-3D23-AC33A8235207}" dt="2023-11-27T16:07:32.459" v="251"/>
          <ac:picMkLst>
            <pc:docMk/>
            <pc:sldMk cId="3275548117" sldId="308"/>
            <ac:picMk id="14" creationId="{7868E28E-BF15-2410-D90B-F3DD7A538559}"/>
          </ac:picMkLst>
        </pc:picChg>
        <pc:picChg chg="del">
          <ac:chgData name="Paula Montero" userId="S::paula.montero@pstt.org.uk::9c82981b-9b26-4f56-a06f-e948bb469f68" providerId="AD" clId="Web-{D04048EE-6DC6-6441-3D23-AC33A8235207}" dt="2023-11-27T16:07:30.975" v="249"/>
          <ac:picMkLst>
            <pc:docMk/>
            <pc:sldMk cId="3275548117" sldId="308"/>
            <ac:picMk id="16" creationId="{DB21A674-848A-B219-EDCC-AF2F187519E6}"/>
          </ac:picMkLst>
        </pc:picChg>
      </pc:sldChg>
      <pc:sldChg chg="addSp delSp modSp add">
        <pc:chgData name="Paula Montero" userId="S::paula.montero@pstt.org.uk::9c82981b-9b26-4f56-a06f-e948bb469f68" providerId="AD" clId="Web-{D04048EE-6DC6-6441-3D23-AC33A8235207}" dt="2023-11-27T16:13:30.219" v="298" actId="1076"/>
        <pc:sldMkLst>
          <pc:docMk/>
          <pc:sldMk cId="498246550" sldId="309"/>
        </pc:sldMkLst>
        <pc:spChg chg="del">
          <ac:chgData name="Paula Montero" userId="S::paula.montero@pstt.org.uk::9c82981b-9b26-4f56-a06f-e948bb469f68" providerId="AD" clId="Web-{D04048EE-6DC6-6441-3D23-AC33A8235207}" dt="2023-11-27T16:12:33.546" v="289"/>
          <ac:spMkLst>
            <pc:docMk/>
            <pc:sldMk cId="498246550" sldId="309"/>
            <ac:spMk id="2" creationId="{75821329-62F4-AAC1-EA96-201B3DB7DCA1}"/>
          </ac:spMkLst>
        </pc:spChg>
        <pc:spChg chg="mod">
          <ac:chgData name="Paula Montero" userId="S::paula.montero@pstt.org.uk::9c82981b-9b26-4f56-a06f-e948bb469f68" providerId="AD" clId="Web-{D04048EE-6DC6-6441-3D23-AC33A8235207}" dt="2023-11-27T16:13:26.907" v="297" actId="1076"/>
          <ac:spMkLst>
            <pc:docMk/>
            <pc:sldMk cId="498246550" sldId="309"/>
            <ac:spMk id="4" creationId="{20334A4A-1302-5AA3-CDB0-CFACE9CA2589}"/>
          </ac:spMkLst>
        </pc:spChg>
        <pc:spChg chg="add del mod">
          <ac:chgData name="Paula Montero" userId="S::paula.montero@pstt.org.uk::9c82981b-9b26-4f56-a06f-e948bb469f68" providerId="AD" clId="Web-{D04048EE-6DC6-6441-3D23-AC33A8235207}" dt="2023-11-27T16:12:39.655" v="290"/>
          <ac:spMkLst>
            <pc:docMk/>
            <pc:sldMk cId="498246550" sldId="309"/>
            <ac:spMk id="5" creationId="{DD81A5C6-CC6D-7B6C-B75C-F211860E9FEF}"/>
          </ac:spMkLst>
        </pc:spChg>
        <pc:spChg chg="del">
          <ac:chgData name="Paula Montero" userId="S::paula.montero@pstt.org.uk::9c82981b-9b26-4f56-a06f-e948bb469f68" providerId="AD" clId="Web-{D04048EE-6DC6-6441-3D23-AC33A8235207}" dt="2023-11-27T16:12:05.108" v="279"/>
          <ac:spMkLst>
            <pc:docMk/>
            <pc:sldMk cId="498246550" sldId="309"/>
            <ac:spMk id="11" creationId="{069364A5-DA21-5966-2642-CBA550BFC5CB}"/>
          </ac:spMkLst>
        </pc:spChg>
        <pc:spChg chg="del">
          <ac:chgData name="Paula Montero" userId="S::paula.montero@pstt.org.uk::9c82981b-9b26-4f56-a06f-e948bb469f68" providerId="AD" clId="Web-{D04048EE-6DC6-6441-3D23-AC33A8235207}" dt="2023-11-27T16:12:08.498" v="280"/>
          <ac:spMkLst>
            <pc:docMk/>
            <pc:sldMk cId="498246550" sldId="309"/>
            <ac:spMk id="12" creationId="{59B3D21B-71F3-2F74-1368-0B5FA88C2D43}"/>
          </ac:spMkLst>
        </pc:spChg>
        <pc:picChg chg="add mod">
          <ac:chgData name="Paula Montero" userId="S::paula.montero@pstt.org.uk::9c82981b-9b26-4f56-a06f-e948bb469f68" providerId="AD" clId="Web-{D04048EE-6DC6-6441-3D23-AC33A8235207}" dt="2023-11-27T16:13:30.219" v="298" actId="1076"/>
          <ac:picMkLst>
            <pc:docMk/>
            <pc:sldMk cId="498246550" sldId="309"/>
            <ac:picMk id="7" creationId="{5BCA5C67-154E-E6DC-8ED3-3D42A5556DC3}"/>
          </ac:picMkLst>
        </pc:picChg>
        <pc:picChg chg="del">
          <ac:chgData name="Paula Montero" userId="S::paula.montero@pstt.org.uk::9c82981b-9b26-4f56-a06f-e948bb469f68" providerId="AD" clId="Web-{D04048EE-6DC6-6441-3D23-AC33A8235207}" dt="2023-11-27T16:12:11.373" v="281"/>
          <ac:picMkLst>
            <pc:docMk/>
            <pc:sldMk cId="498246550" sldId="309"/>
            <ac:picMk id="10" creationId="{8A82FA38-E7C0-E415-EA3A-A6EDE09A639C}"/>
          </ac:picMkLst>
        </pc:picChg>
      </pc:sldChg>
      <pc:sldChg chg="addSp delSp modSp add replId">
        <pc:chgData name="Paula Montero" userId="S::paula.montero@pstt.org.uk::9c82981b-9b26-4f56-a06f-e948bb469f68" providerId="AD" clId="Web-{D04048EE-6DC6-6441-3D23-AC33A8235207}" dt="2023-11-27T16:16:10.646" v="322" actId="1076"/>
        <pc:sldMkLst>
          <pc:docMk/>
          <pc:sldMk cId="82150530" sldId="310"/>
        </pc:sldMkLst>
        <pc:spChg chg="add mod">
          <ac:chgData name="Paula Montero" userId="S::paula.montero@pstt.org.uk::9c82981b-9b26-4f56-a06f-e948bb469f68" providerId="AD" clId="Web-{D04048EE-6DC6-6441-3D23-AC33A8235207}" dt="2023-11-27T16:15:47.583" v="318" actId="1076"/>
          <ac:spMkLst>
            <pc:docMk/>
            <pc:sldMk cId="82150530" sldId="310"/>
            <ac:spMk id="3" creationId="{0C26B63C-EF29-6490-8FCD-B3DFD6948040}"/>
          </ac:spMkLst>
        </pc:spChg>
        <pc:spChg chg="mod">
          <ac:chgData name="Paula Montero" userId="S::paula.montero@pstt.org.uk::9c82981b-9b26-4f56-a06f-e948bb469f68" providerId="AD" clId="Web-{D04048EE-6DC6-6441-3D23-AC33A8235207}" dt="2023-11-27T16:15:43.239" v="317" actId="1076"/>
          <ac:spMkLst>
            <pc:docMk/>
            <pc:sldMk cId="82150530" sldId="310"/>
            <ac:spMk id="4" creationId="{20334A4A-1302-5AA3-CDB0-CFACE9CA2589}"/>
          </ac:spMkLst>
        </pc:spChg>
        <pc:spChg chg="add mod">
          <ac:chgData name="Paula Montero" userId="S::paula.montero@pstt.org.uk::9c82981b-9b26-4f56-a06f-e948bb469f68" providerId="AD" clId="Web-{D04048EE-6DC6-6441-3D23-AC33A8235207}" dt="2023-11-27T16:16:10.646" v="322" actId="1076"/>
          <ac:spMkLst>
            <pc:docMk/>
            <pc:sldMk cId="82150530" sldId="310"/>
            <ac:spMk id="13" creationId="{BDFA7967-183A-39BB-9F35-DFBC8D2CD825}"/>
          </ac:spMkLst>
        </pc:spChg>
        <pc:spChg chg="add mod">
          <ac:chgData name="Paula Montero" userId="S::paula.montero@pstt.org.uk::9c82981b-9b26-4f56-a06f-e948bb469f68" providerId="AD" clId="Web-{D04048EE-6DC6-6441-3D23-AC33A8235207}" dt="2023-11-27T16:15:31.301" v="315" actId="1076"/>
          <ac:spMkLst>
            <pc:docMk/>
            <pc:sldMk cId="82150530" sldId="310"/>
            <ac:spMk id="15" creationId="{DF4F7A00-E102-7B9F-7A51-2F2FC3FE38FC}"/>
          </ac:spMkLst>
        </pc:spChg>
        <pc:picChg chg="add mod">
          <ac:chgData name="Paula Montero" userId="S::paula.montero@pstt.org.uk::9c82981b-9b26-4f56-a06f-e948bb469f68" providerId="AD" clId="Web-{D04048EE-6DC6-6441-3D23-AC33A8235207}" dt="2023-11-27T16:15:49.520" v="319" actId="1076"/>
          <ac:picMkLst>
            <pc:docMk/>
            <pc:sldMk cId="82150530" sldId="310"/>
            <ac:picMk id="6" creationId="{278C8515-D129-F057-ADD3-5BA7397A7A72}"/>
          </ac:picMkLst>
        </pc:picChg>
        <pc:picChg chg="del">
          <ac:chgData name="Paula Montero" userId="S::paula.montero@pstt.org.uk::9c82981b-9b26-4f56-a06f-e948bb469f68" providerId="AD" clId="Web-{D04048EE-6DC6-6441-3D23-AC33A8235207}" dt="2023-11-27T16:14:28.752" v="303"/>
          <ac:picMkLst>
            <pc:docMk/>
            <pc:sldMk cId="82150530" sldId="310"/>
            <ac:picMk id="7" creationId="{5BCA5C67-154E-E6DC-8ED3-3D42A5556DC3}"/>
          </ac:picMkLst>
        </pc:picChg>
        <pc:picChg chg="add mod">
          <ac:chgData name="Paula Montero" userId="S::paula.montero@pstt.org.uk::9c82981b-9b26-4f56-a06f-e948bb469f68" providerId="AD" clId="Web-{D04048EE-6DC6-6441-3D23-AC33A8235207}" dt="2023-11-27T16:15:51.052" v="320" actId="1076"/>
          <ac:picMkLst>
            <pc:docMk/>
            <pc:sldMk cId="82150530" sldId="310"/>
            <ac:picMk id="9" creationId="{CFBFA79D-29C7-225E-AB6D-68A7578C8188}"/>
          </ac:picMkLst>
        </pc:picChg>
        <pc:picChg chg="add mod">
          <ac:chgData name="Paula Montero" userId="S::paula.montero@pstt.org.uk::9c82981b-9b26-4f56-a06f-e948bb469f68" providerId="AD" clId="Web-{D04048EE-6DC6-6441-3D23-AC33A8235207}" dt="2023-11-27T16:15:54.583" v="321" actId="1076"/>
          <ac:picMkLst>
            <pc:docMk/>
            <pc:sldMk cId="82150530" sldId="310"/>
            <ac:picMk id="11" creationId="{73682553-2AC8-E25A-BDE3-D8268E9D12D3}"/>
          </ac:picMkLst>
        </pc:picChg>
      </pc:sldChg>
      <pc:sldChg chg="addSp delSp modSp add replId">
        <pc:chgData name="Paula Montero" userId="S::paula.montero@pstt.org.uk::9c82981b-9b26-4f56-a06f-e948bb469f68" providerId="AD" clId="Web-{D04048EE-6DC6-6441-3D23-AC33A8235207}" dt="2023-11-27T16:26:16.507" v="351" actId="1076"/>
        <pc:sldMkLst>
          <pc:docMk/>
          <pc:sldMk cId="3954374463" sldId="311"/>
        </pc:sldMkLst>
        <pc:spChg chg="add mod">
          <ac:chgData name="Paula Montero" userId="S::paula.montero@pstt.org.uk::9c82981b-9b26-4f56-a06f-e948bb469f68" providerId="AD" clId="Web-{D04048EE-6DC6-6441-3D23-AC33A8235207}" dt="2023-11-27T16:26:16.507" v="351" actId="1076"/>
          <ac:spMkLst>
            <pc:docMk/>
            <pc:sldMk cId="3954374463" sldId="311"/>
            <ac:spMk id="3" creationId="{09CD4DD7-B19E-7561-1516-795B739C983A}"/>
          </ac:spMkLst>
        </pc:spChg>
        <pc:spChg chg="del">
          <ac:chgData name="Paula Montero" userId="S::paula.montero@pstt.org.uk::9c82981b-9b26-4f56-a06f-e948bb469f68" providerId="AD" clId="Web-{D04048EE-6DC6-6441-3D23-AC33A8235207}" dt="2023-11-27T16:20:10.496" v="326"/>
          <ac:spMkLst>
            <pc:docMk/>
            <pc:sldMk cId="3954374463" sldId="311"/>
            <ac:spMk id="4" creationId="{20334A4A-1302-5AA3-CDB0-CFACE9CA2589}"/>
          </ac:spMkLst>
        </pc:spChg>
        <pc:spChg chg="add mod">
          <ac:chgData name="Paula Montero" userId="S::paula.montero@pstt.org.uk::9c82981b-9b26-4f56-a06f-e948bb469f68" providerId="AD" clId="Web-{D04048EE-6DC6-6441-3D23-AC33A8235207}" dt="2023-11-27T16:25:50.647" v="347" actId="1076"/>
          <ac:spMkLst>
            <pc:docMk/>
            <pc:sldMk cId="3954374463" sldId="311"/>
            <ac:spMk id="6" creationId="{F4CB74FE-D6A6-5DCC-D39B-1BB703865BD9}"/>
          </ac:spMkLst>
        </pc:spChg>
        <pc:spChg chg="add mod">
          <ac:chgData name="Paula Montero" userId="S::paula.montero@pstt.org.uk::9c82981b-9b26-4f56-a06f-e948bb469f68" providerId="AD" clId="Web-{D04048EE-6DC6-6441-3D23-AC33A8235207}" dt="2023-11-27T16:26:00.303" v="348" actId="1076"/>
          <ac:spMkLst>
            <pc:docMk/>
            <pc:sldMk cId="3954374463" sldId="311"/>
            <ac:spMk id="9" creationId="{8F0B678C-5490-E811-E2E0-F72550A47ECA}"/>
          </ac:spMkLst>
        </pc:spChg>
        <pc:spChg chg="add mod">
          <ac:chgData name="Paula Montero" userId="S::paula.montero@pstt.org.uk::9c82981b-9b26-4f56-a06f-e948bb469f68" providerId="AD" clId="Web-{D04048EE-6DC6-6441-3D23-AC33A8235207}" dt="2023-11-27T16:25:31.115" v="345" actId="1076"/>
          <ac:spMkLst>
            <pc:docMk/>
            <pc:sldMk cId="3954374463" sldId="311"/>
            <ac:spMk id="11" creationId="{43CE6756-4053-24FE-CB13-FD092DE321FD}"/>
          </ac:spMkLst>
        </pc:spChg>
        <pc:spChg chg="add mod">
          <ac:chgData name="Paula Montero" userId="S::paula.montero@pstt.org.uk::9c82981b-9b26-4f56-a06f-e948bb469f68" providerId="AD" clId="Web-{D04048EE-6DC6-6441-3D23-AC33A8235207}" dt="2023-11-27T16:25:25.740" v="344" actId="1076"/>
          <ac:spMkLst>
            <pc:docMk/>
            <pc:sldMk cId="3954374463" sldId="311"/>
            <ac:spMk id="13" creationId="{F1B676E8-ADF0-18E7-E941-6CD61A2665CB}"/>
          </ac:spMkLst>
        </pc:spChg>
        <pc:picChg chg="del">
          <ac:chgData name="Paula Montero" userId="S::paula.montero@pstt.org.uk::9c82981b-9b26-4f56-a06f-e948bb469f68" providerId="AD" clId="Web-{D04048EE-6DC6-6441-3D23-AC33A8235207}" dt="2023-11-27T16:20:07.184" v="325"/>
          <ac:picMkLst>
            <pc:docMk/>
            <pc:sldMk cId="3954374463" sldId="311"/>
            <ac:picMk id="7" creationId="{5BCA5C67-154E-E6DC-8ED3-3D42A5556DC3}"/>
          </ac:picMkLst>
        </pc:picChg>
        <pc:picChg chg="add mod">
          <ac:chgData name="Paula Montero" userId="S::paula.montero@pstt.org.uk::9c82981b-9b26-4f56-a06f-e948bb469f68" providerId="AD" clId="Web-{D04048EE-6DC6-6441-3D23-AC33A8235207}" dt="2023-11-27T16:26:08.507" v="350" actId="1076"/>
          <ac:picMkLst>
            <pc:docMk/>
            <pc:sldMk cId="3954374463" sldId="311"/>
            <ac:picMk id="15" creationId="{D49213CB-BBD7-68E2-DBCB-13ED11AA9C91}"/>
          </ac:picMkLst>
        </pc:picChg>
      </pc:sldChg>
      <pc:sldChg chg="addSp delSp modSp add">
        <pc:chgData name="Paula Montero" userId="S::paula.montero@pstt.org.uk::9c82981b-9b26-4f56-a06f-e948bb469f68" providerId="AD" clId="Web-{D04048EE-6DC6-6441-3D23-AC33A8235207}" dt="2023-11-27T16:34:54.615" v="416" actId="1076"/>
        <pc:sldMkLst>
          <pc:docMk/>
          <pc:sldMk cId="4189063432" sldId="312"/>
        </pc:sldMkLst>
        <pc:spChg chg="del">
          <ac:chgData name="Paula Montero" userId="S::paula.montero@pstt.org.uk::9c82981b-9b26-4f56-a06f-e948bb469f68" providerId="AD" clId="Web-{D04048EE-6DC6-6441-3D23-AC33A8235207}" dt="2023-11-27T16:26:58.149" v="357"/>
          <ac:spMkLst>
            <pc:docMk/>
            <pc:sldMk cId="4189063432" sldId="312"/>
            <ac:spMk id="4" creationId="{ECDF4359-B33C-5DDB-CA09-CD908F864B60}"/>
          </ac:spMkLst>
        </pc:spChg>
        <pc:spChg chg="add mod">
          <ac:chgData name="Paula Montero" userId="S::paula.montero@pstt.org.uk::9c82981b-9b26-4f56-a06f-e948bb469f68" providerId="AD" clId="Web-{D04048EE-6DC6-6441-3D23-AC33A8235207}" dt="2023-11-27T16:27:19.462" v="361" actId="1076"/>
          <ac:spMkLst>
            <pc:docMk/>
            <pc:sldMk cId="4189063432" sldId="312"/>
            <ac:spMk id="5" creationId="{79526304-3EE5-1D5D-F561-50084712D4AA}"/>
          </ac:spMkLst>
        </pc:spChg>
        <pc:spChg chg="del">
          <ac:chgData name="Paula Montero" userId="S::paula.montero@pstt.org.uk::9c82981b-9b26-4f56-a06f-e948bb469f68" providerId="AD" clId="Web-{D04048EE-6DC6-6441-3D23-AC33A8235207}" dt="2023-11-27T16:27:00.461" v="358"/>
          <ac:spMkLst>
            <pc:docMk/>
            <pc:sldMk cId="4189063432" sldId="312"/>
            <ac:spMk id="6" creationId="{E323CDE7-79B8-A162-D95E-E3D3B1400461}"/>
          </ac:spMkLst>
        </pc:spChg>
        <pc:spChg chg="del">
          <ac:chgData name="Paula Montero" userId="S::paula.montero@pstt.org.uk::9c82981b-9b26-4f56-a06f-e948bb469f68" providerId="AD" clId="Web-{D04048EE-6DC6-6441-3D23-AC33A8235207}" dt="2023-11-27T16:27:01.477" v="359"/>
          <ac:spMkLst>
            <pc:docMk/>
            <pc:sldMk cId="4189063432" sldId="312"/>
            <ac:spMk id="8" creationId="{63D90B8F-FFF7-4B1C-B392-602A4739BCC4}"/>
          </ac:spMkLst>
        </pc:spChg>
        <pc:spChg chg="del">
          <ac:chgData name="Paula Montero" userId="S::paula.montero@pstt.org.uk::9c82981b-9b26-4f56-a06f-e948bb469f68" providerId="AD" clId="Web-{D04048EE-6DC6-6441-3D23-AC33A8235207}" dt="2023-11-27T16:26:55.586" v="356"/>
          <ac:spMkLst>
            <pc:docMk/>
            <pc:sldMk cId="4189063432" sldId="312"/>
            <ac:spMk id="10" creationId="{CCB96517-469E-4F58-9D62-E580F69CD1B1}"/>
          </ac:spMkLst>
        </pc:spChg>
        <pc:spChg chg="del mod">
          <ac:chgData name="Paula Montero" userId="S::paula.montero@pstt.org.uk::9c82981b-9b26-4f56-a06f-e948bb469f68" providerId="AD" clId="Web-{D04048EE-6DC6-6441-3D23-AC33A8235207}" dt="2023-11-27T16:26:54.024" v="355"/>
          <ac:spMkLst>
            <pc:docMk/>
            <pc:sldMk cId="4189063432" sldId="312"/>
            <ac:spMk id="11" creationId="{4B840D22-33AC-B87E-5F62-0E53CAE90BAA}"/>
          </ac:spMkLst>
        </pc:spChg>
        <pc:spChg chg="add mod">
          <ac:chgData name="Paula Montero" userId="S::paula.montero@pstt.org.uk::9c82981b-9b26-4f56-a06f-e948bb469f68" providerId="AD" clId="Web-{D04048EE-6DC6-6441-3D23-AC33A8235207}" dt="2023-11-27T16:28:00.057" v="368" actId="1076"/>
          <ac:spMkLst>
            <pc:docMk/>
            <pc:sldMk cId="4189063432" sldId="312"/>
            <ac:spMk id="14" creationId="{9D830088-9B18-335A-5518-02FC7C5D3A83}"/>
          </ac:spMkLst>
        </pc:spChg>
        <pc:spChg chg="add mod">
          <ac:chgData name="Paula Montero" userId="S::paula.montero@pstt.org.uk::9c82981b-9b26-4f56-a06f-e948bb469f68" providerId="AD" clId="Web-{D04048EE-6DC6-6441-3D23-AC33A8235207}" dt="2023-11-27T16:34:54.615" v="416" actId="1076"/>
          <ac:spMkLst>
            <pc:docMk/>
            <pc:sldMk cId="4189063432" sldId="312"/>
            <ac:spMk id="24" creationId="{2DDCEA4B-99DC-4F60-9951-64FFD895360A}"/>
          </ac:spMkLst>
        </pc:spChg>
        <pc:spChg chg="add mod">
          <ac:chgData name="Paula Montero" userId="S::paula.montero@pstt.org.uk::9c82981b-9b26-4f56-a06f-e948bb469f68" providerId="AD" clId="Web-{D04048EE-6DC6-6441-3D23-AC33A8235207}" dt="2023-11-27T16:34:46.428" v="415" actId="1076"/>
          <ac:spMkLst>
            <pc:docMk/>
            <pc:sldMk cId="4189063432" sldId="312"/>
            <ac:spMk id="26" creationId="{B69CABA8-7E77-8B80-B212-2430F808ABCD}"/>
          </ac:spMkLst>
        </pc:spChg>
        <pc:spChg chg="add del">
          <ac:chgData name="Paula Montero" userId="S::paula.montero@pstt.org.uk::9c82981b-9b26-4f56-a06f-e948bb469f68" providerId="AD" clId="Web-{D04048EE-6DC6-6441-3D23-AC33A8235207}" dt="2023-11-27T16:29:49.544" v="386"/>
          <ac:spMkLst>
            <pc:docMk/>
            <pc:sldMk cId="4189063432" sldId="312"/>
            <ac:spMk id="28" creationId="{BD345A39-A0C6-AE7C-B085-C872896BB778}"/>
          </ac:spMkLst>
        </pc:spChg>
        <pc:spChg chg="add mod">
          <ac:chgData name="Paula Montero" userId="S::paula.montero@pstt.org.uk::9c82981b-9b26-4f56-a06f-e948bb469f68" providerId="AD" clId="Web-{D04048EE-6DC6-6441-3D23-AC33A8235207}" dt="2023-11-27T16:31:32.938" v="399" actId="1076"/>
          <ac:spMkLst>
            <pc:docMk/>
            <pc:sldMk cId="4189063432" sldId="312"/>
            <ac:spMk id="30" creationId="{6536173B-3604-432D-2775-A9913A19D5C9}"/>
          </ac:spMkLst>
        </pc:spChg>
        <pc:spChg chg="add mod">
          <ac:chgData name="Paula Montero" userId="S::paula.montero@pstt.org.uk::9c82981b-9b26-4f56-a06f-e948bb469f68" providerId="AD" clId="Web-{D04048EE-6DC6-6441-3D23-AC33A8235207}" dt="2023-11-27T16:31:41.313" v="400" actId="1076"/>
          <ac:spMkLst>
            <pc:docMk/>
            <pc:sldMk cId="4189063432" sldId="312"/>
            <ac:spMk id="32" creationId="{092F5A7E-CE9F-56A9-0D33-D7EB4BEB32C8}"/>
          </ac:spMkLst>
        </pc:spChg>
        <pc:picChg chg="del">
          <ac:chgData name="Paula Montero" userId="S::paula.montero@pstt.org.uk::9c82981b-9b26-4f56-a06f-e948bb469f68" providerId="AD" clId="Web-{D04048EE-6DC6-6441-3D23-AC33A8235207}" dt="2023-11-27T16:26:52.805" v="354"/>
          <ac:picMkLst>
            <pc:docMk/>
            <pc:sldMk cId="4189063432" sldId="312"/>
            <ac:picMk id="7" creationId="{7BE328D2-FEC3-1FE7-E8EB-AEAFD9F46D1A}"/>
          </ac:picMkLst>
        </pc:picChg>
        <pc:picChg chg="add mod">
          <ac:chgData name="Paula Montero" userId="S::paula.montero@pstt.org.uk::9c82981b-9b26-4f56-a06f-e948bb469f68" providerId="AD" clId="Web-{D04048EE-6DC6-6441-3D23-AC33A8235207}" dt="2023-11-27T16:30:56.781" v="394" actId="1076"/>
          <ac:picMkLst>
            <pc:docMk/>
            <pc:sldMk cId="4189063432" sldId="312"/>
            <ac:picMk id="20" creationId="{BDD5472F-F790-EC35-84A4-EABD46EB6139}"/>
          </ac:picMkLst>
        </pc:picChg>
        <pc:picChg chg="add mod">
          <ac:chgData name="Paula Montero" userId="S::paula.montero@pstt.org.uk::9c82981b-9b26-4f56-a06f-e948bb469f68" providerId="AD" clId="Web-{D04048EE-6DC6-6441-3D23-AC33A8235207}" dt="2023-11-27T16:31:09.718" v="396" actId="14100"/>
          <ac:picMkLst>
            <pc:docMk/>
            <pc:sldMk cId="4189063432" sldId="312"/>
            <ac:picMk id="22" creationId="{D76649FC-1018-7A4A-162F-304FE61FFF23}"/>
          </ac:picMkLst>
        </pc:picChg>
        <pc:cxnChg chg="add mod">
          <ac:chgData name="Paula Montero" userId="S::paula.montero@pstt.org.uk::9c82981b-9b26-4f56-a06f-e948bb469f68" providerId="AD" clId="Web-{D04048EE-6DC6-6441-3D23-AC33A8235207}" dt="2023-11-27T16:27:32.900" v="364"/>
          <ac:cxnSpMkLst>
            <pc:docMk/>
            <pc:sldMk cId="4189063432" sldId="312"/>
            <ac:cxnSpMk id="12" creationId="{F0D32AB9-1D05-BB5A-E466-BF0BC188F287}"/>
          </ac:cxnSpMkLst>
        </pc:cxnChg>
        <pc:cxnChg chg="add mod">
          <ac:chgData name="Paula Montero" userId="S::paula.montero@pstt.org.uk::9c82981b-9b26-4f56-a06f-e948bb469f68" providerId="AD" clId="Web-{D04048EE-6DC6-6441-3D23-AC33A8235207}" dt="2023-11-27T16:30:42.780" v="392" actId="14100"/>
          <ac:cxnSpMkLst>
            <pc:docMk/>
            <pc:sldMk cId="4189063432" sldId="312"/>
            <ac:cxnSpMk id="16" creationId="{433A4486-35EF-E5B7-9AAC-DABF95C9020D}"/>
          </ac:cxnSpMkLst>
        </pc:cxnChg>
        <pc:cxnChg chg="add mod">
          <ac:chgData name="Paula Montero" userId="S::paula.montero@pstt.org.uk::9c82981b-9b26-4f56-a06f-e948bb469f68" providerId="AD" clId="Web-{D04048EE-6DC6-6441-3D23-AC33A8235207}" dt="2023-11-27T16:30:36.108" v="391" actId="14100"/>
          <ac:cxnSpMkLst>
            <pc:docMk/>
            <pc:sldMk cId="4189063432" sldId="312"/>
            <ac:cxnSpMk id="18" creationId="{B93352C6-7F18-E6FA-906A-8AA700755C9F}"/>
          </ac:cxnSpMkLst>
        </pc:cxnChg>
        <pc:cxnChg chg="add mod">
          <ac:chgData name="Paula Montero" userId="S::paula.montero@pstt.org.uk::9c82981b-9b26-4f56-a06f-e948bb469f68" providerId="AD" clId="Web-{D04048EE-6DC6-6441-3D23-AC33A8235207}" dt="2023-11-27T16:32:03.486" v="403"/>
          <ac:cxnSpMkLst>
            <pc:docMk/>
            <pc:sldMk cId="4189063432" sldId="312"/>
            <ac:cxnSpMk id="34" creationId="{DF894162-A692-CF16-E6BF-9DEBDC5BFC80}"/>
          </ac:cxnSpMkLst>
        </pc:cxnChg>
        <pc:cxnChg chg="add mod">
          <ac:chgData name="Paula Montero" userId="S::paula.montero@pstt.org.uk::9c82981b-9b26-4f56-a06f-e948bb469f68" providerId="AD" clId="Web-{D04048EE-6DC6-6441-3D23-AC33A8235207}" dt="2023-11-27T16:32:15.017" v="405" actId="1076"/>
          <ac:cxnSpMkLst>
            <pc:docMk/>
            <pc:sldMk cId="4189063432" sldId="312"/>
            <ac:cxnSpMk id="35" creationId="{396831B0-4CB9-89E8-A956-D7AD28129A01}"/>
          </ac:cxnSpMkLst>
        </pc:cxnChg>
      </pc:sldChg>
      <pc:sldChg chg="addSp delSp modSp add">
        <pc:chgData name="Paula Montero" userId="S::paula.montero@pstt.org.uk::9c82981b-9b26-4f56-a06f-e948bb469f68" providerId="AD" clId="Web-{D04048EE-6DC6-6441-3D23-AC33A8235207}" dt="2023-11-28T09:00:59.250" v="472" actId="1076"/>
        <pc:sldMkLst>
          <pc:docMk/>
          <pc:sldMk cId="789825875" sldId="313"/>
        </pc:sldMkLst>
        <pc:spChg chg="del">
          <ac:chgData name="Paula Montero" userId="S::paula.montero@pstt.org.uk::9c82981b-9b26-4f56-a06f-e948bb469f68" providerId="AD" clId="Web-{D04048EE-6DC6-6441-3D23-AC33A8235207}" dt="2023-11-27T16:36:03.164" v="422"/>
          <ac:spMkLst>
            <pc:docMk/>
            <pc:sldMk cId="789825875" sldId="313"/>
            <ac:spMk id="4" creationId="{ECDF4359-B33C-5DDB-CA09-CD908F864B60}"/>
          </ac:spMkLst>
        </pc:spChg>
        <pc:spChg chg="del">
          <ac:chgData name="Paula Montero" userId="S::paula.montero@pstt.org.uk::9c82981b-9b26-4f56-a06f-e948bb469f68" providerId="AD" clId="Web-{D04048EE-6DC6-6441-3D23-AC33A8235207}" dt="2023-11-27T16:36:00.539" v="421"/>
          <ac:spMkLst>
            <pc:docMk/>
            <pc:sldMk cId="789825875" sldId="313"/>
            <ac:spMk id="6" creationId="{E323CDE7-79B8-A162-D95E-E3D3B1400461}"/>
          </ac:spMkLst>
        </pc:spChg>
        <pc:spChg chg="del">
          <ac:chgData name="Paula Montero" userId="S::paula.montero@pstt.org.uk::9c82981b-9b26-4f56-a06f-e948bb469f68" providerId="AD" clId="Web-{D04048EE-6DC6-6441-3D23-AC33A8235207}" dt="2023-11-27T16:36:06.274" v="424"/>
          <ac:spMkLst>
            <pc:docMk/>
            <pc:sldMk cId="789825875" sldId="313"/>
            <ac:spMk id="8" creationId="{63D90B8F-FFF7-4B1C-B392-602A4739BCC4}"/>
          </ac:spMkLst>
        </pc:spChg>
        <pc:spChg chg="del">
          <ac:chgData name="Paula Montero" userId="S::paula.montero@pstt.org.uk::9c82981b-9b26-4f56-a06f-e948bb469f68" providerId="AD" clId="Web-{D04048EE-6DC6-6441-3D23-AC33A8235207}" dt="2023-11-27T16:36:04.180" v="423"/>
          <ac:spMkLst>
            <pc:docMk/>
            <pc:sldMk cId="789825875" sldId="313"/>
            <ac:spMk id="10" creationId="{CCB96517-469E-4F58-9D62-E580F69CD1B1}"/>
          </ac:spMkLst>
        </pc:spChg>
        <pc:spChg chg="del">
          <ac:chgData name="Paula Montero" userId="S::paula.montero@pstt.org.uk::9c82981b-9b26-4f56-a06f-e948bb469f68" providerId="AD" clId="Web-{D04048EE-6DC6-6441-3D23-AC33A8235207}" dt="2023-11-27T16:35:57.852" v="420"/>
          <ac:spMkLst>
            <pc:docMk/>
            <pc:sldMk cId="789825875" sldId="313"/>
            <ac:spMk id="11" creationId="{4B840D22-33AC-B87E-5F62-0E53CAE90BAA}"/>
          </ac:spMkLst>
        </pc:spChg>
        <pc:spChg chg="add mod">
          <ac:chgData name="Paula Montero" userId="S::paula.montero@pstt.org.uk::9c82981b-9b26-4f56-a06f-e948bb469f68" providerId="AD" clId="Web-{D04048EE-6DC6-6441-3D23-AC33A8235207}" dt="2023-11-28T08:55:32.831" v="468" actId="1076"/>
          <ac:spMkLst>
            <pc:docMk/>
            <pc:sldMk cId="789825875" sldId="313"/>
            <ac:spMk id="12" creationId="{A744B61E-28AE-DA7E-CD3F-DC704FC16FE7}"/>
          </ac:spMkLst>
        </pc:spChg>
        <pc:spChg chg="add mod">
          <ac:chgData name="Paula Montero" userId="S::paula.montero@pstt.org.uk::9c82981b-9b26-4f56-a06f-e948bb469f68" providerId="AD" clId="Web-{D04048EE-6DC6-6441-3D23-AC33A8235207}" dt="2023-11-27T16:40:04.968" v="466" actId="1076"/>
          <ac:spMkLst>
            <pc:docMk/>
            <pc:sldMk cId="789825875" sldId="313"/>
            <ac:spMk id="18" creationId="{1235B184-4761-9BC4-1243-201D6DCE624C}"/>
          </ac:spMkLst>
        </pc:spChg>
        <pc:spChg chg="add mod">
          <ac:chgData name="Paula Montero" userId="S::paula.montero@pstt.org.uk::9c82981b-9b26-4f56-a06f-e948bb469f68" providerId="AD" clId="Web-{D04048EE-6DC6-6441-3D23-AC33A8235207}" dt="2023-11-27T16:39:47.218" v="463" actId="1076"/>
          <ac:spMkLst>
            <pc:docMk/>
            <pc:sldMk cId="789825875" sldId="313"/>
            <ac:spMk id="20" creationId="{D4CB37B6-BB26-628A-D55C-D3547C868F5A}"/>
          </ac:spMkLst>
        </pc:spChg>
        <pc:spChg chg="add">
          <ac:chgData name="Paula Montero" userId="S::paula.montero@pstt.org.uk::9c82981b-9b26-4f56-a06f-e948bb469f68" providerId="AD" clId="Web-{D04048EE-6DC6-6441-3D23-AC33A8235207}" dt="2023-11-27T16:37:43.089" v="440"/>
          <ac:spMkLst>
            <pc:docMk/>
            <pc:sldMk cId="789825875" sldId="313"/>
            <ac:spMk id="22" creationId="{2F3E10DC-2241-30DF-F0FB-4FC496867722}"/>
          </ac:spMkLst>
        </pc:spChg>
        <pc:spChg chg="add mod">
          <ac:chgData name="Paula Montero" userId="S::paula.montero@pstt.org.uk::9c82981b-9b26-4f56-a06f-e948bb469f68" providerId="AD" clId="Web-{D04048EE-6DC6-6441-3D23-AC33A8235207}" dt="2023-11-27T16:38:26.903" v="448" actId="20577"/>
          <ac:spMkLst>
            <pc:docMk/>
            <pc:sldMk cId="789825875" sldId="313"/>
            <ac:spMk id="24" creationId="{D086A127-DB3B-F277-0056-58D549D5AC79}"/>
          </ac:spMkLst>
        </pc:spChg>
        <pc:picChg chg="add mod">
          <ac:chgData name="Paula Montero" userId="S::paula.montero@pstt.org.uk::9c82981b-9b26-4f56-a06f-e948bb469f68" providerId="AD" clId="Web-{D04048EE-6DC6-6441-3D23-AC33A8235207}" dt="2023-11-28T09:00:59.250" v="472" actId="1076"/>
          <ac:picMkLst>
            <pc:docMk/>
            <pc:sldMk cId="789825875" sldId="313"/>
            <ac:picMk id="5" creationId="{14EFB6C3-7A27-1DB0-93FC-C240EE6A7E53}"/>
          </ac:picMkLst>
        </pc:picChg>
        <pc:picChg chg="del">
          <ac:chgData name="Paula Montero" userId="S::paula.montero@pstt.org.uk::9c82981b-9b26-4f56-a06f-e948bb469f68" providerId="AD" clId="Web-{D04048EE-6DC6-6441-3D23-AC33A8235207}" dt="2023-11-27T16:35:56.945" v="419"/>
          <ac:picMkLst>
            <pc:docMk/>
            <pc:sldMk cId="789825875" sldId="313"/>
            <ac:picMk id="7" creationId="{7BE328D2-FEC3-1FE7-E8EB-AEAFD9F46D1A}"/>
          </ac:picMkLst>
        </pc:picChg>
        <pc:picChg chg="add mod">
          <ac:chgData name="Paula Montero" userId="S::paula.montero@pstt.org.uk::9c82981b-9b26-4f56-a06f-e948bb469f68" providerId="AD" clId="Web-{D04048EE-6DC6-6441-3D23-AC33A8235207}" dt="2023-11-27T16:39:41.702" v="462" actId="1076"/>
          <ac:picMkLst>
            <pc:docMk/>
            <pc:sldMk cId="789825875" sldId="313"/>
            <ac:picMk id="14" creationId="{9E3A0034-2D1F-939D-5BAC-2FBFA3994A2D}"/>
          </ac:picMkLst>
        </pc:picChg>
        <pc:picChg chg="add mod">
          <ac:chgData name="Paula Montero" userId="S::paula.montero@pstt.org.uk::9c82981b-9b26-4f56-a06f-e948bb469f68" providerId="AD" clId="Web-{D04048EE-6DC6-6441-3D23-AC33A8235207}" dt="2023-11-27T16:39:53.718" v="464" actId="1076"/>
          <ac:picMkLst>
            <pc:docMk/>
            <pc:sldMk cId="789825875" sldId="313"/>
            <ac:picMk id="16" creationId="{2AB5D39A-53CE-AF4E-A5A5-B0AB94B83EDD}"/>
          </ac:picMkLst>
        </pc:picChg>
      </pc:sldChg>
      <pc:sldChg chg="addSp delSp modSp add">
        <pc:chgData name="Paula Montero" userId="S::paula.montero@pstt.org.uk::9c82981b-9b26-4f56-a06f-e948bb469f68" providerId="AD" clId="Web-{D04048EE-6DC6-6441-3D23-AC33A8235207}" dt="2023-11-28T09:09:37.006" v="504" actId="1076"/>
        <pc:sldMkLst>
          <pc:docMk/>
          <pc:sldMk cId="3049791214" sldId="314"/>
        </pc:sldMkLst>
        <pc:spChg chg="mod">
          <ac:chgData name="Paula Montero" userId="S::paula.montero@pstt.org.uk::9c82981b-9b26-4f56-a06f-e948bb469f68" providerId="AD" clId="Web-{D04048EE-6DC6-6441-3D23-AC33A8235207}" dt="2023-11-28T09:01:58.253" v="476" actId="20577"/>
          <ac:spMkLst>
            <pc:docMk/>
            <pc:sldMk cId="3049791214" sldId="314"/>
            <ac:spMk id="3" creationId="{867718E0-C3CB-239E-4057-3A46B06C4BB0}"/>
          </ac:spMkLst>
        </pc:spChg>
        <pc:spChg chg="add mod">
          <ac:chgData name="Paula Montero" userId="S::paula.montero@pstt.org.uk::9c82981b-9b26-4f56-a06f-e948bb469f68" providerId="AD" clId="Web-{D04048EE-6DC6-6441-3D23-AC33A8235207}" dt="2023-11-28T09:09:08.583" v="500" actId="1076"/>
          <ac:spMkLst>
            <pc:docMk/>
            <pc:sldMk cId="3049791214" sldId="314"/>
            <ac:spMk id="7" creationId="{8A84A998-48A8-2F7F-C1E2-552416A4ABD8}"/>
          </ac:spMkLst>
        </pc:spChg>
        <pc:spChg chg="add mod">
          <ac:chgData name="Paula Montero" userId="S::paula.montero@pstt.org.uk::9c82981b-9b26-4f56-a06f-e948bb469f68" providerId="AD" clId="Web-{D04048EE-6DC6-6441-3D23-AC33A8235207}" dt="2023-11-28T09:09:20.068" v="501" actId="1076"/>
          <ac:spMkLst>
            <pc:docMk/>
            <pc:sldMk cId="3049791214" sldId="314"/>
            <ac:spMk id="10" creationId="{5E1587C6-8C5E-C1AE-A842-CAC07B5C8A73}"/>
          </ac:spMkLst>
        </pc:spChg>
        <pc:spChg chg="add mod">
          <ac:chgData name="Paula Montero" userId="S::paula.montero@pstt.org.uk::9c82981b-9b26-4f56-a06f-e948bb469f68" providerId="AD" clId="Web-{D04048EE-6DC6-6441-3D23-AC33A8235207}" dt="2023-11-28T09:09:26.334" v="502" actId="1076"/>
          <ac:spMkLst>
            <pc:docMk/>
            <pc:sldMk cId="3049791214" sldId="314"/>
            <ac:spMk id="12" creationId="{1E71E3B4-0232-DF13-68E9-EF290D42A0A8}"/>
          </ac:spMkLst>
        </pc:spChg>
        <pc:spChg chg="del">
          <ac:chgData name="Paula Montero" userId="S::paula.montero@pstt.org.uk::9c82981b-9b26-4f56-a06f-e948bb469f68" providerId="AD" clId="Web-{D04048EE-6DC6-6441-3D23-AC33A8235207}" dt="2023-11-28T09:02:02.878" v="479"/>
          <ac:spMkLst>
            <pc:docMk/>
            <pc:sldMk cId="3049791214" sldId="314"/>
            <ac:spMk id="13" creationId="{D436DD94-274A-4AC8-B0F6-502E6B0C4D86}"/>
          </ac:spMkLst>
        </pc:spChg>
        <pc:spChg chg="del">
          <ac:chgData name="Paula Montero" userId="S::paula.montero@pstt.org.uk::9c82981b-9b26-4f56-a06f-e948bb469f68" providerId="AD" clId="Web-{D04048EE-6DC6-6441-3D23-AC33A8235207}" dt="2023-11-28T09:02:00.940" v="478"/>
          <ac:spMkLst>
            <pc:docMk/>
            <pc:sldMk cId="3049791214" sldId="314"/>
            <ac:spMk id="15" creationId="{4C38132D-8C5B-4F9D-AE3B-872AEA5F5015}"/>
          </ac:spMkLst>
        </pc:spChg>
        <pc:spChg chg="add mod">
          <ac:chgData name="Paula Montero" userId="S::paula.montero@pstt.org.uk::9c82981b-9b26-4f56-a06f-e948bb469f68" providerId="AD" clId="Web-{D04048EE-6DC6-6441-3D23-AC33A8235207}" dt="2023-11-28T09:09:37.006" v="504" actId="1076"/>
          <ac:spMkLst>
            <pc:docMk/>
            <pc:sldMk cId="3049791214" sldId="314"/>
            <ac:spMk id="16" creationId="{2FBA731D-3AEF-4B44-6C1C-7E47AF374181}"/>
          </ac:spMkLst>
        </pc:spChg>
        <pc:picChg chg="add mod">
          <ac:chgData name="Paula Montero" userId="S::paula.montero@pstt.org.uk::9c82981b-9b26-4f56-a06f-e948bb469f68" providerId="AD" clId="Web-{D04048EE-6DC6-6441-3D23-AC33A8235207}" dt="2023-11-28T09:08:19.628" v="494"/>
          <ac:picMkLst>
            <pc:docMk/>
            <pc:sldMk cId="3049791214" sldId="314"/>
            <ac:picMk id="4" creationId="{EBE2522A-5B8B-1528-3544-275DE4C0C90D}"/>
          </ac:picMkLst>
        </pc:picChg>
        <pc:picChg chg="del">
          <ac:chgData name="Paula Montero" userId="S::paula.montero@pstt.org.uk::9c82981b-9b26-4f56-a06f-e948bb469f68" providerId="AD" clId="Web-{D04048EE-6DC6-6441-3D23-AC33A8235207}" dt="2023-11-28T09:02:03.487" v="480"/>
          <ac:picMkLst>
            <pc:docMk/>
            <pc:sldMk cId="3049791214" sldId="314"/>
            <ac:picMk id="5" creationId="{26A86DD3-049E-45AE-B284-E489F7E63ADA}"/>
          </ac:picMkLst>
        </pc:picChg>
        <pc:picChg chg="del">
          <ac:chgData name="Paula Montero" userId="S::paula.montero@pstt.org.uk::9c82981b-9b26-4f56-a06f-e948bb469f68" providerId="AD" clId="Web-{D04048EE-6DC6-6441-3D23-AC33A8235207}" dt="2023-11-28T09:01:59.503" v="477"/>
          <ac:picMkLst>
            <pc:docMk/>
            <pc:sldMk cId="3049791214" sldId="314"/>
            <ac:picMk id="9" creationId="{A07EAA7F-B50E-488F-A3F4-FA58AD6BE518}"/>
          </ac:picMkLst>
        </pc:picChg>
      </pc:sldChg>
      <pc:sldChg chg="addSp delSp modSp add">
        <pc:chgData name="Paula Montero" userId="S::paula.montero@pstt.org.uk::9c82981b-9b26-4f56-a06f-e948bb469f68" providerId="AD" clId="Web-{D04048EE-6DC6-6441-3D23-AC33A8235207}" dt="2023-11-28T09:50:05.300" v="563" actId="1076"/>
        <pc:sldMkLst>
          <pc:docMk/>
          <pc:sldMk cId="2457490618" sldId="315"/>
        </pc:sldMkLst>
        <pc:spChg chg="add mod">
          <ac:chgData name="Paula Montero" userId="S::paula.montero@pstt.org.uk::9c82981b-9b26-4f56-a06f-e948bb469f68" providerId="AD" clId="Web-{D04048EE-6DC6-6441-3D23-AC33A8235207}" dt="2023-11-28T09:48:14.078" v="544" actId="1076"/>
          <ac:spMkLst>
            <pc:docMk/>
            <pc:sldMk cId="2457490618" sldId="315"/>
            <ac:spMk id="3" creationId="{01F9DC20-E896-6505-52DC-D682F14108E8}"/>
          </ac:spMkLst>
        </pc:spChg>
        <pc:spChg chg="del mod">
          <ac:chgData name="Paula Montero" userId="S::paula.montero@pstt.org.uk::9c82981b-9b26-4f56-a06f-e948bb469f68" providerId="AD" clId="Web-{D04048EE-6DC6-6441-3D23-AC33A8235207}" dt="2023-11-28T09:12:39.295" v="512"/>
          <ac:spMkLst>
            <pc:docMk/>
            <pc:sldMk cId="2457490618" sldId="315"/>
            <ac:spMk id="3" creationId="{75FCC76E-60E0-4C09-BBBF-BF230CE11602}"/>
          </ac:spMkLst>
        </pc:spChg>
        <pc:spChg chg="del">
          <ac:chgData name="Paula Montero" userId="S::paula.montero@pstt.org.uk::9c82981b-9b26-4f56-a06f-e948bb469f68" providerId="AD" clId="Web-{D04048EE-6DC6-6441-3D23-AC33A8235207}" dt="2023-11-28T09:12:48.858" v="518"/>
          <ac:spMkLst>
            <pc:docMk/>
            <pc:sldMk cId="2457490618" sldId="315"/>
            <ac:spMk id="5" creationId="{4AAB7565-3348-4D27-B341-6BE100372698}"/>
          </ac:spMkLst>
        </pc:spChg>
        <pc:spChg chg="mod">
          <ac:chgData name="Paula Montero" userId="S::paula.montero@pstt.org.uk::9c82981b-9b26-4f56-a06f-e948bb469f68" providerId="AD" clId="Web-{D04048EE-6DC6-6441-3D23-AC33A8235207}" dt="2023-11-28T09:50:05.300" v="563" actId="1076"/>
          <ac:spMkLst>
            <pc:docMk/>
            <pc:sldMk cId="2457490618" sldId="315"/>
            <ac:spMk id="7" creationId="{DD89CAB2-35E6-4495-B69C-E4B815DD3A0D}"/>
          </ac:spMkLst>
        </pc:spChg>
        <pc:spChg chg="del">
          <ac:chgData name="Paula Montero" userId="S::paula.montero@pstt.org.uk::9c82981b-9b26-4f56-a06f-e948bb469f68" providerId="AD" clId="Web-{D04048EE-6DC6-6441-3D23-AC33A8235207}" dt="2023-11-28T09:12:44.717" v="515"/>
          <ac:spMkLst>
            <pc:docMk/>
            <pc:sldMk cId="2457490618" sldId="315"/>
            <ac:spMk id="9" creationId="{8DD9F5B0-320F-8414-039D-713EB2DFE03D}"/>
          </ac:spMkLst>
        </pc:spChg>
        <pc:spChg chg="del">
          <ac:chgData name="Paula Montero" userId="S::paula.montero@pstt.org.uk::9c82981b-9b26-4f56-a06f-e948bb469f68" providerId="AD" clId="Web-{D04048EE-6DC6-6441-3D23-AC33A8235207}" dt="2023-11-28T09:12:42.373" v="514"/>
          <ac:spMkLst>
            <pc:docMk/>
            <pc:sldMk cId="2457490618" sldId="315"/>
            <ac:spMk id="10" creationId="{412A7A11-DAA0-3BAE-9281-D06E3C3B0707}"/>
          </ac:spMkLst>
        </pc:spChg>
        <pc:spChg chg="del">
          <ac:chgData name="Paula Montero" userId="S::paula.montero@pstt.org.uk::9c82981b-9b26-4f56-a06f-e948bb469f68" providerId="AD" clId="Web-{D04048EE-6DC6-6441-3D23-AC33A8235207}" dt="2023-11-28T09:11:56.903" v="507"/>
          <ac:spMkLst>
            <pc:docMk/>
            <pc:sldMk cId="2457490618" sldId="315"/>
            <ac:spMk id="11" creationId="{E2522BC1-7183-0D5E-1034-966656AC3863}"/>
          </ac:spMkLst>
        </pc:spChg>
        <pc:spChg chg="add mod">
          <ac:chgData name="Paula Montero" userId="S::paula.montero@pstt.org.uk::9c82981b-9b26-4f56-a06f-e948bb469f68" providerId="AD" clId="Web-{D04048EE-6DC6-6441-3D23-AC33A8235207}" dt="2023-11-28T09:48:31.329" v="546" actId="1076"/>
          <ac:spMkLst>
            <pc:docMk/>
            <pc:sldMk cId="2457490618" sldId="315"/>
            <ac:spMk id="19" creationId="{92A44111-0767-E255-17F5-14FC6BF2A95A}"/>
          </ac:spMkLst>
        </pc:spChg>
        <pc:spChg chg="del">
          <ac:chgData name="Paula Montero" userId="S::paula.montero@pstt.org.uk::9c82981b-9b26-4f56-a06f-e948bb469f68" providerId="AD" clId="Web-{D04048EE-6DC6-6441-3D23-AC33A8235207}" dt="2023-11-28T09:12:46.936" v="517"/>
          <ac:spMkLst>
            <pc:docMk/>
            <pc:sldMk cId="2457490618" sldId="315"/>
            <ac:spMk id="21" creationId="{92BD85D0-8B3E-86EB-0F00-05CE025F12AE}"/>
          </ac:spMkLst>
        </pc:spChg>
        <pc:spChg chg="add mod">
          <ac:chgData name="Paula Montero" userId="S::paula.montero@pstt.org.uk::9c82981b-9b26-4f56-a06f-e948bb469f68" providerId="AD" clId="Web-{D04048EE-6DC6-6441-3D23-AC33A8235207}" dt="2023-11-28T09:48:17.203" v="545" actId="1076"/>
          <ac:spMkLst>
            <pc:docMk/>
            <pc:sldMk cId="2457490618" sldId="315"/>
            <ac:spMk id="22" creationId="{3E1DD2DB-AE74-3EE8-58AB-EE14A84A5F30}"/>
          </ac:spMkLst>
        </pc:spChg>
        <pc:picChg chg="del">
          <ac:chgData name="Paula Montero" userId="S::paula.montero@pstt.org.uk::9c82981b-9b26-4f56-a06f-e948bb469f68" providerId="AD" clId="Web-{D04048EE-6DC6-6441-3D23-AC33A8235207}" dt="2023-11-28T09:12:45.436" v="516"/>
          <ac:picMkLst>
            <pc:docMk/>
            <pc:sldMk cId="2457490618" sldId="315"/>
            <ac:picMk id="4" creationId="{AA1386C7-AE23-4807-BEFF-B1E7D545CCE6}"/>
          </ac:picMkLst>
        </pc:picChg>
        <pc:picChg chg="add mod">
          <ac:chgData name="Paula Montero" userId="S::paula.montero@pstt.org.uk::9c82981b-9b26-4f56-a06f-e948bb469f68" providerId="AD" clId="Web-{D04048EE-6DC6-6441-3D23-AC33A8235207}" dt="2023-11-28T09:49:44.221" v="559" actId="1076"/>
          <ac:picMkLst>
            <pc:docMk/>
            <pc:sldMk cId="2457490618" sldId="315"/>
            <ac:picMk id="5" creationId="{9DFEFFF2-7839-0F25-FBAB-7E6ECD7F6830}"/>
          </ac:picMkLst>
        </pc:picChg>
        <pc:picChg chg="del">
          <ac:chgData name="Paula Montero" userId="S::paula.montero@pstt.org.uk::9c82981b-9b26-4f56-a06f-e948bb469f68" providerId="AD" clId="Web-{D04048EE-6DC6-6441-3D23-AC33A8235207}" dt="2023-11-28T09:12:39.357" v="513"/>
          <ac:picMkLst>
            <pc:docMk/>
            <pc:sldMk cId="2457490618" sldId="315"/>
            <ac:picMk id="6" creationId="{4475C241-B414-4705-85A9-93EF3F9E7E3D}"/>
          </ac:picMkLst>
        </pc:picChg>
        <pc:picChg chg="add mod">
          <ac:chgData name="Paula Montero" userId="S::paula.montero@pstt.org.uk::9c82981b-9b26-4f56-a06f-e948bb469f68" providerId="AD" clId="Web-{D04048EE-6DC6-6441-3D23-AC33A8235207}" dt="2023-11-28T09:48:42.876" v="549" actId="1076"/>
          <ac:picMkLst>
            <pc:docMk/>
            <pc:sldMk cId="2457490618" sldId="315"/>
            <ac:picMk id="12" creationId="{06650709-7F4F-0B67-012A-4842FAE3FEF1}"/>
          </ac:picMkLst>
        </pc:picChg>
        <pc:picChg chg="del">
          <ac:chgData name="Paula Montero" userId="S::paula.montero@pstt.org.uk::9c82981b-9b26-4f56-a06f-e948bb469f68" providerId="AD" clId="Web-{D04048EE-6DC6-6441-3D23-AC33A8235207}" dt="2023-11-28T09:49:38.877" v="558"/>
          <ac:picMkLst>
            <pc:docMk/>
            <pc:sldMk cId="2457490618" sldId="315"/>
            <ac:picMk id="14" creationId="{76E05E06-4922-100A-EE48-6CBD5C143A78}"/>
          </ac:picMkLst>
        </pc:picChg>
        <pc:picChg chg="add mod">
          <ac:chgData name="Paula Montero" userId="S::paula.montero@pstt.org.uk::9c82981b-9b26-4f56-a06f-e948bb469f68" providerId="AD" clId="Web-{D04048EE-6DC6-6441-3D23-AC33A8235207}" dt="2023-11-28T09:48:39.766" v="548" actId="1076"/>
          <ac:picMkLst>
            <pc:docMk/>
            <pc:sldMk cId="2457490618" sldId="315"/>
            <ac:picMk id="15" creationId="{2D3908AE-BF98-DA99-A993-855CE973DED3}"/>
          </ac:picMkLst>
        </pc:picChg>
        <pc:picChg chg="add mod">
          <ac:chgData name="Paula Montero" userId="S::paula.montero@pstt.org.uk::9c82981b-9b26-4f56-a06f-e948bb469f68" providerId="AD" clId="Web-{D04048EE-6DC6-6441-3D23-AC33A8235207}" dt="2023-11-28T09:47:41.937" v="539" actId="1076"/>
          <ac:picMkLst>
            <pc:docMk/>
            <pc:sldMk cId="2457490618" sldId="315"/>
            <ac:picMk id="17" creationId="{D8859D4E-FE2D-470C-DBC9-D82F38D8FD1C}"/>
          </ac:picMkLst>
        </pc:picChg>
      </pc:sldChg>
      <pc:sldChg chg="addSp delSp modSp add">
        <pc:chgData name="Paula Montero" userId="S::paula.montero@pstt.org.uk::9c82981b-9b26-4f56-a06f-e948bb469f68" providerId="AD" clId="Web-{D04048EE-6DC6-6441-3D23-AC33A8235207}" dt="2023-11-28T09:55:23.059" v="626" actId="1076"/>
        <pc:sldMkLst>
          <pc:docMk/>
          <pc:sldMk cId="2588583920" sldId="316"/>
        </pc:sldMkLst>
        <pc:spChg chg="mod">
          <ac:chgData name="Paula Montero" userId="S::paula.montero@pstt.org.uk::9c82981b-9b26-4f56-a06f-e948bb469f68" providerId="AD" clId="Web-{D04048EE-6DC6-6441-3D23-AC33A8235207}" dt="2023-11-28T09:55:23.059" v="626" actId="1076"/>
          <ac:spMkLst>
            <pc:docMk/>
            <pc:sldMk cId="2588583920" sldId="316"/>
            <ac:spMk id="5" creationId="{5942FA05-32CF-E12F-7D17-91C90D03B0B7}"/>
          </ac:spMkLst>
        </pc:spChg>
        <pc:spChg chg="del">
          <ac:chgData name="Paula Montero" userId="S::paula.montero@pstt.org.uk::9c82981b-9b26-4f56-a06f-e948bb469f68" providerId="AD" clId="Web-{D04048EE-6DC6-6441-3D23-AC33A8235207}" dt="2023-11-28T09:53:39.743" v="597"/>
          <ac:spMkLst>
            <pc:docMk/>
            <pc:sldMk cId="2588583920" sldId="316"/>
            <ac:spMk id="6" creationId="{5AAD97AD-B636-7C9B-9DB3-B608D94DB76A}"/>
          </ac:spMkLst>
        </pc:spChg>
        <pc:spChg chg="del mod">
          <ac:chgData name="Paula Montero" userId="S::paula.montero@pstt.org.uk::9c82981b-9b26-4f56-a06f-e948bb469f68" providerId="AD" clId="Web-{D04048EE-6DC6-6441-3D23-AC33A8235207}" dt="2023-11-28T09:53:38.962" v="596"/>
          <ac:spMkLst>
            <pc:docMk/>
            <pc:sldMk cId="2588583920" sldId="316"/>
            <ac:spMk id="7" creationId="{F93A7268-30DB-D73C-B086-D9F1932D8678}"/>
          </ac:spMkLst>
        </pc:spChg>
        <pc:graphicFrameChg chg="add del mod modGraphic">
          <ac:chgData name="Paula Montero" userId="S::paula.montero@pstt.org.uk::9c82981b-9b26-4f56-a06f-e948bb469f68" providerId="AD" clId="Web-{D04048EE-6DC6-6441-3D23-AC33A8235207}" dt="2023-11-28T09:54:50.214" v="616"/>
          <ac:graphicFrameMkLst>
            <pc:docMk/>
            <pc:sldMk cId="2588583920" sldId="316"/>
            <ac:graphicFrameMk id="4" creationId="{C8D9026C-A7E7-B363-C8E3-9A8F5151FB22}"/>
          </ac:graphicFrameMkLst>
        </pc:graphicFrameChg>
      </pc:sldChg>
      <pc:sldChg chg="add">
        <pc:chgData name="Paula Montero" userId="S::paula.montero@pstt.org.uk::9c82981b-9b26-4f56-a06f-e948bb469f68" providerId="AD" clId="Web-{D04048EE-6DC6-6441-3D23-AC33A8235207}" dt="2023-11-28T09:55:49.778" v="630"/>
        <pc:sldMkLst>
          <pc:docMk/>
          <pc:sldMk cId="804180932" sldId="317"/>
        </pc:sldMkLst>
      </pc:sldChg>
      <pc:sldChg chg="add del replId">
        <pc:chgData name="Paula Montero" userId="S::paula.montero@pstt.org.uk::9c82981b-9b26-4f56-a06f-e948bb469f68" providerId="AD" clId="Web-{D04048EE-6DC6-6441-3D23-AC33A8235207}" dt="2023-11-28T09:55:35.794" v="628"/>
        <pc:sldMkLst>
          <pc:docMk/>
          <pc:sldMk cId="1887304183" sldId="317"/>
        </pc:sldMkLst>
      </pc:sldChg>
      <pc:sldChg chg="modSp add">
        <pc:chgData name="Paula Montero" userId="S::paula.montero@pstt.org.uk::9c82981b-9b26-4f56-a06f-e948bb469f68" providerId="AD" clId="Web-{D04048EE-6DC6-6441-3D23-AC33A8235207}" dt="2023-11-28T09:57:27.844" v="635" actId="20577"/>
        <pc:sldMkLst>
          <pc:docMk/>
          <pc:sldMk cId="1454519032" sldId="318"/>
        </pc:sldMkLst>
        <pc:spChg chg="mod">
          <ac:chgData name="Paula Montero" userId="S::paula.montero@pstt.org.uk::9c82981b-9b26-4f56-a06f-e948bb469f68" providerId="AD" clId="Web-{D04048EE-6DC6-6441-3D23-AC33A8235207}" dt="2023-11-28T09:57:27.844" v="635" actId="20577"/>
          <ac:spMkLst>
            <pc:docMk/>
            <pc:sldMk cId="1454519032" sldId="318"/>
            <ac:spMk id="4" creationId="{DC449E50-D10E-484B-830F-FBDA3FD8D5DB}"/>
          </ac:spMkLst>
        </pc:spChg>
      </pc:sldChg>
      <pc:sldMasterChg chg="add addSldLayout">
        <pc:chgData name="Paula Montero" userId="S::paula.montero@pstt.org.uk::9c82981b-9b26-4f56-a06f-e948bb469f68" providerId="AD" clId="Web-{D04048EE-6DC6-6441-3D23-AC33A8235207}" dt="2023-11-27T15:26:18.639" v="4"/>
        <pc:sldMasterMkLst>
          <pc:docMk/>
          <pc:sldMasterMk cId="1262823886" sldId="2147483666"/>
        </pc:sldMasterMkLst>
        <pc:sldLayoutChg chg="add">
          <pc:chgData name="Paula Montero" userId="S::paula.montero@pstt.org.uk::9c82981b-9b26-4f56-a06f-e948bb469f68" providerId="AD" clId="Web-{D04048EE-6DC6-6441-3D23-AC33A8235207}" dt="2023-11-27T15:26:18.639" v="4"/>
          <pc:sldLayoutMkLst>
            <pc:docMk/>
            <pc:sldMasterMk cId="1262823886" sldId="2147483666"/>
            <pc:sldLayoutMk cId="2147980361" sldId="214748366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90374476" sldId="214748366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968905417" sldId="214748366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668318723" sldId="214748367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661483848" sldId="214748367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99125602" sldId="214748367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914492856" sldId="214748367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780370283" sldId="214748367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593611716" sldId="214748367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929503251" sldId="214748367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142547640" sldId="214748367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711457631" sldId="214748367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42899331" sldId="214748367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762196583" sldId="214748368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251976454" sldId="214748368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494699283" sldId="214748368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822891387" sldId="214748368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861720183" sldId="214748368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687857794" sldId="214748368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395582693" sldId="214748368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129093653" sldId="214748368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67759321" sldId="214748368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871308100" sldId="214748368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44812472" sldId="214748369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12050225" sldId="214748369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58558504" sldId="214748369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87908762" sldId="214748369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711642637" sldId="214748369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784633547" sldId="214748369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976073001" sldId="214748369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68770616" sldId="214748369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27395560" sldId="214748369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93587682" sldId="214748369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332914193" sldId="214748370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123367791" sldId="214748370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891873414" sldId="214748370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317108480" sldId="214748370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250726260" sldId="214748370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3747641" sldId="214748370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950771612" sldId="214748370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837256757" sldId="214748370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61946147" sldId="214748370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27914070" sldId="214748370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571430550" sldId="214748371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093898862" sldId="214748371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41230687" sldId="214748371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3471427" sldId="214748371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602680187" sldId="214748371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43515187" sldId="214748371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479231087" sldId="214748371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746322051" sldId="214748371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D04048EE-6DC6-6441-3D23-AC33A8235207}" dt="2023-11-27T15:26:17.467" v="0"/>
        <pc:sldMasterMkLst>
          <pc:docMk/>
          <pc:sldMasterMk cId="2199900283" sldId="2147483719"/>
        </pc:sldMasterMkLst>
        <pc:sldLayoutChg chg="add">
          <pc:chgData name="Paula Montero" userId="S::paula.montero@pstt.org.uk::9c82981b-9b26-4f56-a06f-e948bb469f68" providerId="AD" clId="Web-{D04048EE-6DC6-6441-3D23-AC33A8235207}" dt="2023-11-27T15:26:17.467" v="0"/>
          <pc:sldLayoutMkLst>
            <pc:docMk/>
            <pc:sldMasterMk cId="2199900283" sldId="2147483719"/>
            <pc:sldLayoutMk cId="282375877" sldId="214748372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53252364" sldId="214748372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896219" sldId="214748372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91773792" sldId="214748372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06386600" sldId="214748372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0879546" sldId="214748373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9033303" sldId="214748373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5153570" sldId="214748373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4765608" sldId="214748373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07946760" sldId="214748373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648376543" sldId="214748373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40707051" sldId="214748374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09546126" sldId="214748374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947206051" sldId="214748374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02384056" sldId="214748374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90048723" sldId="214748375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44617281" sldId="214748375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96979601" sldId="214748375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80713213" sldId="214748375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6DA1F5DB-517C-4F1F-A269-E5A626DAA3DD}"/>
    <pc:docChg chg="undo custSel addSld modSld sldOrd">
      <pc:chgData name="Alison Trew" userId="501ad152-89bb-4882-ac72-f31826cb2e78" providerId="ADAL" clId="{6DA1F5DB-517C-4F1F-A269-E5A626DAA3DD}" dt="2022-10-28T13:26:13.420" v="1369" actId="20577"/>
      <pc:docMkLst>
        <pc:docMk/>
      </pc:docMkLst>
      <pc:sldChg chg="addSp modSp mod ord modClrScheme chgLayout">
        <pc:chgData name="Alison Trew" userId="501ad152-89bb-4882-ac72-f31826cb2e78" providerId="ADAL" clId="{6DA1F5DB-517C-4F1F-A269-E5A626DAA3DD}" dt="2022-10-26T15:23:22.253" v="1242"/>
        <pc:sldMkLst>
          <pc:docMk/>
          <pc:sldMk cId="124576855" sldId="280"/>
        </pc:sldMkLst>
        <pc:spChg chg="mod">
          <ac:chgData name="Alison Trew" userId="501ad152-89bb-4882-ac72-f31826cb2e78" providerId="ADAL" clId="{6DA1F5DB-517C-4F1F-A269-E5A626DAA3DD}" dt="2022-10-26T14:59:19.192" v="3" actId="20577"/>
          <ac:spMkLst>
            <pc:docMk/>
            <pc:sldMk cId="124576855" sldId="280"/>
            <ac:spMk id="3" creationId="{EBE9A749-B1E4-4BE0-8102-2EFF9A9DDFE4}"/>
          </ac:spMkLst>
        </pc:spChg>
        <pc:picChg chg="add mod">
          <ac:chgData name="Alison Trew" userId="501ad152-89bb-4882-ac72-f31826cb2e78" providerId="ADAL" clId="{6DA1F5DB-517C-4F1F-A269-E5A626DAA3DD}" dt="2022-10-26T15:23:22.253" v="1242"/>
          <ac:picMkLst>
            <pc:docMk/>
            <pc:sldMk cId="124576855" sldId="280"/>
            <ac:picMk id="2" creationId="{05EF0E24-5895-5FA0-52A6-ECA2F38A78DB}"/>
          </ac:picMkLst>
        </pc:picChg>
      </pc:sldChg>
      <pc:sldChg chg="addSp delSp modSp add mod">
        <pc:chgData name="Alison Trew" userId="501ad152-89bb-4882-ac72-f31826cb2e78" providerId="ADAL" clId="{6DA1F5DB-517C-4F1F-A269-E5A626DAA3DD}" dt="2022-10-26T15:22:26.351" v="1241" actId="20577"/>
        <pc:sldMkLst>
          <pc:docMk/>
          <pc:sldMk cId="1171188733" sldId="288"/>
        </pc:sldMkLst>
        <pc:spChg chg="add del mod">
          <ac:chgData name="Alison Trew" userId="501ad152-89bb-4882-ac72-f31826cb2e78" providerId="ADAL" clId="{6DA1F5DB-517C-4F1F-A269-E5A626DAA3DD}" dt="2022-10-26T15:22:26.351" v="1241" actId="20577"/>
          <ac:spMkLst>
            <pc:docMk/>
            <pc:sldMk cId="1171188733" sldId="288"/>
            <ac:spMk id="4" creationId="{2EE63354-13E8-A869-D75A-53CE9156EC7F}"/>
          </ac:spMkLst>
        </pc:spChg>
        <pc:spChg chg="add mod">
          <ac:chgData name="Alison Trew" userId="501ad152-89bb-4882-ac72-f31826cb2e78" providerId="ADAL" clId="{6DA1F5DB-517C-4F1F-A269-E5A626DAA3DD}" dt="2022-10-26T15:21:22.398" v="1221" actId="14100"/>
          <ac:spMkLst>
            <pc:docMk/>
            <pc:sldMk cId="1171188733" sldId="288"/>
            <ac:spMk id="5" creationId="{9D12D75F-F966-8C18-8296-3879CCAD871D}"/>
          </ac:spMkLst>
        </pc:spChg>
        <pc:spChg chg="del">
          <ac:chgData name="Alison Trew" userId="501ad152-89bb-4882-ac72-f31826cb2e78" providerId="ADAL" clId="{6DA1F5DB-517C-4F1F-A269-E5A626DAA3DD}" dt="2022-10-26T15:19:25.665" v="1166" actId="21"/>
          <ac:spMkLst>
            <pc:docMk/>
            <pc:sldMk cId="1171188733" sldId="288"/>
            <ac:spMk id="6" creationId="{8466F61B-58A6-5565-AB84-EFB4C4BC8E9F}"/>
          </ac:spMkLst>
        </pc:spChg>
        <pc:picChg chg="del">
          <ac:chgData name="Alison Trew" userId="501ad152-89bb-4882-ac72-f31826cb2e78" providerId="ADAL" clId="{6DA1F5DB-517C-4F1F-A269-E5A626DAA3DD}" dt="2022-10-26T15:22:02.124" v="1235" actId="478"/>
          <ac:picMkLst>
            <pc:docMk/>
            <pc:sldMk cId="1171188733" sldId="288"/>
            <ac:picMk id="2" creationId="{2DABBE9A-60A5-F8CD-3508-CEF64737F947}"/>
          </ac:picMkLst>
        </pc:picChg>
        <pc:picChg chg="add del">
          <ac:chgData name="Alison Trew" userId="501ad152-89bb-4882-ac72-f31826cb2e78" providerId="ADAL" clId="{6DA1F5DB-517C-4F1F-A269-E5A626DAA3DD}" dt="2022-10-26T15:22:05.303" v="1237" actId="478"/>
          <ac:picMkLst>
            <pc:docMk/>
            <pc:sldMk cId="1171188733" sldId="288"/>
            <ac:picMk id="7" creationId="{FB13755D-414E-5116-74EF-7BE8BDA2FB06}"/>
          </ac:picMkLst>
        </pc:picChg>
        <pc:picChg chg="add mod">
          <ac:chgData name="Alison Trew" userId="501ad152-89bb-4882-ac72-f31826cb2e78" providerId="ADAL" clId="{6DA1F5DB-517C-4F1F-A269-E5A626DAA3DD}" dt="2022-10-26T15:22:16.788" v="1239" actId="1076"/>
          <ac:picMkLst>
            <pc:docMk/>
            <pc:sldMk cId="1171188733" sldId="288"/>
            <ac:picMk id="9" creationId="{7A77785E-13BD-828F-8871-D0706D8A1EF6}"/>
          </ac:picMkLst>
        </pc:picChg>
      </pc:sldChg>
      <pc:sldChg chg="modNotesTx">
        <pc:chgData name="Alison Trew" userId="501ad152-89bb-4882-ac72-f31826cb2e78" providerId="ADAL" clId="{6DA1F5DB-517C-4F1F-A269-E5A626DAA3DD}" dt="2022-10-26T15:16:02.625" v="1078" actId="114"/>
        <pc:sldMkLst>
          <pc:docMk/>
          <pc:sldMk cId="246375151" sldId="293"/>
        </pc:sldMkLst>
      </pc:sldChg>
      <pc:sldChg chg="addSp delSp modSp add mod">
        <pc:chgData name="Alison Trew" userId="501ad152-89bb-4882-ac72-f31826cb2e78" providerId="ADAL" clId="{6DA1F5DB-517C-4F1F-A269-E5A626DAA3DD}" dt="2022-10-28T13:26:13.420" v="1369" actId="20577"/>
        <pc:sldMkLst>
          <pc:docMk/>
          <pc:sldMk cId="3558998870" sldId="300"/>
        </pc:sldMkLst>
        <pc:spChg chg="mod">
          <ac:chgData name="Alison Trew" userId="501ad152-89bb-4882-ac72-f31826cb2e78" providerId="ADAL" clId="{6DA1F5DB-517C-4F1F-A269-E5A626DAA3DD}" dt="2022-10-28T13:26:13.420" v="1369" actId="20577"/>
          <ac:spMkLst>
            <pc:docMk/>
            <pc:sldMk cId="3558998870" sldId="300"/>
            <ac:spMk id="8" creationId="{42445D83-E6D8-80FD-2B16-81A76EBB14BA}"/>
          </ac:spMkLst>
        </pc:spChg>
        <pc:picChg chg="mod">
          <ac:chgData name="Alison Trew" userId="501ad152-89bb-4882-ac72-f31826cb2e78" providerId="ADAL" clId="{6DA1F5DB-517C-4F1F-A269-E5A626DAA3DD}" dt="2022-10-26T15:01:02.534" v="192" actId="1076"/>
          <ac:picMkLst>
            <pc:docMk/>
            <pc:sldMk cId="3558998870" sldId="300"/>
            <ac:picMk id="2" creationId="{843EC414-4A69-FCA2-2C04-1D3DE46E9A24}"/>
          </ac:picMkLst>
        </pc:picChg>
        <pc:picChg chg="add mod">
          <ac:chgData name="Alison Trew" userId="501ad152-89bb-4882-ac72-f31826cb2e78" providerId="ADAL" clId="{6DA1F5DB-517C-4F1F-A269-E5A626DAA3DD}" dt="2022-10-26T15:21:55.941" v="1234" actId="14100"/>
          <ac:picMkLst>
            <pc:docMk/>
            <pc:sldMk cId="3558998870" sldId="300"/>
            <ac:picMk id="3" creationId="{7FD9EE1E-C60F-ABAE-E086-8F946AA0D9E0}"/>
          </ac:picMkLst>
        </pc:picChg>
        <pc:picChg chg="mod">
          <ac:chgData name="Alison Trew" userId="501ad152-89bb-4882-ac72-f31826cb2e78" providerId="ADAL" clId="{6DA1F5DB-517C-4F1F-A269-E5A626DAA3DD}" dt="2022-10-26T15:01:05.258" v="193" actId="1076"/>
          <ac:picMkLst>
            <pc:docMk/>
            <pc:sldMk cId="3558998870" sldId="300"/>
            <ac:picMk id="4" creationId="{8AAB5DC7-C78A-3E9C-0D14-270260BB1302}"/>
          </ac:picMkLst>
        </pc:picChg>
        <pc:picChg chg="del">
          <ac:chgData name="Alison Trew" userId="501ad152-89bb-4882-ac72-f31826cb2e78" providerId="ADAL" clId="{6DA1F5DB-517C-4F1F-A269-E5A626DAA3DD}" dt="2022-10-26T15:21:47.293" v="1230" actId="478"/>
          <ac:picMkLst>
            <pc:docMk/>
            <pc:sldMk cId="3558998870" sldId="300"/>
            <ac:picMk id="5" creationId="{EF270786-24CC-00DE-1DE2-6B2104D0348E}"/>
          </ac:picMkLst>
        </pc:picChg>
      </pc:sldChg>
    </pc:docChg>
  </pc:docChgLst>
  <pc:docChgLst>
    <pc:chgData name="Alison Trew" userId="501ad152-89bb-4882-ac72-f31826cb2e78" providerId="ADAL" clId="{9A0536C2-3E08-494B-B704-57B5DA16F490}"/>
    <pc:docChg chg="undo custSel modSld">
      <pc:chgData name="Alison Trew" userId="501ad152-89bb-4882-ac72-f31826cb2e78" providerId="ADAL" clId="{9A0536C2-3E08-494B-B704-57B5DA16F490}" dt="2023-11-30T16:45:32.289" v="34" actId="947"/>
      <pc:docMkLst>
        <pc:docMk/>
      </pc:docMkLst>
      <pc:sldChg chg="modSp mod modNotesTx">
        <pc:chgData name="Alison Trew" userId="501ad152-89bb-4882-ac72-f31826cb2e78" providerId="ADAL" clId="{9A0536C2-3E08-494B-B704-57B5DA16F490}" dt="2023-11-30T16:43:38.430" v="30" actId="20577"/>
        <pc:sldMkLst>
          <pc:docMk/>
          <pc:sldMk cId="2098176612" sldId="304"/>
        </pc:sldMkLst>
        <pc:spChg chg="mod">
          <ac:chgData name="Alison Trew" userId="501ad152-89bb-4882-ac72-f31826cb2e78" providerId="ADAL" clId="{9A0536C2-3E08-494B-B704-57B5DA16F490}" dt="2023-11-30T16:43:01.040" v="18" actId="1076"/>
          <ac:spMkLst>
            <pc:docMk/>
            <pc:sldMk cId="2098176612" sldId="304"/>
            <ac:spMk id="2" creationId="{F0121186-1578-5053-910B-2500E791E200}"/>
          </ac:spMkLst>
        </pc:spChg>
        <pc:spChg chg="mod">
          <ac:chgData name="Alison Trew" userId="501ad152-89bb-4882-ac72-f31826cb2e78" providerId="ADAL" clId="{9A0536C2-3E08-494B-B704-57B5DA16F490}" dt="2023-11-30T16:43:32.012" v="27" actId="14100"/>
          <ac:spMkLst>
            <pc:docMk/>
            <pc:sldMk cId="2098176612" sldId="304"/>
            <ac:spMk id="4" creationId="{89240770-77A8-09BE-FE16-549FFA4DD09F}"/>
          </ac:spMkLst>
        </pc:spChg>
        <pc:spChg chg="mod">
          <ac:chgData name="Alison Trew" userId="501ad152-89bb-4882-ac72-f31826cb2e78" providerId="ADAL" clId="{9A0536C2-3E08-494B-B704-57B5DA16F490}" dt="2023-11-30T16:43:04.951" v="19" actId="1076"/>
          <ac:spMkLst>
            <pc:docMk/>
            <pc:sldMk cId="2098176612" sldId="304"/>
            <ac:spMk id="9" creationId="{85C39255-E07D-D52F-BC1B-C6DCF16F1B08}"/>
          </ac:spMkLst>
        </pc:spChg>
        <pc:spChg chg="mod">
          <ac:chgData name="Alison Trew" userId="501ad152-89bb-4882-ac72-f31826cb2e78" providerId="ADAL" clId="{9A0536C2-3E08-494B-B704-57B5DA16F490}" dt="2023-11-30T16:43:11.589" v="23" actId="20577"/>
          <ac:spMkLst>
            <pc:docMk/>
            <pc:sldMk cId="2098176612" sldId="304"/>
            <ac:spMk id="14" creationId="{214394A2-A711-3832-AC7C-2854798D18E8}"/>
          </ac:spMkLst>
        </pc:spChg>
      </pc:sldChg>
      <pc:sldChg chg="modNotesTx">
        <pc:chgData name="Alison Trew" userId="501ad152-89bb-4882-ac72-f31826cb2e78" providerId="ADAL" clId="{9A0536C2-3E08-494B-B704-57B5DA16F490}" dt="2023-11-30T16:41:34.454" v="2" actId="20577"/>
        <pc:sldMkLst>
          <pc:docMk/>
          <pc:sldMk cId="3475407966" sldId="305"/>
        </pc:sldMkLst>
      </pc:sldChg>
      <pc:sldChg chg="modSp mod">
        <pc:chgData name="Alison Trew" userId="501ad152-89bb-4882-ac72-f31826cb2e78" providerId="ADAL" clId="{9A0536C2-3E08-494B-B704-57B5DA16F490}" dt="2023-11-30T16:44:29.776" v="32" actId="1076"/>
        <pc:sldMkLst>
          <pc:docMk/>
          <pc:sldMk cId="3275548117" sldId="308"/>
        </pc:sldMkLst>
        <pc:spChg chg="mod">
          <ac:chgData name="Alison Trew" userId="501ad152-89bb-4882-ac72-f31826cb2e78" providerId="ADAL" clId="{9A0536C2-3E08-494B-B704-57B5DA16F490}" dt="2023-11-30T16:44:29.776" v="32" actId="1076"/>
          <ac:spMkLst>
            <pc:docMk/>
            <pc:sldMk cId="3275548117" sldId="308"/>
            <ac:spMk id="10" creationId="{6456F7EC-77B1-D982-0E6A-D2D96C5920E4}"/>
          </ac:spMkLst>
        </pc:spChg>
      </pc:sldChg>
      <pc:sldChg chg="modNotesTx">
        <pc:chgData name="Alison Trew" userId="501ad152-89bb-4882-ac72-f31826cb2e78" providerId="ADAL" clId="{9A0536C2-3E08-494B-B704-57B5DA16F490}" dt="2023-11-30T16:45:23.293" v="33" actId="947"/>
        <pc:sldMkLst>
          <pc:docMk/>
          <pc:sldMk cId="4189063432" sldId="312"/>
        </pc:sldMkLst>
      </pc:sldChg>
      <pc:sldChg chg="modNotesTx">
        <pc:chgData name="Alison Trew" userId="501ad152-89bb-4882-ac72-f31826cb2e78" providerId="ADAL" clId="{9A0536C2-3E08-494B-B704-57B5DA16F490}" dt="2023-11-30T16:45:32.289" v="34" actId="947"/>
        <pc:sldMkLst>
          <pc:docMk/>
          <pc:sldMk cId="789825875" sldId="313"/>
        </pc:sldMkLst>
      </pc:sldChg>
    </pc:docChg>
  </pc:docChgLst>
  <pc:docChgLst>
    <pc:chgData name="Alison Trew" userId="501ad152-89bb-4882-ac72-f31826cb2e78" providerId="ADAL" clId="{05A749CD-61B5-4948-B3A1-6FF1040B5B38}"/>
    <pc:docChg chg="undo custSel addSld delSld modSld sldOrd">
      <pc:chgData name="Alison Trew" userId="501ad152-89bb-4882-ac72-f31826cb2e78" providerId="ADAL" clId="{05A749CD-61B5-4948-B3A1-6FF1040B5B38}" dt="2023-11-10T16:52:25.831" v="251" actId="478"/>
      <pc:docMkLst>
        <pc:docMk/>
      </pc:docMkLst>
      <pc:sldChg chg="addSp delSp modSp mod">
        <pc:chgData name="Alison Trew" userId="501ad152-89bb-4882-ac72-f31826cb2e78" providerId="ADAL" clId="{05A749CD-61B5-4948-B3A1-6FF1040B5B38}" dt="2023-11-10T16:52:25.831" v="251" actId="478"/>
        <pc:sldMkLst>
          <pc:docMk/>
          <pc:sldMk cId="0" sldId="256"/>
        </pc:sldMkLst>
        <pc:spChg chg="mod">
          <ac:chgData name="Alison Trew" userId="501ad152-89bb-4882-ac72-f31826cb2e78" providerId="ADAL" clId="{05A749CD-61B5-4948-B3A1-6FF1040B5B38}" dt="2023-11-10T16:38:53.583" v="76" actId="20577"/>
          <ac:spMkLst>
            <pc:docMk/>
            <pc:sldMk cId="0" sldId="256"/>
            <ac:spMk id="2" creationId="{968F206B-A9C6-9745-8A2F-BCEABD5C9F3F}"/>
          </ac:spMkLst>
        </pc:spChg>
        <pc:spChg chg="mod">
          <ac:chgData name="Alison Trew" userId="501ad152-89bb-4882-ac72-f31826cb2e78" providerId="ADAL" clId="{05A749CD-61B5-4948-B3A1-6FF1040B5B38}" dt="2023-11-10T16:39:22.314" v="88" actId="20577"/>
          <ac:spMkLst>
            <pc:docMk/>
            <pc:sldMk cId="0" sldId="256"/>
            <ac:spMk id="10" creationId="{CD64CD41-2F05-4C8D-8E44-AB1427011AC8}"/>
          </ac:spMkLst>
        </pc:spChg>
        <pc:grpChg chg="del">
          <ac:chgData name="Alison Trew" userId="501ad152-89bb-4882-ac72-f31826cb2e78" providerId="ADAL" clId="{05A749CD-61B5-4948-B3A1-6FF1040B5B38}" dt="2023-11-10T16:39:28.086" v="89" actId="478"/>
          <ac:grpSpMkLst>
            <pc:docMk/>
            <pc:sldMk cId="0" sldId="256"/>
            <ac:grpSpMk id="22" creationId="{FC120646-C262-4E3A-A7DC-BBE2F66AAAE2}"/>
          </ac:grpSpMkLst>
        </pc:grpChg>
        <pc:picChg chg="add mod modCrop">
          <ac:chgData name="Alison Trew" userId="501ad152-89bb-4882-ac72-f31826cb2e78" providerId="ADAL" clId="{05A749CD-61B5-4948-B3A1-6FF1040B5B38}" dt="2023-11-10T16:52:12.753" v="250" actId="1076"/>
          <ac:picMkLst>
            <pc:docMk/>
            <pc:sldMk cId="0" sldId="256"/>
            <ac:picMk id="4" creationId="{7F30342A-0762-9707-B57A-2563DCC2FEBB}"/>
          </ac:picMkLst>
        </pc:picChg>
        <pc:picChg chg="add del mod modCrop">
          <ac:chgData name="Alison Trew" userId="501ad152-89bb-4882-ac72-f31826cb2e78" providerId="ADAL" clId="{05A749CD-61B5-4948-B3A1-6FF1040B5B38}" dt="2023-11-10T16:52:25.831" v="251" actId="478"/>
          <ac:picMkLst>
            <pc:docMk/>
            <pc:sldMk cId="0" sldId="256"/>
            <ac:picMk id="6" creationId="{CEA8162E-1045-A78E-4A05-A3DBB93EDDB5}"/>
          </ac:picMkLst>
        </pc:picChg>
        <pc:picChg chg="del mod">
          <ac:chgData name="Alison Trew" userId="501ad152-89bb-4882-ac72-f31826cb2e78" providerId="ADAL" clId="{05A749CD-61B5-4948-B3A1-6FF1040B5B38}" dt="2023-11-10T16:52:08.309" v="248" actId="478"/>
          <ac:picMkLst>
            <pc:docMk/>
            <pc:sldMk cId="0" sldId="256"/>
            <ac:picMk id="7" creationId="{4927B5C7-AAE2-03AE-3511-A5D252C32CEF}"/>
          </ac:picMkLst>
        </pc:picChg>
        <pc:picChg chg="del">
          <ac:chgData name="Alison Trew" userId="501ad152-89bb-4882-ac72-f31826cb2e78" providerId="ADAL" clId="{05A749CD-61B5-4948-B3A1-6FF1040B5B38}" dt="2023-11-10T16:39:28.086" v="89" actId="478"/>
          <ac:picMkLst>
            <pc:docMk/>
            <pc:sldMk cId="0" sldId="256"/>
            <ac:picMk id="20" creationId="{50F8DE5D-EC7E-4E7F-B367-6C999D2085C8}"/>
          </ac:picMkLst>
        </pc:picChg>
        <pc:picChg chg="del">
          <ac:chgData name="Alison Trew" userId="501ad152-89bb-4882-ac72-f31826cb2e78" providerId="ADAL" clId="{05A749CD-61B5-4948-B3A1-6FF1040B5B38}" dt="2023-11-10T16:39:28.086" v="89" actId="478"/>
          <ac:picMkLst>
            <pc:docMk/>
            <pc:sldMk cId="0" sldId="256"/>
            <ac:picMk id="35" creationId="{AB3CED6D-4730-49F5-9723-3EA2E6715AD9}"/>
          </ac:picMkLst>
        </pc:picChg>
        <pc:picChg chg="del">
          <ac:chgData name="Alison Trew" userId="501ad152-89bb-4882-ac72-f31826cb2e78" providerId="ADAL" clId="{05A749CD-61B5-4948-B3A1-6FF1040B5B38}" dt="2023-11-10T16:39:28.086" v="89" actId="478"/>
          <ac:picMkLst>
            <pc:docMk/>
            <pc:sldMk cId="0" sldId="256"/>
            <ac:picMk id="37" creationId="{C8F6FEF5-EA48-48FC-84CD-E00A4D9914D5}"/>
          </ac:picMkLst>
        </pc:picChg>
      </pc:sldChg>
      <pc:sldChg chg="modNotesTx">
        <pc:chgData name="Alison Trew" userId="501ad152-89bb-4882-ac72-f31826cb2e78" providerId="ADAL" clId="{05A749CD-61B5-4948-B3A1-6FF1040B5B38}" dt="2023-11-10T16:49:07.629" v="234" actId="20577"/>
        <pc:sldMkLst>
          <pc:docMk/>
          <pc:sldMk cId="3098103686" sldId="263"/>
        </pc:sldMkLst>
      </pc:sldChg>
      <pc:sldChg chg="ord">
        <pc:chgData name="Alison Trew" userId="501ad152-89bb-4882-ac72-f31826cb2e78" providerId="ADAL" clId="{05A749CD-61B5-4948-B3A1-6FF1040B5B38}" dt="2023-11-06T09:36:40.625" v="31"/>
        <pc:sldMkLst>
          <pc:docMk/>
          <pc:sldMk cId="3767884210" sldId="282"/>
        </pc:sldMkLst>
      </pc:sldChg>
      <pc:sldChg chg="modSp add mod addCm">
        <pc:chgData name="Alison Trew" userId="501ad152-89bb-4882-ac72-f31826cb2e78" providerId="ADAL" clId="{05A749CD-61B5-4948-B3A1-6FF1040B5B38}" dt="2023-11-10T16:45:52.312" v="214" actId="1076"/>
        <pc:sldMkLst>
          <pc:docMk/>
          <pc:sldMk cId="631175614" sldId="283"/>
        </pc:sldMkLst>
        <pc:spChg chg="mod">
          <ac:chgData name="Alison Trew" userId="501ad152-89bb-4882-ac72-f31826cb2e78" providerId="ADAL" clId="{05A749CD-61B5-4948-B3A1-6FF1040B5B38}" dt="2023-11-10T16:45:46.923" v="212" actId="1076"/>
          <ac:spMkLst>
            <pc:docMk/>
            <pc:sldMk cId="631175614" sldId="283"/>
            <ac:spMk id="3" creationId="{68FA708C-01A8-1050-895F-C61007D6F093}"/>
          </ac:spMkLst>
        </pc:spChg>
        <pc:spChg chg="mod">
          <ac:chgData name="Alison Trew" userId="501ad152-89bb-4882-ac72-f31826cb2e78" providerId="ADAL" clId="{05A749CD-61B5-4948-B3A1-6FF1040B5B38}" dt="2023-11-10T16:45:49.622" v="213" actId="1076"/>
          <ac:spMkLst>
            <pc:docMk/>
            <pc:sldMk cId="631175614" sldId="283"/>
            <ac:spMk id="4" creationId="{0B0E9053-9C8D-92D8-A0AA-4A1971C2A0AC}"/>
          </ac:spMkLst>
        </pc:spChg>
        <pc:spChg chg="mod">
          <ac:chgData name="Alison Trew" userId="501ad152-89bb-4882-ac72-f31826cb2e78" providerId="ADAL" clId="{05A749CD-61B5-4948-B3A1-6FF1040B5B38}" dt="2023-11-10T16:45:32.324" v="209" actId="20577"/>
          <ac:spMkLst>
            <pc:docMk/>
            <pc:sldMk cId="631175614" sldId="283"/>
            <ac:spMk id="5" creationId="{87034710-0C8A-33B5-758F-867C73C29844}"/>
          </ac:spMkLst>
        </pc:spChg>
        <pc:spChg chg="mod">
          <ac:chgData name="Alison Trew" userId="501ad152-89bb-4882-ac72-f31826cb2e78" providerId="ADAL" clId="{05A749CD-61B5-4948-B3A1-6FF1040B5B38}" dt="2023-11-10T16:45:52.312" v="214" actId="1076"/>
          <ac:spMkLst>
            <pc:docMk/>
            <pc:sldMk cId="631175614" sldId="283"/>
            <ac:spMk id="10" creationId="{8B36B9EE-C55D-1BBF-0D43-D2C4427F04ED}"/>
          </ac:spMkLst>
        </pc:spChg>
        <pc:extLst>
          <p:ext xmlns:p="http://schemas.openxmlformats.org/presentationml/2006/main" uri="{D6D511B9-2390-475A-947B-AFAB55BFBCF1}">
            <pc226:cmChg xmlns:pc226="http://schemas.microsoft.com/office/powerpoint/2022/06/main/command" chg="add">
              <pc226:chgData name="Alison Trew" userId="501ad152-89bb-4882-ac72-f31826cb2e78" providerId="ADAL" clId="{05A749CD-61B5-4948-B3A1-6FF1040B5B38}" dt="2023-11-06T09:38:33.004" v="66"/>
              <pc2:cmMkLst xmlns:pc2="http://schemas.microsoft.com/office/powerpoint/2019/9/main/command">
                <pc:docMk/>
                <pc:sldMk cId="631175614" sldId="283"/>
                <pc2:cmMk id="{6CB12AF5-660C-4CAA-B9F0-0290822D7AC9}"/>
              </pc2:cmMkLst>
            </pc226:cmChg>
          </p:ext>
        </pc:extLst>
      </pc:sldChg>
      <pc:sldChg chg="del">
        <pc:chgData name="Alison Trew" userId="501ad152-89bb-4882-ac72-f31826cb2e78" providerId="ADAL" clId="{05A749CD-61B5-4948-B3A1-6FF1040B5B38}" dt="2023-11-06T09:37:42.554" v="64" actId="2696"/>
        <pc:sldMkLst>
          <pc:docMk/>
          <pc:sldMk cId="1431155546" sldId="283"/>
        </pc:sldMkLst>
      </pc:sldChg>
      <pc:sldChg chg="delSp mod">
        <pc:chgData name="Alison Trew" userId="501ad152-89bb-4882-ac72-f31826cb2e78" providerId="ADAL" clId="{05A749CD-61B5-4948-B3A1-6FF1040B5B38}" dt="2023-11-10T16:42:25.274" v="156" actId="478"/>
        <pc:sldMkLst>
          <pc:docMk/>
          <pc:sldMk cId="1527463767" sldId="287"/>
        </pc:sldMkLst>
        <pc:picChg chg="del">
          <ac:chgData name="Alison Trew" userId="501ad152-89bb-4882-ac72-f31826cb2e78" providerId="ADAL" clId="{05A749CD-61B5-4948-B3A1-6FF1040B5B38}" dt="2023-11-10T16:42:24.553" v="155" actId="478"/>
          <ac:picMkLst>
            <pc:docMk/>
            <pc:sldMk cId="1527463767" sldId="287"/>
            <ac:picMk id="13" creationId="{D051497D-A440-643C-0D33-1CB6068B1ADB}"/>
          </ac:picMkLst>
        </pc:picChg>
        <pc:picChg chg="del">
          <ac:chgData name="Alison Trew" userId="501ad152-89bb-4882-ac72-f31826cb2e78" providerId="ADAL" clId="{05A749CD-61B5-4948-B3A1-6FF1040B5B38}" dt="2023-11-10T16:42:25.274" v="156" actId="478"/>
          <ac:picMkLst>
            <pc:docMk/>
            <pc:sldMk cId="1527463767" sldId="287"/>
            <ac:picMk id="15" creationId="{B3D46D1F-D8C8-C641-23F0-0181A0E8979E}"/>
          </ac:picMkLst>
        </pc:picChg>
      </pc:sldChg>
      <pc:sldChg chg="modSp del mod">
        <pc:chgData name="Alison Trew" userId="501ad152-89bb-4882-ac72-f31826cb2e78" providerId="ADAL" clId="{05A749CD-61B5-4948-B3A1-6FF1040B5B38}" dt="2023-11-06T09:36:45.834" v="32" actId="2696"/>
        <pc:sldMkLst>
          <pc:docMk/>
          <pc:sldMk cId="246375151" sldId="293"/>
        </pc:sldMkLst>
        <pc:spChg chg="mod">
          <ac:chgData name="Alison Trew" userId="501ad152-89bb-4882-ac72-f31826cb2e78" providerId="ADAL" clId="{05A749CD-61B5-4948-B3A1-6FF1040B5B38}" dt="2023-11-06T09:35:31.588" v="23" actId="20577"/>
          <ac:spMkLst>
            <pc:docMk/>
            <pc:sldMk cId="246375151" sldId="293"/>
            <ac:spMk id="15" creationId="{C13F8569-2FAE-F00E-09BA-2BF11266E812}"/>
          </ac:spMkLst>
        </pc:spChg>
      </pc:sldChg>
      <pc:sldChg chg="addSp delSp modSp add mod modNotesTx">
        <pc:chgData name="Alison Trew" userId="501ad152-89bb-4882-ac72-f31826cb2e78" providerId="ADAL" clId="{05A749CD-61B5-4948-B3A1-6FF1040B5B38}" dt="2023-11-10T16:48:22.314" v="225" actId="1076"/>
        <pc:sldMkLst>
          <pc:docMk/>
          <pc:sldMk cId="1137063581" sldId="293"/>
        </pc:sldMkLst>
        <pc:spChg chg="del">
          <ac:chgData name="Alison Trew" userId="501ad152-89bb-4882-ac72-f31826cb2e78" providerId="ADAL" clId="{05A749CD-61B5-4948-B3A1-6FF1040B5B38}" dt="2023-11-10T16:47:02.962" v="220" actId="478"/>
          <ac:spMkLst>
            <pc:docMk/>
            <pc:sldMk cId="1137063581" sldId="293"/>
            <ac:spMk id="2" creationId="{19A334A5-88A5-E65E-F158-1EAFE0ABA671}"/>
          </ac:spMkLst>
        </pc:spChg>
        <pc:picChg chg="del">
          <ac:chgData name="Alison Trew" userId="501ad152-89bb-4882-ac72-f31826cb2e78" providerId="ADAL" clId="{05A749CD-61B5-4948-B3A1-6FF1040B5B38}" dt="2023-11-10T16:46:24.853" v="215" actId="21"/>
          <ac:picMkLst>
            <pc:docMk/>
            <pc:sldMk cId="1137063581" sldId="293"/>
            <ac:picMk id="3" creationId="{0B6FD0E9-C64D-7E0F-771D-75DE8DE54E17}"/>
          </ac:picMkLst>
        </pc:picChg>
        <pc:picChg chg="add del mod">
          <ac:chgData name="Alison Trew" userId="501ad152-89bb-4882-ac72-f31826cb2e78" providerId="ADAL" clId="{05A749CD-61B5-4948-B3A1-6FF1040B5B38}" dt="2023-11-10T16:47:53.190" v="223" actId="478"/>
          <ac:picMkLst>
            <pc:docMk/>
            <pc:sldMk cId="1137063581" sldId="293"/>
            <ac:picMk id="5" creationId="{B87E0EF9-6B98-A3CE-0047-A8BC5CFF478E}"/>
          </ac:picMkLst>
        </pc:picChg>
        <pc:picChg chg="del">
          <ac:chgData name="Alison Trew" userId="501ad152-89bb-4882-ac72-f31826cb2e78" providerId="ADAL" clId="{05A749CD-61B5-4948-B3A1-6FF1040B5B38}" dt="2023-11-10T16:48:08.368" v="224" actId="478"/>
          <ac:picMkLst>
            <pc:docMk/>
            <pc:sldMk cId="1137063581" sldId="293"/>
            <ac:picMk id="8" creationId="{8981D0A3-CFC5-0596-B26F-363C05F0F3B5}"/>
          </ac:picMkLst>
        </pc:picChg>
        <pc:picChg chg="mod">
          <ac:chgData name="Alison Trew" userId="501ad152-89bb-4882-ac72-f31826cb2e78" providerId="ADAL" clId="{05A749CD-61B5-4948-B3A1-6FF1040B5B38}" dt="2023-11-10T16:48:22.314" v="225" actId="1076"/>
          <ac:picMkLst>
            <pc:docMk/>
            <pc:sldMk cId="1137063581" sldId="293"/>
            <ac:picMk id="11" creationId="{43A0B34D-8457-121C-9CCF-BAE864024F8D}"/>
          </ac:picMkLst>
        </pc:picChg>
      </pc:sldChg>
      <pc:sldChg chg="addSp modSp mod ord">
        <pc:chgData name="Alison Trew" userId="501ad152-89bb-4882-ac72-f31826cb2e78" providerId="ADAL" clId="{05A749CD-61B5-4948-B3A1-6FF1040B5B38}" dt="2023-11-06T09:37:39.242" v="63"/>
        <pc:sldMkLst>
          <pc:docMk/>
          <pc:sldMk cId="2859028519" sldId="296"/>
        </pc:sldMkLst>
        <pc:spChg chg="add mod">
          <ac:chgData name="Alison Trew" userId="501ad152-89bb-4882-ac72-f31826cb2e78" providerId="ADAL" clId="{05A749CD-61B5-4948-B3A1-6FF1040B5B38}" dt="2023-11-06T09:37:33.794" v="61" actId="20577"/>
          <ac:spMkLst>
            <pc:docMk/>
            <pc:sldMk cId="2859028519" sldId="296"/>
            <ac:spMk id="2" creationId="{27376311-5E98-9D8F-6D4F-2A62255FA698}"/>
          </ac:spMkLst>
        </pc:spChg>
      </pc:sldChg>
      <pc:sldChg chg="modSp mod">
        <pc:chgData name="Alison Trew" userId="501ad152-89bb-4882-ac72-f31826cb2e78" providerId="ADAL" clId="{05A749CD-61B5-4948-B3A1-6FF1040B5B38}" dt="2023-11-10T16:44:46.092" v="207" actId="113"/>
        <pc:sldMkLst>
          <pc:docMk/>
          <pc:sldMk cId="583263901" sldId="298"/>
        </pc:sldMkLst>
        <pc:spChg chg="mod">
          <ac:chgData name="Alison Trew" userId="501ad152-89bb-4882-ac72-f31826cb2e78" providerId="ADAL" clId="{05A749CD-61B5-4948-B3A1-6FF1040B5B38}" dt="2023-11-10T16:44:46.092" v="207" actId="113"/>
          <ac:spMkLst>
            <pc:docMk/>
            <pc:sldMk cId="583263901" sldId="298"/>
            <ac:spMk id="3" creationId="{036EA052-225B-4DF8-46AB-8D1FE400E474}"/>
          </ac:spMkLst>
        </pc:spChg>
      </pc:sldChg>
      <pc:sldChg chg="addSp modSp mod">
        <pc:chgData name="Alison Trew" userId="501ad152-89bb-4882-ac72-f31826cb2e78" providerId="ADAL" clId="{05A749CD-61B5-4948-B3A1-6FF1040B5B38}" dt="2023-11-10T16:44:16.195" v="206" actId="1076"/>
        <pc:sldMkLst>
          <pc:docMk/>
          <pc:sldMk cId="1676291910" sldId="299"/>
        </pc:sldMkLst>
        <pc:spChg chg="mod">
          <ac:chgData name="Alison Trew" userId="501ad152-89bb-4882-ac72-f31826cb2e78" providerId="ADAL" clId="{05A749CD-61B5-4948-B3A1-6FF1040B5B38}" dt="2023-11-10T16:43:22.990" v="201" actId="14100"/>
          <ac:spMkLst>
            <pc:docMk/>
            <pc:sldMk cId="1676291910" sldId="299"/>
            <ac:spMk id="8" creationId="{ED0A4B30-2758-094A-CAAD-560030013542}"/>
          </ac:spMkLst>
        </pc:spChg>
        <pc:spChg chg="mod">
          <ac:chgData name="Alison Trew" userId="501ad152-89bb-4882-ac72-f31826cb2e78" providerId="ADAL" clId="{05A749CD-61B5-4948-B3A1-6FF1040B5B38}" dt="2023-11-10T16:43:43.595" v="203" actId="164"/>
          <ac:spMkLst>
            <pc:docMk/>
            <pc:sldMk cId="1676291910" sldId="299"/>
            <ac:spMk id="10" creationId="{C7CC16D1-5AB6-BFC0-D43C-048195DD3924}"/>
          </ac:spMkLst>
        </pc:spChg>
        <pc:spChg chg="mod">
          <ac:chgData name="Alison Trew" userId="501ad152-89bb-4882-ac72-f31826cb2e78" providerId="ADAL" clId="{05A749CD-61B5-4948-B3A1-6FF1040B5B38}" dt="2023-11-10T16:43:43.595" v="203" actId="164"/>
          <ac:spMkLst>
            <pc:docMk/>
            <pc:sldMk cId="1676291910" sldId="299"/>
            <ac:spMk id="11" creationId="{12C2BA78-56E8-E873-045B-CD28A44594FC}"/>
          </ac:spMkLst>
        </pc:spChg>
        <pc:spChg chg="mod">
          <ac:chgData name="Alison Trew" userId="501ad152-89bb-4882-ac72-f31826cb2e78" providerId="ADAL" clId="{05A749CD-61B5-4948-B3A1-6FF1040B5B38}" dt="2023-11-10T16:43:43.595" v="203" actId="164"/>
          <ac:spMkLst>
            <pc:docMk/>
            <pc:sldMk cId="1676291910" sldId="299"/>
            <ac:spMk id="12" creationId="{38903C78-62E9-B50B-C964-96B32C721209}"/>
          </ac:spMkLst>
        </pc:spChg>
        <pc:spChg chg="mod">
          <ac:chgData name="Alison Trew" userId="501ad152-89bb-4882-ac72-f31826cb2e78" providerId="ADAL" clId="{05A749CD-61B5-4948-B3A1-6FF1040B5B38}" dt="2023-11-10T16:43:43.595" v="203" actId="164"/>
          <ac:spMkLst>
            <pc:docMk/>
            <pc:sldMk cId="1676291910" sldId="299"/>
            <ac:spMk id="13" creationId="{D184519B-7E1E-354B-32CA-2951E7157876}"/>
          </ac:spMkLst>
        </pc:spChg>
        <pc:spChg chg="mod">
          <ac:chgData name="Alison Trew" userId="501ad152-89bb-4882-ac72-f31826cb2e78" providerId="ADAL" clId="{05A749CD-61B5-4948-B3A1-6FF1040B5B38}" dt="2023-11-10T16:43:43.595" v="203" actId="164"/>
          <ac:spMkLst>
            <pc:docMk/>
            <pc:sldMk cId="1676291910" sldId="299"/>
            <ac:spMk id="14" creationId="{C31E81CE-04E2-EFCC-C4E9-18AD579228CF}"/>
          </ac:spMkLst>
        </pc:spChg>
        <pc:spChg chg="mod">
          <ac:chgData name="Alison Trew" userId="501ad152-89bb-4882-ac72-f31826cb2e78" providerId="ADAL" clId="{05A749CD-61B5-4948-B3A1-6FF1040B5B38}" dt="2023-11-10T16:43:43.595" v="203" actId="164"/>
          <ac:spMkLst>
            <pc:docMk/>
            <pc:sldMk cId="1676291910" sldId="299"/>
            <ac:spMk id="15" creationId="{124F9EB5-2ED8-8ED3-8BF4-C165D0F1AFE7}"/>
          </ac:spMkLst>
        </pc:spChg>
        <pc:spChg chg="mod">
          <ac:chgData name="Alison Trew" userId="501ad152-89bb-4882-ac72-f31826cb2e78" providerId="ADAL" clId="{05A749CD-61B5-4948-B3A1-6FF1040B5B38}" dt="2023-11-10T16:43:43.595" v="203" actId="164"/>
          <ac:spMkLst>
            <pc:docMk/>
            <pc:sldMk cId="1676291910" sldId="299"/>
            <ac:spMk id="16" creationId="{B70D7E55-B19B-A6B6-78DB-0A24D4E99A35}"/>
          </ac:spMkLst>
        </pc:spChg>
        <pc:spChg chg="mod">
          <ac:chgData name="Alison Trew" userId="501ad152-89bb-4882-ac72-f31826cb2e78" providerId="ADAL" clId="{05A749CD-61B5-4948-B3A1-6FF1040B5B38}" dt="2023-11-10T16:43:43.595" v="203" actId="164"/>
          <ac:spMkLst>
            <pc:docMk/>
            <pc:sldMk cId="1676291910" sldId="299"/>
            <ac:spMk id="17" creationId="{A588925D-EE92-9AB7-5069-C0A7840D2FB4}"/>
          </ac:spMkLst>
        </pc:spChg>
        <pc:grpChg chg="add mod">
          <ac:chgData name="Alison Trew" userId="501ad152-89bb-4882-ac72-f31826cb2e78" providerId="ADAL" clId="{05A749CD-61B5-4948-B3A1-6FF1040B5B38}" dt="2023-11-10T16:44:10.393" v="205" actId="164"/>
          <ac:grpSpMkLst>
            <pc:docMk/>
            <pc:sldMk cId="1676291910" sldId="299"/>
            <ac:grpSpMk id="2" creationId="{7846B232-F0E3-FFFD-FCB1-646B4DAD825B}"/>
          </ac:grpSpMkLst>
        </pc:grpChg>
        <pc:grpChg chg="add mod">
          <ac:chgData name="Alison Trew" userId="501ad152-89bb-4882-ac72-f31826cb2e78" providerId="ADAL" clId="{05A749CD-61B5-4948-B3A1-6FF1040B5B38}" dt="2023-11-10T16:44:16.195" v="206" actId="1076"/>
          <ac:grpSpMkLst>
            <pc:docMk/>
            <pc:sldMk cId="1676291910" sldId="299"/>
            <ac:grpSpMk id="4" creationId="{929B7A64-F2D1-E5D9-C98E-A54C1E002EAA}"/>
          </ac:grpSpMkLst>
        </pc:grpChg>
        <pc:picChg chg="mod">
          <ac:chgData name="Alison Trew" userId="501ad152-89bb-4882-ac72-f31826cb2e78" providerId="ADAL" clId="{05A749CD-61B5-4948-B3A1-6FF1040B5B38}" dt="2023-11-10T16:44:10.393" v="205" actId="164"/>
          <ac:picMkLst>
            <pc:docMk/>
            <pc:sldMk cId="1676291910" sldId="299"/>
            <ac:picMk id="3" creationId="{6E3F4835-9D9A-D885-768D-1DC713C995D4}"/>
          </ac:picMkLst>
        </pc:picChg>
      </pc:sldChg>
      <pc:sldChg chg="addSp delSp modSp mod">
        <pc:chgData name="Alison Trew" userId="501ad152-89bb-4882-ac72-f31826cb2e78" providerId="ADAL" clId="{05A749CD-61B5-4948-B3A1-6FF1040B5B38}" dt="2023-11-10T16:42:09.135" v="154" actId="20577"/>
        <pc:sldMkLst>
          <pc:docMk/>
          <pc:sldMk cId="3558998870" sldId="300"/>
        </pc:sldMkLst>
        <pc:spChg chg="mod">
          <ac:chgData name="Alison Trew" userId="501ad152-89bb-4882-ac72-f31826cb2e78" providerId="ADAL" clId="{05A749CD-61B5-4948-B3A1-6FF1040B5B38}" dt="2023-11-10T16:42:09.135" v="154" actId="20577"/>
          <ac:spMkLst>
            <pc:docMk/>
            <pc:sldMk cId="3558998870" sldId="300"/>
            <ac:spMk id="8" creationId="{42445D83-E6D8-80FD-2B16-81A76EBB14BA}"/>
          </ac:spMkLst>
        </pc:spChg>
        <pc:picChg chg="add del">
          <ac:chgData name="Alison Trew" userId="501ad152-89bb-4882-ac72-f31826cb2e78" providerId="ADAL" clId="{05A749CD-61B5-4948-B3A1-6FF1040B5B38}" dt="2023-11-10T16:40:27.518" v="95" actId="478"/>
          <ac:picMkLst>
            <pc:docMk/>
            <pc:sldMk cId="3558998870" sldId="300"/>
            <ac:picMk id="2" creationId="{843EC414-4A69-FCA2-2C04-1D3DE46E9A24}"/>
          </ac:picMkLst>
        </pc:picChg>
        <pc:picChg chg="add del">
          <ac:chgData name="Alison Trew" userId="501ad152-89bb-4882-ac72-f31826cb2e78" providerId="ADAL" clId="{05A749CD-61B5-4948-B3A1-6FF1040B5B38}" dt="2023-11-10T16:40:29.233" v="96" actId="478"/>
          <ac:picMkLst>
            <pc:docMk/>
            <pc:sldMk cId="3558998870" sldId="300"/>
            <ac:picMk id="4" creationId="{8AAB5DC7-C78A-3E9C-0D14-270260BB1302}"/>
          </ac:picMkLst>
        </pc:picChg>
        <pc:picChg chg="add mod">
          <ac:chgData name="Alison Trew" userId="501ad152-89bb-4882-ac72-f31826cb2e78" providerId="ADAL" clId="{05A749CD-61B5-4948-B3A1-6FF1040B5B38}" dt="2023-11-10T16:40:51.776" v="101" actId="1076"/>
          <ac:picMkLst>
            <pc:docMk/>
            <pc:sldMk cId="3558998870" sldId="300"/>
            <ac:picMk id="6" creationId="{3FC3FF52-A182-C3E3-51FB-2650E3DA634E}"/>
          </ac:picMkLst>
        </pc:picChg>
        <pc:picChg chg="add mod">
          <ac:chgData name="Alison Trew" userId="501ad152-89bb-4882-ac72-f31826cb2e78" providerId="ADAL" clId="{05A749CD-61B5-4948-B3A1-6FF1040B5B38}" dt="2023-11-10T16:41:16.549" v="114" actId="1076"/>
          <ac:picMkLst>
            <pc:docMk/>
            <pc:sldMk cId="3558998870" sldId="300"/>
            <ac:picMk id="9" creationId="{43DB4EE7-6E7E-79FA-A503-E2EFA8D13743}"/>
          </ac:picMkLst>
        </pc:picChg>
      </pc:sldChg>
    </pc:docChg>
  </pc:docChgLst>
  <pc:docChgLst>
    <pc:chgData name="Paula Montero" userId="S::paula.montero@pstt.org.uk::9c82981b-9b26-4f56-a06f-e948bb469f68" providerId="AD" clId="Web-{2E49E13D-DB53-1C5E-1BD0-D2CB8978993E}"/>
    <pc:docChg chg="delSld modSld">
      <pc:chgData name="Paula Montero" userId="S::paula.montero@pstt.org.uk::9c82981b-9b26-4f56-a06f-e948bb469f68" providerId="AD" clId="Web-{2E49E13D-DB53-1C5E-1BD0-D2CB8978993E}" dt="2023-11-28T11:46:43.723" v="2"/>
      <pc:docMkLst>
        <pc:docMk/>
      </pc:docMkLst>
      <pc:sldChg chg="del">
        <pc:chgData name="Paula Montero" userId="S::paula.montero@pstt.org.uk::9c82981b-9b26-4f56-a06f-e948bb469f68" providerId="AD" clId="Web-{2E49E13D-DB53-1C5E-1BD0-D2CB8978993E}" dt="2023-11-28T11:46:43.723" v="2"/>
        <pc:sldMkLst>
          <pc:docMk/>
          <pc:sldMk cId="124576855" sldId="280"/>
        </pc:sldMkLst>
      </pc:sldChg>
      <pc:sldChg chg="modSp">
        <pc:chgData name="Paula Montero" userId="S::paula.montero@pstt.org.uk::9c82981b-9b26-4f56-a06f-e948bb469f68" providerId="AD" clId="Web-{2E49E13D-DB53-1C5E-1BD0-D2CB8978993E}" dt="2023-11-28T11:46:33.364" v="1" actId="20577"/>
        <pc:sldMkLst>
          <pc:docMk/>
          <pc:sldMk cId="1454519032" sldId="318"/>
        </pc:sldMkLst>
        <pc:spChg chg="mod">
          <ac:chgData name="Paula Montero" userId="S::paula.montero@pstt.org.uk::9c82981b-9b26-4f56-a06f-e948bb469f68" providerId="AD" clId="Web-{2E49E13D-DB53-1C5E-1BD0-D2CB8978993E}" dt="2023-11-28T11:46:33.364" v="1" actId="20577"/>
          <ac:spMkLst>
            <pc:docMk/>
            <pc:sldMk cId="1454519032" sldId="318"/>
            <ac:spMk id="5" creationId="{8DDA5A8F-916F-4B0A-89B9-F55C61E5541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01/12/2023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i.org/10.1038/s43705-021-00071-7"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stt.org.uk/application/files/4216/4984/0630/Bringing_glass_back_v8_14.pdf"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www.bbc.co.uk/bitesize/topics/z9bbkqt/articles/zgqkcmn#zmnqqfr0" TargetMode="External"/><Relationship Id="rId4" Type="http://schemas.openxmlformats.org/officeDocument/2006/relationships/hyperlink" Target="https://schoolgardening.rhs.org.uk/resources/activity/soil-texture-test"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e-bug.eu/ks2-useful-microbes"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www.e-bug.eu/ks2-teaching-resources" TargetMode="External"/><Relationship Id="rId5" Type="http://schemas.openxmlformats.org/officeDocument/2006/relationships/hyperlink" Target="https://schoolgardening.rhs.org.uk/home" TargetMode="External"/><Relationship Id="rId4" Type="http://schemas.openxmlformats.org/officeDocument/2006/relationships/hyperlink" Target="https://www.bbc.co.uk/bitesize/articles/zj27wnb"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pload.wikimedia.org/wikipedia/commons/c/c0/Ecosystem_Respiration.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Content summary</a:t>
            </a:r>
            <a:endParaRPr lang="en-US" dirty="0"/>
          </a:p>
          <a:p>
            <a:pPr marL="285750" indent="-285750">
              <a:buFont typeface="Arial,Sans-Serif"/>
              <a:buChar char="•"/>
            </a:pPr>
            <a:r>
              <a:rPr lang="en-GB" dirty="0"/>
              <a:t>Soil is a mixture of eroded particles of rock, organic matter (dead/decaying plants and animals), minerals, air, water, and a diversity of organisms living in it.</a:t>
            </a:r>
            <a:endParaRPr lang="en-US" dirty="0"/>
          </a:p>
          <a:p>
            <a:pPr marL="285750" indent="-285750">
              <a:buFont typeface="Arial,Sans-Serif"/>
              <a:buChar char="•"/>
            </a:pPr>
            <a:r>
              <a:rPr lang="en-GB" dirty="0"/>
              <a:t>A team of research scientists has recently shown that fungi living in the soil play a key role in how much carbon (from carbon dioxide in the atmosphere) is stored in and released from the soil. </a:t>
            </a:r>
            <a:endParaRPr lang="en-US" dirty="0"/>
          </a:p>
          <a:p>
            <a:pPr marL="171450" indent="-171450">
              <a:buFont typeface="Arial,Sans-Serif"/>
              <a:buChar char="•"/>
            </a:pPr>
            <a:r>
              <a:rPr lang="en-GB" dirty="0"/>
              <a:t>More carbon dioxide in the atmosphere, mostly through burning fossil fuels, means that the Earth is warming at much higher rates than at any time in the past. This is leading to climate change. </a:t>
            </a:r>
            <a:endParaRPr lang="en-US" dirty="0"/>
          </a:p>
          <a:p>
            <a:pPr marL="171450" indent="-171450">
              <a:buFont typeface="Arial,Sans-Serif"/>
              <a:buChar char="•"/>
            </a:pPr>
            <a:r>
              <a:rPr lang="en-GB" dirty="0"/>
              <a:t>Soil fungi could be an important factor in reducing global warming.</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a:t>Background information for teachers</a:t>
            </a:r>
            <a:endParaRPr lang="en-GB" dirty="0"/>
          </a:p>
          <a:p>
            <a:pPr marL="171450" indent="-171450">
              <a:buFont typeface="Arial,Sans-Serif"/>
              <a:buChar char="•"/>
            </a:pPr>
            <a:r>
              <a:rPr lang="en-GB" dirty="0"/>
              <a:t>Energy from the Sun warms the Earth. </a:t>
            </a:r>
            <a:endParaRPr lang="en-US" dirty="0"/>
          </a:p>
          <a:p>
            <a:pPr marL="171450" indent="-171450">
              <a:buFont typeface="Arial,Sans-Serif"/>
              <a:buChar char="•"/>
            </a:pPr>
            <a:r>
              <a:rPr lang="en-GB" b="1" dirty="0"/>
              <a:t>Atmospheric </a:t>
            </a:r>
            <a:r>
              <a:rPr lang="en-GB" b="1" i="1" dirty="0"/>
              <a:t>carbon dioxide</a:t>
            </a:r>
            <a:r>
              <a:rPr lang="en-GB" b="1" dirty="0"/>
              <a:t>, CO2,, is known as a </a:t>
            </a:r>
            <a:r>
              <a:rPr lang="en-GB" b="1" i="1" dirty="0"/>
              <a:t>greenhouse gas </a:t>
            </a:r>
            <a:r>
              <a:rPr lang="en-GB" b="1" dirty="0"/>
              <a:t>and is important – it acts like a blanket (the grey ring) around the Earth. </a:t>
            </a:r>
            <a:r>
              <a:rPr lang="en-GB" dirty="0"/>
              <a:t>It stops all the heat energy from escaping. We need some greenhouse gases to keep the Earth at a suitable temperature for life (an average temperature of 16⁰C). Without greenhouse gases the Earth would be uninhabitable.</a:t>
            </a:r>
            <a:endParaRPr lang="en-US"/>
          </a:p>
          <a:p>
            <a:pPr marL="171450" indent="-171450">
              <a:buFont typeface="Arial,Sans-Serif"/>
              <a:buChar char="•"/>
            </a:pPr>
            <a:r>
              <a:rPr lang="en-GB" dirty="0"/>
              <a:t>The increasing carbon dioxide (CO2) in the atmosphere, mostly through burning </a:t>
            </a:r>
            <a:r>
              <a:rPr lang="en-GB" i="1" dirty="0"/>
              <a:t>fossil fuels</a:t>
            </a:r>
            <a:r>
              <a:rPr lang="en-GB" dirty="0"/>
              <a:t>, means that too much heat energy is reflected back towards the Earth. The Earth is warming at much higher rates than at any time in the past. This is leading to a long-term change in the average weather patterns on Earth (</a:t>
            </a:r>
            <a:r>
              <a:rPr lang="en-GB" i="1" dirty="0"/>
              <a:t>climate change)</a:t>
            </a:r>
            <a:r>
              <a:rPr lang="en-GB" dirty="0"/>
              <a:t>. </a:t>
            </a:r>
            <a:endParaRPr lang="en-US"/>
          </a:p>
          <a:p>
            <a:pPr marL="171450" indent="-171450">
              <a:buFont typeface="Arial,Sans-Serif"/>
              <a:buChar char="•"/>
            </a:pPr>
            <a:r>
              <a:rPr lang="en-GB" dirty="0"/>
              <a:t>To prevent temperatures rising too much, the amount of greenhouse gases needs to be limited. With less CO2 in the atmosphere, the Earth warms at a slower rate. </a:t>
            </a:r>
          </a:p>
          <a:p>
            <a:endParaRPr lang="en-GB" dirty="0"/>
          </a:p>
          <a:p>
            <a:r>
              <a:rPr lang="en-GB" dirty="0"/>
              <a:t>Note – children do not need to know all this but many will have heard of greenhouse gases.</a:t>
            </a:r>
            <a:endParaRPr lang="en-US" dirty="0"/>
          </a:p>
          <a:p>
            <a:endParaRPr lang="en-GB" dirty="0"/>
          </a:p>
          <a:p>
            <a:r>
              <a:rPr lang="en-GB" b="1" dirty="0"/>
              <a:t>Explain to children as simply as possible (</a:t>
            </a:r>
            <a:r>
              <a:rPr lang="en-GB" dirty="0"/>
              <a:t>&amp; check understanding of words in italics)</a:t>
            </a:r>
            <a:endParaRPr lang="en-US"/>
          </a:p>
          <a:p>
            <a:pPr marL="171450" indent="-171450">
              <a:buFont typeface="Arial,Sans-Serif"/>
              <a:buChar char="•"/>
            </a:pPr>
            <a:r>
              <a:rPr lang="en-GB" i="1" dirty="0"/>
              <a:t>Carbon dioxide </a:t>
            </a:r>
            <a:r>
              <a:rPr lang="en-GB" dirty="0"/>
              <a:t>around the Earth acts like a blanket – it keeps our planet warm. This is good for life.</a:t>
            </a:r>
            <a:endParaRPr lang="en-US" dirty="0"/>
          </a:p>
          <a:p>
            <a:pPr marL="171450" indent="-171450">
              <a:buFont typeface="Arial,Sans-Serif"/>
              <a:buChar char="•"/>
            </a:pPr>
            <a:r>
              <a:rPr lang="en-GB" dirty="0"/>
              <a:t>Human activities (such as burning </a:t>
            </a:r>
            <a:r>
              <a:rPr lang="en-GB" i="1" dirty="0"/>
              <a:t>fossil fuels </a:t>
            </a:r>
            <a:r>
              <a:rPr lang="en-GB" dirty="0"/>
              <a:t>in cars) is increasing the amount of carbon dioxide in the atmosphere around the Earth.</a:t>
            </a:r>
            <a:endParaRPr lang="en-US" dirty="0"/>
          </a:p>
          <a:p>
            <a:pPr marL="171450" indent="-171450">
              <a:buFont typeface="Arial,Sans-Serif"/>
              <a:buChar char="•"/>
            </a:pPr>
            <a:r>
              <a:rPr lang="en-GB" dirty="0"/>
              <a:t>Too much carbon dioxide around the Earth means that extra heat energy cannot escape – the surface of our planet gets hotter.</a:t>
            </a:r>
            <a:endParaRPr lang="en-US" dirty="0"/>
          </a:p>
          <a:p>
            <a:endParaRPr lang="en-GB" dirty="0"/>
          </a:p>
          <a:p>
            <a:r>
              <a:rPr lang="en-GB" b="1" dirty="0"/>
              <a:t>Key vocabulary</a:t>
            </a:r>
            <a:endParaRPr lang="en-US" dirty="0"/>
          </a:p>
          <a:p>
            <a:r>
              <a:rPr lang="en-GB" dirty="0"/>
              <a:t>carbon dioxide – a gas formed from carbon and oxygen</a:t>
            </a:r>
          </a:p>
          <a:p>
            <a:r>
              <a:rPr lang="en-GB" dirty="0"/>
              <a:t>greenhouse gas – a gas in the Earth’s atmosphere that traps heat energy</a:t>
            </a:r>
            <a:endParaRPr lang="en-US" dirty="0"/>
          </a:p>
          <a:p>
            <a:r>
              <a:rPr lang="en-GB" dirty="0"/>
              <a:t>fossil fuel - fuels containing carbon that have been created by natural processes, such as decomposing plants and animals, over millions of years; examples include coal, crude oil, natural gas and petrol</a:t>
            </a: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scientists in this study were interested in mycorrhizal fungi.</a:t>
            </a:r>
            <a:endParaRPr lang="en-US" dirty="0"/>
          </a:p>
          <a:p>
            <a:endParaRPr lang="en-GB" dirty="0"/>
          </a:p>
          <a:p>
            <a:r>
              <a:rPr lang="en-GB" b="1" dirty="0"/>
              <a:t>Background information for teachers</a:t>
            </a:r>
            <a:endParaRPr lang="en-US" dirty="0"/>
          </a:p>
          <a:p>
            <a:r>
              <a:rPr lang="en-GB" dirty="0"/>
              <a:t>Mycorrhizal fungi feed on carbon-substances (sugars) made by the plants and store the carbon.</a:t>
            </a:r>
            <a:endParaRPr lang="en-US" dirty="0"/>
          </a:p>
          <a:p>
            <a:r>
              <a:rPr lang="en-GB" dirty="0"/>
              <a:t> ‘In exchange’ they provide plants with moisture and nutrients.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763453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baseline="0" dirty="0"/>
              <a:t>The scientists separated bacteria and fungi from some forest soil.</a:t>
            </a:r>
            <a:endParaRPr lang="en-US" baseline="0" dirty="0"/>
          </a:p>
          <a:p>
            <a:pPr>
              <a:lnSpc>
                <a:spcPct val="107000"/>
              </a:lnSpc>
              <a:spcAft>
                <a:spcPts val="800"/>
              </a:spcAft>
            </a:pPr>
            <a:r>
              <a:rPr lang="en-GB" baseline="0" dirty="0"/>
              <a:t>They grew each microbe separately in petri dishes for 4 months. </a:t>
            </a:r>
            <a:endParaRPr lang="en-US" baseline="0" dirty="0"/>
          </a:p>
          <a:p>
            <a:pPr>
              <a:lnSpc>
                <a:spcPct val="107000"/>
              </a:lnSpc>
              <a:spcAft>
                <a:spcPts val="800"/>
              </a:spcAft>
            </a:pPr>
            <a:r>
              <a:rPr lang="en-GB" baseline="0" dirty="0"/>
              <a:t>The fungi and bacteria were fed on a simple diet of sugar and allowed to churn out new soil. </a:t>
            </a:r>
            <a:endParaRPr lang="en-US" baseline="0" dirty="0"/>
          </a:p>
          <a:p>
            <a:pPr>
              <a:lnSpc>
                <a:spcPct val="107000"/>
              </a:lnSpc>
              <a:spcAft>
                <a:spcPts val="800"/>
              </a:spcAft>
            </a:pPr>
            <a:r>
              <a:rPr lang="en-GB" baseline="0" dirty="0"/>
              <a:t>Finally, each soil was heated to see how much carbon dioxide was released. </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When they are heated, fungi-rich soils release LESS carbon dioxide than bacteria-rich soils.</a:t>
            </a:r>
            <a:endParaRPr lang="en-US" baseline="0" dirty="0"/>
          </a:p>
          <a:p>
            <a:pPr>
              <a:lnSpc>
                <a:spcPct val="107000"/>
              </a:lnSpc>
              <a:spcAft>
                <a:spcPts val="800"/>
              </a:spcAft>
            </a:pPr>
            <a:r>
              <a:rPr lang="en-GB" baseline="0" dirty="0"/>
              <a:t>This suggests that fungi-rich soil keeps hold of its carbon.</a:t>
            </a:r>
          </a:p>
          <a:p>
            <a:endParaRPr lang="en-GB" baseline="0" dirty="0"/>
          </a:p>
          <a:p>
            <a:r>
              <a:rPr lang="en-GB" b="1" baseline="0" dirty="0"/>
              <a:t>Questions to ask children</a:t>
            </a:r>
            <a:endParaRPr lang="en-US" baseline="0" dirty="0"/>
          </a:p>
          <a:p>
            <a:pPr marL="285750" indent="-285750">
              <a:buFont typeface="Arial,Sans-Serif"/>
              <a:buChar char="•"/>
            </a:pPr>
            <a:r>
              <a:rPr lang="en-GB" b="1" baseline="0" dirty="0"/>
              <a:t>Why is it important to understand what is happening in the soil?</a:t>
            </a:r>
            <a:endParaRPr lang="en-US" baseline="0" dirty="0"/>
          </a:p>
          <a:p>
            <a:r>
              <a:rPr lang="en-GB" baseline="0" dirty="0"/>
              <a:t>If soil temperatures rise (due to global warming) more carbon dioxide could be released into the air from the soil. This could make the Earth even warmer.</a:t>
            </a:r>
            <a:endParaRPr lang="en-US" baseline="0" dirty="0"/>
          </a:p>
          <a:p>
            <a:r>
              <a:rPr lang="en-GB" baseline="0" dirty="0"/>
              <a:t>It may be better to have fungi-rich soils so that less carbon dioxide is released. The Earth would warm less quickly.</a:t>
            </a:r>
            <a:endParaRPr lang="en-US" baseline="0" dirty="0"/>
          </a:p>
          <a:p>
            <a:endParaRPr lang="en-GB" baseline="0" dirty="0"/>
          </a:p>
          <a:p>
            <a:r>
              <a:rPr lang="en-GB" baseline="0" dirty="0"/>
              <a:t>We may want to encourage certain fungi to grow in the soil. We need to know more about this – it could make a difference.</a:t>
            </a:r>
            <a:endParaRPr lang="en-US" baseline="0"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Why do scientists collaborate?</a:t>
            </a:r>
            <a:endParaRPr lang="en-US"/>
          </a:p>
          <a:p>
            <a:r>
              <a:rPr lang="en-GB"/>
              <a:t>Different groups of scientists have different areas of expertise and access to different types of equipment. </a:t>
            </a:r>
            <a:endParaRPr lang="en-US"/>
          </a:p>
          <a:p>
            <a:r>
              <a:rPr lang="en-GB"/>
              <a:t>Collaboration might mean some of the following:</a:t>
            </a:r>
            <a:endParaRPr lang="en-US"/>
          </a:p>
          <a:p>
            <a:pPr marL="171450" indent="-171450">
              <a:buFont typeface="Arial,Sans-Serif"/>
              <a:buChar char="•"/>
            </a:pPr>
            <a:r>
              <a:rPr lang="en-GB"/>
              <a:t>Planning investigations together</a:t>
            </a:r>
            <a:endParaRPr lang="en-US"/>
          </a:p>
          <a:p>
            <a:pPr marL="171450" indent="-171450">
              <a:buFont typeface="Arial,Sans-Serif"/>
              <a:buChar char="•"/>
            </a:pPr>
            <a:r>
              <a:rPr lang="en-GB"/>
              <a:t>Sharing/lending equipment for experiments </a:t>
            </a:r>
            <a:endParaRPr lang="en-US"/>
          </a:p>
          <a:p>
            <a:pPr marL="171450" indent="-171450">
              <a:buFont typeface="Arial,Sans-Serif"/>
              <a:buChar char="•"/>
            </a:pPr>
            <a:r>
              <a:rPr lang="en-GB" dirty="0"/>
              <a:t>Carrying out similar experiments in different places </a:t>
            </a:r>
            <a:endParaRPr lang="en-US" dirty="0"/>
          </a:p>
          <a:p>
            <a:pPr marL="171450" indent="-171450">
              <a:buFont typeface="Arial,Sans-Serif"/>
              <a:buChar char="•"/>
            </a:pPr>
            <a:r>
              <a:rPr lang="en-GB" dirty="0"/>
              <a:t>Carrying out different experiments in different places</a:t>
            </a:r>
            <a:endParaRPr lang="en-US" dirty="0"/>
          </a:p>
          <a:p>
            <a:pPr marL="171450" indent="-171450">
              <a:buFont typeface="Arial,Sans-Serif"/>
              <a:buChar char="•"/>
            </a:pPr>
            <a:r>
              <a:rPr lang="en-GB" dirty="0"/>
              <a:t>Sharing/comparing results</a:t>
            </a:r>
            <a:endParaRPr lang="en-US" dirty="0"/>
          </a:p>
          <a:p>
            <a:pPr marL="171450" indent="-171450">
              <a:buFont typeface="Arial,Sans-Serif"/>
              <a:buChar char="•"/>
            </a:pPr>
            <a:r>
              <a:rPr lang="en-GB" dirty="0"/>
              <a:t>Making conclusions together</a:t>
            </a:r>
            <a:endParaRPr lang="en-US" dirty="0"/>
          </a:p>
          <a:p>
            <a:pPr>
              <a:lnSpc>
                <a:spcPct val="107000"/>
              </a:lnSpc>
              <a:spcAft>
                <a:spcPts val="800"/>
              </a:spcAft>
            </a:pPr>
            <a:endParaRPr lang="en-GB" dirty="0"/>
          </a:p>
          <a:p>
            <a:pPr>
              <a:lnSpc>
                <a:spcPct val="107000"/>
              </a:lnSpc>
              <a:spcAft>
                <a:spcPts val="800"/>
              </a:spcAft>
            </a:pPr>
            <a:r>
              <a:rPr lang="en-GB" b="1" dirty="0"/>
              <a:t>The paper that inspired this work was:</a:t>
            </a:r>
            <a:endParaRPr lang="en-GB" dirty="0"/>
          </a:p>
          <a:p>
            <a:pPr>
              <a:lnSpc>
                <a:spcPct val="107000"/>
              </a:lnSpc>
              <a:spcAft>
                <a:spcPts val="800"/>
              </a:spcAft>
            </a:pPr>
            <a:r>
              <a:rPr lang="en-GB" i="1" dirty="0"/>
              <a:t>Direct evidence for the role of microbial community composition in the formation of soil organic matter composition and persistence</a:t>
            </a:r>
            <a:endParaRPr lang="en-GB" dirty="0"/>
          </a:p>
          <a:p>
            <a:pPr>
              <a:lnSpc>
                <a:spcPct val="107000"/>
              </a:lnSpc>
              <a:spcAft>
                <a:spcPts val="800"/>
              </a:spcAft>
            </a:pPr>
            <a:r>
              <a:rPr lang="en-GB" i="1" dirty="0"/>
              <a:t>By Luiz A. Domeignoz-Horta1,2, Melissa Shinfuku1, Pilar Junier3, Simon Poirier4, Eric Verrecchia5, David Sebag4,5 and Kristen M. DeAngelis1</a:t>
            </a:r>
            <a:endParaRPr lang="en-GB" dirty="0"/>
          </a:p>
          <a:p>
            <a:pPr>
              <a:lnSpc>
                <a:spcPct val="107000"/>
              </a:lnSpc>
              <a:spcAft>
                <a:spcPts val="800"/>
              </a:spcAft>
            </a:pPr>
            <a:r>
              <a:rPr lang="en-GB" i="1" dirty="0"/>
              <a:t>Published in ISME Communications (2021) </a:t>
            </a:r>
            <a:r>
              <a:rPr lang="en-GB" i="1" dirty="0">
                <a:hlinkClick r:id="rId3"/>
              </a:rPr>
              <a:t>https://doi.org/10.1038/s43705-021-00071-7</a:t>
            </a:r>
            <a:r>
              <a:rPr lang="en-GB" i="1" dirty="0"/>
              <a:t> Last accessed 31.8.22</a:t>
            </a:r>
            <a:endParaRPr lang="en-GB" dirty="0"/>
          </a:p>
          <a:p>
            <a:pPr>
              <a:lnSpc>
                <a:spcPct val="107000"/>
              </a:lnSpc>
              <a:spcAft>
                <a:spcPts val="800"/>
              </a:spcAft>
            </a:pPr>
            <a:r>
              <a:rPr lang="en-GB" i="1" u="sng" dirty="0"/>
              <a:t>1</a:t>
            </a:r>
            <a:r>
              <a:rPr lang="en-GB" i="1" dirty="0"/>
              <a:t>Department of Microbiology, University of Massachusetts, Amherst, MA, USA. 2Department of Evolutionary Biology and Environmental Studies, University of Zurich, Zurich, Switzerland. 3Laboratory of Microbiology, University of Neuchâtel, Neuchâtel, Switzerland. 4IFP Energies Nouvelles, Rueil-Malmaison, France. 5Institute of Earth Surface Dynamics, University of Lausanne, Lausanne, Switzerland </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Background information for teachers</a:t>
            </a:r>
            <a:endParaRPr lang="en-US" dirty="0"/>
          </a:p>
          <a:p>
            <a:pPr>
              <a:defRPr/>
            </a:pPr>
            <a:r>
              <a:rPr lang="en-GB"/>
              <a:t>Soil is a mixture of eroded particles of rock, </a:t>
            </a:r>
            <a:r>
              <a:rPr lang="en-GB" i="1"/>
              <a:t>organic matte</a:t>
            </a:r>
            <a:r>
              <a:rPr lang="en-GB"/>
              <a:t>r (dead/decaying plants and animals), </a:t>
            </a:r>
            <a:r>
              <a:rPr lang="en-GB" i="1"/>
              <a:t>minerals</a:t>
            </a:r>
            <a:r>
              <a:rPr lang="en-GB"/>
              <a:t>, air, water, and a diversity of organisms. </a:t>
            </a:r>
            <a:endParaRPr lang="en-US" dirty="0"/>
          </a:p>
          <a:p>
            <a:pPr>
              <a:defRPr/>
            </a:pPr>
            <a:r>
              <a:rPr lang="en-GB"/>
              <a:t>The organic matter is formed from </a:t>
            </a:r>
            <a:r>
              <a:rPr lang="en-GB" i="1"/>
              <a:t>decomposed</a:t>
            </a:r>
            <a:r>
              <a:rPr lang="en-GB"/>
              <a:t> plant and animal matter (including animal waste – poo/faeces), broken down by </a:t>
            </a:r>
            <a:r>
              <a:rPr lang="en-GB" i="1"/>
              <a:t>decomposers</a:t>
            </a:r>
            <a:r>
              <a:rPr lang="en-GB"/>
              <a:t> such as beetles, earthworms, and </a:t>
            </a:r>
            <a:r>
              <a:rPr lang="en-GB" i="1"/>
              <a:t>microorganisms (fungi and bacteria)</a:t>
            </a:r>
            <a:r>
              <a:rPr lang="en-GB"/>
              <a:t>. </a:t>
            </a:r>
            <a:endParaRPr lang="en-US" dirty="0"/>
          </a:p>
          <a:p>
            <a:pPr>
              <a:defRPr/>
            </a:pPr>
            <a:r>
              <a:rPr lang="en-GB"/>
              <a:t>There are many different soil types based on their composition and the size of the soil particles. Different soils have different properties.</a:t>
            </a:r>
            <a:endParaRPr lang="en-US" dirty="0"/>
          </a:p>
          <a:p>
            <a:pPr>
              <a:defRPr/>
            </a:pPr>
            <a:endParaRPr lang="en-GB" dirty="0"/>
          </a:p>
          <a:p>
            <a:pPr>
              <a:defRPr/>
            </a:pPr>
            <a:r>
              <a:rPr lang="en-GB" dirty="0"/>
              <a:t>Soil types:</a:t>
            </a:r>
            <a:endParaRPr lang="en-US" dirty="0"/>
          </a:p>
          <a:p>
            <a:pPr marL="285750" indent="-285750">
              <a:buFont typeface="Arial,Sans-Serif"/>
              <a:buChar char="•"/>
              <a:defRPr/>
            </a:pPr>
            <a:r>
              <a:rPr lang="en-GB" dirty="0"/>
              <a:t>Sandy soil - pale / large particles / lot of small air gaps / water drains quickly / usually feels dry</a:t>
            </a:r>
            <a:endParaRPr lang="en-US" dirty="0"/>
          </a:p>
          <a:p>
            <a:pPr marL="285750" indent="-285750">
              <a:buFont typeface="Arial,Sans-Serif"/>
              <a:buChar char="•"/>
              <a:defRPr/>
            </a:pPr>
            <a:r>
              <a:rPr lang="en-GB" dirty="0"/>
              <a:t>Clay soil – darker / small particles / few air gaps/ water does not drain through quickly / usually feels sticky &amp; gets muddy if wet</a:t>
            </a:r>
            <a:endParaRPr lang="en-US" dirty="0"/>
          </a:p>
          <a:p>
            <a:pPr marL="285750" indent="-285750">
              <a:buFont typeface="Arial,Sans-Serif"/>
              <a:buChar char="•"/>
              <a:defRPr/>
            </a:pPr>
            <a:r>
              <a:rPr lang="en-GB" dirty="0"/>
              <a:t>Chalky soil – light brown / water drains quickly / dry</a:t>
            </a:r>
            <a:endParaRPr lang="en-US" dirty="0"/>
          </a:p>
          <a:p>
            <a:pPr marL="285750" indent="-285750">
              <a:buFont typeface="Arial,Sans-Serif"/>
              <a:buChar char="•"/>
              <a:defRPr/>
            </a:pPr>
            <a:r>
              <a:rPr lang="en-GB" dirty="0"/>
              <a:t>Peat – very dark / no rock particles / made from very old decayed plants and animals / feels crumbly / rich in nutrients</a:t>
            </a:r>
            <a:endParaRPr lang="en-US" dirty="0"/>
          </a:p>
          <a:p>
            <a:pPr>
              <a:defRPr/>
            </a:pPr>
            <a:endParaRPr lang="en-GB" dirty="0"/>
          </a:p>
          <a:p>
            <a:pPr>
              <a:defRPr/>
            </a:pPr>
            <a:r>
              <a:rPr lang="en-US" b="1" dirty="0"/>
              <a:t>You will need:</a:t>
            </a:r>
            <a:endParaRPr lang="en-US" dirty="0"/>
          </a:p>
          <a:p>
            <a:pPr>
              <a:defRPr/>
            </a:pPr>
            <a:r>
              <a:rPr lang="en-US" dirty="0"/>
              <a:t>tray/plate</a:t>
            </a:r>
          </a:p>
          <a:p>
            <a:pPr>
              <a:defRPr/>
            </a:pPr>
            <a:r>
              <a:rPr lang="en-US" dirty="0"/>
              <a:t>spoon</a:t>
            </a:r>
          </a:p>
          <a:p>
            <a:pPr>
              <a:defRPr/>
            </a:pPr>
            <a:r>
              <a:rPr lang="en-US" dirty="0"/>
              <a:t>magnifier</a:t>
            </a:r>
          </a:p>
          <a:p>
            <a:pPr>
              <a:defRPr/>
            </a:pPr>
            <a:r>
              <a:rPr lang="en-US" dirty="0"/>
              <a:t>sieve*</a:t>
            </a:r>
          </a:p>
          <a:p>
            <a:pPr>
              <a:defRPr/>
            </a:pPr>
            <a:r>
              <a:rPr lang="en-US" dirty="0"/>
              <a:t>microscope*</a:t>
            </a:r>
          </a:p>
          <a:p>
            <a:pPr>
              <a:defRPr/>
            </a:pPr>
            <a:r>
              <a:rPr lang="en-US" dirty="0"/>
              <a:t>jam jar/bottle</a:t>
            </a:r>
          </a:p>
          <a:p>
            <a:pPr>
              <a:defRPr/>
            </a:pPr>
            <a:r>
              <a:rPr lang="en-US" dirty="0"/>
              <a:t>water</a:t>
            </a:r>
          </a:p>
          <a:p>
            <a:pPr>
              <a:defRPr/>
            </a:pPr>
            <a:r>
              <a:rPr lang="en-US" dirty="0"/>
              <a:t>washing-up liquid</a:t>
            </a:r>
          </a:p>
          <a:p>
            <a:pPr>
              <a:defRPr/>
            </a:pPr>
            <a:r>
              <a:rPr lang="en-US" dirty="0"/>
              <a:t>apron*</a:t>
            </a:r>
          </a:p>
          <a:p>
            <a:pPr>
              <a:defRPr/>
            </a:pPr>
            <a:endParaRPr lang="en-US" dirty="0"/>
          </a:p>
          <a:p>
            <a:pPr>
              <a:defRPr/>
            </a:pPr>
            <a:r>
              <a:rPr lang="en-US" dirty="0"/>
              <a:t>*optional</a:t>
            </a:r>
          </a:p>
          <a:p>
            <a:pPr>
              <a:defRPr/>
            </a:pPr>
            <a:endParaRPr lang="en-US" dirty="0"/>
          </a:p>
          <a:p>
            <a:pPr>
              <a:defRPr/>
            </a:pPr>
            <a:r>
              <a:rPr lang="en-US" dirty="0"/>
              <a:t>Handwashing facilities - essential</a:t>
            </a:r>
            <a:endParaRPr lang="en-GB" dirty="0"/>
          </a:p>
          <a:p>
            <a:pPr>
              <a:defRPr/>
            </a:pPr>
            <a:endParaRPr lang="en-GB" dirty="0"/>
          </a:p>
          <a:p>
            <a:pPr>
              <a:defRPr/>
            </a:pPr>
            <a:r>
              <a:rPr lang="en-GB" b="1" dirty="0"/>
              <a:t>Instructions</a:t>
            </a:r>
            <a:endParaRPr lang="en-US" dirty="0"/>
          </a:p>
          <a:p>
            <a:pPr>
              <a:defRPr/>
            </a:pPr>
            <a:r>
              <a:rPr lang="en-GB" b="1" dirty="0"/>
              <a:t>1. Looking at soil</a:t>
            </a:r>
            <a:endParaRPr lang="en-US" dirty="0"/>
          </a:p>
          <a:p>
            <a:pPr marL="171450" indent="-171450">
              <a:buFont typeface="Arial,Sans-Serif"/>
              <a:buChar char="•"/>
              <a:defRPr/>
            </a:pPr>
            <a:r>
              <a:rPr lang="en-GB" dirty="0"/>
              <a:t>Explain that soil is made from particles of rocks and </a:t>
            </a:r>
            <a:r>
              <a:rPr lang="en-GB" i="1" dirty="0"/>
              <a:t>humus </a:t>
            </a:r>
            <a:r>
              <a:rPr lang="en-GB" dirty="0"/>
              <a:t>(decaying bits of plants and animals (</a:t>
            </a:r>
            <a:r>
              <a:rPr lang="en-GB" i="1" dirty="0"/>
              <a:t>organic matter</a:t>
            </a:r>
            <a:r>
              <a:rPr lang="en-GB" dirty="0"/>
              <a:t>), broken down by </a:t>
            </a:r>
            <a:r>
              <a:rPr lang="en-GB" i="1" dirty="0"/>
              <a:t>decomposers</a:t>
            </a:r>
            <a:r>
              <a:rPr lang="en-GB" dirty="0"/>
              <a:t>)</a:t>
            </a:r>
            <a:endParaRPr lang="en-US" dirty="0"/>
          </a:p>
          <a:p>
            <a:pPr marL="171450" indent="-171450">
              <a:buFont typeface="Arial,Sans-Serif"/>
              <a:buChar char="•"/>
              <a:defRPr/>
            </a:pPr>
            <a:r>
              <a:rPr lang="en-GB" dirty="0"/>
              <a:t>Provide a selection of soil types (some children may be able to bring some from home or you may be able to collect some from local sites), some trays/plates, spoons, magnifiers and microscopes* if you have them).</a:t>
            </a:r>
            <a:endParaRPr lang="en-US" dirty="0"/>
          </a:p>
          <a:p>
            <a:pPr marL="171450" indent="-171450">
              <a:buFont typeface="Arial,Sans-Serif"/>
              <a:buChar char="•"/>
              <a:defRPr/>
            </a:pPr>
            <a:r>
              <a:rPr lang="en-GB" dirty="0"/>
              <a:t>Encourage children to feel the soil and to look closely at the soil. </a:t>
            </a:r>
            <a:endParaRPr lang="en-US" dirty="0"/>
          </a:p>
          <a:p>
            <a:pPr marL="171450" indent="-171450">
              <a:buFont typeface="Arial,Sans-Serif"/>
              <a:buChar char="•"/>
              <a:defRPr/>
            </a:pPr>
            <a:r>
              <a:rPr lang="en-GB" dirty="0"/>
              <a:t>Ask children to talk about/share their observations. As a whole class, make a list of words that describe soil which can be used later.</a:t>
            </a:r>
            <a:endParaRPr lang="en-US" dirty="0"/>
          </a:p>
          <a:p>
            <a:pPr>
              <a:defRPr/>
            </a:pPr>
            <a:endParaRPr lang="en-GB" dirty="0"/>
          </a:p>
          <a:p>
            <a:pPr>
              <a:defRPr/>
            </a:pPr>
            <a:r>
              <a:rPr lang="en-GB" b="1" dirty="0"/>
              <a:t>2. Separating soil layers</a:t>
            </a:r>
            <a:endParaRPr lang="en-GB" dirty="0"/>
          </a:p>
          <a:p>
            <a:pPr>
              <a:defRPr/>
            </a:pPr>
            <a:r>
              <a:rPr lang="en-GB" dirty="0"/>
              <a:t>Visit PSTT’s Soil profiling activity - </a:t>
            </a:r>
            <a:r>
              <a:rPr lang="en-GB" dirty="0">
                <a:hlinkClick r:id="rId3"/>
              </a:rPr>
              <a:t>https://pstt.org.uk/application/files/4216/4984/0630/Bringing_glass_back_v8_14.pdf</a:t>
            </a:r>
            <a:r>
              <a:rPr lang="en-GB" dirty="0"/>
              <a:t> </a:t>
            </a:r>
            <a:endParaRPr lang="en-US" dirty="0"/>
          </a:p>
          <a:p>
            <a:pPr>
              <a:defRPr/>
            </a:pPr>
            <a:r>
              <a:rPr lang="en-GB" dirty="0"/>
              <a:t>Ask the children to record their observations (they could take photos or make annotated diagrams).</a:t>
            </a:r>
            <a:endParaRPr lang="en-US" dirty="0"/>
          </a:p>
          <a:p>
            <a:pPr>
              <a:defRPr/>
            </a:pPr>
            <a:endParaRPr lang="en-GB" dirty="0"/>
          </a:p>
          <a:p>
            <a:pPr>
              <a:defRPr/>
            </a:pPr>
            <a:r>
              <a:rPr lang="en-GB" b="1" dirty="0"/>
              <a:t>3. Soil texture test / what type of soil is it?</a:t>
            </a:r>
            <a:endParaRPr lang="en-US"/>
          </a:p>
          <a:p>
            <a:pPr>
              <a:defRPr/>
            </a:pPr>
            <a:r>
              <a:rPr lang="en-GB" dirty="0"/>
              <a:t>Visit the RHS School Gardening website for a simple sensory test - </a:t>
            </a:r>
            <a:r>
              <a:rPr lang="en-GB" dirty="0">
                <a:hlinkClick r:id="rId4"/>
              </a:rPr>
              <a:t>https://schoolgardening.rhs.org.uk/resources/activity/soil-texture-test</a:t>
            </a:r>
            <a:endParaRPr lang="en-US"/>
          </a:p>
          <a:p>
            <a:pPr>
              <a:defRPr/>
            </a:pPr>
            <a:r>
              <a:rPr lang="en-GB" dirty="0"/>
              <a:t>Visit BBC Bites size for simple information and a quiz - </a:t>
            </a:r>
            <a:r>
              <a:rPr lang="en-GB" dirty="0">
                <a:hlinkClick r:id="rId5"/>
              </a:rPr>
              <a:t>https://www.bbc.co.uk/bitesize/topics/z9bbkqt/articles/zgqkcmn#zmnqqfr0</a:t>
            </a:r>
            <a:endParaRPr lang="en-US"/>
          </a:p>
          <a:p>
            <a:pPr>
              <a:defRPr/>
            </a:pPr>
            <a:endParaRPr lang="en-GB" dirty="0"/>
          </a:p>
          <a:p>
            <a:pPr>
              <a:defRPr/>
            </a:pPr>
            <a:r>
              <a:rPr lang="en-GB" b="1" dirty="0"/>
              <a:t>NOTE – children must wash their hands thoroughly after handling any type of soil.</a:t>
            </a:r>
            <a:endParaRPr lang="en-US" dirty="0"/>
          </a:p>
          <a:p>
            <a:pPr>
              <a:defRPr/>
            </a:pPr>
            <a:endParaRPr lang="en-GB" dirty="0"/>
          </a:p>
          <a:p>
            <a:pPr>
              <a:defRPr/>
            </a:pPr>
            <a:r>
              <a:rPr lang="en-GB" b="1" dirty="0"/>
              <a:t>Questions</a:t>
            </a:r>
            <a:endParaRPr lang="en-US" dirty="0"/>
          </a:p>
          <a:p>
            <a:pPr>
              <a:defRPr/>
            </a:pPr>
            <a:r>
              <a:rPr lang="en-GB" dirty="0"/>
              <a:t>What does soil feel like?</a:t>
            </a:r>
            <a:endParaRPr lang="en-US"/>
          </a:p>
          <a:p>
            <a:pPr>
              <a:defRPr/>
            </a:pPr>
            <a:r>
              <a:rPr lang="en-GB" dirty="0"/>
              <a:t>What can you see in the soil?</a:t>
            </a:r>
            <a:endParaRPr lang="en-US" dirty="0"/>
          </a:p>
          <a:p>
            <a:pPr>
              <a:defRPr/>
            </a:pPr>
            <a:r>
              <a:rPr lang="en-GB" dirty="0"/>
              <a:t>Are there any parts that surprise you? </a:t>
            </a:r>
            <a:endParaRPr lang="en-US"/>
          </a:p>
          <a:p>
            <a:pPr>
              <a:defRPr/>
            </a:pPr>
            <a:r>
              <a:rPr lang="en-GB" dirty="0"/>
              <a:t>What do you think each layer is made of?</a:t>
            </a:r>
            <a:endParaRPr lang="en-US" dirty="0"/>
          </a:p>
          <a:p>
            <a:pPr>
              <a:defRPr/>
            </a:pPr>
            <a:r>
              <a:rPr lang="en-GB" dirty="0"/>
              <a:t>Which soils have you heard of?</a:t>
            </a:r>
            <a:endParaRPr lang="en-US" dirty="0"/>
          </a:p>
          <a:p>
            <a:pPr>
              <a:defRPr/>
            </a:pPr>
            <a:r>
              <a:rPr lang="en-GB" dirty="0"/>
              <a:t>What type of soil can you find near you?</a:t>
            </a:r>
            <a:endParaRPr lang="en-US" dirty="0"/>
          </a:p>
          <a:p>
            <a:pPr>
              <a:defRPr/>
            </a:pPr>
            <a:endParaRPr lang="en-GB" dirty="0"/>
          </a:p>
          <a:p>
            <a:pPr>
              <a:defRPr/>
            </a:pPr>
            <a:r>
              <a:rPr lang="en-GB" b="1" dirty="0"/>
              <a:t>Key vocabulary</a:t>
            </a:r>
            <a:endParaRPr lang="en-US" dirty="0"/>
          </a:p>
          <a:p>
            <a:pPr>
              <a:defRPr/>
            </a:pPr>
            <a:r>
              <a:rPr lang="en-GB" dirty="0"/>
              <a:t>Soil</a:t>
            </a:r>
            <a:endParaRPr lang="en-US" dirty="0"/>
          </a:p>
          <a:p>
            <a:pPr>
              <a:defRPr/>
            </a:pPr>
            <a:r>
              <a:rPr lang="en-GB" dirty="0"/>
              <a:t>Soil types – peat, clay, chalky, sandy, silty</a:t>
            </a:r>
            <a:endParaRPr lang="en-US" dirty="0"/>
          </a:p>
          <a:p>
            <a:pPr>
              <a:defRPr/>
            </a:pPr>
            <a:r>
              <a:rPr lang="en-GB" dirty="0"/>
              <a:t>Rock</a:t>
            </a:r>
            <a:endParaRPr lang="en-US" dirty="0"/>
          </a:p>
          <a:p>
            <a:pPr>
              <a:defRPr/>
            </a:pPr>
            <a:r>
              <a:rPr lang="en-GB" dirty="0"/>
              <a:t>Organic matter - any material produced by a living plant or animal, such as leaves or dead animals</a:t>
            </a:r>
            <a:endParaRPr lang="en-US" dirty="0"/>
          </a:p>
          <a:p>
            <a:pPr>
              <a:defRPr/>
            </a:pPr>
            <a:r>
              <a:rPr lang="en-GB" dirty="0"/>
              <a:t>Decomposer – an organism that breaks down dead organisms (and their waste) into the substances that plants need for growth; examples include fungi, earthworms, beetles and bacteria</a:t>
            </a:r>
          </a:p>
          <a:p>
            <a:pPr>
              <a:defRPr/>
            </a:pPr>
            <a:r>
              <a:rPr lang="en-GB" dirty="0"/>
              <a:t>Humus – the dark, organic material in soil, formed when a plant or animal decays</a:t>
            </a:r>
          </a:p>
          <a:p>
            <a:pPr>
              <a:defRPr/>
            </a:pPr>
            <a:r>
              <a:rPr lang="en-GB" dirty="0"/>
              <a:t>Microorganisms – a living thing that can only be seen through a microscope, e.g., bacteria, fungi, algae (</a:t>
            </a:r>
            <a:r>
              <a:rPr lang="en-GB" b="1" dirty="0"/>
              <a:t>note</a:t>
            </a:r>
            <a:r>
              <a:rPr lang="en-GB" dirty="0"/>
              <a:t> – viruses are non-living but they are sometimes referred to as microorganisms)</a:t>
            </a:r>
            <a:endParaRPr lang="en-US" dirty="0"/>
          </a:p>
          <a:p>
            <a:pPr>
              <a:defRPr/>
            </a:pPr>
            <a:r>
              <a:rPr lang="en-GB" dirty="0"/>
              <a:t>Minerals - substances required by plants and animals in tiny amounts for various functions, for example calcium and copper</a:t>
            </a:r>
          </a:p>
          <a:p>
            <a:pPr>
              <a:defRPr/>
            </a:pPr>
            <a:r>
              <a:rPr lang="en-GB" dirty="0"/>
              <a:t>Organisms - a living thing capable of a separate existence</a:t>
            </a:r>
          </a:p>
          <a:p>
            <a:pPr>
              <a:defRPr/>
            </a:pPr>
            <a:r>
              <a:rPr lang="en-GB" dirty="0"/>
              <a:t>Faeces – animal waste (poo)</a:t>
            </a:r>
          </a:p>
          <a:p>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PSTT’s </a:t>
            </a:r>
            <a:r>
              <a:rPr lang="en-GB" b="1" dirty="0"/>
              <a:t>Rock Detectives </a:t>
            </a:r>
            <a:r>
              <a:rPr lang="en-GB" dirty="0"/>
              <a:t>lesson which can be found in PSTT’s Big Jurassic Classroom Resources</a:t>
            </a:r>
            <a:endParaRPr lang="en-US" dirty="0"/>
          </a:p>
          <a:p>
            <a:r>
              <a:rPr lang="en-GB" dirty="0"/>
              <a:t>Classroom rock samples can be ordered via ESTA (Earth Science Teachers Association).</a:t>
            </a:r>
            <a:endParaRPr lang="en-US" dirty="0"/>
          </a:p>
          <a:p>
            <a:endParaRPr lang="en-GB" dirty="0"/>
          </a:p>
          <a:p>
            <a:r>
              <a:rPr lang="en-GB" dirty="0"/>
              <a:t>*2 e-bug’s </a:t>
            </a:r>
            <a:r>
              <a:rPr lang="en-GB" b="1" dirty="0"/>
              <a:t>Yeast Races </a:t>
            </a:r>
            <a:r>
              <a:rPr lang="en-GB" dirty="0"/>
              <a:t>lesson explores how fungi are helpful to humans. See - </a:t>
            </a:r>
            <a:r>
              <a:rPr lang="en-GB" dirty="0">
                <a:hlinkClick r:id="rId3"/>
              </a:rPr>
              <a:t>https://www.e-bug.eu/ks2-useful-microbes</a:t>
            </a:r>
            <a:endParaRPr lang="en-US"/>
          </a:p>
          <a:p>
            <a:endParaRPr lang="en-GB" dirty="0"/>
          </a:p>
          <a:p>
            <a:r>
              <a:rPr lang="en-GB" b="1" dirty="0"/>
              <a:t>Useful websites</a:t>
            </a:r>
            <a:endParaRPr lang="en-US" dirty="0"/>
          </a:p>
          <a:p>
            <a:pPr marL="171450" indent="-171450">
              <a:buFont typeface="Arial,Sans-Serif"/>
              <a:buChar char="•"/>
            </a:pPr>
            <a:r>
              <a:rPr lang="en-GB" dirty="0"/>
              <a:t>BBC Bitesize – Why is soil important? - </a:t>
            </a:r>
            <a:r>
              <a:rPr lang="en-GB" dirty="0">
                <a:hlinkClick r:id="rId4"/>
              </a:rPr>
              <a:t>https://www.bbc.co.uk/bitesize/articles/zj27wnb</a:t>
            </a:r>
            <a:endParaRPr lang="en-US"/>
          </a:p>
          <a:p>
            <a:pPr marL="171450" indent="-171450">
              <a:buFont typeface="Arial,Sans-Serif"/>
              <a:buChar char="•"/>
            </a:pPr>
            <a:r>
              <a:rPr lang="en-GB" dirty="0"/>
              <a:t>RHS School Gardening – facts about soil and worms - </a:t>
            </a:r>
            <a:r>
              <a:rPr lang="en-GB" dirty="0">
                <a:hlinkClick r:id="rId5"/>
              </a:rPr>
              <a:t>https://schoolgardening.rhs.org.uk/home</a:t>
            </a:r>
            <a:endParaRPr lang="en-US"/>
          </a:p>
          <a:p>
            <a:pPr marL="171450" indent="-171450">
              <a:buFont typeface="Arial,Sans-Serif"/>
              <a:buChar char="•"/>
            </a:pPr>
            <a:r>
              <a:rPr lang="en-GB" i="1" dirty="0"/>
              <a:t>e-bug</a:t>
            </a:r>
            <a:r>
              <a:rPr lang="en-GB" dirty="0"/>
              <a:t> Teaching Resources for ages 7-11 – learn more about microbes - </a:t>
            </a:r>
            <a:r>
              <a:rPr lang="en-GB" dirty="0">
                <a:hlinkClick r:id="rId6"/>
              </a:rPr>
              <a:t>https://www.e-bug.eu/ks2-teaching-resources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0949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activity could be used in an assembly or as a lesson starter to initiate discussion.</a:t>
            </a:r>
            <a:endParaRPr lang="en-US" dirty="0"/>
          </a:p>
          <a:p>
            <a:endParaRPr lang="en-GB" dirty="0"/>
          </a:p>
          <a:p>
            <a:r>
              <a:rPr lang="en-GB" b="1" dirty="0"/>
              <a:t>Background information for teachers</a:t>
            </a:r>
            <a:endParaRPr lang="en-US" dirty="0"/>
          </a:p>
          <a:p>
            <a:r>
              <a:rPr lang="en-GB" dirty="0"/>
              <a:t>Soil is vital in supporting life. It stores water, interacts with and modifies the carbon in Earth’s atmosphere (see ‘carbon cycle’ later) and it provides a variety of habitats for animals and plants.  </a:t>
            </a:r>
          </a:p>
          <a:p>
            <a:endParaRPr lang="en-GB" dirty="0"/>
          </a:p>
          <a:p>
            <a:r>
              <a:rPr lang="en-GB" b="1" dirty="0"/>
              <a:t>Instructions</a:t>
            </a:r>
            <a:endParaRPr lang="en-US" dirty="0"/>
          </a:p>
          <a:p>
            <a:r>
              <a:rPr lang="en-GB" dirty="0"/>
              <a:t>Show children this slide and ask them to think about any living things that might be here and depend on the soil for their survival. </a:t>
            </a:r>
            <a:endParaRPr lang="en-US" dirty="0"/>
          </a:p>
          <a:p>
            <a:r>
              <a:rPr lang="en-GB" dirty="0"/>
              <a:t>Maybe encourage children to talk about what makes things ‘living’?</a:t>
            </a:r>
            <a:endParaRPr lang="en-US" dirty="0"/>
          </a:p>
          <a:p>
            <a:endParaRPr lang="en-GB" dirty="0"/>
          </a:p>
          <a:p>
            <a:r>
              <a:rPr lang="en-GB" b="1" dirty="0"/>
              <a:t>Questions for children to consider:</a:t>
            </a:r>
            <a:endParaRPr lang="en-US" dirty="0"/>
          </a:p>
          <a:p>
            <a:pPr marL="171450" indent="-171450">
              <a:buFont typeface="Arial,Sans-Serif"/>
              <a:buChar char="•"/>
            </a:pPr>
            <a:r>
              <a:rPr lang="en-GB" dirty="0"/>
              <a:t>What can you see here that is ‘living’?</a:t>
            </a:r>
            <a:endParaRPr lang="en-US" dirty="0"/>
          </a:p>
          <a:p>
            <a:pPr marL="171450" indent="-171450">
              <a:buFont typeface="Arial,Sans-Serif"/>
              <a:buChar char="•"/>
            </a:pPr>
            <a:r>
              <a:rPr lang="en-GB" dirty="0"/>
              <a:t>How do you know it is living?</a:t>
            </a:r>
            <a:endParaRPr lang="en-US" dirty="0"/>
          </a:p>
          <a:p>
            <a:pPr marL="171450" indent="-171450">
              <a:buFont typeface="Arial,Sans-Serif"/>
              <a:buChar char="•"/>
            </a:pPr>
            <a:r>
              <a:rPr lang="en-GB" dirty="0"/>
              <a:t>What else might be living here?</a:t>
            </a:r>
            <a:endParaRPr lang="en-US" dirty="0"/>
          </a:p>
          <a:p>
            <a:pPr marL="171450" indent="-171450">
              <a:buFont typeface="Arial,Sans-Serif"/>
              <a:buChar char="•"/>
            </a:pPr>
            <a:r>
              <a:rPr lang="en-GB" dirty="0"/>
              <a:t>What lives above/under the ground?</a:t>
            </a:r>
            <a:endParaRPr lang="en-US" dirty="0"/>
          </a:p>
          <a:p>
            <a:pPr marL="171450" indent="-171450">
              <a:buFont typeface="Arial,Sans-Serif"/>
              <a:buChar char="•"/>
            </a:pPr>
            <a:r>
              <a:rPr lang="en-GB" dirty="0"/>
              <a:t>Why is soil important?</a:t>
            </a:r>
            <a:endParaRPr lang="en-US" dirty="0"/>
          </a:p>
          <a:p>
            <a:endParaRPr lang="en-GB" dirty="0"/>
          </a:p>
          <a:p>
            <a:r>
              <a:rPr lang="en-GB" b="1" dirty="0"/>
              <a:t>Key Vocabulary</a:t>
            </a:r>
            <a:endParaRPr lang="en-US" dirty="0"/>
          </a:p>
          <a:p>
            <a:r>
              <a:rPr lang="en-GB" dirty="0"/>
              <a:t>Soil</a:t>
            </a:r>
            <a:endParaRPr lang="en-US" dirty="0"/>
          </a:p>
          <a:p>
            <a:r>
              <a:rPr lang="en-GB" dirty="0"/>
              <a:t>Habitat</a:t>
            </a:r>
            <a:endParaRPr lang="en-US" dirty="0"/>
          </a:p>
          <a:p>
            <a:r>
              <a:rPr lang="en-GB" dirty="0"/>
              <a:t>Animals</a:t>
            </a:r>
            <a:endParaRPr lang="en-US" dirty="0"/>
          </a:p>
          <a:p>
            <a:r>
              <a:rPr lang="en-GB" dirty="0"/>
              <a:t>Plants</a:t>
            </a:r>
            <a:endParaRPr lang="en-US" dirty="0"/>
          </a:p>
          <a:p>
            <a:r>
              <a:rPr lang="en-GB" dirty="0"/>
              <a:t>Fungi</a:t>
            </a:r>
            <a:endParaRPr lang="en-US" dirty="0"/>
          </a:p>
          <a:p>
            <a:r>
              <a:rPr lang="en-GB" dirty="0"/>
              <a:t>Organisms</a:t>
            </a:r>
            <a:endParaRPr lang="en-US" dirty="0"/>
          </a:p>
          <a:p>
            <a:r>
              <a:rPr lang="en-GB" dirty="0"/>
              <a:t>Nutrients</a:t>
            </a:r>
            <a:endParaRPr lang="en-US" dirty="0"/>
          </a:p>
          <a:p>
            <a:r>
              <a:rPr lang="en-GB" dirty="0"/>
              <a:t>Water</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Building science capital: starting with the child</a:t>
            </a:r>
            <a:endParaRPr lang="en-US" dirty="0"/>
          </a:p>
          <a:p>
            <a:r>
              <a:rPr lang="en-GB" dirty="0"/>
              <a:t>Teachers might like to start the session with these questions:</a:t>
            </a:r>
            <a:endParaRPr lang="en-US" dirty="0"/>
          </a:p>
          <a:p>
            <a:pPr marL="171450" indent="-171450">
              <a:buFont typeface="Arial,Sans-Serif"/>
              <a:buChar char="•"/>
            </a:pPr>
            <a:r>
              <a:rPr lang="en-GB" dirty="0"/>
              <a:t>Have you handled soil before?</a:t>
            </a:r>
            <a:endParaRPr lang="en-US" dirty="0"/>
          </a:p>
          <a:p>
            <a:pPr marL="171450" indent="-171450">
              <a:buFont typeface="Arial,Sans-Serif"/>
              <a:buChar char="•"/>
            </a:pPr>
            <a:r>
              <a:rPr lang="en-GB" dirty="0"/>
              <a:t>What were you doing?</a:t>
            </a:r>
            <a:endParaRPr lang="en-US" dirty="0"/>
          </a:p>
          <a:p>
            <a:pPr marL="171450" indent="-171450">
              <a:buFont typeface="Arial,Sans-Serif"/>
              <a:buChar char="•"/>
            </a:pPr>
            <a:r>
              <a:rPr lang="en-GB" dirty="0"/>
              <a:t>Where were you? </a:t>
            </a:r>
            <a:endParaRPr lang="en-US" dirty="0"/>
          </a:p>
          <a:p>
            <a:pPr marL="171450" indent="-171450">
              <a:buFont typeface="Arial,Sans-Serif"/>
              <a:buChar char="•"/>
            </a:pPr>
            <a:r>
              <a:rPr lang="en-GB" dirty="0"/>
              <a:t>What did it feel/look/smell like?</a:t>
            </a:r>
            <a:endParaRPr lang="en-US" dirty="0"/>
          </a:p>
          <a:p>
            <a:r>
              <a:rPr lang="en-GB" dirty="0"/>
              <a:t>Spend time talking about children’s experiences of soil. Encourage children who don’t normally engage with science to talk about what they know about soil.</a:t>
            </a:r>
            <a:endParaRPr lang="en-US"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Don’t spend too long on this slide. Use the following slides and the activities to find out more.</a:t>
            </a:r>
            <a:endParaRPr lang="en-US" dirty="0"/>
          </a:p>
          <a:p>
            <a:pPr>
              <a:defRPr/>
            </a:pPr>
            <a:endParaRPr lang="en-GB" dirty="0"/>
          </a:p>
          <a:p>
            <a:pPr marL="0" marR="0" lvl="0" indent="0" algn="l" defTabSz="914400">
              <a:lnSpc>
                <a:spcPct val="100000"/>
              </a:lnSpc>
              <a:spcBef>
                <a:spcPts val="0"/>
              </a:spcBef>
              <a:spcAft>
                <a:spcPts val="0"/>
              </a:spcAft>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3586178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Where is carbon?</a:t>
            </a:r>
            <a:endParaRPr lang="en-US" dirty="0"/>
          </a:p>
          <a:p>
            <a:r>
              <a:rPr lang="en-GB" dirty="0"/>
              <a:t>Ask children what they have heard about carbon – it is in the news a lot and many children will have heard about ‘reducing carbon emissions’. Maybe give some examples of carbon (e.g. in their pencils) and as part of a gas called carbon dioxide.</a:t>
            </a:r>
            <a:endParaRPr lang="en-US" dirty="0"/>
          </a:p>
          <a:p>
            <a:r>
              <a:rPr lang="en-GB" dirty="0"/>
              <a:t>The main point to emphasise here is that carbon is present </a:t>
            </a:r>
            <a:r>
              <a:rPr lang="en-GB" u="sng" dirty="0"/>
              <a:t>in different forms </a:t>
            </a:r>
            <a:r>
              <a:rPr lang="en-GB" dirty="0"/>
              <a:t>in the air, in living organisms (including us) and in the soil.</a:t>
            </a:r>
          </a:p>
          <a:p>
            <a:pPr>
              <a:defRPr/>
            </a:pPr>
            <a:endParaRPr lang="en-GB" dirty="0"/>
          </a:p>
          <a:p>
            <a:pPr>
              <a:defRPr/>
            </a:pPr>
            <a:r>
              <a:rPr lang="en-GB" b="1" dirty="0"/>
              <a:t>Background information about carbon</a:t>
            </a:r>
            <a:endParaRPr lang="en-GB" dirty="0"/>
          </a:p>
          <a:p>
            <a:pPr marL="285750" indent="-285750">
              <a:buFont typeface="Arial,Sans-Serif"/>
              <a:buChar char="•"/>
              <a:defRPr/>
            </a:pPr>
            <a:r>
              <a:rPr lang="en-GB" dirty="0"/>
              <a:t>Pencils contain graphite (a form of carbon).</a:t>
            </a:r>
            <a:endParaRPr lang="en-US" dirty="0"/>
          </a:p>
          <a:p>
            <a:pPr marL="285750" indent="-285750">
              <a:buFont typeface="Arial,Sans-Serif"/>
              <a:buChar char="•"/>
              <a:defRPr/>
            </a:pPr>
            <a:r>
              <a:rPr lang="en-GB" dirty="0"/>
              <a:t>The bubbles inside fizzy drinks are made of carbon dioxide (gas).</a:t>
            </a:r>
            <a:endParaRPr lang="en-US" dirty="0"/>
          </a:p>
          <a:p>
            <a:pPr marL="285750" indent="-285750">
              <a:buFont typeface="Arial,Sans-Serif"/>
              <a:buChar char="•"/>
              <a:defRPr/>
            </a:pPr>
            <a:r>
              <a:rPr lang="en-GB" dirty="0"/>
              <a:t>Carbon dioxide (gas) is in the air (0.4%). </a:t>
            </a:r>
            <a:endParaRPr lang="en-US" dirty="0"/>
          </a:p>
          <a:p>
            <a:pPr marL="285750" indent="-285750">
              <a:buFont typeface="Arial,Sans-Serif"/>
              <a:buChar char="•"/>
              <a:defRPr/>
            </a:pPr>
            <a:r>
              <a:rPr lang="en-GB" dirty="0"/>
              <a:t>Sugars, carbohydrates and proteins contain carbon. Animals (including humans) eat plants and other animals (containing these carbon-based substances) to obtain energy to live. When this happens, carbon dioxide (gas) is produced by animals (including humans) and plants. </a:t>
            </a:r>
            <a:endParaRPr lang="en-US" dirty="0"/>
          </a:p>
          <a:p>
            <a:pPr marL="285750" indent="-285750">
              <a:buFont typeface="Arial,Sans-Serif"/>
              <a:buChar char="•"/>
              <a:defRPr/>
            </a:pPr>
            <a:r>
              <a:rPr lang="en-GB" dirty="0"/>
              <a:t>Plants use carbon dioxide (gas) from the air and water and sunlight to turn the carbon into sugars in the leaves. This is stored in the leaves, stems, seeds and roots. </a:t>
            </a:r>
            <a:endParaRPr lang="en-US" dirty="0"/>
          </a:p>
          <a:p>
            <a:pPr marL="285750" indent="-285750">
              <a:buFont typeface="Arial,Sans-Serif"/>
              <a:buChar char="•"/>
              <a:defRPr/>
            </a:pPr>
            <a:r>
              <a:rPr lang="en-GB" dirty="0"/>
              <a:t>Carbon dioxide (gas) is released into the air when fossil fuels are burned in cars and factories.</a:t>
            </a:r>
            <a:endParaRPr lang="en-US" dirty="0"/>
          </a:p>
          <a:p>
            <a:pPr>
              <a:defRPr/>
            </a:pPr>
            <a:endParaRPr lang="en-GB" dirty="0"/>
          </a:p>
          <a:p>
            <a:pPr>
              <a:defRPr/>
            </a:pPr>
            <a:r>
              <a:rPr lang="en-GB" b="1" dirty="0"/>
              <a:t>Key vocabulary</a:t>
            </a:r>
            <a:endParaRPr lang="en-US" dirty="0"/>
          </a:p>
          <a:p>
            <a:pPr>
              <a:defRPr/>
            </a:pPr>
            <a:r>
              <a:rPr lang="en-GB" dirty="0"/>
              <a:t>Carbon dioxide – a gas formed from carbon and oxygen</a:t>
            </a:r>
            <a:endParaRPr lang="en-US" dirty="0"/>
          </a:p>
          <a:p>
            <a:pPr>
              <a:defRPr/>
            </a:pPr>
            <a:r>
              <a:rPr lang="en-GB" dirty="0"/>
              <a:t>fossil fuel - fuels containing carbon that have been created by natural processes, such as decomposing plants and animals, over millions of years; examples include coal, crude oil, natural gas and petrol</a:t>
            </a:r>
            <a:endParaRPr lang="en-US"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Explain to children as simply as possible… (</a:t>
            </a:r>
            <a:r>
              <a:rPr lang="en-GB"/>
              <a:t>&amp; check understanding of words in italics)</a:t>
            </a:r>
            <a:endParaRPr lang="en-US"/>
          </a:p>
          <a:p>
            <a:r>
              <a:rPr lang="en-GB"/>
              <a:t>The main point to emphasise is that carbon is present </a:t>
            </a:r>
            <a:r>
              <a:rPr lang="en-GB" u="sng"/>
              <a:t>in different forms </a:t>
            </a:r>
            <a:r>
              <a:rPr lang="en-GB"/>
              <a:t>in the air, in living organisms (including us) and in the soil AND that it is recycled naturally.</a:t>
            </a:r>
            <a:endParaRPr lang="en-US"/>
          </a:p>
          <a:p>
            <a:pPr>
              <a:defRPr/>
            </a:pPr>
            <a:endParaRPr lang="en-GB" dirty="0"/>
          </a:p>
          <a:p>
            <a:pPr>
              <a:defRPr/>
            </a:pPr>
            <a:r>
              <a:rPr lang="en-GB" b="1"/>
              <a:t>Background information for teachers</a:t>
            </a:r>
            <a:endParaRPr lang="en-GB" dirty="0"/>
          </a:p>
          <a:p>
            <a:pPr>
              <a:defRPr/>
            </a:pPr>
            <a:r>
              <a:rPr lang="en-GB"/>
              <a:t>The </a:t>
            </a:r>
            <a:r>
              <a:rPr lang="en-GB" i="1"/>
              <a:t>carbon cycle</a:t>
            </a:r>
            <a:r>
              <a:rPr lang="en-GB"/>
              <a:t> is the process through which carbon-based substances are changed in the environment – in the air/ in soil/ in living things. </a:t>
            </a:r>
            <a:endParaRPr lang="en-US"/>
          </a:p>
          <a:p>
            <a:pPr marL="342900" indent="-342900">
              <a:buAutoNum type="arabicPeriod"/>
              <a:defRPr/>
            </a:pPr>
            <a:r>
              <a:rPr lang="en-GB" i="1"/>
              <a:t>Photosynthesis</a:t>
            </a:r>
            <a:r>
              <a:rPr lang="en-GB"/>
              <a:t> - plants absorb </a:t>
            </a:r>
            <a:r>
              <a:rPr lang="en-GB" i="1"/>
              <a:t>carbon dioxide </a:t>
            </a:r>
            <a:r>
              <a:rPr lang="en-GB"/>
              <a:t>(gas) from the atmosphere and use water and sunlight to turn the carbon into living tissue (leaves, stems, seeds and roots). This process is effectively storing carbon in the plant as carbohydrates. </a:t>
            </a:r>
            <a:endParaRPr lang="en-US"/>
          </a:p>
          <a:p>
            <a:pPr marL="342900" indent="-342900">
              <a:buAutoNum type="arabicPeriod"/>
              <a:defRPr/>
            </a:pPr>
            <a:r>
              <a:rPr lang="en-GB"/>
              <a:t>Plants also release carbon as a sugary substance through their roots into the soil. </a:t>
            </a:r>
            <a:r>
              <a:rPr lang="en-GB" b="1"/>
              <a:t>Soil stores carbon, holding three times as much carbon as the Earth’s atmosphere</a:t>
            </a:r>
            <a:r>
              <a:rPr lang="en-GB"/>
              <a:t>. </a:t>
            </a:r>
            <a:r>
              <a:rPr lang="en-GB" i="1"/>
              <a:t>Microbes</a:t>
            </a:r>
            <a:r>
              <a:rPr lang="en-GB"/>
              <a:t> (bacteria, fungi, protozoa and nematodes) feed off the sugary substance produced, breaking it down into other simpler carbon-based materials. </a:t>
            </a:r>
            <a:endParaRPr lang="en-GB" dirty="0"/>
          </a:p>
          <a:p>
            <a:pPr marL="342900" indent="-342900">
              <a:buAutoNum type="arabicPeriod"/>
              <a:defRPr/>
            </a:pPr>
            <a:r>
              <a:rPr lang="en-GB"/>
              <a:t>Animals eat plants (containing carbon-based substances) to obtain energy to live. </a:t>
            </a:r>
            <a:endParaRPr lang="en-US"/>
          </a:p>
          <a:p>
            <a:pPr marL="342900" indent="-342900">
              <a:buAutoNum type="arabicPeriod"/>
              <a:defRPr/>
            </a:pPr>
            <a:r>
              <a:rPr lang="en-GB" dirty="0"/>
              <a:t>When plants and animals die, the carbon-based </a:t>
            </a:r>
            <a:r>
              <a:rPr lang="en-GB" i="1" dirty="0"/>
              <a:t>organic matter </a:t>
            </a:r>
            <a:r>
              <a:rPr lang="en-GB" dirty="0"/>
              <a:t>is consumed by </a:t>
            </a:r>
            <a:r>
              <a:rPr lang="en-GB" i="1" dirty="0"/>
              <a:t>decomposers</a:t>
            </a:r>
            <a:r>
              <a:rPr lang="en-GB" dirty="0"/>
              <a:t> in the soil (such as worms, bacteria and fungi).  Some of this carbon is converted into other materials in the soil. </a:t>
            </a:r>
            <a:endParaRPr lang="en-US" dirty="0"/>
          </a:p>
          <a:p>
            <a:pPr marL="342900" indent="-342900">
              <a:buAutoNum type="arabicPeriod"/>
              <a:defRPr/>
            </a:pPr>
            <a:r>
              <a:rPr lang="en-GB" dirty="0"/>
              <a:t>Over very long periods of time (millions of years), these materials may become </a:t>
            </a:r>
            <a:r>
              <a:rPr lang="en-GB" i="1" dirty="0"/>
              <a:t>fossil fuels</a:t>
            </a:r>
            <a:r>
              <a:rPr lang="en-GB" dirty="0"/>
              <a:t>. </a:t>
            </a:r>
            <a:endParaRPr lang="en-US"/>
          </a:p>
          <a:p>
            <a:pPr marL="342900" indent="-342900">
              <a:buAutoNum type="arabicPeriod"/>
              <a:defRPr/>
            </a:pPr>
            <a:r>
              <a:rPr lang="en-GB" dirty="0"/>
              <a:t>At each stage of the carbon cycle, living animals and plants </a:t>
            </a:r>
            <a:r>
              <a:rPr lang="en-GB" i="1" dirty="0"/>
              <a:t>respire</a:t>
            </a:r>
            <a:r>
              <a:rPr lang="en-GB" dirty="0"/>
              <a:t> releasing CO2 to the atmosphere. </a:t>
            </a:r>
            <a:endParaRPr lang="en-US"/>
          </a:p>
          <a:p>
            <a:pPr marL="342900" indent="-342900">
              <a:buAutoNum type="arabicPeriod"/>
              <a:defRPr/>
            </a:pPr>
            <a:r>
              <a:rPr lang="en-GB" dirty="0"/>
              <a:t>When fossil fuels are burned in cars and factories, the stored carbon is released back into the atmosphere as CO2. </a:t>
            </a:r>
            <a:endParaRPr lang="en-US" dirty="0"/>
          </a:p>
          <a:p>
            <a:pPr>
              <a:defRPr/>
            </a:pPr>
            <a:endParaRPr lang="en-GB" dirty="0"/>
          </a:p>
          <a:p>
            <a:pPr>
              <a:defRPr/>
            </a:pPr>
            <a:r>
              <a:rPr lang="en-GB" b="1" dirty="0"/>
              <a:t>Key vocabulary</a:t>
            </a:r>
            <a:endParaRPr lang="en-US"/>
          </a:p>
          <a:p>
            <a:pPr>
              <a:defRPr/>
            </a:pPr>
            <a:r>
              <a:rPr lang="en-GB" dirty="0"/>
              <a:t>carbon dioxide – a gas formed from carbon and oxygen</a:t>
            </a:r>
            <a:endParaRPr lang="en-US"/>
          </a:p>
          <a:p>
            <a:pPr>
              <a:defRPr/>
            </a:pPr>
            <a:r>
              <a:rPr lang="en-GB" dirty="0"/>
              <a:t>decomposer – an organism that breaks down dead organisms (and their waste) into the substances that plants need for growth; examples include fungi, earthworms, beetles and bacteria</a:t>
            </a:r>
          </a:p>
          <a:p>
            <a:pPr>
              <a:defRPr/>
            </a:pPr>
            <a:r>
              <a:rPr lang="en-GB" dirty="0"/>
              <a:t>fossil fuel - fuels containing carbon that have been created by natural processes, such as decomposing plants and animals, over millions of years; examples include coal, crude oil, natural gas and petrol</a:t>
            </a:r>
            <a:endParaRPr lang="en-US"/>
          </a:p>
          <a:p>
            <a:pPr>
              <a:defRPr/>
            </a:pPr>
            <a:r>
              <a:rPr lang="en-GB" dirty="0"/>
              <a:t>microbe/microorganism – microscopic organisms (life forms) that can exist as a single cell or colony of cells; examples include bacteria and fungi</a:t>
            </a:r>
            <a:endParaRPr lang="en-US" dirty="0"/>
          </a:p>
          <a:p>
            <a:pPr>
              <a:defRPr/>
            </a:pPr>
            <a:r>
              <a:rPr lang="en-GB" dirty="0"/>
              <a:t>organic matter - any material produced by a living plant or animal, such as leaves or dead animals</a:t>
            </a:r>
            <a:endParaRPr lang="en-US" dirty="0"/>
          </a:p>
          <a:p>
            <a:pPr>
              <a:defRPr/>
            </a:pPr>
            <a:r>
              <a:rPr lang="en-GB" dirty="0"/>
              <a:t>photosynthesis - the process where plants use energy from the sun, with water and carbon dioxide, to create their own carbohydrate or food store</a:t>
            </a:r>
          </a:p>
          <a:p>
            <a:pPr>
              <a:defRPr/>
            </a:pPr>
            <a:endParaRPr lang="en-GB" dirty="0"/>
          </a:p>
          <a:p>
            <a:pPr>
              <a:defRPr/>
            </a:pPr>
            <a:r>
              <a:rPr lang="en-GB" dirty="0"/>
              <a:t>* © Mrs. McComas, licensed through Creative Commons and accessed here - </a:t>
            </a:r>
            <a:r>
              <a:rPr lang="en-GB" dirty="0">
                <a:hlinkClick r:id="rId3"/>
              </a:rPr>
              <a:t>https://upload.wikimedia.org/wikipedia/commons/c/c0/Ecosystem_Respiration.jpg</a:t>
            </a:r>
            <a:endParaRPr lang="en-GB"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7978467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01/12/2023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g"/></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104.jpeg"/><Relationship Id="rId4" Type="http://schemas.openxmlformats.org/officeDocument/2006/relationships/image" Target="../media/image103.jpeg"/></Relationships>
</file>

<file path=ppt/slides/_rels/slide1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06.png"/></Relationships>
</file>

<file path=ppt/slides/_rels/slide1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109.jpeg"/><Relationship Id="rId4" Type="http://schemas.openxmlformats.org/officeDocument/2006/relationships/image" Target="../media/image108.jpeg"/></Relationships>
</file>

<file path=ppt/slides/_rels/slide1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14.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113.jpeg"/><Relationship Id="rId5" Type="http://schemas.openxmlformats.org/officeDocument/2006/relationships/image" Target="../media/image112.png"/><Relationship Id="rId4" Type="http://schemas.openxmlformats.org/officeDocument/2006/relationships/image" Target="../media/image111.png"/></Relationships>
</file>

<file path=ppt/slides/_rels/slide1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1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1" y="4176242"/>
            <a:ext cx="7782124" cy="1332819"/>
          </a:xfrm>
        </p:spPr>
        <p:txBody>
          <a:bodyPr>
            <a:noAutofit/>
          </a:bodyPr>
          <a:lstStyle/>
          <a:p>
            <a:r>
              <a:rPr lang="en-GB" sz="4000" dirty="0">
                <a:latin typeface="+mn-lt"/>
                <a:cs typeface="Calibri"/>
              </a:rPr>
              <a:t>Soil fungi could reduce global warming</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Soil</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19125" y="2626753"/>
            <a:ext cx="2880000" cy="1668632"/>
          </a:xfrm>
          <a:prstGeom prst="rect">
            <a:avLst/>
          </a:prstGeom>
        </p:spPr>
      </p:pic>
      <p:pic>
        <p:nvPicPr>
          <p:cNvPr id="13" name="Picture 12" descr="A hand holding a handful of dirt&#10;&#10;Description automatically generated">
            <a:extLst>
              <a:ext uri="{FF2B5EF4-FFF2-40B4-BE49-F238E27FC236}">
                <a16:creationId xmlns:a16="http://schemas.microsoft.com/office/drawing/2014/main" id="{95D7FE14-1313-D511-8BED-213B4223A7D1}"/>
              </a:ext>
            </a:extLst>
          </p:cNvPr>
          <p:cNvPicPr>
            <a:picLocks noChangeAspect="1"/>
          </p:cNvPicPr>
          <p:nvPr/>
        </p:nvPicPr>
        <p:blipFill rotWithShape="1">
          <a:blip r:embed="rId4">
            <a:extLst>
              <a:ext uri="{28A0092B-C50C-407E-A947-70E740481C1C}">
                <a14:useLocalDpi xmlns:a14="http://schemas.microsoft.com/office/drawing/2010/main" val="0"/>
              </a:ext>
            </a:extLst>
          </a:blip>
          <a:srcRect l="89" t="42678" r="22" b="17471"/>
          <a:stretch/>
        </p:blipFill>
        <p:spPr>
          <a:xfrm>
            <a:off x="612000" y="403816"/>
            <a:ext cx="7920000" cy="2089080"/>
          </a:xfrm>
          <a:prstGeom prst="rect">
            <a:avLst/>
          </a:prstGeom>
        </p:spPr>
      </p:pic>
    </p:spTree>
    <p:extLst>
      <p:ext uri="{BB962C8B-B14F-4D97-AF65-F5344CB8AC3E}">
        <p14:creationId xmlns:p14="http://schemas.microsoft.com/office/powerpoint/2010/main" val="3475407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2671382" y="621893"/>
            <a:ext cx="4031610" cy="705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Why is the Earth getting warmer?</a:t>
            </a:r>
            <a:endParaRPr lang="en-US" dirty="0">
              <a:solidFill>
                <a:prstClr val="white"/>
              </a:solidFill>
              <a:ea typeface="Calibri" panose="020F0502020204030204"/>
              <a:cs typeface="Calibri" panose="020F0502020204030204"/>
            </a:endParaRPr>
          </a:p>
        </p:txBody>
      </p:sp>
      <p:pic>
        <p:nvPicPr>
          <p:cNvPr id="7" name="Picture 6" descr="Diagram&#10;&#10;Description automatically generated">
            <a:extLst>
              <a:ext uri="{FF2B5EF4-FFF2-40B4-BE49-F238E27FC236}">
                <a16:creationId xmlns:a16="http://schemas.microsoft.com/office/drawing/2014/main" id="{5BCA5C67-154E-E6DC-8ED3-3D42A5556D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5904" y="1679714"/>
            <a:ext cx="6560285" cy="4827387"/>
          </a:xfrm>
          <a:prstGeom prst="rect">
            <a:avLst/>
          </a:prstGeom>
        </p:spPr>
      </p:pic>
    </p:spTree>
    <p:extLst>
      <p:ext uri="{BB962C8B-B14F-4D97-AF65-F5344CB8AC3E}">
        <p14:creationId xmlns:p14="http://schemas.microsoft.com/office/powerpoint/2010/main" val="498246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2671382" y="462405"/>
            <a:ext cx="4031610" cy="64330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What do soil fungi do?</a:t>
            </a:r>
            <a:endParaRPr lang="en-US" dirty="0">
              <a:solidFill>
                <a:prstClr val="white"/>
              </a:solidFill>
            </a:endParaRPr>
          </a:p>
        </p:txBody>
      </p:sp>
      <p:sp>
        <p:nvSpPr>
          <p:cNvPr id="3" name="TextBox 2">
            <a:extLst>
              <a:ext uri="{FF2B5EF4-FFF2-40B4-BE49-F238E27FC236}">
                <a16:creationId xmlns:a16="http://schemas.microsoft.com/office/drawing/2014/main" id="{0C26B63C-EF29-6490-8FCD-B3DFD6948040}"/>
              </a:ext>
            </a:extLst>
          </p:cNvPr>
          <p:cNvSpPr txBox="1"/>
          <p:nvPr/>
        </p:nvSpPr>
        <p:spPr>
          <a:xfrm>
            <a:off x="574842" y="1342018"/>
            <a:ext cx="8236770" cy="646331"/>
          </a:xfrm>
          <a:prstGeom prst="rect">
            <a:avLst/>
          </a:prstGeom>
          <a:noFill/>
        </p:spPr>
        <p:txBody>
          <a:bodyPr wrap="square" rtlCol="0">
            <a:spAutoFit/>
          </a:bodyPr>
          <a:lstStyle/>
          <a:p>
            <a:r>
              <a:rPr lang="en-GB" dirty="0"/>
              <a:t>Some </a:t>
            </a:r>
            <a:r>
              <a:rPr lang="en-GB" b="1" dirty="0"/>
              <a:t>fungi</a:t>
            </a:r>
            <a:r>
              <a:rPr lang="en-GB" dirty="0"/>
              <a:t> grow on trees and some on the ground. </a:t>
            </a:r>
          </a:p>
          <a:p>
            <a:r>
              <a:rPr lang="en-GB" dirty="0"/>
              <a:t>The parts we can see are the umbrella-shaped fruiting bodies of certain fungi.</a:t>
            </a:r>
          </a:p>
        </p:txBody>
      </p:sp>
      <p:pic>
        <p:nvPicPr>
          <p:cNvPr id="6" name="Picture 5" descr="A picture containing fungus, ground, close, agaric&#10;&#10;Description automatically generated">
            <a:extLst>
              <a:ext uri="{FF2B5EF4-FFF2-40B4-BE49-F238E27FC236}">
                <a16:creationId xmlns:a16="http://schemas.microsoft.com/office/drawing/2014/main" id="{278C8515-D129-F057-ADD3-5BA7397A7A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492" y="2192507"/>
            <a:ext cx="2500196" cy="1668541"/>
          </a:xfrm>
          <a:prstGeom prst="rect">
            <a:avLst/>
          </a:prstGeom>
        </p:spPr>
      </p:pic>
      <p:pic>
        <p:nvPicPr>
          <p:cNvPr id="9" name="Picture 8" descr="A picture containing fungus, outdoor&#10;&#10;Description automatically generated">
            <a:extLst>
              <a:ext uri="{FF2B5EF4-FFF2-40B4-BE49-F238E27FC236}">
                <a16:creationId xmlns:a16="http://schemas.microsoft.com/office/drawing/2014/main" id="{CFBFA79D-29C7-225E-AB6D-68A7578C81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3047" y="2188499"/>
            <a:ext cx="2230066" cy="1672549"/>
          </a:xfrm>
          <a:prstGeom prst="rect">
            <a:avLst/>
          </a:prstGeom>
        </p:spPr>
      </p:pic>
      <p:pic>
        <p:nvPicPr>
          <p:cNvPr id="11" name="Picture 10" descr="A group of mushrooms growing on a tree&#10;&#10;Description automatically generated">
            <a:extLst>
              <a:ext uri="{FF2B5EF4-FFF2-40B4-BE49-F238E27FC236}">
                <a16:creationId xmlns:a16="http://schemas.microsoft.com/office/drawing/2014/main" id="{73682553-2AC8-E25A-BDE3-D8268E9D12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0314" y="2182735"/>
            <a:ext cx="1831007" cy="2429448"/>
          </a:xfrm>
          <a:prstGeom prst="rect">
            <a:avLst/>
          </a:prstGeom>
        </p:spPr>
      </p:pic>
      <p:sp>
        <p:nvSpPr>
          <p:cNvPr id="15" name="TextBox 14">
            <a:extLst>
              <a:ext uri="{FF2B5EF4-FFF2-40B4-BE49-F238E27FC236}">
                <a16:creationId xmlns:a16="http://schemas.microsoft.com/office/drawing/2014/main" id="{DF4F7A00-E102-7B9F-7A51-2F2FC3FE38FC}"/>
              </a:ext>
            </a:extLst>
          </p:cNvPr>
          <p:cNvSpPr txBox="1"/>
          <p:nvPr/>
        </p:nvSpPr>
        <p:spPr>
          <a:xfrm>
            <a:off x="574842" y="4293096"/>
            <a:ext cx="7196479" cy="2308324"/>
          </a:xfrm>
          <a:prstGeom prst="rect">
            <a:avLst/>
          </a:prstGeom>
          <a:noFill/>
        </p:spPr>
        <p:txBody>
          <a:bodyPr wrap="square">
            <a:spAutoFit/>
          </a:bodyPr>
          <a:lstStyle/>
          <a:p>
            <a:r>
              <a:rPr lang="en-GB" dirty="0"/>
              <a:t>Some fungi can only be seen using a microscope. </a:t>
            </a:r>
          </a:p>
          <a:p>
            <a:r>
              <a:rPr lang="en-GB" dirty="0"/>
              <a:t>This is why they are sometimes called </a:t>
            </a:r>
            <a:r>
              <a:rPr lang="en-GB" b="1" dirty="0"/>
              <a:t>microbes</a:t>
            </a:r>
            <a:r>
              <a:rPr lang="en-GB" dirty="0"/>
              <a:t>.</a:t>
            </a:r>
          </a:p>
          <a:p>
            <a:endParaRPr lang="en-GB" dirty="0"/>
          </a:p>
          <a:p>
            <a:r>
              <a:rPr lang="en-GB" b="1" dirty="0"/>
              <a:t>Mycorrhizal fungi</a:t>
            </a:r>
            <a:r>
              <a:rPr lang="en-GB" dirty="0"/>
              <a:t> live around the roots of a plant or even inside a plant. </a:t>
            </a:r>
          </a:p>
          <a:p>
            <a:endParaRPr lang="en-GB" dirty="0"/>
          </a:p>
          <a:p>
            <a:r>
              <a:rPr lang="en-GB" b="1" dirty="0"/>
              <a:t>Mycorrhizal fungi </a:t>
            </a:r>
            <a:r>
              <a:rPr lang="en-GB" dirty="0"/>
              <a:t>produce sticky substances that helps soil clump together. </a:t>
            </a:r>
          </a:p>
          <a:p>
            <a:r>
              <a:rPr lang="en-GB" dirty="0"/>
              <a:t>The more fungi in the soil, the more clumping that happens, and the more carbon can be stored (instead of being released as carbon dioxide gas).</a:t>
            </a:r>
          </a:p>
        </p:txBody>
      </p:sp>
    </p:spTree>
    <p:extLst>
      <p:ext uri="{BB962C8B-B14F-4D97-AF65-F5344CB8AC3E}">
        <p14:creationId xmlns:p14="http://schemas.microsoft.com/office/powerpoint/2010/main" val="8215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79526304-3EE5-1D5D-F561-50084712D4AA}"/>
              </a:ext>
            </a:extLst>
          </p:cNvPr>
          <p:cNvSpPr txBox="1"/>
          <p:nvPr/>
        </p:nvSpPr>
        <p:spPr>
          <a:xfrm>
            <a:off x="3995936" y="1507115"/>
            <a:ext cx="1152047" cy="369332"/>
          </a:xfrm>
          <a:prstGeom prst="rect">
            <a:avLst/>
          </a:prstGeom>
          <a:noFill/>
        </p:spPr>
        <p:txBody>
          <a:bodyPr wrap="none" rtlCol="0">
            <a:spAutoFit/>
          </a:bodyPr>
          <a:lstStyle/>
          <a:p>
            <a:r>
              <a:rPr lang="en-GB" dirty="0"/>
              <a:t>forest soil </a:t>
            </a:r>
          </a:p>
        </p:txBody>
      </p:sp>
      <p:cxnSp>
        <p:nvCxnSpPr>
          <p:cNvPr id="12" name="Straight Arrow Connector 11">
            <a:extLst>
              <a:ext uri="{FF2B5EF4-FFF2-40B4-BE49-F238E27FC236}">
                <a16:creationId xmlns:a16="http://schemas.microsoft.com/office/drawing/2014/main" id="{F0D32AB9-1D05-BB5A-E466-BF0BC188F287}"/>
              </a:ext>
            </a:extLst>
          </p:cNvPr>
          <p:cNvCxnSpPr>
            <a:cxnSpLocks/>
          </p:cNvCxnSpPr>
          <p:nvPr/>
        </p:nvCxnSpPr>
        <p:spPr>
          <a:xfrm>
            <a:off x="4572000" y="1824288"/>
            <a:ext cx="0" cy="386322"/>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D830088-9B18-335A-5518-02FC7C5D3A83}"/>
              </a:ext>
            </a:extLst>
          </p:cNvPr>
          <p:cNvSpPr txBox="1"/>
          <p:nvPr/>
        </p:nvSpPr>
        <p:spPr>
          <a:xfrm>
            <a:off x="4032906" y="2201749"/>
            <a:ext cx="1075828" cy="369332"/>
          </a:xfrm>
          <a:prstGeom prst="rect">
            <a:avLst/>
          </a:prstGeom>
          <a:noFill/>
        </p:spPr>
        <p:txBody>
          <a:bodyPr wrap="square">
            <a:spAutoFit/>
          </a:bodyPr>
          <a:lstStyle/>
          <a:p>
            <a:r>
              <a:rPr lang="en-GB" b="1" dirty="0"/>
              <a:t>microbes</a:t>
            </a:r>
          </a:p>
        </p:txBody>
      </p:sp>
      <p:cxnSp>
        <p:nvCxnSpPr>
          <p:cNvPr id="16" name="Straight Arrow Connector 15">
            <a:extLst>
              <a:ext uri="{FF2B5EF4-FFF2-40B4-BE49-F238E27FC236}">
                <a16:creationId xmlns:a16="http://schemas.microsoft.com/office/drawing/2014/main" id="{433A4486-35EF-E5B7-9AAC-DABF95C9020D}"/>
              </a:ext>
            </a:extLst>
          </p:cNvPr>
          <p:cNvCxnSpPr>
            <a:cxnSpLocks/>
          </p:cNvCxnSpPr>
          <p:nvPr/>
        </p:nvCxnSpPr>
        <p:spPr>
          <a:xfrm flipH="1">
            <a:off x="3992589" y="2605456"/>
            <a:ext cx="452390" cy="504529"/>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93352C6-7F18-E6FA-906A-8AA700755C9F}"/>
              </a:ext>
            </a:extLst>
          </p:cNvPr>
          <p:cNvCxnSpPr>
            <a:cxnSpLocks/>
          </p:cNvCxnSpPr>
          <p:nvPr/>
        </p:nvCxnSpPr>
        <p:spPr>
          <a:xfrm>
            <a:off x="4731298" y="2606993"/>
            <a:ext cx="471172" cy="500924"/>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descr="A brown circular object with white dots&#10;&#10;Description automatically generated">
            <a:extLst>
              <a:ext uri="{FF2B5EF4-FFF2-40B4-BE49-F238E27FC236}">
                <a16:creationId xmlns:a16="http://schemas.microsoft.com/office/drawing/2014/main" id="{BDD5472F-F790-EC35-84A4-EABD46EB61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11451" y="3020885"/>
            <a:ext cx="2920314" cy="1460157"/>
          </a:xfrm>
          <a:prstGeom prst="rect">
            <a:avLst/>
          </a:prstGeom>
        </p:spPr>
      </p:pic>
      <p:pic>
        <p:nvPicPr>
          <p:cNvPr id="22" name="Picture 21" descr="A circular object with green dots&#10;&#10;Description automatically generated">
            <a:extLst>
              <a:ext uri="{FF2B5EF4-FFF2-40B4-BE49-F238E27FC236}">
                <a16:creationId xmlns:a16="http://schemas.microsoft.com/office/drawing/2014/main" id="{D76649FC-1018-7A4A-162F-304FE61FFF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06877" y="3024125"/>
            <a:ext cx="2893732" cy="1460157"/>
          </a:xfrm>
          <a:prstGeom prst="rect">
            <a:avLst/>
          </a:prstGeom>
        </p:spPr>
      </p:pic>
      <p:sp>
        <p:nvSpPr>
          <p:cNvPr id="24" name="TextBox 23">
            <a:extLst>
              <a:ext uri="{FF2B5EF4-FFF2-40B4-BE49-F238E27FC236}">
                <a16:creationId xmlns:a16="http://schemas.microsoft.com/office/drawing/2014/main" id="{2DDCEA4B-99DC-4F60-9951-64FFD895360A}"/>
              </a:ext>
            </a:extLst>
          </p:cNvPr>
          <p:cNvSpPr txBox="1"/>
          <p:nvPr/>
        </p:nvSpPr>
        <p:spPr>
          <a:xfrm>
            <a:off x="2656716" y="2745109"/>
            <a:ext cx="619080" cy="338554"/>
          </a:xfrm>
          <a:prstGeom prst="rect">
            <a:avLst/>
          </a:prstGeom>
          <a:noFill/>
        </p:spPr>
        <p:txBody>
          <a:bodyPr wrap="none" lIns="91440" tIns="45720" rIns="91440" bIns="45720" rtlCol="0" anchor="t">
            <a:spAutoFit/>
          </a:bodyPr>
          <a:lstStyle/>
          <a:p>
            <a:r>
              <a:rPr lang="en-GB" sz="1600" b="1" dirty="0"/>
              <a:t>fungi</a:t>
            </a:r>
          </a:p>
        </p:txBody>
      </p:sp>
      <p:sp>
        <p:nvSpPr>
          <p:cNvPr id="26" name="TextBox 25">
            <a:extLst>
              <a:ext uri="{FF2B5EF4-FFF2-40B4-BE49-F238E27FC236}">
                <a16:creationId xmlns:a16="http://schemas.microsoft.com/office/drawing/2014/main" id="{B69CABA8-7E77-8B80-B212-2430F808ABCD}"/>
              </a:ext>
            </a:extLst>
          </p:cNvPr>
          <p:cNvSpPr txBox="1"/>
          <p:nvPr/>
        </p:nvSpPr>
        <p:spPr>
          <a:xfrm>
            <a:off x="6168059" y="2742984"/>
            <a:ext cx="877869" cy="338554"/>
          </a:xfrm>
          <a:prstGeom prst="rect">
            <a:avLst/>
          </a:prstGeom>
          <a:noFill/>
        </p:spPr>
        <p:txBody>
          <a:bodyPr wrap="none" lIns="91440" tIns="45720" rIns="91440" bIns="45720" rtlCol="0" anchor="t">
            <a:spAutoFit/>
          </a:bodyPr>
          <a:lstStyle/>
          <a:p>
            <a:r>
              <a:rPr lang="en-GB" sz="1600" b="1" dirty="0"/>
              <a:t>bacteria</a:t>
            </a:r>
          </a:p>
        </p:txBody>
      </p:sp>
      <p:sp>
        <p:nvSpPr>
          <p:cNvPr id="30" name="TextBox 29">
            <a:extLst>
              <a:ext uri="{FF2B5EF4-FFF2-40B4-BE49-F238E27FC236}">
                <a16:creationId xmlns:a16="http://schemas.microsoft.com/office/drawing/2014/main" id="{6536173B-3604-432D-2775-A9913A19D5C9}"/>
              </a:ext>
            </a:extLst>
          </p:cNvPr>
          <p:cNvSpPr txBox="1"/>
          <p:nvPr/>
        </p:nvSpPr>
        <p:spPr>
          <a:xfrm>
            <a:off x="1929607" y="4485045"/>
            <a:ext cx="5284786" cy="1200329"/>
          </a:xfrm>
          <a:prstGeom prst="rect">
            <a:avLst/>
          </a:prstGeom>
          <a:noFill/>
        </p:spPr>
        <p:txBody>
          <a:bodyPr wrap="square" rtlCol="0">
            <a:spAutoFit/>
          </a:bodyPr>
          <a:lstStyle/>
          <a:p>
            <a:pPr algn="ctr"/>
            <a:r>
              <a:rPr lang="en-GB" dirty="0"/>
              <a:t>microbes were grown in petri dishes &amp; fed with sugars</a:t>
            </a:r>
          </a:p>
          <a:p>
            <a:pPr algn="ctr"/>
            <a:endParaRPr lang="en-GB" dirty="0"/>
          </a:p>
          <a:p>
            <a:pPr algn="ctr"/>
            <a:r>
              <a:rPr lang="en-GB" dirty="0"/>
              <a:t>wait 4 months</a:t>
            </a:r>
          </a:p>
          <a:p>
            <a:pPr algn="ctr"/>
            <a:r>
              <a:rPr lang="en-GB" b="1" dirty="0"/>
              <a:t>new soil </a:t>
            </a:r>
            <a:r>
              <a:rPr lang="en-GB" dirty="0"/>
              <a:t>was made</a:t>
            </a:r>
          </a:p>
        </p:txBody>
      </p:sp>
      <p:sp>
        <p:nvSpPr>
          <p:cNvPr id="32" name="TextBox 31">
            <a:extLst>
              <a:ext uri="{FF2B5EF4-FFF2-40B4-BE49-F238E27FC236}">
                <a16:creationId xmlns:a16="http://schemas.microsoft.com/office/drawing/2014/main" id="{092F5A7E-CE9F-56A9-0D33-D7EB4BEB32C8}"/>
              </a:ext>
            </a:extLst>
          </p:cNvPr>
          <p:cNvSpPr txBox="1"/>
          <p:nvPr/>
        </p:nvSpPr>
        <p:spPr>
          <a:xfrm>
            <a:off x="1973910" y="5815982"/>
            <a:ext cx="5284785" cy="646331"/>
          </a:xfrm>
          <a:prstGeom prst="rect">
            <a:avLst/>
          </a:prstGeom>
          <a:noFill/>
        </p:spPr>
        <p:txBody>
          <a:bodyPr wrap="square" rtlCol="0">
            <a:spAutoFit/>
          </a:bodyPr>
          <a:lstStyle/>
          <a:p>
            <a:pPr algn="ctr"/>
            <a:r>
              <a:rPr lang="en-GB" dirty="0"/>
              <a:t>new soil was heated</a:t>
            </a:r>
          </a:p>
          <a:p>
            <a:pPr algn="ctr"/>
            <a:r>
              <a:rPr lang="en-GB" dirty="0"/>
              <a:t>measure how much carbon dioxide was released</a:t>
            </a:r>
          </a:p>
        </p:txBody>
      </p:sp>
      <p:cxnSp>
        <p:nvCxnSpPr>
          <p:cNvPr id="34" name="Straight Arrow Connector 33">
            <a:extLst>
              <a:ext uri="{FF2B5EF4-FFF2-40B4-BE49-F238E27FC236}">
                <a16:creationId xmlns:a16="http://schemas.microsoft.com/office/drawing/2014/main" id="{DF894162-A692-CF16-E6BF-9DEBDC5BFC80}"/>
              </a:ext>
            </a:extLst>
          </p:cNvPr>
          <p:cNvCxnSpPr>
            <a:cxnSpLocks/>
          </p:cNvCxnSpPr>
          <p:nvPr/>
        </p:nvCxnSpPr>
        <p:spPr>
          <a:xfrm>
            <a:off x="2971609" y="5044304"/>
            <a:ext cx="0" cy="720683"/>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96831B0-4CB9-89E8-A956-D7AD28129A01}"/>
              </a:ext>
            </a:extLst>
          </p:cNvPr>
          <p:cNvCxnSpPr>
            <a:cxnSpLocks/>
          </p:cNvCxnSpPr>
          <p:nvPr/>
        </p:nvCxnSpPr>
        <p:spPr>
          <a:xfrm>
            <a:off x="6648702" y="5088606"/>
            <a:ext cx="0" cy="720683"/>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063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pic>
        <p:nvPicPr>
          <p:cNvPr id="5" name="Picture 4" descr="A gloved hand holding a test tube with soil&#10;&#10;Description automatically generated">
            <a:extLst>
              <a:ext uri="{FF2B5EF4-FFF2-40B4-BE49-F238E27FC236}">
                <a16:creationId xmlns:a16="http://schemas.microsoft.com/office/drawing/2014/main" id="{14EFB6C3-7A27-1DB0-93FC-C240EE6A7E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78343" y="2684468"/>
            <a:ext cx="3827979" cy="2868769"/>
          </a:xfrm>
          <a:prstGeom prst="rect">
            <a:avLst/>
          </a:prstGeom>
          <a:ln w="38100">
            <a:solidFill>
              <a:srgbClr val="3EB1C8"/>
            </a:solidFill>
          </a:ln>
        </p:spPr>
      </p:pic>
      <p:sp>
        <p:nvSpPr>
          <p:cNvPr id="12" name="TextBox 11">
            <a:extLst>
              <a:ext uri="{FF2B5EF4-FFF2-40B4-BE49-F238E27FC236}">
                <a16:creationId xmlns:a16="http://schemas.microsoft.com/office/drawing/2014/main" id="{A744B61E-28AE-DA7E-CD3F-DC704FC16FE7}"/>
              </a:ext>
            </a:extLst>
          </p:cNvPr>
          <p:cNvSpPr txBox="1"/>
          <p:nvPr/>
        </p:nvSpPr>
        <p:spPr>
          <a:xfrm>
            <a:off x="628648" y="6021288"/>
            <a:ext cx="3451937" cy="369332"/>
          </a:xfrm>
          <a:prstGeom prst="rect">
            <a:avLst/>
          </a:prstGeom>
          <a:noFill/>
        </p:spPr>
        <p:txBody>
          <a:bodyPr wrap="square" rtlCol="0">
            <a:spAutoFit/>
          </a:bodyPr>
          <a:lstStyle/>
          <a:p>
            <a:r>
              <a:rPr lang="en-GB" dirty="0"/>
              <a:t>Fungal growth in soil – side view</a:t>
            </a:r>
          </a:p>
        </p:txBody>
      </p:sp>
      <p:pic>
        <p:nvPicPr>
          <p:cNvPr id="14" name="Picture 13" descr="A picture containing indoor, close&#10;&#10;Description automatically generated">
            <a:extLst>
              <a:ext uri="{FF2B5EF4-FFF2-40B4-BE49-F238E27FC236}">
                <a16:creationId xmlns:a16="http://schemas.microsoft.com/office/drawing/2014/main" id="{9E3A0034-2D1F-939D-5BAC-2FBFA3994A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35035" y="1549350"/>
            <a:ext cx="2078497" cy="1892515"/>
          </a:xfrm>
          <a:prstGeom prst="rect">
            <a:avLst/>
          </a:prstGeom>
          <a:ln w="38100">
            <a:solidFill>
              <a:srgbClr val="3EB1C8"/>
            </a:solidFill>
          </a:ln>
        </p:spPr>
      </p:pic>
      <p:pic>
        <p:nvPicPr>
          <p:cNvPr id="16" name="Picture 15" descr="A picture containing indoor&#10;&#10;Description automatically generated">
            <a:extLst>
              <a:ext uri="{FF2B5EF4-FFF2-40B4-BE49-F238E27FC236}">
                <a16:creationId xmlns:a16="http://schemas.microsoft.com/office/drawing/2014/main" id="{2AB5D39A-53CE-AF4E-A5A5-B0AB94B83E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02113" y="4085112"/>
            <a:ext cx="2083656" cy="1942026"/>
          </a:xfrm>
          <a:prstGeom prst="rect">
            <a:avLst/>
          </a:prstGeom>
          <a:ln w="38100">
            <a:solidFill>
              <a:srgbClr val="3EB1C8"/>
            </a:solidFill>
          </a:ln>
        </p:spPr>
      </p:pic>
      <p:sp>
        <p:nvSpPr>
          <p:cNvPr id="18" name="TextBox 17">
            <a:extLst>
              <a:ext uri="{FF2B5EF4-FFF2-40B4-BE49-F238E27FC236}">
                <a16:creationId xmlns:a16="http://schemas.microsoft.com/office/drawing/2014/main" id="{1235B184-4761-9BC4-1243-201D6DCE624C}"/>
              </a:ext>
            </a:extLst>
          </p:cNvPr>
          <p:cNvSpPr txBox="1"/>
          <p:nvPr/>
        </p:nvSpPr>
        <p:spPr>
          <a:xfrm>
            <a:off x="4961459" y="6011996"/>
            <a:ext cx="3354957" cy="369332"/>
          </a:xfrm>
          <a:prstGeom prst="rect">
            <a:avLst/>
          </a:prstGeom>
          <a:noFill/>
        </p:spPr>
        <p:txBody>
          <a:bodyPr wrap="none" rtlCol="0">
            <a:spAutoFit/>
          </a:bodyPr>
          <a:lstStyle/>
          <a:p>
            <a:r>
              <a:rPr lang="en-GB" dirty="0"/>
              <a:t>Bacterial growth in soil – top view</a:t>
            </a:r>
          </a:p>
        </p:txBody>
      </p:sp>
      <p:sp>
        <p:nvSpPr>
          <p:cNvPr id="20" name="TextBox 19">
            <a:extLst>
              <a:ext uri="{FF2B5EF4-FFF2-40B4-BE49-F238E27FC236}">
                <a16:creationId xmlns:a16="http://schemas.microsoft.com/office/drawing/2014/main" id="{D4CB37B6-BB26-628A-D55C-D3547C868F5A}"/>
              </a:ext>
            </a:extLst>
          </p:cNvPr>
          <p:cNvSpPr txBox="1"/>
          <p:nvPr/>
        </p:nvSpPr>
        <p:spPr>
          <a:xfrm>
            <a:off x="5019614" y="3429000"/>
            <a:ext cx="3152786" cy="369332"/>
          </a:xfrm>
          <a:prstGeom prst="rect">
            <a:avLst/>
          </a:prstGeom>
          <a:noFill/>
        </p:spPr>
        <p:txBody>
          <a:bodyPr wrap="none" rtlCol="0">
            <a:spAutoFit/>
          </a:bodyPr>
          <a:lstStyle/>
          <a:p>
            <a:r>
              <a:rPr lang="en-GB" dirty="0"/>
              <a:t>Fungal growth in soil – top view</a:t>
            </a:r>
          </a:p>
        </p:txBody>
      </p:sp>
      <p:sp>
        <p:nvSpPr>
          <p:cNvPr id="22" name="TextBox 21">
            <a:extLst>
              <a:ext uri="{FF2B5EF4-FFF2-40B4-BE49-F238E27FC236}">
                <a16:creationId xmlns:a16="http://schemas.microsoft.com/office/drawing/2014/main" id="{2F3E10DC-2241-30DF-F0FB-4FC496867722}"/>
              </a:ext>
            </a:extLst>
          </p:cNvPr>
          <p:cNvSpPr txBox="1"/>
          <p:nvPr/>
        </p:nvSpPr>
        <p:spPr>
          <a:xfrm rot="16200000">
            <a:off x="7269396" y="3761668"/>
            <a:ext cx="3421386" cy="307777"/>
          </a:xfrm>
          <a:prstGeom prst="rect">
            <a:avLst/>
          </a:prstGeom>
          <a:noFill/>
        </p:spPr>
        <p:txBody>
          <a:bodyPr wrap="none" rtlCol="0">
            <a:spAutoFit/>
          </a:bodyPr>
          <a:lstStyle/>
          <a:p>
            <a:r>
              <a:rPr lang="en-GB" sz="1400" dirty="0"/>
              <a:t>All images © </a:t>
            </a:r>
            <a:r>
              <a:rPr lang="en-GB" sz="1400" dirty="0">
                <a:solidFill>
                  <a:srgbClr val="000000"/>
                </a:solidFill>
                <a:effectLst/>
                <a:latin typeface="Calibri" panose="020F0502020204030204" pitchFamily="34" charset="0"/>
                <a:ea typeface="Calibri" panose="020F0502020204030204" pitchFamily="34" charset="0"/>
              </a:rPr>
              <a:t>Luiz Alberto </a:t>
            </a:r>
            <a:r>
              <a:rPr lang="en-GB" sz="1400" dirty="0" err="1">
                <a:solidFill>
                  <a:srgbClr val="000000"/>
                </a:solidFill>
                <a:effectLst/>
                <a:latin typeface="Calibri" panose="020F0502020204030204" pitchFamily="34" charset="0"/>
                <a:ea typeface="Calibri" panose="020F0502020204030204" pitchFamily="34" charset="0"/>
              </a:rPr>
              <a:t>Domeignoz</a:t>
            </a:r>
            <a:r>
              <a:rPr lang="en-GB" sz="1400" dirty="0">
                <a:solidFill>
                  <a:srgbClr val="000000"/>
                </a:solidFill>
                <a:effectLst/>
                <a:latin typeface="Calibri" panose="020F0502020204030204" pitchFamily="34" charset="0"/>
                <a:ea typeface="Calibri" panose="020F0502020204030204" pitchFamily="34" charset="0"/>
              </a:rPr>
              <a:t> Horta </a:t>
            </a:r>
            <a:r>
              <a:rPr lang="en-GB" sz="1400" dirty="0"/>
              <a:t> </a:t>
            </a:r>
          </a:p>
        </p:txBody>
      </p:sp>
      <p:sp>
        <p:nvSpPr>
          <p:cNvPr id="24" name="TextBox 23">
            <a:extLst>
              <a:ext uri="{FF2B5EF4-FFF2-40B4-BE49-F238E27FC236}">
                <a16:creationId xmlns:a16="http://schemas.microsoft.com/office/drawing/2014/main" id="{D086A127-DB3B-F277-0056-58D549D5AC79}"/>
              </a:ext>
            </a:extLst>
          </p:cNvPr>
          <p:cNvSpPr txBox="1"/>
          <p:nvPr/>
        </p:nvSpPr>
        <p:spPr>
          <a:xfrm>
            <a:off x="628648" y="1412776"/>
            <a:ext cx="4397304" cy="646331"/>
          </a:xfrm>
          <a:prstGeom prst="rect">
            <a:avLst/>
          </a:prstGeom>
          <a:noFill/>
        </p:spPr>
        <p:txBody>
          <a:bodyPr wrap="square" lIns="91440" tIns="45720" rIns="91440" bIns="45720" rtlCol="0" anchor="t">
            <a:spAutoFit/>
          </a:bodyPr>
          <a:lstStyle/>
          <a:p>
            <a:r>
              <a:rPr lang="en-GB" dirty="0"/>
              <a:t>Fungi-rich soils release LESS carbon dioxide than bacteria-rich soils (when heated).</a:t>
            </a:r>
          </a:p>
        </p:txBody>
      </p:sp>
    </p:spTree>
    <p:extLst>
      <p:ext uri="{BB962C8B-B14F-4D97-AF65-F5344CB8AC3E}">
        <p14:creationId xmlns:p14="http://schemas.microsoft.com/office/powerpoint/2010/main" val="789825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cs typeface="Calibri"/>
              </a:rPr>
              <a:t>Who were the scientists?</a:t>
            </a:r>
            <a:endParaRPr lang="en-US" dirty="0"/>
          </a:p>
        </p:txBody>
      </p:sp>
      <p:pic>
        <p:nvPicPr>
          <p:cNvPr id="4" name="Picture 3" descr="A person smiling for the camera&#10;&#10;Description automatically generated with medium confidence">
            <a:extLst>
              <a:ext uri="{FF2B5EF4-FFF2-40B4-BE49-F238E27FC236}">
                <a16:creationId xmlns:a16="http://schemas.microsoft.com/office/drawing/2014/main" id="{EBE2522A-5B8B-1528-3544-275DE4C0C9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656" y="1525701"/>
            <a:ext cx="2714157" cy="2654362"/>
          </a:xfrm>
          <a:prstGeom prst="rect">
            <a:avLst/>
          </a:prstGeom>
          <a:ln w="38100">
            <a:solidFill>
              <a:srgbClr val="3EB1C8"/>
            </a:solidFill>
          </a:ln>
        </p:spPr>
      </p:pic>
      <p:sp>
        <p:nvSpPr>
          <p:cNvPr id="7" name="TextBox 6">
            <a:extLst>
              <a:ext uri="{FF2B5EF4-FFF2-40B4-BE49-F238E27FC236}">
                <a16:creationId xmlns:a16="http://schemas.microsoft.com/office/drawing/2014/main" id="{8A84A998-48A8-2F7F-C1E2-552416A4ABD8}"/>
              </a:ext>
            </a:extLst>
          </p:cNvPr>
          <p:cNvSpPr txBox="1"/>
          <p:nvPr/>
        </p:nvSpPr>
        <p:spPr>
          <a:xfrm>
            <a:off x="3851920" y="1419741"/>
            <a:ext cx="4660681" cy="2585323"/>
          </a:xfrm>
          <a:prstGeom prst="rect">
            <a:avLst/>
          </a:prstGeom>
          <a:noFill/>
        </p:spPr>
        <p:txBody>
          <a:bodyPr wrap="square" lIns="91440" tIns="45720" rIns="91440" bIns="45720" anchor="t">
            <a:spAutoFit/>
          </a:bodyPr>
          <a:lstStyle/>
          <a:p>
            <a:r>
              <a:rPr lang="en-GB" b="1" dirty="0"/>
              <a:t>Dr Luiz A. </a:t>
            </a:r>
            <a:r>
              <a:rPr lang="en-GB" b="1" dirty="0" err="1"/>
              <a:t>Domeignoz</a:t>
            </a:r>
            <a:r>
              <a:rPr lang="en-GB" b="1" dirty="0"/>
              <a:t>-Horta </a:t>
            </a:r>
            <a:r>
              <a:rPr lang="en-GB" dirty="0"/>
              <a:t>went to university in Brazil to study biology.</a:t>
            </a:r>
          </a:p>
          <a:p>
            <a:endParaRPr lang="en-GB" dirty="0"/>
          </a:p>
          <a:p>
            <a:r>
              <a:rPr lang="en-GB" dirty="0"/>
              <a:t>He has worked in France, the United States and now he is a research scientist at University of Zürich in Switzerland.</a:t>
            </a:r>
          </a:p>
          <a:p>
            <a:endParaRPr lang="en-GB" dirty="0"/>
          </a:p>
          <a:p>
            <a:r>
              <a:rPr lang="en-GB" dirty="0"/>
              <a:t>He is interested in </a:t>
            </a:r>
            <a:r>
              <a:rPr lang="en-GB" b="1" dirty="0"/>
              <a:t>microbes</a:t>
            </a:r>
            <a:r>
              <a:rPr lang="en-GB" dirty="0"/>
              <a:t> (bacteria and fungi) that live in the soil.</a:t>
            </a:r>
            <a:endParaRPr lang="en-GB" dirty="0">
              <a:ea typeface="Calibri"/>
              <a:cs typeface="Calibri"/>
            </a:endParaRPr>
          </a:p>
        </p:txBody>
      </p:sp>
      <p:sp>
        <p:nvSpPr>
          <p:cNvPr id="10" name="TextBox 9">
            <a:extLst>
              <a:ext uri="{FF2B5EF4-FFF2-40B4-BE49-F238E27FC236}">
                <a16:creationId xmlns:a16="http://schemas.microsoft.com/office/drawing/2014/main" id="{5E1587C6-8C5E-C1AE-A842-CAC07B5C8A73}"/>
              </a:ext>
            </a:extLst>
          </p:cNvPr>
          <p:cNvSpPr txBox="1"/>
          <p:nvPr/>
        </p:nvSpPr>
        <p:spPr>
          <a:xfrm>
            <a:off x="877655" y="4391979"/>
            <a:ext cx="7653570" cy="369332"/>
          </a:xfrm>
          <a:prstGeom prst="rect">
            <a:avLst/>
          </a:prstGeom>
          <a:noFill/>
        </p:spPr>
        <p:txBody>
          <a:bodyPr wrap="none" rtlCol="0">
            <a:spAutoFit/>
          </a:bodyPr>
          <a:lstStyle/>
          <a:p>
            <a:r>
              <a:rPr lang="en-GB" dirty="0" err="1"/>
              <a:t>Liuz</a:t>
            </a:r>
            <a:r>
              <a:rPr lang="en-GB" dirty="0"/>
              <a:t> </a:t>
            </a:r>
            <a:r>
              <a:rPr lang="en-GB" b="1" i="1" dirty="0"/>
              <a:t>collaborated</a:t>
            </a:r>
            <a:r>
              <a:rPr lang="en-GB" dirty="0"/>
              <a:t> with scientists working at different universities in Switzerland:</a:t>
            </a:r>
          </a:p>
        </p:txBody>
      </p:sp>
      <p:sp>
        <p:nvSpPr>
          <p:cNvPr id="12" name="TextBox 11">
            <a:extLst>
              <a:ext uri="{FF2B5EF4-FFF2-40B4-BE49-F238E27FC236}">
                <a16:creationId xmlns:a16="http://schemas.microsoft.com/office/drawing/2014/main" id="{1E71E3B4-0232-DF13-68E9-EF290D42A0A8}"/>
              </a:ext>
            </a:extLst>
          </p:cNvPr>
          <p:cNvSpPr txBox="1"/>
          <p:nvPr/>
        </p:nvSpPr>
        <p:spPr>
          <a:xfrm>
            <a:off x="879388" y="4873978"/>
            <a:ext cx="2286000" cy="1754326"/>
          </a:xfrm>
          <a:prstGeom prst="rect">
            <a:avLst/>
          </a:prstGeom>
          <a:noFill/>
        </p:spPr>
        <p:txBody>
          <a:bodyPr wrap="square">
            <a:spAutoFit/>
          </a:bodyPr>
          <a:lstStyle/>
          <a:p>
            <a:r>
              <a:rPr lang="en-GB" dirty="0"/>
              <a:t>Melissa </a:t>
            </a:r>
            <a:r>
              <a:rPr lang="en-GB" dirty="0" err="1"/>
              <a:t>Shinfuku</a:t>
            </a:r>
            <a:endParaRPr lang="en-GB" dirty="0"/>
          </a:p>
          <a:p>
            <a:r>
              <a:rPr lang="en-GB" dirty="0"/>
              <a:t>Pilar </a:t>
            </a:r>
            <a:r>
              <a:rPr lang="en-GB" dirty="0" err="1"/>
              <a:t>Junier</a:t>
            </a:r>
            <a:endParaRPr lang="en-GB" dirty="0"/>
          </a:p>
          <a:p>
            <a:r>
              <a:rPr lang="en-GB" dirty="0"/>
              <a:t>Simon Poirier</a:t>
            </a:r>
          </a:p>
          <a:p>
            <a:r>
              <a:rPr lang="en-GB" dirty="0"/>
              <a:t>Eric </a:t>
            </a:r>
            <a:r>
              <a:rPr lang="en-GB" dirty="0" err="1"/>
              <a:t>Verrecchia</a:t>
            </a:r>
            <a:endParaRPr lang="en-GB" dirty="0"/>
          </a:p>
          <a:p>
            <a:r>
              <a:rPr lang="en-GB" dirty="0"/>
              <a:t>David </a:t>
            </a:r>
            <a:r>
              <a:rPr lang="en-GB" dirty="0" err="1"/>
              <a:t>Sebag</a:t>
            </a:r>
            <a:endParaRPr lang="en-GB" dirty="0"/>
          </a:p>
          <a:p>
            <a:r>
              <a:rPr lang="en-GB" dirty="0"/>
              <a:t>Kristen M. DeAngelis</a:t>
            </a:r>
          </a:p>
        </p:txBody>
      </p:sp>
      <p:sp>
        <p:nvSpPr>
          <p:cNvPr id="16" name="Rectangle: Rounded Corners 15">
            <a:extLst>
              <a:ext uri="{FF2B5EF4-FFF2-40B4-BE49-F238E27FC236}">
                <a16:creationId xmlns:a16="http://schemas.microsoft.com/office/drawing/2014/main" id="{2FBA731D-3AEF-4B44-6C1C-7E47AF374181}"/>
              </a:ext>
            </a:extLst>
          </p:cNvPr>
          <p:cNvSpPr/>
          <p:nvPr/>
        </p:nvSpPr>
        <p:spPr>
          <a:xfrm>
            <a:off x="3930876" y="5190233"/>
            <a:ext cx="4496960" cy="112181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does </a:t>
            </a:r>
            <a:r>
              <a:rPr lang="en-GB" b="1" dirty="0"/>
              <a:t>collaborate</a:t>
            </a:r>
            <a:r>
              <a:rPr lang="en-GB" dirty="0"/>
              <a:t> mean?</a:t>
            </a:r>
          </a:p>
          <a:p>
            <a:pPr algn="ctr"/>
            <a:endParaRPr lang="en-GB" dirty="0"/>
          </a:p>
          <a:p>
            <a:pPr algn="ctr"/>
            <a:r>
              <a:rPr lang="en-GB" dirty="0"/>
              <a:t>Why do scientists collaborate?</a:t>
            </a:r>
          </a:p>
        </p:txBody>
      </p:sp>
    </p:spTree>
    <p:extLst>
      <p:ext uri="{BB962C8B-B14F-4D97-AF65-F5344CB8AC3E}">
        <p14:creationId xmlns:p14="http://schemas.microsoft.com/office/powerpoint/2010/main" val="3049791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561530" y="1581695"/>
            <a:ext cx="4020940"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discover what soil is made of?</a:t>
            </a:r>
            <a:endParaRPr lang="en-US" dirty="0"/>
          </a:p>
        </p:txBody>
      </p:sp>
      <p:pic>
        <p:nvPicPr>
          <p:cNvPr id="12" name="Picture 11" descr="Icon&#10;&#10;Description automatically generated">
            <a:extLst>
              <a:ext uri="{FF2B5EF4-FFF2-40B4-BE49-F238E27FC236}">
                <a16:creationId xmlns:a16="http://schemas.microsoft.com/office/drawing/2014/main" id="{06650709-7F4F-0B67-012A-4842FAE3FE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8638" y="2442059"/>
            <a:ext cx="1152672" cy="1194217"/>
          </a:xfrm>
          <a:prstGeom prst="rect">
            <a:avLst/>
          </a:prstGeom>
        </p:spPr>
      </p:pic>
      <p:pic>
        <p:nvPicPr>
          <p:cNvPr id="15" name="Picture 14" descr="A picture containing dark, night sky&#10;&#10;Description automatically generated">
            <a:extLst>
              <a:ext uri="{FF2B5EF4-FFF2-40B4-BE49-F238E27FC236}">
                <a16:creationId xmlns:a16="http://schemas.microsoft.com/office/drawing/2014/main" id="{2D3908AE-BF98-DA99-A993-855CE973DE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78745" y="3872763"/>
            <a:ext cx="812552" cy="1273045"/>
          </a:xfrm>
          <a:prstGeom prst="rect">
            <a:avLst/>
          </a:prstGeom>
        </p:spPr>
      </p:pic>
      <p:pic>
        <p:nvPicPr>
          <p:cNvPr id="17" name="Picture 16" descr="A picture containing ground, outdoor, rock, hand&#10;&#10;Description automatically generated">
            <a:extLst>
              <a:ext uri="{FF2B5EF4-FFF2-40B4-BE49-F238E27FC236}">
                <a16:creationId xmlns:a16="http://schemas.microsoft.com/office/drawing/2014/main" id="{D8859D4E-FE2D-470C-DBC9-D82F38D8FD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30772" y="5381580"/>
            <a:ext cx="1716791" cy="1141483"/>
          </a:xfrm>
          <a:prstGeom prst="rect">
            <a:avLst/>
          </a:prstGeom>
        </p:spPr>
      </p:pic>
      <p:sp>
        <p:nvSpPr>
          <p:cNvPr id="19" name="TextBox 18">
            <a:extLst>
              <a:ext uri="{FF2B5EF4-FFF2-40B4-BE49-F238E27FC236}">
                <a16:creationId xmlns:a16="http://schemas.microsoft.com/office/drawing/2014/main" id="{92A44111-0767-E255-17F5-14FC6BF2A95A}"/>
              </a:ext>
            </a:extLst>
          </p:cNvPr>
          <p:cNvSpPr txBox="1"/>
          <p:nvPr/>
        </p:nvSpPr>
        <p:spPr>
          <a:xfrm>
            <a:off x="3293889" y="2810316"/>
            <a:ext cx="2940741" cy="369332"/>
          </a:xfrm>
          <a:prstGeom prst="rect">
            <a:avLst/>
          </a:prstGeom>
          <a:noFill/>
        </p:spPr>
        <p:txBody>
          <a:bodyPr wrap="none" rtlCol="0">
            <a:spAutoFit/>
          </a:bodyPr>
          <a:lstStyle/>
          <a:p>
            <a:r>
              <a:rPr lang="en-GB" dirty="0"/>
              <a:t>1. Look carefully at some soil.</a:t>
            </a:r>
          </a:p>
        </p:txBody>
      </p:sp>
      <p:sp>
        <p:nvSpPr>
          <p:cNvPr id="22" name="TextBox 21">
            <a:extLst>
              <a:ext uri="{FF2B5EF4-FFF2-40B4-BE49-F238E27FC236}">
                <a16:creationId xmlns:a16="http://schemas.microsoft.com/office/drawing/2014/main" id="{3E1DD2DB-AE74-3EE8-58AB-EE14A84A5F30}"/>
              </a:ext>
            </a:extLst>
          </p:cNvPr>
          <p:cNvSpPr txBox="1"/>
          <p:nvPr/>
        </p:nvSpPr>
        <p:spPr>
          <a:xfrm>
            <a:off x="3333303" y="4196526"/>
            <a:ext cx="2903744" cy="369332"/>
          </a:xfrm>
          <a:prstGeom prst="rect">
            <a:avLst/>
          </a:prstGeom>
          <a:noFill/>
        </p:spPr>
        <p:txBody>
          <a:bodyPr wrap="none" rtlCol="0">
            <a:spAutoFit/>
          </a:bodyPr>
          <a:lstStyle/>
          <a:p>
            <a:r>
              <a:rPr lang="en-GB" dirty="0"/>
              <a:t>2. Separate some soil layers.</a:t>
            </a:r>
          </a:p>
        </p:txBody>
      </p:sp>
      <p:sp>
        <p:nvSpPr>
          <p:cNvPr id="3" name="TextBox 2">
            <a:extLst>
              <a:ext uri="{FF2B5EF4-FFF2-40B4-BE49-F238E27FC236}">
                <a16:creationId xmlns:a16="http://schemas.microsoft.com/office/drawing/2014/main" id="{01F9DC20-E896-6505-52DC-D682F14108E8}"/>
              </a:ext>
            </a:extLst>
          </p:cNvPr>
          <p:cNvSpPr txBox="1"/>
          <p:nvPr/>
        </p:nvSpPr>
        <p:spPr>
          <a:xfrm>
            <a:off x="3817307" y="5632255"/>
            <a:ext cx="1883336" cy="369332"/>
          </a:xfrm>
          <a:prstGeom prst="rect">
            <a:avLst/>
          </a:prstGeom>
          <a:noFill/>
        </p:spPr>
        <p:txBody>
          <a:bodyPr wrap="none" rtlCol="0">
            <a:spAutoFit/>
          </a:bodyPr>
          <a:lstStyle/>
          <a:p>
            <a:r>
              <a:rPr lang="en-GB" dirty="0"/>
              <a:t>3. Soil texture test</a:t>
            </a:r>
          </a:p>
        </p:txBody>
      </p:sp>
      <p:pic>
        <p:nvPicPr>
          <p:cNvPr id="5" name="Picture 4" descr="Logo, icon&#10;&#10;Description automatically generated">
            <a:extLst>
              <a:ext uri="{FF2B5EF4-FFF2-40B4-BE49-F238E27FC236}">
                <a16:creationId xmlns:a16="http://schemas.microsoft.com/office/drawing/2014/main" id="{9DFEFFF2-7839-0F25-FBAB-7E6ECD7F6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05480" y="360659"/>
            <a:ext cx="904579" cy="904579"/>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6E33A86D-4A10-8C49-C9E6-E9DEDF384C53}"/>
              </a:ext>
            </a:extLst>
          </p:cNvPr>
          <p:cNvSpPr txBox="1"/>
          <p:nvPr/>
        </p:nvSpPr>
        <p:spPr>
          <a:xfrm>
            <a:off x="628648" y="1456203"/>
            <a:ext cx="6243071" cy="923330"/>
          </a:xfrm>
          <a:prstGeom prst="rect">
            <a:avLst/>
          </a:prstGeom>
          <a:noFill/>
        </p:spPr>
        <p:txBody>
          <a:bodyPr wrap="square" rtlCol="0">
            <a:spAutoFit/>
          </a:bodyPr>
          <a:lstStyle/>
          <a:p>
            <a:r>
              <a:rPr lang="en-GB" b="1" dirty="0"/>
              <a:t>Which is most valuable – soil or gold/diamonds?</a:t>
            </a:r>
          </a:p>
          <a:p>
            <a:r>
              <a:rPr lang="en-GB" dirty="0"/>
              <a:t>Children could prepare an argument for/against soil being the most valuable substance on Earth. Have a class debate.</a:t>
            </a:r>
          </a:p>
        </p:txBody>
      </p:sp>
      <p:sp>
        <p:nvSpPr>
          <p:cNvPr id="14" name="TextBox 13">
            <a:extLst>
              <a:ext uri="{FF2B5EF4-FFF2-40B4-BE49-F238E27FC236}">
                <a16:creationId xmlns:a16="http://schemas.microsoft.com/office/drawing/2014/main" id="{9B2A6534-E079-41CE-517B-49AF6F9A7D4E}"/>
              </a:ext>
            </a:extLst>
          </p:cNvPr>
          <p:cNvSpPr txBox="1"/>
          <p:nvPr/>
        </p:nvSpPr>
        <p:spPr>
          <a:xfrm>
            <a:off x="628648" y="2556101"/>
            <a:ext cx="5239881" cy="923330"/>
          </a:xfrm>
          <a:prstGeom prst="rect">
            <a:avLst/>
          </a:prstGeom>
          <a:noFill/>
        </p:spPr>
        <p:txBody>
          <a:bodyPr wrap="square" rtlCol="0">
            <a:spAutoFit/>
          </a:bodyPr>
          <a:lstStyle/>
          <a:p>
            <a:r>
              <a:rPr lang="en-GB" b="1" dirty="0"/>
              <a:t>Can you name some organisms that live in the soil? </a:t>
            </a:r>
          </a:p>
          <a:p>
            <a:r>
              <a:rPr lang="en-GB" b="1" dirty="0"/>
              <a:t>How do they survive there?</a:t>
            </a:r>
          </a:p>
          <a:p>
            <a:r>
              <a:rPr lang="en-GB" dirty="0"/>
              <a:t>Children could carry out their own research.</a:t>
            </a:r>
          </a:p>
        </p:txBody>
      </p:sp>
      <p:sp>
        <p:nvSpPr>
          <p:cNvPr id="16" name="TextBox 15">
            <a:extLst>
              <a:ext uri="{FF2B5EF4-FFF2-40B4-BE49-F238E27FC236}">
                <a16:creationId xmlns:a16="http://schemas.microsoft.com/office/drawing/2014/main" id="{785F2303-C75C-215F-DDFB-232D24896A92}"/>
              </a:ext>
            </a:extLst>
          </p:cNvPr>
          <p:cNvSpPr txBox="1"/>
          <p:nvPr/>
        </p:nvSpPr>
        <p:spPr>
          <a:xfrm>
            <a:off x="628648" y="3659795"/>
            <a:ext cx="6026405" cy="923330"/>
          </a:xfrm>
          <a:prstGeom prst="rect">
            <a:avLst/>
          </a:prstGeom>
          <a:noFill/>
        </p:spPr>
        <p:txBody>
          <a:bodyPr wrap="square" rtlCol="0">
            <a:spAutoFit/>
          </a:bodyPr>
          <a:lstStyle/>
          <a:p>
            <a:r>
              <a:rPr lang="en-GB" b="1" dirty="0"/>
              <a:t>What soil is best for growing different plants/crops?</a:t>
            </a:r>
          </a:p>
          <a:p>
            <a:r>
              <a:rPr lang="en-GB" dirty="0"/>
              <a:t>Children could compare the conditions needed for growing different crops, e.g. rice and potatoes.</a:t>
            </a:r>
          </a:p>
        </p:txBody>
      </p:sp>
      <p:sp>
        <p:nvSpPr>
          <p:cNvPr id="18" name="TextBox 17">
            <a:extLst>
              <a:ext uri="{FF2B5EF4-FFF2-40B4-BE49-F238E27FC236}">
                <a16:creationId xmlns:a16="http://schemas.microsoft.com/office/drawing/2014/main" id="{4942615C-9AB5-3AFC-0070-0BD091E9760F}"/>
              </a:ext>
            </a:extLst>
          </p:cNvPr>
          <p:cNvSpPr txBox="1"/>
          <p:nvPr/>
        </p:nvSpPr>
        <p:spPr>
          <a:xfrm>
            <a:off x="628648" y="4750832"/>
            <a:ext cx="4857341" cy="646331"/>
          </a:xfrm>
          <a:prstGeom prst="rect">
            <a:avLst/>
          </a:prstGeom>
          <a:noFill/>
        </p:spPr>
        <p:txBody>
          <a:bodyPr wrap="square" rtlCol="0">
            <a:spAutoFit/>
          </a:bodyPr>
          <a:lstStyle/>
          <a:p>
            <a:r>
              <a:rPr lang="en-GB" b="1" dirty="0"/>
              <a:t>Can you name different types of rocks?</a:t>
            </a:r>
          </a:p>
          <a:p>
            <a:r>
              <a:rPr lang="en-GB" dirty="0"/>
              <a:t>Children can compare different types of rocks.*</a:t>
            </a:r>
            <a:r>
              <a:rPr lang="en-GB" baseline="30000" dirty="0"/>
              <a:t>1</a:t>
            </a:r>
          </a:p>
        </p:txBody>
      </p:sp>
      <p:sp>
        <p:nvSpPr>
          <p:cNvPr id="20" name="TextBox 19">
            <a:extLst>
              <a:ext uri="{FF2B5EF4-FFF2-40B4-BE49-F238E27FC236}">
                <a16:creationId xmlns:a16="http://schemas.microsoft.com/office/drawing/2014/main" id="{E444B5C7-533D-231B-8DA6-1BE6F0D32835}"/>
              </a:ext>
            </a:extLst>
          </p:cNvPr>
          <p:cNvSpPr txBox="1"/>
          <p:nvPr/>
        </p:nvSpPr>
        <p:spPr>
          <a:xfrm>
            <a:off x="628648" y="5579379"/>
            <a:ext cx="7975800" cy="923330"/>
          </a:xfrm>
          <a:prstGeom prst="rect">
            <a:avLst/>
          </a:prstGeom>
          <a:noFill/>
        </p:spPr>
        <p:txBody>
          <a:bodyPr wrap="square" rtlCol="0">
            <a:spAutoFit/>
          </a:bodyPr>
          <a:lstStyle/>
          <a:p>
            <a:r>
              <a:rPr lang="en-GB" b="1" dirty="0"/>
              <a:t>How do other fungi help us?</a:t>
            </a:r>
          </a:p>
          <a:p>
            <a:r>
              <a:rPr lang="en-GB" dirty="0"/>
              <a:t>Yeast is a fungus that grows as a single cell and is used to make bread dough rise. Children could set up and observe dough mixture rising.*</a:t>
            </a:r>
            <a:r>
              <a:rPr lang="en-GB" baseline="30000" dirty="0"/>
              <a:t>2</a:t>
            </a:r>
          </a:p>
        </p:txBody>
      </p:sp>
      <p:pic>
        <p:nvPicPr>
          <p:cNvPr id="22" name="Picture 21" descr="A picture containing sky, ground, outdoor, dirt&#10;&#10;Description automatically generated">
            <a:extLst>
              <a:ext uri="{FF2B5EF4-FFF2-40B4-BE49-F238E27FC236}">
                <a16:creationId xmlns:a16="http://schemas.microsoft.com/office/drawing/2014/main" id="{44BD874E-A69A-3A63-5D05-FF5B435213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55053" y="4215351"/>
            <a:ext cx="1861572" cy="1389534"/>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8A3CE4BC-BE61-2E98-A673-BC25DF2C71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5053" y="1773526"/>
            <a:ext cx="1780762" cy="1442698"/>
          </a:xfrm>
          <a:prstGeom prst="rect">
            <a:avLst/>
          </a:prstGeom>
        </p:spPr>
      </p:pic>
    </p:spTree>
    <p:extLst>
      <p:ext uri="{BB962C8B-B14F-4D97-AF65-F5344CB8AC3E}">
        <p14:creationId xmlns:p14="http://schemas.microsoft.com/office/powerpoint/2010/main" val="3910944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2008128" y="1529464"/>
            <a:ext cx="5131834" cy="41542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ea typeface="+mn-ea"/>
                <a:cs typeface="+mn-cs"/>
              </a:rPr>
              <a:t>Writing</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cs typeface="Calibri" panose="020F0502020204030204"/>
            </a:endParaRPr>
          </a:p>
          <a:p>
            <a:pPr marL="285750" indent="-285750">
              <a:buFont typeface="Arial"/>
              <a:buChar char="•"/>
            </a:pPr>
            <a:r>
              <a:rPr kumimoji="0" lang="en-GB" sz="1800" b="0" i="0" u="none" strike="noStrike" kern="1200" cap="none" spc="0" normalizeH="0" baseline="0" noProof="0" dirty="0">
                <a:ln>
                  <a:noFill/>
                </a:ln>
                <a:solidFill>
                  <a:prstClr val="white"/>
                </a:solidFill>
                <a:effectLst/>
                <a:uLnTx/>
                <a:uFillTx/>
                <a:ea typeface="+mn-ea"/>
                <a:cs typeface="+mn-cs"/>
              </a:rPr>
              <a:t>Instructions - </a:t>
            </a:r>
            <a:r>
              <a:rPr lang="en-GB" dirty="0">
                <a:solidFill>
                  <a:prstClr val="white"/>
                </a:solidFill>
              </a:rPr>
              <a:t>Write a recipe for a good quality garden soil</a:t>
            </a:r>
            <a:endParaRPr lang="en-GB" dirty="0">
              <a:solidFill>
                <a:prstClr val="white"/>
              </a:solidFill>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cs typeface="Calibri" panose="020F0502020204030204"/>
            </a:endParaRPr>
          </a:p>
          <a:p>
            <a:pPr marL="285750" indent="-285750">
              <a:buFont typeface="Arial"/>
              <a:buChar char="•"/>
            </a:pPr>
            <a:r>
              <a:rPr lang="en-GB" dirty="0">
                <a:solidFill>
                  <a:prstClr val="white"/>
                </a:solidFill>
              </a:rPr>
              <a:t>Narrative</a:t>
            </a:r>
            <a:r>
              <a:rPr lang="en-GB" dirty="0"/>
              <a:t>/Diary - Imagine you are an organism that lives in the soil – describe a day in your life underground</a:t>
            </a:r>
            <a:br>
              <a:rPr lang="en-GB" dirty="0"/>
            </a:br>
            <a:endParaRPr lang="en-GB" dirty="0">
              <a:cs typeface="Calibri"/>
            </a:endParaRPr>
          </a:p>
          <a:p>
            <a:pPr marL="285750" indent="-285750">
              <a:buFont typeface="Arial"/>
              <a:buChar char="•"/>
            </a:pPr>
            <a:r>
              <a:rPr lang="en-GB" dirty="0"/>
              <a:t>Persuasive</a:t>
            </a:r>
            <a:r>
              <a:rPr lang="en-GB" dirty="0">
                <a:cs typeface="Calibri"/>
              </a:rPr>
              <a:t> writing/Letter - Imagine that you are an animal that lives in the soil – write a letter to humankind explaining what might happen to you if the soil gets warmer</a:t>
            </a:r>
            <a:endParaRPr lang="en-GB" dirty="0"/>
          </a:p>
        </p:txBody>
      </p:sp>
    </p:spTree>
    <p:extLst>
      <p:ext uri="{BB962C8B-B14F-4D97-AF65-F5344CB8AC3E}">
        <p14:creationId xmlns:p14="http://schemas.microsoft.com/office/powerpoint/2010/main" val="2588583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endParaRPr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a:defRPr/>
            </a:pPr>
            <a:r>
              <a:rPr kumimoji="0" lang="en-GB" sz="1400"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PSTT advises teachers to refer to either CLEAPSS website or SSERC website for</a:t>
            </a:r>
            <a:r>
              <a:rPr lang="en-GB" sz="1400" dirty="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up to date</a:t>
            </a:r>
            <a:r>
              <a:rPr lang="en-GB" sz="1400" dirty="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health and safety</a:t>
            </a:r>
            <a:r>
              <a:rPr lang="en-GB" sz="1400" dirty="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information when planning practical activities for children.</a:t>
            </a:r>
            <a:endParaRPr lang="en-GB" dirty="0">
              <a:cs typeface="Calibri"/>
            </a:endParaRP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©Primary Science Teaching Trust </a:t>
            </a:r>
            <a:r>
              <a:rPr lang="en-GB" sz="1400" b="1" dirty="0">
                <a:solidFill>
                  <a:srgbClr val="3C3C3C"/>
                </a:solidFill>
                <a:latin typeface="Calibri"/>
                <a:ea typeface="Calibri"/>
                <a:cs typeface="Plus Jakarta Sans ExtraBold" pitchFamily="2" charset="0"/>
              </a:rPr>
              <a:t>2022</a:t>
            </a:r>
            <a:r>
              <a:rPr kumimoji="0" lang="en-GB" sz="1400"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dirty="0">
              <a:ln>
                <a:noFill/>
              </a:ln>
              <a:solidFill>
                <a:srgbClr val="3C3C3C"/>
              </a:solidFill>
              <a:effectLst/>
              <a:uLnTx/>
              <a:uFillTx/>
              <a:latin typeface="Calibri"/>
              <a:ea typeface="Calibri"/>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Soil fungi could reduce global warming</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17756" y="1536519"/>
            <a:ext cx="3750177" cy="171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sz="1600" dirty="0">
                <a:solidFill>
                  <a:prstClr val="white"/>
                </a:solidFill>
                <a:latin typeface="Calibri" panose="020F0502020204030204"/>
                <a:cs typeface="Calibri"/>
              </a:rPr>
              <a:t>Recognise that soils are made from rocks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organic matter</a:t>
            </a:r>
            <a:br>
              <a:rPr lang="en-GB" sz="1600" dirty="0">
                <a:latin typeface="Calibri" panose="020F0502020204030204"/>
                <a:cs typeface="Calibri"/>
              </a:rPr>
            </a:br>
            <a:endParaRPr lang="en-US" sz="1600" dirty="0">
              <a:ea typeface="Calibri"/>
              <a:cs typeface="Calibri"/>
            </a:endParaRPr>
          </a:p>
          <a:p>
            <a:pPr marL="285750" indent="-285750">
              <a:buFont typeface="Arial"/>
              <a:buChar char="•"/>
              <a:defRPr/>
            </a:pPr>
            <a:r>
              <a:rPr lang="en-GB" sz="1600" dirty="0">
                <a:solidFill>
                  <a:prstClr val="white"/>
                </a:solidFill>
                <a:latin typeface="Calibri" panose="020F0502020204030204"/>
                <a:cs typeface="Calibri"/>
              </a:rPr>
              <a:t>Explore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different </a:t>
            </a:r>
            <a:r>
              <a:rPr lang="en-GB" sz="1600" dirty="0">
                <a:solidFill>
                  <a:prstClr val="white"/>
                </a:solidFill>
                <a:latin typeface="Calibri" panose="020F0502020204030204"/>
                <a:cs typeface="Calibri"/>
              </a:rPr>
              <a:t>soils and identify similarities and differences between them</a:t>
            </a:r>
            <a:endParaRPr lang="en-GB" sz="1600" dirty="0">
              <a:solidFill>
                <a:prstClr val="white"/>
              </a:solidFill>
              <a:ea typeface="Calibri" panose="020F0502020204030204"/>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6710" y="3823345"/>
            <a:ext cx="8316416" cy="149097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A team of research scientists has shown that fungi living in the soil play a key role in how much carbon (from carbon dioxide in the atmosphere) is stored in, and released from, the soil. More carbon dioxide in the atmosphere, mostly through burning fossil fuels, means that the Earth is warming at much higher rates than at any time in the past. This is leading to climate change. Soil fungi could be an important factor in reducing global warming.</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17756" y="5795753"/>
            <a:ext cx="8316416" cy="87478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defRPr/>
            </a:pPr>
            <a:r>
              <a:rPr lang="en-GB" sz="1600" dirty="0">
                <a:solidFill>
                  <a:prstClr val="white"/>
                </a:solidFill>
                <a:latin typeface="Calibri" panose="020F0502020204030204"/>
                <a:cs typeface="Calibri"/>
              </a:rPr>
              <a:t>Look closely at samples of soil</a:t>
            </a:r>
            <a:endParaRPr lang="en-US" dirty="0"/>
          </a:p>
          <a:p>
            <a:pPr marL="342900" indent="-342900">
              <a:buFont typeface="Arial" panose="020B0604020202020204" pitchFamily="34" charset="0"/>
              <a:buChar char="•"/>
              <a:defRPr/>
            </a:pPr>
            <a:r>
              <a:rPr lang="en-GB" sz="1600" dirty="0">
                <a:solidFill>
                  <a:prstClr val="white"/>
                </a:solidFill>
                <a:latin typeface="Calibri" panose="020F0502020204030204"/>
                <a:cs typeface="Calibri"/>
              </a:rPr>
              <a:t>Observe how soil can be separated through sedimentation</a:t>
            </a:r>
            <a:endParaRPr lang="en-GB" sz="16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342900" indent="-342900">
              <a:buFont typeface="Arial" panose="020B0604020202020204" pitchFamily="34" charset="0"/>
              <a:buChar char="•"/>
              <a:defRPr/>
            </a:pPr>
            <a:r>
              <a:rPr lang="en-GB" sz="1600" dirty="0">
                <a:solidFill>
                  <a:prstClr val="white"/>
                </a:solidFill>
                <a:latin typeface="Calibri" panose="020F0502020204030204"/>
                <a:cs typeface="Calibri"/>
              </a:rPr>
              <a:t>Identify &amp; classify different types of soil</a:t>
            </a:r>
            <a:endParaRPr lang="en-GB" dirty="0">
              <a:ea typeface="Calibri" panose="020F0502020204030204"/>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7" y="3491716"/>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7" y="5435932"/>
            <a:ext cx="8447452" cy="369332"/>
          </a:xfrm>
          <a:prstGeom prst="rect">
            <a:avLst/>
          </a:prstGeom>
          <a:noFill/>
        </p:spPr>
        <p:txBody>
          <a:bodyPr wrap="square" lIns="91440" tIns="45720" rIns="91440" bIns="45720" anchor="t">
            <a:spAutoFit/>
          </a:bodyPr>
          <a:lstStyle/>
          <a:p>
            <a:pPr>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blue text&#10;&#10;Description automatically generated">
            <a:extLst>
              <a:ext uri="{FF2B5EF4-FFF2-40B4-BE49-F238E27FC236}">
                <a16:creationId xmlns:a16="http://schemas.microsoft.com/office/drawing/2014/main" id="{177FC3D9-2D81-91FE-6E40-7E035B7F1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774" y="2243320"/>
            <a:ext cx="4320000" cy="599346"/>
          </a:xfrm>
          <a:prstGeom prst="rect">
            <a:avLst/>
          </a:prstGeom>
        </p:spPr>
      </p:pic>
      <p:pic>
        <p:nvPicPr>
          <p:cNvPr id="22" name="Picture 21" descr="A white background with pink text&#10;&#10;Description automatically generated">
            <a:extLst>
              <a:ext uri="{FF2B5EF4-FFF2-40B4-BE49-F238E27FC236}">
                <a16:creationId xmlns:a16="http://schemas.microsoft.com/office/drawing/2014/main" id="{2EFD9970-B03A-7FB7-10A0-C7B34ECDBE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7430" y="1554462"/>
            <a:ext cx="4320000" cy="62991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60FD0A06-AABA-51B3-3B51-DC728DCB21C4}"/>
              </a:ext>
            </a:extLst>
          </p:cNvPr>
          <p:cNvSpPr txBox="1"/>
          <p:nvPr/>
        </p:nvSpPr>
        <p:spPr>
          <a:xfrm>
            <a:off x="628648" y="1571556"/>
            <a:ext cx="8174366" cy="5093702"/>
          </a:xfrm>
          <a:prstGeom prst="rect">
            <a:avLst/>
          </a:prstGeom>
          <a:noFill/>
        </p:spPr>
        <p:txBody>
          <a:bodyPr wrap="square" lIns="91440" tIns="45720" rIns="91440" bIns="45720" rtlCol="0" anchor="t">
            <a:spAutoFit/>
          </a:bodyPr>
          <a:lstStyle/>
          <a:p>
            <a:pPr algn="l">
              <a:spcAft>
                <a:spcPts val="600"/>
              </a:spcAft>
            </a:pPr>
            <a:r>
              <a:rPr lang="en-GB" sz="1400" b="1" i="0" u="none" strike="noStrike" baseline="0" dirty="0"/>
              <a:t>carbon </a:t>
            </a:r>
            <a:r>
              <a:rPr lang="en-GB" sz="1400" b="0" i="0" u="none" strike="noStrike" baseline="0" dirty="0"/>
              <a:t>– a simple chemical substance that exists in all plants and animals and is an important part of</a:t>
            </a:r>
          </a:p>
          <a:p>
            <a:pPr>
              <a:spcAft>
                <a:spcPts val="600"/>
              </a:spcAft>
            </a:pPr>
            <a:r>
              <a:rPr lang="en-GB" sz="1400" b="0" i="0" u="none" strike="noStrike" baseline="0" dirty="0"/>
              <a:t>coal and oil</a:t>
            </a:r>
            <a:br>
              <a:rPr lang="en-GB" sz="1400" dirty="0"/>
            </a:br>
            <a:endParaRPr lang="en-GB" sz="1400" b="0" i="0" u="none" strike="noStrike" baseline="0" dirty="0"/>
          </a:p>
          <a:p>
            <a:pPr>
              <a:spcAft>
                <a:spcPts val="600"/>
              </a:spcAft>
            </a:pPr>
            <a:r>
              <a:rPr lang="en-GB" sz="1400" b="1" i="0" u="none" strike="noStrike" baseline="0" dirty="0"/>
              <a:t>carbon cycle </a:t>
            </a:r>
            <a:r>
              <a:rPr lang="en-GB" sz="1400" b="0" i="0" u="none" strike="noStrike" baseline="0" dirty="0"/>
              <a:t>– the process by which carbon is continually transferred from the atmosphere to the earth and back again</a:t>
            </a:r>
            <a:br>
              <a:rPr lang="en-GB" sz="1400" dirty="0"/>
            </a:br>
            <a:endParaRPr lang="en-GB" sz="1400" b="0" i="0" u="none" strike="noStrike" baseline="0" dirty="0"/>
          </a:p>
          <a:p>
            <a:pPr>
              <a:spcAft>
                <a:spcPts val="600"/>
              </a:spcAft>
            </a:pPr>
            <a:r>
              <a:rPr lang="en-GB" sz="1400" b="1" i="0" u="none" strike="noStrike" baseline="0" dirty="0"/>
              <a:t>carbon dioxide </a:t>
            </a:r>
            <a:r>
              <a:rPr lang="en-GB" sz="1400" b="0" i="0" u="none" strike="noStrike" baseline="0" dirty="0"/>
              <a:t>– a gas formed from carbon and oxygen</a:t>
            </a:r>
            <a:br>
              <a:rPr lang="en-GB" sz="1400" dirty="0"/>
            </a:br>
            <a:endParaRPr lang="en-GB" sz="1400" b="0" i="0" u="none" strike="noStrike" baseline="0" dirty="0"/>
          </a:p>
          <a:p>
            <a:pPr>
              <a:spcAft>
                <a:spcPts val="600"/>
              </a:spcAft>
            </a:pPr>
            <a:r>
              <a:rPr lang="en-GB" sz="1400" b="1" i="0" u="none" strike="noStrike" baseline="0" dirty="0"/>
              <a:t>climate change </a:t>
            </a:r>
            <a:r>
              <a:rPr lang="en-GB" sz="1400" b="0" i="0" u="none" strike="noStrike" baseline="0" dirty="0"/>
              <a:t>– a long-term change in the average weather patterns on Earth</a:t>
            </a:r>
            <a:br>
              <a:rPr lang="en-GB" sz="1400" dirty="0"/>
            </a:br>
            <a:endParaRPr lang="en-GB" sz="1400" b="0" i="0" u="none" strike="noStrike" baseline="0" dirty="0"/>
          </a:p>
          <a:p>
            <a:pPr>
              <a:spcAft>
                <a:spcPts val="600"/>
              </a:spcAft>
            </a:pPr>
            <a:r>
              <a:rPr lang="en-GB" sz="1400" b="1" i="0" u="none" strike="noStrike" baseline="0" dirty="0"/>
              <a:t>decomposer </a:t>
            </a:r>
            <a:r>
              <a:rPr lang="en-GB" sz="1400" b="0" i="0" u="none" strike="noStrike" baseline="0" dirty="0"/>
              <a:t>– an organism that breaks down dead organisms (and their waste) into the substances that plants need for growth; examples include fungi, earthworms, beetles and bacteria</a:t>
            </a:r>
            <a:br>
              <a:rPr lang="en-GB" sz="1400" dirty="0"/>
            </a:br>
            <a:endParaRPr lang="en-GB" sz="1400" b="0" i="0" u="none" strike="noStrike" baseline="0" dirty="0"/>
          </a:p>
          <a:p>
            <a:pPr algn="l">
              <a:spcAft>
                <a:spcPts val="600"/>
              </a:spcAft>
            </a:pPr>
            <a:r>
              <a:rPr lang="en-GB" sz="1400" b="1" i="0" u="none" strike="noStrike" baseline="0" dirty="0"/>
              <a:t>fossil fuel </a:t>
            </a:r>
            <a:r>
              <a:rPr lang="en-GB" sz="1400" b="0" i="0" u="none" strike="noStrike" baseline="0" dirty="0"/>
              <a:t>– fuels containing carbon that have been created by natural processes, such as decomposing</a:t>
            </a:r>
          </a:p>
          <a:p>
            <a:pPr>
              <a:spcAft>
                <a:spcPts val="600"/>
              </a:spcAft>
            </a:pPr>
            <a:r>
              <a:rPr lang="en-GB" sz="1400" b="0" i="0" u="none" strike="noStrike" baseline="0" dirty="0"/>
              <a:t>plants and animals, over millions of years; examples include coal, crude oil, natural gas and petrol</a:t>
            </a:r>
            <a:br>
              <a:rPr lang="en-GB" sz="1400" dirty="0"/>
            </a:br>
            <a:endParaRPr lang="en-GB" sz="1400" b="0" i="0" u="none" strike="noStrike" baseline="0" dirty="0"/>
          </a:p>
          <a:p>
            <a:pPr>
              <a:spcAft>
                <a:spcPts val="600"/>
              </a:spcAft>
            </a:pPr>
            <a:r>
              <a:rPr lang="en-GB" sz="1400" b="1" i="0" u="none" strike="noStrike" baseline="0" dirty="0"/>
              <a:t>global warming </a:t>
            </a:r>
            <a:r>
              <a:rPr lang="en-GB" sz="1400" b="0" i="0" u="none" strike="noStrike" baseline="0" dirty="0"/>
              <a:t>– the long-term heating of Earth’s surface observed since the pre-industrial period (between 1850 and 1900) due to human activities</a:t>
            </a:r>
            <a:br>
              <a:rPr lang="en-GB" sz="1400" dirty="0"/>
            </a:br>
            <a:endParaRPr lang="en-GB" sz="1400" b="0" i="0" u="none" strike="noStrike" baseline="0" dirty="0"/>
          </a:p>
          <a:p>
            <a:pPr algn="l">
              <a:spcAft>
                <a:spcPts val="600"/>
              </a:spcAft>
            </a:pPr>
            <a:r>
              <a:rPr lang="en-GB" sz="1400" b="1" i="0" u="none" strike="noStrike" baseline="0" dirty="0"/>
              <a:t>humus </a:t>
            </a:r>
            <a:r>
              <a:rPr lang="en-GB" sz="1400" b="0" i="0" u="none" strike="noStrike" baseline="0" dirty="0"/>
              <a:t>– the dark, organic material in soil, formed when a plant or animal decays</a:t>
            </a:r>
          </a:p>
        </p:txBody>
      </p:sp>
      <p:pic>
        <p:nvPicPr>
          <p:cNvPr id="4" name="Picture 3" descr="A hand holding dirt in the dirt&#10;&#10;Description automatically generated">
            <a:extLst>
              <a:ext uri="{FF2B5EF4-FFF2-40B4-BE49-F238E27FC236}">
                <a16:creationId xmlns:a16="http://schemas.microsoft.com/office/drawing/2014/main" id="{59E08069-AC80-ED6F-6386-CF099E8FF7DF}"/>
              </a:ext>
            </a:extLst>
          </p:cNvPr>
          <p:cNvPicPr>
            <a:picLocks noChangeAspect="1"/>
          </p:cNvPicPr>
          <p:nvPr/>
        </p:nvPicPr>
        <p:blipFill>
          <a:blip r:embed="rId3"/>
          <a:stretch>
            <a:fillRect/>
          </a:stretch>
        </p:blipFill>
        <p:spPr>
          <a:xfrm>
            <a:off x="7197355" y="434767"/>
            <a:ext cx="1461828" cy="106714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10" name="TextBox 9">
            <a:extLst>
              <a:ext uri="{FF2B5EF4-FFF2-40B4-BE49-F238E27FC236}">
                <a16:creationId xmlns:a16="http://schemas.microsoft.com/office/drawing/2014/main" id="{A8C268AC-C6F8-E759-CE57-EEDF355FC348}"/>
              </a:ext>
            </a:extLst>
          </p:cNvPr>
          <p:cNvSpPr txBox="1"/>
          <p:nvPr/>
        </p:nvSpPr>
        <p:spPr>
          <a:xfrm>
            <a:off x="628648" y="1573200"/>
            <a:ext cx="8134518" cy="4801314"/>
          </a:xfrm>
          <a:prstGeom prst="rect">
            <a:avLst/>
          </a:prstGeom>
          <a:noFill/>
        </p:spPr>
        <p:txBody>
          <a:bodyPr wrap="square" lIns="91440" tIns="45720" rIns="91440" bIns="45720" anchor="t">
            <a:spAutoFit/>
          </a:bodyPr>
          <a:lstStyle/>
          <a:p>
            <a:pPr algn="l">
              <a:spcAft>
                <a:spcPts val="600"/>
              </a:spcAft>
            </a:pPr>
            <a:r>
              <a:rPr lang="en-GB" sz="1400" b="1" i="0" u="none" strike="noStrike" baseline="0" dirty="0"/>
              <a:t>microbe/microorganism </a:t>
            </a:r>
            <a:r>
              <a:rPr lang="en-GB" sz="1400" b="0" i="0" u="none" strike="noStrike" baseline="0" dirty="0"/>
              <a:t>– microscopic organisms (life forms) that can exist as a single cell or colony</a:t>
            </a:r>
            <a:endParaRPr lang="en-GB" sz="1400" b="0" i="0" u="none" strike="noStrike" baseline="0" dirty="0">
              <a:cs typeface="Calibri"/>
            </a:endParaRPr>
          </a:p>
          <a:p>
            <a:pPr>
              <a:spcAft>
                <a:spcPts val="600"/>
              </a:spcAft>
            </a:pPr>
            <a:r>
              <a:rPr lang="en-GB" sz="1400" b="0" i="0" u="none" strike="noStrike" baseline="0" dirty="0"/>
              <a:t>of cells; examples include bacteria and fungi</a:t>
            </a:r>
            <a:br>
              <a:rPr lang="en-GB" sz="1400" dirty="0"/>
            </a:br>
            <a:endParaRPr lang="en-GB" sz="1400" b="0" i="0" u="none" strike="noStrike" baseline="0" dirty="0">
              <a:cs typeface="Calibri"/>
            </a:endParaRPr>
          </a:p>
          <a:p>
            <a:pPr>
              <a:spcAft>
                <a:spcPts val="600"/>
              </a:spcAft>
            </a:pPr>
            <a:r>
              <a:rPr lang="en-GB" sz="1400" b="1" i="0" u="none" strike="noStrike" baseline="0" dirty="0"/>
              <a:t>minerals </a:t>
            </a:r>
            <a:r>
              <a:rPr lang="en-GB" sz="1400" b="0" i="0" u="none" strike="noStrike" baseline="0" dirty="0"/>
              <a:t>– substances required by plants and animals in tiny amounts for various functions, for example calcium and copper</a:t>
            </a:r>
            <a:br>
              <a:rPr lang="en-GB" sz="1400" dirty="0"/>
            </a:br>
            <a:endParaRPr lang="en-GB" sz="1400" b="0" i="0" u="none" strike="noStrike" baseline="0" dirty="0">
              <a:cs typeface="Calibri"/>
            </a:endParaRPr>
          </a:p>
          <a:p>
            <a:pPr>
              <a:spcAft>
                <a:spcPts val="600"/>
              </a:spcAft>
            </a:pPr>
            <a:r>
              <a:rPr lang="en-GB" sz="1400" b="1" i="0" u="none" strike="noStrike" baseline="0" dirty="0"/>
              <a:t>mycorrhizal fungi </a:t>
            </a:r>
            <a:r>
              <a:rPr lang="en-GB" sz="1400" b="0" i="0" u="none" strike="noStrike" baseline="0" dirty="0"/>
              <a:t>– fungi that form beneficial associations with plant roots in soil</a:t>
            </a:r>
            <a:br>
              <a:rPr lang="en-GB" sz="1400" dirty="0"/>
            </a:br>
            <a:endParaRPr lang="en-GB" sz="1400" b="0" i="0" u="none" strike="noStrike" baseline="0" dirty="0">
              <a:cs typeface="Calibri"/>
            </a:endParaRPr>
          </a:p>
          <a:p>
            <a:pPr>
              <a:spcAft>
                <a:spcPts val="600"/>
              </a:spcAft>
            </a:pPr>
            <a:r>
              <a:rPr lang="en-GB" sz="1400" b="1" i="0" u="none" strike="noStrike" baseline="0" dirty="0"/>
              <a:t>nutrient </a:t>
            </a:r>
            <a:r>
              <a:rPr lang="en-GB" sz="1400" b="0" i="0" u="none" strike="noStrike" baseline="0" dirty="0"/>
              <a:t>– a substance that plants and animals need to survive, for example carbohydrates and proteins</a:t>
            </a:r>
            <a:br>
              <a:rPr lang="en-GB" sz="1400" dirty="0"/>
            </a:br>
            <a:endParaRPr lang="en-GB" sz="1400" b="0" i="0" u="none" strike="noStrike" baseline="0" dirty="0">
              <a:cs typeface="Calibri"/>
            </a:endParaRPr>
          </a:p>
          <a:p>
            <a:pPr>
              <a:spcAft>
                <a:spcPts val="600"/>
              </a:spcAft>
            </a:pPr>
            <a:r>
              <a:rPr lang="en-GB" sz="1400" b="1" i="0" u="none" strike="noStrike" baseline="0" dirty="0"/>
              <a:t>organism </a:t>
            </a:r>
            <a:r>
              <a:rPr lang="en-GB" sz="1400" b="0" i="0" u="none" strike="noStrike" baseline="0" dirty="0"/>
              <a:t>– a living thing capable of a separate existence</a:t>
            </a:r>
            <a:br>
              <a:rPr lang="en-GB" sz="1400" dirty="0"/>
            </a:br>
            <a:endParaRPr lang="en-GB" sz="1400" b="0" i="0" u="none" strike="noStrike" baseline="0" dirty="0">
              <a:cs typeface="Calibri"/>
            </a:endParaRPr>
          </a:p>
          <a:p>
            <a:pPr>
              <a:spcAft>
                <a:spcPts val="600"/>
              </a:spcAft>
            </a:pPr>
            <a:r>
              <a:rPr lang="en-GB" sz="1400" b="1" i="0" u="none" strike="noStrike" baseline="0" dirty="0"/>
              <a:t>organic matter </a:t>
            </a:r>
            <a:r>
              <a:rPr lang="en-GB" sz="1400" b="0" i="0" u="none" strike="noStrike" baseline="0" dirty="0"/>
              <a:t>– any material produced by a living plant or animal, such as leaves or dead animals</a:t>
            </a:r>
            <a:br>
              <a:rPr lang="en-GB" sz="1400" dirty="0"/>
            </a:br>
            <a:endParaRPr lang="en-GB" sz="1400" b="0" i="0" u="none" strike="noStrike" baseline="0" dirty="0">
              <a:cs typeface="Calibri"/>
            </a:endParaRPr>
          </a:p>
          <a:p>
            <a:pPr>
              <a:spcAft>
                <a:spcPts val="600"/>
              </a:spcAft>
            </a:pPr>
            <a:r>
              <a:rPr lang="en-GB" sz="1400" b="1" i="0" u="none" strike="noStrike" baseline="0" dirty="0"/>
              <a:t>pedosphere </a:t>
            </a:r>
            <a:r>
              <a:rPr lang="en-GB" sz="1400" b="0" i="0" u="none" strike="noStrike" baseline="0" dirty="0"/>
              <a:t>– the uppermost layer of the Earth’s surface, composed of soil and subject to change due to erosion by water and wind</a:t>
            </a:r>
            <a:br>
              <a:rPr lang="en-GB" sz="1400" dirty="0"/>
            </a:br>
            <a:endParaRPr lang="en-GB" sz="1400" b="0" i="0" u="none" strike="noStrike" baseline="0" dirty="0">
              <a:cs typeface="Calibri"/>
            </a:endParaRPr>
          </a:p>
          <a:p>
            <a:pPr algn="l">
              <a:spcAft>
                <a:spcPts val="600"/>
              </a:spcAft>
            </a:pPr>
            <a:r>
              <a:rPr lang="en-GB" sz="1400" b="1" i="0" u="none" strike="noStrike" baseline="0" dirty="0"/>
              <a:t>photosynthesis </a:t>
            </a:r>
            <a:r>
              <a:rPr lang="en-GB" sz="1400" b="0" i="0" u="none" strike="noStrike" baseline="0" dirty="0"/>
              <a:t>– the process where plants use energy from the sun, with water and carbon dioxide, to create their own carbohydrate or food store</a:t>
            </a:r>
            <a:endParaRPr lang="en-GB" sz="1400" b="1" dirty="0"/>
          </a:p>
        </p:txBody>
      </p:sp>
      <p:pic>
        <p:nvPicPr>
          <p:cNvPr id="12" name="Picture 11" descr="A hand holding dirt in the dirt&#10;&#10;Description automatically generated">
            <a:extLst>
              <a:ext uri="{FF2B5EF4-FFF2-40B4-BE49-F238E27FC236}">
                <a16:creationId xmlns:a16="http://schemas.microsoft.com/office/drawing/2014/main" id="{ADE00EFC-C50B-FC24-5353-859C8DB8E411}"/>
              </a:ext>
            </a:extLst>
          </p:cNvPr>
          <p:cNvPicPr>
            <a:picLocks noChangeAspect="1"/>
          </p:cNvPicPr>
          <p:nvPr/>
        </p:nvPicPr>
        <p:blipFill>
          <a:blip r:embed="rId3"/>
          <a:stretch>
            <a:fillRect/>
          </a:stretch>
        </p:blipFill>
        <p:spPr>
          <a:xfrm>
            <a:off x="7196400" y="435600"/>
            <a:ext cx="1461828" cy="1067149"/>
          </a:xfrm>
          <a:prstGeom prst="rect">
            <a:avLst/>
          </a:prstGeom>
        </p:spPr>
      </p:pic>
    </p:spTree>
    <p:extLst>
      <p:ext uri="{BB962C8B-B14F-4D97-AF65-F5344CB8AC3E}">
        <p14:creationId xmlns:p14="http://schemas.microsoft.com/office/powerpoint/2010/main" val="1169990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3203848" y="6165304"/>
            <a:ext cx="2737983" cy="46609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Who might be living here?</a:t>
            </a:r>
            <a:endParaRPr lang="en-US" dirty="0"/>
          </a:p>
        </p:txBody>
      </p:sp>
      <p:pic>
        <p:nvPicPr>
          <p:cNvPr id="5" name="Picture 4" descr="A mossy tree trunk in a forest&#10;&#10;Description automatically generated with low confidence">
            <a:extLst>
              <a:ext uri="{FF2B5EF4-FFF2-40B4-BE49-F238E27FC236}">
                <a16:creationId xmlns:a16="http://schemas.microsoft.com/office/drawing/2014/main" id="{1DF6F500-6827-B6C0-1C98-841CC6CCA7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855" y="1491378"/>
            <a:ext cx="7150154" cy="4445506"/>
          </a:xfrm>
          <a:prstGeom prst="rect">
            <a:avLst/>
          </a:prstGeom>
          <a:ln w="38100">
            <a:solidFill>
              <a:srgbClr val="3EB1C8"/>
            </a:solidFill>
          </a:ln>
        </p:spPr>
      </p:pic>
      <p:pic>
        <p:nvPicPr>
          <p:cNvPr id="7" name="Picture 6" descr="A picture containing outdoor, mole, ground, rock&#10;&#10;Description automatically generated">
            <a:extLst>
              <a:ext uri="{FF2B5EF4-FFF2-40B4-BE49-F238E27FC236}">
                <a16:creationId xmlns:a16="http://schemas.microsoft.com/office/drawing/2014/main" id="{C2355F5B-6B11-861E-948C-394B8119046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96118" y="4900178"/>
            <a:ext cx="1312555" cy="1080928"/>
          </a:xfrm>
          <a:prstGeom prst="rect">
            <a:avLst/>
          </a:prstGeom>
        </p:spPr>
      </p:pic>
      <p:pic>
        <p:nvPicPr>
          <p:cNvPr id="9" name="Picture 8" descr="A snake on the ground&#10;&#10;Description automatically generated with medium confidence">
            <a:extLst>
              <a:ext uri="{FF2B5EF4-FFF2-40B4-BE49-F238E27FC236}">
                <a16:creationId xmlns:a16="http://schemas.microsoft.com/office/drawing/2014/main" id="{84EEEE3F-8236-501F-AD86-83169B7BF9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12995" y="5318876"/>
            <a:ext cx="1006820" cy="655618"/>
          </a:xfrm>
          <a:prstGeom prst="rect">
            <a:avLst/>
          </a:prstGeom>
        </p:spPr>
      </p:pic>
      <p:pic>
        <p:nvPicPr>
          <p:cNvPr id="14" name="Picture 13" descr="A picture containing grass, ground, mammal, outdoor&#10;&#10;Description automatically generated">
            <a:extLst>
              <a:ext uri="{FF2B5EF4-FFF2-40B4-BE49-F238E27FC236}">
                <a16:creationId xmlns:a16="http://schemas.microsoft.com/office/drawing/2014/main" id="{7868E28E-BF15-2410-D90B-F3DD7A5385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88204" y="4420005"/>
            <a:ext cx="1656624" cy="1554489"/>
          </a:xfrm>
          <a:prstGeom prst="rect">
            <a:avLst/>
          </a:prstGeom>
        </p:spPr>
      </p:pic>
      <p:pic>
        <p:nvPicPr>
          <p:cNvPr id="16" name="Picture 15" descr="Mushrooms growing in the woods&#10;&#10;Description automatically generated with medium confidence">
            <a:extLst>
              <a:ext uri="{FF2B5EF4-FFF2-40B4-BE49-F238E27FC236}">
                <a16:creationId xmlns:a16="http://schemas.microsoft.com/office/drawing/2014/main" id="{DB21A674-848A-B219-EDCC-AF2F187519E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41561" y="3756170"/>
            <a:ext cx="1029207" cy="949073"/>
          </a:xfrm>
          <a:prstGeom prst="rect">
            <a:avLst/>
          </a:prstGeom>
        </p:spPr>
      </p:pic>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and holding a handful of soil&#10;&#10;Description automatically generated with low confidence">
            <a:extLst>
              <a:ext uri="{FF2B5EF4-FFF2-40B4-BE49-F238E27FC236}">
                <a16:creationId xmlns:a16="http://schemas.microsoft.com/office/drawing/2014/main" id="{EC2972AC-58A6-C9A2-9445-BD6E5A8158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713" r="-27" b="-36"/>
          <a:stretch/>
        </p:blipFill>
        <p:spPr>
          <a:xfrm>
            <a:off x="248092" y="-1"/>
            <a:ext cx="8905455" cy="6869353"/>
          </a:xfrm>
          <a:prstGeom prst="rect">
            <a:avLst/>
          </a:prstGeom>
        </p:spPr>
      </p:pic>
      <p:sp>
        <p:nvSpPr>
          <p:cNvPr id="9" name="Rectangle: Rounded Corners 8">
            <a:extLst>
              <a:ext uri="{FF2B5EF4-FFF2-40B4-BE49-F238E27FC236}">
                <a16:creationId xmlns:a16="http://schemas.microsoft.com/office/drawing/2014/main" id="{A3A00597-9D7E-69DF-9D4F-3B856C3BAAB1}"/>
              </a:ext>
            </a:extLst>
          </p:cNvPr>
          <p:cNvSpPr/>
          <p:nvPr/>
        </p:nvSpPr>
        <p:spPr>
          <a:xfrm>
            <a:off x="2542837" y="376958"/>
            <a:ext cx="4062519"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dirty="0"/>
              <a:t>What do you know about soil?</a:t>
            </a:r>
          </a:p>
        </p:txBody>
      </p:sp>
    </p:spTree>
    <p:extLst>
      <p:ext uri="{BB962C8B-B14F-4D97-AF65-F5344CB8AC3E}">
        <p14:creationId xmlns:p14="http://schemas.microsoft.com/office/powerpoint/2010/main" val="1134800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CD4DD7-B19E-7561-1516-795B739C983A}"/>
              </a:ext>
            </a:extLst>
          </p:cNvPr>
          <p:cNvSpPr txBox="1"/>
          <p:nvPr/>
        </p:nvSpPr>
        <p:spPr>
          <a:xfrm>
            <a:off x="631395" y="581511"/>
            <a:ext cx="7283532" cy="646331"/>
          </a:xfrm>
          <a:prstGeom prst="rect">
            <a:avLst/>
          </a:prstGeom>
          <a:noFill/>
        </p:spPr>
        <p:txBody>
          <a:bodyPr wrap="none" lIns="91440" tIns="45720" rIns="91440" bIns="45720" rtlCol="0" anchor="t">
            <a:spAutoFit/>
          </a:bodyPr>
          <a:lstStyle/>
          <a:p>
            <a:r>
              <a:rPr lang="en-GB" sz="3600" dirty="0">
                <a:solidFill>
                  <a:srgbClr val="3EB1C8"/>
                </a:solidFill>
              </a:rPr>
              <a:t>What did the scientists already know?</a:t>
            </a:r>
          </a:p>
        </p:txBody>
      </p:sp>
      <p:sp>
        <p:nvSpPr>
          <p:cNvPr id="6" name="TextBox 5">
            <a:extLst>
              <a:ext uri="{FF2B5EF4-FFF2-40B4-BE49-F238E27FC236}">
                <a16:creationId xmlns:a16="http://schemas.microsoft.com/office/drawing/2014/main" id="{F4CB74FE-D6A6-5DCC-D39B-1BB703865BD9}"/>
              </a:ext>
            </a:extLst>
          </p:cNvPr>
          <p:cNvSpPr txBox="1"/>
          <p:nvPr/>
        </p:nvSpPr>
        <p:spPr>
          <a:xfrm>
            <a:off x="2532525" y="3638077"/>
            <a:ext cx="4129079" cy="369332"/>
          </a:xfrm>
          <a:prstGeom prst="rect">
            <a:avLst/>
          </a:prstGeom>
          <a:noFill/>
        </p:spPr>
        <p:txBody>
          <a:bodyPr wrap="none" rtlCol="0">
            <a:spAutoFit/>
          </a:bodyPr>
          <a:lstStyle/>
          <a:p>
            <a:r>
              <a:rPr lang="en-GB" b="1" dirty="0"/>
              <a:t>1. Soil is made of rocks and living matter. </a:t>
            </a:r>
            <a:endParaRPr lang="en-GB" dirty="0"/>
          </a:p>
        </p:txBody>
      </p:sp>
      <p:sp>
        <p:nvSpPr>
          <p:cNvPr id="9" name="TextBox 8">
            <a:extLst>
              <a:ext uri="{FF2B5EF4-FFF2-40B4-BE49-F238E27FC236}">
                <a16:creationId xmlns:a16="http://schemas.microsoft.com/office/drawing/2014/main" id="{8F0B678C-5490-E811-E2E0-F72550A47ECA}"/>
              </a:ext>
            </a:extLst>
          </p:cNvPr>
          <p:cNvSpPr txBox="1"/>
          <p:nvPr/>
        </p:nvSpPr>
        <p:spPr>
          <a:xfrm>
            <a:off x="1374617" y="4379427"/>
            <a:ext cx="6385906" cy="369332"/>
          </a:xfrm>
          <a:prstGeom prst="rect">
            <a:avLst/>
          </a:prstGeom>
          <a:noFill/>
        </p:spPr>
        <p:txBody>
          <a:bodyPr wrap="square" rtlCol="0">
            <a:spAutoFit/>
          </a:bodyPr>
          <a:lstStyle/>
          <a:p>
            <a:r>
              <a:rPr lang="en-GB" b="1" dirty="0"/>
              <a:t>2. Carbon-based substances are very important for living things.</a:t>
            </a:r>
            <a:endParaRPr lang="en-GB" dirty="0"/>
          </a:p>
        </p:txBody>
      </p:sp>
      <p:sp>
        <p:nvSpPr>
          <p:cNvPr id="11" name="TextBox 10">
            <a:extLst>
              <a:ext uri="{FF2B5EF4-FFF2-40B4-BE49-F238E27FC236}">
                <a16:creationId xmlns:a16="http://schemas.microsoft.com/office/drawing/2014/main" id="{43CE6756-4053-24FE-CB13-FD092DE321FD}"/>
              </a:ext>
            </a:extLst>
          </p:cNvPr>
          <p:cNvSpPr txBox="1"/>
          <p:nvPr/>
        </p:nvSpPr>
        <p:spPr>
          <a:xfrm>
            <a:off x="2042253" y="5129637"/>
            <a:ext cx="5109732" cy="369332"/>
          </a:xfrm>
          <a:prstGeom prst="rect">
            <a:avLst/>
          </a:prstGeom>
          <a:noFill/>
        </p:spPr>
        <p:txBody>
          <a:bodyPr wrap="none" rtlCol="0">
            <a:spAutoFit/>
          </a:bodyPr>
          <a:lstStyle/>
          <a:p>
            <a:r>
              <a:rPr lang="en-GB" b="1" dirty="0"/>
              <a:t>3. The surface temperature of the Earth is warming.</a:t>
            </a:r>
            <a:endParaRPr lang="en-GB" dirty="0"/>
          </a:p>
        </p:txBody>
      </p:sp>
      <p:sp>
        <p:nvSpPr>
          <p:cNvPr id="13" name="TextBox 12">
            <a:extLst>
              <a:ext uri="{FF2B5EF4-FFF2-40B4-BE49-F238E27FC236}">
                <a16:creationId xmlns:a16="http://schemas.microsoft.com/office/drawing/2014/main" id="{F1B676E8-ADF0-18E7-E941-6CD61A2665CB}"/>
              </a:ext>
            </a:extLst>
          </p:cNvPr>
          <p:cNvSpPr txBox="1"/>
          <p:nvPr/>
        </p:nvSpPr>
        <p:spPr>
          <a:xfrm>
            <a:off x="3287632" y="5863529"/>
            <a:ext cx="2922082" cy="369332"/>
          </a:xfrm>
          <a:prstGeom prst="rect">
            <a:avLst/>
          </a:prstGeom>
          <a:noFill/>
        </p:spPr>
        <p:txBody>
          <a:bodyPr wrap="none" rtlCol="0">
            <a:spAutoFit/>
          </a:bodyPr>
          <a:lstStyle/>
          <a:p>
            <a:r>
              <a:rPr lang="en-GB" b="1" dirty="0"/>
              <a:t>4. Some fungi live in the soil.</a:t>
            </a:r>
            <a:endParaRPr lang="en-GB" dirty="0"/>
          </a:p>
        </p:txBody>
      </p:sp>
      <p:pic>
        <p:nvPicPr>
          <p:cNvPr id="15" name="Picture 14" descr="A hand holding a handful of soil&#10;&#10;Description automatically generated with low confidence">
            <a:extLst>
              <a:ext uri="{FF2B5EF4-FFF2-40B4-BE49-F238E27FC236}">
                <a16:creationId xmlns:a16="http://schemas.microsoft.com/office/drawing/2014/main" id="{D49213CB-BBD7-68E2-DBCB-13ED11AA9C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53916" y="1573746"/>
            <a:ext cx="2427307" cy="1613901"/>
          </a:xfrm>
          <a:prstGeom prst="rect">
            <a:avLst/>
          </a:prstGeom>
          <a:ln w="38100">
            <a:solidFill>
              <a:srgbClr val="3EB1C8"/>
            </a:solidFill>
          </a:ln>
        </p:spPr>
      </p:pic>
    </p:spTree>
    <p:extLst>
      <p:ext uri="{BB962C8B-B14F-4D97-AF65-F5344CB8AC3E}">
        <p14:creationId xmlns:p14="http://schemas.microsoft.com/office/powerpoint/2010/main" val="3954374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3136556" y="433704"/>
            <a:ext cx="2870888" cy="5990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Where is carbon?</a:t>
            </a:r>
            <a:endParaRPr lang="en-GB" dirty="0">
              <a:solidFill>
                <a:prstClr val="white"/>
              </a:solidFill>
              <a:latin typeface="Calibri" panose="020F0502020204030204"/>
              <a:ea typeface="Calibri"/>
              <a:cs typeface="Calibri"/>
            </a:endParaRPr>
          </a:p>
        </p:txBody>
      </p:sp>
      <p:pic>
        <p:nvPicPr>
          <p:cNvPr id="5" name="Picture 4" descr="A picture containing food&#10;&#10;Description automatically generated">
            <a:extLst>
              <a:ext uri="{FF2B5EF4-FFF2-40B4-BE49-F238E27FC236}">
                <a16:creationId xmlns:a16="http://schemas.microsoft.com/office/drawing/2014/main" id="{1012CDDB-2A5C-EA80-CB52-42B5EA5BE7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524" y="1270660"/>
            <a:ext cx="2710635" cy="2180777"/>
          </a:xfrm>
          <a:prstGeom prst="rect">
            <a:avLst/>
          </a:prstGeom>
        </p:spPr>
      </p:pic>
      <p:sp>
        <p:nvSpPr>
          <p:cNvPr id="7" name="TextBox 6">
            <a:extLst>
              <a:ext uri="{FF2B5EF4-FFF2-40B4-BE49-F238E27FC236}">
                <a16:creationId xmlns:a16="http://schemas.microsoft.com/office/drawing/2014/main" id="{61D78B63-F102-94DC-E4F3-BF1120D6DED6}"/>
              </a:ext>
            </a:extLst>
          </p:cNvPr>
          <p:cNvSpPr txBox="1"/>
          <p:nvPr/>
        </p:nvSpPr>
        <p:spPr>
          <a:xfrm>
            <a:off x="1021079" y="3699316"/>
            <a:ext cx="1546898" cy="923330"/>
          </a:xfrm>
          <a:prstGeom prst="rect">
            <a:avLst/>
          </a:prstGeom>
          <a:noFill/>
        </p:spPr>
        <p:txBody>
          <a:bodyPr wrap="none" lIns="91440" tIns="45720" rIns="91440" bIns="45720" rtlCol="0" anchor="t">
            <a:spAutoFit/>
          </a:bodyPr>
          <a:lstStyle/>
          <a:p>
            <a:r>
              <a:rPr lang="en-GB" dirty="0"/>
              <a:t>Sugars</a:t>
            </a:r>
          </a:p>
          <a:p>
            <a:r>
              <a:rPr lang="en-GB" dirty="0"/>
              <a:t>Carbohydrates</a:t>
            </a:r>
            <a:endParaRPr lang="en-GB" dirty="0">
              <a:ea typeface="Calibri"/>
              <a:cs typeface="Calibri"/>
            </a:endParaRPr>
          </a:p>
          <a:p>
            <a:r>
              <a:rPr lang="en-GB" dirty="0"/>
              <a:t>Proteins</a:t>
            </a:r>
            <a:endParaRPr lang="en-GB" dirty="0">
              <a:ea typeface="Calibri"/>
              <a:cs typeface="Calibri"/>
            </a:endParaRPr>
          </a:p>
        </p:txBody>
      </p:sp>
      <p:pic>
        <p:nvPicPr>
          <p:cNvPr id="9" name="Picture 8" descr="A picture containing plant&#10;&#10;Description automatically generated">
            <a:extLst>
              <a:ext uri="{FF2B5EF4-FFF2-40B4-BE49-F238E27FC236}">
                <a16:creationId xmlns:a16="http://schemas.microsoft.com/office/drawing/2014/main" id="{0EC782A7-6E37-AD03-1304-493F6CA1EA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6666" y="3546320"/>
            <a:ext cx="2979417" cy="322142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C57BCC90-FEE9-5A67-1C9E-3D0F25883C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7111" y="5316129"/>
            <a:ext cx="2404714" cy="1203711"/>
          </a:xfrm>
          <a:prstGeom prst="rect">
            <a:avLst/>
          </a:prstGeom>
        </p:spPr>
      </p:pic>
      <p:pic>
        <p:nvPicPr>
          <p:cNvPr id="16" name="Picture 15" descr="Logo&#10;&#10;Description automatically generated with medium confidence">
            <a:extLst>
              <a:ext uri="{FF2B5EF4-FFF2-40B4-BE49-F238E27FC236}">
                <a16:creationId xmlns:a16="http://schemas.microsoft.com/office/drawing/2014/main" id="{9452518F-F9F8-043B-3915-C54CD0F3A0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699" y="4623900"/>
            <a:ext cx="1171064" cy="2052072"/>
          </a:xfrm>
          <a:prstGeom prst="rect">
            <a:avLst/>
          </a:prstGeom>
        </p:spPr>
      </p:pic>
      <p:pic>
        <p:nvPicPr>
          <p:cNvPr id="18" name="Picture 17" descr="Graphical user interface&#10;&#10;Description automatically generated with low confidence">
            <a:extLst>
              <a:ext uri="{FF2B5EF4-FFF2-40B4-BE49-F238E27FC236}">
                <a16:creationId xmlns:a16="http://schemas.microsoft.com/office/drawing/2014/main" id="{7A3A2368-51ED-0815-7127-7841C667FF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1473" y="2503994"/>
            <a:ext cx="2065568" cy="1425314"/>
          </a:xfrm>
          <a:prstGeom prst="rect">
            <a:avLst/>
          </a:prstGeom>
        </p:spPr>
      </p:pic>
      <p:sp>
        <p:nvSpPr>
          <p:cNvPr id="20" name="TextBox 19">
            <a:extLst>
              <a:ext uri="{FF2B5EF4-FFF2-40B4-BE49-F238E27FC236}">
                <a16:creationId xmlns:a16="http://schemas.microsoft.com/office/drawing/2014/main" id="{3CFFDB54-7298-93B0-36CA-AC168522F0DD}"/>
              </a:ext>
            </a:extLst>
          </p:cNvPr>
          <p:cNvSpPr txBox="1"/>
          <p:nvPr/>
        </p:nvSpPr>
        <p:spPr>
          <a:xfrm>
            <a:off x="6684697" y="5947157"/>
            <a:ext cx="1001784" cy="646331"/>
          </a:xfrm>
          <a:prstGeom prst="rect">
            <a:avLst/>
          </a:prstGeom>
          <a:noFill/>
        </p:spPr>
        <p:txBody>
          <a:bodyPr wrap="square" lIns="91440" tIns="45720" rIns="91440" bIns="45720" rtlCol="0" anchor="t">
            <a:spAutoFit/>
          </a:bodyPr>
          <a:lstStyle/>
          <a:p>
            <a:r>
              <a:rPr lang="en-GB" dirty="0"/>
              <a:t>fizzy drinks</a:t>
            </a:r>
          </a:p>
        </p:txBody>
      </p:sp>
      <p:sp>
        <p:nvSpPr>
          <p:cNvPr id="22" name="TextBox 21">
            <a:extLst>
              <a:ext uri="{FF2B5EF4-FFF2-40B4-BE49-F238E27FC236}">
                <a16:creationId xmlns:a16="http://schemas.microsoft.com/office/drawing/2014/main" id="{884B78B6-6FAE-0335-2601-DE4B0BCD4A98}"/>
              </a:ext>
            </a:extLst>
          </p:cNvPr>
          <p:cNvSpPr txBox="1"/>
          <p:nvPr/>
        </p:nvSpPr>
        <p:spPr>
          <a:xfrm>
            <a:off x="6118524" y="4004811"/>
            <a:ext cx="2099036" cy="369332"/>
          </a:xfrm>
          <a:prstGeom prst="rect">
            <a:avLst/>
          </a:prstGeom>
          <a:noFill/>
        </p:spPr>
        <p:txBody>
          <a:bodyPr wrap="none" lIns="91440" tIns="45720" rIns="91440" bIns="45720" rtlCol="0" anchor="t">
            <a:spAutoFit/>
          </a:bodyPr>
          <a:lstStyle/>
          <a:p>
            <a:r>
              <a:rPr lang="en-GB" dirty="0"/>
              <a:t>Carbon dioxide (gas)</a:t>
            </a:r>
          </a:p>
        </p:txBody>
      </p:sp>
      <p:pic>
        <p:nvPicPr>
          <p:cNvPr id="24" name="Picture 23" descr="Shape&#10;&#10;Description automatically generated">
            <a:extLst>
              <a:ext uri="{FF2B5EF4-FFF2-40B4-BE49-F238E27FC236}">
                <a16:creationId xmlns:a16="http://schemas.microsoft.com/office/drawing/2014/main" id="{ACD1AEF7-9343-68B4-C9D8-47BF986C2A3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76849" y="807955"/>
            <a:ext cx="3475275" cy="1733208"/>
          </a:xfrm>
          <a:prstGeom prst="rect">
            <a:avLst/>
          </a:prstGeom>
        </p:spPr>
      </p:pic>
      <p:sp>
        <p:nvSpPr>
          <p:cNvPr id="28" name="TextBox 27">
            <a:extLst>
              <a:ext uri="{FF2B5EF4-FFF2-40B4-BE49-F238E27FC236}">
                <a16:creationId xmlns:a16="http://schemas.microsoft.com/office/drawing/2014/main" id="{D658D1A1-BB80-1963-1698-F3AD2DE9DEC0}"/>
              </a:ext>
            </a:extLst>
          </p:cNvPr>
          <p:cNvSpPr txBox="1"/>
          <p:nvPr/>
        </p:nvSpPr>
        <p:spPr>
          <a:xfrm>
            <a:off x="5534626" y="1772816"/>
            <a:ext cx="2762679" cy="369332"/>
          </a:xfrm>
          <a:prstGeom prst="rect">
            <a:avLst/>
          </a:prstGeom>
          <a:noFill/>
        </p:spPr>
        <p:txBody>
          <a:bodyPr wrap="none" rtlCol="0">
            <a:spAutoFit/>
          </a:bodyPr>
          <a:lstStyle/>
          <a:p>
            <a:r>
              <a:rPr lang="en-GB" dirty="0"/>
              <a:t>Graphite (a form of carbon)</a:t>
            </a:r>
          </a:p>
        </p:txBody>
      </p:sp>
    </p:spTree>
    <p:extLst>
      <p:ext uri="{BB962C8B-B14F-4D97-AF65-F5344CB8AC3E}">
        <p14:creationId xmlns:p14="http://schemas.microsoft.com/office/powerpoint/2010/main" val="2707390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6456F7EC-77B1-D982-0E6A-D2D96C5920E4}"/>
              </a:ext>
            </a:extLst>
          </p:cNvPr>
          <p:cNvSpPr/>
          <p:nvPr/>
        </p:nvSpPr>
        <p:spPr>
          <a:xfrm>
            <a:off x="2519772" y="326201"/>
            <a:ext cx="4104456"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happens to carbon?</a:t>
            </a:r>
          </a:p>
        </p:txBody>
      </p:sp>
      <p:grpSp>
        <p:nvGrpSpPr>
          <p:cNvPr id="24" name="Group 23">
            <a:extLst>
              <a:ext uri="{FF2B5EF4-FFF2-40B4-BE49-F238E27FC236}">
                <a16:creationId xmlns:a16="http://schemas.microsoft.com/office/drawing/2014/main" id="{4D28A13C-7C55-FF5A-7E75-76E663415AE8}"/>
              </a:ext>
            </a:extLst>
          </p:cNvPr>
          <p:cNvGrpSpPr/>
          <p:nvPr/>
        </p:nvGrpSpPr>
        <p:grpSpPr>
          <a:xfrm>
            <a:off x="4088904" y="1391465"/>
            <a:ext cx="4817232" cy="4843814"/>
            <a:chOff x="3585515" y="1165182"/>
            <a:chExt cx="5224813" cy="5224813"/>
          </a:xfrm>
        </p:grpSpPr>
        <p:pic>
          <p:nvPicPr>
            <p:cNvPr id="12" name="Picture 11" descr="Diagram&#10;&#10;Description automatically generated">
              <a:extLst>
                <a:ext uri="{FF2B5EF4-FFF2-40B4-BE49-F238E27FC236}">
                  <a16:creationId xmlns:a16="http://schemas.microsoft.com/office/drawing/2014/main" id="{419AC303-4522-E1CE-8936-853CD378A9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85515" y="1165182"/>
              <a:ext cx="5224813" cy="5224813"/>
            </a:xfrm>
            <a:prstGeom prst="rect">
              <a:avLst/>
            </a:prstGeom>
          </p:spPr>
        </p:pic>
        <p:grpSp>
          <p:nvGrpSpPr>
            <p:cNvPr id="13" name="Group 12">
              <a:extLst>
                <a:ext uri="{FF2B5EF4-FFF2-40B4-BE49-F238E27FC236}">
                  <a16:creationId xmlns:a16="http://schemas.microsoft.com/office/drawing/2014/main" id="{DB8AAEEB-F8EF-56F2-5375-71C52A45C1A1}"/>
                </a:ext>
              </a:extLst>
            </p:cNvPr>
            <p:cNvGrpSpPr/>
            <p:nvPr/>
          </p:nvGrpSpPr>
          <p:grpSpPr>
            <a:xfrm>
              <a:off x="3661896" y="2780928"/>
              <a:ext cx="4986795" cy="3465175"/>
              <a:chOff x="3661896" y="2780928"/>
              <a:chExt cx="4986795" cy="3465175"/>
            </a:xfrm>
          </p:grpSpPr>
          <p:sp>
            <p:nvSpPr>
              <p:cNvPr id="15" name="Oval 14">
                <a:extLst>
                  <a:ext uri="{FF2B5EF4-FFF2-40B4-BE49-F238E27FC236}">
                    <a16:creationId xmlns:a16="http://schemas.microsoft.com/office/drawing/2014/main" id="{449E7B3E-DC9E-E47D-34D1-EB43DC38F6FA}"/>
                  </a:ext>
                </a:extLst>
              </p:cNvPr>
              <p:cNvSpPr/>
              <p:nvPr/>
            </p:nvSpPr>
            <p:spPr>
              <a:xfrm>
                <a:off x="3661896" y="2780928"/>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a:t>
                </a:r>
              </a:p>
            </p:txBody>
          </p:sp>
          <p:sp>
            <p:nvSpPr>
              <p:cNvPr id="17" name="Oval 16">
                <a:extLst>
                  <a:ext uri="{FF2B5EF4-FFF2-40B4-BE49-F238E27FC236}">
                    <a16:creationId xmlns:a16="http://schemas.microsoft.com/office/drawing/2014/main" id="{0D9BCF84-072F-BF48-06E8-5C37D4479383}"/>
                  </a:ext>
                </a:extLst>
              </p:cNvPr>
              <p:cNvSpPr/>
              <p:nvPr/>
            </p:nvSpPr>
            <p:spPr>
              <a:xfrm>
                <a:off x="6930567" y="5209581"/>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a:t>
                </a:r>
              </a:p>
            </p:txBody>
          </p:sp>
          <p:sp>
            <p:nvSpPr>
              <p:cNvPr id="18" name="Oval 17">
                <a:extLst>
                  <a:ext uri="{FF2B5EF4-FFF2-40B4-BE49-F238E27FC236}">
                    <a16:creationId xmlns:a16="http://schemas.microsoft.com/office/drawing/2014/main" id="{9E0744EF-4FB7-AFCE-BD66-6F9FFAAF129F}"/>
                  </a:ext>
                </a:extLst>
              </p:cNvPr>
              <p:cNvSpPr/>
              <p:nvPr/>
            </p:nvSpPr>
            <p:spPr>
              <a:xfrm>
                <a:off x="6570527" y="4618267"/>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a:t>
                </a:r>
              </a:p>
            </p:txBody>
          </p:sp>
          <p:sp>
            <p:nvSpPr>
              <p:cNvPr id="19" name="Oval 18">
                <a:extLst>
                  <a:ext uri="{FF2B5EF4-FFF2-40B4-BE49-F238E27FC236}">
                    <a16:creationId xmlns:a16="http://schemas.microsoft.com/office/drawing/2014/main" id="{6CB2B310-1C50-A1E4-0C02-AC73810FC04F}"/>
                  </a:ext>
                </a:extLst>
              </p:cNvPr>
              <p:cNvSpPr/>
              <p:nvPr/>
            </p:nvSpPr>
            <p:spPr>
              <a:xfrm>
                <a:off x="4400126" y="4886542"/>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a:t>
                </a:r>
              </a:p>
            </p:txBody>
          </p:sp>
          <p:sp>
            <p:nvSpPr>
              <p:cNvPr id="20" name="Oval 19">
                <a:extLst>
                  <a:ext uri="{FF2B5EF4-FFF2-40B4-BE49-F238E27FC236}">
                    <a16:creationId xmlns:a16="http://schemas.microsoft.com/office/drawing/2014/main" id="{890E503D-ED7D-1AEF-BB9E-D63B69EA64C3}"/>
                  </a:ext>
                </a:extLst>
              </p:cNvPr>
              <p:cNvSpPr/>
              <p:nvPr/>
            </p:nvSpPr>
            <p:spPr>
              <a:xfrm>
                <a:off x="7092424" y="5886063"/>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5</a:t>
                </a:r>
              </a:p>
            </p:txBody>
          </p:sp>
          <p:sp>
            <p:nvSpPr>
              <p:cNvPr id="21" name="Oval 20">
                <a:extLst>
                  <a:ext uri="{FF2B5EF4-FFF2-40B4-BE49-F238E27FC236}">
                    <a16:creationId xmlns:a16="http://schemas.microsoft.com/office/drawing/2014/main" id="{A5A766AF-8A78-EC2A-D3A4-62DE317D65CD}"/>
                  </a:ext>
                </a:extLst>
              </p:cNvPr>
              <p:cNvSpPr/>
              <p:nvPr/>
            </p:nvSpPr>
            <p:spPr>
              <a:xfrm>
                <a:off x="6017902" y="3652650"/>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6</a:t>
                </a:r>
              </a:p>
            </p:txBody>
          </p:sp>
          <p:sp>
            <p:nvSpPr>
              <p:cNvPr id="22" name="Oval 21">
                <a:extLst>
                  <a:ext uri="{FF2B5EF4-FFF2-40B4-BE49-F238E27FC236}">
                    <a16:creationId xmlns:a16="http://schemas.microsoft.com/office/drawing/2014/main" id="{0418BC5A-944A-1F85-8AC1-A0F52E7ABEBF}"/>
                  </a:ext>
                </a:extLst>
              </p:cNvPr>
              <p:cNvSpPr/>
              <p:nvPr/>
            </p:nvSpPr>
            <p:spPr>
              <a:xfrm>
                <a:off x="8288651" y="3248980"/>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a:t>
                </a:r>
              </a:p>
            </p:txBody>
          </p:sp>
          <p:sp>
            <p:nvSpPr>
              <p:cNvPr id="23" name="Oval 22">
                <a:extLst>
                  <a:ext uri="{FF2B5EF4-FFF2-40B4-BE49-F238E27FC236}">
                    <a16:creationId xmlns:a16="http://schemas.microsoft.com/office/drawing/2014/main" id="{253C902F-31F1-11BD-2F46-CD830A2EA805}"/>
                  </a:ext>
                </a:extLst>
              </p:cNvPr>
              <p:cNvSpPr/>
              <p:nvPr/>
            </p:nvSpPr>
            <p:spPr>
              <a:xfrm>
                <a:off x="7351795" y="3181259"/>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6</a:t>
                </a:r>
              </a:p>
            </p:txBody>
          </p:sp>
        </p:grpSp>
      </p:grpSp>
      <p:sp>
        <p:nvSpPr>
          <p:cNvPr id="26" name="TextBox 25">
            <a:extLst>
              <a:ext uri="{FF2B5EF4-FFF2-40B4-BE49-F238E27FC236}">
                <a16:creationId xmlns:a16="http://schemas.microsoft.com/office/drawing/2014/main" id="{85CBB831-DFEF-67FC-E2CB-354ADE16E4D8}"/>
              </a:ext>
            </a:extLst>
          </p:cNvPr>
          <p:cNvSpPr txBox="1"/>
          <p:nvPr/>
        </p:nvSpPr>
        <p:spPr>
          <a:xfrm>
            <a:off x="6860294" y="6235278"/>
            <a:ext cx="2047540" cy="375552"/>
          </a:xfrm>
          <a:prstGeom prst="rect">
            <a:avLst/>
          </a:prstGeom>
          <a:noFill/>
        </p:spPr>
        <p:txBody>
          <a:bodyPr wrap="square">
            <a:spAutoFit/>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 Mrs. McComas*</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TextBox 27">
            <a:extLst>
              <a:ext uri="{FF2B5EF4-FFF2-40B4-BE49-F238E27FC236}">
                <a16:creationId xmlns:a16="http://schemas.microsoft.com/office/drawing/2014/main" id="{0171C055-7DF3-7455-AA8C-D0BF4E944C2E}"/>
              </a:ext>
            </a:extLst>
          </p:cNvPr>
          <p:cNvSpPr txBox="1"/>
          <p:nvPr/>
        </p:nvSpPr>
        <p:spPr>
          <a:xfrm>
            <a:off x="573708" y="1256527"/>
            <a:ext cx="3515414" cy="5355312"/>
          </a:xfrm>
          <a:prstGeom prst="rect">
            <a:avLst/>
          </a:prstGeom>
          <a:noFill/>
        </p:spPr>
        <p:txBody>
          <a:bodyPr wrap="square" lIns="91440" tIns="45720" rIns="91440" bIns="45720" rtlCol="0" anchor="t">
            <a:spAutoFit/>
          </a:bodyPr>
          <a:lstStyle/>
          <a:p>
            <a:pPr marL="342900" indent="-342900">
              <a:buFont typeface="+mj-lt"/>
              <a:buAutoNum type="arabicPeriod"/>
            </a:pPr>
            <a:r>
              <a:rPr lang="en-GB" dirty="0"/>
              <a:t>Plants turn carbon dioxide gas to food (photosynthesis)</a:t>
            </a:r>
          </a:p>
          <a:p>
            <a:pPr marL="342900" indent="-342900">
              <a:buFont typeface="+mj-lt"/>
              <a:buAutoNum type="arabicPeriod"/>
            </a:pPr>
            <a:endParaRPr lang="en-GB" dirty="0"/>
          </a:p>
          <a:p>
            <a:pPr marL="342900" indent="-342900">
              <a:buFont typeface="+mj-lt"/>
              <a:buAutoNum type="arabicPeriod"/>
            </a:pPr>
            <a:r>
              <a:rPr lang="en-GB" dirty="0"/>
              <a:t>fungi and bacteria break down sugars around plant roots</a:t>
            </a:r>
          </a:p>
          <a:p>
            <a:pPr marL="342900" indent="-342900">
              <a:buFont typeface="+mj-lt"/>
              <a:buAutoNum type="arabicPeriod"/>
            </a:pPr>
            <a:endParaRPr lang="en-GB" dirty="0"/>
          </a:p>
          <a:p>
            <a:pPr marL="342900" indent="-342900">
              <a:buFont typeface="+mj-lt"/>
              <a:buAutoNum type="arabicPeriod"/>
            </a:pPr>
            <a:r>
              <a:rPr lang="en-GB" dirty="0"/>
              <a:t>animals eat plants</a:t>
            </a:r>
          </a:p>
          <a:p>
            <a:pPr marL="342900" indent="-342900">
              <a:buFont typeface="+mj-lt"/>
              <a:buAutoNum type="arabicPeriod"/>
            </a:pPr>
            <a:endParaRPr lang="en-GB" dirty="0"/>
          </a:p>
          <a:p>
            <a:pPr marL="342900" indent="-342900">
              <a:buFont typeface="+mj-lt"/>
              <a:buAutoNum type="arabicPeriod"/>
            </a:pPr>
            <a:r>
              <a:rPr lang="en-GB" dirty="0"/>
              <a:t>dead plants and animals are broken down in soil</a:t>
            </a:r>
          </a:p>
          <a:p>
            <a:pPr marL="342900" indent="-342900">
              <a:buFont typeface="+mj-lt"/>
              <a:buAutoNum type="arabicPeriod"/>
            </a:pPr>
            <a:endParaRPr lang="en-GB" dirty="0"/>
          </a:p>
          <a:p>
            <a:pPr marL="342900" indent="-342900">
              <a:buFont typeface="+mj-lt"/>
              <a:buAutoNum type="arabicPeriod"/>
            </a:pPr>
            <a:r>
              <a:rPr lang="en-GB" dirty="0"/>
              <a:t>after millions of years… fossil fuels are formed</a:t>
            </a:r>
          </a:p>
          <a:p>
            <a:pPr marL="342900" indent="-342900">
              <a:buFont typeface="+mj-lt"/>
              <a:buAutoNum type="arabicPeriod"/>
            </a:pPr>
            <a:endParaRPr lang="en-GB" dirty="0"/>
          </a:p>
          <a:p>
            <a:pPr marL="342900" indent="-342900">
              <a:buFont typeface="+mj-lt"/>
              <a:buAutoNum type="arabicPeriod"/>
            </a:pPr>
            <a:r>
              <a:rPr lang="en-GB" dirty="0"/>
              <a:t>living animals and plants produce carbon dioxide gas</a:t>
            </a:r>
          </a:p>
          <a:p>
            <a:pPr marL="342900" indent="-342900">
              <a:buFont typeface="+mj-lt"/>
              <a:buAutoNum type="arabicPeriod"/>
            </a:pPr>
            <a:endParaRPr lang="en-GB" dirty="0"/>
          </a:p>
          <a:p>
            <a:pPr marL="342900" indent="-342900">
              <a:buFont typeface="+mj-lt"/>
              <a:buAutoNum type="arabicPeriod"/>
            </a:pPr>
            <a:r>
              <a:rPr lang="en-GB" dirty="0"/>
              <a:t>cars and factories produce carbon dioxide gas</a:t>
            </a:r>
            <a:endParaRPr lang="en-GB" dirty="0">
              <a:ea typeface="Calibri"/>
              <a:cs typeface="Calibri"/>
            </a:endParaRPr>
          </a:p>
        </p:txBody>
      </p:sp>
    </p:spTree>
    <p:extLst>
      <p:ext uri="{BB962C8B-B14F-4D97-AF65-F5344CB8AC3E}">
        <p14:creationId xmlns:p14="http://schemas.microsoft.com/office/powerpoint/2010/main" val="32755481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purl.org/dc/dcmitype/"/>
    <ds:schemaRef ds:uri="http://schemas.microsoft.com/office/2006/documentManagement/types"/>
    <ds:schemaRef ds:uri="http://www.w3.org/XML/1998/namespace"/>
    <ds:schemaRef ds:uri="56010c2e-e7df-43f9-b9a0-0c299b337b10"/>
    <ds:schemaRef ds:uri="http://purl.org/dc/elements/1.1/"/>
    <ds:schemaRef ds:uri="http://purl.org/dc/terms/"/>
    <ds:schemaRef ds:uri="http://schemas.microsoft.com/office/infopath/2007/PartnerControls"/>
    <ds:schemaRef ds:uri="http://schemas.openxmlformats.org/package/2006/metadata/core-properties"/>
    <ds:schemaRef ds:uri="f6a294d8-0227-4a1f-9f82-c7d0e374c362"/>
    <ds:schemaRef ds:uri="http://schemas.microsoft.com/office/2006/metadata/properties"/>
  </ds:schemaRefs>
</ds:datastoreItem>
</file>

<file path=customXml/itemProps2.xml><?xml version="1.0" encoding="utf-8"?>
<ds:datastoreItem xmlns:ds="http://schemas.openxmlformats.org/officeDocument/2006/customXml" ds:itemID="{965F4394-EED1-4FDD-80FF-C3FF81E354A1}"/>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5751</TotalTime>
  <Words>4259</Words>
  <Application>Microsoft Office PowerPoint</Application>
  <PresentationFormat>On-screen Show (4:3)</PresentationFormat>
  <Paragraphs>388</Paragraphs>
  <Slides>19</Slides>
  <Notes>19</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19</vt:i4>
      </vt:variant>
    </vt:vector>
  </HeadingPairs>
  <TitlesOfParts>
    <vt:vector size="29" baseType="lpstr">
      <vt:lpstr>Arial</vt:lpstr>
      <vt:lpstr>Arial,Sans-Serif</vt:lpstr>
      <vt:lpstr>Calibri</vt:lpstr>
      <vt:lpstr>InterFace</vt:lpstr>
      <vt:lpstr>Interface-Regular</vt:lpstr>
      <vt:lpstr>Plus Jakarta Sans ExtraBold</vt:lpstr>
      <vt:lpstr>Plus Jakarta Sans Medium</vt:lpstr>
      <vt:lpstr>Office Theme</vt:lpstr>
      <vt:lpstr>1_Office Theme</vt:lpstr>
      <vt:lpstr>2_Office Theme</vt:lpstr>
      <vt:lpstr>Soil fungi could reduce global warming</vt:lpstr>
      <vt:lpstr>Soil fungi could reduce global warming</vt:lpstr>
      <vt:lpstr>Key vocabulary</vt:lpstr>
      <vt:lpstr>Key vocabulary</vt:lpstr>
      <vt:lpstr>Quick activity</vt:lpstr>
      <vt:lpstr>PowerPoint Presentation</vt:lpstr>
      <vt:lpstr>PowerPoint Presentation</vt:lpstr>
      <vt:lpstr>PowerPoint Presentation</vt:lpstr>
      <vt:lpstr>PowerPoint Presentation</vt:lpstr>
      <vt:lpstr>PowerPoint Presentation</vt:lpstr>
      <vt:lpstr>PowerPoint Presentation</vt:lpstr>
      <vt:lpstr>What did the scientists do?</vt:lpstr>
      <vt:lpstr>What did the scientists do?</vt:lpstr>
      <vt:lpstr>Who were the scientists?</vt:lpstr>
      <vt:lpstr>Your turn to investigate</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648</cp:revision>
  <dcterms:created xsi:type="dcterms:W3CDTF">2016-06-16T08:43:18Z</dcterms:created>
  <dcterms:modified xsi:type="dcterms:W3CDTF">2023-12-01T15:11:22Z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