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9" r:id="rId7"/>
    <p:sldId id="260" r:id="rId8"/>
    <p:sldId id="261" r:id="rId9"/>
    <p:sldId id="262" r:id="rId10"/>
    <p:sldId id="263" r:id="rId11"/>
    <p:sldId id="264" r:id="rId12"/>
    <p:sldId id="265" r:id="rId13"/>
    <p:sldId id="266" r:id="rId14"/>
    <p:sldId id="475" r:id="rId15"/>
    <p:sldId id="4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Trew" initials="AT" lastIdx="2" clrIdx="0">
    <p:extLst>
      <p:ext uri="{19B8F6BF-5375-455C-9EA6-DF929625EA0E}">
        <p15:presenceInfo xmlns:p15="http://schemas.microsoft.com/office/powerpoint/2012/main" userId="S::Alison.Trew@pstt.org.uk::501ad152-89bb-4882-ac72-f31826cb2e78" providerId="AD"/>
      </p:ext>
    </p:extLst>
  </p:cmAuthor>
  <p:cmAuthor id="2" name="Sue Martin" initials="SM" lastIdx="2" clrIdx="1">
    <p:extLst>
      <p:ext uri="{19B8F6BF-5375-455C-9EA6-DF929625EA0E}">
        <p15:presenceInfo xmlns:p15="http://schemas.microsoft.com/office/powerpoint/2012/main" userId="S::sue.martin@pstt.org.uk::cb0194a5-6d63-41ca-ace6-4751bda79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52996" autoAdjust="0"/>
  </p:normalViewPr>
  <p:slideViewPr>
    <p:cSldViewPr>
      <p:cViewPr varScale="1">
        <p:scale>
          <a:sx n="60" d="100"/>
          <a:sy n="60" d="100"/>
        </p:scale>
        <p:origin x="29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Trew" userId="501ad152-89bb-4882-ac72-f31826cb2e78" providerId="ADAL" clId="{2AF633AC-744E-4CF2-AABD-70F2734465DB}"/>
    <pc:docChg chg="modSld">
      <pc:chgData name="Alison Trew" userId="501ad152-89bb-4882-ac72-f31826cb2e78" providerId="ADAL" clId="{2AF633AC-744E-4CF2-AABD-70F2734465DB}" dt="2020-10-09T15:17:00.312" v="68" actId="20577"/>
      <pc:docMkLst>
        <pc:docMk/>
      </pc:docMkLst>
      <pc:sldChg chg="modSp mod modNotesTx">
        <pc:chgData name="Alison Trew" userId="501ad152-89bb-4882-ac72-f31826cb2e78" providerId="ADAL" clId="{2AF633AC-744E-4CF2-AABD-70F2734465DB}" dt="2020-10-09T15:05:59.907" v="66" actId="20577"/>
        <pc:sldMkLst>
          <pc:docMk/>
          <pc:sldMk cId="0" sldId="256"/>
        </pc:sldMkLst>
        <pc:spChg chg="mod">
          <ac:chgData name="Alison Trew" userId="501ad152-89bb-4882-ac72-f31826cb2e78" providerId="ADAL" clId="{2AF633AC-744E-4CF2-AABD-70F2734465DB}" dt="2020-10-09T15:05:28.265" v="31" actId="20577"/>
          <ac:spMkLst>
            <pc:docMk/>
            <pc:sldMk cId="0" sldId="256"/>
            <ac:spMk id="2" creationId="{968F206B-A9C6-9745-8A2F-BCEABD5C9F3F}"/>
          </ac:spMkLst>
        </pc:spChg>
      </pc:sldChg>
      <pc:sldChg chg="modNotesTx">
        <pc:chgData name="Alison Trew" userId="501ad152-89bb-4882-ac72-f31826cb2e78" providerId="ADAL" clId="{2AF633AC-744E-4CF2-AABD-70F2734465DB}" dt="2020-10-09T15:17:00.312" v="68" actId="20577"/>
        <pc:sldMkLst>
          <pc:docMk/>
          <pc:sldMk cId="1831338559" sldId="25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92705399723358"/>
          <c:y val="0.1688859276759295"/>
          <c:w val="0.84775286093891489"/>
          <c:h val="0.6644294540390604"/>
        </c:manualLayout>
      </c:layout>
      <c:scatterChart>
        <c:scatterStyle val="lineMarker"/>
        <c:varyColors val="0"/>
        <c:ser>
          <c:idx val="0"/>
          <c:order val="0"/>
          <c:tx>
            <c:strRef>
              <c:f>AirQualityData!$J$5</c:f>
              <c:strCache>
                <c:ptCount val="1"/>
                <c:pt idx="0">
                  <c:v>Benzene</c:v>
                </c:pt>
              </c:strCache>
            </c:strRef>
          </c:tx>
          <c:spPr>
            <a:ln w="25400" cap="rnd">
              <a:noFill/>
              <a:round/>
            </a:ln>
            <a:effectLst/>
          </c:spPr>
          <c:marker>
            <c:symbol val="circle"/>
            <c:size val="5"/>
            <c:spPr>
              <a:solidFill>
                <a:schemeClr val="accent1"/>
              </a:solidFill>
              <a:ln w="9525">
                <a:solidFill>
                  <a:schemeClr val="accent1"/>
                </a:solidFill>
              </a:ln>
              <a:effectLst/>
            </c:spPr>
          </c:marker>
          <c:xVal>
            <c:numRef>
              <c:f>AirQualityData!$I$6:$I$7358</c:f>
              <c:numCache>
                <c:formatCode>General</c:formatCode>
                <c:ptCount val="7353"/>
                <c:pt idx="0">
                  <c:v>2000</c:v>
                </c:pt>
                <c:pt idx="1">
                  <c:v>2000.0027322404371</c:v>
                </c:pt>
                <c:pt idx="2">
                  <c:v>2000.0054644808743</c:v>
                </c:pt>
                <c:pt idx="3">
                  <c:v>2000.0081967213114</c:v>
                </c:pt>
                <c:pt idx="4">
                  <c:v>2000.0109289617485</c:v>
                </c:pt>
                <c:pt idx="5">
                  <c:v>2000.0136612021856</c:v>
                </c:pt>
                <c:pt idx="6">
                  <c:v>2000.0163934426228</c:v>
                </c:pt>
                <c:pt idx="7">
                  <c:v>2000.0191256830599</c:v>
                </c:pt>
                <c:pt idx="8">
                  <c:v>2000.021857923497</c:v>
                </c:pt>
                <c:pt idx="9">
                  <c:v>2000.0245901639341</c:v>
                </c:pt>
                <c:pt idx="10">
                  <c:v>2000.0273224043713</c:v>
                </c:pt>
                <c:pt idx="11">
                  <c:v>2000.0300546448084</c:v>
                </c:pt>
                <c:pt idx="12">
                  <c:v>2000.0327868852455</c:v>
                </c:pt>
                <c:pt idx="13">
                  <c:v>2000.0355191256826</c:v>
                </c:pt>
                <c:pt idx="14">
                  <c:v>2000.0382513661198</c:v>
                </c:pt>
                <c:pt idx="15">
                  <c:v>2000.0409836065569</c:v>
                </c:pt>
                <c:pt idx="16">
                  <c:v>2000.043715846994</c:v>
                </c:pt>
                <c:pt idx="17">
                  <c:v>2000.0464480874311</c:v>
                </c:pt>
                <c:pt idx="18">
                  <c:v>2000.0491803278683</c:v>
                </c:pt>
                <c:pt idx="19">
                  <c:v>2000.0519125683054</c:v>
                </c:pt>
                <c:pt idx="20">
                  <c:v>2000.0546448087425</c:v>
                </c:pt>
                <c:pt idx="21">
                  <c:v>2000.0573770491796</c:v>
                </c:pt>
                <c:pt idx="22">
                  <c:v>2000.0601092896168</c:v>
                </c:pt>
                <c:pt idx="23">
                  <c:v>2000.0628415300539</c:v>
                </c:pt>
                <c:pt idx="24">
                  <c:v>2000.065573770491</c:v>
                </c:pt>
                <c:pt idx="25">
                  <c:v>2000.0683060109282</c:v>
                </c:pt>
                <c:pt idx="26">
                  <c:v>2000.0710382513653</c:v>
                </c:pt>
                <c:pt idx="27">
                  <c:v>2000.0737704918024</c:v>
                </c:pt>
                <c:pt idx="28">
                  <c:v>2000.0765027322395</c:v>
                </c:pt>
                <c:pt idx="29">
                  <c:v>2000.0792349726767</c:v>
                </c:pt>
                <c:pt idx="30">
                  <c:v>2000.0819672131138</c:v>
                </c:pt>
                <c:pt idx="31">
                  <c:v>2000.0846994535509</c:v>
                </c:pt>
                <c:pt idx="32">
                  <c:v>2000.087431693988</c:v>
                </c:pt>
                <c:pt idx="33">
                  <c:v>2000.0901639344252</c:v>
                </c:pt>
                <c:pt idx="34">
                  <c:v>2000.0928961748623</c:v>
                </c:pt>
                <c:pt idx="35">
                  <c:v>2000.0956284152994</c:v>
                </c:pt>
                <c:pt idx="36">
                  <c:v>2000.0983606557365</c:v>
                </c:pt>
                <c:pt idx="37">
                  <c:v>2000.1010928961737</c:v>
                </c:pt>
                <c:pt idx="38">
                  <c:v>2000.1038251366108</c:v>
                </c:pt>
                <c:pt idx="39">
                  <c:v>2000.1065573770479</c:v>
                </c:pt>
                <c:pt idx="40">
                  <c:v>2000.109289617485</c:v>
                </c:pt>
                <c:pt idx="41">
                  <c:v>2000.1120218579222</c:v>
                </c:pt>
                <c:pt idx="42">
                  <c:v>2000.1147540983593</c:v>
                </c:pt>
                <c:pt idx="43">
                  <c:v>2000.1174863387964</c:v>
                </c:pt>
                <c:pt idx="44">
                  <c:v>2000.1202185792336</c:v>
                </c:pt>
                <c:pt idx="45">
                  <c:v>2000.1229508196707</c:v>
                </c:pt>
                <c:pt idx="46">
                  <c:v>2000.1256830601078</c:v>
                </c:pt>
                <c:pt idx="47">
                  <c:v>2000.1284153005449</c:v>
                </c:pt>
                <c:pt idx="48">
                  <c:v>2000.1311475409821</c:v>
                </c:pt>
                <c:pt idx="49">
                  <c:v>2000.1338797814192</c:v>
                </c:pt>
                <c:pt idx="50">
                  <c:v>2000.1366120218563</c:v>
                </c:pt>
                <c:pt idx="51">
                  <c:v>2000.1393442622934</c:v>
                </c:pt>
                <c:pt idx="52">
                  <c:v>2000.1420765027306</c:v>
                </c:pt>
                <c:pt idx="53">
                  <c:v>2000.1448087431677</c:v>
                </c:pt>
                <c:pt idx="54">
                  <c:v>2000.1475409836048</c:v>
                </c:pt>
                <c:pt idx="55">
                  <c:v>2000.1502732240419</c:v>
                </c:pt>
                <c:pt idx="56">
                  <c:v>2000.1530054644791</c:v>
                </c:pt>
                <c:pt idx="57">
                  <c:v>2000.1557377049162</c:v>
                </c:pt>
                <c:pt idx="58">
                  <c:v>2000.1584699453533</c:v>
                </c:pt>
                <c:pt idx="59">
                  <c:v>2000.1612021857904</c:v>
                </c:pt>
                <c:pt idx="60">
                  <c:v>2000.1639344262276</c:v>
                </c:pt>
                <c:pt idx="61">
                  <c:v>2000.1666666666647</c:v>
                </c:pt>
                <c:pt idx="62">
                  <c:v>2000.1693989071018</c:v>
                </c:pt>
                <c:pt idx="63">
                  <c:v>2000.1721311475389</c:v>
                </c:pt>
                <c:pt idx="64">
                  <c:v>2000.1748633879761</c:v>
                </c:pt>
                <c:pt idx="65">
                  <c:v>2000.1775956284132</c:v>
                </c:pt>
                <c:pt idx="66">
                  <c:v>2000.1803278688503</c:v>
                </c:pt>
                <c:pt idx="67">
                  <c:v>2000.1830601092875</c:v>
                </c:pt>
                <c:pt idx="68">
                  <c:v>2000.1857923497246</c:v>
                </c:pt>
                <c:pt idx="69">
                  <c:v>2000.1885245901617</c:v>
                </c:pt>
                <c:pt idx="70">
                  <c:v>2000.1912568305988</c:v>
                </c:pt>
                <c:pt idx="71">
                  <c:v>2000.193989071036</c:v>
                </c:pt>
                <c:pt idx="72">
                  <c:v>2000.1967213114731</c:v>
                </c:pt>
                <c:pt idx="73">
                  <c:v>2000.1994535519102</c:v>
                </c:pt>
                <c:pt idx="74">
                  <c:v>2000.2021857923473</c:v>
                </c:pt>
                <c:pt idx="75">
                  <c:v>2000.2049180327845</c:v>
                </c:pt>
                <c:pt idx="76">
                  <c:v>2000.2076502732216</c:v>
                </c:pt>
                <c:pt idx="77">
                  <c:v>2000.2103825136587</c:v>
                </c:pt>
                <c:pt idx="78">
                  <c:v>2000.2131147540958</c:v>
                </c:pt>
                <c:pt idx="79">
                  <c:v>2000.215846994533</c:v>
                </c:pt>
                <c:pt idx="80">
                  <c:v>2000.2185792349701</c:v>
                </c:pt>
                <c:pt idx="81">
                  <c:v>2000.2213114754072</c:v>
                </c:pt>
                <c:pt idx="82">
                  <c:v>2000.2240437158443</c:v>
                </c:pt>
                <c:pt idx="83">
                  <c:v>2000.2267759562815</c:v>
                </c:pt>
                <c:pt idx="84">
                  <c:v>2000.2295081967186</c:v>
                </c:pt>
                <c:pt idx="85">
                  <c:v>2000.2322404371557</c:v>
                </c:pt>
                <c:pt idx="86">
                  <c:v>2000.2349726775929</c:v>
                </c:pt>
                <c:pt idx="87">
                  <c:v>2000.23770491803</c:v>
                </c:pt>
                <c:pt idx="88">
                  <c:v>2000.2404371584671</c:v>
                </c:pt>
                <c:pt idx="89">
                  <c:v>2000.2431693989042</c:v>
                </c:pt>
                <c:pt idx="90">
                  <c:v>2000.2459016393414</c:v>
                </c:pt>
                <c:pt idx="91">
                  <c:v>2000.2486338797785</c:v>
                </c:pt>
                <c:pt idx="92">
                  <c:v>2000.2513661202156</c:v>
                </c:pt>
                <c:pt idx="93">
                  <c:v>2000.2540983606527</c:v>
                </c:pt>
                <c:pt idx="94">
                  <c:v>2000.2568306010899</c:v>
                </c:pt>
                <c:pt idx="95">
                  <c:v>2000.259562841527</c:v>
                </c:pt>
                <c:pt idx="96">
                  <c:v>2000.2622950819641</c:v>
                </c:pt>
                <c:pt idx="97">
                  <c:v>2000.2650273224012</c:v>
                </c:pt>
                <c:pt idx="98">
                  <c:v>2000.2677595628384</c:v>
                </c:pt>
                <c:pt idx="99">
                  <c:v>2000.2704918032755</c:v>
                </c:pt>
                <c:pt idx="100">
                  <c:v>2000.2732240437126</c:v>
                </c:pt>
                <c:pt idx="101">
                  <c:v>2000.2759562841497</c:v>
                </c:pt>
                <c:pt idx="102">
                  <c:v>2000.2786885245869</c:v>
                </c:pt>
                <c:pt idx="103">
                  <c:v>2000.281420765024</c:v>
                </c:pt>
                <c:pt idx="104">
                  <c:v>2000.2841530054611</c:v>
                </c:pt>
                <c:pt idx="105">
                  <c:v>2000.2868852458982</c:v>
                </c:pt>
                <c:pt idx="106">
                  <c:v>2000.2896174863354</c:v>
                </c:pt>
                <c:pt idx="107">
                  <c:v>2000.2923497267725</c:v>
                </c:pt>
                <c:pt idx="108">
                  <c:v>2000.2950819672096</c:v>
                </c:pt>
                <c:pt idx="109">
                  <c:v>2000.2978142076468</c:v>
                </c:pt>
                <c:pt idx="110">
                  <c:v>2000.3005464480839</c:v>
                </c:pt>
                <c:pt idx="111">
                  <c:v>2000.303278688521</c:v>
                </c:pt>
                <c:pt idx="112">
                  <c:v>2000.3060109289581</c:v>
                </c:pt>
                <c:pt idx="113">
                  <c:v>2000.3087431693953</c:v>
                </c:pt>
                <c:pt idx="114">
                  <c:v>2000.3114754098324</c:v>
                </c:pt>
                <c:pt idx="115">
                  <c:v>2000.3142076502695</c:v>
                </c:pt>
                <c:pt idx="116">
                  <c:v>2000.3169398907066</c:v>
                </c:pt>
                <c:pt idx="117">
                  <c:v>2000.3196721311438</c:v>
                </c:pt>
                <c:pt idx="118">
                  <c:v>2000.3224043715809</c:v>
                </c:pt>
                <c:pt idx="119">
                  <c:v>2000.325136612018</c:v>
                </c:pt>
                <c:pt idx="120">
                  <c:v>2000.3278688524551</c:v>
                </c:pt>
                <c:pt idx="121">
                  <c:v>2000.3306010928923</c:v>
                </c:pt>
                <c:pt idx="122">
                  <c:v>2000.3333333333294</c:v>
                </c:pt>
                <c:pt idx="123">
                  <c:v>2000.3360655737665</c:v>
                </c:pt>
                <c:pt idx="124">
                  <c:v>2000.3387978142036</c:v>
                </c:pt>
                <c:pt idx="125">
                  <c:v>2000.3415300546408</c:v>
                </c:pt>
                <c:pt idx="126">
                  <c:v>2000.3442622950779</c:v>
                </c:pt>
                <c:pt idx="127">
                  <c:v>2000.346994535515</c:v>
                </c:pt>
                <c:pt idx="128">
                  <c:v>2000.3497267759521</c:v>
                </c:pt>
                <c:pt idx="129">
                  <c:v>2000.3524590163893</c:v>
                </c:pt>
                <c:pt idx="130">
                  <c:v>2000.3551912568264</c:v>
                </c:pt>
                <c:pt idx="131">
                  <c:v>2000.3579234972635</c:v>
                </c:pt>
                <c:pt idx="132">
                  <c:v>2000.3606557377007</c:v>
                </c:pt>
                <c:pt idx="133">
                  <c:v>2000.3633879781378</c:v>
                </c:pt>
                <c:pt idx="134">
                  <c:v>2000.3661202185749</c:v>
                </c:pt>
                <c:pt idx="135">
                  <c:v>2000.368852459012</c:v>
                </c:pt>
                <c:pt idx="136">
                  <c:v>2000.3715846994492</c:v>
                </c:pt>
                <c:pt idx="137">
                  <c:v>2000.3743169398863</c:v>
                </c:pt>
                <c:pt idx="138">
                  <c:v>2000.3770491803234</c:v>
                </c:pt>
                <c:pt idx="139">
                  <c:v>2000.3797814207605</c:v>
                </c:pt>
                <c:pt idx="140">
                  <c:v>2000.3825136611977</c:v>
                </c:pt>
                <c:pt idx="141">
                  <c:v>2000.3852459016348</c:v>
                </c:pt>
                <c:pt idx="142">
                  <c:v>2000.3879781420719</c:v>
                </c:pt>
                <c:pt idx="143">
                  <c:v>2000.390710382509</c:v>
                </c:pt>
                <c:pt idx="144">
                  <c:v>2000.3934426229462</c:v>
                </c:pt>
                <c:pt idx="145">
                  <c:v>2000.3961748633833</c:v>
                </c:pt>
                <c:pt idx="146">
                  <c:v>2000.3989071038204</c:v>
                </c:pt>
                <c:pt idx="147">
                  <c:v>2000.4016393442575</c:v>
                </c:pt>
                <c:pt idx="148">
                  <c:v>2000.4043715846947</c:v>
                </c:pt>
                <c:pt idx="149">
                  <c:v>2000.4071038251318</c:v>
                </c:pt>
                <c:pt idx="150">
                  <c:v>2000.4098360655689</c:v>
                </c:pt>
                <c:pt idx="151">
                  <c:v>2000.4125683060061</c:v>
                </c:pt>
                <c:pt idx="152">
                  <c:v>2000.4153005464432</c:v>
                </c:pt>
                <c:pt idx="153">
                  <c:v>2000.4180327868803</c:v>
                </c:pt>
                <c:pt idx="154">
                  <c:v>2000.4207650273174</c:v>
                </c:pt>
                <c:pt idx="155">
                  <c:v>2000.4234972677546</c:v>
                </c:pt>
                <c:pt idx="156">
                  <c:v>2000.4262295081917</c:v>
                </c:pt>
                <c:pt idx="157">
                  <c:v>2000.4289617486288</c:v>
                </c:pt>
                <c:pt idx="158">
                  <c:v>2000.4316939890659</c:v>
                </c:pt>
                <c:pt idx="159">
                  <c:v>2000.4344262295031</c:v>
                </c:pt>
                <c:pt idx="160">
                  <c:v>2000.4371584699402</c:v>
                </c:pt>
                <c:pt idx="161">
                  <c:v>2000.4398907103773</c:v>
                </c:pt>
                <c:pt idx="162">
                  <c:v>2000.4426229508144</c:v>
                </c:pt>
                <c:pt idx="163">
                  <c:v>2000.4453551912516</c:v>
                </c:pt>
                <c:pt idx="164">
                  <c:v>2000.4480874316887</c:v>
                </c:pt>
                <c:pt idx="165">
                  <c:v>2000.4508196721258</c:v>
                </c:pt>
                <c:pt idx="166">
                  <c:v>2000.4535519125629</c:v>
                </c:pt>
                <c:pt idx="167">
                  <c:v>2000.4562841530001</c:v>
                </c:pt>
                <c:pt idx="168">
                  <c:v>2000.4590163934372</c:v>
                </c:pt>
                <c:pt idx="169">
                  <c:v>2000.4617486338743</c:v>
                </c:pt>
                <c:pt idx="170">
                  <c:v>2000.4644808743114</c:v>
                </c:pt>
                <c:pt idx="171">
                  <c:v>2000.4672131147486</c:v>
                </c:pt>
                <c:pt idx="172">
                  <c:v>2000.4699453551857</c:v>
                </c:pt>
                <c:pt idx="173">
                  <c:v>2000.4726775956228</c:v>
                </c:pt>
                <c:pt idx="174">
                  <c:v>2000.47540983606</c:v>
                </c:pt>
                <c:pt idx="175">
                  <c:v>2000.4781420764971</c:v>
                </c:pt>
                <c:pt idx="176">
                  <c:v>2000.4808743169342</c:v>
                </c:pt>
                <c:pt idx="177">
                  <c:v>2000.4836065573713</c:v>
                </c:pt>
                <c:pt idx="178">
                  <c:v>2000.4863387978085</c:v>
                </c:pt>
                <c:pt idx="179">
                  <c:v>2000.4890710382456</c:v>
                </c:pt>
                <c:pt idx="180">
                  <c:v>2000.4918032786827</c:v>
                </c:pt>
                <c:pt idx="181">
                  <c:v>2000.4945355191198</c:v>
                </c:pt>
                <c:pt idx="182">
                  <c:v>2000.497267759557</c:v>
                </c:pt>
                <c:pt idx="183">
                  <c:v>2000.4999999999941</c:v>
                </c:pt>
                <c:pt idx="184">
                  <c:v>2000.5027322404312</c:v>
                </c:pt>
                <c:pt idx="185">
                  <c:v>2000.5054644808683</c:v>
                </c:pt>
                <c:pt idx="186">
                  <c:v>2000.5081967213055</c:v>
                </c:pt>
                <c:pt idx="187">
                  <c:v>2000.5109289617426</c:v>
                </c:pt>
                <c:pt idx="188">
                  <c:v>2000.5136612021797</c:v>
                </c:pt>
                <c:pt idx="189">
                  <c:v>2000.5163934426168</c:v>
                </c:pt>
                <c:pt idx="190">
                  <c:v>2000.519125683054</c:v>
                </c:pt>
                <c:pt idx="191">
                  <c:v>2000.5218579234911</c:v>
                </c:pt>
                <c:pt idx="192">
                  <c:v>2000.5245901639282</c:v>
                </c:pt>
                <c:pt idx="193">
                  <c:v>2000.5273224043653</c:v>
                </c:pt>
                <c:pt idx="194">
                  <c:v>2000.5300546448025</c:v>
                </c:pt>
                <c:pt idx="195">
                  <c:v>2000.5327868852396</c:v>
                </c:pt>
                <c:pt idx="196">
                  <c:v>2000.5355191256767</c:v>
                </c:pt>
                <c:pt idx="197">
                  <c:v>2000.5382513661139</c:v>
                </c:pt>
                <c:pt idx="198">
                  <c:v>2000.540983606551</c:v>
                </c:pt>
                <c:pt idx="199">
                  <c:v>2000.5437158469881</c:v>
                </c:pt>
                <c:pt idx="200">
                  <c:v>2000.5464480874252</c:v>
                </c:pt>
                <c:pt idx="201">
                  <c:v>2000.5491803278624</c:v>
                </c:pt>
                <c:pt idx="202">
                  <c:v>2000.5519125682995</c:v>
                </c:pt>
                <c:pt idx="203">
                  <c:v>2000.5546448087366</c:v>
                </c:pt>
                <c:pt idx="204">
                  <c:v>2000.5573770491737</c:v>
                </c:pt>
                <c:pt idx="205">
                  <c:v>2000.5601092896109</c:v>
                </c:pt>
                <c:pt idx="206">
                  <c:v>2000.562841530048</c:v>
                </c:pt>
                <c:pt idx="207">
                  <c:v>2000.5655737704851</c:v>
                </c:pt>
                <c:pt idx="208">
                  <c:v>2000.5683060109222</c:v>
                </c:pt>
                <c:pt idx="209">
                  <c:v>2000.5710382513594</c:v>
                </c:pt>
                <c:pt idx="210">
                  <c:v>2000.5737704917965</c:v>
                </c:pt>
                <c:pt idx="211">
                  <c:v>2000.5765027322336</c:v>
                </c:pt>
                <c:pt idx="212">
                  <c:v>2000.5792349726707</c:v>
                </c:pt>
                <c:pt idx="213">
                  <c:v>2000.5819672131079</c:v>
                </c:pt>
                <c:pt idx="214">
                  <c:v>2000.584699453545</c:v>
                </c:pt>
                <c:pt idx="215">
                  <c:v>2000.5874316939821</c:v>
                </c:pt>
                <c:pt idx="216">
                  <c:v>2000.5901639344193</c:v>
                </c:pt>
                <c:pt idx="217">
                  <c:v>2000.5928961748564</c:v>
                </c:pt>
                <c:pt idx="218">
                  <c:v>2000.5956284152935</c:v>
                </c:pt>
                <c:pt idx="219">
                  <c:v>2000.5983606557306</c:v>
                </c:pt>
                <c:pt idx="220">
                  <c:v>2000.6010928961678</c:v>
                </c:pt>
                <c:pt idx="221">
                  <c:v>2000.6038251366049</c:v>
                </c:pt>
                <c:pt idx="222">
                  <c:v>2000.606557377042</c:v>
                </c:pt>
                <c:pt idx="223">
                  <c:v>2000.6092896174791</c:v>
                </c:pt>
                <c:pt idx="224">
                  <c:v>2000.6120218579163</c:v>
                </c:pt>
                <c:pt idx="225">
                  <c:v>2000.6147540983534</c:v>
                </c:pt>
                <c:pt idx="226">
                  <c:v>2000.6174863387905</c:v>
                </c:pt>
                <c:pt idx="227">
                  <c:v>2000.6202185792276</c:v>
                </c:pt>
                <c:pt idx="228">
                  <c:v>2000.6229508196648</c:v>
                </c:pt>
                <c:pt idx="229">
                  <c:v>2000.6256830601019</c:v>
                </c:pt>
                <c:pt idx="230">
                  <c:v>2000.628415300539</c:v>
                </c:pt>
                <c:pt idx="231">
                  <c:v>2000.6311475409761</c:v>
                </c:pt>
                <c:pt idx="232">
                  <c:v>2000.6338797814133</c:v>
                </c:pt>
                <c:pt idx="233">
                  <c:v>2000.6366120218504</c:v>
                </c:pt>
                <c:pt idx="234">
                  <c:v>2000.6393442622875</c:v>
                </c:pt>
                <c:pt idx="235">
                  <c:v>2000.6420765027246</c:v>
                </c:pt>
                <c:pt idx="236">
                  <c:v>2000.6448087431618</c:v>
                </c:pt>
                <c:pt idx="237">
                  <c:v>2000.6475409835989</c:v>
                </c:pt>
                <c:pt idx="238">
                  <c:v>2000.650273224036</c:v>
                </c:pt>
                <c:pt idx="239">
                  <c:v>2000.6530054644732</c:v>
                </c:pt>
                <c:pt idx="240">
                  <c:v>2000.6557377049103</c:v>
                </c:pt>
                <c:pt idx="241">
                  <c:v>2000.6584699453474</c:v>
                </c:pt>
                <c:pt idx="242">
                  <c:v>2000.6612021857845</c:v>
                </c:pt>
                <c:pt idx="243">
                  <c:v>2000.6639344262217</c:v>
                </c:pt>
                <c:pt idx="244">
                  <c:v>2000.6666666666588</c:v>
                </c:pt>
                <c:pt idx="245">
                  <c:v>2000.6693989070959</c:v>
                </c:pt>
                <c:pt idx="246">
                  <c:v>2000.672131147533</c:v>
                </c:pt>
                <c:pt idx="247">
                  <c:v>2000.6748633879702</c:v>
                </c:pt>
                <c:pt idx="248">
                  <c:v>2000.6775956284073</c:v>
                </c:pt>
                <c:pt idx="249">
                  <c:v>2000.6803278688444</c:v>
                </c:pt>
                <c:pt idx="250">
                  <c:v>2000.6830601092815</c:v>
                </c:pt>
                <c:pt idx="251">
                  <c:v>2000.6857923497187</c:v>
                </c:pt>
                <c:pt idx="252">
                  <c:v>2000.6885245901558</c:v>
                </c:pt>
                <c:pt idx="253">
                  <c:v>2000.6912568305929</c:v>
                </c:pt>
                <c:pt idx="254">
                  <c:v>2000.69398907103</c:v>
                </c:pt>
                <c:pt idx="255">
                  <c:v>2000.6967213114672</c:v>
                </c:pt>
                <c:pt idx="256">
                  <c:v>2000.6994535519043</c:v>
                </c:pt>
                <c:pt idx="257">
                  <c:v>2000.7021857923414</c:v>
                </c:pt>
                <c:pt idx="258">
                  <c:v>2000.7049180327786</c:v>
                </c:pt>
                <c:pt idx="259">
                  <c:v>2000.7076502732157</c:v>
                </c:pt>
                <c:pt idx="260">
                  <c:v>2000.7103825136528</c:v>
                </c:pt>
                <c:pt idx="261">
                  <c:v>2000.7131147540899</c:v>
                </c:pt>
                <c:pt idx="262">
                  <c:v>2000.7158469945271</c:v>
                </c:pt>
                <c:pt idx="263">
                  <c:v>2000.7185792349642</c:v>
                </c:pt>
                <c:pt idx="264">
                  <c:v>2000.7213114754013</c:v>
                </c:pt>
                <c:pt idx="265">
                  <c:v>2000.7240437158384</c:v>
                </c:pt>
                <c:pt idx="266">
                  <c:v>2000.7267759562756</c:v>
                </c:pt>
                <c:pt idx="267">
                  <c:v>2000.7295081967127</c:v>
                </c:pt>
                <c:pt idx="268">
                  <c:v>2000.7322404371498</c:v>
                </c:pt>
                <c:pt idx="269">
                  <c:v>2000.7349726775869</c:v>
                </c:pt>
                <c:pt idx="270">
                  <c:v>2000.7377049180241</c:v>
                </c:pt>
                <c:pt idx="271">
                  <c:v>2000.7404371584612</c:v>
                </c:pt>
                <c:pt idx="272">
                  <c:v>2000.7431693988983</c:v>
                </c:pt>
                <c:pt idx="273">
                  <c:v>2000.7459016393354</c:v>
                </c:pt>
                <c:pt idx="274">
                  <c:v>2000.7486338797726</c:v>
                </c:pt>
                <c:pt idx="275">
                  <c:v>2000.7513661202097</c:v>
                </c:pt>
                <c:pt idx="276">
                  <c:v>2000.7540983606468</c:v>
                </c:pt>
                <c:pt idx="277">
                  <c:v>2000.7568306010839</c:v>
                </c:pt>
                <c:pt idx="278">
                  <c:v>2000.7595628415211</c:v>
                </c:pt>
                <c:pt idx="279">
                  <c:v>2000.7622950819582</c:v>
                </c:pt>
                <c:pt idx="280">
                  <c:v>2000.7650273223953</c:v>
                </c:pt>
                <c:pt idx="281">
                  <c:v>2000.7677595628325</c:v>
                </c:pt>
                <c:pt idx="282">
                  <c:v>2000.7704918032696</c:v>
                </c:pt>
                <c:pt idx="283">
                  <c:v>2000.7732240437067</c:v>
                </c:pt>
                <c:pt idx="284">
                  <c:v>2000.7759562841438</c:v>
                </c:pt>
                <c:pt idx="285">
                  <c:v>2000.778688524581</c:v>
                </c:pt>
                <c:pt idx="286">
                  <c:v>2000.7814207650181</c:v>
                </c:pt>
                <c:pt idx="287">
                  <c:v>2000.7841530054552</c:v>
                </c:pt>
                <c:pt idx="288">
                  <c:v>2000.7868852458923</c:v>
                </c:pt>
                <c:pt idx="289">
                  <c:v>2000.7896174863295</c:v>
                </c:pt>
                <c:pt idx="290">
                  <c:v>2000.7923497267666</c:v>
                </c:pt>
                <c:pt idx="291">
                  <c:v>2000.7950819672037</c:v>
                </c:pt>
                <c:pt idx="292">
                  <c:v>2000.7978142076408</c:v>
                </c:pt>
                <c:pt idx="293">
                  <c:v>2000.800546448078</c:v>
                </c:pt>
                <c:pt idx="294">
                  <c:v>2000.8032786885151</c:v>
                </c:pt>
                <c:pt idx="295">
                  <c:v>2000.8060109289522</c:v>
                </c:pt>
                <c:pt idx="296">
                  <c:v>2000.8087431693893</c:v>
                </c:pt>
                <c:pt idx="297">
                  <c:v>2000.8114754098265</c:v>
                </c:pt>
                <c:pt idx="298">
                  <c:v>2000.8142076502636</c:v>
                </c:pt>
                <c:pt idx="299">
                  <c:v>2000.8169398907007</c:v>
                </c:pt>
                <c:pt idx="300">
                  <c:v>2000.8196721311378</c:v>
                </c:pt>
                <c:pt idx="301">
                  <c:v>2000.822404371575</c:v>
                </c:pt>
                <c:pt idx="302">
                  <c:v>2000.8251366120121</c:v>
                </c:pt>
                <c:pt idx="303">
                  <c:v>2000.8278688524492</c:v>
                </c:pt>
                <c:pt idx="304">
                  <c:v>2000.8306010928864</c:v>
                </c:pt>
                <c:pt idx="305">
                  <c:v>2000.8333333333235</c:v>
                </c:pt>
                <c:pt idx="306">
                  <c:v>2000.8360655737606</c:v>
                </c:pt>
                <c:pt idx="307">
                  <c:v>2000.8387978141977</c:v>
                </c:pt>
                <c:pt idx="308">
                  <c:v>2000.8415300546349</c:v>
                </c:pt>
                <c:pt idx="309">
                  <c:v>2000.844262295072</c:v>
                </c:pt>
                <c:pt idx="310">
                  <c:v>2000.8469945355091</c:v>
                </c:pt>
                <c:pt idx="311">
                  <c:v>2000.8497267759462</c:v>
                </c:pt>
                <c:pt idx="312">
                  <c:v>2000.8524590163834</c:v>
                </c:pt>
                <c:pt idx="313">
                  <c:v>2000.8551912568205</c:v>
                </c:pt>
                <c:pt idx="314">
                  <c:v>2000.8579234972576</c:v>
                </c:pt>
                <c:pt idx="315">
                  <c:v>2000.8606557376947</c:v>
                </c:pt>
                <c:pt idx="316">
                  <c:v>2000.8633879781319</c:v>
                </c:pt>
                <c:pt idx="317">
                  <c:v>2000.866120218569</c:v>
                </c:pt>
                <c:pt idx="318">
                  <c:v>2000.8688524590061</c:v>
                </c:pt>
                <c:pt idx="319">
                  <c:v>2000.8715846994432</c:v>
                </c:pt>
                <c:pt idx="320">
                  <c:v>2000.8743169398804</c:v>
                </c:pt>
                <c:pt idx="321">
                  <c:v>2000.8770491803175</c:v>
                </c:pt>
                <c:pt idx="322">
                  <c:v>2000.8797814207546</c:v>
                </c:pt>
                <c:pt idx="323">
                  <c:v>2000.8825136611918</c:v>
                </c:pt>
                <c:pt idx="324">
                  <c:v>2000.8852459016289</c:v>
                </c:pt>
                <c:pt idx="325">
                  <c:v>2000.887978142066</c:v>
                </c:pt>
                <c:pt idx="326">
                  <c:v>2000.8907103825031</c:v>
                </c:pt>
                <c:pt idx="327">
                  <c:v>2000.8934426229403</c:v>
                </c:pt>
                <c:pt idx="328">
                  <c:v>2000.8961748633774</c:v>
                </c:pt>
                <c:pt idx="329">
                  <c:v>2000.8989071038145</c:v>
                </c:pt>
                <c:pt idx="330">
                  <c:v>2000.9016393442516</c:v>
                </c:pt>
                <c:pt idx="331">
                  <c:v>2000.9043715846888</c:v>
                </c:pt>
                <c:pt idx="332">
                  <c:v>2000.9071038251259</c:v>
                </c:pt>
                <c:pt idx="333">
                  <c:v>2000.909836065563</c:v>
                </c:pt>
                <c:pt idx="334">
                  <c:v>2000.9125683060001</c:v>
                </c:pt>
                <c:pt idx="335">
                  <c:v>2000.9153005464373</c:v>
                </c:pt>
                <c:pt idx="336">
                  <c:v>2000.9180327868744</c:v>
                </c:pt>
                <c:pt idx="337">
                  <c:v>2000.9207650273115</c:v>
                </c:pt>
                <c:pt idx="338">
                  <c:v>2000.9234972677486</c:v>
                </c:pt>
                <c:pt idx="339">
                  <c:v>2000.9262295081858</c:v>
                </c:pt>
                <c:pt idx="340">
                  <c:v>2000.9289617486229</c:v>
                </c:pt>
                <c:pt idx="341">
                  <c:v>2000.93169398906</c:v>
                </c:pt>
                <c:pt idx="342">
                  <c:v>2000.9344262294971</c:v>
                </c:pt>
                <c:pt idx="343">
                  <c:v>2000.9371584699343</c:v>
                </c:pt>
                <c:pt idx="344">
                  <c:v>2000.9398907103714</c:v>
                </c:pt>
                <c:pt idx="345">
                  <c:v>2000.9426229508085</c:v>
                </c:pt>
                <c:pt idx="346">
                  <c:v>2000.9453551912457</c:v>
                </c:pt>
                <c:pt idx="347">
                  <c:v>2000.9480874316828</c:v>
                </c:pt>
                <c:pt idx="348">
                  <c:v>2000.9508196721199</c:v>
                </c:pt>
                <c:pt idx="349">
                  <c:v>2000.953551912557</c:v>
                </c:pt>
                <c:pt idx="350">
                  <c:v>2000.9562841529942</c:v>
                </c:pt>
                <c:pt idx="351">
                  <c:v>2000.9590163934313</c:v>
                </c:pt>
                <c:pt idx="352">
                  <c:v>2000.9617486338684</c:v>
                </c:pt>
                <c:pt idx="353">
                  <c:v>2000.9644808743055</c:v>
                </c:pt>
                <c:pt idx="354">
                  <c:v>2000.9672131147427</c:v>
                </c:pt>
                <c:pt idx="355">
                  <c:v>2000.9699453551798</c:v>
                </c:pt>
                <c:pt idx="356">
                  <c:v>2000.9726775956169</c:v>
                </c:pt>
                <c:pt idx="357">
                  <c:v>2000.975409836054</c:v>
                </c:pt>
                <c:pt idx="358">
                  <c:v>2000.9781420764912</c:v>
                </c:pt>
                <c:pt idx="359">
                  <c:v>2000.9808743169283</c:v>
                </c:pt>
                <c:pt idx="360">
                  <c:v>2000.9836065573654</c:v>
                </c:pt>
                <c:pt idx="361">
                  <c:v>2000.9863387978025</c:v>
                </c:pt>
                <c:pt idx="362">
                  <c:v>2000.9890710382397</c:v>
                </c:pt>
                <c:pt idx="363">
                  <c:v>2000.9918032786768</c:v>
                </c:pt>
                <c:pt idx="364">
                  <c:v>2000.9945355191139</c:v>
                </c:pt>
                <c:pt idx="365">
                  <c:v>2000.9972677595511</c:v>
                </c:pt>
                <c:pt idx="366">
                  <c:v>2001</c:v>
                </c:pt>
                <c:pt idx="367">
                  <c:v>2001.0027397260274</c:v>
                </c:pt>
                <c:pt idx="368">
                  <c:v>2001.0054794520547</c:v>
                </c:pt>
                <c:pt idx="369">
                  <c:v>2001.0082191780821</c:v>
                </c:pt>
                <c:pt idx="370">
                  <c:v>2001.0109589041094</c:v>
                </c:pt>
                <c:pt idx="371">
                  <c:v>2001.0136986301368</c:v>
                </c:pt>
                <c:pt idx="372">
                  <c:v>2001.0164383561641</c:v>
                </c:pt>
                <c:pt idx="373">
                  <c:v>2001.0191780821915</c:v>
                </c:pt>
                <c:pt idx="374">
                  <c:v>2001.0219178082189</c:v>
                </c:pt>
                <c:pt idx="375">
                  <c:v>2001.0246575342462</c:v>
                </c:pt>
                <c:pt idx="376">
                  <c:v>2001.0273972602736</c:v>
                </c:pt>
                <c:pt idx="377">
                  <c:v>2001.0301369863009</c:v>
                </c:pt>
                <c:pt idx="378">
                  <c:v>2001.0328767123283</c:v>
                </c:pt>
                <c:pt idx="379">
                  <c:v>2001.0356164383556</c:v>
                </c:pt>
                <c:pt idx="380">
                  <c:v>2001.038356164383</c:v>
                </c:pt>
                <c:pt idx="381">
                  <c:v>2001.0410958904104</c:v>
                </c:pt>
                <c:pt idx="382">
                  <c:v>2001.0438356164377</c:v>
                </c:pt>
                <c:pt idx="383">
                  <c:v>2001.0465753424651</c:v>
                </c:pt>
                <c:pt idx="384">
                  <c:v>2001.0493150684924</c:v>
                </c:pt>
                <c:pt idx="385">
                  <c:v>2001.0520547945198</c:v>
                </c:pt>
                <c:pt idx="386">
                  <c:v>2001.0547945205471</c:v>
                </c:pt>
                <c:pt idx="387">
                  <c:v>2001.0575342465745</c:v>
                </c:pt>
                <c:pt idx="388">
                  <c:v>2001.0602739726019</c:v>
                </c:pt>
                <c:pt idx="389">
                  <c:v>2001.0630136986292</c:v>
                </c:pt>
                <c:pt idx="390">
                  <c:v>2001.0657534246566</c:v>
                </c:pt>
                <c:pt idx="391">
                  <c:v>2001.0684931506839</c:v>
                </c:pt>
                <c:pt idx="392">
                  <c:v>2001.0712328767113</c:v>
                </c:pt>
                <c:pt idx="393">
                  <c:v>2001.0739726027386</c:v>
                </c:pt>
                <c:pt idx="394">
                  <c:v>2001.076712328766</c:v>
                </c:pt>
                <c:pt idx="395">
                  <c:v>2001.0794520547934</c:v>
                </c:pt>
                <c:pt idx="396">
                  <c:v>2001.0821917808207</c:v>
                </c:pt>
                <c:pt idx="397">
                  <c:v>2001.0849315068481</c:v>
                </c:pt>
                <c:pt idx="398">
                  <c:v>2001.0876712328754</c:v>
                </c:pt>
                <c:pt idx="399">
                  <c:v>2001.0904109589028</c:v>
                </c:pt>
                <c:pt idx="400">
                  <c:v>2001.0931506849302</c:v>
                </c:pt>
                <c:pt idx="401">
                  <c:v>2001.0958904109575</c:v>
                </c:pt>
                <c:pt idx="402">
                  <c:v>2001.0986301369849</c:v>
                </c:pt>
                <c:pt idx="403">
                  <c:v>2001.1013698630122</c:v>
                </c:pt>
                <c:pt idx="404">
                  <c:v>2001.1041095890396</c:v>
                </c:pt>
                <c:pt idx="405">
                  <c:v>2001.1068493150669</c:v>
                </c:pt>
                <c:pt idx="406">
                  <c:v>2001.1095890410943</c:v>
                </c:pt>
                <c:pt idx="407">
                  <c:v>2001.1123287671217</c:v>
                </c:pt>
                <c:pt idx="408">
                  <c:v>2001.115068493149</c:v>
                </c:pt>
                <c:pt idx="409">
                  <c:v>2001.1178082191764</c:v>
                </c:pt>
                <c:pt idx="410">
                  <c:v>2001.1205479452037</c:v>
                </c:pt>
                <c:pt idx="411">
                  <c:v>2001.1232876712311</c:v>
                </c:pt>
                <c:pt idx="412">
                  <c:v>2001.1260273972584</c:v>
                </c:pt>
                <c:pt idx="413">
                  <c:v>2001.1287671232858</c:v>
                </c:pt>
                <c:pt idx="414">
                  <c:v>2001.1315068493132</c:v>
                </c:pt>
                <c:pt idx="415">
                  <c:v>2001.1342465753405</c:v>
                </c:pt>
                <c:pt idx="416">
                  <c:v>2001.1369863013679</c:v>
                </c:pt>
                <c:pt idx="417">
                  <c:v>2001.1397260273952</c:v>
                </c:pt>
                <c:pt idx="418">
                  <c:v>2001.1424657534226</c:v>
                </c:pt>
                <c:pt idx="419">
                  <c:v>2001.1452054794499</c:v>
                </c:pt>
                <c:pt idx="420">
                  <c:v>2001.1479452054773</c:v>
                </c:pt>
                <c:pt idx="421">
                  <c:v>2001.1506849315047</c:v>
                </c:pt>
                <c:pt idx="422">
                  <c:v>2001.153424657532</c:v>
                </c:pt>
                <c:pt idx="423">
                  <c:v>2001.1561643835594</c:v>
                </c:pt>
                <c:pt idx="424">
                  <c:v>2001.1589041095867</c:v>
                </c:pt>
                <c:pt idx="425">
                  <c:v>2001.1616438356141</c:v>
                </c:pt>
                <c:pt idx="426">
                  <c:v>2001.1643835616414</c:v>
                </c:pt>
                <c:pt idx="427">
                  <c:v>2001.1671232876688</c:v>
                </c:pt>
                <c:pt idx="428">
                  <c:v>2001.1698630136962</c:v>
                </c:pt>
                <c:pt idx="429">
                  <c:v>2001.1726027397235</c:v>
                </c:pt>
                <c:pt idx="430">
                  <c:v>2001.1753424657509</c:v>
                </c:pt>
                <c:pt idx="431">
                  <c:v>2001.1780821917782</c:v>
                </c:pt>
                <c:pt idx="432">
                  <c:v>2001.1808219178056</c:v>
                </c:pt>
                <c:pt idx="433">
                  <c:v>2001.1835616438329</c:v>
                </c:pt>
                <c:pt idx="434">
                  <c:v>2001.1863013698603</c:v>
                </c:pt>
                <c:pt idx="435">
                  <c:v>2001.1890410958877</c:v>
                </c:pt>
                <c:pt idx="436">
                  <c:v>2001.191780821915</c:v>
                </c:pt>
                <c:pt idx="437">
                  <c:v>2001.1945205479424</c:v>
                </c:pt>
                <c:pt idx="438">
                  <c:v>2001.1972602739697</c:v>
                </c:pt>
                <c:pt idx="439">
                  <c:v>2001.1999999999971</c:v>
                </c:pt>
                <c:pt idx="440">
                  <c:v>2001.2027397260244</c:v>
                </c:pt>
                <c:pt idx="441">
                  <c:v>2001.2054794520518</c:v>
                </c:pt>
                <c:pt idx="442">
                  <c:v>2001.2082191780792</c:v>
                </c:pt>
                <c:pt idx="443">
                  <c:v>2001.2109589041065</c:v>
                </c:pt>
                <c:pt idx="444">
                  <c:v>2001.2136986301339</c:v>
                </c:pt>
                <c:pt idx="445">
                  <c:v>2001.2164383561612</c:v>
                </c:pt>
                <c:pt idx="446">
                  <c:v>2001.2191780821886</c:v>
                </c:pt>
                <c:pt idx="447">
                  <c:v>2001.2219178082159</c:v>
                </c:pt>
                <c:pt idx="448">
                  <c:v>2001.2246575342433</c:v>
                </c:pt>
                <c:pt idx="449">
                  <c:v>2001.2273972602707</c:v>
                </c:pt>
                <c:pt idx="450">
                  <c:v>2001.230136986298</c:v>
                </c:pt>
                <c:pt idx="451">
                  <c:v>2001.2328767123254</c:v>
                </c:pt>
                <c:pt idx="452">
                  <c:v>2001.2356164383527</c:v>
                </c:pt>
                <c:pt idx="453">
                  <c:v>2001.2383561643801</c:v>
                </c:pt>
                <c:pt idx="454">
                  <c:v>2001.2410958904075</c:v>
                </c:pt>
                <c:pt idx="455">
                  <c:v>2001.2438356164348</c:v>
                </c:pt>
                <c:pt idx="456">
                  <c:v>2001.2465753424622</c:v>
                </c:pt>
                <c:pt idx="457">
                  <c:v>2001.2493150684895</c:v>
                </c:pt>
                <c:pt idx="458">
                  <c:v>2001.2520547945169</c:v>
                </c:pt>
                <c:pt idx="459">
                  <c:v>2001.2547945205442</c:v>
                </c:pt>
                <c:pt idx="460">
                  <c:v>2001.2575342465716</c:v>
                </c:pt>
                <c:pt idx="461">
                  <c:v>2001.260273972599</c:v>
                </c:pt>
                <c:pt idx="462">
                  <c:v>2001.2630136986263</c:v>
                </c:pt>
                <c:pt idx="463">
                  <c:v>2001.2657534246537</c:v>
                </c:pt>
                <c:pt idx="464">
                  <c:v>2001.268493150681</c:v>
                </c:pt>
                <c:pt idx="465">
                  <c:v>2001.2712328767084</c:v>
                </c:pt>
                <c:pt idx="466">
                  <c:v>2001.2739726027357</c:v>
                </c:pt>
                <c:pt idx="467">
                  <c:v>2001.2767123287631</c:v>
                </c:pt>
                <c:pt idx="468">
                  <c:v>2001.2794520547905</c:v>
                </c:pt>
                <c:pt idx="469">
                  <c:v>2001.2821917808178</c:v>
                </c:pt>
                <c:pt idx="470">
                  <c:v>2001.2849315068452</c:v>
                </c:pt>
                <c:pt idx="471">
                  <c:v>2001.2876712328725</c:v>
                </c:pt>
                <c:pt idx="472">
                  <c:v>2001.2904109588999</c:v>
                </c:pt>
                <c:pt idx="473">
                  <c:v>2001.2931506849272</c:v>
                </c:pt>
                <c:pt idx="474">
                  <c:v>2001.2958904109546</c:v>
                </c:pt>
                <c:pt idx="475">
                  <c:v>2001.298630136982</c:v>
                </c:pt>
                <c:pt idx="476">
                  <c:v>2001.3013698630093</c:v>
                </c:pt>
                <c:pt idx="477">
                  <c:v>2001.3041095890367</c:v>
                </c:pt>
                <c:pt idx="478">
                  <c:v>2001.306849315064</c:v>
                </c:pt>
                <c:pt idx="479">
                  <c:v>2001.3095890410914</c:v>
                </c:pt>
                <c:pt idx="480">
                  <c:v>2001.3123287671187</c:v>
                </c:pt>
                <c:pt idx="481">
                  <c:v>2001.3150684931461</c:v>
                </c:pt>
                <c:pt idx="482">
                  <c:v>2001.3178082191735</c:v>
                </c:pt>
                <c:pt idx="483">
                  <c:v>2001.3205479452008</c:v>
                </c:pt>
                <c:pt idx="484">
                  <c:v>2001.3232876712282</c:v>
                </c:pt>
                <c:pt idx="485">
                  <c:v>2001.3260273972555</c:v>
                </c:pt>
                <c:pt idx="486">
                  <c:v>2001.3287671232829</c:v>
                </c:pt>
                <c:pt idx="487">
                  <c:v>2001.3315068493102</c:v>
                </c:pt>
                <c:pt idx="488">
                  <c:v>2001.3342465753376</c:v>
                </c:pt>
                <c:pt idx="489">
                  <c:v>2001.336986301365</c:v>
                </c:pt>
                <c:pt idx="490">
                  <c:v>2001.3397260273923</c:v>
                </c:pt>
                <c:pt idx="491">
                  <c:v>2001.3424657534197</c:v>
                </c:pt>
                <c:pt idx="492">
                  <c:v>2001.345205479447</c:v>
                </c:pt>
                <c:pt idx="493">
                  <c:v>2001.3479452054744</c:v>
                </c:pt>
                <c:pt idx="494">
                  <c:v>2001.3506849315017</c:v>
                </c:pt>
                <c:pt idx="495">
                  <c:v>2001.3534246575291</c:v>
                </c:pt>
                <c:pt idx="496">
                  <c:v>2001.3561643835565</c:v>
                </c:pt>
                <c:pt idx="497">
                  <c:v>2001.3589041095838</c:v>
                </c:pt>
                <c:pt idx="498">
                  <c:v>2001.3616438356112</c:v>
                </c:pt>
                <c:pt idx="499">
                  <c:v>2001.3643835616385</c:v>
                </c:pt>
                <c:pt idx="500">
                  <c:v>2001.3671232876659</c:v>
                </c:pt>
                <c:pt idx="501">
                  <c:v>2001.3698630136932</c:v>
                </c:pt>
                <c:pt idx="502">
                  <c:v>2001.3726027397206</c:v>
                </c:pt>
                <c:pt idx="503">
                  <c:v>2001.375342465748</c:v>
                </c:pt>
                <c:pt idx="504">
                  <c:v>2001.3780821917753</c:v>
                </c:pt>
                <c:pt idx="505">
                  <c:v>2001.3808219178027</c:v>
                </c:pt>
                <c:pt idx="506">
                  <c:v>2001.38356164383</c:v>
                </c:pt>
                <c:pt idx="507">
                  <c:v>2001.3863013698574</c:v>
                </c:pt>
                <c:pt idx="508">
                  <c:v>2001.3890410958847</c:v>
                </c:pt>
                <c:pt idx="509">
                  <c:v>2001.3917808219121</c:v>
                </c:pt>
                <c:pt idx="510">
                  <c:v>2001.3945205479395</c:v>
                </c:pt>
                <c:pt idx="511">
                  <c:v>2001.3972602739668</c:v>
                </c:pt>
                <c:pt idx="512">
                  <c:v>2001.3999999999942</c:v>
                </c:pt>
                <c:pt idx="513">
                  <c:v>2001.4027397260215</c:v>
                </c:pt>
                <c:pt idx="514">
                  <c:v>2001.4054794520489</c:v>
                </c:pt>
                <c:pt idx="515">
                  <c:v>2001.4082191780763</c:v>
                </c:pt>
                <c:pt idx="516">
                  <c:v>2001.4109589041036</c:v>
                </c:pt>
                <c:pt idx="517">
                  <c:v>2001.413698630131</c:v>
                </c:pt>
                <c:pt idx="518">
                  <c:v>2001.4164383561583</c:v>
                </c:pt>
                <c:pt idx="519">
                  <c:v>2001.4191780821857</c:v>
                </c:pt>
                <c:pt idx="520">
                  <c:v>2001.421917808213</c:v>
                </c:pt>
                <c:pt idx="521">
                  <c:v>2001.4246575342404</c:v>
                </c:pt>
                <c:pt idx="522">
                  <c:v>2001.4273972602678</c:v>
                </c:pt>
                <c:pt idx="523">
                  <c:v>2001.4301369862951</c:v>
                </c:pt>
                <c:pt idx="524">
                  <c:v>2001.4328767123225</c:v>
                </c:pt>
                <c:pt idx="525">
                  <c:v>2001.4356164383498</c:v>
                </c:pt>
                <c:pt idx="526">
                  <c:v>2001.4383561643772</c:v>
                </c:pt>
                <c:pt idx="527">
                  <c:v>2001.4410958904045</c:v>
                </c:pt>
                <c:pt idx="528">
                  <c:v>2001.4438356164319</c:v>
                </c:pt>
                <c:pt idx="529">
                  <c:v>2001.4465753424593</c:v>
                </c:pt>
                <c:pt idx="530">
                  <c:v>2001.4493150684866</c:v>
                </c:pt>
                <c:pt idx="531">
                  <c:v>2001.452054794514</c:v>
                </c:pt>
                <c:pt idx="532">
                  <c:v>2001.4547945205413</c:v>
                </c:pt>
                <c:pt idx="533">
                  <c:v>2001.4575342465687</c:v>
                </c:pt>
                <c:pt idx="534">
                  <c:v>2001.460273972596</c:v>
                </c:pt>
                <c:pt idx="535">
                  <c:v>2001.4630136986234</c:v>
                </c:pt>
                <c:pt idx="536">
                  <c:v>2001.4657534246508</c:v>
                </c:pt>
                <c:pt idx="537">
                  <c:v>2001.4684931506781</c:v>
                </c:pt>
                <c:pt idx="538">
                  <c:v>2001.4712328767055</c:v>
                </c:pt>
                <c:pt idx="539">
                  <c:v>2001.4739726027328</c:v>
                </c:pt>
                <c:pt idx="540">
                  <c:v>2001.4767123287602</c:v>
                </c:pt>
                <c:pt idx="541">
                  <c:v>2001.4794520547875</c:v>
                </c:pt>
                <c:pt idx="542">
                  <c:v>2001.4821917808149</c:v>
                </c:pt>
                <c:pt idx="543">
                  <c:v>2001.4849315068423</c:v>
                </c:pt>
                <c:pt idx="544">
                  <c:v>2001.4876712328696</c:v>
                </c:pt>
                <c:pt idx="545">
                  <c:v>2001.490410958897</c:v>
                </c:pt>
                <c:pt idx="546">
                  <c:v>2001.4931506849243</c:v>
                </c:pt>
                <c:pt idx="547">
                  <c:v>2001.4958904109517</c:v>
                </c:pt>
                <c:pt idx="548">
                  <c:v>2001.498630136979</c:v>
                </c:pt>
                <c:pt idx="549">
                  <c:v>2001.5013698630064</c:v>
                </c:pt>
                <c:pt idx="550">
                  <c:v>2001.5041095890338</c:v>
                </c:pt>
                <c:pt idx="551">
                  <c:v>2001.5068493150611</c:v>
                </c:pt>
                <c:pt idx="552">
                  <c:v>2001.5095890410885</c:v>
                </c:pt>
                <c:pt idx="553">
                  <c:v>2001.5123287671158</c:v>
                </c:pt>
                <c:pt idx="554">
                  <c:v>2001.5150684931432</c:v>
                </c:pt>
                <c:pt idx="555">
                  <c:v>2001.5178082191705</c:v>
                </c:pt>
                <c:pt idx="556">
                  <c:v>2001.5205479451979</c:v>
                </c:pt>
                <c:pt idx="557">
                  <c:v>2001.5232876712253</c:v>
                </c:pt>
                <c:pt idx="558">
                  <c:v>2001.5260273972526</c:v>
                </c:pt>
                <c:pt idx="559">
                  <c:v>2001.52876712328</c:v>
                </c:pt>
                <c:pt idx="560">
                  <c:v>2001.5315068493073</c:v>
                </c:pt>
                <c:pt idx="561">
                  <c:v>2001.5342465753347</c:v>
                </c:pt>
                <c:pt idx="562">
                  <c:v>2001.536986301362</c:v>
                </c:pt>
                <c:pt idx="563">
                  <c:v>2001.5397260273894</c:v>
                </c:pt>
                <c:pt idx="564">
                  <c:v>2001.5424657534168</c:v>
                </c:pt>
                <c:pt idx="565">
                  <c:v>2001.5452054794441</c:v>
                </c:pt>
                <c:pt idx="566">
                  <c:v>2001.5479452054715</c:v>
                </c:pt>
                <c:pt idx="567">
                  <c:v>2001.5506849314988</c:v>
                </c:pt>
                <c:pt idx="568">
                  <c:v>2001.5534246575262</c:v>
                </c:pt>
                <c:pt idx="569">
                  <c:v>2001.5561643835536</c:v>
                </c:pt>
                <c:pt idx="570">
                  <c:v>2001.5589041095809</c:v>
                </c:pt>
                <c:pt idx="571">
                  <c:v>2001.5616438356083</c:v>
                </c:pt>
                <c:pt idx="572">
                  <c:v>2001.5643835616356</c:v>
                </c:pt>
                <c:pt idx="573">
                  <c:v>2001.567123287663</c:v>
                </c:pt>
                <c:pt idx="574">
                  <c:v>2001.5698630136903</c:v>
                </c:pt>
                <c:pt idx="575">
                  <c:v>2001.5726027397177</c:v>
                </c:pt>
                <c:pt idx="576">
                  <c:v>2001.5753424657451</c:v>
                </c:pt>
                <c:pt idx="577">
                  <c:v>2001.5780821917724</c:v>
                </c:pt>
                <c:pt idx="578">
                  <c:v>2001.5808219177998</c:v>
                </c:pt>
                <c:pt idx="579">
                  <c:v>2001.5835616438271</c:v>
                </c:pt>
                <c:pt idx="580">
                  <c:v>2001.5863013698545</c:v>
                </c:pt>
                <c:pt idx="581">
                  <c:v>2001.5890410958818</c:v>
                </c:pt>
                <c:pt idx="582">
                  <c:v>2001.5917808219092</c:v>
                </c:pt>
                <c:pt idx="583">
                  <c:v>2001.5945205479366</c:v>
                </c:pt>
                <c:pt idx="584">
                  <c:v>2001.5972602739639</c:v>
                </c:pt>
                <c:pt idx="585">
                  <c:v>2001.5999999999913</c:v>
                </c:pt>
                <c:pt idx="586">
                  <c:v>2001.6027397260186</c:v>
                </c:pt>
                <c:pt idx="587">
                  <c:v>2001.605479452046</c:v>
                </c:pt>
                <c:pt idx="588">
                  <c:v>2001.6082191780733</c:v>
                </c:pt>
                <c:pt idx="589">
                  <c:v>2001.6109589041007</c:v>
                </c:pt>
                <c:pt idx="590">
                  <c:v>2001.6136986301281</c:v>
                </c:pt>
                <c:pt idx="591">
                  <c:v>2001.6164383561554</c:v>
                </c:pt>
                <c:pt idx="592">
                  <c:v>2001.6191780821828</c:v>
                </c:pt>
                <c:pt idx="593">
                  <c:v>2001.6219178082101</c:v>
                </c:pt>
                <c:pt idx="594">
                  <c:v>2001.6246575342375</c:v>
                </c:pt>
                <c:pt idx="595">
                  <c:v>2001.6273972602648</c:v>
                </c:pt>
                <c:pt idx="596">
                  <c:v>2001.6301369862922</c:v>
                </c:pt>
                <c:pt idx="597">
                  <c:v>2001.6328767123196</c:v>
                </c:pt>
                <c:pt idx="598">
                  <c:v>2001.6356164383469</c:v>
                </c:pt>
                <c:pt idx="599">
                  <c:v>2001.6383561643743</c:v>
                </c:pt>
                <c:pt idx="600">
                  <c:v>2001.6410958904016</c:v>
                </c:pt>
                <c:pt idx="601">
                  <c:v>2001.643835616429</c:v>
                </c:pt>
                <c:pt idx="602">
                  <c:v>2001.6465753424563</c:v>
                </c:pt>
                <c:pt idx="603">
                  <c:v>2001.6493150684837</c:v>
                </c:pt>
                <c:pt idx="604">
                  <c:v>2001.6520547945111</c:v>
                </c:pt>
                <c:pt idx="605">
                  <c:v>2001.6547945205384</c:v>
                </c:pt>
                <c:pt idx="606">
                  <c:v>2001.6575342465658</c:v>
                </c:pt>
                <c:pt idx="607">
                  <c:v>2001.6602739725931</c:v>
                </c:pt>
                <c:pt idx="608">
                  <c:v>2001.6630136986205</c:v>
                </c:pt>
                <c:pt idx="609">
                  <c:v>2001.6657534246478</c:v>
                </c:pt>
                <c:pt idx="610">
                  <c:v>2001.6684931506752</c:v>
                </c:pt>
                <c:pt idx="611">
                  <c:v>2001.6712328767026</c:v>
                </c:pt>
                <c:pt idx="612">
                  <c:v>2001.6739726027299</c:v>
                </c:pt>
                <c:pt idx="613">
                  <c:v>2001.6767123287573</c:v>
                </c:pt>
                <c:pt idx="614">
                  <c:v>2001.6794520547846</c:v>
                </c:pt>
                <c:pt idx="615">
                  <c:v>2001.682191780812</c:v>
                </c:pt>
                <c:pt idx="616">
                  <c:v>2001.6849315068393</c:v>
                </c:pt>
                <c:pt idx="617">
                  <c:v>2001.6876712328667</c:v>
                </c:pt>
                <c:pt idx="618">
                  <c:v>2001.6904109588941</c:v>
                </c:pt>
                <c:pt idx="619">
                  <c:v>2001.6931506849214</c:v>
                </c:pt>
                <c:pt idx="620">
                  <c:v>2001.6958904109488</c:v>
                </c:pt>
                <c:pt idx="621">
                  <c:v>2001.6986301369761</c:v>
                </c:pt>
                <c:pt idx="622">
                  <c:v>2001.7013698630035</c:v>
                </c:pt>
                <c:pt idx="623">
                  <c:v>2001.7041095890308</c:v>
                </c:pt>
                <c:pt idx="624">
                  <c:v>2001.7068493150582</c:v>
                </c:pt>
                <c:pt idx="625">
                  <c:v>2001.7095890410856</c:v>
                </c:pt>
                <c:pt idx="626">
                  <c:v>2001.7123287671129</c:v>
                </c:pt>
                <c:pt idx="627">
                  <c:v>2001.7150684931403</c:v>
                </c:pt>
                <c:pt idx="628">
                  <c:v>2001.7178082191676</c:v>
                </c:pt>
                <c:pt idx="629">
                  <c:v>2001.720547945195</c:v>
                </c:pt>
                <c:pt idx="630">
                  <c:v>2001.7232876712224</c:v>
                </c:pt>
                <c:pt idx="631">
                  <c:v>2001.7260273972497</c:v>
                </c:pt>
                <c:pt idx="632">
                  <c:v>2001.7287671232771</c:v>
                </c:pt>
                <c:pt idx="633">
                  <c:v>2001.7315068493044</c:v>
                </c:pt>
                <c:pt idx="634">
                  <c:v>2001.7342465753318</c:v>
                </c:pt>
                <c:pt idx="635">
                  <c:v>2001.7369863013591</c:v>
                </c:pt>
                <c:pt idx="636">
                  <c:v>2001.7397260273865</c:v>
                </c:pt>
                <c:pt idx="637">
                  <c:v>2001.7424657534139</c:v>
                </c:pt>
                <c:pt idx="638">
                  <c:v>2001.7452054794412</c:v>
                </c:pt>
                <c:pt idx="639">
                  <c:v>2001.7479452054686</c:v>
                </c:pt>
                <c:pt idx="640">
                  <c:v>2001.7506849314959</c:v>
                </c:pt>
                <c:pt idx="641">
                  <c:v>2001.7534246575233</c:v>
                </c:pt>
                <c:pt idx="642">
                  <c:v>2001.7561643835506</c:v>
                </c:pt>
                <c:pt idx="643">
                  <c:v>2001.758904109578</c:v>
                </c:pt>
                <c:pt idx="644">
                  <c:v>2001.7616438356054</c:v>
                </c:pt>
                <c:pt idx="645">
                  <c:v>2001.7643835616327</c:v>
                </c:pt>
                <c:pt idx="646">
                  <c:v>2001.7671232876601</c:v>
                </c:pt>
                <c:pt idx="647">
                  <c:v>2001.7698630136874</c:v>
                </c:pt>
                <c:pt idx="648">
                  <c:v>2001.7726027397148</c:v>
                </c:pt>
                <c:pt idx="649">
                  <c:v>2001.7753424657421</c:v>
                </c:pt>
                <c:pt idx="650">
                  <c:v>2001.7780821917695</c:v>
                </c:pt>
                <c:pt idx="651">
                  <c:v>2001.7808219177969</c:v>
                </c:pt>
                <c:pt idx="652">
                  <c:v>2001.7835616438242</c:v>
                </c:pt>
                <c:pt idx="653">
                  <c:v>2001.7863013698516</c:v>
                </c:pt>
                <c:pt idx="654">
                  <c:v>2001.7890410958789</c:v>
                </c:pt>
                <c:pt idx="655">
                  <c:v>2001.7917808219063</c:v>
                </c:pt>
                <c:pt idx="656">
                  <c:v>2001.7945205479336</c:v>
                </c:pt>
                <c:pt idx="657">
                  <c:v>2001.797260273961</c:v>
                </c:pt>
                <c:pt idx="658">
                  <c:v>2001.7999999999884</c:v>
                </c:pt>
                <c:pt idx="659">
                  <c:v>2001.8027397260157</c:v>
                </c:pt>
                <c:pt idx="660">
                  <c:v>2001.8054794520431</c:v>
                </c:pt>
                <c:pt idx="661">
                  <c:v>2001.8082191780704</c:v>
                </c:pt>
                <c:pt idx="662">
                  <c:v>2001.8109589040978</c:v>
                </c:pt>
                <c:pt idx="663">
                  <c:v>2001.8136986301251</c:v>
                </c:pt>
                <c:pt idx="664">
                  <c:v>2001.8164383561525</c:v>
                </c:pt>
                <c:pt idx="665">
                  <c:v>2001.8191780821799</c:v>
                </c:pt>
                <c:pt idx="666">
                  <c:v>2001.8219178082072</c:v>
                </c:pt>
                <c:pt idx="667">
                  <c:v>2001.8246575342346</c:v>
                </c:pt>
                <c:pt idx="668">
                  <c:v>2001.8273972602619</c:v>
                </c:pt>
                <c:pt idx="669">
                  <c:v>2001.8301369862893</c:v>
                </c:pt>
                <c:pt idx="670">
                  <c:v>2001.8328767123166</c:v>
                </c:pt>
                <c:pt idx="671">
                  <c:v>2001.835616438344</c:v>
                </c:pt>
                <c:pt idx="672">
                  <c:v>2001.8383561643714</c:v>
                </c:pt>
                <c:pt idx="673">
                  <c:v>2001.8410958903987</c:v>
                </c:pt>
                <c:pt idx="674">
                  <c:v>2001.8438356164261</c:v>
                </c:pt>
                <c:pt idx="675">
                  <c:v>2001.8465753424534</c:v>
                </c:pt>
                <c:pt idx="676">
                  <c:v>2001.8493150684808</c:v>
                </c:pt>
                <c:pt idx="677">
                  <c:v>2001.8520547945081</c:v>
                </c:pt>
                <c:pt idx="678">
                  <c:v>2001.8547945205355</c:v>
                </c:pt>
                <c:pt idx="679">
                  <c:v>2001.8575342465629</c:v>
                </c:pt>
                <c:pt idx="680">
                  <c:v>2001.8602739725902</c:v>
                </c:pt>
                <c:pt idx="681">
                  <c:v>2001.8630136986176</c:v>
                </c:pt>
                <c:pt idx="682">
                  <c:v>2001.8657534246449</c:v>
                </c:pt>
                <c:pt idx="683">
                  <c:v>2001.8684931506723</c:v>
                </c:pt>
                <c:pt idx="684">
                  <c:v>2001.8712328766997</c:v>
                </c:pt>
                <c:pt idx="685">
                  <c:v>2001.873972602727</c:v>
                </c:pt>
                <c:pt idx="686">
                  <c:v>2001.8767123287544</c:v>
                </c:pt>
                <c:pt idx="687">
                  <c:v>2001.8794520547817</c:v>
                </c:pt>
                <c:pt idx="688">
                  <c:v>2001.8821917808091</c:v>
                </c:pt>
                <c:pt idx="689">
                  <c:v>2001.8849315068364</c:v>
                </c:pt>
                <c:pt idx="690">
                  <c:v>2001.8876712328638</c:v>
                </c:pt>
                <c:pt idx="691">
                  <c:v>2001.8904109588912</c:v>
                </c:pt>
                <c:pt idx="692">
                  <c:v>2001.8931506849185</c:v>
                </c:pt>
                <c:pt idx="693">
                  <c:v>2001.8958904109459</c:v>
                </c:pt>
                <c:pt idx="694">
                  <c:v>2001.8986301369732</c:v>
                </c:pt>
                <c:pt idx="695">
                  <c:v>2001.9013698630006</c:v>
                </c:pt>
                <c:pt idx="696">
                  <c:v>2001.9041095890279</c:v>
                </c:pt>
                <c:pt idx="697">
                  <c:v>2001.9068493150553</c:v>
                </c:pt>
                <c:pt idx="698">
                  <c:v>2001.9095890410827</c:v>
                </c:pt>
                <c:pt idx="699">
                  <c:v>2001.91232876711</c:v>
                </c:pt>
                <c:pt idx="700">
                  <c:v>2001.9150684931374</c:v>
                </c:pt>
                <c:pt idx="701">
                  <c:v>2001.9178082191647</c:v>
                </c:pt>
                <c:pt idx="702">
                  <c:v>2001.9205479451921</c:v>
                </c:pt>
                <c:pt idx="703">
                  <c:v>2001.9232876712194</c:v>
                </c:pt>
                <c:pt idx="704">
                  <c:v>2001.9260273972468</c:v>
                </c:pt>
                <c:pt idx="705">
                  <c:v>2001.9287671232742</c:v>
                </c:pt>
                <c:pt idx="706">
                  <c:v>2001.9315068493015</c:v>
                </c:pt>
                <c:pt idx="707">
                  <c:v>2001.9342465753289</c:v>
                </c:pt>
                <c:pt idx="708">
                  <c:v>2001.9369863013562</c:v>
                </c:pt>
                <c:pt idx="709">
                  <c:v>2001.9397260273836</c:v>
                </c:pt>
                <c:pt idx="710">
                  <c:v>2001.9424657534109</c:v>
                </c:pt>
                <c:pt idx="711">
                  <c:v>2001.9452054794383</c:v>
                </c:pt>
                <c:pt idx="712">
                  <c:v>2001.9479452054657</c:v>
                </c:pt>
                <c:pt idx="713">
                  <c:v>2001.950684931493</c:v>
                </c:pt>
                <c:pt idx="714">
                  <c:v>2001.9534246575204</c:v>
                </c:pt>
                <c:pt idx="715">
                  <c:v>2001.9561643835477</c:v>
                </c:pt>
                <c:pt idx="716">
                  <c:v>2001.9589041095751</c:v>
                </c:pt>
                <c:pt idx="717">
                  <c:v>2001.9616438356024</c:v>
                </c:pt>
                <c:pt idx="718">
                  <c:v>2001.9643835616298</c:v>
                </c:pt>
                <c:pt idx="719">
                  <c:v>2001.9671232876572</c:v>
                </c:pt>
                <c:pt idx="720">
                  <c:v>2001.9698630136845</c:v>
                </c:pt>
                <c:pt idx="721">
                  <c:v>2001.9726027397119</c:v>
                </c:pt>
                <c:pt idx="722">
                  <c:v>2001.9753424657392</c:v>
                </c:pt>
                <c:pt idx="723">
                  <c:v>2001.9780821917666</c:v>
                </c:pt>
                <c:pt idx="724">
                  <c:v>2001.9808219177939</c:v>
                </c:pt>
                <c:pt idx="725">
                  <c:v>2001.9835616438213</c:v>
                </c:pt>
                <c:pt idx="726">
                  <c:v>2001.9863013698487</c:v>
                </c:pt>
                <c:pt idx="727">
                  <c:v>2001.989041095876</c:v>
                </c:pt>
                <c:pt idx="728">
                  <c:v>2001.9917808219034</c:v>
                </c:pt>
                <c:pt idx="729">
                  <c:v>2001.9945205479307</c:v>
                </c:pt>
                <c:pt idx="730">
                  <c:v>2001.9972602739581</c:v>
                </c:pt>
                <c:pt idx="731">
                  <c:v>2001.9999999999854</c:v>
                </c:pt>
                <c:pt idx="732">
                  <c:v>2002.0027397260128</c:v>
                </c:pt>
                <c:pt idx="733">
                  <c:v>2002.0054794520402</c:v>
                </c:pt>
                <c:pt idx="734">
                  <c:v>2002.0082191780675</c:v>
                </c:pt>
                <c:pt idx="735">
                  <c:v>2002.0109589040949</c:v>
                </c:pt>
                <c:pt idx="736">
                  <c:v>2002.0136986301222</c:v>
                </c:pt>
                <c:pt idx="737">
                  <c:v>2002.0164383561496</c:v>
                </c:pt>
                <c:pt idx="738">
                  <c:v>2002.0191780821769</c:v>
                </c:pt>
                <c:pt idx="739">
                  <c:v>2002.0219178082043</c:v>
                </c:pt>
                <c:pt idx="740">
                  <c:v>2002.0246575342317</c:v>
                </c:pt>
                <c:pt idx="741">
                  <c:v>2002.027397260259</c:v>
                </c:pt>
                <c:pt idx="742">
                  <c:v>2002.0301369862864</c:v>
                </c:pt>
                <c:pt idx="743">
                  <c:v>2002.0328767123137</c:v>
                </c:pt>
                <c:pt idx="744">
                  <c:v>2002.0356164383411</c:v>
                </c:pt>
                <c:pt idx="745">
                  <c:v>2002.0383561643685</c:v>
                </c:pt>
                <c:pt idx="746">
                  <c:v>2002.0410958903958</c:v>
                </c:pt>
                <c:pt idx="747">
                  <c:v>2002.0438356164232</c:v>
                </c:pt>
                <c:pt idx="748">
                  <c:v>2002.0465753424505</c:v>
                </c:pt>
                <c:pt idx="749">
                  <c:v>2002.0493150684779</c:v>
                </c:pt>
                <c:pt idx="750">
                  <c:v>2002.0520547945052</c:v>
                </c:pt>
                <c:pt idx="751">
                  <c:v>2002.0547945205326</c:v>
                </c:pt>
                <c:pt idx="752">
                  <c:v>2002.05753424656</c:v>
                </c:pt>
                <c:pt idx="753">
                  <c:v>2002.0602739725873</c:v>
                </c:pt>
                <c:pt idx="754">
                  <c:v>2002.0630136986147</c:v>
                </c:pt>
                <c:pt idx="755">
                  <c:v>2002.065753424642</c:v>
                </c:pt>
                <c:pt idx="756">
                  <c:v>2002.0684931506694</c:v>
                </c:pt>
                <c:pt idx="757">
                  <c:v>2002.0712328766967</c:v>
                </c:pt>
                <c:pt idx="758">
                  <c:v>2002.0739726027241</c:v>
                </c:pt>
                <c:pt idx="759">
                  <c:v>2002.0767123287515</c:v>
                </c:pt>
                <c:pt idx="760">
                  <c:v>2002.0794520547788</c:v>
                </c:pt>
                <c:pt idx="761">
                  <c:v>2002.0821917808062</c:v>
                </c:pt>
                <c:pt idx="762">
                  <c:v>2002.0849315068335</c:v>
                </c:pt>
                <c:pt idx="763">
                  <c:v>2002.0876712328609</c:v>
                </c:pt>
                <c:pt idx="764">
                  <c:v>2002.0904109588882</c:v>
                </c:pt>
                <c:pt idx="765">
                  <c:v>2002.0931506849156</c:v>
                </c:pt>
                <c:pt idx="766">
                  <c:v>2002.095890410943</c:v>
                </c:pt>
                <c:pt idx="767">
                  <c:v>2002.0986301369703</c:v>
                </c:pt>
                <c:pt idx="768">
                  <c:v>2002.1013698629977</c:v>
                </c:pt>
                <c:pt idx="769">
                  <c:v>2002.104109589025</c:v>
                </c:pt>
                <c:pt idx="770">
                  <c:v>2002.1068493150524</c:v>
                </c:pt>
                <c:pt idx="771">
                  <c:v>2002.1095890410797</c:v>
                </c:pt>
                <c:pt idx="772">
                  <c:v>2002.1123287671071</c:v>
                </c:pt>
                <c:pt idx="773">
                  <c:v>2002.1150684931345</c:v>
                </c:pt>
                <c:pt idx="774">
                  <c:v>2002.1178082191618</c:v>
                </c:pt>
                <c:pt idx="775">
                  <c:v>2002.1205479451892</c:v>
                </c:pt>
                <c:pt idx="776">
                  <c:v>2002.1232876712165</c:v>
                </c:pt>
                <c:pt idx="777">
                  <c:v>2002.1260273972439</c:v>
                </c:pt>
                <c:pt idx="778">
                  <c:v>2002.1287671232712</c:v>
                </c:pt>
                <c:pt idx="779">
                  <c:v>2002.1315068492986</c:v>
                </c:pt>
                <c:pt idx="780">
                  <c:v>2002.134246575326</c:v>
                </c:pt>
                <c:pt idx="781">
                  <c:v>2002.1369863013533</c:v>
                </c:pt>
                <c:pt idx="782">
                  <c:v>2002.1397260273807</c:v>
                </c:pt>
                <c:pt idx="783">
                  <c:v>2002.142465753408</c:v>
                </c:pt>
                <c:pt idx="784">
                  <c:v>2002.1452054794354</c:v>
                </c:pt>
                <c:pt idx="785">
                  <c:v>2002.1479452054627</c:v>
                </c:pt>
                <c:pt idx="786">
                  <c:v>2002.1506849314901</c:v>
                </c:pt>
                <c:pt idx="787">
                  <c:v>2002.1534246575175</c:v>
                </c:pt>
                <c:pt idx="788">
                  <c:v>2002.1561643835448</c:v>
                </c:pt>
                <c:pt idx="789">
                  <c:v>2002.1589041095722</c:v>
                </c:pt>
                <c:pt idx="790">
                  <c:v>2002.1616438355995</c:v>
                </c:pt>
                <c:pt idx="791">
                  <c:v>2002.1643835616269</c:v>
                </c:pt>
                <c:pt idx="792">
                  <c:v>2002.1671232876542</c:v>
                </c:pt>
                <c:pt idx="793">
                  <c:v>2002.1698630136816</c:v>
                </c:pt>
                <c:pt idx="794">
                  <c:v>2002.172602739709</c:v>
                </c:pt>
                <c:pt idx="795">
                  <c:v>2002.1753424657363</c:v>
                </c:pt>
                <c:pt idx="796">
                  <c:v>2002.1780821917637</c:v>
                </c:pt>
                <c:pt idx="797">
                  <c:v>2002.180821917791</c:v>
                </c:pt>
                <c:pt idx="798">
                  <c:v>2002.1835616438184</c:v>
                </c:pt>
                <c:pt idx="799">
                  <c:v>2002.1863013698458</c:v>
                </c:pt>
                <c:pt idx="800">
                  <c:v>2002.1890410958731</c:v>
                </c:pt>
                <c:pt idx="801">
                  <c:v>2002.1917808219005</c:v>
                </c:pt>
                <c:pt idx="802">
                  <c:v>2002.1945205479278</c:v>
                </c:pt>
                <c:pt idx="803">
                  <c:v>2002.1972602739552</c:v>
                </c:pt>
                <c:pt idx="804">
                  <c:v>2002.1999999999825</c:v>
                </c:pt>
                <c:pt idx="805">
                  <c:v>2002.2027397260099</c:v>
                </c:pt>
                <c:pt idx="806">
                  <c:v>2002.2054794520373</c:v>
                </c:pt>
                <c:pt idx="807">
                  <c:v>2002.2082191780646</c:v>
                </c:pt>
                <c:pt idx="808">
                  <c:v>2002.210958904092</c:v>
                </c:pt>
                <c:pt idx="809">
                  <c:v>2002.2136986301193</c:v>
                </c:pt>
                <c:pt idx="810">
                  <c:v>2002.2164383561467</c:v>
                </c:pt>
                <c:pt idx="811">
                  <c:v>2002.219178082174</c:v>
                </c:pt>
                <c:pt idx="812">
                  <c:v>2002.2219178082014</c:v>
                </c:pt>
                <c:pt idx="813">
                  <c:v>2002.2246575342288</c:v>
                </c:pt>
                <c:pt idx="814">
                  <c:v>2002.2273972602561</c:v>
                </c:pt>
                <c:pt idx="815">
                  <c:v>2002.2301369862835</c:v>
                </c:pt>
                <c:pt idx="816">
                  <c:v>2002.2328767123108</c:v>
                </c:pt>
                <c:pt idx="817">
                  <c:v>2002.2356164383382</c:v>
                </c:pt>
                <c:pt idx="818">
                  <c:v>2002.2383561643655</c:v>
                </c:pt>
                <c:pt idx="819">
                  <c:v>2002.2410958903929</c:v>
                </c:pt>
                <c:pt idx="820">
                  <c:v>2002.2438356164203</c:v>
                </c:pt>
                <c:pt idx="821">
                  <c:v>2002.2465753424476</c:v>
                </c:pt>
                <c:pt idx="822">
                  <c:v>2002.249315068475</c:v>
                </c:pt>
                <c:pt idx="823">
                  <c:v>2002.2520547945023</c:v>
                </c:pt>
                <c:pt idx="824">
                  <c:v>2002.2547945205297</c:v>
                </c:pt>
                <c:pt idx="825">
                  <c:v>2002.257534246557</c:v>
                </c:pt>
                <c:pt idx="826">
                  <c:v>2002.2602739725844</c:v>
                </c:pt>
                <c:pt idx="827">
                  <c:v>2002.2630136986118</c:v>
                </c:pt>
                <c:pt idx="828">
                  <c:v>2002.2657534246391</c:v>
                </c:pt>
                <c:pt idx="829">
                  <c:v>2002.2684931506665</c:v>
                </c:pt>
                <c:pt idx="830">
                  <c:v>2002.2712328766938</c:v>
                </c:pt>
                <c:pt idx="831">
                  <c:v>2002.2739726027212</c:v>
                </c:pt>
                <c:pt idx="832">
                  <c:v>2002.2767123287485</c:v>
                </c:pt>
                <c:pt idx="833">
                  <c:v>2002.2794520547759</c:v>
                </c:pt>
                <c:pt idx="834">
                  <c:v>2002.2821917808033</c:v>
                </c:pt>
                <c:pt idx="835">
                  <c:v>2002.2849315068306</c:v>
                </c:pt>
                <c:pt idx="836">
                  <c:v>2002.287671232858</c:v>
                </c:pt>
                <c:pt idx="837">
                  <c:v>2002.2904109588853</c:v>
                </c:pt>
                <c:pt idx="838">
                  <c:v>2002.2931506849127</c:v>
                </c:pt>
                <c:pt idx="839">
                  <c:v>2002.29589041094</c:v>
                </c:pt>
                <c:pt idx="840">
                  <c:v>2002.2986301369674</c:v>
                </c:pt>
                <c:pt idx="841">
                  <c:v>2002.3013698629948</c:v>
                </c:pt>
                <c:pt idx="842">
                  <c:v>2002.3041095890221</c:v>
                </c:pt>
                <c:pt idx="843">
                  <c:v>2002.3068493150495</c:v>
                </c:pt>
                <c:pt idx="844">
                  <c:v>2002.3095890410768</c:v>
                </c:pt>
                <c:pt idx="845">
                  <c:v>2002.3123287671042</c:v>
                </c:pt>
                <c:pt idx="846">
                  <c:v>2002.3150684931315</c:v>
                </c:pt>
                <c:pt idx="847">
                  <c:v>2002.3178082191589</c:v>
                </c:pt>
                <c:pt idx="848">
                  <c:v>2002.3205479451863</c:v>
                </c:pt>
                <c:pt idx="849">
                  <c:v>2002.3232876712136</c:v>
                </c:pt>
                <c:pt idx="850">
                  <c:v>2002.326027397241</c:v>
                </c:pt>
                <c:pt idx="851">
                  <c:v>2002.3287671232683</c:v>
                </c:pt>
                <c:pt idx="852">
                  <c:v>2002.3315068492957</c:v>
                </c:pt>
                <c:pt idx="853">
                  <c:v>2002.334246575323</c:v>
                </c:pt>
                <c:pt idx="854">
                  <c:v>2002.3369863013504</c:v>
                </c:pt>
                <c:pt idx="855">
                  <c:v>2002.3397260273778</c:v>
                </c:pt>
                <c:pt idx="856">
                  <c:v>2002.3424657534051</c:v>
                </c:pt>
                <c:pt idx="857">
                  <c:v>2002.3452054794325</c:v>
                </c:pt>
                <c:pt idx="858">
                  <c:v>2002.3479452054598</c:v>
                </c:pt>
                <c:pt idx="859">
                  <c:v>2002.3506849314872</c:v>
                </c:pt>
                <c:pt idx="860">
                  <c:v>2002.3534246575146</c:v>
                </c:pt>
                <c:pt idx="861">
                  <c:v>2002.3561643835419</c:v>
                </c:pt>
                <c:pt idx="862">
                  <c:v>2002.3589041095693</c:v>
                </c:pt>
                <c:pt idx="863">
                  <c:v>2002.3616438355966</c:v>
                </c:pt>
                <c:pt idx="864">
                  <c:v>2002.364383561624</c:v>
                </c:pt>
                <c:pt idx="865">
                  <c:v>2002.3671232876513</c:v>
                </c:pt>
                <c:pt idx="866">
                  <c:v>2002.3698630136787</c:v>
                </c:pt>
                <c:pt idx="867">
                  <c:v>2002.3726027397061</c:v>
                </c:pt>
                <c:pt idx="868">
                  <c:v>2002.3753424657334</c:v>
                </c:pt>
                <c:pt idx="869">
                  <c:v>2002.3780821917608</c:v>
                </c:pt>
                <c:pt idx="870">
                  <c:v>2002.3808219177881</c:v>
                </c:pt>
                <c:pt idx="871">
                  <c:v>2002.3835616438155</c:v>
                </c:pt>
                <c:pt idx="872">
                  <c:v>2002.3863013698428</c:v>
                </c:pt>
                <c:pt idx="873">
                  <c:v>2002.3890410958702</c:v>
                </c:pt>
                <c:pt idx="874">
                  <c:v>2002.3917808218976</c:v>
                </c:pt>
                <c:pt idx="875">
                  <c:v>2002.3945205479249</c:v>
                </c:pt>
                <c:pt idx="876">
                  <c:v>2002.3972602739523</c:v>
                </c:pt>
                <c:pt idx="877">
                  <c:v>2002.3999999999796</c:v>
                </c:pt>
                <c:pt idx="878">
                  <c:v>2002.402739726007</c:v>
                </c:pt>
                <c:pt idx="879">
                  <c:v>2002.4054794520343</c:v>
                </c:pt>
                <c:pt idx="880">
                  <c:v>2002.4082191780617</c:v>
                </c:pt>
                <c:pt idx="881">
                  <c:v>2002.4109589040891</c:v>
                </c:pt>
                <c:pt idx="882">
                  <c:v>2002.4136986301164</c:v>
                </c:pt>
                <c:pt idx="883">
                  <c:v>2002.4164383561438</c:v>
                </c:pt>
                <c:pt idx="884">
                  <c:v>2002.4191780821711</c:v>
                </c:pt>
                <c:pt idx="885">
                  <c:v>2002.4219178081985</c:v>
                </c:pt>
                <c:pt idx="886">
                  <c:v>2002.4246575342258</c:v>
                </c:pt>
                <c:pt idx="887">
                  <c:v>2002.4273972602532</c:v>
                </c:pt>
                <c:pt idx="888">
                  <c:v>2002.4301369862806</c:v>
                </c:pt>
                <c:pt idx="889">
                  <c:v>2002.4328767123079</c:v>
                </c:pt>
                <c:pt idx="890">
                  <c:v>2002.4356164383353</c:v>
                </c:pt>
                <c:pt idx="891">
                  <c:v>2002.4383561643626</c:v>
                </c:pt>
                <c:pt idx="892">
                  <c:v>2002.44109589039</c:v>
                </c:pt>
                <c:pt idx="893">
                  <c:v>2002.4438356164173</c:v>
                </c:pt>
                <c:pt idx="894">
                  <c:v>2002.4465753424447</c:v>
                </c:pt>
                <c:pt idx="895">
                  <c:v>2002.4493150684721</c:v>
                </c:pt>
                <c:pt idx="896">
                  <c:v>2002.4520547944994</c:v>
                </c:pt>
                <c:pt idx="897">
                  <c:v>2002.4547945205268</c:v>
                </c:pt>
                <c:pt idx="898">
                  <c:v>2002.4575342465541</c:v>
                </c:pt>
                <c:pt idx="899">
                  <c:v>2002.4602739725815</c:v>
                </c:pt>
                <c:pt idx="900">
                  <c:v>2002.4630136986088</c:v>
                </c:pt>
                <c:pt idx="901">
                  <c:v>2002.4657534246362</c:v>
                </c:pt>
                <c:pt idx="902">
                  <c:v>2002.4684931506636</c:v>
                </c:pt>
                <c:pt idx="903">
                  <c:v>2002.4712328766909</c:v>
                </c:pt>
                <c:pt idx="904">
                  <c:v>2002.4739726027183</c:v>
                </c:pt>
                <c:pt idx="905">
                  <c:v>2002.4767123287456</c:v>
                </c:pt>
                <c:pt idx="906">
                  <c:v>2002.479452054773</c:v>
                </c:pt>
                <c:pt idx="907">
                  <c:v>2002.4821917808003</c:v>
                </c:pt>
                <c:pt idx="908">
                  <c:v>2002.4849315068277</c:v>
                </c:pt>
                <c:pt idx="909">
                  <c:v>2002.4876712328551</c:v>
                </c:pt>
                <c:pt idx="910">
                  <c:v>2002.4904109588824</c:v>
                </c:pt>
                <c:pt idx="911">
                  <c:v>2002.4931506849098</c:v>
                </c:pt>
                <c:pt idx="912">
                  <c:v>2002.4958904109371</c:v>
                </c:pt>
                <c:pt idx="913">
                  <c:v>2002.4986301369645</c:v>
                </c:pt>
                <c:pt idx="914">
                  <c:v>2002.5013698629919</c:v>
                </c:pt>
                <c:pt idx="915">
                  <c:v>2002.5041095890192</c:v>
                </c:pt>
                <c:pt idx="916">
                  <c:v>2002.5068493150466</c:v>
                </c:pt>
                <c:pt idx="917">
                  <c:v>2002.5095890410739</c:v>
                </c:pt>
                <c:pt idx="918">
                  <c:v>2002.5123287671013</c:v>
                </c:pt>
                <c:pt idx="919">
                  <c:v>2002.5150684931286</c:v>
                </c:pt>
                <c:pt idx="920">
                  <c:v>2002.517808219156</c:v>
                </c:pt>
                <c:pt idx="921">
                  <c:v>2002.5205479451834</c:v>
                </c:pt>
                <c:pt idx="922">
                  <c:v>2002.5232876712107</c:v>
                </c:pt>
                <c:pt idx="923">
                  <c:v>2002.5260273972381</c:v>
                </c:pt>
                <c:pt idx="924">
                  <c:v>2002.5287671232654</c:v>
                </c:pt>
                <c:pt idx="925">
                  <c:v>2002.5315068492928</c:v>
                </c:pt>
                <c:pt idx="926">
                  <c:v>2002.5342465753201</c:v>
                </c:pt>
                <c:pt idx="927">
                  <c:v>2002.5369863013475</c:v>
                </c:pt>
                <c:pt idx="928">
                  <c:v>2002.5397260273749</c:v>
                </c:pt>
                <c:pt idx="929">
                  <c:v>2002.5424657534022</c:v>
                </c:pt>
                <c:pt idx="930">
                  <c:v>2002.5452054794296</c:v>
                </c:pt>
                <c:pt idx="931">
                  <c:v>2002.5479452054569</c:v>
                </c:pt>
                <c:pt idx="932">
                  <c:v>2002.5506849314843</c:v>
                </c:pt>
                <c:pt idx="933">
                  <c:v>2002.5534246575116</c:v>
                </c:pt>
                <c:pt idx="934">
                  <c:v>2002.556164383539</c:v>
                </c:pt>
                <c:pt idx="935">
                  <c:v>2002.5589041095664</c:v>
                </c:pt>
                <c:pt idx="936">
                  <c:v>2002.5616438355937</c:v>
                </c:pt>
                <c:pt idx="937">
                  <c:v>2002.5643835616211</c:v>
                </c:pt>
                <c:pt idx="938">
                  <c:v>2002.5671232876484</c:v>
                </c:pt>
                <c:pt idx="939">
                  <c:v>2002.5698630136758</c:v>
                </c:pt>
                <c:pt idx="940">
                  <c:v>2002.5726027397031</c:v>
                </c:pt>
                <c:pt idx="941">
                  <c:v>2002.5753424657305</c:v>
                </c:pt>
                <c:pt idx="942">
                  <c:v>2002.5780821917579</c:v>
                </c:pt>
                <c:pt idx="943">
                  <c:v>2002.5808219177852</c:v>
                </c:pt>
                <c:pt idx="944">
                  <c:v>2002.5835616438126</c:v>
                </c:pt>
                <c:pt idx="945">
                  <c:v>2002.5863013698399</c:v>
                </c:pt>
                <c:pt idx="946">
                  <c:v>2002.5890410958673</c:v>
                </c:pt>
                <c:pt idx="947">
                  <c:v>2002.5917808218946</c:v>
                </c:pt>
                <c:pt idx="948">
                  <c:v>2002.594520547922</c:v>
                </c:pt>
                <c:pt idx="949">
                  <c:v>2002.5972602739494</c:v>
                </c:pt>
                <c:pt idx="950">
                  <c:v>2002.5999999999767</c:v>
                </c:pt>
                <c:pt idx="951">
                  <c:v>2002.6027397260041</c:v>
                </c:pt>
                <c:pt idx="952">
                  <c:v>2002.6054794520314</c:v>
                </c:pt>
                <c:pt idx="953">
                  <c:v>2002.6082191780588</c:v>
                </c:pt>
                <c:pt idx="954">
                  <c:v>2002.6109589040861</c:v>
                </c:pt>
                <c:pt idx="955">
                  <c:v>2002.6136986301135</c:v>
                </c:pt>
                <c:pt idx="956">
                  <c:v>2002.6164383561409</c:v>
                </c:pt>
                <c:pt idx="957">
                  <c:v>2002.6191780821682</c:v>
                </c:pt>
                <c:pt idx="958">
                  <c:v>2002.6219178081956</c:v>
                </c:pt>
                <c:pt idx="959">
                  <c:v>2002.6246575342229</c:v>
                </c:pt>
                <c:pt idx="960">
                  <c:v>2002.6273972602503</c:v>
                </c:pt>
                <c:pt idx="961">
                  <c:v>2002.6301369862776</c:v>
                </c:pt>
                <c:pt idx="962">
                  <c:v>2002.632876712305</c:v>
                </c:pt>
                <c:pt idx="963">
                  <c:v>2002.6356164383324</c:v>
                </c:pt>
                <c:pt idx="964">
                  <c:v>2002.6383561643597</c:v>
                </c:pt>
                <c:pt idx="965">
                  <c:v>2002.6410958903871</c:v>
                </c:pt>
                <c:pt idx="966">
                  <c:v>2002.6438356164144</c:v>
                </c:pt>
                <c:pt idx="967">
                  <c:v>2002.6465753424418</c:v>
                </c:pt>
                <c:pt idx="968">
                  <c:v>2002.6493150684691</c:v>
                </c:pt>
                <c:pt idx="969">
                  <c:v>2002.6520547944965</c:v>
                </c:pt>
                <c:pt idx="970">
                  <c:v>2002.6547945205239</c:v>
                </c:pt>
                <c:pt idx="971">
                  <c:v>2002.6575342465512</c:v>
                </c:pt>
                <c:pt idx="972">
                  <c:v>2002.6602739725786</c:v>
                </c:pt>
                <c:pt idx="973">
                  <c:v>2002.6630136986059</c:v>
                </c:pt>
                <c:pt idx="974">
                  <c:v>2002.6657534246333</c:v>
                </c:pt>
                <c:pt idx="975">
                  <c:v>2002.6684931506607</c:v>
                </c:pt>
                <c:pt idx="976">
                  <c:v>2002.671232876688</c:v>
                </c:pt>
                <c:pt idx="977">
                  <c:v>2002.6739726027154</c:v>
                </c:pt>
                <c:pt idx="978">
                  <c:v>2002.6767123287427</c:v>
                </c:pt>
                <c:pt idx="979">
                  <c:v>2002.6794520547701</c:v>
                </c:pt>
                <c:pt idx="980">
                  <c:v>2002.6821917807974</c:v>
                </c:pt>
                <c:pt idx="981">
                  <c:v>2002.6849315068248</c:v>
                </c:pt>
                <c:pt idx="982">
                  <c:v>2002.6876712328522</c:v>
                </c:pt>
                <c:pt idx="983">
                  <c:v>2002.6904109588795</c:v>
                </c:pt>
                <c:pt idx="984">
                  <c:v>2002.6931506849069</c:v>
                </c:pt>
                <c:pt idx="985">
                  <c:v>2002.6958904109342</c:v>
                </c:pt>
                <c:pt idx="986">
                  <c:v>2002.6986301369616</c:v>
                </c:pt>
                <c:pt idx="987">
                  <c:v>2002.7013698629889</c:v>
                </c:pt>
                <c:pt idx="988">
                  <c:v>2002.7041095890163</c:v>
                </c:pt>
                <c:pt idx="989">
                  <c:v>2002.7068493150437</c:v>
                </c:pt>
                <c:pt idx="990">
                  <c:v>2002.709589041071</c:v>
                </c:pt>
                <c:pt idx="991">
                  <c:v>2002.7123287670984</c:v>
                </c:pt>
                <c:pt idx="992">
                  <c:v>2002.7150684931257</c:v>
                </c:pt>
                <c:pt idx="993">
                  <c:v>2002.7178082191531</c:v>
                </c:pt>
                <c:pt idx="994">
                  <c:v>2002.7205479451804</c:v>
                </c:pt>
                <c:pt idx="995">
                  <c:v>2002.7232876712078</c:v>
                </c:pt>
                <c:pt idx="996">
                  <c:v>2002.7260273972352</c:v>
                </c:pt>
                <c:pt idx="997">
                  <c:v>2002.7287671232625</c:v>
                </c:pt>
                <c:pt idx="998">
                  <c:v>2002.7315068492899</c:v>
                </c:pt>
                <c:pt idx="999">
                  <c:v>2002.7342465753172</c:v>
                </c:pt>
                <c:pt idx="1000">
                  <c:v>2002.7369863013446</c:v>
                </c:pt>
                <c:pt idx="1001">
                  <c:v>2002.7397260273719</c:v>
                </c:pt>
                <c:pt idx="1002">
                  <c:v>2002.7424657533993</c:v>
                </c:pt>
                <c:pt idx="1003">
                  <c:v>2002.7452054794267</c:v>
                </c:pt>
                <c:pt idx="1004">
                  <c:v>2002.747945205454</c:v>
                </c:pt>
                <c:pt idx="1005">
                  <c:v>2002.7506849314814</c:v>
                </c:pt>
                <c:pt idx="1006">
                  <c:v>2002.7534246575087</c:v>
                </c:pt>
                <c:pt idx="1007">
                  <c:v>2002.7561643835361</c:v>
                </c:pt>
                <c:pt idx="1008">
                  <c:v>2002.7589041095634</c:v>
                </c:pt>
                <c:pt idx="1009">
                  <c:v>2002.7616438355908</c:v>
                </c:pt>
                <c:pt idx="1010">
                  <c:v>2002.7643835616182</c:v>
                </c:pt>
                <c:pt idx="1011">
                  <c:v>2002.7671232876455</c:v>
                </c:pt>
                <c:pt idx="1012">
                  <c:v>2002.7698630136729</c:v>
                </c:pt>
                <c:pt idx="1013">
                  <c:v>2002.7726027397002</c:v>
                </c:pt>
                <c:pt idx="1014">
                  <c:v>2002.7753424657276</c:v>
                </c:pt>
                <c:pt idx="1015">
                  <c:v>2002.7780821917549</c:v>
                </c:pt>
                <c:pt idx="1016">
                  <c:v>2002.7808219177823</c:v>
                </c:pt>
                <c:pt idx="1017">
                  <c:v>2002.7835616438097</c:v>
                </c:pt>
                <c:pt idx="1018">
                  <c:v>2002.786301369837</c:v>
                </c:pt>
                <c:pt idx="1019">
                  <c:v>2002.7890410958644</c:v>
                </c:pt>
                <c:pt idx="1020">
                  <c:v>2002.7917808218917</c:v>
                </c:pt>
                <c:pt idx="1021">
                  <c:v>2002.7945205479191</c:v>
                </c:pt>
                <c:pt idx="1022">
                  <c:v>2002.7972602739464</c:v>
                </c:pt>
                <c:pt idx="1023">
                  <c:v>2002.7999999999738</c:v>
                </c:pt>
                <c:pt idx="1024">
                  <c:v>2002.8027397260012</c:v>
                </c:pt>
                <c:pt idx="1025">
                  <c:v>2002.8054794520285</c:v>
                </c:pt>
                <c:pt idx="1026">
                  <c:v>2002.8082191780559</c:v>
                </c:pt>
                <c:pt idx="1027">
                  <c:v>2002.8109589040832</c:v>
                </c:pt>
                <c:pt idx="1028">
                  <c:v>2002.8136986301106</c:v>
                </c:pt>
                <c:pt idx="1029">
                  <c:v>2002.816438356138</c:v>
                </c:pt>
                <c:pt idx="1030">
                  <c:v>2002.8191780821653</c:v>
                </c:pt>
                <c:pt idx="1031">
                  <c:v>2002.8219178081927</c:v>
                </c:pt>
                <c:pt idx="1032">
                  <c:v>2002.82465753422</c:v>
                </c:pt>
                <c:pt idx="1033">
                  <c:v>2002.8273972602474</c:v>
                </c:pt>
                <c:pt idx="1034">
                  <c:v>2002.8301369862747</c:v>
                </c:pt>
                <c:pt idx="1035">
                  <c:v>2002.8328767123021</c:v>
                </c:pt>
                <c:pt idx="1036">
                  <c:v>2002.8356164383295</c:v>
                </c:pt>
                <c:pt idx="1037">
                  <c:v>2002.8383561643568</c:v>
                </c:pt>
                <c:pt idx="1038">
                  <c:v>2002.8410958903842</c:v>
                </c:pt>
                <c:pt idx="1039">
                  <c:v>2002.8438356164115</c:v>
                </c:pt>
                <c:pt idx="1040">
                  <c:v>2002.8465753424389</c:v>
                </c:pt>
                <c:pt idx="1041">
                  <c:v>2002.8493150684662</c:v>
                </c:pt>
                <c:pt idx="1042">
                  <c:v>2002.8520547944936</c:v>
                </c:pt>
                <c:pt idx="1043">
                  <c:v>2002.854794520521</c:v>
                </c:pt>
                <c:pt idx="1044">
                  <c:v>2002.8575342465483</c:v>
                </c:pt>
                <c:pt idx="1045">
                  <c:v>2002.8602739725757</c:v>
                </c:pt>
                <c:pt idx="1046">
                  <c:v>2002.863013698603</c:v>
                </c:pt>
                <c:pt idx="1047">
                  <c:v>2002.8657534246304</c:v>
                </c:pt>
                <c:pt idx="1048">
                  <c:v>2002.8684931506577</c:v>
                </c:pt>
                <c:pt idx="1049">
                  <c:v>2002.8712328766851</c:v>
                </c:pt>
                <c:pt idx="1050">
                  <c:v>2002.8739726027125</c:v>
                </c:pt>
                <c:pt idx="1051">
                  <c:v>2002.8767123287398</c:v>
                </c:pt>
                <c:pt idx="1052">
                  <c:v>2002.8794520547672</c:v>
                </c:pt>
                <c:pt idx="1053">
                  <c:v>2002.8821917807945</c:v>
                </c:pt>
                <c:pt idx="1054">
                  <c:v>2002.8849315068219</c:v>
                </c:pt>
                <c:pt idx="1055">
                  <c:v>2002.8876712328492</c:v>
                </c:pt>
                <c:pt idx="1056">
                  <c:v>2002.8904109588766</c:v>
                </c:pt>
                <c:pt idx="1057">
                  <c:v>2002.893150684904</c:v>
                </c:pt>
                <c:pt idx="1058">
                  <c:v>2002.8958904109313</c:v>
                </c:pt>
                <c:pt idx="1059">
                  <c:v>2002.8986301369587</c:v>
                </c:pt>
                <c:pt idx="1060">
                  <c:v>2002.901369862986</c:v>
                </c:pt>
                <c:pt idx="1061">
                  <c:v>2002.9041095890134</c:v>
                </c:pt>
                <c:pt idx="1062">
                  <c:v>2002.9068493150407</c:v>
                </c:pt>
                <c:pt idx="1063">
                  <c:v>2002.9095890410681</c:v>
                </c:pt>
                <c:pt idx="1064">
                  <c:v>2002.9123287670955</c:v>
                </c:pt>
                <c:pt idx="1065">
                  <c:v>2002.9150684931228</c:v>
                </c:pt>
                <c:pt idx="1066">
                  <c:v>2002.9178082191502</c:v>
                </c:pt>
                <c:pt idx="1067">
                  <c:v>2002.9205479451775</c:v>
                </c:pt>
                <c:pt idx="1068">
                  <c:v>2002.9232876712049</c:v>
                </c:pt>
                <c:pt idx="1069">
                  <c:v>2002.9260273972322</c:v>
                </c:pt>
                <c:pt idx="1070">
                  <c:v>2002.9287671232596</c:v>
                </c:pt>
                <c:pt idx="1071">
                  <c:v>2002.931506849287</c:v>
                </c:pt>
                <c:pt idx="1072">
                  <c:v>2002.9342465753143</c:v>
                </c:pt>
                <c:pt idx="1073">
                  <c:v>2002.9369863013417</c:v>
                </c:pt>
                <c:pt idx="1074">
                  <c:v>2002.939726027369</c:v>
                </c:pt>
                <c:pt idx="1075">
                  <c:v>2002.9424657533964</c:v>
                </c:pt>
                <c:pt idx="1076">
                  <c:v>2002.9452054794237</c:v>
                </c:pt>
                <c:pt idx="1077">
                  <c:v>2002.9479452054511</c:v>
                </c:pt>
                <c:pt idx="1078">
                  <c:v>2002.9506849314785</c:v>
                </c:pt>
                <c:pt idx="1079">
                  <c:v>2002.9534246575058</c:v>
                </c:pt>
                <c:pt idx="1080">
                  <c:v>2002.9561643835332</c:v>
                </c:pt>
                <c:pt idx="1081">
                  <c:v>2002.9589041095605</c:v>
                </c:pt>
                <c:pt idx="1082">
                  <c:v>2002.9616438355879</c:v>
                </c:pt>
                <c:pt idx="1083">
                  <c:v>2002.9643835616153</c:v>
                </c:pt>
                <c:pt idx="1084">
                  <c:v>2002.9671232876426</c:v>
                </c:pt>
                <c:pt idx="1085">
                  <c:v>2002.96986301367</c:v>
                </c:pt>
                <c:pt idx="1086">
                  <c:v>2002.9726027396973</c:v>
                </c:pt>
                <c:pt idx="1087">
                  <c:v>2002.9753424657247</c:v>
                </c:pt>
                <c:pt idx="1088">
                  <c:v>2002.978082191752</c:v>
                </c:pt>
                <c:pt idx="1089">
                  <c:v>2002.9808219177794</c:v>
                </c:pt>
                <c:pt idx="1090">
                  <c:v>2002.9835616438068</c:v>
                </c:pt>
                <c:pt idx="1091">
                  <c:v>2002.9863013698341</c:v>
                </c:pt>
                <c:pt idx="1092">
                  <c:v>2002.9890410958615</c:v>
                </c:pt>
                <c:pt idx="1093">
                  <c:v>2002.9917808218888</c:v>
                </c:pt>
                <c:pt idx="1094">
                  <c:v>2002.9945205479162</c:v>
                </c:pt>
                <c:pt idx="1095">
                  <c:v>2002.9972602739435</c:v>
                </c:pt>
                <c:pt idx="1096">
                  <c:v>2002.9999999999709</c:v>
                </c:pt>
                <c:pt idx="1097">
                  <c:v>2003.0027397259983</c:v>
                </c:pt>
                <c:pt idx="1098">
                  <c:v>2003.0054794520256</c:v>
                </c:pt>
                <c:pt idx="1099">
                  <c:v>2003.008219178053</c:v>
                </c:pt>
                <c:pt idx="1100">
                  <c:v>2003.0109589040803</c:v>
                </c:pt>
                <c:pt idx="1101">
                  <c:v>2003.0136986301077</c:v>
                </c:pt>
                <c:pt idx="1102">
                  <c:v>2003.016438356135</c:v>
                </c:pt>
                <c:pt idx="1103">
                  <c:v>2003.0191780821624</c:v>
                </c:pt>
                <c:pt idx="1104">
                  <c:v>2003.0219178081898</c:v>
                </c:pt>
                <c:pt idx="1105">
                  <c:v>2003.0246575342171</c:v>
                </c:pt>
                <c:pt idx="1106">
                  <c:v>2003.0273972602445</c:v>
                </c:pt>
                <c:pt idx="1107">
                  <c:v>2003.0301369862718</c:v>
                </c:pt>
                <c:pt idx="1108">
                  <c:v>2003.0328767122992</c:v>
                </c:pt>
                <c:pt idx="1109">
                  <c:v>2003.0356164383265</c:v>
                </c:pt>
                <c:pt idx="1110">
                  <c:v>2003.0383561643539</c:v>
                </c:pt>
                <c:pt idx="1111">
                  <c:v>2003.0410958903813</c:v>
                </c:pt>
                <c:pt idx="1112">
                  <c:v>2003.0438356164086</c:v>
                </c:pt>
                <c:pt idx="1113">
                  <c:v>2003.046575342436</c:v>
                </c:pt>
                <c:pt idx="1114">
                  <c:v>2003.0493150684633</c:v>
                </c:pt>
                <c:pt idx="1115">
                  <c:v>2003.0520547944907</c:v>
                </c:pt>
                <c:pt idx="1116">
                  <c:v>2003.054794520518</c:v>
                </c:pt>
                <c:pt idx="1117">
                  <c:v>2003.0575342465454</c:v>
                </c:pt>
                <c:pt idx="1118">
                  <c:v>2003.0602739725728</c:v>
                </c:pt>
                <c:pt idx="1119">
                  <c:v>2003.0630136986001</c:v>
                </c:pt>
                <c:pt idx="1120">
                  <c:v>2003.0657534246275</c:v>
                </c:pt>
                <c:pt idx="1121">
                  <c:v>2003.0684931506548</c:v>
                </c:pt>
                <c:pt idx="1122">
                  <c:v>2003.0712328766822</c:v>
                </c:pt>
                <c:pt idx="1123">
                  <c:v>2003.0739726027095</c:v>
                </c:pt>
                <c:pt idx="1124">
                  <c:v>2003.0767123287369</c:v>
                </c:pt>
                <c:pt idx="1125">
                  <c:v>2003.0794520547643</c:v>
                </c:pt>
                <c:pt idx="1126">
                  <c:v>2003.0821917807916</c:v>
                </c:pt>
                <c:pt idx="1127">
                  <c:v>2003.084931506819</c:v>
                </c:pt>
                <c:pt idx="1128">
                  <c:v>2003.0876712328463</c:v>
                </c:pt>
                <c:pt idx="1129">
                  <c:v>2003.0904109588737</c:v>
                </c:pt>
                <c:pt idx="1130">
                  <c:v>2003.093150684901</c:v>
                </c:pt>
                <c:pt idx="1131">
                  <c:v>2003.0958904109284</c:v>
                </c:pt>
                <c:pt idx="1132">
                  <c:v>2003.0986301369558</c:v>
                </c:pt>
                <c:pt idx="1133">
                  <c:v>2003.1013698629831</c:v>
                </c:pt>
                <c:pt idx="1134">
                  <c:v>2003.1041095890105</c:v>
                </c:pt>
                <c:pt idx="1135">
                  <c:v>2003.1068493150378</c:v>
                </c:pt>
                <c:pt idx="1136">
                  <c:v>2003.1095890410652</c:v>
                </c:pt>
                <c:pt idx="1137">
                  <c:v>2003.1123287670925</c:v>
                </c:pt>
                <c:pt idx="1138">
                  <c:v>2003.1150684931199</c:v>
                </c:pt>
                <c:pt idx="1139">
                  <c:v>2003.1178082191473</c:v>
                </c:pt>
                <c:pt idx="1140">
                  <c:v>2003.1205479451746</c:v>
                </c:pt>
                <c:pt idx="1141">
                  <c:v>2003.123287671202</c:v>
                </c:pt>
                <c:pt idx="1142">
                  <c:v>2003.1260273972293</c:v>
                </c:pt>
                <c:pt idx="1143">
                  <c:v>2003.1287671232567</c:v>
                </c:pt>
                <c:pt idx="1144">
                  <c:v>2003.1315068492841</c:v>
                </c:pt>
                <c:pt idx="1145">
                  <c:v>2003.1342465753114</c:v>
                </c:pt>
                <c:pt idx="1146">
                  <c:v>2003.1369863013388</c:v>
                </c:pt>
                <c:pt idx="1147">
                  <c:v>2003.1397260273661</c:v>
                </c:pt>
                <c:pt idx="1148">
                  <c:v>2003.1424657533935</c:v>
                </c:pt>
                <c:pt idx="1149">
                  <c:v>2003.1452054794208</c:v>
                </c:pt>
                <c:pt idx="1150">
                  <c:v>2003.1479452054482</c:v>
                </c:pt>
                <c:pt idx="1151">
                  <c:v>2003.1506849314756</c:v>
                </c:pt>
                <c:pt idx="1152">
                  <c:v>2003.1534246575029</c:v>
                </c:pt>
                <c:pt idx="1153">
                  <c:v>2003.1561643835303</c:v>
                </c:pt>
                <c:pt idx="1154">
                  <c:v>2003.1589041095576</c:v>
                </c:pt>
                <c:pt idx="1155">
                  <c:v>2003.161643835585</c:v>
                </c:pt>
                <c:pt idx="1156">
                  <c:v>2003.1643835616123</c:v>
                </c:pt>
                <c:pt idx="1157">
                  <c:v>2003.1671232876397</c:v>
                </c:pt>
                <c:pt idx="1158">
                  <c:v>2003.1698630136671</c:v>
                </c:pt>
                <c:pt idx="1159">
                  <c:v>2003.1726027396944</c:v>
                </c:pt>
                <c:pt idx="1160">
                  <c:v>2003.1753424657218</c:v>
                </c:pt>
                <c:pt idx="1161">
                  <c:v>2003.1780821917491</c:v>
                </c:pt>
                <c:pt idx="1162">
                  <c:v>2003.1808219177765</c:v>
                </c:pt>
                <c:pt idx="1163">
                  <c:v>2003.1835616438038</c:v>
                </c:pt>
                <c:pt idx="1164">
                  <c:v>2003.1863013698312</c:v>
                </c:pt>
                <c:pt idx="1165">
                  <c:v>2003.1890410958586</c:v>
                </c:pt>
                <c:pt idx="1166">
                  <c:v>2003.1917808218859</c:v>
                </c:pt>
                <c:pt idx="1167">
                  <c:v>2003.1945205479133</c:v>
                </c:pt>
                <c:pt idx="1168">
                  <c:v>2003.1972602739406</c:v>
                </c:pt>
                <c:pt idx="1169">
                  <c:v>2003.199999999968</c:v>
                </c:pt>
                <c:pt idx="1170">
                  <c:v>2003.2027397259953</c:v>
                </c:pt>
                <c:pt idx="1171">
                  <c:v>2003.2054794520227</c:v>
                </c:pt>
                <c:pt idx="1172">
                  <c:v>2003.2082191780501</c:v>
                </c:pt>
                <c:pt idx="1173">
                  <c:v>2003.2109589040774</c:v>
                </c:pt>
                <c:pt idx="1174">
                  <c:v>2003.2136986301048</c:v>
                </c:pt>
                <c:pt idx="1175">
                  <c:v>2003.2164383561321</c:v>
                </c:pt>
                <c:pt idx="1176">
                  <c:v>2003.2191780821595</c:v>
                </c:pt>
                <c:pt idx="1177">
                  <c:v>2003.2219178081868</c:v>
                </c:pt>
                <c:pt idx="1178">
                  <c:v>2003.2246575342142</c:v>
                </c:pt>
                <c:pt idx="1179">
                  <c:v>2003.2273972602416</c:v>
                </c:pt>
                <c:pt idx="1180">
                  <c:v>2003.2301369862689</c:v>
                </c:pt>
                <c:pt idx="1181">
                  <c:v>2003.2328767122963</c:v>
                </c:pt>
                <c:pt idx="1182">
                  <c:v>2003.2356164383236</c:v>
                </c:pt>
                <c:pt idx="1183">
                  <c:v>2003.238356164351</c:v>
                </c:pt>
                <c:pt idx="1184">
                  <c:v>2003.2410958903783</c:v>
                </c:pt>
                <c:pt idx="1185">
                  <c:v>2003.2438356164057</c:v>
                </c:pt>
                <c:pt idx="1186">
                  <c:v>2003.2465753424331</c:v>
                </c:pt>
                <c:pt idx="1187">
                  <c:v>2003.2493150684604</c:v>
                </c:pt>
                <c:pt idx="1188">
                  <c:v>2003.2520547944878</c:v>
                </c:pt>
                <c:pt idx="1189">
                  <c:v>2003.2547945205151</c:v>
                </c:pt>
                <c:pt idx="1190">
                  <c:v>2003.2575342465425</c:v>
                </c:pt>
                <c:pt idx="1191">
                  <c:v>2003.2602739725698</c:v>
                </c:pt>
                <c:pt idx="1192">
                  <c:v>2003.2630136985972</c:v>
                </c:pt>
                <c:pt idx="1193">
                  <c:v>2003.2657534246246</c:v>
                </c:pt>
                <c:pt idx="1194">
                  <c:v>2003.2684931506519</c:v>
                </c:pt>
                <c:pt idx="1195">
                  <c:v>2003.2712328766793</c:v>
                </c:pt>
                <c:pt idx="1196">
                  <c:v>2003.2739726027066</c:v>
                </c:pt>
                <c:pt idx="1197">
                  <c:v>2003.276712328734</c:v>
                </c:pt>
                <c:pt idx="1198">
                  <c:v>2003.2794520547614</c:v>
                </c:pt>
                <c:pt idx="1199">
                  <c:v>2003.2821917807887</c:v>
                </c:pt>
                <c:pt idx="1200">
                  <c:v>2003.2849315068161</c:v>
                </c:pt>
                <c:pt idx="1201">
                  <c:v>2003.2876712328434</c:v>
                </c:pt>
                <c:pt idx="1202">
                  <c:v>2003.2904109588708</c:v>
                </c:pt>
                <c:pt idx="1203">
                  <c:v>2003.2931506848981</c:v>
                </c:pt>
                <c:pt idx="1204">
                  <c:v>2003.2958904109255</c:v>
                </c:pt>
                <c:pt idx="1205">
                  <c:v>2003.2986301369529</c:v>
                </c:pt>
                <c:pt idx="1206">
                  <c:v>2003.3013698629802</c:v>
                </c:pt>
                <c:pt idx="1207">
                  <c:v>2003.3041095890076</c:v>
                </c:pt>
                <c:pt idx="1208">
                  <c:v>2003.3068493150349</c:v>
                </c:pt>
                <c:pt idx="1209">
                  <c:v>2003.3095890410623</c:v>
                </c:pt>
                <c:pt idx="1210">
                  <c:v>2003.3123287670896</c:v>
                </c:pt>
                <c:pt idx="1211">
                  <c:v>2003.315068493117</c:v>
                </c:pt>
                <c:pt idx="1212">
                  <c:v>2003.3178082191444</c:v>
                </c:pt>
                <c:pt idx="1213">
                  <c:v>2003.3205479451717</c:v>
                </c:pt>
                <c:pt idx="1214">
                  <c:v>2003.3232876711991</c:v>
                </c:pt>
                <c:pt idx="1215">
                  <c:v>2003.3260273972264</c:v>
                </c:pt>
                <c:pt idx="1216">
                  <c:v>2003.3287671232538</c:v>
                </c:pt>
                <c:pt idx="1217">
                  <c:v>2003.3315068492811</c:v>
                </c:pt>
                <c:pt idx="1218">
                  <c:v>2003.3342465753085</c:v>
                </c:pt>
                <c:pt idx="1219">
                  <c:v>2003.3369863013359</c:v>
                </c:pt>
                <c:pt idx="1220">
                  <c:v>2003.3397260273632</c:v>
                </c:pt>
                <c:pt idx="1221">
                  <c:v>2003.3424657533906</c:v>
                </c:pt>
                <c:pt idx="1222">
                  <c:v>2003.3452054794179</c:v>
                </c:pt>
                <c:pt idx="1223">
                  <c:v>2003.3479452054453</c:v>
                </c:pt>
                <c:pt idx="1224">
                  <c:v>2003.3506849314726</c:v>
                </c:pt>
                <c:pt idx="1225">
                  <c:v>2003.3534246575</c:v>
                </c:pt>
                <c:pt idx="1226">
                  <c:v>2003.3561643835274</c:v>
                </c:pt>
                <c:pt idx="1227">
                  <c:v>2003.3589041095547</c:v>
                </c:pt>
                <c:pt idx="1228">
                  <c:v>2003.3616438355821</c:v>
                </c:pt>
                <c:pt idx="1229">
                  <c:v>2003.3643835616094</c:v>
                </c:pt>
                <c:pt idx="1230">
                  <c:v>2003.3671232876368</c:v>
                </c:pt>
                <c:pt idx="1231">
                  <c:v>2003.3698630136641</c:v>
                </c:pt>
                <c:pt idx="1232">
                  <c:v>2003.3726027396915</c:v>
                </c:pt>
                <c:pt idx="1233">
                  <c:v>2003.3753424657189</c:v>
                </c:pt>
                <c:pt idx="1234">
                  <c:v>2003.3780821917462</c:v>
                </c:pt>
                <c:pt idx="1235">
                  <c:v>2003.3808219177736</c:v>
                </c:pt>
                <c:pt idx="1236">
                  <c:v>2003.3835616438009</c:v>
                </c:pt>
                <c:pt idx="1237">
                  <c:v>2003.3863013698283</c:v>
                </c:pt>
                <c:pt idx="1238">
                  <c:v>2003.3890410958556</c:v>
                </c:pt>
                <c:pt idx="1239">
                  <c:v>2003.391780821883</c:v>
                </c:pt>
                <c:pt idx="1240">
                  <c:v>2003.3945205479104</c:v>
                </c:pt>
                <c:pt idx="1241">
                  <c:v>2003.3972602739377</c:v>
                </c:pt>
                <c:pt idx="1242">
                  <c:v>2003.3999999999651</c:v>
                </c:pt>
                <c:pt idx="1243">
                  <c:v>2003.4027397259924</c:v>
                </c:pt>
                <c:pt idx="1244">
                  <c:v>2003.4054794520198</c:v>
                </c:pt>
                <c:pt idx="1245">
                  <c:v>2003.4082191780471</c:v>
                </c:pt>
                <c:pt idx="1246">
                  <c:v>2003.4109589040745</c:v>
                </c:pt>
                <c:pt idx="1247">
                  <c:v>2003.4136986301019</c:v>
                </c:pt>
                <c:pt idx="1248">
                  <c:v>2003.4164383561292</c:v>
                </c:pt>
                <c:pt idx="1249">
                  <c:v>2003.4191780821566</c:v>
                </c:pt>
                <c:pt idx="1250">
                  <c:v>2003.4219178081839</c:v>
                </c:pt>
                <c:pt idx="1251">
                  <c:v>2003.4246575342113</c:v>
                </c:pt>
                <c:pt idx="1252">
                  <c:v>2003.4273972602386</c:v>
                </c:pt>
                <c:pt idx="1253">
                  <c:v>2003.430136986266</c:v>
                </c:pt>
                <c:pt idx="1254">
                  <c:v>2003.4328767122934</c:v>
                </c:pt>
                <c:pt idx="1255">
                  <c:v>2003.4356164383207</c:v>
                </c:pt>
                <c:pt idx="1256">
                  <c:v>2003.4383561643481</c:v>
                </c:pt>
                <c:pt idx="1257">
                  <c:v>2003.4410958903754</c:v>
                </c:pt>
                <c:pt idx="1258">
                  <c:v>2003.4438356164028</c:v>
                </c:pt>
                <c:pt idx="1259">
                  <c:v>2003.4465753424302</c:v>
                </c:pt>
                <c:pt idx="1260">
                  <c:v>2003.4493150684575</c:v>
                </c:pt>
                <c:pt idx="1261">
                  <c:v>2003.4520547944849</c:v>
                </c:pt>
                <c:pt idx="1262">
                  <c:v>2003.4547945205122</c:v>
                </c:pt>
                <c:pt idx="1263">
                  <c:v>2003.4575342465396</c:v>
                </c:pt>
                <c:pt idx="1264">
                  <c:v>2003.4602739725669</c:v>
                </c:pt>
                <c:pt idx="1265">
                  <c:v>2003.4630136985943</c:v>
                </c:pt>
                <c:pt idx="1266">
                  <c:v>2003.4657534246217</c:v>
                </c:pt>
                <c:pt idx="1267">
                  <c:v>2003.468493150649</c:v>
                </c:pt>
                <c:pt idx="1268">
                  <c:v>2003.4712328766764</c:v>
                </c:pt>
                <c:pt idx="1269">
                  <c:v>2003.4739726027037</c:v>
                </c:pt>
                <c:pt idx="1270">
                  <c:v>2003.4767123287311</c:v>
                </c:pt>
                <c:pt idx="1271">
                  <c:v>2003.4794520547584</c:v>
                </c:pt>
                <c:pt idx="1272">
                  <c:v>2003.4821917807858</c:v>
                </c:pt>
                <c:pt idx="1273">
                  <c:v>2003.4849315068132</c:v>
                </c:pt>
                <c:pt idx="1274">
                  <c:v>2003.4876712328405</c:v>
                </c:pt>
                <c:pt idx="1275">
                  <c:v>2003.4904109588679</c:v>
                </c:pt>
                <c:pt idx="1276">
                  <c:v>2003.4931506848952</c:v>
                </c:pt>
                <c:pt idx="1277">
                  <c:v>2003.4958904109226</c:v>
                </c:pt>
                <c:pt idx="1278">
                  <c:v>2003.4986301369499</c:v>
                </c:pt>
                <c:pt idx="1279">
                  <c:v>2003.5013698629773</c:v>
                </c:pt>
                <c:pt idx="1280">
                  <c:v>2003.5041095890047</c:v>
                </c:pt>
                <c:pt idx="1281">
                  <c:v>2003.506849315032</c:v>
                </c:pt>
                <c:pt idx="1282">
                  <c:v>2003.5095890410594</c:v>
                </c:pt>
                <c:pt idx="1283">
                  <c:v>2003.5123287670867</c:v>
                </c:pt>
                <c:pt idx="1284">
                  <c:v>2003.5150684931141</c:v>
                </c:pt>
                <c:pt idx="1285">
                  <c:v>2003.5178082191414</c:v>
                </c:pt>
                <c:pt idx="1286">
                  <c:v>2003.5205479451688</c:v>
                </c:pt>
                <c:pt idx="1287">
                  <c:v>2003.5232876711962</c:v>
                </c:pt>
                <c:pt idx="1288">
                  <c:v>2003.5260273972235</c:v>
                </c:pt>
                <c:pt idx="1289">
                  <c:v>2003.5287671232509</c:v>
                </c:pt>
                <c:pt idx="1290">
                  <c:v>2003.5315068492782</c:v>
                </c:pt>
                <c:pt idx="1291">
                  <c:v>2003.5342465753056</c:v>
                </c:pt>
                <c:pt idx="1292">
                  <c:v>2003.5369863013329</c:v>
                </c:pt>
                <c:pt idx="1293">
                  <c:v>2003.5397260273603</c:v>
                </c:pt>
                <c:pt idx="1294">
                  <c:v>2003.5424657533877</c:v>
                </c:pt>
                <c:pt idx="1295">
                  <c:v>2003.545205479415</c:v>
                </c:pt>
                <c:pt idx="1296">
                  <c:v>2003.5479452054424</c:v>
                </c:pt>
                <c:pt idx="1297">
                  <c:v>2003.5506849314697</c:v>
                </c:pt>
                <c:pt idx="1298">
                  <c:v>2003.5534246574971</c:v>
                </c:pt>
                <c:pt idx="1299">
                  <c:v>2003.5561643835244</c:v>
                </c:pt>
                <c:pt idx="1300">
                  <c:v>2003.5589041095518</c:v>
                </c:pt>
                <c:pt idx="1301">
                  <c:v>2003.5616438355792</c:v>
                </c:pt>
                <c:pt idx="1302">
                  <c:v>2003.5643835616065</c:v>
                </c:pt>
                <c:pt idx="1303">
                  <c:v>2003.5671232876339</c:v>
                </c:pt>
                <c:pt idx="1304">
                  <c:v>2003.5698630136612</c:v>
                </c:pt>
                <c:pt idx="1305">
                  <c:v>2003.5726027396886</c:v>
                </c:pt>
                <c:pt idx="1306">
                  <c:v>2003.5753424657159</c:v>
                </c:pt>
                <c:pt idx="1307">
                  <c:v>2003.5780821917433</c:v>
                </c:pt>
                <c:pt idx="1308">
                  <c:v>2003.5808219177707</c:v>
                </c:pt>
                <c:pt idx="1309">
                  <c:v>2003.583561643798</c:v>
                </c:pt>
                <c:pt idx="1310">
                  <c:v>2003.5863013698254</c:v>
                </c:pt>
                <c:pt idx="1311">
                  <c:v>2003.5890410958527</c:v>
                </c:pt>
                <c:pt idx="1312">
                  <c:v>2003.5917808218801</c:v>
                </c:pt>
                <c:pt idx="1313">
                  <c:v>2003.5945205479075</c:v>
                </c:pt>
                <c:pt idx="1314">
                  <c:v>2003.5972602739348</c:v>
                </c:pt>
                <c:pt idx="1315">
                  <c:v>2003.5999999999622</c:v>
                </c:pt>
                <c:pt idx="1316">
                  <c:v>2003.6027397259895</c:v>
                </c:pt>
                <c:pt idx="1317">
                  <c:v>2003.6054794520169</c:v>
                </c:pt>
                <c:pt idx="1318">
                  <c:v>2003.6082191780442</c:v>
                </c:pt>
                <c:pt idx="1319">
                  <c:v>2003.6109589040716</c:v>
                </c:pt>
                <c:pt idx="1320">
                  <c:v>2003.613698630099</c:v>
                </c:pt>
                <c:pt idx="1321">
                  <c:v>2003.6164383561263</c:v>
                </c:pt>
                <c:pt idx="1322">
                  <c:v>2003.6191780821537</c:v>
                </c:pt>
                <c:pt idx="1323">
                  <c:v>2003.621917808181</c:v>
                </c:pt>
                <c:pt idx="1324">
                  <c:v>2003.6246575342084</c:v>
                </c:pt>
                <c:pt idx="1325">
                  <c:v>2003.6273972602357</c:v>
                </c:pt>
                <c:pt idx="1326">
                  <c:v>2003.6301369862631</c:v>
                </c:pt>
                <c:pt idx="1327">
                  <c:v>2003.6328767122905</c:v>
                </c:pt>
                <c:pt idx="1328">
                  <c:v>2003.6356164383178</c:v>
                </c:pt>
                <c:pt idx="1329">
                  <c:v>2003.6383561643452</c:v>
                </c:pt>
                <c:pt idx="1330">
                  <c:v>2003.6410958903725</c:v>
                </c:pt>
                <c:pt idx="1331">
                  <c:v>2003.6438356163999</c:v>
                </c:pt>
                <c:pt idx="1332">
                  <c:v>2003.6465753424272</c:v>
                </c:pt>
                <c:pt idx="1333">
                  <c:v>2003.6493150684546</c:v>
                </c:pt>
                <c:pt idx="1334">
                  <c:v>2003.652054794482</c:v>
                </c:pt>
                <c:pt idx="1335">
                  <c:v>2003.6547945205093</c:v>
                </c:pt>
                <c:pt idx="1336">
                  <c:v>2003.6575342465367</c:v>
                </c:pt>
                <c:pt idx="1337">
                  <c:v>2003.660273972564</c:v>
                </c:pt>
                <c:pt idx="1338">
                  <c:v>2003.6630136985914</c:v>
                </c:pt>
                <c:pt idx="1339">
                  <c:v>2003.6657534246187</c:v>
                </c:pt>
                <c:pt idx="1340">
                  <c:v>2003.6684931506461</c:v>
                </c:pt>
                <c:pt idx="1341">
                  <c:v>2003.6712328766735</c:v>
                </c:pt>
                <c:pt idx="1342">
                  <c:v>2003.6739726027008</c:v>
                </c:pt>
                <c:pt idx="1343">
                  <c:v>2003.6767123287282</c:v>
                </c:pt>
                <c:pt idx="1344">
                  <c:v>2003.6794520547555</c:v>
                </c:pt>
                <c:pt idx="1345">
                  <c:v>2003.6821917807829</c:v>
                </c:pt>
                <c:pt idx="1346">
                  <c:v>2003.6849315068102</c:v>
                </c:pt>
                <c:pt idx="1347">
                  <c:v>2003.6876712328376</c:v>
                </c:pt>
                <c:pt idx="1348">
                  <c:v>2003.690410958865</c:v>
                </c:pt>
                <c:pt idx="1349">
                  <c:v>2003.6931506848923</c:v>
                </c:pt>
                <c:pt idx="1350">
                  <c:v>2003.6958904109197</c:v>
                </c:pt>
                <c:pt idx="1351">
                  <c:v>2003.698630136947</c:v>
                </c:pt>
                <c:pt idx="1352">
                  <c:v>2003.7013698629744</c:v>
                </c:pt>
                <c:pt idx="1353">
                  <c:v>2003.7041095890017</c:v>
                </c:pt>
                <c:pt idx="1354">
                  <c:v>2003.7068493150291</c:v>
                </c:pt>
                <c:pt idx="1355">
                  <c:v>2003.7095890410565</c:v>
                </c:pt>
                <c:pt idx="1356">
                  <c:v>2003.7123287670838</c:v>
                </c:pt>
                <c:pt idx="1357">
                  <c:v>2003.7150684931112</c:v>
                </c:pt>
                <c:pt idx="1358">
                  <c:v>2003.7178082191385</c:v>
                </c:pt>
                <c:pt idx="1359">
                  <c:v>2003.7205479451659</c:v>
                </c:pt>
                <c:pt idx="1360">
                  <c:v>2003.7232876711932</c:v>
                </c:pt>
                <c:pt idx="1361">
                  <c:v>2003.7260273972206</c:v>
                </c:pt>
                <c:pt idx="1362">
                  <c:v>2003.728767123248</c:v>
                </c:pt>
                <c:pt idx="1363">
                  <c:v>2003.7315068492753</c:v>
                </c:pt>
                <c:pt idx="1364">
                  <c:v>2003.7342465753027</c:v>
                </c:pt>
                <c:pt idx="1365">
                  <c:v>2003.73698630133</c:v>
                </c:pt>
                <c:pt idx="1366">
                  <c:v>2003.7397260273574</c:v>
                </c:pt>
                <c:pt idx="1367">
                  <c:v>2003.7424657533847</c:v>
                </c:pt>
                <c:pt idx="1368">
                  <c:v>2003.7452054794121</c:v>
                </c:pt>
                <c:pt idx="1369">
                  <c:v>2003.7479452054395</c:v>
                </c:pt>
                <c:pt idx="1370">
                  <c:v>2003.7506849314668</c:v>
                </c:pt>
                <c:pt idx="1371">
                  <c:v>2003.7534246574942</c:v>
                </c:pt>
                <c:pt idx="1372">
                  <c:v>2003.7561643835215</c:v>
                </c:pt>
                <c:pt idx="1373">
                  <c:v>2003.7589041095489</c:v>
                </c:pt>
                <c:pt idx="1374">
                  <c:v>2003.7616438355763</c:v>
                </c:pt>
                <c:pt idx="1375">
                  <c:v>2003.7643835616036</c:v>
                </c:pt>
                <c:pt idx="1376">
                  <c:v>2003.767123287631</c:v>
                </c:pt>
                <c:pt idx="1377">
                  <c:v>2003.7698630136583</c:v>
                </c:pt>
                <c:pt idx="1378">
                  <c:v>2003.7726027396857</c:v>
                </c:pt>
                <c:pt idx="1379">
                  <c:v>2003.775342465713</c:v>
                </c:pt>
                <c:pt idx="1380">
                  <c:v>2003.7780821917404</c:v>
                </c:pt>
                <c:pt idx="1381">
                  <c:v>2003.7808219177678</c:v>
                </c:pt>
                <c:pt idx="1382">
                  <c:v>2003.7835616437951</c:v>
                </c:pt>
                <c:pt idx="1383">
                  <c:v>2003.7863013698225</c:v>
                </c:pt>
                <c:pt idx="1384">
                  <c:v>2003.7890410958498</c:v>
                </c:pt>
                <c:pt idx="1385">
                  <c:v>2003.7917808218772</c:v>
                </c:pt>
                <c:pt idx="1386">
                  <c:v>2003.7945205479045</c:v>
                </c:pt>
                <c:pt idx="1387">
                  <c:v>2003.7972602739319</c:v>
                </c:pt>
                <c:pt idx="1388">
                  <c:v>2003.7999999999593</c:v>
                </c:pt>
                <c:pt idx="1389">
                  <c:v>2003.8027397259866</c:v>
                </c:pt>
                <c:pt idx="1390">
                  <c:v>2003.805479452014</c:v>
                </c:pt>
                <c:pt idx="1391">
                  <c:v>2003.8082191780413</c:v>
                </c:pt>
                <c:pt idx="1392">
                  <c:v>2003.8109589040687</c:v>
                </c:pt>
                <c:pt idx="1393">
                  <c:v>2003.813698630096</c:v>
                </c:pt>
                <c:pt idx="1394">
                  <c:v>2003.8164383561234</c:v>
                </c:pt>
                <c:pt idx="1395">
                  <c:v>2003.8191780821508</c:v>
                </c:pt>
                <c:pt idx="1396">
                  <c:v>2003.8219178081781</c:v>
                </c:pt>
                <c:pt idx="1397">
                  <c:v>2003.8246575342055</c:v>
                </c:pt>
                <c:pt idx="1398">
                  <c:v>2003.8273972602328</c:v>
                </c:pt>
                <c:pt idx="1399">
                  <c:v>2003.8301369862602</c:v>
                </c:pt>
                <c:pt idx="1400">
                  <c:v>2003.8328767122875</c:v>
                </c:pt>
                <c:pt idx="1401">
                  <c:v>2003.8356164383149</c:v>
                </c:pt>
                <c:pt idx="1402">
                  <c:v>2003.8383561643423</c:v>
                </c:pt>
                <c:pt idx="1403">
                  <c:v>2003.8410958903696</c:v>
                </c:pt>
                <c:pt idx="1404">
                  <c:v>2003.843835616397</c:v>
                </c:pt>
                <c:pt idx="1405">
                  <c:v>2003.8465753424243</c:v>
                </c:pt>
                <c:pt idx="1406">
                  <c:v>2003.8493150684517</c:v>
                </c:pt>
                <c:pt idx="1407">
                  <c:v>2003.852054794479</c:v>
                </c:pt>
                <c:pt idx="1408">
                  <c:v>2003.8547945205064</c:v>
                </c:pt>
                <c:pt idx="1409">
                  <c:v>2003.8575342465338</c:v>
                </c:pt>
                <c:pt idx="1410">
                  <c:v>2003.8602739725611</c:v>
                </c:pt>
                <c:pt idx="1411">
                  <c:v>2003.8630136985885</c:v>
                </c:pt>
                <c:pt idx="1412">
                  <c:v>2003.8657534246158</c:v>
                </c:pt>
                <c:pt idx="1413">
                  <c:v>2003.8684931506432</c:v>
                </c:pt>
                <c:pt idx="1414">
                  <c:v>2003.8712328766705</c:v>
                </c:pt>
                <c:pt idx="1415">
                  <c:v>2003.8739726026979</c:v>
                </c:pt>
                <c:pt idx="1416">
                  <c:v>2003.8767123287253</c:v>
                </c:pt>
                <c:pt idx="1417">
                  <c:v>2003.8794520547526</c:v>
                </c:pt>
                <c:pt idx="1418">
                  <c:v>2003.88219178078</c:v>
                </c:pt>
                <c:pt idx="1419">
                  <c:v>2003.8849315068073</c:v>
                </c:pt>
                <c:pt idx="1420">
                  <c:v>2003.8876712328347</c:v>
                </c:pt>
                <c:pt idx="1421">
                  <c:v>2003.890410958862</c:v>
                </c:pt>
                <c:pt idx="1422">
                  <c:v>2003.8931506848894</c:v>
                </c:pt>
                <c:pt idx="1423">
                  <c:v>2003.8958904109168</c:v>
                </c:pt>
                <c:pt idx="1424">
                  <c:v>2003.8986301369441</c:v>
                </c:pt>
                <c:pt idx="1425">
                  <c:v>2003.9013698629715</c:v>
                </c:pt>
                <c:pt idx="1426">
                  <c:v>2003.9041095889988</c:v>
                </c:pt>
                <c:pt idx="1427">
                  <c:v>2003.9068493150262</c:v>
                </c:pt>
                <c:pt idx="1428">
                  <c:v>2003.9095890410536</c:v>
                </c:pt>
                <c:pt idx="1429">
                  <c:v>2003.9123287670809</c:v>
                </c:pt>
                <c:pt idx="1430">
                  <c:v>2003.9150684931083</c:v>
                </c:pt>
                <c:pt idx="1431">
                  <c:v>2003.9178082191356</c:v>
                </c:pt>
                <c:pt idx="1432">
                  <c:v>2003.920547945163</c:v>
                </c:pt>
                <c:pt idx="1433">
                  <c:v>2003.9232876711903</c:v>
                </c:pt>
                <c:pt idx="1434">
                  <c:v>2003.9260273972177</c:v>
                </c:pt>
                <c:pt idx="1435">
                  <c:v>2003.9287671232451</c:v>
                </c:pt>
                <c:pt idx="1436">
                  <c:v>2003.9315068492724</c:v>
                </c:pt>
                <c:pt idx="1437">
                  <c:v>2003.9342465752998</c:v>
                </c:pt>
                <c:pt idx="1438">
                  <c:v>2003.9369863013271</c:v>
                </c:pt>
                <c:pt idx="1439">
                  <c:v>2003.9397260273545</c:v>
                </c:pt>
                <c:pt idx="1440">
                  <c:v>2003.9424657533818</c:v>
                </c:pt>
                <c:pt idx="1441">
                  <c:v>2003.9452054794092</c:v>
                </c:pt>
                <c:pt idx="1442">
                  <c:v>2003.9479452054366</c:v>
                </c:pt>
                <c:pt idx="1443">
                  <c:v>2003.9506849314639</c:v>
                </c:pt>
                <c:pt idx="1444">
                  <c:v>2003.9534246574913</c:v>
                </c:pt>
                <c:pt idx="1445">
                  <c:v>2003.9561643835186</c:v>
                </c:pt>
                <c:pt idx="1446">
                  <c:v>2003.958904109546</c:v>
                </c:pt>
                <c:pt idx="1447">
                  <c:v>2003.9616438355733</c:v>
                </c:pt>
                <c:pt idx="1448">
                  <c:v>2003.9643835616007</c:v>
                </c:pt>
                <c:pt idx="1449">
                  <c:v>2003.9671232876281</c:v>
                </c:pt>
                <c:pt idx="1450">
                  <c:v>2003.9698630136554</c:v>
                </c:pt>
                <c:pt idx="1451">
                  <c:v>2003.9726027396828</c:v>
                </c:pt>
                <c:pt idx="1452">
                  <c:v>2003.9753424657101</c:v>
                </c:pt>
                <c:pt idx="1453">
                  <c:v>2003.9780821917375</c:v>
                </c:pt>
                <c:pt idx="1454">
                  <c:v>2003.9808219177648</c:v>
                </c:pt>
                <c:pt idx="1455">
                  <c:v>2003.9835616437922</c:v>
                </c:pt>
                <c:pt idx="1456">
                  <c:v>2003.9863013698196</c:v>
                </c:pt>
                <c:pt idx="1457">
                  <c:v>2003.9890410958469</c:v>
                </c:pt>
                <c:pt idx="1458">
                  <c:v>2003.9917808218743</c:v>
                </c:pt>
                <c:pt idx="1459">
                  <c:v>2003.9945205479016</c:v>
                </c:pt>
                <c:pt idx="1460">
                  <c:v>2003.997260273929</c:v>
                </c:pt>
                <c:pt idx="1461">
                  <c:v>2004</c:v>
                </c:pt>
                <c:pt idx="1462">
                  <c:v>2004.0027322404371</c:v>
                </c:pt>
                <c:pt idx="1463">
                  <c:v>2004.0054644808743</c:v>
                </c:pt>
                <c:pt idx="1464">
                  <c:v>2004.0081967213114</c:v>
                </c:pt>
                <c:pt idx="1465">
                  <c:v>2004.0109289617485</c:v>
                </c:pt>
                <c:pt idx="1466">
                  <c:v>2004.0136612021856</c:v>
                </c:pt>
                <c:pt idx="1467">
                  <c:v>2004.0163934426228</c:v>
                </c:pt>
                <c:pt idx="1468">
                  <c:v>2004.0191256830599</c:v>
                </c:pt>
                <c:pt idx="1469">
                  <c:v>2004.021857923497</c:v>
                </c:pt>
                <c:pt idx="1470">
                  <c:v>2004.0245901639341</c:v>
                </c:pt>
                <c:pt idx="1471">
                  <c:v>2004.0273224043713</c:v>
                </c:pt>
                <c:pt idx="1472">
                  <c:v>2004.0300546448084</c:v>
                </c:pt>
                <c:pt idx="1473">
                  <c:v>2004.0327868852455</c:v>
                </c:pt>
                <c:pt idx="1474">
                  <c:v>2004.0355191256826</c:v>
                </c:pt>
                <c:pt idx="1475">
                  <c:v>2004.0382513661198</c:v>
                </c:pt>
                <c:pt idx="1476">
                  <c:v>2004.0409836065569</c:v>
                </c:pt>
                <c:pt idx="1477">
                  <c:v>2004.043715846994</c:v>
                </c:pt>
                <c:pt idx="1478">
                  <c:v>2004.0464480874311</c:v>
                </c:pt>
                <c:pt idx="1479">
                  <c:v>2004.0491803278683</c:v>
                </c:pt>
                <c:pt idx="1480">
                  <c:v>2004.0519125683054</c:v>
                </c:pt>
                <c:pt idx="1481">
                  <c:v>2004.0546448087425</c:v>
                </c:pt>
                <c:pt idx="1482">
                  <c:v>2004.0573770491796</c:v>
                </c:pt>
                <c:pt idx="1483">
                  <c:v>2004.0601092896168</c:v>
                </c:pt>
                <c:pt idx="1484">
                  <c:v>2004.0628415300539</c:v>
                </c:pt>
                <c:pt idx="1485">
                  <c:v>2004.065573770491</c:v>
                </c:pt>
                <c:pt idx="1486">
                  <c:v>2004.0683060109282</c:v>
                </c:pt>
                <c:pt idx="1487">
                  <c:v>2004.0710382513653</c:v>
                </c:pt>
                <c:pt idx="1488">
                  <c:v>2004.0737704918024</c:v>
                </c:pt>
                <c:pt idx="1489">
                  <c:v>2004.0765027322395</c:v>
                </c:pt>
                <c:pt idx="1490">
                  <c:v>2004.0792349726767</c:v>
                </c:pt>
                <c:pt idx="1491">
                  <c:v>2004.0819672131138</c:v>
                </c:pt>
                <c:pt idx="1492">
                  <c:v>2004.0846994535509</c:v>
                </c:pt>
                <c:pt idx="1493">
                  <c:v>2004.087431693988</c:v>
                </c:pt>
                <c:pt idx="1494">
                  <c:v>2004.0901639344252</c:v>
                </c:pt>
                <c:pt idx="1495">
                  <c:v>2004.0928961748623</c:v>
                </c:pt>
                <c:pt idx="1496">
                  <c:v>2004.0956284152994</c:v>
                </c:pt>
                <c:pt idx="1497">
                  <c:v>2004.0983606557365</c:v>
                </c:pt>
                <c:pt idx="1498">
                  <c:v>2004.1010928961737</c:v>
                </c:pt>
                <c:pt idx="1499">
                  <c:v>2004.1038251366108</c:v>
                </c:pt>
                <c:pt idx="1500">
                  <c:v>2004.1065573770479</c:v>
                </c:pt>
                <c:pt idx="1501">
                  <c:v>2004.109289617485</c:v>
                </c:pt>
                <c:pt idx="1502">
                  <c:v>2004.1120218579222</c:v>
                </c:pt>
                <c:pt idx="1503">
                  <c:v>2004.1147540983593</c:v>
                </c:pt>
                <c:pt idx="1504">
                  <c:v>2004.1174863387964</c:v>
                </c:pt>
                <c:pt idx="1505">
                  <c:v>2004.1202185792336</c:v>
                </c:pt>
                <c:pt idx="1506">
                  <c:v>2004.1229508196707</c:v>
                </c:pt>
                <c:pt idx="1507">
                  <c:v>2004.1256830601078</c:v>
                </c:pt>
                <c:pt idx="1508">
                  <c:v>2004.1284153005449</c:v>
                </c:pt>
                <c:pt idx="1509">
                  <c:v>2004.1311475409821</c:v>
                </c:pt>
                <c:pt idx="1510">
                  <c:v>2004.1338797814192</c:v>
                </c:pt>
                <c:pt idx="1511">
                  <c:v>2004.1366120218563</c:v>
                </c:pt>
                <c:pt idx="1512">
                  <c:v>2004.1393442622934</c:v>
                </c:pt>
                <c:pt idx="1513">
                  <c:v>2004.1420765027306</c:v>
                </c:pt>
                <c:pt idx="1514">
                  <c:v>2004.1448087431677</c:v>
                </c:pt>
                <c:pt idx="1515">
                  <c:v>2004.1475409836048</c:v>
                </c:pt>
                <c:pt idx="1516">
                  <c:v>2004.1502732240419</c:v>
                </c:pt>
                <c:pt idx="1517">
                  <c:v>2004.1530054644791</c:v>
                </c:pt>
                <c:pt idx="1518">
                  <c:v>2004.1557377049162</c:v>
                </c:pt>
                <c:pt idx="1519">
                  <c:v>2004.1584699453533</c:v>
                </c:pt>
                <c:pt idx="1520">
                  <c:v>2004.1612021857904</c:v>
                </c:pt>
                <c:pt idx="1521">
                  <c:v>2004.1639344262276</c:v>
                </c:pt>
                <c:pt idx="1522">
                  <c:v>2004.1666666666647</c:v>
                </c:pt>
                <c:pt idx="1523">
                  <c:v>2004.1693989071018</c:v>
                </c:pt>
                <c:pt idx="1524">
                  <c:v>2004.1721311475389</c:v>
                </c:pt>
                <c:pt idx="1525">
                  <c:v>2004.1748633879761</c:v>
                </c:pt>
                <c:pt idx="1526">
                  <c:v>2004.1775956284132</c:v>
                </c:pt>
                <c:pt idx="1527">
                  <c:v>2004.1803278688503</c:v>
                </c:pt>
                <c:pt idx="1528">
                  <c:v>2004.1830601092875</c:v>
                </c:pt>
                <c:pt idx="1529">
                  <c:v>2004.1857923497246</c:v>
                </c:pt>
                <c:pt idx="1530">
                  <c:v>2004.1885245901617</c:v>
                </c:pt>
                <c:pt idx="1531">
                  <c:v>2004.1912568305988</c:v>
                </c:pt>
                <c:pt idx="1532">
                  <c:v>2004.193989071036</c:v>
                </c:pt>
                <c:pt idx="1533">
                  <c:v>2004.1967213114731</c:v>
                </c:pt>
                <c:pt idx="1534">
                  <c:v>2004.1994535519102</c:v>
                </c:pt>
                <c:pt idx="1535">
                  <c:v>2004.2021857923473</c:v>
                </c:pt>
                <c:pt idx="1536">
                  <c:v>2004.2049180327845</c:v>
                </c:pt>
                <c:pt idx="1537">
                  <c:v>2004.2076502732216</c:v>
                </c:pt>
                <c:pt idx="1538">
                  <c:v>2004.2103825136587</c:v>
                </c:pt>
                <c:pt idx="1539">
                  <c:v>2004.2131147540958</c:v>
                </c:pt>
                <c:pt idx="1540">
                  <c:v>2004.215846994533</c:v>
                </c:pt>
                <c:pt idx="1541">
                  <c:v>2004.2185792349701</c:v>
                </c:pt>
                <c:pt idx="1542">
                  <c:v>2004.2213114754072</c:v>
                </c:pt>
                <c:pt idx="1543">
                  <c:v>2004.2240437158443</c:v>
                </c:pt>
                <c:pt idx="1544">
                  <c:v>2004.2267759562815</c:v>
                </c:pt>
                <c:pt idx="1545">
                  <c:v>2004.2295081967186</c:v>
                </c:pt>
                <c:pt idx="1546">
                  <c:v>2004.2322404371557</c:v>
                </c:pt>
                <c:pt idx="1547">
                  <c:v>2004.2349726775929</c:v>
                </c:pt>
                <c:pt idx="1548">
                  <c:v>2004.23770491803</c:v>
                </c:pt>
                <c:pt idx="1549">
                  <c:v>2004.2404371584671</c:v>
                </c:pt>
                <c:pt idx="1550">
                  <c:v>2004.2431693989042</c:v>
                </c:pt>
                <c:pt idx="1551">
                  <c:v>2004.2459016393414</c:v>
                </c:pt>
                <c:pt idx="1552">
                  <c:v>2004.2486338797785</c:v>
                </c:pt>
                <c:pt idx="1553">
                  <c:v>2004.2513661202156</c:v>
                </c:pt>
                <c:pt idx="1554">
                  <c:v>2004.2540983606527</c:v>
                </c:pt>
                <c:pt idx="1555">
                  <c:v>2004.2568306010899</c:v>
                </c:pt>
                <c:pt idx="1556">
                  <c:v>2004.259562841527</c:v>
                </c:pt>
                <c:pt idx="1557">
                  <c:v>2004.2622950819641</c:v>
                </c:pt>
                <c:pt idx="1558">
                  <c:v>2004.2650273224012</c:v>
                </c:pt>
                <c:pt idx="1559">
                  <c:v>2004.2677595628384</c:v>
                </c:pt>
                <c:pt idx="1560">
                  <c:v>2004.2704918032755</c:v>
                </c:pt>
                <c:pt idx="1561">
                  <c:v>2004.2732240437126</c:v>
                </c:pt>
                <c:pt idx="1562">
                  <c:v>2004.2759562841497</c:v>
                </c:pt>
                <c:pt idx="1563">
                  <c:v>2004.2786885245869</c:v>
                </c:pt>
                <c:pt idx="1564">
                  <c:v>2004.281420765024</c:v>
                </c:pt>
                <c:pt idx="1565">
                  <c:v>2004.2841530054611</c:v>
                </c:pt>
                <c:pt idx="1566">
                  <c:v>2004.2868852458982</c:v>
                </c:pt>
                <c:pt idx="1567">
                  <c:v>2004.2896174863354</c:v>
                </c:pt>
                <c:pt idx="1568">
                  <c:v>2004.2923497267725</c:v>
                </c:pt>
                <c:pt idx="1569">
                  <c:v>2004.2950819672096</c:v>
                </c:pt>
                <c:pt idx="1570">
                  <c:v>2004.2978142076468</c:v>
                </c:pt>
                <c:pt idx="1571">
                  <c:v>2004.3005464480839</c:v>
                </c:pt>
                <c:pt idx="1572">
                  <c:v>2004.303278688521</c:v>
                </c:pt>
                <c:pt idx="1573">
                  <c:v>2004.3060109289581</c:v>
                </c:pt>
                <c:pt idx="1574">
                  <c:v>2004.3087431693953</c:v>
                </c:pt>
                <c:pt idx="1575">
                  <c:v>2004.3114754098324</c:v>
                </c:pt>
                <c:pt idx="1576">
                  <c:v>2004.3142076502695</c:v>
                </c:pt>
                <c:pt idx="1577">
                  <c:v>2004.3169398907066</c:v>
                </c:pt>
                <c:pt idx="1578">
                  <c:v>2004.3196721311438</c:v>
                </c:pt>
                <c:pt idx="1579">
                  <c:v>2004.3224043715809</c:v>
                </c:pt>
                <c:pt idx="1580">
                  <c:v>2004.325136612018</c:v>
                </c:pt>
                <c:pt idx="1581">
                  <c:v>2004.3278688524551</c:v>
                </c:pt>
                <c:pt idx="1582">
                  <c:v>2004.3306010928923</c:v>
                </c:pt>
                <c:pt idx="1583">
                  <c:v>2004.3333333333294</c:v>
                </c:pt>
                <c:pt idx="1584">
                  <c:v>2004.3360655737665</c:v>
                </c:pt>
                <c:pt idx="1585">
                  <c:v>2004.3387978142036</c:v>
                </c:pt>
                <c:pt idx="1586">
                  <c:v>2004.3415300546408</c:v>
                </c:pt>
                <c:pt idx="1587">
                  <c:v>2004.3442622950779</c:v>
                </c:pt>
                <c:pt idx="1588">
                  <c:v>2004.346994535515</c:v>
                </c:pt>
                <c:pt idx="1589">
                  <c:v>2004.3497267759521</c:v>
                </c:pt>
                <c:pt idx="1590">
                  <c:v>2004.3524590163893</c:v>
                </c:pt>
                <c:pt idx="1591">
                  <c:v>2004.3551912568264</c:v>
                </c:pt>
                <c:pt idx="1592">
                  <c:v>2004.3579234972635</c:v>
                </c:pt>
                <c:pt idx="1593">
                  <c:v>2004.3606557377007</c:v>
                </c:pt>
                <c:pt idx="1594">
                  <c:v>2004.3633879781378</c:v>
                </c:pt>
                <c:pt idx="1595">
                  <c:v>2004.3661202185749</c:v>
                </c:pt>
                <c:pt idx="1596">
                  <c:v>2004.368852459012</c:v>
                </c:pt>
                <c:pt idx="1597">
                  <c:v>2004.3715846994492</c:v>
                </c:pt>
                <c:pt idx="1598">
                  <c:v>2004.3743169398863</c:v>
                </c:pt>
                <c:pt idx="1599">
                  <c:v>2004.3770491803234</c:v>
                </c:pt>
                <c:pt idx="1600">
                  <c:v>2004.3797814207605</c:v>
                </c:pt>
                <c:pt idx="1601">
                  <c:v>2004.3825136611977</c:v>
                </c:pt>
                <c:pt idx="1602">
                  <c:v>2004.3852459016348</c:v>
                </c:pt>
                <c:pt idx="1603">
                  <c:v>2004.3879781420719</c:v>
                </c:pt>
                <c:pt idx="1604">
                  <c:v>2004.390710382509</c:v>
                </c:pt>
                <c:pt idx="1605">
                  <c:v>2004.3934426229462</c:v>
                </c:pt>
                <c:pt idx="1606">
                  <c:v>2004.3961748633833</c:v>
                </c:pt>
                <c:pt idx="1607">
                  <c:v>2004.3989071038204</c:v>
                </c:pt>
                <c:pt idx="1608">
                  <c:v>2004.4016393442575</c:v>
                </c:pt>
                <c:pt idx="1609">
                  <c:v>2004.4043715846947</c:v>
                </c:pt>
                <c:pt idx="1610">
                  <c:v>2004.4071038251318</c:v>
                </c:pt>
                <c:pt idx="1611">
                  <c:v>2004.4098360655689</c:v>
                </c:pt>
                <c:pt idx="1612">
                  <c:v>2004.4125683060061</c:v>
                </c:pt>
                <c:pt idx="1613">
                  <c:v>2004.4153005464432</c:v>
                </c:pt>
                <c:pt idx="1614">
                  <c:v>2004.4180327868803</c:v>
                </c:pt>
                <c:pt idx="1615">
                  <c:v>2004.4207650273174</c:v>
                </c:pt>
                <c:pt idx="1616">
                  <c:v>2004.4234972677546</c:v>
                </c:pt>
                <c:pt idx="1617">
                  <c:v>2004.4262295081917</c:v>
                </c:pt>
                <c:pt idx="1618">
                  <c:v>2004.4289617486288</c:v>
                </c:pt>
                <c:pt idx="1619">
                  <c:v>2004.4316939890659</c:v>
                </c:pt>
                <c:pt idx="1620">
                  <c:v>2004.4344262295031</c:v>
                </c:pt>
                <c:pt idx="1621">
                  <c:v>2004.4371584699402</c:v>
                </c:pt>
                <c:pt idx="1622">
                  <c:v>2004.4398907103773</c:v>
                </c:pt>
                <c:pt idx="1623">
                  <c:v>2004.4426229508144</c:v>
                </c:pt>
                <c:pt idx="1624">
                  <c:v>2004.4453551912516</c:v>
                </c:pt>
                <c:pt idx="1625">
                  <c:v>2004.4480874316887</c:v>
                </c:pt>
                <c:pt idx="1626">
                  <c:v>2004.4508196721258</c:v>
                </c:pt>
                <c:pt idx="1627">
                  <c:v>2004.4535519125629</c:v>
                </c:pt>
                <c:pt idx="1628">
                  <c:v>2004.4562841530001</c:v>
                </c:pt>
                <c:pt idx="1629">
                  <c:v>2004.4590163934372</c:v>
                </c:pt>
                <c:pt idx="1630">
                  <c:v>2004.4617486338743</c:v>
                </c:pt>
                <c:pt idx="1631">
                  <c:v>2004.4644808743114</c:v>
                </c:pt>
                <c:pt idx="1632">
                  <c:v>2004.4672131147486</c:v>
                </c:pt>
                <c:pt idx="1633">
                  <c:v>2004.4699453551857</c:v>
                </c:pt>
                <c:pt idx="1634">
                  <c:v>2004.4726775956228</c:v>
                </c:pt>
                <c:pt idx="1635">
                  <c:v>2004.47540983606</c:v>
                </c:pt>
                <c:pt idx="1636">
                  <c:v>2004.4781420764971</c:v>
                </c:pt>
                <c:pt idx="1637">
                  <c:v>2004.4808743169342</c:v>
                </c:pt>
                <c:pt idx="1638">
                  <c:v>2004.4836065573713</c:v>
                </c:pt>
                <c:pt idx="1639">
                  <c:v>2004.4863387978085</c:v>
                </c:pt>
                <c:pt idx="1640">
                  <c:v>2004.4890710382456</c:v>
                </c:pt>
                <c:pt idx="1641">
                  <c:v>2004.4918032786827</c:v>
                </c:pt>
                <c:pt idx="1642">
                  <c:v>2004.4945355191198</c:v>
                </c:pt>
                <c:pt idx="1643">
                  <c:v>2004.497267759557</c:v>
                </c:pt>
                <c:pt idx="1644">
                  <c:v>2004.4999999999941</c:v>
                </c:pt>
                <c:pt idx="1645">
                  <c:v>2004.5027322404312</c:v>
                </c:pt>
                <c:pt idx="1646">
                  <c:v>2004.5054644808683</c:v>
                </c:pt>
                <c:pt idx="1647">
                  <c:v>2004.5081967213055</c:v>
                </c:pt>
                <c:pt idx="1648">
                  <c:v>2004.5109289617426</c:v>
                </c:pt>
                <c:pt idx="1649">
                  <c:v>2004.5136612021797</c:v>
                </c:pt>
                <c:pt idx="1650">
                  <c:v>2004.5163934426168</c:v>
                </c:pt>
                <c:pt idx="1651">
                  <c:v>2004.519125683054</c:v>
                </c:pt>
                <c:pt idx="1652">
                  <c:v>2004.5218579234911</c:v>
                </c:pt>
                <c:pt idx="1653">
                  <c:v>2004.5245901639282</c:v>
                </c:pt>
                <c:pt idx="1654">
                  <c:v>2004.5273224043653</c:v>
                </c:pt>
                <c:pt idx="1655">
                  <c:v>2004.5300546448025</c:v>
                </c:pt>
                <c:pt idx="1656">
                  <c:v>2004.5327868852396</c:v>
                </c:pt>
                <c:pt idx="1657">
                  <c:v>2004.5355191256767</c:v>
                </c:pt>
                <c:pt idx="1658">
                  <c:v>2004.5382513661139</c:v>
                </c:pt>
                <c:pt idx="1659">
                  <c:v>2004.540983606551</c:v>
                </c:pt>
                <c:pt idx="1660">
                  <c:v>2004.5437158469881</c:v>
                </c:pt>
                <c:pt idx="1661">
                  <c:v>2004.5464480874252</c:v>
                </c:pt>
                <c:pt idx="1662">
                  <c:v>2004.5491803278624</c:v>
                </c:pt>
                <c:pt idx="1663">
                  <c:v>2004.5519125682995</c:v>
                </c:pt>
                <c:pt idx="1664">
                  <c:v>2004.5546448087366</c:v>
                </c:pt>
                <c:pt idx="1665">
                  <c:v>2004.5573770491737</c:v>
                </c:pt>
                <c:pt idx="1666">
                  <c:v>2004.5601092896109</c:v>
                </c:pt>
                <c:pt idx="1667">
                  <c:v>2004.562841530048</c:v>
                </c:pt>
                <c:pt idx="1668">
                  <c:v>2004.5655737704851</c:v>
                </c:pt>
                <c:pt idx="1669">
                  <c:v>2004.5683060109222</c:v>
                </c:pt>
                <c:pt idx="1670">
                  <c:v>2004.5710382513594</c:v>
                </c:pt>
                <c:pt idx="1671">
                  <c:v>2004.5737704917965</c:v>
                </c:pt>
                <c:pt idx="1672">
                  <c:v>2004.5765027322336</c:v>
                </c:pt>
                <c:pt idx="1673">
                  <c:v>2004.5792349726707</c:v>
                </c:pt>
                <c:pt idx="1674">
                  <c:v>2004.5819672131079</c:v>
                </c:pt>
                <c:pt idx="1675">
                  <c:v>2004.584699453545</c:v>
                </c:pt>
                <c:pt idx="1676">
                  <c:v>2004.5874316939821</c:v>
                </c:pt>
                <c:pt idx="1677">
                  <c:v>2004.5901639344193</c:v>
                </c:pt>
                <c:pt idx="1678">
                  <c:v>2004.5928961748564</c:v>
                </c:pt>
                <c:pt idx="1679">
                  <c:v>2004.5956284152935</c:v>
                </c:pt>
                <c:pt idx="1680">
                  <c:v>2004.5983606557306</c:v>
                </c:pt>
                <c:pt idx="1681">
                  <c:v>2004.6010928961678</c:v>
                </c:pt>
                <c:pt idx="1682">
                  <c:v>2004.6038251366049</c:v>
                </c:pt>
                <c:pt idx="1683">
                  <c:v>2004.606557377042</c:v>
                </c:pt>
                <c:pt idx="1684">
                  <c:v>2004.6092896174791</c:v>
                </c:pt>
                <c:pt idx="1685">
                  <c:v>2004.6120218579163</c:v>
                </c:pt>
                <c:pt idx="1686">
                  <c:v>2004.6147540983534</c:v>
                </c:pt>
                <c:pt idx="1687">
                  <c:v>2004.6174863387905</c:v>
                </c:pt>
                <c:pt idx="1688">
                  <c:v>2004.6202185792276</c:v>
                </c:pt>
                <c:pt idx="1689">
                  <c:v>2004.6229508196648</c:v>
                </c:pt>
                <c:pt idx="1690">
                  <c:v>2004.6256830601019</c:v>
                </c:pt>
                <c:pt idx="1691">
                  <c:v>2004.628415300539</c:v>
                </c:pt>
                <c:pt idx="1692">
                  <c:v>2004.6311475409761</c:v>
                </c:pt>
                <c:pt idx="1693">
                  <c:v>2004.6338797814133</c:v>
                </c:pt>
                <c:pt idx="1694">
                  <c:v>2004.6366120218504</c:v>
                </c:pt>
                <c:pt idx="1695">
                  <c:v>2004.6393442622875</c:v>
                </c:pt>
                <c:pt idx="1696">
                  <c:v>2004.6420765027246</c:v>
                </c:pt>
                <c:pt idx="1697">
                  <c:v>2004.6448087431618</c:v>
                </c:pt>
                <c:pt idx="1698">
                  <c:v>2004.6475409835989</c:v>
                </c:pt>
                <c:pt idx="1699">
                  <c:v>2004.650273224036</c:v>
                </c:pt>
                <c:pt idx="1700">
                  <c:v>2004.6530054644732</c:v>
                </c:pt>
                <c:pt idx="1701">
                  <c:v>2004.6557377049103</c:v>
                </c:pt>
                <c:pt idx="1702">
                  <c:v>2004.6584699453474</c:v>
                </c:pt>
                <c:pt idx="1703">
                  <c:v>2004.6612021857845</c:v>
                </c:pt>
                <c:pt idx="1704">
                  <c:v>2004.6639344262217</c:v>
                </c:pt>
                <c:pt idx="1705">
                  <c:v>2004.6666666666588</c:v>
                </c:pt>
                <c:pt idx="1706">
                  <c:v>2004.6693989070959</c:v>
                </c:pt>
                <c:pt idx="1707">
                  <c:v>2004.672131147533</c:v>
                </c:pt>
                <c:pt idx="1708">
                  <c:v>2004.6748633879702</c:v>
                </c:pt>
                <c:pt idx="1709">
                  <c:v>2004.6775956284073</c:v>
                </c:pt>
                <c:pt idx="1710">
                  <c:v>2004.6803278688444</c:v>
                </c:pt>
                <c:pt idx="1711">
                  <c:v>2004.6830601092815</c:v>
                </c:pt>
                <c:pt idx="1712">
                  <c:v>2004.6857923497187</c:v>
                </c:pt>
                <c:pt idx="1713">
                  <c:v>2004.6885245901558</c:v>
                </c:pt>
                <c:pt idx="1714">
                  <c:v>2004.6912568305929</c:v>
                </c:pt>
                <c:pt idx="1715">
                  <c:v>2004.69398907103</c:v>
                </c:pt>
                <c:pt idx="1716">
                  <c:v>2004.6967213114672</c:v>
                </c:pt>
                <c:pt idx="1717">
                  <c:v>2004.6994535519043</c:v>
                </c:pt>
                <c:pt idx="1718">
                  <c:v>2004.7021857923414</c:v>
                </c:pt>
                <c:pt idx="1719">
                  <c:v>2004.7049180327786</c:v>
                </c:pt>
                <c:pt idx="1720">
                  <c:v>2004.7076502732157</c:v>
                </c:pt>
                <c:pt idx="1721">
                  <c:v>2004.7103825136528</c:v>
                </c:pt>
                <c:pt idx="1722">
                  <c:v>2004.7131147540899</c:v>
                </c:pt>
                <c:pt idx="1723">
                  <c:v>2004.7158469945271</c:v>
                </c:pt>
                <c:pt idx="1724">
                  <c:v>2004.7185792349642</c:v>
                </c:pt>
                <c:pt idx="1725">
                  <c:v>2004.7213114754013</c:v>
                </c:pt>
                <c:pt idx="1726">
                  <c:v>2004.7240437158384</c:v>
                </c:pt>
                <c:pt idx="1727">
                  <c:v>2004.7267759562756</c:v>
                </c:pt>
                <c:pt idx="1728">
                  <c:v>2004.7295081967127</c:v>
                </c:pt>
                <c:pt idx="1729">
                  <c:v>2004.7322404371498</c:v>
                </c:pt>
                <c:pt idx="1730">
                  <c:v>2004.7349726775869</c:v>
                </c:pt>
                <c:pt idx="1731">
                  <c:v>2004.7377049180241</c:v>
                </c:pt>
                <c:pt idx="1732">
                  <c:v>2004.7404371584612</c:v>
                </c:pt>
                <c:pt idx="1733">
                  <c:v>2004.7431693988983</c:v>
                </c:pt>
                <c:pt idx="1734">
                  <c:v>2004.7459016393354</c:v>
                </c:pt>
                <c:pt idx="1735">
                  <c:v>2004.7486338797726</c:v>
                </c:pt>
                <c:pt idx="1736">
                  <c:v>2004.7513661202097</c:v>
                </c:pt>
                <c:pt idx="1737">
                  <c:v>2004.7540983606468</c:v>
                </c:pt>
                <c:pt idx="1738">
                  <c:v>2004.7568306010839</c:v>
                </c:pt>
                <c:pt idx="1739">
                  <c:v>2004.7595628415211</c:v>
                </c:pt>
                <c:pt idx="1740">
                  <c:v>2004.7622950819582</c:v>
                </c:pt>
                <c:pt idx="1741">
                  <c:v>2004.7650273223953</c:v>
                </c:pt>
                <c:pt idx="1742">
                  <c:v>2004.7677595628325</c:v>
                </c:pt>
                <c:pt idx="1743">
                  <c:v>2004.7704918032696</c:v>
                </c:pt>
                <c:pt idx="1744">
                  <c:v>2004.7732240437067</c:v>
                </c:pt>
                <c:pt idx="1745">
                  <c:v>2004.7759562841438</c:v>
                </c:pt>
                <c:pt idx="1746">
                  <c:v>2004.778688524581</c:v>
                </c:pt>
                <c:pt idx="1747">
                  <c:v>2004.7814207650181</c:v>
                </c:pt>
                <c:pt idx="1748">
                  <c:v>2004.7841530054552</c:v>
                </c:pt>
                <c:pt idx="1749">
                  <c:v>2004.7868852458923</c:v>
                </c:pt>
                <c:pt idx="1750">
                  <c:v>2004.7896174863295</c:v>
                </c:pt>
                <c:pt idx="1751">
                  <c:v>2004.7923497267666</c:v>
                </c:pt>
                <c:pt idx="1752">
                  <c:v>2004.7950819672037</c:v>
                </c:pt>
                <c:pt idx="1753">
                  <c:v>2004.7978142076408</c:v>
                </c:pt>
                <c:pt idx="1754">
                  <c:v>2004.800546448078</c:v>
                </c:pt>
                <c:pt idx="1755">
                  <c:v>2004.8032786885151</c:v>
                </c:pt>
                <c:pt idx="1756">
                  <c:v>2004.8060109289522</c:v>
                </c:pt>
                <c:pt idx="1757">
                  <c:v>2004.8087431693893</c:v>
                </c:pt>
                <c:pt idx="1758">
                  <c:v>2004.8114754098265</c:v>
                </c:pt>
                <c:pt idx="1759">
                  <c:v>2004.8142076502636</c:v>
                </c:pt>
                <c:pt idx="1760">
                  <c:v>2004.8169398907007</c:v>
                </c:pt>
                <c:pt idx="1761">
                  <c:v>2004.8196721311378</c:v>
                </c:pt>
                <c:pt idx="1762">
                  <c:v>2004.822404371575</c:v>
                </c:pt>
                <c:pt idx="1763">
                  <c:v>2004.8251366120121</c:v>
                </c:pt>
                <c:pt idx="1764">
                  <c:v>2004.8278688524492</c:v>
                </c:pt>
                <c:pt idx="1765">
                  <c:v>2004.8306010928864</c:v>
                </c:pt>
                <c:pt idx="1766">
                  <c:v>2004.8333333333235</c:v>
                </c:pt>
                <c:pt idx="1767">
                  <c:v>2004.8360655737606</c:v>
                </c:pt>
                <c:pt idx="1768">
                  <c:v>2004.8387978141977</c:v>
                </c:pt>
                <c:pt idx="1769">
                  <c:v>2004.8415300546349</c:v>
                </c:pt>
                <c:pt idx="1770">
                  <c:v>2004.844262295072</c:v>
                </c:pt>
                <c:pt idx="1771">
                  <c:v>2004.8469945355091</c:v>
                </c:pt>
                <c:pt idx="1772">
                  <c:v>2004.8497267759462</c:v>
                </c:pt>
                <c:pt idx="1773">
                  <c:v>2004.8524590163834</c:v>
                </c:pt>
                <c:pt idx="1774">
                  <c:v>2004.8551912568205</c:v>
                </c:pt>
                <c:pt idx="1775">
                  <c:v>2004.8579234972576</c:v>
                </c:pt>
                <c:pt idx="1776">
                  <c:v>2004.8606557376947</c:v>
                </c:pt>
                <c:pt idx="1777">
                  <c:v>2004.8633879781319</c:v>
                </c:pt>
                <c:pt idx="1778">
                  <c:v>2004.866120218569</c:v>
                </c:pt>
                <c:pt idx="1779">
                  <c:v>2004.8688524590061</c:v>
                </c:pt>
                <c:pt idx="1780">
                  <c:v>2004.8715846994432</c:v>
                </c:pt>
                <c:pt idx="1781">
                  <c:v>2004.8743169398804</c:v>
                </c:pt>
                <c:pt idx="1782">
                  <c:v>2004.8770491803175</c:v>
                </c:pt>
                <c:pt idx="1783">
                  <c:v>2004.8797814207546</c:v>
                </c:pt>
                <c:pt idx="1784">
                  <c:v>2004.8825136611918</c:v>
                </c:pt>
                <c:pt idx="1785">
                  <c:v>2004.8852459016289</c:v>
                </c:pt>
                <c:pt idx="1786">
                  <c:v>2004.887978142066</c:v>
                </c:pt>
                <c:pt idx="1787">
                  <c:v>2004.8907103825031</c:v>
                </c:pt>
                <c:pt idx="1788">
                  <c:v>2004.8934426229403</c:v>
                </c:pt>
                <c:pt idx="1789">
                  <c:v>2004.8961748633774</c:v>
                </c:pt>
                <c:pt idx="1790">
                  <c:v>2004.8989071038145</c:v>
                </c:pt>
                <c:pt idx="1791">
                  <c:v>2004.9016393442516</c:v>
                </c:pt>
                <c:pt idx="1792">
                  <c:v>2004.9043715846888</c:v>
                </c:pt>
                <c:pt idx="1793">
                  <c:v>2004.9071038251259</c:v>
                </c:pt>
                <c:pt idx="1794">
                  <c:v>2004.909836065563</c:v>
                </c:pt>
                <c:pt idx="1795">
                  <c:v>2004.9125683060001</c:v>
                </c:pt>
                <c:pt idx="1796">
                  <c:v>2004.9153005464373</c:v>
                </c:pt>
                <c:pt idx="1797">
                  <c:v>2004.9180327868744</c:v>
                </c:pt>
                <c:pt idx="1798">
                  <c:v>2004.9207650273115</c:v>
                </c:pt>
                <c:pt idx="1799">
                  <c:v>2004.9234972677486</c:v>
                </c:pt>
                <c:pt idx="1800">
                  <c:v>2004.9262295081858</c:v>
                </c:pt>
                <c:pt idx="1801">
                  <c:v>2004.9289617486229</c:v>
                </c:pt>
                <c:pt idx="1802">
                  <c:v>2004.93169398906</c:v>
                </c:pt>
                <c:pt idx="1803">
                  <c:v>2004.9344262294971</c:v>
                </c:pt>
                <c:pt idx="1804">
                  <c:v>2004.9371584699343</c:v>
                </c:pt>
                <c:pt idx="1805">
                  <c:v>2004.9398907103714</c:v>
                </c:pt>
                <c:pt idx="1806">
                  <c:v>2004.9426229508085</c:v>
                </c:pt>
                <c:pt idx="1807">
                  <c:v>2004.9453551912457</c:v>
                </c:pt>
                <c:pt idx="1808">
                  <c:v>2004.9480874316828</c:v>
                </c:pt>
                <c:pt idx="1809">
                  <c:v>2004.9508196721199</c:v>
                </c:pt>
                <c:pt idx="1810">
                  <c:v>2004.953551912557</c:v>
                </c:pt>
                <c:pt idx="1811">
                  <c:v>2004.9562841529942</c:v>
                </c:pt>
                <c:pt idx="1812">
                  <c:v>2004.9590163934313</c:v>
                </c:pt>
                <c:pt idx="1813">
                  <c:v>2004.9617486338684</c:v>
                </c:pt>
                <c:pt idx="1814">
                  <c:v>2004.9644808743055</c:v>
                </c:pt>
                <c:pt idx="1815">
                  <c:v>2004.9672131147427</c:v>
                </c:pt>
                <c:pt idx="1816">
                  <c:v>2004.9699453551798</c:v>
                </c:pt>
                <c:pt idx="1817">
                  <c:v>2004.9726775956169</c:v>
                </c:pt>
                <c:pt idx="1818">
                  <c:v>2004.975409836054</c:v>
                </c:pt>
                <c:pt idx="1819">
                  <c:v>2004.9781420764912</c:v>
                </c:pt>
                <c:pt idx="1820">
                  <c:v>2004.9808743169283</c:v>
                </c:pt>
                <c:pt idx="1821">
                  <c:v>2004.9836065573654</c:v>
                </c:pt>
                <c:pt idx="1822">
                  <c:v>2004.9863387978025</c:v>
                </c:pt>
                <c:pt idx="1823">
                  <c:v>2004.9890710382397</c:v>
                </c:pt>
                <c:pt idx="1824">
                  <c:v>2004.9918032786768</c:v>
                </c:pt>
                <c:pt idx="1825">
                  <c:v>2004.9945355191139</c:v>
                </c:pt>
                <c:pt idx="1826">
                  <c:v>2004.9972677595511</c:v>
                </c:pt>
                <c:pt idx="1827">
                  <c:v>2005</c:v>
                </c:pt>
                <c:pt idx="1828">
                  <c:v>2005.0027397260274</c:v>
                </c:pt>
                <c:pt idx="1829">
                  <c:v>2005.0054794520547</c:v>
                </c:pt>
                <c:pt idx="1830">
                  <c:v>2005.0082191780821</c:v>
                </c:pt>
                <c:pt idx="1831">
                  <c:v>2005.0109589041094</c:v>
                </c:pt>
                <c:pt idx="1832">
                  <c:v>2005.0136986301368</c:v>
                </c:pt>
                <c:pt idx="1833">
                  <c:v>2005.0164383561641</c:v>
                </c:pt>
                <c:pt idx="1834">
                  <c:v>2005.0191780821915</c:v>
                </c:pt>
                <c:pt idx="1835">
                  <c:v>2005.0219178082189</c:v>
                </c:pt>
                <c:pt idx="1836">
                  <c:v>2005.0246575342462</c:v>
                </c:pt>
                <c:pt idx="1837">
                  <c:v>2005.0273972602736</c:v>
                </c:pt>
                <c:pt idx="1838">
                  <c:v>2005.0301369863009</c:v>
                </c:pt>
                <c:pt idx="1839">
                  <c:v>2005.0328767123283</c:v>
                </c:pt>
                <c:pt idx="1840">
                  <c:v>2005.0356164383556</c:v>
                </c:pt>
                <c:pt idx="1841">
                  <c:v>2005.038356164383</c:v>
                </c:pt>
                <c:pt idx="1842">
                  <c:v>2005.0410958904104</c:v>
                </c:pt>
                <c:pt idx="1843">
                  <c:v>2005.0438356164377</c:v>
                </c:pt>
                <c:pt idx="1844">
                  <c:v>2005.0465753424651</c:v>
                </c:pt>
                <c:pt idx="1845">
                  <c:v>2005.0493150684924</c:v>
                </c:pt>
                <c:pt idx="1846">
                  <c:v>2005.0520547945198</c:v>
                </c:pt>
                <c:pt idx="1847">
                  <c:v>2005.0547945205471</c:v>
                </c:pt>
                <c:pt idx="1848">
                  <c:v>2005.0575342465745</c:v>
                </c:pt>
                <c:pt idx="1849">
                  <c:v>2005.0602739726019</c:v>
                </c:pt>
                <c:pt idx="1850">
                  <c:v>2005.0630136986292</c:v>
                </c:pt>
                <c:pt idx="1851">
                  <c:v>2005.0657534246566</c:v>
                </c:pt>
                <c:pt idx="1852">
                  <c:v>2005.0684931506839</c:v>
                </c:pt>
                <c:pt idx="1853">
                  <c:v>2005.0712328767113</c:v>
                </c:pt>
                <c:pt idx="1854">
                  <c:v>2005.0739726027386</c:v>
                </c:pt>
                <c:pt idx="1855">
                  <c:v>2005.076712328766</c:v>
                </c:pt>
                <c:pt idx="1856">
                  <c:v>2005.0794520547934</c:v>
                </c:pt>
                <c:pt idx="1857">
                  <c:v>2005.0821917808207</c:v>
                </c:pt>
                <c:pt idx="1858">
                  <c:v>2005.0849315068481</c:v>
                </c:pt>
                <c:pt idx="1859">
                  <c:v>2005.0876712328754</c:v>
                </c:pt>
                <c:pt idx="1860">
                  <c:v>2005.0904109589028</c:v>
                </c:pt>
                <c:pt idx="1861">
                  <c:v>2005.0931506849302</c:v>
                </c:pt>
                <c:pt idx="1862">
                  <c:v>2005.0958904109575</c:v>
                </c:pt>
                <c:pt idx="1863">
                  <c:v>2005.0986301369849</c:v>
                </c:pt>
                <c:pt idx="1864">
                  <c:v>2005.1013698630122</c:v>
                </c:pt>
                <c:pt idx="1865">
                  <c:v>2005.1041095890396</c:v>
                </c:pt>
                <c:pt idx="1866">
                  <c:v>2005.1068493150669</c:v>
                </c:pt>
                <c:pt idx="1867">
                  <c:v>2005.1095890410943</c:v>
                </c:pt>
                <c:pt idx="1868">
                  <c:v>2005.1123287671217</c:v>
                </c:pt>
                <c:pt idx="1869">
                  <c:v>2005.115068493149</c:v>
                </c:pt>
                <c:pt idx="1870">
                  <c:v>2005.1178082191764</c:v>
                </c:pt>
                <c:pt idx="1871">
                  <c:v>2005.1205479452037</c:v>
                </c:pt>
                <c:pt idx="1872">
                  <c:v>2005.1232876712311</c:v>
                </c:pt>
                <c:pt idx="1873">
                  <c:v>2005.1260273972584</c:v>
                </c:pt>
                <c:pt idx="1874">
                  <c:v>2005.1287671232858</c:v>
                </c:pt>
                <c:pt idx="1875">
                  <c:v>2005.1315068493132</c:v>
                </c:pt>
                <c:pt idx="1876">
                  <c:v>2005.1342465753405</c:v>
                </c:pt>
                <c:pt idx="1877">
                  <c:v>2005.1369863013679</c:v>
                </c:pt>
                <c:pt idx="1878">
                  <c:v>2005.1397260273952</c:v>
                </c:pt>
                <c:pt idx="1879">
                  <c:v>2005.1424657534226</c:v>
                </c:pt>
                <c:pt idx="1880">
                  <c:v>2005.1452054794499</c:v>
                </c:pt>
                <c:pt idx="1881">
                  <c:v>2005.1479452054773</c:v>
                </c:pt>
                <c:pt idx="1882">
                  <c:v>2005.1506849315047</c:v>
                </c:pt>
                <c:pt idx="1883">
                  <c:v>2005.153424657532</c:v>
                </c:pt>
                <c:pt idx="1884">
                  <c:v>2005.1561643835594</c:v>
                </c:pt>
                <c:pt idx="1885">
                  <c:v>2005.1589041095867</c:v>
                </c:pt>
                <c:pt idx="1886">
                  <c:v>2005.1616438356141</c:v>
                </c:pt>
                <c:pt idx="1887">
                  <c:v>2005.1643835616414</c:v>
                </c:pt>
                <c:pt idx="1888">
                  <c:v>2005.1671232876688</c:v>
                </c:pt>
                <c:pt idx="1889">
                  <c:v>2005.1698630136962</c:v>
                </c:pt>
                <c:pt idx="1890">
                  <c:v>2005.1726027397235</c:v>
                </c:pt>
                <c:pt idx="1891">
                  <c:v>2005.1753424657509</c:v>
                </c:pt>
                <c:pt idx="1892">
                  <c:v>2005.1780821917782</c:v>
                </c:pt>
                <c:pt idx="1893">
                  <c:v>2005.1808219178056</c:v>
                </c:pt>
                <c:pt idx="1894">
                  <c:v>2005.1835616438329</c:v>
                </c:pt>
                <c:pt idx="1895">
                  <c:v>2005.1863013698603</c:v>
                </c:pt>
                <c:pt idx="1896">
                  <c:v>2005.1890410958877</c:v>
                </c:pt>
                <c:pt idx="1897">
                  <c:v>2005.191780821915</c:v>
                </c:pt>
                <c:pt idx="1898">
                  <c:v>2005.1945205479424</c:v>
                </c:pt>
                <c:pt idx="1899">
                  <c:v>2005.1972602739697</c:v>
                </c:pt>
                <c:pt idx="1900">
                  <c:v>2005.1999999999971</c:v>
                </c:pt>
                <c:pt idx="1901">
                  <c:v>2005.2027397260244</c:v>
                </c:pt>
                <c:pt idx="1902">
                  <c:v>2005.2054794520518</c:v>
                </c:pt>
                <c:pt idx="1903">
                  <c:v>2005.2082191780792</c:v>
                </c:pt>
                <c:pt idx="1904">
                  <c:v>2005.2109589041065</c:v>
                </c:pt>
                <c:pt idx="1905">
                  <c:v>2005.2136986301339</c:v>
                </c:pt>
                <c:pt idx="1906">
                  <c:v>2005.2164383561612</c:v>
                </c:pt>
                <c:pt idx="1907">
                  <c:v>2005.2191780821886</c:v>
                </c:pt>
                <c:pt idx="1908">
                  <c:v>2005.2219178082159</c:v>
                </c:pt>
                <c:pt idx="1909">
                  <c:v>2005.2246575342433</c:v>
                </c:pt>
                <c:pt idx="1910">
                  <c:v>2005.2273972602707</c:v>
                </c:pt>
                <c:pt idx="1911">
                  <c:v>2005.230136986298</c:v>
                </c:pt>
                <c:pt idx="1912">
                  <c:v>2005.2328767123254</c:v>
                </c:pt>
                <c:pt idx="1913">
                  <c:v>2005.2356164383527</c:v>
                </c:pt>
                <c:pt idx="1914">
                  <c:v>2005.2383561643801</c:v>
                </c:pt>
                <c:pt idx="1915">
                  <c:v>2005.2410958904075</c:v>
                </c:pt>
                <c:pt idx="1916">
                  <c:v>2005.2438356164348</c:v>
                </c:pt>
                <c:pt idx="1917">
                  <c:v>2005.2465753424622</c:v>
                </c:pt>
                <c:pt idx="1918">
                  <c:v>2005.2493150684895</c:v>
                </c:pt>
                <c:pt idx="1919">
                  <c:v>2005.2520547945169</c:v>
                </c:pt>
                <c:pt idx="1920">
                  <c:v>2005.2547945205442</c:v>
                </c:pt>
                <c:pt idx="1921">
                  <c:v>2005.2575342465716</c:v>
                </c:pt>
                <c:pt idx="1922">
                  <c:v>2005.260273972599</c:v>
                </c:pt>
                <c:pt idx="1923">
                  <c:v>2005.2630136986263</c:v>
                </c:pt>
                <c:pt idx="1924">
                  <c:v>2005.2657534246537</c:v>
                </c:pt>
                <c:pt idx="1925">
                  <c:v>2005.268493150681</c:v>
                </c:pt>
                <c:pt idx="1926">
                  <c:v>2005.2712328767084</c:v>
                </c:pt>
                <c:pt idx="1927">
                  <c:v>2005.2739726027357</c:v>
                </c:pt>
                <c:pt idx="1928">
                  <c:v>2005.2767123287631</c:v>
                </c:pt>
                <c:pt idx="1929">
                  <c:v>2005.2794520547905</c:v>
                </c:pt>
                <c:pt idx="1930">
                  <c:v>2005.2821917808178</c:v>
                </c:pt>
                <c:pt idx="1931">
                  <c:v>2005.2849315068452</c:v>
                </c:pt>
                <c:pt idx="1932">
                  <c:v>2005.2876712328725</c:v>
                </c:pt>
                <c:pt idx="1933">
                  <c:v>2005.2904109588999</c:v>
                </c:pt>
                <c:pt idx="1934">
                  <c:v>2005.2931506849272</c:v>
                </c:pt>
                <c:pt idx="1935">
                  <c:v>2005.2958904109546</c:v>
                </c:pt>
                <c:pt idx="1936">
                  <c:v>2005.298630136982</c:v>
                </c:pt>
                <c:pt idx="1937">
                  <c:v>2005.3013698630093</c:v>
                </c:pt>
                <c:pt idx="1938">
                  <c:v>2005.3041095890367</c:v>
                </c:pt>
                <c:pt idx="1939">
                  <c:v>2005.306849315064</c:v>
                </c:pt>
                <c:pt idx="1940">
                  <c:v>2005.3095890410914</c:v>
                </c:pt>
                <c:pt idx="1941">
                  <c:v>2005.3123287671187</c:v>
                </c:pt>
                <c:pt idx="1942">
                  <c:v>2005.3150684931461</c:v>
                </c:pt>
                <c:pt idx="1943">
                  <c:v>2005.3178082191735</c:v>
                </c:pt>
                <c:pt idx="1944">
                  <c:v>2005.3205479452008</c:v>
                </c:pt>
                <c:pt idx="1945">
                  <c:v>2005.3232876712282</c:v>
                </c:pt>
                <c:pt idx="1946">
                  <c:v>2005.3260273972555</c:v>
                </c:pt>
                <c:pt idx="1947">
                  <c:v>2005.3287671232829</c:v>
                </c:pt>
                <c:pt idx="1948">
                  <c:v>2005.3315068493102</c:v>
                </c:pt>
                <c:pt idx="1949">
                  <c:v>2005.3342465753376</c:v>
                </c:pt>
                <c:pt idx="1950">
                  <c:v>2005.336986301365</c:v>
                </c:pt>
                <c:pt idx="1951">
                  <c:v>2005.3397260273923</c:v>
                </c:pt>
                <c:pt idx="1952">
                  <c:v>2005.3424657534197</c:v>
                </c:pt>
                <c:pt idx="1953">
                  <c:v>2005.345205479447</c:v>
                </c:pt>
                <c:pt idx="1954">
                  <c:v>2005.3479452054744</c:v>
                </c:pt>
                <c:pt idx="1955">
                  <c:v>2005.3506849315017</c:v>
                </c:pt>
                <c:pt idx="1956">
                  <c:v>2005.3534246575291</c:v>
                </c:pt>
                <c:pt idx="1957">
                  <c:v>2005.3561643835565</c:v>
                </c:pt>
                <c:pt idx="1958">
                  <c:v>2005.3589041095838</c:v>
                </c:pt>
                <c:pt idx="1959">
                  <c:v>2005.3616438356112</c:v>
                </c:pt>
                <c:pt idx="1960">
                  <c:v>2005.3643835616385</c:v>
                </c:pt>
                <c:pt idx="1961">
                  <c:v>2005.3671232876659</c:v>
                </c:pt>
                <c:pt idx="1962">
                  <c:v>2005.3698630136932</c:v>
                </c:pt>
                <c:pt idx="1963">
                  <c:v>2005.3726027397206</c:v>
                </c:pt>
                <c:pt idx="1964">
                  <c:v>2005.375342465748</c:v>
                </c:pt>
                <c:pt idx="1965">
                  <c:v>2005.3780821917753</c:v>
                </c:pt>
                <c:pt idx="1966">
                  <c:v>2005.3808219178027</c:v>
                </c:pt>
                <c:pt idx="1967">
                  <c:v>2005.38356164383</c:v>
                </c:pt>
                <c:pt idx="1968">
                  <c:v>2005.3863013698574</c:v>
                </c:pt>
                <c:pt idx="1969">
                  <c:v>2005.3890410958847</c:v>
                </c:pt>
                <c:pt idx="1970">
                  <c:v>2005.3917808219121</c:v>
                </c:pt>
                <c:pt idx="1971">
                  <c:v>2005.3945205479395</c:v>
                </c:pt>
                <c:pt idx="1972">
                  <c:v>2005.3972602739668</c:v>
                </c:pt>
                <c:pt idx="1973">
                  <c:v>2005.3999999999942</c:v>
                </c:pt>
                <c:pt idx="1974">
                  <c:v>2005.4027397260215</c:v>
                </c:pt>
                <c:pt idx="1975">
                  <c:v>2005.4054794520489</c:v>
                </c:pt>
                <c:pt idx="1976">
                  <c:v>2005.4082191780763</c:v>
                </c:pt>
                <c:pt idx="1977">
                  <c:v>2005.4109589041036</c:v>
                </c:pt>
                <c:pt idx="1978">
                  <c:v>2005.413698630131</c:v>
                </c:pt>
                <c:pt idx="1979">
                  <c:v>2005.4164383561583</c:v>
                </c:pt>
                <c:pt idx="1980">
                  <c:v>2005.4191780821857</c:v>
                </c:pt>
                <c:pt idx="1981">
                  <c:v>2005.421917808213</c:v>
                </c:pt>
                <c:pt idx="1982">
                  <c:v>2005.4246575342404</c:v>
                </c:pt>
                <c:pt idx="1983">
                  <c:v>2005.4273972602678</c:v>
                </c:pt>
                <c:pt idx="1984">
                  <c:v>2005.4301369862951</c:v>
                </c:pt>
                <c:pt idx="1985">
                  <c:v>2005.4328767123225</c:v>
                </c:pt>
                <c:pt idx="1986">
                  <c:v>2005.4356164383498</c:v>
                </c:pt>
                <c:pt idx="1987">
                  <c:v>2005.4383561643772</c:v>
                </c:pt>
                <c:pt idx="1988">
                  <c:v>2005.4410958904045</c:v>
                </c:pt>
                <c:pt idx="1989">
                  <c:v>2005.4438356164319</c:v>
                </c:pt>
                <c:pt idx="1990">
                  <c:v>2005.4465753424593</c:v>
                </c:pt>
                <c:pt idx="1991">
                  <c:v>2005.4493150684866</c:v>
                </c:pt>
                <c:pt idx="1992">
                  <c:v>2005.452054794514</c:v>
                </c:pt>
                <c:pt idx="1993">
                  <c:v>2005.4547945205413</c:v>
                </c:pt>
                <c:pt idx="1994">
                  <c:v>2005.4575342465687</c:v>
                </c:pt>
                <c:pt idx="1995">
                  <c:v>2005.460273972596</c:v>
                </c:pt>
                <c:pt idx="1996">
                  <c:v>2005.4630136986234</c:v>
                </c:pt>
                <c:pt idx="1997">
                  <c:v>2005.4657534246508</c:v>
                </c:pt>
                <c:pt idx="1998">
                  <c:v>2005.4684931506781</c:v>
                </c:pt>
                <c:pt idx="1999">
                  <c:v>2005.4712328767055</c:v>
                </c:pt>
                <c:pt idx="2000">
                  <c:v>2005.4739726027328</c:v>
                </c:pt>
                <c:pt idx="2001">
                  <c:v>2005.4767123287602</c:v>
                </c:pt>
                <c:pt idx="2002">
                  <c:v>2005.4794520547875</c:v>
                </c:pt>
                <c:pt idx="2003">
                  <c:v>2005.4821917808149</c:v>
                </c:pt>
                <c:pt idx="2004">
                  <c:v>2005.4849315068423</c:v>
                </c:pt>
                <c:pt idx="2005">
                  <c:v>2005.4876712328696</c:v>
                </c:pt>
                <c:pt idx="2006">
                  <c:v>2005.490410958897</c:v>
                </c:pt>
                <c:pt idx="2007">
                  <c:v>2005.4931506849243</c:v>
                </c:pt>
                <c:pt idx="2008">
                  <c:v>2005.4958904109517</c:v>
                </c:pt>
                <c:pt idx="2009">
                  <c:v>2005.498630136979</c:v>
                </c:pt>
                <c:pt idx="2010">
                  <c:v>2005.5013698630064</c:v>
                </c:pt>
                <c:pt idx="2011">
                  <c:v>2005.5041095890338</c:v>
                </c:pt>
                <c:pt idx="2012">
                  <c:v>2005.5068493150611</c:v>
                </c:pt>
                <c:pt idx="2013">
                  <c:v>2005.5095890410885</c:v>
                </c:pt>
                <c:pt idx="2014">
                  <c:v>2005.5123287671158</c:v>
                </c:pt>
                <c:pt idx="2015">
                  <c:v>2005.5150684931432</c:v>
                </c:pt>
                <c:pt idx="2016">
                  <c:v>2005.5178082191705</c:v>
                </c:pt>
                <c:pt idx="2017">
                  <c:v>2005.5205479451979</c:v>
                </c:pt>
                <c:pt idx="2018">
                  <c:v>2005.5232876712253</c:v>
                </c:pt>
                <c:pt idx="2019">
                  <c:v>2005.5260273972526</c:v>
                </c:pt>
                <c:pt idx="2020">
                  <c:v>2005.52876712328</c:v>
                </c:pt>
                <c:pt idx="2021">
                  <c:v>2005.5315068493073</c:v>
                </c:pt>
                <c:pt idx="2022">
                  <c:v>2005.5342465753347</c:v>
                </c:pt>
                <c:pt idx="2023">
                  <c:v>2005.536986301362</c:v>
                </c:pt>
                <c:pt idx="2024">
                  <c:v>2005.5397260273894</c:v>
                </c:pt>
                <c:pt idx="2025">
                  <c:v>2005.5424657534168</c:v>
                </c:pt>
                <c:pt idx="2026">
                  <c:v>2005.5452054794441</c:v>
                </c:pt>
                <c:pt idx="2027">
                  <c:v>2005.5479452054715</c:v>
                </c:pt>
                <c:pt idx="2028">
                  <c:v>2005.5506849314988</c:v>
                </c:pt>
                <c:pt idx="2029">
                  <c:v>2005.5534246575262</c:v>
                </c:pt>
                <c:pt idx="2030">
                  <c:v>2005.5561643835536</c:v>
                </c:pt>
                <c:pt idx="2031">
                  <c:v>2005.5589041095809</c:v>
                </c:pt>
                <c:pt idx="2032">
                  <c:v>2005.5616438356083</c:v>
                </c:pt>
                <c:pt idx="2033">
                  <c:v>2005.5643835616356</c:v>
                </c:pt>
                <c:pt idx="2034">
                  <c:v>2005.567123287663</c:v>
                </c:pt>
                <c:pt idx="2035">
                  <c:v>2005.5698630136903</c:v>
                </c:pt>
                <c:pt idx="2036">
                  <c:v>2005.5726027397177</c:v>
                </c:pt>
                <c:pt idx="2037">
                  <c:v>2005.5753424657451</c:v>
                </c:pt>
                <c:pt idx="2038">
                  <c:v>2005.5780821917724</c:v>
                </c:pt>
                <c:pt idx="2039">
                  <c:v>2005.5808219177998</c:v>
                </c:pt>
                <c:pt idx="2040">
                  <c:v>2005.5835616438271</c:v>
                </c:pt>
                <c:pt idx="2041">
                  <c:v>2005.5863013698545</c:v>
                </c:pt>
                <c:pt idx="2042">
                  <c:v>2005.5890410958818</c:v>
                </c:pt>
                <c:pt idx="2043">
                  <c:v>2005.5917808219092</c:v>
                </c:pt>
                <c:pt idx="2044">
                  <c:v>2005.5945205479366</c:v>
                </c:pt>
                <c:pt idx="2045">
                  <c:v>2005.5972602739639</c:v>
                </c:pt>
                <c:pt idx="2046">
                  <c:v>2005.5999999999913</c:v>
                </c:pt>
                <c:pt idx="2047">
                  <c:v>2005.6027397260186</c:v>
                </c:pt>
                <c:pt idx="2048">
                  <c:v>2005.605479452046</c:v>
                </c:pt>
                <c:pt idx="2049">
                  <c:v>2005.6082191780733</c:v>
                </c:pt>
                <c:pt idx="2050">
                  <c:v>2005.6109589041007</c:v>
                </c:pt>
                <c:pt idx="2051">
                  <c:v>2005.6136986301281</c:v>
                </c:pt>
                <c:pt idx="2052">
                  <c:v>2005.6164383561554</c:v>
                </c:pt>
                <c:pt idx="2053">
                  <c:v>2005.6191780821828</c:v>
                </c:pt>
                <c:pt idx="2054">
                  <c:v>2005.6219178082101</c:v>
                </c:pt>
                <c:pt idx="2055">
                  <c:v>2005.6246575342375</c:v>
                </c:pt>
                <c:pt idx="2056">
                  <c:v>2005.6273972602648</c:v>
                </c:pt>
                <c:pt idx="2057">
                  <c:v>2005.6301369862922</c:v>
                </c:pt>
                <c:pt idx="2058">
                  <c:v>2005.6328767123196</c:v>
                </c:pt>
                <c:pt idx="2059">
                  <c:v>2005.6356164383469</c:v>
                </c:pt>
                <c:pt idx="2060">
                  <c:v>2005.6383561643743</c:v>
                </c:pt>
                <c:pt idx="2061">
                  <c:v>2005.6410958904016</c:v>
                </c:pt>
                <c:pt idx="2062">
                  <c:v>2005.643835616429</c:v>
                </c:pt>
                <c:pt idx="2063">
                  <c:v>2005.6465753424563</c:v>
                </c:pt>
                <c:pt idx="2064">
                  <c:v>2005.6493150684837</c:v>
                </c:pt>
                <c:pt idx="2065">
                  <c:v>2005.6520547945111</c:v>
                </c:pt>
                <c:pt idx="2066">
                  <c:v>2005.6547945205384</c:v>
                </c:pt>
                <c:pt idx="2067">
                  <c:v>2005.6575342465658</c:v>
                </c:pt>
                <c:pt idx="2068">
                  <c:v>2005.6602739725931</c:v>
                </c:pt>
                <c:pt idx="2069">
                  <c:v>2005.6630136986205</c:v>
                </c:pt>
                <c:pt idx="2070">
                  <c:v>2005.6657534246478</c:v>
                </c:pt>
                <c:pt idx="2071">
                  <c:v>2005.6684931506752</c:v>
                </c:pt>
                <c:pt idx="2072">
                  <c:v>2005.6712328767026</c:v>
                </c:pt>
                <c:pt idx="2073">
                  <c:v>2005.6739726027299</c:v>
                </c:pt>
                <c:pt idx="2074">
                  <c:v>2005.6767123287573</c:v>
                </c:pt>
                <c:pt idx="2075">
                  <c:v>2005.6794520547846</c:v>
                </c:pt>
                <c:pt idx="2076">
                  <c:v>2005.682191780812</c:v>
                </c:pt>
                <c:pt idx="2077">
                  <c:v>2005.6849315068393</c:v>
                </c:pt>
                <c:pt idx="2078">
                  <c:v>2005.6876712328667</c:v>
                </c:pt>
                <c:pt idx="2079">
                  <c:v>2005.6904109588941</c:v>
                </c:pt>
                <c:pt idx="2080">
                  <c:v>2005.6931506849214</c:v>
                </c:pt>
                <c:pt idx="2081">
                  <c:v>2005.6958904109488</c:v>
                </c:pt>
                <c:pt idx="2082">
                  <c:v>2005.6986301369761</c:v>
                </c:pt>
                <c:pt idx="2083">
                  <c:v>2005.7013698630035</c:v>
                </c:pt>
                <c:pt idx="2084">
                  <c:v>2005.7041095890308</c:v>
                </c:pt>
                <c:pt idx="2085">
                  <c:v>2005.7068493150582</c:v>
                </c:pt>
                <c:pt idx="2086">
                  <c:v>2005.7095890410856</c:v>
                </c:pt>
                <c:pt idx="2087">
                  <c:v>2005.7123287671129</c:v>
                </c:pt>
                <c:pt idx="2088">
                  <c:v>2005.7150684931403</c:v>
                </c:pt>
                <c:pt idx="2089">
                  <c:v>2005.7178082191676</c:v>
                </c:pt>
                <c:pt idx="2090">
                  <c:v>2005.720547945195</c:v>
                </c:pt>
                <c:pt idx="2091">
                  <c:v>2005.7232876712224</c:v>
                </c:pt>
                <c:pt idx="2092">
                  <c:v>2005.7260273972497</c:v>
                </c:pt>
                <c:pt idx="2093">
                  <c:v>2005.7287671232771</c:v>
                </c:pt>
                <c:pt idx="2094">
                  <c:v>2005.7315068493044</c:v>
                </c:pt>
                <c:pt idx="2095">
                  <c:v>2005.7342465753318</c:v>
                </c:pt>
                <c:pt idx="2096">
                  <c:v>2005.7369863013591</c:v>
                </c:pt>
                <c:pt idx="2097">
                  <c:v>2005.7397260273865</c:v>
                </c:pt>
                <c:pt idx="2098">
                  <c:v>2005.7424657534139</c:v>
                </c:pt>
                <c:pt idx="2099">
                  <c:v>2005.7452054794412</c:v>
                </c:pt>
                <c:pt idx="2100">
                  <c:v>2005.7479452054686</c:v>
                </c:pt>
                <c:pt idx="2101">
                  <c:v>2005.7506849314959</c:v>
                </c:pt>
                <c:pt idx="2102">
                  <c:v>2005.7534246575233</c:v>
                </c:pt>
                <c:pt idx="2103">
                  <c:v>2005.7561643835506</c:v>
                </c:pt>
                <c:pt idx="2104">
                  <c:v>2005.758904109578</c:v>
                </c:pt>
                <c:pt idx="2105">
                  <c:v>2005.7616438356054</c:v>
                </c:pt>
                <c:pt idx="2106">
                  <c:v>2005.7643835616327</c:v>
                </c:pt>
                <c:pt idx="2107">
                  <c:v>2005.7671232876601</c:v>
                </c:pt>
                <c:pt idx="2108">
                  <c:v>2005.7698630136874</c:v>
                </c:pt>
                <c:pt idx="2109">
                  <c:v>2005.7726027397148</c:v>
                </c:pt>
                <c:pt idx="2110">
                  <c:v>2005.7753424657421</c:v>
                </c:pt>
                <c:pt idx="2111">
                  <c:v>2005.7780821917695</c:v>
                </c:pt>
                <c:pt idx="2112">
                  <c:v>2005.7808219177969</c:v>
                </c:pt>
                <c:pt idx="2113">
                  <c:v>2005.7835616438242</c:v>
                </c:pt>
                <c:pt idx="2114">
                  <c:v>2005.7863013698516</c:v>
                </c:pt>
                <c:pt idx="2115">
                  <c:v>2005.7890410958789</c:v>
                </c:pt>
                <c:pt idx="2116">
                  <c:v>2005.7917808219063</c:v>
                </c:pt>
                <c:pt idx="2117">
                  <c:v>2005.7945205479336</c:v>
                </c:pt>
                <c:pt idx="2118">
                  <c:v>2005.797260273961</c:v>
                </c:pt>
                <c:pt idx="2119">
                  <c:v>2005.7999999999884</c:v>
                </c:pt>
                <c:pt idx="2120">
                  <c:v>2005.8027397260157</c:v>
                </c:pt>
                <c:pt idx="2121">
                  <c:v>2005.8054794520431</c:v>
                </c:pt>
                <c:pt idx="2122">
                  <c:v>2005.8082191780704</c:v>
                </c:pt>
                <c:pt idx="2123">
                  <c:v>2005.8109589040978</c:v>
                </c:pt>
                <c:pt idx="2124">
                  <c:v>2005.8136986301251</c:v>
                </c:pt>
                <c:pt idx="2125">
                  <c:v>2005.8164383561525</c:v>
                </c:pt>
                <c:pt idx="2126">
                  <c:v>2005.8191780821799</c:v>
                </c:pt>
                <c:pt idx="2127">
                  <c:v>2005.8219178082072</c:v>
                </c:pt>
                <c:pt idx="2128">
                  <c:v>2005.8246575342346</c:v>
                </c:pt>
                <c:pt idx="2129">
                  <c:v>2005.8273972602619</c:v>
                </c:pt>
                <c:pt idx="2130">
                  <c:v>2005.8301369862893</c:v>
                </c:pt>
                <c:pt idx="2131">
                  <c:v>2005.8328767123166</c:v>
                </c:pt>
                <c:pt idx="2132">
                  <c:v>2005.835616438344</c:v>
                </c:pt>
                <c:pt idx="2133">
                  <c:v>2005.8383561643714</c:v>
                </c:pt>
                <c:pt idx="2134">
                  <c:v>2005.8410958903987</c:v>
                </c:pt>
                <c:pt idx="2135">
                  <c:v>2005.8438356164261</c:v>
                </c:pt>
                <c:pt idx="2136">
                  <c:v>2005.8465753424534</c:v>
                </c:pt>
                <c:pt idx="2137">
                  <c:v>2005.8493150684808</c:v>
                </c:pt>
                <c:pt idx="2138">
                  <c:v>2005.8520547945081</c:v>
                </c:pt>
                <c:pt idx="2139">
                  <c:v>2005.8547945205355</c:v>
                </c:pt>
                <c:pt idx="2140">
                  <c:v>2005.8575342465629</c:v>
                </c:pt>
                <c:pt idx="2141">
                  <c:v>2005.8602739725902</c:v>
                </c:pt>
                <c:pt idx="2142">
                  <c:v>2005.8630136986176</c:v>
                </c:pt>
                <c:pt idx="2143">
                  <c:v>2005.8657534246449</c:v>
                </c:pt>
                <c:pt idx="2144">
                  <c:v>2005.8684931506723</c:v>
                </c:pt>
                <c:pt idx="2145">
                  <c:v>2005.8712328766997</c:v>
                </c:pt>
                <c:pt idx="2146">
                  <c:v>2005.873972602727</c:v>
                </c:pt>
                <c:pt idx="2147">
                  <c:v>2005.8767123287544</c:v>
                </c:pt>
                <c:pt idx="2148">
                  <c:v>2005.8794520547817</c:v>
                </c:pt>
                <c:pt idx="2149">
                  <c:v>2005.8821917808091</c:v>
                </c:pt>
                <c:pt idx="2150">
                  <c:v>2005.8849315068364</c:v>
                </c:pt>
                <c:pt idx="2151">
                  <c:v>2005.8876712328638</c:v>
                </c:pt>
                <c:pt idx="2152">
                  <c:v>2005.8904109588912</c:v>
                </c:pt>
                <c:pt idx="2153">
                  <c:v>2005.8931506849185</c:v>
                </c:pt>
                <c:pt idx="2154">
                  <c:v>2005.8958904109459</c:v>
                </c:pt>
                <c:pt idx="2155">
                  <c:v>2005.8986301369732</c:v>
                </c:pt>
                <c:pt idx="2156">
                  <c:v>2005.9013698630006</c:v>
                </c:pt>
                <c:pt idx="2157">
                  <c:v>2005.9041095890279</c:v>
                </c:pt>
                <c:pt idx="2158">
                  <c:v>2005.9068493150553</c:v>
                </c:pt>
                <c:pt idx="2159">
                  <c:v>2005.9095890410827</c:v>
                </c:pt>
                <c:pt idx="2160">
                  <c:v>2005.91232876711</c:v>
                </c:pt>
                <c:pt idx="2161">
                  <c:v>2005.9150684931374</c:v>
                </c:pt>
                <c:pt idx="2162">
                  <c:v>2005.9178082191647</c:v>
                </c:pt>
                <c:pt idx="2163">
                  <c:v>2005.9205479451921</c:v>
                </c:pt>
                <c:pt idx="2164">
                  <c:v>2005.9232876712194</c:v>
                </c:pt>
                <c:pt idx="2165">
                  <c:v>2005.9260273972468</c:v>
                </c:pt>
                <c:pt idx="2166">
                  <c:v>2005.9287671232742</c:v>
                </c:pt>
                <c:pt idx="2167">
                  <c:v>2005.9315068493015</c:v>
                </c:pt>
                <c:pt idx="2168">
                  <c:v>2005.9342465753289</c:v>
                </c:pt>
                <c:pt idx="2169">
                  <c:v>2005.9369863013562</c:v>
                </c:pt>
                <c:pt idx="2170">
                  <c:v>2005.9397260273836</c:v>
                </c:pt>
                <c:pt idx="2171">
                  <c:v>2005.9424657534109</c:v>
                </c:pt>
                <c:pt idx="2172">
                  <c:v>2005.9452054794383</c:v>
                </c:pt>
                <c:pt idx="2173">
                  <c:v>2005.9479452054657</c:v>
                </c:pt>
                <c:pt idx="2174">
                  <c:v>2005.950684931493</c:v>
                </c:pt>
                <c:pt idx="2175">
                  <c:v>2005.9534246575204</c:v>
                </c:pt>
                <c:pt idx="2176">
                  <c:v>2005.9561643835477</c:v>
                </c:pt>
                <c:pt idx="2177">
                  <c:v>2005.9589041095751</c:v>
                </c:pt>
                <c:pt idx="2178">
                  <c:v>2005.9616438356024</c:v>
                </c:pt>
                <c:pt idx="2179">
                  <c:v>2005.9643835616298</c:v>
                </c:pt>
                <c:pt idx="2180">
                  <c:v>2005.9671232876572</c:v>
                </c:pt>
                <c:pt idx="2181">
                  <c:v>2005.9698630136845</c:v>
                </c:pt>
                <c:pt idx="2182">
                  <c:v>2005.9726027397119</c:v>
                </c:pt>
                <c:pt idx="2183">
                  <c:v>2005.9753424657392</c:v>
                </c:pt>
                <c:pt idx="2184">
                  <c:v>2005.9780821917666</c:v>
                </c:pt>
                <c:pt idx="2185">
                  <c:v>2005.9808219177939</c:v>
                </c:pt>
                <c:pt idx="2186">
                  <c:v>2005.9835616438213</c:v>
                </c:pt>
                <c:pt idx="2187">
                  <c:v>2005.9863013698487</c:v>
                </c:pt>
                <c:pt idx="2188">
                  <c:v>2005.989041095876</c:v>
                </c:pt>
                <c:pt idx="2189">
                  <c:v>2005.9917808219034</c:v>
                </c:pt>
                <c:pt idx="2190">
                  <c:v>2005.9945205479307</c:v>
                </c:pt>
                <c:pt idx="2191">
                  <c:v>2005.9972602739581</c:v>
                </c:pt>
                <c:pt idx="2192">
                  <c:v>2005.9999999999854</c:v>
                </c:pt>
                <c:pt idx="2193">
                  <c:v>2006.0027397260128</c:v>
                </c:pt>
                <c:pt idx="2194">
                  <c:v>2006.0054794520402</c:v>
                </c:pt>
                <c:pt idx="2195">
                  <c:v>2006.0082191780675</c:v>
                </c:pt>
                <c:pt idx="2196">
                  <c:v>2006.0109589040949</c:v>
                </c:pt>
                <c:pt idx="2197">
                  <c:v>2006.0136986301222</c:v>
                </c:pt>
                <c:pt idx="2198">
                  <c:v>2006.0164383561496</c:v>
                </c:pt>
                <c:pt idx="2199">
                  <c:v>2006.0191780821769</c:v>
                </c:pt>
                <c:pt idx="2200">
                  <c:v>2006.0219178082043</c:v>
                </c:pt>
                <c:pt idx="2201">
                  <c:v>2006.0246575342317</c:v>
                </c:pt>
                <c:pt idx="2202">
                  <c:v>2006.027397260259</c:v>
                </c:pt>
                <c:pt idx="2203">
                  <c:v>2006.0301369862864</c:v>
                </c:pt>
                <c:pt idx="2204">
                  <c:v>2006.0328767123137</c:v>
                </c:pt>
                <c:pt idx="2205">
                  <c:v>2006.0356164383411</c:v>
                </c:pt>
                <c:pt idx="2206">
                  <c:v>2006.0383561643685</c:v>
                </c:pt>
                <c:pt idx="2207">
                  <c:v>2006.0410958903958</c:v>
                </c:pt>
                <c:pt idx="2208">
                  <c:v>2006.0438356164232</c:v>
                </c:pt>
                <c:pt idx="2209">
                  <c:v>2006.0465753424505</c:v>
                </c:pt>
                <c:pt idx="2210">
                  <c:v>2006.0493150684779</c:v>
                </c:pt>
                <c:pt idx="2211">
                  <c:v>2006.0520547945052</c:v>
                </c:pt>
                <c:pt idx="2212">
                  <c:v>2006.0547945205326</c:v>
                </c:pt>
                <c:pt idx="2213">
                  <c:v>2006.05753424656</c:v>
                </c:pt>
                <c:pt idx="2214">
                  <c:v>2006.0602739725873</c:v>
                </c:pt>
                <c:pt idx="2215">
                  <c:v>2006.0630136986147</c:v>
                </c:pt>
                <c:pt idx="2216">
                  <c:v>2006.065753424642</c:v>
                </c:pt>
                <c:pt idx="2217">
                  <c:v>2006.0684931506694</c:v>
                </c:pt>
                <c:pt idx="2218">
                  <c:v>2006.0712328766967</c:v>
                </c:pt>
                <c:pt idx="2219">
                  <c:v>2006.0739726027241</c:v>
                </c:pt>
                <c:pt idx="2220">
                  <c:v>2006.0767123287515</c:v>
                </c:pt>
                <c:pt idx="2221">
                  <c:v>2006.0794520547788</c:v>
                </c:pt>
                <c:pt idx="2222">
                  <c:v>2006.0821917808062</c:v>
                </c:pt>
                <c:pt idx="2223">
                  <c:v>2006.0849315068335</c:v>
                </c:pt>
                <c:pt idx="2224">
                  <c:v>2006.0876712328609</c:v>
                </c:pt>
                <c:pt idx="2225">
                  <c:v>2006.0904109588882</c:v>
                </c:pt>
                <c:pt idx="2226">
                  <c:v>2006.0931506849156</c:v>
                </c:pt>
                <c:pt idx="2227">
                  <c:v>2006.095890410943</c:v>
                </c:pt>
                <c:pt idx="2228">
                  <c:v>2006.0986301369703</c:v>
                </c:pt>
                <c:pt idx="2229">
                  <c:v>2006.1013698629977</c:v>
                </c:pt>
                <c:pt idx="2230">
                  <c:v>2006.104109589025</c:v>
                </c:pt>
                <c:pt idx="2231">
                  <c:v>2006.1068493150524</c:v>
                </c:pt>
                <c:pt idx="2232">
                  <c:v>2006.1095890410797</c:v>
                </c:pt>
                <c:pt idx="2233">
                  <c:v>2006.1123287671071</c:v>
                </c:pt>
                <c:pt idx="2234">
                  <c:v>2006.1150684931345</c:v>
                </c:pt>
                <c:pt idx="2235">
                  <c:v>2006.1178082191618</c:v>
                </c:pt>
                <c:pt idx="2236">
                  <c:v>2006.1205479451892</c:v>
                </c:pt>
                <c:pt idx="2237">
                  <c:v>2006.1232876712165</c:v>
                </c:pt>
                <c:pt idx="2238">
                  <c:v>2006.1260273972439</c:v>
                </c:pt>
                <c:pt idx="2239">
                  <c:v>2006.1287671232712</c:v>
                </c:pt>
                <c:pt idx="2240">
                  <c:v>2006.1315068492986</c:v>
                </c:pt>
                <c:pt idx="2241">
                  <c:v>2006.134246575326</c:v>
                </c:pt>
                <c:pt idx="2242">
                  <c:v>2006.1369863013533</c:v>
                </c:pt>
                <c:pt idx="2243">
                  <c:v>2006.1397260273807</c:v>
                </c:pt>
                <c:pt idx="2244">
                  <c:v>2006.142465753408</c:v>
                </c:pt>
                <c:pt idx="2245">
                  <c:v>2006.1452054794354</c:v>
                </c:pt>
                <c:pt idx="2246">
                  <c:v>2006.1479452054627</c:v>
                </c:pt>
                <c:pt idx="2247">
                  <c:v>2006.1506849314901</c:v>
                </c:pt>
                <c:pt idx="2248">
                  <c:v>2006.1534246575175</c:v>
                </c:pt>
                <c:pt idx="2249">
                  <c:v>2006.1561643835448</c:v>
                </c:pt>
                <c:pt idx="2250">
                  <c:v>2006.1589041095722</c:v>
                </c:pt>
                <c:pt idx="2251">
                  <c:v>2006.1616438355995</c:v>
                </c:pt>
                <c:pt idx="2252">
                  <c:v>2006.1643835616269</c:v>
                </c:pt>
                <c:pt idx="2253">
                  <c:v>2006.1671232876542</c:v>
                </c:pt>
                <c:pt idx="2254">
                  <c:v>2006.1698630136816</c:v>
                </c:pt>
                <c:pt idx="2255">
                  <c:v>2006.172602739709</c:v>
                </c:pt>
                <c:pt idx="2256">
                  <c:v>2006.1753424657363</c:v>
                </c:pt>
                <c:pt idx="2257">
                  <c:v>2006.1780821917637</c:v>
                </c:pt>
                <c:pt idx="2258">
                  <c:v>2006.180821917791</c:v>
                </c:pt>
                <c:pt idx="2259">
                  <c:v>2006.1835616438184</c:v>
                </c:pt>
                <c:pt idx="2260">
                  <c:v>2006.1863013698458</c:v>
                </c:pt>
                <c:pt idx="2261">
                  <c:v>2006.1890410958731</c:v>
                </c:pt>
                <c:pt idx="2262">
                  <c:v>2006.1917808219005</c:v>
                </c:pt>
                <c:pt idx="2263">
                  <c:v>2006.1945205479278</c:v>
                </c:pt>
                <c:pt idx="2264">
                  <c:v>2006.1972602739552</c:v>
                </c:pt>
                <c:pt idx="2265">
                  <c:v>2006.1999999999825</c:v>
                </c:pt>
                <c:pt idx="2266">
                  <c:v>2006.2027397260099</c:v>
                </c:pt>
                <c:pt idx="2267">
                  <c:v>2006.2054794520373</c:v>
                </c:pt>
                <c:pt idx="2268">
                  <c:v>2006.2082191780646</c:v>
                </c:pt>
                <c:pt idx="2269">
                  <c:v>2006.210958904092</c:v>
                </c:pt>
                <c:pt idx="2270">
                  <c:v>2006.2136986301193</c:v>
                </c:pt>
                <c:pt idx="2271">
                  <c:v>2006.2164383561467</c:v>
                </c:pt>
                <c:pt idx="2272">
                  <c:v>2006.219178082174</c:v>
                </c:pt>
                <c:pt idx="2273">
                  <c:v>2006.2219178082014</c:v>
                </c:pt>
                <c:pt idx="2274">
                  <c:v>2006.2246575342288</c:v>
                </c:pt>
                <c:pt idx="2275">
                  <c:v>2006.2273972602561</c:v>
                </c:pt>
                <c:pt idx="2276">
                  <c:v>2006.2301369862835</c:v>
                </c:pt>
                <c:pt idx="2277">
                  <c:v>2006.2328767123108</c:v>
                </c:pt>
                <c:pt idx="2278">
                  <c:v>2006.2356164383382</c:v>
                </c:pt>
                <c:pt idx="2279">
                  <c:v>2006.2383561643655</c:v>
                </c:pt>
                <c:pt idx="2280">
                  <c:v>2006.2410958903929</c:v>
                </c:pt>
                <c:pt idx="2281">
                  <c:v>2006.2438356164203</c:v>
                </c:pt>
                <c:pt idx="2282">
                  <c:v>2006.2465753424476</c:v>
                </c:pt>
                <c:pt idx="2283">
                  <c:v>2006.249315068475</c:v>
                </c:pt>
                <c:pt idx="2284">
                  <c:v>2006.2520547945023</c:v>
                </c:pt>
                <c:pt idx="2285">
                  <c:v>2006.2547945205297</c:v>
                </c:pt>
                <c:pt idx="2286">
                  <c:v>2006.257534246557</c:v>
                </c:pt>
                <c:pt idx="2287">
                  <c:v>2006.2602739725844</c:v>
                </c:pt>
                <c:pt idx="2288">
                  <c:v>2006.2630136986118</c:v>
                </c:pt>
                <c:pt idx="2289">
                  <c:v>2006.2657534246391</c:v>
                </c:pt>
                <c:pt idx="2290">
                  <c:v>2006.2684931506665</c:v>
                </c:pt>
                <c:pt idx="2291">
                  <c:v>2006.2712328766938</c:v>
                </c:pt>
                <c:pt idx="2292">
                  <c:v>2006.2739726027212</c:v>
                </c:pt>
                <c:pt idx="2293">
                  <c:v>2006.2767123287485</c:v>
                </c:pt>
                <c:pt idx="2294">
                  <c:v>2006.2794520547759</c:v>
                </c:pt>
                <c:pt idx="2295">
                  <c:v>2006.2821917808033</c:v>
                </c:pt>
                <c:pt idx="2296">
                  <c:v>2006.2849315068306</c:v>
                </c:pt>
                <c:pt idx="2297">
                  <c:v>2006.287671232858</c:v>
                </c:pt>
                <c:pt idx="2298">
                  <c:v>2006.2904109588853</c:v>
                </c:pt>
                <c:pt idx="2299">
                  <c:v>2006.2931506849127</c:v>
                </c:pt>
                <c:pt idx="2300">
                  <c:v>2006.29589041094</c:v>
                </c:pt>
                <c:pt idx="2301">
                  <c:v>2006.2986301369674</c:v>
                </c:pt>
                <c:pt idx="2302">
                  <c:v>2006.3013698629948</c:v>
                </c:pt>
                <c:pt idx="2303">
                  <c:v>2006.3041095890221</c:v>
                </c:pt>
                <c:pt idx="2304">
                  <c:v>2006.3068493150495</c:v>
                </c:pt>
                <c:pt idx="2305">
                  <c:v>2006.3095890410768</c:v>
                </c:pt>
                <c:pt idx="2306">
                  <c:v>2006.3123287671042</c:v>
                </c:pt>
                <c:pt idx="2307">
                  <c:v>2006.3150684931315</c:v>
                </c:pt>
                <c:pt idx="2308">
                  <c:v>2006.3178082191589</c:v>
                </c:pt>
                <c:pt idx="2309">
                  <c:v>2006.3205479451863</c:v>
                </c:pt>
                <c:pt idx="2310">
                  <c:v>2006.3232876712136</c:v>
                </c:pt>
                <c:pt idx="2311">
                  <c:v>2006.326027397241</c:v>
                </c:pt>
                <c:pt idx="2312">
                  <c:v>2006.3287671232683</c:v>
                </c:pt>
                <c:pt idx="2313">
                  <c:v>2006.3315068492957</c:v>
                </c:pt>
                <c:pt idx="2314">
                  <c:v>2006.334246575323</c:v>
                </c:pt>
                <c:pt idx="2315">
                  <c:v>2006.3369863013504</c:v>
                </c:pt>
                <c:pt idx="2316">
                  <c:v>2006.3397260273778</c:v>
                </c:pt>
                <c:pt idx="2317">
                  <c:v>2006.3424657534051</c:v>
                </c:pt>
                <c:pt idx="2318">
                  <c:v>2006.3452054794325</c:v>
                </c:pt>
                <c:pt idx="2319">
                  <c:v>2006.3479452054598</c:v>
                </c:pt>
                <c:pt idx="2320">
                  <c:v>2006.3506849314872</c:v>
                </c:pt>
                <c:pt idx="2321">
                  <c:v>2006.3534246575146</c:v>
                </c:pt>
                <c:pt idx="2322">
                  <c:v>2006.3561643835419</c:v>
                </c:pt>
                <c:pt idx="2323">
                  <c:v>2006.3589041095693</c:v>
                </c:pt>
                <c:pt idx="2324">
                  <c:v>2006.3616438355966</c:v>
                </c:pt>
                <c:pt idx="2325">
                  <c:v>2006.364383561624</c:v>
                </c:pt>
                <c:pt idx="2326">
                  <c:v>2006.3671232876513</c:v>
                </c:pt>
                <c:pt idx="2327">
                  <c:v>2006.3698630136787</c:v>
                </c:pt>
                <c:pt idx="2328">
                  <c:v>2006.3726027397061</c:v>
                </c:pt>
                <c:pt idx="2329">
                  <c:v>2006.3753424657334</c:v>
                </c:pt>
                <c:pt idx="2330">
                  <c:v>2006.3780821917608</c:v>
                </c:pt>
                <c:pt idx="2331">
                  <c:v>2006.3808219177881</c:v>
                </c:pt>
                <c:pt idx="2332">
                  <c:v>2006.3835616438155</c:v>
                </c:pt>
                <c:pt idx="2333">
                  <c:v>2006.3863013698428</c:v>
                </c:pt>
                <c:pt idx="2334">
                  <c:v>2006.3890410958702</c:v>
                </c:pt>
                <c:pt idx="2335">
                  <c:v>2006.3917808218976</c:v>
                </c:pt>
                <c:pt idx="2336">
                  <c:v>2006.3945205479249</c:v>
                </c:pt>
                <c:pt idx="2337">
                  <c:v>2006.3972602739523</c:v>
                </c:pt>
                <c:pt idx="2338">
                  <c:v>2006.3999999999796</c:v>
                </c:pt>
                <c:pt idx="2339">
                  <c:v>2006.402739726007</c:v>
                </c:pt>
                <c:pt idx="2340">
                  <c:v>2006.4054794520343</c:v>
                </c:pt>
                <c:pt idx="2341">
                  <c:v>2006.4082191780617</c:v>
                </c:pt>
                <c:pt idx="2342">
                  <c:v>2006.4109589040891</c:v>
                </c:pt>
                <c:pt idx="2343">
                  <c:v>2006.4136986301164</c:v>
                </c:pt>
                <c:pt idx="2344">
                  <c:v>2006.4164383561438</c:v>
                </c:pt>
                <c:pt idx="2345">
                  <c:v>2006.4191780821711</c:v>
                </c:pt>
                <c:pt idx="2346">
                  <c:v>2006.4219178081985</c:v>
                </c:pt>
                <c:pt idx="2347">
                  <c:v>2006.4246575342258</c:v>
                </c:pt>
                <c:pt idx="2348">
                  <c:v>2006.4273972602532</c:v>
                </c:pt>
                <c:pt idx="2349">
                  <c:v>2006.4301369862806</c:v>
                </c:pt>
                <c:pt idx="2350">
                  <c:v>2006.4328767123079</c:v>
                </c:pt>
                <c:pt idx="2351">
                  <c:v>2006.4356164383353</c:v>
                </c:pt>
                <c:pt idx="2352">
                  <c:v>2006.4383561643626</c:v>
                </c:pt>
                <c:pt idx="2353">
                  <c:v>2006.44109589039</c:v>
                </c:pt>
                <c:pt idx="2354">
                  <c:v>2006.4438356164173</c:v>
                </c:pt>
                <c:pt idx="2355">
                  <c:v>2006.4465753424447</c:v>
                </c:pt>
                <c:pt idx="2356">
                  <c:v>2006.4493150684721</c:v>
                </c:pt>
                <c:pt idx="2357">
                  <c:v>2006.4520547944994</c:v>
                </c:pt>
                <c:pt idx="2358">
                  <c:v>2006.4547945205268</c:v>
                </c:pt>
                <c:pt idx="2359">
                  <c:v>2006.4575342465541</c:v>
                </c:pt>
                <c:pt idx="2360">
                  <c:v>2006.4602739725815</c:v>
                </c:pt>
                <c:pt idx="2361">
                  <c:v>2006.4630136986088</c:v>
                </c:pt>
                <c:pt idx="2362">
                  <c:v>2006.4657534246362</c:v>
                </c:pt>
                <c:pt idx="2363">
                  <c:v>2006.4684931506636</c:v>
                </c:pt>
                <c:pt idx="2364">
                  <c:v>2006.4712328766909</c:v>
                </c:pt>
                <c:pt idx="2365">
                  <c:v>2006.4739726027183</c:v>
                </c:pt>
                <c:pt idx="2366">
                  <c:v>2006.4767123287456</c:v>
                </c:pt>
                <c:pt idx="2367">
                  <c:v>2006.479452054773</c:v>
                </c:pt>
                <c:pt idx="2368">
                  <c:v>2006.4821917808003</c:v>
                </c:pt>
                <c:pt idx="2369">
                  <c:v>2006.4849315068277</c:v>
                </c:pt>
                <c:pt idx="2370">
                  <c:v>2006.4876712328551</c:v>
                </c:pt>
                <c:pt idx="2371">
                  <c:v>2006.4904109588824</c:v>
                </c:pt>
                <c:pt idx="2372">
                  <c:v>2006.4931506849098</c:v>
                </c:pt>
                <c:pt idx="2373">
                  <c:v>2006.4958904109371</c:v>
                </c:pt>
                <c:pt idx="2374">
                  <c:v>2006.4986301369645</c:v>
                </c:pt>
                <c:pt idx="2375">
                  <c:v>2006.5013698629919</c:v>
                </c:pt>
                <c:pt idx="2376">
                  <c:v>2006.5041095890192</c:v>
                </c:pt>
                <c:pt idx="2377">
                  <c:v>2006.5068493150466</c:v>
                </c:pt>
                <c:pt idx="2378">
                  <c:v>2006.5095890410739</c:v>
                </c:pt>
                <c:pt idx="2379">
                  <c:v>2006.5123287671013</c:v>
                </c:pt>
                <c:pt idx="2380">
                  <c:v>2006.5150684931286</c:v>
                </c:pt>
                <c:pt idx="2381">
                  <c:v>2006.517808219156</c:v>
                </c:pt>
                <c:pt idx="2382">
                  <c:v>2006.5205479451834</c:v>
                </c:pt>
                <c:pt idx="2383">
                  <c:v>2006.5232876712107</c:v>
                </c:pt>
                <c:pt idx="2384">
                  <c:v>2006.5260273972381</c:v>
                </c:pt>
                <c:pt idx="2385">
                  <c:v>2006.5287671232654</c:v>
                </c:pt>
                <c:pt idx="2386">
                  <c:v>2006.5315068492928</c:v>
                </c:pt>
                <c:pt idx="2387">
                  <c:v>2006.5342465753201</c:v>
                </c:pt>
                <c:pt idx="2388">
                  <c:v>2006.5369863013475</c:v>
                </c:pt>
                <c:pt idx="2389">
                  <c:v>2006.5397260273749</c:v>
                </c:pt>
                <c:pt idx="2390">
                  <c:v>2006.5424657534022</c:v>
                </c:pt>
                <c:pt idx="2391">
                  <c:v>2006.5452054794296</c:v>
                </c:pt>
                <c:pt idx="2392">
                  <c:v>2006.5479452054569</c:v>
                </c:pt>
                <c:pt idx="2393">
                  <c:v>2006.5506849314843</c:v>
                </c:pt>
                <c:pt idx="2394">
                  <c:v>2006.5534246575116</c:v>
                </c:pt>
                <c:pt idx="2395">
                  <c:v>2006.556164383539</c:v>
                </c:pt>
                <c:pt idx="2396">
                  <c:v>2006.5589041095664</c:v>
                </c:pt>
                <c:pt idx="2397">
                  <c:v>2006.5616438355937</c:v>
                </c:pt>
                <c:pt idx="2398">
                  <c:v>2006.5643835616211</c:v>
                </c:pt>
                <c:pt idx="2399">
                  <c:v>2006.5671232876484</c:v>
                </c:pt>
                <c:pt idx="2400">
                  <c:v>2006.5698630136758</c:v>
                </c:pt>
                <c:pt idx="2401">
                  <c:v>2006.5726027397031</c:v>
                </c:pt>
                <c:pt idx="2402">
                  <c:v>2006.5753424657305</c:v>
                </c:pt>
                <c:pt idx="2403">
                  <c:v>2006.5780821917579</c:v>
                </c:pt>
                <c:pt idx="2404">
                  <c:v>2006.5808219177852</c:v>
                </c:pt>
                <c:pt idx="2405">
                  <c:v>2006.5835616438126</c:v>
                </c:pt>
                <c:pt idx="2406">
                  <c:v>2006.5863013698399</c:v>
                </c:pt>
                <c:pt idx="2407">
                  <c:v>2006.5890410958673</c:v>
                </c:pt>
                <c:pt idx="2408">
                  <c:v>2006.5917808218946</c:v>
                </c:pt>
                <c:pt idx="2409">
                  <c:v>2006.594520547922</c:v>
                </c:pt>
                <c:pt idx="2410">
                  <c:v>2006.5972602739494</c:v>
                </c:pt>
                <c:pt idx="2411">
                  <c:v>2006.5999999999767</c:v>
                </c:pt>
                <c:pt idx="2412">
                  <c:v>2006.6027397260041</c:v>
                </c:pt>
                <c:pt idx="2413">
                  <c:v>2006.6054794520314</c:v>
                </c:pt>
                <c:pt idx="2414">
                  <c:v>2006.6082191780588</c:v>
                </c:pt>
                <c:pt idx="2415">
                  <c:v>2006.6109589040861</c:v>
                </c:pt>
                <c:pt idx="2416">
                  <c:v>2006.6136986301135</c:v>
                </c:pt>
                <c:pt idx="2417">
                  <c:v>2006.6164383561409</c:v>
                </c:pt>
                <c:pt idx="2418">
                  <c:v>2006.6191780821682</c:v>
                </c:pt>
                <c:pt idx="2419">
                  <c:v>2006.6219178081956</c:v>
                </c:pt>
                <c:pt idx="2420">
                  <c:v>2006.6246575342229</c:v>
                </c:pt>
                <c:pt idx="2421">
                  <c:v>2006.6273972602503</c:v>
                </c:pt>
                <c:pt idx="2422">
                  <c:v>2006.6301369862776</c:v>
                </c:pt>
                <c:pt idx="2423">
                  <c:v>2006.632876712305</c:v>
                </c:pt>
                <c:pt idx="2424">
                  <c:v>2006.6356164383324</c:v>
                </c:pt>
                <c:pt idx="2425">
                  <c:v>2006.6383561643597</c:v>
                </c:pt>
                <c:pt idx="2426">
                  <c:v>2006.6410958903871</c:v>
                </c:pt>
                <c:pt idx="2427">
                  <c:v>2006.6438356164144</c:v>
                </c:pt>
                <c:pt idx="2428">
                  <c:v>2006.6465753424418</c:v>
                </c:pt>
                <c:pt idx="2429">
                  <c:v>2006.6493150684691</c:v>
                </c:pt>
                <c:pt idx="2430">
                  <c:v>2006.6520547944965</c:v>
                </c:pt>
                <c:pt idx="2431">
                  <c:v>2006.6547945205239</c:v>
                </c:pt>
                <c:pt idx="2432">
                  <c:v>2006.6575342465512</c:v>
                </c:pt>
                <c:pt idx="2433">
                  <c:v>2006.6602739725786</c:v>
                </c:pt>
                <c:pt idx="2434">
                  <c:v>2006.6630136986059</c:v>
                </c:pt>
                <c:pt idx="2435">
                  <c:v>2006.6657534246333</c:v>
                </c:pt>
                <c:pt idx="2436">
                  <c:v>2006.6684931506607</c:v>
                </c:pt>
                <c:pt idx="2437">
                  <c:v>2006.671232876688</c:v>
                </c:pt>
                <c:pt idx="2438">
                  <c:v>2006.6739726027154</c:v>
                </c:pt>
                <c:pt idx="2439">
                  <c:v>2006.6767123287427</c:v>
                </c:pt>
                <c:pt idx="2440">
                  <c:v>2006.6794520547701</c:v>
                </c:pt>
                <c:pt idx="2441">
                  <c:v>2006.6821917807974</c:v>
                </c:pt>
                <c:pt idx="2442">
                  <c:v>2006.6849315068248</c:v>
                </c:pt>
                <c:pt idx="2443">
                  <c:v>2006.6876712328522</c:v>
                </c:pt>
                <c:pt idx="2444">
                  <c:v>2006.6904109588795</c:v>
                </c:pt>
                <c:pt idx="2445">
                  <c:v>2006.6931506849069</c:v>
                </c:pt>
                <c:pt idx="2446">
                  <c:v>2006.6958904109342</c:v>
                </c:pt>
                <c:pt idx="2447">
                  <c:v>2006.6986301369616</c:v>
                </c:pt>
                <c:pt idx="2448">
                  <c:v>2006.7013698629889</c:v>
                </c:pt>
                <c:pt idx="2449">
                  <c:v>2006.7041095890163</c:v>
                </c:pt>
                <c:pt idx="2450">
                  <c:v>2006.7068493150437</c:v>
                </c:pt>
                <c:pt idx="2451">
                  <c:v>2006.709589041071</c:v>
                </c:pt>
                <c:pt idx="2452">
                  <c:v>2006.7123287670984</c:v>
                </c:pt>
                <c:pt idx="2453">
                  <c:v>2006.7150684931257</c:v>
                </c:pt>
                <c:pt idx="2454">
                  <c:v>2006.7178082191531</c:v>
                </c:pt>
                <c:pt idx="2455">
                  <c:v>2006.7205479451804</c:v>
                </c:pt>
                <c:pt idx="2456">
                  <c:v>2006.7232876712078</c:v>
                </c:pt>
                <c:pt idx="2457">
                  <c:v>2006.7260273972352</c:v>
                </c:pt>
                <c:pt idx="2458">
                  <c:v>2006.7287671232625</c:v>
                </c:pt>
                <c:pt idx="2459">
                  <c:v>2006.7315068492899</c:v>
                </c:pt>
                <c:pt idx="2460">
                  <c:v>2006.7342465753172</c:v>
                </c:pt>
                <c:pt idx="2461">
                  <c:v>2006.7369863013446</c:v>
                </c:pt>
                <c:pt idx="2462">
                  <c:v>2006.7397260273719</c:v>
                </c:pt>
                <c:pt idx="2463">
                  <c:v>2006.7424657533993</c:v>
                </c:pt>
                <c:pt idx="2464">
                  <c:v>2006.7452054794267</c:v>
                </c:pt>
                <c:pt idx="2465">
                  <c:v>2006.747945205454</c:v>
                </c:pt>
                <c:pt idx="2466">
                  <c:v>2006.7506849314814</c:v>
                </c:pt>
                <c:pt idx="2467">
                  <c:v>2006.7534246575087</c:v>
                </c:pt>
                <c:pt idx="2468">
                  <c:v>2006.7561643835361</c:v>
                </c:pt>
                <c:pt idx="2469">
                  <c:v>2006.7589041095634</c:v>
                </c:pt>
                <c:pt idx="2470">
                  <c:v>2006.7616438355908</c:v>
                </c:pt>
                <c:pt idx="2471">
                  <c:v>2006.7643835616182</c:v>
                </c:pt>
                <c:pt idx="2472">
                  <c:v>2006.7671232876455</c:v>
                </c:pt>
                <c:pt idx="2473">
                  <c:v>2006.7698630136729</c:v>
                </c:pt>
                <c:pt idx="2474">
                  <c:v>2006.7726027397002</c:v>
                </c:pt>
                <c:pt idx="2475">
                  <c:v>2006.7753424657276</c:v>
                </c:pt>
                <c:pt idx="2476">
                  <c:v>2006.7780821917549</c:v>
                </c:pt>
                <c:pt idx="2477">
                  <c:v>2006.7808219177823</c:v>
                </c:pt>
                <c:pt idx="2478">
                  <c:v>2006.7835616438097</c:v>
                </c:pt>
                <c:pt idx="2479">
                  <c:v>2006.786301369837</c:v>
                </c:pt>
                <c:pt idx="2480">
                  <c:v>2006.7890410958644</c:v>
                </c:pt>
                <c:pt idx="2481">
                  <c:v>2006.7917808218917</c:v>
                </c:pt>
                <c:pt idx="2482">
                  <c:v>2006.7945205479191</c:v>
                </c:pt>
                <c:pt idx="2483">
                  <c:v>2006.7972602739464</c:v>
                </c:pt>
                <c:pt idx="2484">
                  <c:v>2006.7999999999738</c:v>
                </c:pt>
                <c:pt idx="2485">
                  <c:v>2006.8027397260012</c:v>
                </c:pt>
                <c:pt idx="2486">
                  <c:v>2006.8054794520285</c:v>
                </c:pt>
                <c:pt idx="2487">
                  <c:v>2006.8082191780559</c:v>
                </c:pt>
                <c:pt idx="2488">
                  <c:v>2006.8109589040832</c:v>
                </c:pt>
                <c:pt idx="2489">
                  <c:v>2006.8136986301106</c:v>
                </c:pt>
                <c:pt idx="2490">
                  <c:v>2006.816438356138</c:v>
                </c:pt>
                <c:pt idx="2491">
                  <c:v>2006.8191780821653</c:v>
                </c:pt>
                <c:pt idx="2492">
                  <c:v>2006.8219178081927</c:v>
                </c:pt>
                <c:pt idx="2493">
                  <c:v>2006.82465753422</c:v>
                </c:pt>
                <c:pt idx="2494">
                  <c:v>2006.8273972602474</c:v>
                </c:pt>
                <c:pt idx="2495">
                  <c:v>2006.8301369862747</c:v>
                </c:pt>
                <c:pt idx="2496">
                  <c:v>2006.8328767123021</c:v>
                </c:pt>
                <c:pt idx="2497">
                  <c:v>2006.8356164383295</c:v>
                </c:pt>
                <c:pt idx="2498">
                  <c:v>2006.8383561643568</c:v>
                </c:pt>
                <c:pt idx="2499">
                  <c:v>2006.8410958903842</c:v>
                </c:pt>
                <c:pt idx="2500">
                  <c:v>2006.8438356164115</c:v>
                </c:pt>
                <c:pt idx="2501">
                  <c:v>2006.8465753424389</c:v>
                </c:pt>
                <c:pt idx="2502">
                  <c:v>2006.8493150684662</c:v>
                </c:pt>
                <c:pt idx="2503">
                  <c:v>2006.8520547944936</c:v>
                </c:pt>
                <c:pt idx="2504">
                  <c:v>2006.854794520521</c:v>
                </c:pt>
                <c:pt idx="2505">
                  <c:v>2006.8575342465483</c:v>
                </c:pt>
                <c:pt idx="2506">
                  <c:v>2006.8602739725757</c:v>
                </c:pt>
                <c:pt idx="2507">
                  <c:v>2006.863013698603</c:v>
                </c:pt>
                <c:pt idx="2508">
                  <c:v>2006.8657534246304</c:v>
                </c:pt>
                <c:pt idx="2509">
                  <c:v>2006.8684931506577</c:v>
                </c:pt>
                <c:pt idx="2510">
                  <c:v>2006.8712328766851</c:v>
                </c:pt>
                <c:pt idx="2511">
                  <c:v>2006.8739726027125</c:v>
                </c:pt>
                <c:pt idx="2512">
                  <c:v>2006.8767123287398</c:v>
                </c:pt>
                <c:pt idx="2513">
                  <c:v>2006.8794520547672</c:v>
                </c:pt>
                <c:pt idx="2514">
                  <c:v>2006.8821917807945</c:v>
                </c:pt>
                <c:pt idx="2515">
                  <c:v>2006.8849315068219</c:v>
                </c:pt>
                <c:pt idx="2516">
                  <c:v>2006.8876712328492</c:v>
                </c:pt>
                <c:pt idx="2517">
                  <c:v>2006.8904109588766</c:v>
                </c:pt>
                <c:pt idx="2518">
                  <c:v>2006.893150684904</c:v>
                </c:pt>
                <c:pt idx="2519">
                  <c:v>2006.8958904109313</c:v>
                </c:pt>
                <c:pt idx="2520">
                  <c:v>2006.8986301369587</c:v>
                </c:pt>
                <c:pt idx="2521">
                  <c:v>2006.901369862986</c:v>
                </c:pt>
                <c:pt idx="2522">
                  <c:v>2006.9041095890134</c:v>
                </c:pt>
                <c:pt idx="2523">
                  <c:v>2006.9068493150407</c:v>
                </c:pt>
                <c:pt idx="2524">
                  <c:v>2006.9095890410681</c:v>
                </c:pt>
                <c:pt idx="2525">
                  <c:v>2006.9123287670955</c:v>
                </c:pt>
                <c:pt idx="2526">
                  <c:v>2006.9150684931228</c:v>
                </c:pt>
                <c:pt idx="2527">
                  <c:v>2006.9178082191502</c:v>
                </c:pt>
                <c:pt idx="2528">
                  <c:v>2006.9205479451775</c:v>
                </c:pt>
                <c:pt idx="2529">
                  <c:v>2006.9232876712049</c:v>
                </c:pt>
                <c:pt idx="2530">
                  <c:v>2006.9260273972322</c:v>
                </c:pt>
                <c:pt idx="2531">
                  <c:v>2006.9287671232596</c:v>
                </c:pt>
                <c:pt idx="2532">
                  <c:v>2006.931506849287</c:v>
                </c:pt>
                <c:pt idx="2533">
                  <c:v>2006.9342465753143</c:v>
                </c:pt>
                <c:pt idx="2534">
                  <c:v>2006.9369863013417</c:v>
                </c:pt>
                <c:pt idx="2535">
                  <c:v>2006.939726027369</c:v>
                </c:pt>
                <c:pt idx="2536">
                  <c:v>2006.9424657533964</c:v>
                </c:pt>
                <c:pt idx="2537">
                  <c:v>2006.9452054794237</c:v>
                </c:pt>
                <c:pt idx="2538">
                  <c:v>2006.9479452054511</c:v>
                </c:pt>
                <c:pt idx="2539">
                  <c:v>2006.9506849314785</c:v>
                </c:pt>
                <c:pt idx="2540">
                  <c:v>2006.9534246575058</c:v>
                </c:pt>
                <c:pt idx="2541">
                  <c:v>2006.9561643835332</c:v>
                </c:pt>
                <c:pt idx="2542">
                  <c:v>2006.9589041095605</c:v>
                </c:pt>
                <c:pt idx="2543">
                  <c:v>2006.9616438355879</c:v>
                </c:pt>
                <c:pt idx="2544">
                  <c:v>2006.9643835616153</c:v>
                </c:pt>
                <c:pt idx="2545">
                  <c:v>2006.9671232876426</c:v>
                </c:pt>
                <c:pt idx="2546">
                  <c:v>2006.96986301367</c:v>
                </c:pt>
                <c:pt idx="2547">
                  <c:v>2006.9726027396973</c:v>
                </c:pt>
                <c:pt idx="2548">
                  <c:v>2006.9753424657247</c:v>
                </c:pt>
                <c:pt idx="2549">
                  <c:v>2006.978082191752</c:v>
                </c:pt>
                <c:pt idx="2550">
                  <c:v>2006.9808219177794</c:v>
                </c:pt>
                <c:pt idx="2551">
                  <c:v>2006.9835616438068</c:v>
                </c:pt>
                <c:pt idx="2552">
                  <c:v>2006.9863013698341</c:v>
                </c:pt>
                <c:pt idx="2553">
                  <c:v>2006.9890410958615</c:v>
                </c:pt>
                <c:pt idx="2554">
                  <c:v>2006.9917808218888</c:v>
                </c:pt>
                <c:pt idx="2555">
                  <c:v>2006.9945205479162</c:v>
                </c:pt>
                <c:pt idx="2556">
                  <c:v>2006.9972602739435</c:v>
                </c:pt>
                <c:pt idx="2557">
                  <c:v>2006.9999999999709</c:v>
                </c:pt>
                <c:pt idx="2558">
                  <c:v>2007.0027397259983</c:v>
                </c:pt>
                <c:pt idx="2559">
                  <c:v>2007.0054794520256</c:v>
                </c:pt>
                <c:pt idx="2560">
                  <c:v>2007.008219178053</c:v>
                </c:pt>
                <c:pt idx="2561">
                  <c:v>2007.0109589040803</c:v>
                </c:pt>
                <c:pt idx="2562">
                  <c:v>2007.0136986301077</c:v>
                </c:pt>
                <c:pt idx="2563">
                  <c:v>2007.016438356135</c:v>
                </c:pt>
                <c:pt idx="2564">
                  <c:v>2007.0191780821624</c:v>
                </c:pt>
                <c:pt idx="2565">
                  <c:v>2007.0219178081898</c:v>
                </c:pt>
                <c:pt idx="2566">
                  <c:v>2007.0246575342171</c:v>
                </c:pt>
                <c:pt idx="2567">
                  <c:v>2007.0273972602445</c:v>
                </c:pt>
                <c:pt idx="2568">
                  <c:v>2007.0301369862718</c:v>
                </c:pt>
                <c:pt idx="2569">
                  <c:v>2007.0328767122992</c:v>
                </c:pt>
                <c:pt idx="2570">
                  <c:v>2007.0356164383265</c:v>
                </c:pt>
                <c:pt idx="2571">
                  <c:v>2007.0383561643539</c:v>
                </c:pt>
                <c:pt idx="2572">
                  <c:v>2007.0410958903813</c:v>
                </c:pt>
                <c:pt idx="2573">
                  <c:v>2007.0438356164086</c:v>
                </c:pt>
                <c:pt idx="2574">
                  <c:v>2007.046575342436</c:v>
                </c:pt>
                <c:pt idx="2575">
                  <c:v>2007.0493150684633</c:v>
                </c:pt>
                <c:pt idx="2576">
                  <c:v>2007.0520547944907</c:v>
                </c:pt>
                <c:pt idx="2577">
                  <c:v>2007.054794520518</c:v>
                </c:pt>
                <c:pt idx="2578">
                  <c:v>2007.0575342465454</c:v>
                </c:pt>
                <c:pt idx="2579">
                  <c:v>2007.0602739725728</c:v>
                </c:pt>
                <c:pt idx="2580">
                  <c:v>2007.0630136986001</c:v>
                </c:pt>
                <c:pt idx="2581">
                  <c:v>2007.0657534246275</c:v>
                </c:pt>
                <c:pt idx="2582">
                  <c:v>2007.0684931506548</c:v>
                </c:pt>
                <c:pt idx="2583">
                  <c:v>2007.0712328766822</c:v>
                </c:pt>
                <c:pt idx="2584">
                  <c:v>2007.0739726027095</c:v>
                </c:pt>
                <c:pt idx="2585">
                  <c:v>2007.0767123287369</c:v>
                </c:pt>
                <c:pt idx="2586">
                  <c:v>2007.0794520547643</c:v>
                </c:pt>
                <c:pt idx="2587">
                  <c:v>2007.0821917807916</c:v>
                </c:pt>
                <c:pt idx="2588">
                  <c:v>2007.084931506819</c:v>
                </c:pt>
                <c:pt idx="2589">
                  <c:v>2007.0876712328463</c:v>
                </c:pt>
                <c:pt idx="2590">
                  <c:v>2007.0904109588737</c:v>
                </c:pt>
                <c:pt idx="2591">
                  <c:v>2007.093150684901</c:v>
                </c:pt>
                <c:pt idx="2592">
                  <c:v>2007.0958904109284</c:v>
                </c:pt>
                <c:pt idx="2593">
                  <c:v>2007.0986301369558</c:v>
                </c:pt>
                <c:pt idx="2594">
                  <c:v>2007.1013698629831</c:v>
                </c:pt>
                <c:pt idx="2595">
                  <c:v>2007.1041095890105</c:v>
                </c:pt>
                <c:pt idx="2596">
                  <c:v>2007.1068493150378</c:v>
                </c:pt>
                <c:pt idx="2597">
                  <c:v>2007.1095890410652</c:v>
                </c:pt>
                <c:pt idx="2598">
                  <c:v>2007.1123287670925</c:v>
                </c:pt>
                <c:pt idx="2599">
                  <c:v>2007.1150684931199</c:v>
                </c:pt>
                <c:pt idx="2600">
                  <c:v>2007.1178082191473</c:v>
                </c:pt>
                <c:pt idx="2601">
                  <c:v>2007.1205479451746</c:v>
                </c:pt>
                <c:pt idx="2602">
                  <c:v>2007.123287671202</c:v>
                </c:pt>
                <c:pt idx="2603">
                  <c:v>2007.1260273972293</c:v>
                </c:pt>
                <c:pt idx="2604">
                  <c:v>2007.1287671232567</c:v>
                </c:pt>
                <c:pt idx="2605">
                  <c:v>2007.1315068492841</c:v>
                </c:pt>
                <c:pt idx="2606">
                  <c:v>2007.1342465753114</c:v>
                </c:pt>
                <c:pt idx="2607">
                  <c:v>2007.1369863013388</c:v>
                </c:pt>
                <c:pt idx="2608">
                  <c:v>2007.1397260273661</c:v>
                </c:pt>
                <c:pt idx="2609">
                  <c:v>2007.1424657533935</c:v>
                </c:pt>
                <c:pt idx="2610">
                  <c:v>2007.1452054794208</c:v>
                </c:pt>
                <c:pt idx="2611">
                  <c:v>2007.1479452054482</c:v>
                </c:pt>
                <c:pt idx="2612">
                  <c:v>2007.1506849314756</c:v>
                </c:pt>
                <c:pt idx="2613">
                  <c:v>2007.1534246575029</c:v>
                </c:pt>
                <c:pt idx="2614">
                  <c:v>2007.1561643835303</c:v>
                </c:pt>
                <c:pt idx="2615">
                  <c:v>2007.1589041095576</c:v>
                </c:pt>
                <c:pt idx="2616">
                  <c:v>2007.161643835585</c:v>
                </c:pt>
                <c:pt idx="2617">
                  <c:v>2007.1643835616123</c:v>
                </c:pt>
                <c:pt idx="2618">
                  <c:v>2007.1671232876397</c:v>
                </c:pt>
                <c:pt idx="2619">
                  <c:v>2007.1698630136671</c:v>
                </c:pt>
                <c:pt idx="2620">
                  <c:v>2007.1726027396944</c:v>
                </c:pt>
                <c:pt idx="2621">
                  <c:v>2007.1753424657218</c:v>
                </c:pt>
                <c:pt idx="2622">
                  <c:v>2007.1780821917491</c:v>
                </c:pt>
                <c:pt idx="2623">
                  <c:v>2007.1808219177765</c:v>
                </c:pt>
                <c:pt idx="2624">
                  <c:v>2007.1835616438038</c:v>
                </c:pt>
                <c:pt idx="2625">
                  <c:v>2007.1863013698312</c:v>
                </c:pt>
                <c:pt idx="2626">
                  <c:v>2007.1890410958586</c:v>
                </c:pt>
                <c:pt idx="2627">
                  <c:v>2007.1917808218859</c:v>
                </c:pt>
                <c:pt idx="2628">
                  <c:v>2007.1945205479133</c:v>
                </c:pt>
                <c:pt idx="2629">
                  <c:v>2007.1972602739406</c:v>
                </c:pt>
                <c:pt idx="2630">
                  <c:v>2007.199999999968</c:v>
                </c:pt>
                <c:pt idx="2631">
                  <c:v>2007.2027397259953</c:v>
                </c:pt>
                <c:pt idx="2632">
                  <c:v>2007.2054794520227</c:v>
                </c:pt>
                <c:pt idx="2633">
                  <c:v>2007.2082191780501</c:v>
                </c:pt>
                <c:pt idx="2634">
                  <c:v>2007.2109589040774</c:v>
                </c:pt>
                <c:pt idx="2635">
                  <c:v>2007.2136986301048</c:v>
                </c:pt>
                <c:pt idx="2636">
                  <c:v>2007.2164383561321</c:v>
                </c:pt>
                <c:pt idx="2637">
                  <c:v>2007.2191780821595</c:v>
                </c:pt>
                <c:pt idx="2638">
                  <c:v>2007.2219178081868</c:v>
                </c:pt>
                <c:pt idx="2639">
                  <c:v>2007.2246575342142</c:v>
                </c:pt>
                <c:pt idx="2640">
                  <c:v>2007.2273972602416</c:v>
                </c:pt>
                <c:pt idx="2641">
                  <c:v>2007.2301369862689</c:v>
                </c:pt>
                <c:pt idx="2642">
                  <c:v>2007.2328767122963</c:v>
                </c:pt>
                <c:pt idx="2643">
                  <c:v>2007.2356164383236</c:v>
                </c:pt>
                <c:pt idx="2644">
                  <c:v>2007.238356164351</c:v>
                </c:pt>
                <c:pt idx="2645">
                  <c:v>2007.2410958903783</c:v>
                </c:pt>
                <c:pt idx="2646">
                  <c:v>2007.2438356164057</c:v>
                </c:pt>
                <c:pt idx="2647">
                  <c:v>2007.2465753424331</c:v>
                </c:pt>
                <c:pt idx="2648">
                  <c:v>2007.2493150684604</c:v>
                </c:pt>
                <c:pt idx="2649">
                  <c:v>2007.2520547944878</c:v>
                </c:pt>
                <c:pt idx="2650">
                  <c:v>2007.2547945205151</c:v>
                </c:pt>
                <c:pt idx="2651">
                  <c:v>2007.2575342465425</c:v>
                </c:pt>
                <c:pt idx="2652">
                  <c:v>2007.2602739725698</c:v>
                </c:pt>
                <c:pt idx="2653">
                  <c:v>2007.2630136985972</c:v>
                </c:pt>
                <c:pt idx="2654">
                  <c:v>2007.2657534246246</c:v>
                </c:pt>
                <c:pt idx="2655">
                  <c:v>2007.2684931506519</c:v>
                </c:pt>
                <c:pt idx="2656">
                  <c:v>2007.2712328766793</c:v>
                </c:pt>
                <c:pt idx="2657">
                  <c:v>2007.2739726027066</c:v>
                </c:pt>
                <c:pt idx="2658">
                  <c:v>2007.276712328734</c:v>
                </c:pt>
                <c:pt idx="2659">
                  <c:v>2007.2794520547614</c:v>
                </c:pt>
                <c:pt idx="2660">
                  <c:v>2007.2821917807887</c:v>
                </c:pt>
                <c:pt idx="2661">
                  <c:v>2007.2849315068161</c:v>
                </c:pt>
                <c:pt idx="2662">
                  <c:v>2007.2876712328434</c:v>
                </c:pt>
                <c:pt idx="2663">
                  <c:v>2007.2904109588708</c:v>
                </c:pt>
                <c:pt idx="2664">
                  <c:v>2007.2931506848981</c:v>
                </c:pt>
                <c:pt idx="2665">
                  <c:v>2007.2958904109255</c:v>
                </c:pt>
                <c:pt idx="2666">
                  <c:v>2007.2986301369529</c:v>
                </c:pt>
                <c:pt idx="2667">
                  <c:v>2007.3013698629802</c:v>
                </c:pt>
                <c:pt idx="2668">
                  <c:v>2007.3041095890076</c:v>
                </c:pt>
                <c:pt idx="2669">
                  <c:v>2007.3068493150349</c:v>
                </c:pt>
                <c:pt idx="2670">
                  <c:v>2007.3095890410623</c:v>
                </c:pt>
                <c:pt idx="2671">
                  <c:v>2007.3123287670896</c:v>
                </c:pt>
                <c:pt idx="2672">
                  <c:v>2007.315068493117</c:v>
                </c:pt>
                <c:pt idx="2673">
                  <c:v>2007.3178082191444</c:v>
                </c:pt>
                <c:pt idx="2674">
                  <c:v>2007.3205479451717</c:v>
                </c:pt>
                <c:pt idx="2675">
                  <c:v>2007.3232876711991</c:v>
                </c:pt>
                <c:pt idx="2676">
                  <c:v>2007.3260273972264</c:v>
                </c:pt>
                <c:pt idx="2677">
                  <c:v>2007.3287671232538</c:v>
                </c:pt>
                <c:pt idx="2678">
                  <c:v>2007.3315068492811</c:v>
                </c:pt>
                <c:pt idx="2679">
                  <c:v>2007.3342465753085</c:v>
                </c:pt>
                <c:pt idx="2680">
                  <c:v>2007.3369863013359</c:v>
                </c:pt>
                <c:pt idx="2681">
                  <c:v>2007.3397260273632</c:v>
                </c:pt>
                <c:pt idx="2682">
                  <c:v>2007.3424657533906</c:v>
                </c:pt>
                <c:pt idx="2683">
                  <c:v>2007.3452054794179</c:v>
                </c:pt>
                <c:pt idx="2684">
                  <c:v>2007.3479452054453</c:v>
                </c:pt>
                <c:pt idx="2685">
                  <c:v>2007.3506849314726</c:v>
                </c:pt>
                <c:pt idx="2686">
                  <c:v>2007.3534246575</c:v>
                </c:pt>
                <c:pt idx="2687">
                  <c:v>2007.3561643835274</c:v>
                </c:pt>
                <c:pt idx="2688">
                  <c:v>2007.3589041095547</c:v>
                </c:pt>
                <c:pt idx="2689">
                  <c:v>2007.3616438355821</c:v>
                </c:pt>
                <c:pt idx="2690">
                  <c:v>2007.3643835616094</c:v>
                </c:pt>
                <c:pt idx="2691">
                  <c:v>2007.3671232876368</c:v>
                </c:pt>
                <c:pt idx="2692">
                  <c:v>2007.3698630136641</c:v>
                </c:pt>
                <c:pt idx="2693">
                  <c:v>2007.3726027396915</c:v>
                </c:pt>
                <c:pt idx="2694">
                  <c:v>2007.3753424657189</c:v>
                </c:pt>
                <c:pt idx="2695">
                  <c:v>2007.3780821917462</c:v>
                </c:pt>
                <c:pt idx="2696">
                  <c:v>2007.3808219177736</c:v>
                </c:pt>
                <c:pt idx="2697">
                  <c:v>2007.3835616438009</c:v>
                </c:pt>
                <c:pt idx="2698">
                  <c:v>2007.3863013698283</c:v>
                </c:pt>
                <c:pt idx="2699">
                  <c:v>2007.3890410958556</c:v>
                </c:pt>
                <c:pt idx="2700">
                  <c:v>2007.391780821883</c:v>
                </c:pt>
                <c:pt idx="2701">
                  <c:v>2007.3945205479104</c:v>
                </c:pt>
                <c:pt idx="2702">
                  <c:v>2007.3972602739377</c:v>
                </c:pt>
                <c:pt idx="2703">
                  <c:v>2007.3999999999651</c:v>
                </c:pt>
                <c:pt idx="2704">
                  <c:v>2007.4027397259924</c:v>
                </c:pt>
                <c:pt idx="2705">
                  <c:v>2007.4054794520198</c:v>
                </c:pt>
                <c:pt idx="2706">
                  <c:v>2007.4082191780471</c:v>
                </c:pt>
                <c:pt idx="2707">
                  <c:v>2007.4109589040745</c:v>
                </c:pt>
                <c:pt idx="2708">
                  <c:v>2007.4136986301019</c:v>
                </c:pt>
                <c:pt idx="2709">
                  <c:v>2007.4164383561292</c:v>
                </c:pt>
                <c:pt idx="2710">
                  <c:v>2007.4191780821566</c:v>
                </c:pt>
                <c:pt idx="2711">
                  <c:v>2007.4219178081839</c:v>
                </c:pt>
                <c:pt idx="2712">
                  <c:v>2007.4246575342113</c:v>
                </c:pt>
                <c:pt idx="2713">
                  <c:v>2007.4273972602386</c:v>
                </c:pt>
                <c:pt idx="2714">
                  <c:v>2007.430136986266</c:v>
                </c:pt>
                <c:pt idx="2715">
                  <c:v>2007.4328767122934</c:v>
                </c:pt>
                <c:pt idx="2716">
                  <c:v>2007.4356164383207</c:v>
                </c:pt>
                <c:pt idx="2717">
                  <c:v>2007.4383561643481</c:v>
                </c:pt>
                <c:pt idx="2718">
                  <c:v>2007.4410958903754</c:v>
                </c:pt>
                <c:pt idx="2719">
                  <c:v>2007.4438356164028</c:v>
                </c:pt>
                <c:pt idx="2720">
                  <c:v>2007.4465753424302</c:v>
                </c:pt>
                <c:pt idx="2721">
                  <c:v>2007.4493150684575</c:v>
                </c:pt>
                <c:pt idx="2722">
                  <c:v>2007.4520547944849</c:v>
                </c:pt>
                <c:pt idx="2723">
                  <c:v>2007.4547945205122</c:v>
                </c:pt>
                <c:pt idx="2724">
                  <c:v>2007.4575342465396</c:v>
                </c:pt>
                <c:pt idx="2725">
                  <c:v>2007.4602739725669</c:v>
                </c:pt>
                <c:pt idx="2726">
                  <c:v>2007.4630136985943</c:v>
                </c:pt>
                <c:pt idx="2727">
                  <c:v>2007.4657534246217</c:v>
                </c:pt>
                <c:pt idx="2728">
                  <c:v>2007.468493150649</c:v>
                </c:pt>
                <c:pt idx="2729">
                  <c:v>2007.4712328766764</c:v>
                </c:pt>
                <c:pt idx="2730">
                  <c:v>2007.4739726027037</c:v>
                </c:pt>
                <c:pt idx="2731">
                  <c:v>2007.4767123287311</c:v>
                </c:pt>
                <c:pt idx="2732">
                  <c:v>2007.4794520547584</c:v>
                </c:pt>
                <c:pt idx="2733">
                  <c:v>2007.4821917807858</c:v>
                </c:pt>
                <c:pt idx="2734">
                  <c:v>2007.4849315068132</c:v>
                </c:pt>
                <c:pt idx="2735">
                  <c:v>2007.4876712328405</c:v>
                </c:pt>
                <c:pt idx="2736">
                  <c:v>2007.4904109588679</c:v>
                </c:pt>
                <c:pt idx="2737">
                  <c:v>2007.4931506848952</c:v>
                </c:pt>
                <c:pt idx="2738">
                  <c:v>2007.4958904109226</c:v>
                </c:pt>
                <c:pt idx="2739">
                  <c:v>2007.4986301369499</c:v>
                </c:pt>
                <c:pt idx="2740">
                  <c:v>2007.5013698629773</c:v>
                </c:pt>
                <c:pt idx="2741">
                  <c:v>2007.5041095890047</c:v>
                </c:pt>
                <c:pt idx="2742">
                  <c:v>2007.506849315032</c:v>
                </c:pt>
                <c:pt idx="2743">
                  <c:v>2007.5095890410594</c:v>
                </c:pt>
                <c:pt idx="2744">
                  <c:v>2007.5123287670867</c:v>
                </c:pt>
                <c:pt idx="2745">
                  <c:v>2007.5150684931141</c:v>
                </c:pt>
                <c:pt idx="2746">
                  <c:v>2007.5178082191414</c:v>
                </c:pt>
                <c:pt idx="2747">
                  <c:v>2007.5205479451688</c:v>
                </c:pt>
                <c:pt idx="2748">
                  <c:v>2007.5232876711962</c:v>
                </c:pt>
                <c:pt idx="2749">
                  <c:v>2007.5260273972235</c:v>
                </c:pt>
                <c:pt idx="2750">
                  <c:v>2007.5287671232509</c:v>
                </c:pt>
                <c:pt idx="2751">
                  <c:v>2007.5315068492782</c:v>
                </c:pt>
                <c:pt idx="2752">
                  <c:v>2007.5342465753056</c:v>
                </c:pt>
                <c:pt idx="2753">
                  <c:v>2007.5369863013329</c:v>
                </c:pt>
                <c:pt idx="2754">
                  <c:v>2007.5397260273603</c:v>
                </c:pt>
                <c:pt idx="2755">
                  <c:v>2007.5424657533877</c:v>
                </c:pt>
                <c:pt idx="2756">
                  <c:v>2007.545205479415</c:v>
                </c:pt>
                <c:pt idx="2757">
                  <c:v>2007.5479452054424</c:v>
                </c:pt>
                <c:pt idx="2758">
                  <c:v>2007.5506849314697</c:v>
                </c:pt>
                <c:pt idx="2759">
                  <c:v>2007.5534246574971</c:v>
                </c:pt>
                <c:pt idx="2760">
                  <c:v>2007.5561643835244</c:v>
                </c:pt>
                <c:pt idx="2761">
                  <c:v>2007.5589041095518</c:v>
                </c:pt>
                <c:pt idx="2762">
                  <c:v>2007.5616438355792</c:v>
                </c:pt>
                <c:pt idx="2763">
                  <c:v>2007.5643835616065</c:v>
                </c:pt>
                <c:pt idx="2764">
                  <c:v>2007.5671232876339</c:v>
                </c:pt>
                <c:pt idx="2765">
                  <c:v>2007.5698630136612</c:v>
                </c:pt>
                <c:pt idx="2766">
                  <c:v>2007.5726027396886</c:v>
                </c:pt>
                <c:pt idx="2767">
                  <c:v>2007.5753424657159</c:v>
                </c:pt>
                <c:pt idx="2768">
                  <c:v>2007.5780821917433</c:v>
                </c:pt>
                <c:pt idx="2769">
                  <c:v>2007.5808219177707</c:v>
                </c:pt>
                <c:pt idx="2770">
                  <c:v>2007.583561643798</c:v>
                </c:pt>
                <c:pt idx="2771">
                  <c:v>2007.5863013698254</c:v>
                </c:pt>
                <c:pt idx="2772">
                  <c:v>2007.5890410958527</c:v>
                </c:pt>
                <c:pt idx="2773">
                  <c:v>2007.5917808218801</c:v>
                </c:pt>
                <c:pt idx="2774">
                  <c:v>2007.5945205479075</c:v>
                </c:pt>
                <c:pt idx="2775">
                  <c:v>2007.5972602739348</c:v>
                </c:pt>
                <c:pt idx="2776">
                  <c:v>2007.5999999999622</c:v>
                </c:pt>
                <c:pt idx="2777">
                  <c:v>2007.6027397259895</c:v>
                </c:pt>
                <c:pt idx="2778">
                  <c:v>2007.6054794520169</c:v>
                </c:pt>
                <c:pt idx="2779">
                  <c:v>2007.6082191780442</c:v>
                </c:pt>
                <c:pt idx="2780">
                  <c:v>2007.6109589040716</c:v>
                </c:pt>
                <c:pt idx="2781">
                  <c:v>2007.613698630099</c:v>
                </c:pt>
                <c:pt idx="2782">
                  <c:v>2007.6164383561263</c:v>
                </c:pt>
                <c:pt idx="2783">
                  <c:v>2007.6191780821537</c:v>
                </c:pt>
                <c:pt idx="2784">
                  <c:v>2007.621917808181</c:v>
                </c:pt>
                <c:pt idx="2785">
                  <c:v>2007.6246575342084</c:v>
                </c:pt>
                <c:pt idx="2786">
                  <c:v>2007.6273972602357</c:v>
                </c:pt>
                <c:pt idx="2787">
                  <c:v>2007.6301369862631</c:v>
                </c:pt>
                <c:pt idx="2788">
                  <c:v>2007.6328767122905</c:v>
                </c:pt>
                <c:pt idx="2789">
                  <c:v>2007.6356164383178</c:v>
                </c:pt>
                <c:pt idx="2790">
                  <c:v>2007.6383561643452</c:v>
                </c:pt>
                <c:pt idx="2791">
                  <c:v>2007.6410958903725</c:v>
                </c:pt>
                <c:pt idx="2792">
                  <c:v>2007.6438356163999</c:v>
                </c:pt>
                <c:pt idx="2793">
                  <c:v>2007.6465753424272</c:v>
                </c:pt>
                <c:pt idx="2794">
                  <c:v>2007.6493150684546</c:v>
                </c:pt>
                <c:pt idx="2795">
                  <c:v>2007.652054794482</c:v>
                </c:pt>
                <c:pt idx="2796">
                  <c:v>2007.6547945205093</c:v>
                </c:pt>
                <c:pt idx="2797">
                  <c:v>2007.6575342465367</c:v>
                </c:pt>
                <c:pt idx="2798">
                  <c:v>2007.660273972564</c:v>
                </c:pt>
                <c:pt idx="2799">
                  <c:v>2007.6630136985914</c:v>
                </c:pt>
                <c:pt idx="2800">
                  <c:v>2007.6657534246187</c:v>
                </c:pt>
                <c:pt idx="2801">
                  <c:v>2007.6684931506461</c:v>
                </c:pt>
                <c:pt idx="2802">
                  <c:v>2007.6712328766735</c:v>
                </c:pt>
                <c:pt idx="2803">
                  <c:v>2007.6739726027008</c:v>
                </c:pt>
                <c:pt idx="2804">
                  <c:v>2007.6767123287282</c:v>
                </c:pt>
                <c:pt idx="2805">
                  <c:v>2007.6794520547555</c:v>
                </c:pt>
                <c:pt idx="2806">
                  <c:v>2007.6821917807829</c:v>
                </c:pt>
                <c:pt idx="2807">
                  <c:v>2007.6849315068102</c:v>
                </c:pt>
                <c:pt idx="2808">
                  <c:v>2007.6876712328376</c:v>
                </c:pt>
                <c:pt idx="2809">
                  <c:v>2007.690410958865</c:v>
                </c:pt>
                <c:pt idx="2810">
                  <c:v>2007.6931506848923</c:v>
                </c:pt>
                <c:pt idx="2811">
                  <c:v>2007.6958904109197</c:v>
                </c:pt>
                <c:pt idx="2812">
                  <c:v>2007.698630136947</c:v>
                </c:pt>
                <c:pt idx="2813">
                  <c:v>2007.7013698629744</c:v>
                </c:pt>
                <c:pt idx="2814">
                  <c:v>2007.7041095890017</c:v>
                </c:pt>
                <c:pt idx="2815">
                  <c:v>2007.7068493150291</c:v>
                </c:pt>
                <c:pt idx="2816">
                  <c:v>2007.7095890410565</c:v>
                </c:pt>
                <c:pt idx="2817">
                  <c:v>2007.7123287670838</c:v>
                </c:pt>
                <c:pt idx="2818">
                  <c:v>2007.7150684931112</c:v>
                </c:pt>
                <c:pt idx="2819">
                  <c:v>2007.7178082191385</c:v>
                </c:pt>
                <c:pt idx="2820">
                  <c:v>2007.7205479451659</c:v>
                </c:pt>
                <c:pt idx="2821">
                  <c:v>2007.7232876711932</c:v>
                </c:pt>
                <c:pt idx="2822">
                  <c:v>2007.7260273972206</c:v>
                </c:pt>
                <c:pt idx="2823">
                  <c:v>2007.728767123248</c:v>
                </c:pt>
                <c:pt idx="2824">
                  <c:v>2007.7315068492753</c:v>
                </c:pt>
                <c:pt idx="2825">
                  <c:v>2007.7342465753027</c:v>
                </c:pt>
                <c:pt idx="2826">
                  <c:v>2007.73698630133</c:v>
                </c:pt>
                <c:pt idx="2827">
                  <c:v>2007.7397260273574</c:v>
                </c:pt>
                <c:pt idx="2828">
                  <c:v>2007.7424657533847</c:v>
                </c:pt>
                <c:pt idx="2829">
                  <c:v>2007.7452054794121</c:v>
                </c:pt>
                <c:pt idx="2830">
                  <c:v>2007.7479452054395</c:v>
                </c:pt>
                <c:pt idx="2831">
                  <c:v>2007.7506849314668</c:v>
                </c:pt>
                <c:pt idx="2832">
                  <c:v>2007.7534246574942</c:v>
                </c:pt>
                <c:pt idx="2833">
                  <c:v>2007.7561643835215</c:v>
                </c:pt>
                <c:pt idx="2834">
                  <c:v>2007.7589041095489</c:v>
                </c:pt>
                <c:pt idx="2835">
                  <c:v>2007.7616438355763</c:v>
                </c:pt>
                <c:pt idx="2836">
                  <c:v>2007.7643835616036</c:v>
                </c:pt>
                <c:pt idx="2837">
                  <c:v>2007.767123287631</c:v>
                </c:pt>
                <c:pt idx="2838">
                  <c:v>2007.7698630136583</c:v>
                </c:pt>
                <c:pt idx="2839">
                  <c:v>2007.7726027396857</c:v>
                </c:pt>
                <c:pt idx="2840">
                  <c:v>2007.775342465713</c:v>
                </c:pt>
                <c:pt idx="2841">
                  <c:v>2007.7780821917404</c:v>
                </c:pt>
                <c:pt idx="2842">
                  <c:v>2007.7808219177678</c:v>
                </c:pt>
                <c:pt idx="2843">
                  <c:v>2007.7835616437951</c:v>
                </c:pt>
                <c:pt idx="2844">
                  <c:v>2007.7863013698225</c:v>
                </c:pt>
                <c:pt idx="2845">
                  <c:v>2007.7890410958498</c:v>
                </c:pt>
                <c:pt idx="2846">
                  <c:v>2007.7917808218772</c:v>
                </c:pt>
                <c:pt idx="2847">
                  <c:v>2007.7945205479045</c:v>
                </c:pt>
                <c:pt idx="2848">
                  <c:v>2007.7972602739319</c:v>
                </c:pt>
                <c:pt idx="2849">
                  <c:v>2007.7999999999593</c:v>
                </c:pt>
                <c:pt idx="2850">
                  <c:v>2007.8027397259866</c:v>
                </c:pt>
                <c:pt idx="2851">
                  <c:v>2007.805479452014</c:v>
                </c:pt>
                <c:pt idx="2852">
                  <c:v>2007.8082191780413</c:v>
                </c:pt>
                <c:pt idx="2853">
                  <c:v>2007.8109589040687</c:v>
                </c:pt>
                <c:pt idx="2854">
                  <c:v>2007.813698630096</c:v>
                </c:pt>
                <c:pt idx="2855">
                  <c:v>2007.8164383561234</c:v>
                </c:pt>
                <c:pt idx="2856">
                  <c:v>2007.8191780821508</c:v>
                </c:pt>
                <c:pt idx="2857">
                  <c:v>2007.8219178081781</c:v>
                </c:pt>
                <c:pt idx="2858">
                  <c:v>2007.8246575342055</c:v>
                </c:pt>
                <c:pt idx="2859">
                  <c:v>2007.8273972602328</c:v>
                </c:pt>
                <c:pt idx="2860">
                  <c:v>2007.8301369862602</c:v>
                </c:pt>
                <c:pt idx="2861">
                  <c:v>2007.8328767122875</c:v>
                </c:pt>
                <c:pt idx="2862">
                  <c:v>2007.8356164383149</c:v>
                </c:pt>
                <c:pt idx="2863">
                  <c:v>2007.8383561643423</c:v>
                </c:pt>
                <c:pt idx="2864">
                  <c:v>2007.8410958903696</c:v>
                </c:pt>
                <c:pt idx="2865">
                  <c:v>2007.843835616397</c:v>
                </c:pt>
                <c:pt idx="2866">
                  <c:v>2007.8465753424243</c:v>
                </c:pt>
                <c:pt idx="2867">
                  <c:v>2007.8493150684517</c:v>
                </c:pt>
                <c:pt idx="2868">
                  <c:v>2007.852054794479</c:v>
                </c:pt>
                <c:pt idx="2869">
                  <c:v>2007.8547945205064</c:v>
                </c:pt>
                <c:pt idx="2870">
                  <c:v>2007.8575342465338</c:v>
                </c:pt>
                <c:pt idx="2871">
                  <c:v>2007.8602739725611</c:v>
                </c:pt>
                <c:pt idx="2872">
                  <c:v>2007.8630136985885</c:v>
                </c:pt>
                <c:pt idx="2873">
                  <c:v>2007.8657534246158</c:v>
                </c:pt>
                <c:pt idx="2874">
                  <c:v>2007.8684931506432</c:v>
                </c:pt>
                <c:pt idx="2875">
                  <c:v>2007.8712328766705</c:v>
                </c:pt>
                <c:pt idx="2876">
                  <c:v>2007.8739726026979</c:v>
                </c:pt>
                <c:pt idx="2877">
                  <c:v>2007.8767123287253</c:v>
                </c:pt>
                <c:pt idx="2878">
                  <c:v>2007.8794520547526</c:v>
                </c:pt>
                <c:pt idx="2879">
                  <c:v>2007.88219178078</c:v>
                </c:pt>
                <c:pt idx="2880">
                  <c:v>2007.8849315068073</c:v>
                </c:pt>
                <c:pt idx="2881">
                  <c:v>2007.8876712328347</c:v>
                </c:pt>
                <c:pt idx="2882">
                  <c:v>2007.890410958862</c:v>
                </c:pt>
                <c:pt idx="2883">
                  <c:v>2007.8931506848894</c:v>
                </c:pt>
                <c:pt idx="2884">
                  <c:v>2007.8958904109168</c:v>
                </c:pt>
                <c:pt idx="2885">
                  <c:v>2007.8986301369441</c:v>
                </c:pt>
                <c:pt idx="2886">
                  <c:v>2007.9013698629715</c:v>
                </c:pt>
                <c:pt idx="2887">
                  <c:v>2007.9041095889988</c:v>
                </c:pt>
                <c:pt idx="2888">
                  <c:v>2007.9068493150262</c:v>
                </c:pt>
                <c:pt idx="2889">
                  <c:v>2007.9095890410536</c:v>
                </c:pt>
                <c:pt idx="2890">
                  <c:v>2007.9123287670809</c:v>
                </c:pt>
                <c:pt idx="2891">
                  <c:v>2007.9150684931083</c:v>
                </c:pt>
                <c:pt idx="2892">
                  <c:v>2007.9178082191356</c:v>
                </c:pt>
                <c:pt idx="2893">
                  <c:v>2007.920547945163</c:v>
                </c:pt>
                <c:pt idx="2894">
                  <c:v>2007.9232876711903</c:v>
                </c:pt>
                <c:pt idx="2895">
                  <c:v>2007.9260273972177</c:v>
                </c:pt>
                <c:pt idx="2896">
                  <c:v>2007.9287671232451</c:v>
                </c:pt>
                <c:pt idx="2897">
                  <c:v>2007.9315068492724</c:v>
                </c:pt>
                <c:pt idx="2898">
                  <c:v>2007.9342465752998</c:v>
                </c:pt>
                <c:pt idx="2899">
                  <c:v>2007.9369863013271</c:v>
                </c:pt>
                <c:pt idx="2900">
                  <c:v>2007.9397260273545</c:v>
                </c:pt>
                <c:pt idx="2901">
                  <c:v>2007.9424657533818</c:v>
                </c:pt>
                <c:pt idx="2902">
                  <c:v>2007.9452054794092</c:v>
                </c:pt>
                <c:pt idx="2903">
                  <c:v>2007.9479452054366</c:v>
                </c:pt>
                <c:pt idx="2904">
                  <c:v>2007.9506849314639</c:v>
                </c:pt>
                <c:pt idx="2905">
                  <c:v>2007.9534246574913</c:v>
                </c:pt>
                <c:pt idx="2906">
                  <c:v>2007.9561643835186</c:v>
                </c:pt>
                <c:pt idx="2907">
                  <c:v>2007.958904109546</c:v>
                </c:pt>
                <c:pt idx="2908">
                  <c:v>2007.9616438355733</c:v>
                </c:pt>
                <c:pt idx="2909">
                  <c:v>2007.9643835616007</c:v>
                </c:pt>
                <c:pt idx="2910">
                  <c:v>2007.9671232876281</c:v>
                </c:pt>
                <c:pt idx="2911">
                  <c:v>2007.9698630136554</c:v>
                </c:pt>
                <c:pt idx="2912">
                  <c:v>2007.9726027396828</c:v>
                </c:pt>
                <c:pt idx="2913">
                  <c:v>2007.9753424657101</c:v>
                </c:pt>
                <c:pt idx="2914">
                  <c:v>2007.9780821917375</c:v>
                </c:pt>
                <c:pt idx="2915">
                  <c:v>2007.9808219177648</c:v>
                </c:pt>
                <c:pt idx="2916">
                  <c:v>2007.9835616437922</c:v>
                </c:pt>
                <c:pt idx="2917">
                  <c:v>2007.9863013698196</c:v>
                </c:pt>
                <c:pt idx="2918">
                  <c:v>2007.9890410958469</c:v>
                </c:pt>
                <c:pt idx="2919">
                  <c:v>2007.9917808218743</c:v>
                </c:pt>
                <c:pt idx="2920">
                  <c:v>2007.9945205479016</c:v>
                </c:pt>
                <c:pt idx="2921">
                  <c:v>2007.997260273929</c:v>
                </c:pt>
                <c:pt idx="2922">
                  <c:v>2008</c:v>
                </c:pt>
                <c:pt idx="2923">
                  <c:v>2008.0027322404371</c:v>
                </c:pt>
                <c:pt idx="2924">
                  <c:v>2008.0054644808743</c:v>
                </c:pt>
                <c:pt idx="2925">
                  <c:v>2008.0081967213114</c:v>
                </c:pt>
                <c:pt idx="2926">
                  <c:v>2008.0109289617485</c:v>
                </c:pt>
                <c:pt idx="2927">
                  <c:v>2008.0136612021856</c:v>
                </c:pt>
                <c:pt idx="2928">
                  <c:v>2008.0163934426228</c:v>
                </c:pt>
                <c:pt idx="2929">
                  <c:v>2008.0191256830599</c:v>
                </c:pt>
                <c:pt idx="2930">
                  <c:v>2008.021857923497</c:v>
                </c:pt>
                <c:pt idx="2931">
                  <c:v>2008.0245901639341</c:v>
                </c:pt>
                <c:pt idx="2932">
                  <c:v>2008.0273224043713</c:v>
                </c:pt>
                <c:pt idx="2933">
                  <c:v>2008.0300546448084</c:v>
                </c:pt>
                <c:pt idx="2934">
                  <c:v>2008.0327868852455</c:v>
                </c:pt>
                <c:pt idx="2935">
                  <c:v>2008.0355191256826</c:v>
                </c:pt>
                <c:pt idx="2936">
                  <c:v>2008.0382513661198</c:v>
                </c:pt>
                <c:pt idx="2937">
                  <c:v>2008.0409836065569</c:v>
                </c:pt>
                <c:pt idx="2938">
                  <c:v>2008.043715846994</c:v>
                </c:pt>
                <c:pt idx="2939">
                  <c:v>2008.0464480874311</c:v>
                </c:pt>
                <c:pt idx="2940">
                  <c:v>2008.0491803278683</c:v>
                </c:pt>
                <c:pt idx="2941">
                  <c:v>2008.0519125683054</c:v>
                </c:pt>
                <c:pt idx="2942">
                  <c:v>2008.0546448087425</c:v>
                </c:pt>
                <c:pt idx="2943">
                  <c:v>2008.0573770491796</c:v>
                </c:pt>
                <c:pt idx="2944">
                  <c:v>2008.0601092896168</c:v>
                </c:pt>
                <c:pt idx="2945">
                  <c:v>2008.0628415300539</c:v>
                </c:pt>
                <c:pt idx="2946">
                  <c:v>2008.065573770491</c:v>
                </c:pt>
                <c:pt idx="2947">
                  <c:v>2008.0683060109282</c:v>
                </c:pt>
                <c:pt idx="2948">
                  <c:v>2008.0710382513653</c:v>
                </c:pt>
                <c:pt idx="2949">
                  <c:v>2008.0737704918024</c:v>
                </c:pt>
                <c:pt idx="2950">
                  <c:v>2008.0765027322395</c:v>
                </c:pt>
                <c:pt idx="2951">
                  <c:v>2008.0792349726767</c:v>
                </c:pt>
                <c:pt idx="2952">
                  <c:v>2008.0819672131138</c:v>
                </c:pt>
                <c:pt idx="2953">
                  <c:v>2008.0846994535509</c:v>
                </c:pt>
                <c:pt idx="2954">
                  <c:v>2008.087431693988</c:v>
                </c:pt>
                <c:pt idx="2955">
                  <c:v>2008.0901639344252</c:v>
                </c:pt>
                <c:pt idx="2956">
                  <c:v>2008.0928961748623</c:v>
                </c:pt>
                <c:pt idx="2957">
                  <c:v>2008.0956284152994</c:v>
                </c:pt>
                <c:pt idx="2958">
                  <c:v>2008.0983606557365</c:v>
                </c:pt>
                <c:pt idx="2959">
                  <c:v>2008.1010928961737</c:v>
                </c:pt>
                <c:pt idx="2960">
                  <c:v>2008.1038251366108</c:v>
                </c:pt>
                <c:pt idx="2961">
                  <c:v>2008.1065573770479</c:v>
                </c:pt>
                <c:pt idx="2962">
                  <c:v>2008.109289617485</c:v>
                </c:pt>
                <c:pt idx="2963">
                  <c:v>2008.1120218579222</c:v>
                </c:pt>
                <c:pt idx="2964">
                  <c:v>2008.1147540983593</c:v>
                </c:pt>
                <c:pt idx="2965">
                  <c:v>2008.1174863387964</c:v>
                </c:pt>
                <c:pt idx="2966">
                  <c:v>2008.1202185792336</c:v>
                </c:pt>
                <c:pt idx="2967">
                  <c:v>2008.1229508196707</c:v>
                </c:pt>
                <c:pt idx="2968">
                  <c:v>2008.1256830601078</c:v>
                </c:pt>
                <c:pt idx="2969">
                  <c:v>2008.1284153005449</c:v>
                </c:pt>
                <c:pt idx="2970">
                  <c:v>2008.1311475409821</c:v>
                </c:pt>
                <c:pt idx="2971">
                  <c:v>2008.1338797814192</c:v>
                </c:pt>
                <c:pt idx="2972">
                  <c:v>2008.1366120218563</c:v>
                </c:pt>
                <c:pt idx="2973">
                  <c:v>2008.1393442622934</c:v>
                </c:pt>
                <c:pt idx="2974">
                  <c:v>2008.1420765027306</c:v>
                </c:pt>
                <c:pt idx="2975">
                  <c:v>2008.1448087431677</c:v>
                </c:pt>
                <c:pt idx="2976">
                  <c:v>2008.1475409836048</c:v>
                </c:pt>
                <c:pt idx="2977">
                  <c:v>2008.1502732240419</c:v>
                </c:pt>
                <c:pt idx="2978">
                  <c:v>2008.1530054644791</c:v>
                </c:pt>
                <c:pt idx="2979">
                  <c:v>2008.1557377049162</c:v>
                </c:pt>
                <c:pt idx="2980">
                  <c:v>2008.1584699453533</c:v>
                </c:pt>
                <c:pt idx="2981">
                  <c:v>2008.1612021857904</c:v>
                </c:pt>
                <c:pt idx="2982">
                  <c:v>2008.1639344262276</c:v>
                </c:pt>
                <c:pt idx="2983">
                  <c:v>2008.1666666666647</c:v>
                </c:pt>
                <c:pt idx="2984">
                  <c:v>2008.1693989071018</c:v>
                </c:pt>
                <c:pt idx="2985">
                  <c:v>2008.1721311475389</c:v>
                </c:pt>
                <c:pt idx="2986">
                  <c:v>2008.1748633879761</c:v>
                </c:pt>
                <c:pt idx="2987">
                  <c:v>2008.1775956284132</c:v>
                </c:pt>
                <c:pt idx="2988">
                  <c:v>2008.1803278688503</c:v>
                </c:pt>
                <c:pt idx="2989">
                  <c:v>2008.1830601092875</c:v>
                </c:pt>
                <c:pt idx="2990">
                  <c:v>2008.1857923497246</c:v>
                </c:pt>
                <c:pt idx="2991">
                  <c:v>2008.1885245901617</c:v>
                </c:pt>
                <c:pt idx="2992">
                  <c:v>2008.1912568305988</c:v>
                </c:pt>
                <c:pt idx="2993">
                  <c:v>2008.193989071036</c:v>
                </c:pt>
                <c:pt idx="2994">
                  <c:v>2008.1967213114731</c:v>
                </c:pt>
                <c:pt idx="2995">
                  <c:v>2008.1994535519102</c:v>
                </c:pt>
                <c:pt idx="2996">
                  <c:v>2008.2021857923473</c:v>
                </c:pt>
                <c:pt idx="2997">
                  <c:v>2008.2049180327845</c:v>
                </c:pt>
                <c:pt idx="2998">
                  <c:v>2008.2076502732216</c:v>
                </c:pt>
                <c:pt idx="2999">
                  <c:v>2008.2103825136587</c:v>
                </c:pt>
                <c:pt idx="3000">
                  <c:v>2008.2131147540958</c:v>
                </c:pt>
                <c:pt idx="3001">
                  <c:v>2008.215846994533</c:v>
                </c:pt>
                <c:pt idx="3002">
                  <c:v>2008.2185792349701</c:v>
                </c:pt>
                <c:pt idx="3003">
                  <c:v>2008.2213114754072</c:v>
                </c:pt>
                <c:pt idx="3004">
                  <c:v>2008.2240437158443</c:v>
                </c:pt>
                <c:pt idx="3005">
                  <c:v>2008.2267759562815</c:v>
                </c:pt>
                <c:pt idx="3006">
                  <c:v>2008.2295081967186</c:v>
                </c:pt>
                <c:pt idx="3007">
                  <c:v>2008.2322404371557</c:v>
                </c:pt>
                <c:pt idx="3008">
                  <c:v>2008.2349726775929</c:v>
                </c:pt>
                <c:pt idx="3009">
                  <c:v>2008.23770491803</c:v>
                </c:pt>
                <c:pt idx="3010">
                  <c:v>2008.2404371584671</c:v>
                </c:pt>
                <c:pt idx="3011">
                  <c:v>2008.2431693989042</c:v>
                </c:pt>
                <c:pt idx="3012">
                  <c:v>2008.2459016393414</c:v>
                </c:pt>
                <c:pt idx="3013">
                  <c:v>2008.2486338797785</c:v>
                </c:pt>
                <c:pt idx="3014">
                  <c:v>2008.2513661202156</c:v>
                </c:pt>
                <c:pt idx="3015">
                  <c:v>2008.2540983606527</c:v>
                </c:pt>
                <c:pt idx="3016">
                  <c:v>2008.2568306010899</c:v>
                </c:pt>
                <c:pt idx="3017">
                  <c:v>2008.259562841527</c:v>
                </c:pt>
                <c:pt idx="3018">
                  <c:v>2008.2622950819641</c:v>
                </c:pt>
                <c:pt idx="3019">
                  <c:v>2008.2650273224012</c:v>
                </c:pt>
                <c:pt idx="3020">
                  <c:v>2008.2677595628384</c:v>
                </c:pt>
                <c:pt idx="3021">
                  <c:v>2008.2704918032755</c:v>
                </c:pt>
                <c:pt idx="3022">
                  <c:v>2008.2732240437126</c:v>
                </c:pt>
                <c:pt idx="3023">
                  <c:v>2008.2759562841497</c:v>
                </c:pt>
                <c:pt idx="3024">
                  <c:v>2008.2786885245869</c:v>
                </c:pt>
                <c:pt idx="3025">
                  <c:v>2008.281420765024</c:v>
                </c:pt>
                <c:pt idx="3026">
                  <c:v>2008.2841530054611</c:v>
                </c:pt>
                <c:pt idx="3027">
                  <c:v>2008.2868852458982</c:v>
                </c:pt>
                <c:pt idx="3028">
                  <c:v>2008.2896174863354</c:v>
                </c:pt>
                <c:pt idx="3029">
                  <c:v>2008.2923497267725</c:v>
                </c:pt>
                <c:pt idx="3030">
                  <c:v>2008.2950819672096</c:v>
                </c:pt>
                <c:pt idx="3031">
                  <c:v>2008.2978142076468</c:v>
                </c:pt>
                <c:pt idx="3032">
                  <c:v>2008.3005464480839</c:v>
                </c:pt>
                <c:pt idx="3033">
                  <c:v>2008.303278688521</c:v>
                </c:pt>
                <c:pt idx="3034">
                  <c:v>2008.3060109289581</c:v>
                </c:pt>
                <c:pt idx="3035">
                  <c:v>2008.3087431693953</c:v>
                </c:pt>
                <c:pt idx="3036">
                  <c:v>2008.3114754098324</c:v>
                </c:pt>
                <c:pt idx="3037">
                  <c:v>2008.3142076502695</c:v>
                </c:pt>
                <c:pt idx="3038">
                  <c:v>2008.3169398907066</c:v>
                </c:pt>
                <c:pt idx="3039">
                  <c:v>2008.3196721311438</c:v>
                </c:pt>
                <c:pt idx="3040">
                  <c:v>2008.3224043715809</c:v>
                </c:pt>
                <c:pt idx="3041">
                  <c:v>2008.325136612018</c:v>
                </c:pt>
                <c:pt idx="3042">
                  <c:v>2008.3278688524551</c:v>
                </c:pt>
                <c:pt idx="3043">
                  <c:v>2008.3306010928923</c:v>
                </c:pt>
                <c:pt idx="3044">
                  <c:v>2008.3333333333294</c:v>
                </c:pt>
                <c:pt idx="3045">
                  <c:v>2008.3360655737665</c:v>
                </c:pt>
                <c:pt idx="3046">
                  <c:v>2008.3387978142036</c:v>
                </c:pt>
                <c:pt idx="3047">
                  <c:v>2008.3415300546408</c:v>
                </c:pt>
                <c:pt idx="3048">
                  <c:v>2008.3442622950779</c:v>
                </c:pt>
                <c:pt idx="3049">
                  <c:v>2008.346994535515</c:v>
                </c:pt>
                <c:pt idx="3050">
                  <c:v>2008.3497267759521</c:v>
                </c:pt>
                <c:pt idx="3051">
                  <c:v>2008.3524590163893</c:v>
                </c:pt>
                <c:pt idx="3052">
                  <c:v>2008.3551912568264</c:v>
                </c:pt>
                <c:pt idx="3053">
                  <c:v>2008.3579234972635</c:v>
                </c:pt>
                <c:pt idx="3054">
                  <c:v>2008.3606557377007</c:v>
                </c:pt>
                <c:pt idx="3055">
                  <c:v>2008.3633879781378</c:v>
                </c:pt>
                <c:pt idx="3056">
                  <c:v>2008.3661202185749</c:v>
                </c:pt>
                <c:pt idx="3057">
                  <c:v>2008.368852459012</c:v>
                </c:pt>
                <c:pt idx="3058">
                  <c:v>2008.3715846994492</c:v>
                </c:pt>
                <c:pt idx="3059">
                  <c:v>2008.3743169398863</c:v>
                </c:pt>
                <c:pt idx="3060">
                  <c:v>2008.3770491803234</c:v>
                </c:pt>
                <c:pt idx="3061">
                  <c:v>2008.3797814207605</c:v>
                </c:pt>
                <c:pt idx="3062">
                  <c:v>2008.3825136611977</c:v>
                </c:pt>
                <c:pt idx="3063">
                  <c:v>2008.3852459016348</c:v>
                </c:pt>
                <c:pt idx="3064">
                  <c:v>2008.3879781420719</c:v>
                </c:pt>
                <c:pt idx="3065">
                  <c:v>2008.390710382509</c:v>
                </c:pt>
                <c:pt idx="3066">
                  <c:v>2008.3934426229462</c:v>
                </c:pt>
                <c:pt idx="3067">
                  <c:v>2008.3961748633833</c:v>
                </c:pt>
                <c:pt idx="3068">
                  <c:v>2008.3989071038204</c:v>
                </c:pt>
                <c:pt idx="3069">
                  <c:v>2008.4016393442575</c:v>
                </c:pt>
                <c:pt idx="3070">
                  <c:v>2008.4043715846947</c:v>
                </c:pt>
                <c:pt idx="3071">
                  <c:v>2008.4071038251318</c:v>
                </c:pt>
                <c:pt idx="3072">
                  <c:v>2008.4098360655689</c:v>
                </c:pt>
                <c:pt idx="3073">
                  <c:v>2008.4125683060061</c:v>
                </c:pt>
                <c:pt idx="3074">
                  <c:v>2008.4153005464432</c:v>
                </c:pt>
                <c:pt idx="3075">
                  <c:v>2008.4180327868803</c:v>
                </c:pt>
                <c:pt idx="3076">
                  <c:v>2008.4207650273174</c:v>
                </c:pt>
                <c:pt idx="3077">
                  <c:v>2008.4234972677546</c:v>
                </c:pt>
                <c:pt idx="3078">
                  <c:v>2008.4262295081917</c:v>
                </c:pt>
                <c:pt idx="3079">
                  <c:v>2008.4289617486288</c:v>
                </c:pt>
                <c:pt idx="3080">
                  <c:v>2008.4316939890659</c:v>
                </c:pt>
                <c:pt idx="3081">
                  <c:v>2008.4344262295031</c:v>
                </c:pt>
                <c:pt idx="3082">
                  <c:v>2008.4371584699402</c:v>
                </c:pt>
                <c:pt idx="3083">
                  <c:v>2008.4398907103773</c:v>
                </c:pt>
                <c:pt idx="3084">
                  <c:v>2008.4426229508144</c:v>
                </c:pt>
                <c:pt idx="3085">
                  <c:v>2008.4453551912516</c:v>
                </c:pt>
                <c:pt idx="3086">
                  <c:v>2008.4480874316887</c:v>
                </c:pt>
                <c:pt idx="3087">
                  <c:v>2008.4508196721258</c:v>
                </c:pt>
                <c:pt idx="3088">
                  <c:v>2008.4535519125629</c:v>
                </c:pt>
                <c:pt idx="3089">
                  <c:v>2008.4562841530001</c:v>
                </c:pt>
                <c:pt idx="3090">
                  <c:v>2008.4590163934372</c:v>
                </c:pt>
                <c:pt idx="3091">
                  <c:v>2008.4617486338743</c:v>
                </c:pt>
                <c:pt idx="3092">
                  <c:v>2008.4644808743114</c:v>
                </c:pt>
                <c:pt idx="3093">
                  <c:v>2008.4672131147486</c:v>
                </c:pt>
                <c:pt idx="3094">
                  <c:v>2008.4699453551857</c:v>
                </c:pt>
                <c:pt idx="3095">
                  <c:v>2008.4726775956228</c:v>
                </c:pt>
                <c:pt idx="3096">
                  <c:v>2008.47540983606</c:v>
                </c:pt>
                <c:pt idx="3097">
                  <c:v>2008.4781420764971</c:v>
                </c:pt>
                <c:pt idx="3098">
                  <c:v>2008.4808743169342</c:v>
                </c:pt>
                <c:pt idx="3099">
                  <c:v>2008.4836065573713</c:v>
                </c:pt>
                <c:pt idx="3100">
                  <c:v>2008.4863387978085</c:v>
                </c:pt>
                <c:pt idx="3101">
                  <c:v>2008.4890710382456</c:v>
                </c:pt>
                <c:pt idx="3102">
                  <c:v>2008.4918032786827</c:v>
                </c:pt>
                <c:pt idx="3103">
                  <c:v>2008.4945355191198</c:v>
                </c:pt>
                <c:pt idx="3104">
                  <c:v>2008.497267759557</c:v>
                </c:pt>
                <c:pt idx="3105">
                  <c:v>2008.4999999999941</c:v>
                </c:pt>
                <c:pt idx="3106">
                  <c:v>2008.5027322404312</c:v>
                </c:pt>
                <c:pt idx="3107">
                  <c:v>2008.5054644808683</c:v>
                </c:pt>
                <c:pt idx="3108">
                  <c:v>2008.5081967213055</c:v>
                </c:pt>
                <c:pt idx="3109">
                  <c:v>2008.5109289617426</c:v>
                </c:pt>
                <c:pt idx="3110">
                  <c:v>2008.5136612021797</c:v>
                </c:pt>
                <c:pt idx="3111">
                  <c:v>2008.5163934426168</c:v>
                </c:pt>
                <c:pt idx="3112">
                  <c:v>2008.519125683054</c:v>
                </c:pt>
                <c:pt idx="3113">
                  <c:v>2008.5218579234911</c:v>
                </c:pt>
                <c:pt idx="3114">
                  <c:v>2008.5245901639282</c:v>
                </c:pt>
                <c:pt idx="3115">
                  <c:v>2008.5273224043653</c:v>
                </c:pt>
                <c:pt idx="3116">
                  <c:v>2008.5300546448025</c:v>
                </c:pt>
                <c:pt idx="3117">
                  <c:v>2008.5327868852396</c:v>
                </c:pt>
                <c:pt idx="3118">
                  <c:v>2008.5355191256767</c:v>
                </c:pt>
                <c:pt idx="3119">
                  <c:v>2008.5382513661139</c:v>
                </c:pt>
                <c:pt idx="3120">
                  <c:v>2008.540983606551</c:v>
                </c:pt>
                <c:pt idx="3121">
                  <c:v>2008.5437158469881</c:v>
                </c:pt>
                <c:pt idx="3122">
                  <c:v>2008.5464480874252</c:v>
                </c:pt>
                <c:pt idx="3123">
                  <c:v>2008.5491803278624</c:v>
                </c:pt>
                <c:pt idx="3124">
                  <c:v>2008.5519125682995</c:v>
                </c:pt>
                <c:pt idx="3125">
                  <c:v>2008.5546448087366</c:v>
                </c:pt>
                <c:pt idx="3126">
                  <c:v>2008.5573770491737</c:v>
                </c:pt>
                <c:pt idx="3127">
                  <c:v>2008.5601092896109</c:v>
                </c:pt>
                <c:pt idx="3128">
                  <c:v>2008.562841530048</c:v>
                </c:pt>
                <c:pt idx="3129">
                  <c:v>2008.5655737704851</c:v>
                </c:pt>
                <c:pt idx="3130">
                  <c:v>2008.5683060109222</c:v>
                </c:pt>
                <c:pt idx="3131">
                  <c:v>2008.5710382513594</c:v>
                </c:pt>
                <c:pt idx="3132">
                  <c:v>2008.5737704917965</c:v>
                </c:pt>
                <c:pt idx="3133">
                  <c:v>2008.5765027322336</c:v>
                </c:pt>
                <c:pt idx="3134">
                  <c:v>2008.5792349726707</c:v>
                </c:pt>
                <c:pt idx="3135">
                  <c:v>2008.5819672131079</c:v>
                </c:pt>
                <c:pt idx="3136">
                  <c:v>2008.584699453545</c:v>
                </c:pt>
                <c:pt idx="3137">
                  <c:v>2008.5874316939821</c:v>
                </c:pt>
                <c:pt idx="3138">
                  <c:v>2008.5901639344193</c:v>
                </c:pt>
                <c:pt idx="3139">
                  <c:v>2008.5928961748564</c:v>
                </c:pt>
                <c:pt idx="3140">
                  <c:v>2008.5956284152935</c:v>
                </c:pt>
                <c:pt idx="3141">
                  <c:v>2008.5983606557306</c:v>
                </c:pt>
                <c:pt idx="3142">
                  <c:v>2008.6010928961678</c:v>
                </c:pt>
                <c:pt idx="3143">
                  <c:v>2008.6038251366049</c:v>
                </c:pt>
                <c:pt idx="3144">
                  <c:v>2008.606557377042</c:v>
                </c:pt>
                <c:pt idx="3145">
                  <c:v>2008.6092896174791</c:v>
                </c:pt>
                <c:pt idx="3146">
                  <c:v>2008.6120218579163</c:v>
                </c:pt>
                <c:pt idx="3147">
                  <c:v>2008.6147540983534</c:v>
                </c:pt>
                <c:pt idx="3148">
                  <c:v>2008.6174863387905</c:v>
                </c:pt>
                <c:pt idx="3149">
                  <c:v>2008.6202185792276</c:v>
                </c:pt>
                <c:pt idx="3150">
                  <c:v>2008.6229508196648</c:v>
                </c:pt>
                <c:pt idx="3151">
                  <c:v>2008.6256830601019</c:v>
                </c:pt>
                <c:pt idx="3152">
                  <c:v>2008.628415300539</c:v>
                </c:pt>
                <c:pt idx="3153">
                  <c:v>2008.6311475409761</c:v>
                </c:pt>
                <c:pt idx="3154">
                  <c:v>2008.6338797814133</c:v>
                </c:pt>
                <c:pt idx="3155">
                  <c:v>2008.6366120218504</c:v>
                </c:pt>
                <c:pt idx="3156">
                  <c:v>2008.6393442622875</c:v>
                </c:pt>
                <c:pt idx="3157">
                  <c:v>2008.6420765027246</c:v>
                </c:pt>
                <c:pt idx="3158">
                  <c:v>2008.6448087431618</c:v>
                </c:pt>
                <c:pt idx="3159">
                  <c:v>2008.6475409835989</c:v>
                </c:pt>
                <c:pt idx="3160">
                  <c:v>2008.650273224036</c:v>
                </c:pt>
                <c:pt idx="3161">
                  <c:v>2008.6530054644732</c:v>
                </c:pt>
                <c:pt idx="3162">
                  <c:v>2008.6557377049103</c:v>
                </c:pt>
                <c:pt idx="3163">
                  <c:v>2008.6584699453474</c:v>
                </c:pt>
                <c:pt idx="3164">
                  <c:v>2008.6612021857845</c:v>
                </c:pt>
                <c:pt idx="3165">
                  <c:v>2008.6639344262217</c:v>
                </c:pt>
                <c:pt idx="3166">
                  <c:v>2008.6666666666588</c:v>
                </c:pt>
                <c:pt idx="3167">
                  <c:v>2008.6693989070959</c:v>
                </c:pt>
                <c:pt idx="3168">
                  <c:v>2008.672131147533</c:v>
                </c:pt>
                <c:pt idx="3169">
                  <c:v>2008.6748633879702</c:v>
                </c:pt>
                <c:pt idx="3170">
                  <c:v>2008.6775956284073</c:v>
                </c:pt>
                <c:pt idx="3171">
                  <c:v>2008.6803278688444</c:v>
                </c:pt>
                <c:pt idx="3172">
                  <c:v>2008.6830601092815</c:v>
                </c:pt>
                <c:pt idx="3173">
                  <c:v>2008.6857923497187</c:v>
                </c:pt>
                <c:pt idx="3174">
                  <c:v>2008.6885245901558</c:v>
                </c:pt>
                <c:pt idx="3175">
                  <c:v>2008.6912568305929</c:v>
                </c:pt>
                <c:pt idx="3176">
                  <c:v>2008.69398907103</c:v>
                </c:pt>
                <c:pt idx="3177">
                  <c:v>2008.6967213114672</c:v>
                </c:pt>
                <c:pt idx="3178">
                  <c:v>2008.6994535519043</c:v>
                </c:pt>
                <c:pt idx="3179">
                  <c:v>2008.7021857923414</c:v>
                </c:pt>
                <c:pt idx="3180">
                  <c:v>2008.7049180327786</c:v>
                </c:pt>
                <c:pt idx="3181">
                  <c:v>2008.7076502732157</c:v>
                </c:pt>
                <c:pt idx="3182">
                  <c:v>2008.7103825136528</c:v>
                </c:pt>
                <c:pt idx="3183">
                  <c:v>2008.7131147540899</c:v>
                </c:pt>
                <c:pt idx="3184">
                  <c:v>2008.7158469945271</c:v>
                </c:pt>
                <c:pt idx="3185">
                  <c:v>2008.7185792349642</c:v>
                </c:pt>
                <c:pt idx="3186">
                  <c:v>2008.7213114754013</c:v>
                </c:pt>
                <c:pt idx="3187">
                  <c:v>2008.7240437158384</c:v>
                </c:pt>
                <c:pt idx="3188">
                  <c:v>2008.7267759562756</c:v>
                </c:pt>
                <c:pt idx="3189">
                  <c:v>2008.7295081967127</c:v>
                </c:pt>
                <c:pt idx="3190">
                  <c:v>2008.7322404371498</c:v>
                </c:pt>
                <c:pt idx="3191">
                  <c:v>2008.7349726775869</c:v>
                </c:pt>
                <c:pt idx="3192">
                  <c:v>2008.7377049180241</c:v>
                </c:pt>
                <c:pt idx="3193">
                  <c:v>2008.7404371584612</c:v>
                </c:pt>
                <c:pt idx="3194">
                  <c:v>2008.7431693988983</c:v>
                </c:pt>
                <c:pt idx="3195">
                  <c:v>2008.7459016393354</c:v>
                </c:pt>
                <c:pt idx="3196">
                  <c:v>2008.7486338797726</c:v>
                </c:pt>
                <c:pt idx="3197">
                  <c:v>2008.7513661202097</c:v>
                </c:pt>
                <c:pt idx="3198">
                  <c:v>2008.7540983606468</c:v>
                </c:pt>
                <c:pt idx="3199">
                  <c:v>2008.7568306010839</c:v>
                </c:pt>
                <c:pt idx="3200">
                  <c:v>2008.7595628415211</c:v>
                </c:pt>
                <c:pt idx="3201">
                  <c:v>2008.7622950819582</c:v>
                </c:pt>
                <c:pt idx="3202">
                  <c:v>2008.7650273223953</c:v>
                </c:pt>
                <c:pt idx="3203">
                  <c:v>2008.7677595628325</c:v>
                </c:pt>
                <c:pt idx="3204">
                  <c:v>2008.7704918032696</c:v>
                </c:pt>
                <c:pt idx="3205">
                  <c:v>2008.7732240437067</c:v>
                </c:pt>
                <c:pt idx="3206">
                  <c:v>2008.7759562841438</c:v>
                </c:pt>
                <c:pt idx="3207">
                  <c:v>2008.778688524581</c:v>
                </c:pt>
                <c:pt idx="3208">
                  <c:v>2008.7814207650181</c:v>
                </c:pt>
                <c:pt idx="3209">
                  <c:v>2008.7841530054552</c:v>
                </c:pt>
                <c:pt idx="3210">
                  <c:v>2008.7868852458923</c:v>
                </c:pt>
                <c:pt idx="3211">
                  <c:v>2008.7896174863295</c:v>
                </c:pt>
                <c:pt idx="3212">
                  <c:v>2008.7923497267666</c:v>
                </c:pt>
                <c:pt idx="3213">
                  <c:v>2008.7950819672037</c:v>
                </c:pt>
                <c:pt idx="3214">
                  <c:v>2008.7978142076408</c:v>
                </c:pt>
                <c:pt idx="3215">
                  <c:v>2008.800546448078</c:v>
                </c:pt>
                <c:pt idx="3216">
                  <c:v>2008.8032786885151</c:v>
                </c:pt>
                <c:pt idx="3217">
                  <c:v>2008.8060109289522</c:v>
                </c:pt>
                <c:pt idx="3218">
                  <c:v>2008.8087431693893</c:v>
                </c:pt>
                <c:pt idx="3219">
                  <c:v>2008.8114754098265</c:v>
                </c:pt>
                <c:pt idx="3220">
                  <c:v>2008.8142076502636</c:v>
                </c:pt>
                <c:pt idx="3221">
                  <c:v>2008.8169398907007</c:v>
                </c:pt>
                <c:pt idx="3222">
                  <c:v>2008.8196721311378</c:v>
                </c:pt>
                <c:pt idx="3223">
                  <c:v>2008.822404371575</c:v>
                </c:pt>
                <c:pt idx="3224">
                  <c:v>2008.8251366120121</c:v>
                </c:pt>
                <c:pt idx="3225">
                  <c:v>2008.8278688524492</c:v>
                </c:pt>
                <c:pt idx="3226">
                  <c:v>2008.8306010928864</c:v>
                </c:pt>
                <c:pt idx="3227">
                  <c:v>2008.8333333333235</c:v>
                </c:pt>
                <c:pt idx="3228">
                  <c:v>2008.8360655737606</c:v>
                </c:pt>
                <c:pt idx="3229">
                  <c:v>2008.8387978141977</c:v>
                </c:pt>
                <c:pt idx="3230">
                  <c:v>2008.8415300546349</c:v>
                </c:pt>
                <c:pt idx="3231">
                  <c:v>2008.844262295072</c:v>
                </c:pt>
                <c:pt idx="3232">
                  <c:v>2008.8469945355091</c:v>
                </c:pt>
                <c:pt idx="3233">
                  <c:v>2008.8497267759462</c:v>
                </c:pt>
                <c:pt idx="3234">
                  <c:v>2008.8524590163834</c:v>
                </c:pt>
                <c:pt idx="3235">
                  <c:v>2008.8551912568205</c:v>
                </c:pt>
                <c:pt idx="3236">
                  <c:v>2008.8579234972576</c:v>
                </c:pt>
                <c:pt idx="3237">
                  <c:v>2008.8606557376947</c:v>
                </c:pt>
                <c:pt idx="3238">
                  <c:v>2008.8633879781319</c:v>
                </c:pt>
                <c:pt idx="3239">
                  <c:v>2008.866120218569</c:v>
                </c:pt>
                <c:pt idx="3240">
                  <c:v>2008.8688524590061</c:v>
                </c:pt>
                <c:pt idx="3241">
                  <c:v>2008.8715846994432</c:v>
                </c:pt>
                <c:pt idx="3242">
                  <c:v>2008.8743169398804</c:v>
                </c:pt>
                <c:pt idx="3243">
                  <c:v>2008.8770491803175</c:v>
                </c:pt>
                <c:pt idx="3244">
                  <c:v>2008.8797814207546</c:v>
                </c:pt>
                <c:pt idx="3245">
                  <c:v>2008.8825136611918</c:v>
                </c:pt>
                <c:pt idx="3246">
                  <c:v>2008.8852459016289</c:v>
                </c:pt>
                <c:pt idx="3247">
                  <c:v>2008.887978142066</c:v>
                </c:pt>
                <c:pt idx="3248">
                  <c:v>2008.8907103825031</c:v>
                </c:pt>
                <c:pt idx="3249">
                  <c:v>2008.8934426229403</c:v>
                </c:pt>
                <c:pt idx="3250">
                  <c:v>2008.8961748633774</c:v>
                </c:pt>
                <c:pt idx="3251">
                  <c:v>2008.8989071038145</c:v>
                </c:pt>
                <c:pt idx="3252">
                  <c:v>2008.9016393442516</c:v>
                </c:pt>
                <c:pt idx="3253">
                  <c:v>2008.9043715846888</c:v>
                </c:pt>
                <c:pt idx="3254">
                  <c:v>2008.9071038251259</c:v>
                </c:pt>
                <c:pt idx="3255">
                  <c:v>2008.909836065563</c:v>
                </c:pt>
                <c:pt idx="3256">
                  <c:v>2008.9125683060001</c:v>
                </c:pt>
                <c:pt idx="3257">
                  <c:v>2008.9153005464373</c:v>
                </c:pt>
                <c:pt idx="3258">
                  <c:v>2008.9180327868744</c:v>
                </c:pt>
                <c:pt idx="3259">
                  <c:v>2008.9207650273115</c:v>
                </c:pt>
                <c:pt idx="3260">
                  <c:v>2008.9234972677486</c:v>
                </c:pt>
                <c:pt idx="3261">
                  <c:v>2008.9262295081858</c:v>
                </c:pt>
                <c:pt idx="3262">
                  <c:v>2008.9289617486229</c:v>
                </c:pt>
                <c:pt idx="3263">
                  <c:v>2008.93169398906</c:v>
                </c:pt>
                <c:pt idx="3264">
                  <c:v>2008.9344262294971</c:v>
                </c:pt>
                <c:pt idx="3265">
                  <c:v>2008.9371584699343</c:v>
                </c:pt>
                <c:pt idx="3266">
                  <c:v>2008.9398907103714</c:v>
                </c:pt>
                <c:pt idx="3267">
                  <c:v>2008.9426229508085</c:v>
                </c:pt>
                <c:pt idx="3268">
                  <c:v>2008.9453551912457</c:v>
                </c:pt>
                <c:pt idx="3269">
                  <c:v>2008.9480874316828</c:v>
                </c:pt>
                <c:pt idx="3270">
                  <c:v>2008.9508196721199</c:v>
                </c:pt>
                <c:pt idx="3271">
                  <c:v>2008.953551912557</c:v>
                </c:pt>
                <c:pt idx="3272">
                  <c:v>2008.9562841529942</c:v>
                </c:pt>
                <c:pt idx="3273">
                  <c:v>2008.9590163934313</c:v>
                </c:pt>
                <c:pt idx="3274">
                  <c:v>2008.9617486338684</c:v>
                </c:pt>
                <c:pt idx="3275">
                  <c:v>2008.9644808743055</c:v>
                </c:pt>
                <c:pt idx="3276">
                  <c:v>2008.9672131147427</c:v>
                </c:pt>
                <c:pt idx="3277">
                  <c:v>2008.9699453551798</c:v>
                </c:pt>
                <c:pt idx="3278">
                  <c:v>2008.9726775956169</c:v>
                </c:pt>
                <c:pt idx="3279">
                  <c:v>2008.975409836054</c:v>
                </c:pt>
                <c:pt idx="3280">
                  <c:v>2008.9781420764912</c:v>
                </c:pt>
                <c:pt idx="3281">
                  <c:v>2008.9808743169283</c:v>
                </c:pt>
                <c:pt idx="3282">
                  <c:v>2008.9836065573654</c:v>
                </c:pt>
                <c:pt idx="3283">
                  <c:v>2008.9863387978025</c:v>
                </c:pt>
                <c:pt idx="3284">
                  <c:v>2008.9890710382397</c:v>
                </c:pt>
                <c:pt idx="3285">
                  <c:v>2008.9918032786768</c:v>
                </c:pt>
                <c:pt idx="3286">
                  <c:v>2008.9945355191139</c:v>
                </c:pt>
                <c:pt idx="3287">
                  <c:v>2008.9972677595511</c:v>
                </c:pt>
                <c:pt idx="3288">
                  <c:v>2009</c:v>
                </c:pt>
                <c:pt idx="3289">
                  <c:v>2009.0027397260274</c:v>
                </c:pt>
                <c:pt idx="3290">
                  <c:v>2009.0054794520547</c:v>
                </c:pt>
                <c:pt idx="3291">
                  <c:v>2009.0082191780821</c:v>
                </c:pt>
                <c:pt idx="3292">
                  <c:v>2009.0109589041094</c:v>
                </c:pt>
                <c:pt idx="3293">
                  <c:v>2009.0136986301368</c:v>
                </c:pt>
                <c:pt idx="3294">
                  <c:v>2009.0164383561641</c:v>
                </c:pt>
                <c:pt idx="3295">
                  <c:v>2009.0191780821915</c:v>
                </c:pt>
                <c:pt idx="3296">
                  <c:v>2009.0219178082189</c:v>
                </c:pt>
                <c:pt idx="3297">
                  <c:v>2009.0246575342462</c:v>
                </c:pt>
                <c:pt idx="3298">
                  <c:v>2009.0273972602736</c:v>
                </c:pt>
                <c:pt idx="3299">
                  <c:v>2009.0301369863009</c:v>
                </c:pt>
                <c:pt idx="3300">
                  <c:v>2009.0328767123283</c:v>
                </c:pt>
                <c:pt idx="3301">
                  <c:v>2009.0356164383556</c:v>
                </c:pt>
                <c:pt idx="3302">
                  <c:v>2009.038356164383</c:v>
                </c:pt>
                <c:pt idx="3303">
                  <c:v>2009.0410958904104</c:v>
                </c:pt>
                <c:pt idx="3304">
                  <c:v>2009.0438356164377</c:v>
                </c:pt>
                <c:pt idx="3305">
                  <c:v>2009.0465753424651</c:v>
                </c:pt>
                <c:pt idx="3306">
                  <c:v>2009.0493150684924</c:v>
                </c:pt>
                <c:pt idx="3307">
                  <c:v>2009.0520547945198</c:v>
                </c:pt>
                <c:pt idx="3308">
                  <c:v>2009.0547945205471</c:v>
                </c:pt>
                <c:pt idx="3309">
                  <c:v>2009.0575342465745</c:v>
                </c:pt>
                <c:pt idx="3310">
                  <c:v>2009.0602739726019</c:v>
                </c:pt>
                <c:pt idx="3311">
                  <c:v>2009.0630136986292</c:v>
                </c:pt>
                <c:pt idx="3312">
                  <c:v>2009.0657534246566</c:v>
                </c:pt>
                <c:pt idx="3313">
                  <c:v>2009.0684931506839</c:v>
                </c:pt>
                <c:pt idx="3314">
                  <c:v>2009.0712328767113</c:v>
                </c:pt>
                <c:pt idx="3315">
                  <c:v>2009.0739726027386</c:v>
                </c:pt>
                <c:pt idx="3316">
                  <c:v>2009.076712328766</c:v>
                </c:pt>
                <c:pt idx="3317">
                  <c:v>2009.0794520547934</c:v>
                </c:pt>
                <c:pt idx="3318">
                  <c:v>2009.0821917808207</c:v>
                </c:pt>
                <c:pt idx="3319">
                  <c:v>2009.0849315068481</c:v>
                </c:pt>
                <c:pt idx="3320">
                  <c:v>2009.0876712328754</c:v>
                </c:pt>
                <c:pt idx="3321">
                  <c:v>2009.0904109589028</c:v>
                </c:pt>
                <c:pt idx="3322">
                  <c:v>2009.0931506849302</c:v>
                </c:pt>
                <c:pt idx="3323">
                  <c:v>2009.0958904109575</c:v>
                </c:pt>
                <c:pt idx="3324">
                  <c:v>2009.0986301369849</c:v>
                </c:pt>
                <c:pt idx="3325">
                  <c:v>2009.1013698630122</c:v>
                </c:pt>
                <c:pt idx="3326">
                  <c:v>2009.1041095890396</c:v>
                </c:pt>
                <c:pt idx="3327">
                  <c:v>2009.1068493150669</c:v>
                </c:pt>
                <c:pt idx="3328">
                  <c:v>2009.1095890410943</c:v>
                </c:pt>
                <c:pt idx="3329">
                  <c:v>2009.1123287671217</c:v>
                </c:pt>
                <c:pt idx="3330">
                  <c:v>2009.115068493149</c:v>
                </c:pt>
                <c:pt idx="3331">
                  <c:v>2009.1178082191764</c:v>
                </c:pt>
                <c:pt idx="3332">
                  <c:v>2009.1205479452037</c:v>
                </c:pt>
                <c:pt idx="3333">
                  <c:v>2009.1232876712311</c:v>
                </c:pt>
                <c:pt idx="3334">
                  <c:v>2009.1260273972584</c:v>
                </c:pt>
                <c:pt idx="3335">
                  <c:v>2009.1287671232858</c:v>
                </c:pt>
                <c:pt idx="3336">
                  <c:v>2009.1315068493132</c:v>
                </c:pt>
                <c:pt idx="3337">
                  <c:v>2009.1342465753405</c:v>
                </c:pt>
                <c:pt idx="3338">
                  <c:v>2009.1369863013679</c:v>
                </c:pt>
                <c:pt idx="3339">
                  <c:v>2009.1397260273952</c:v>
                </c:pt>
                <c:pt idx="3340">
                  <c:v>2009.1424657534226</c:v>
                </c:pt>
                <c:pt idx="3341">
                  <c:v>2009.1452054794499</c:v>
                </c:pt>
                <c:pt idx="3342">
                  <c:v>2009.1479452054773</c:v>
                </c:pt>
                <c:pt idx="3343">
                  <c:v>2009.1506849315047</c:v>
                </c:pt>
                <c:pt idx="3344">
                  <c:v>2009.153424657532</c:v>
                </c:pt>
                <c:pt idx="3345">
                  <c:v>2009.1561643835594</c:v>
                </c:pt>
                <c:pt idx="3346">
                  <c:v>2009.1589041095867</c:v>
                </c:pt>
                <c:pt idx="3347">
                  <c:v>2009.1616438356141</c:v>
                </c:pt>
                <c:pt idx="3348">
                  <c:v>2009.1643835616414</c:v>
                </c:pt>
                <c:pt idx="3349">
                  <c:v>2009.1671232876688</c:v>
                </c:pt>
                <c:pt idx="3350">
                  <c:v>2009.1698630136962</c:v>
                </c:pt>
                <c:pt idx="3351">
                  <c:v>2009.1726027397235</c:v>
                </c:pt>
                <c:pt idx="3352">
                  <c:v>2009.1753424657509</c:v>
                </c:pt>
                <c:pt idx="3353">
                  <c:v>2009.1780821917782</c:v>
                </c:pt>
                <c:pt idx="3354">
                  <c:v>2009.1808219178056</c:v>
                </c:pt>
                <c:pt idx="3355">
                  <c:v>2009.1835616438329</c:v>
                </c:pt>
                <c:pt idx="3356">
                  <c:v>2009.1863013698603</c:v>
                </c:pt>
                <c:pt idx="3357">
                  <c:v>2009.1890410958877</c:v>
                </c:pt>
                <c:pt idx="3358">
                  <c:v>2009.191780821915</c:v>
                </c:pt>
                <c:pt idx="3359">
                  <c:v>2009.1945205479424</c:v>
                </c:pt>
                <c:pt idx="3360">
                  <c:v>2009.1972602739697</c:v>
                </c:pt>
                <c:pt idx="3361">
                  <c:v>2009.1999999999971</c:v>
                </c:pt>
                <c:pt idx="3362">
                  <c:v>2009.2027397260244</c:v>
                </c:pt>
                <c:pt idx="3363">
                  <c:v>2009.2054794520518</c:v>
                </c:pt>
                <c:pt idx="3364">
                  <c:v>2009.2082191780792</c:v>
                </c:pt>
                <c:pt idx="3365">
                  <c:v>2009.2109589041065</c:v>
                </c:pt>
                <c:pt idx="3366">
                  <c:v>2009.2136986301339</c:v>
                </c:pt>
                <c:pt idx="3367">
                  <c:v>2009.2164383561612</c:v>
                </c:pt>
                <c:pt idx="3368">
                  <c:v>2009.2191780821886</c:v>
                </c:pt>
                <c:pt idx="3369">
                  <c:v>2009.2219178082159</c:v>
                </c:pt>
                <c:pt idx="3370">
                  <c:v>2009.2246575342433</c:v>
                </c:pt>
                <c:pt idx="3371">
                  <c:v>2009.2273972602707</c:v>
                </c:pt>
                <c:pt idx="3372">
                  <c:v>2009.230136986298</c:v>
                </c:pt>
                <c:pt idx="3373">
                  <c:v>2009.2328767123254</c:v>
                </c:pt>
                <c:pt idx="3374">
                  <c:v>2009.2356164383527</c:v>
                </c:pt>
                <c:pt idx="3375">
                  <c:v>2009.2383561643801</c:v>
                </c:pt>
                <c:pt idx="3376">
                  <c:v>2009.2410958904075</c:v>
                </c:pt>
                <c:pt idx="3377">
                  <c:v>2009.2438356164348</c:v>
                </c:pt>
                <c:pt idx="3378">
                  <c:v>2009.2465753424622</c:v>
                </c:pt>
                <c:pt idx="3379">
                  <c:v>2009.2493150684895</c:v>
                </c:pt>
                <c:pt idx="3380">
                  <c:v>2009.2520547945169</c:v>
                </c:pt>
                <c:pt idx="3381">
                  <c:v>2009.2547945205442</c:v>
                </c:pt>
                <c:pt idx="3382">
                  <c:v>2009.2575342465716</c:v>
                </c:pt>
                <c:pt idx="3383">
                  <c:v>2009.260273972599</c:v>
                </c:pt>
                <c:pt idx="3384">
                  <c:v>2009.2630136986263</c:v>
                </c:pt>
                <c:pt idx="3385">
                  <c:v>2009.2657534246537</c:v>
                </c:pt>
                <c:pt idx="3386">
                  <c:v>2009.268493150681</c:v>
                </c:pt>
                <c:pt idx="3387">
                  <c:v>2009.2712328767084</c:v>
                </c:pt>
                <c:pt idx="3388">
                  <c:v>2009.2739726027357</c:v>
                </c:pt>
                <c:pt idx="3389">
                  <c:v>2009.2767123287631</c:v>
                </c:pt>
                <c:pt idx="3390">
                  <c:v>2009.2794520547905</c:v>
                </c:pt>
                <c:pt idx="3391">
                  <c:v>2009.2821917808178</c:v>
                </c:pt>
                <c:pt idx="3392">
                  <c:v>2009.2849315068452</c:v>
                </c:pt>
                <c:pt idx="3393">
                  <c:v>2009.2876712328725</c:v>
                </c:pt>
                <c:pt idx="3394">
                  <c:v>2009.2904109588999</c:v>
                </c:pt>
                <c:pt idx="3395">
                  <c:v>2009.2931506849272</c:v>
                </c:pt>
                <c:pt idx="3396">
                  <c:v>2009.2958904109546</c:v>
                </c:pt>
                <c:pt idx="3397">
                  <c:v>2009.298630136982</c:v>
                </c:pt>
                <c:pt idx="3398">
                  <c:v>2009.3013698630093</c:v>
                </c:pt>
                <c:pt idx="3399">
                  <c:v>2009.3041095890367</c:v>
                </c:pt>
                <c:pt idx="3400">
                  <c:v>2009.306849315064</c:v>
                </c:pt>
                <c:pt idx="3401">
                  <c:v>2009.3095890410914</c:v>
                </c:pt>
                <c:pt idx="3402">
                  <c:v>2009.3123287671187</c:v>
                </c:pt>
                <c:pt idx="3403">
                  <c:v>2009.3150684931461</c:v>
                </c:pt>
                <c:pt idx="3404">
                  <c:v>2009.3178082191735</c:v>
                </c:pt>
                <c:pt idx="3405">
                  <c:v>2009.3205479452008</c:v>
                </c:pt>
                <c:pt idx="3406">
                  <c:v>2009.3232876712282</c:v>
                </c:pt>
                <c:pt idx="3407">
                  <c:v>2009.3260273972555</c:v>
                </c:pt>
                <c:pt idx="3408">
                  <c:v>2009.3287671232829</c:v>
                </c:pt>
                <c:pt idx="3409">
                  <c:v>2009.3315068493102</c:v>
                </c:pt>
                <c:pt idx="3410">
                  <c:v>2009.3342465753376</c:v>
                </c:pt>
                <c:pt idx="3411">
                  <c:v>2009.336986301365</c:v>
                </c:pt>
                <c:pt idx="3412">
                  <c:v>2009.3397260273923</c:v>
                </c:pt>
                <c:pt idx="3413">
                  <c:v>2009.3424657534197</c:v>
                </c:pt>
                <c:pt idx="3414">
                  <c:v>2009.345205479447</c:v>
                </c:pt>
                <c:pt idx="3415">
                  <c:v>2009.3479452054744</c:v>
                </c:pt>
                <c:pt idx="3416">
                  <c:v>2009.3506849315017</c:v>
                </c:pt>
                <c:pt idx="3417">
                  <c:v>2009.3534246575291</c:v>
                </c:pt>
                <c:pt idx="3418">
                  <c:v>2009.3561643835565</c:v>
                </c:pt>
                <c:pt idx="3419">
                  <c:v>2009.3589041095838</c:v>
                </c:pt>
                <c:pt idx="3420">
                  <c:v>2009.3616438356112</c:v>
                </c:pt>
                <c:pt idx="3421">
                  <c:v>2009.3643835616385</c:v>
                </c:pt>
                <c:pt idx="3422">
                  <c:v>2009.3671232876659</c:v>
                </c:pt>
                <c:pt idx="3423">
                  <c:v>2009.3698630136932</c:v>
                </c:pt>
                <c:pt idx="3424">
                  <c:v>2009.3726027397206</c:v>
                </c:pt>
                <c:pt idx="3425">
                  <c:v>2009.375342465748</c:v>
                </c:pt>
                <c:pt idx="3426">
                  <c:v>2009.3780821917753</c:v>
                </c:pt>
                <c:pt idx="3427">
                  <c:v>2009.3808219178027</c:v>
                </c:pt>
                <c:pt idx="3428">
                  <c:v>2009.38356164383</c:v>
                </c:pt>
                <c:pt idx="3429">
                  <c:v>2009.3863013698574</c:v>
                </c:pt>
                <c:pt idx="3430">
                  <c:v>2009.3890410958847</c:v>
                </c:pt>
                <c:pt idx="3431">
                  <c:v>2009.3917808219121</c:v>
                </c:pt>
                <c:pt idx="3432">
                  <c:v>2009.3945205479395</c:v>
                </c:pt>
                <c:pt idx="3433">
                  <c:v>2009.3972602739668</c:v>
                </c:pt>
                <c:pt idx="3434">
                  <c:v>2009.3999999999942</c:v>
                </c:pt>
                <c:pt idx="3435">
                  <c:v>2009.4027397260215</c:v>
                </c:pt>
                <c:pt idx="3436">
                  <c:v>2009.4054794520489</c:v>
                </c:pt>
                <c:pt idx="3437">
                  <c:v>2009.4082191780763</c:v>
                </c:pt>
                <c:pt idx="3438">
                  <c:v>2009.4109589041036</c:v>
                </c:pt>
                <c:pt idx="3439">
                  <c:v>2009.413698630131</c:v>
                </c:pt>
                <c:pt idx="3440">
                  <c:v>2009.4164383561583</c:v>
                </c:pt>
                <c:pt idx="3441">
                  <c:v>2009.4191780821857</c:v>
                </c:pt>
                <c:pt idx="3442">
                  <c:v>2009.421917808213</c:v>
                </c:pt>
                <c:pt idx="3443">
                  <c:v>2009.4246575342404</c:v>
                </c:pt>
                <c:pt idx="3444">
                  <c:v>2009.4273972602678</c:v>
                </c:pt>
                <c:pt idx="3445">
                  <c:v>2009.4301369862951</c:v>
                </c:pt>
                <c:pt idx="3446">
                  <c:v>2009.4328767123225</c:v>
                </c:pt>
                <c:pt idx="3447">
                  <c:v>2009.4356164383498</c:v>
                </c:pt>
                <c:pt idx="3448">
                  <c:v>2009.4383561643772</c:v>
                </c:pt>
                <c:pt idx="3449">
                  <c:v>2009.4410958904045</c:v>
                </c:pt>
                <c:pt idx="3450">
                  <c:v>2009.4438356164319</c:v>
                </c:pt>
                <c:pt idx="3451">
                  <c:v>2009.4465753424593</c:v>
                </c:pt>
                <c:pt idx="3452">
                  <c:v>2009.4493150684866</c:v>
                </c:pt>
                <c:pt idx="3453">
                  <c:v>2009.452054794514</c:v>
                </c:pt>
                <c:pt idx="3454">
                  <c:v>2009.4547945205413</c:v>
                </c:pt>
                <c:pt idx="3455">
                  <c:v>2009.4575342465687</c:v>
                </c:pt>
                <c:pt idx="3456">
                  <c:v>2009.460273972596</c:v>
                </c:pt>
                <c:pt idx="3457">
                  <c:v>2009.4630136986234</c:v>
                </c:pt>
                <c:pt idx="3458">
                  <c:v>2009.4657534246508</c:v>
                </c:pt>
                <c:pt idx="3459">
                  <c:v>2009.4684931506781</c:v>
                </c:pt>
                <c:pt idx="3460">
                  <c:v>2009.4712328767055</c:v>
                </c:pt>
                <c:pt idx="3461">
                  <c:v>2009.4739726027328</c:v>
                </c:pt>
                <c:pt idx="3462">
                  <c:v>2009.4767123287602</c:v>
                </c:pt>
                <c:pt idx="3463">
                  <c:v>2009.4794520547875</c:v>
                </c:pt>
                <c:pt idx="3464">
                  <c:v>2009.4821917808149</c:v>
                </c:pt>
                <c:pt idx="3465">
                  <c:v>2009.4849315068423</c:v>
                </c:pt>
                <c:pt idx="3466">
                  <c:v>2009.4876712328696</c:v>
                </c:pt>
                <c:pt idx="3467">
                  <c:v>2009.490410958897</c:v>
                </c:pt>
                <c:pt idx="3468">
                  <c:v>2009.4931506849243</c:v>
                </c:pt>
                <c:pt idx="3469">
                  <c:v>2009.4958904109517</c:v>
                </c:pt>
                <c:pt idx="3470">
                  <c:v>2009.498630136979</c:v>
                </c:pt>
                <c:pt idx="3471">
                  <c:v>2009.5013698630064</c:v>
                </c:pt>
                <c:pt idx="3472">
                  <c:v>2009.5041095890338</c:v>
                </c:pt>
                <c:pt idx="3473">
                  <c:v>2009.5068493150611</c:v>
                </c:pt>
                <c:pt idx="3474">
                  <c:v>2009.5095890410885</c:v>
                </c:pt>
                <c:pt idx="3475">
                  <c:v>2009.5123287671158</c:v>
                </c:pt>
                <c:pt idx="3476">
                  <c:v>2009.5150684931432</c:v>
                </c:pt>
                <c:pt idx="3477">
                  <c:v>2009.5178082191705</c:v>
                </c:pt>
                <c:pt idx="3478">
                  <c:v>2009.5205479451979</c:v>
                </c:pt>
                <c:pt idx="3479">
                  <c:v>2009.5232876712253</c:v>
                </c:pt>
                <c:pt idx="3480">
                  <c:v>2009.5260273972526</c:v>
                </c:pt>
                <c:pt idx="3481">
                  <c:v>2009.52876712328</c:v>
                </c:pt>
                <c:pt idx="3482">
                  <c:v>2009.5315068493073</c:v>
                </c:pt>
                <c:pt idx="3483">
                  <c:v>2009.5342465753347</c:v>
                </c:pt>
                <c:pt idx="3484">
                  <c:v>2009.536986301362</c:v>
                </c:pt>
                <c:pt idx="3485">
                  <c:v>2009.5397260273894</c:v>
                </c:pt>
                <c:pt idx="3486">
                  <c:v>2009.5424657534168</c:v>
                </c:pt>
                <c:pt idx="3487">
                  <c:v>2009.5452054794441</c:v>
                </c:pt>
                <c:pt idx="3488">
                  <c:v>2009.5479452054715</c:v>
                </c:pt>
                <c:pt idx="3489">
                  <c:v>2009.5506849314988</c:v>
                </c:pt>
                <c:pt idx="3490">
                  <c:v>2009.5534246575262</c:v>
                </c:pt>
                <c:pt idx="3491">
                  <c:v>2009.5561643835536</c:v>
                </c:pt>
                <c:pt idx="3492">
                  <c:v>2009.5589041095809</c:v>
                </c:pt>
                <c:pt idx="3493">
                  <c:v>2009.5616438356083</c:v>
                </c:pt>
                <c:pt idx="3494">
                  <c:v>2009.5643835616356</c:v>
                </c:pt>
                <c:pt idx="3495">
                  <c:v>2009.567123287663</c:v>
                </c:pt>
                <c:pt idx="3496">
                  <c:v>2009.5698630136903</c:v>
                </c:pt>
                <c:pt idx="3497">
                  <c:v>2009.5726027397177</c:v>
                </c:pt>
                <c:pt idx="3498">
                  <c:v>2009.5753424657451</c:v>
                </c:pt>
                <c:pt idx="3499">
                  <c:v>2009.5780821917724</c:v>
                </c:pt>
                <c:pt idx="3500">
                  <c:v>2009.5808219177998</c:v>
                </c:pt>
                <c:pt idx="3501">
                  <c:v>2009.5835616438271</c:v>
                </c:pt>
                <c:pt idx="3502">
                  <c:v>2009.5863013698545</c:v>
                </c:pt>
                <c:pt idx="3503">
                  <c:v>2009.5890410958818</c:v>
                </c:pt>
                <c:pt idx="3504">
                  <c:v>2009.5917808219092</c:v>
                </c:pt>
                <c:pt idx="3505">
                  <c:v>2009.5945205479366</c:v>
                </c:pt>
                <c:pt idx="3506">
                  <c:v>2009.5972602739639</c:v>
                </c:pt>
                <c:pt idx="3507">
                  <c:v>2009.5999999999913</c:v>
                </c:pt>
                <c:pt idx="3508">
                  <c:v>2009.6027397260186</c:v>
                </c:pt>
                <c:pt idx="3509">
                  <c:v>2009.605479452046</c:v>
                </c:pt>
                <c:pt idx="3510">
                  <c:v>2009.6082191780733</c:v>
                </c:pt>
                <c:pt idx="3511">
                  <c:v>2009.6109589041007</c:v>
                </c:pt>
                <c:pt idx="3512">
                  <c:v>2009.6136986301281</c:v>
                </c:pt>
                <c:pt idx="3513">
                  <c:v>2009.6164383561554</c:v>
                </c:pt>
                <c:pt idx="3514">
                  <c:v>2009.6191780821828</c:v>
                </c:pt>
                <c:pt idx="3515">
                  <c:v>2009.6219178082101</c:v>
                </c:pt>
                <c:pt idx="3516">
                  <c:v>2009.6246575342375</c:v>
                </c:pt>
                <c:pt idx="3517">
                  <c:v>2009.6273972602648</c:v>
                </c:pt>
                <c:pt idx="3518">
                  <c:v>2009.6301369862922</c:v>
                </c:pt>
                <c:pt idx="3519">
                  <c:v>2009.6328767123196</c:v>
                </c:pt>
                <c:pt idx="3520">
                  <c:v>2009.6356164383469</c:v>
                </c:pt>
                <c:pt idx="3521">
                  <c:v>2009.6383561643743</c:v>
                </c:pt>
                <c:pt idx="3522">
                  <c:v>2009.6410958904016</c:v>
                </c:pt>
                <c:pt idx="3523">
                  <c:v>2009.643835616429</c:v>
                </c:pt>
                <c:pt idx="3524">
                  <c:v>2009.6465753424563</c:v>
                </c:pt>
                <c:pt idx="3525">
                  <c:v>2009.6493150684837</c:v>
                </c:pt>
                <c:pt idx="3526">
                  <c:v>2009.6520547945111</c:v>
                </c:pt>
                <c:pt idx="3527">
                  <c:v>2009.6547945205384</c:v>
                </c:pt>
                <c:pt idx="3528">
                  <c:v>2009.6575342465658</c:v>
                </c:pt>
                <c:pt idx="3529">
                  <c:v>2009.6602739725931</c:v>
                </c:pt>
                <c:pt idx="3530">
                  <c:v>2009.6630136986205</c:v>
                </c:pt>
                <c:pt idx="3531">
                  <c:v>2009.6657534246478</c:v>
                </c:pt>
                <c:pt idx="3532">
                  <c:v>2009.6684931506752</c:v>
                </c:pt>
                <c:pt idx="3533">
                  <c:v>2009.6712328767026</c:v>
                </c:pt>
                <c:pt idx="3534">
                  <c:v>2009.6739726027299</c:v>
                </c:pt>
                <c:pt idx="3535">
                  <c:v>2009.6767123287573</c:v>
                </c:pt>
                <c:pt idx="3536">
                  <c:v>2009.6794520547846</c:v>
                </c:pt>
                <c:pt idx="3537">
                  <c:v>2009.682191780812</c:v>
                </c:pt>
                <c:pt idx="3538">
                  <c:v>2009.6849315068393</c:v>
                </c:pt>
                <c:pt idx="3539">
                  <c:v>2009.6876712328667</c:v>
                </c:pt>
                <c:pt idx="3540">
                  <c:v>2009.6904109588941</c:v>
                </c:pt>
                <c:pt idx="3541">
                  <c:v>2009.6931506849214</c:v>
                </c:pt>
                <c:pt idx="3542">
                  <c:v>2009.6958904109488</c:v>
                </c:pt>
                <c:pt idx="3543">
                  <c:v>2009.6986301369761</c:v>
                </c:pt>
                <c:pt idx="3544">
                  <c:v>2009.7013698630035</c:v>
                </c:pt>
                <c:pt idx="3545">
                  <c:v>2009.7041095890308</c:v>
                </c:pt>
                <c:pt idx="3546">
                  <c:v>2009.7068493150582</c:v>
                </c:pt>
                <c:pt idx="3547">
                  <c:v>2009.7095890410856</c:v>
                </c:pt>
                <c:pt idx="3548">
                  <c:v>2009.7123287671129</c:v>
                </c:pt>
                <c:pt idx="3549">
                  <c:v>2009.7150684931403</c:v>
                </c:pt>
                <c:pt idx="3550">
                  <c:v>2009.7178082191676</c:v>
                </c:pt>
                <c:pt idx="3551">
                  <c:v>2009.720547945195</c:v>
                </c:pt>
                <c:pt idx="3552">
                  <c:v>2009.7232876712224</c:v>
                </c:pt>
                <c:pt idx="3553">
                  <c:v>2009.7260273972497</c:v>
                </c:pt>
                <c:pt idx="3554">
                  <c:v>2009.7287671232771</c:v>
                </c:pt>
                <c:pt idx="3555">
                  <c:v>2009.7315068493044</c:v>
                </c:pt>
                <c:pt idx="3556">
                  <c:v>2009.7342465753318</c:v>
                </c:pt>
                <c:pt idx="3557">
                  <c:v>2009.7369863013591</c:v>
                </c:pt>
                <c:pt idx="3558">
                  <c:v>2009.7397260273865</c:v>
                </c:pt>
                <c:pt idx="3559">
                  <c:v>2009.7424657534139</c:v>
                </c:pt>
                <c:pt idx="3560">
                  <c:v>2009.7452054794412</c:v>
                </c:pt>
                <c:pt idx="3561">
                  <c:v>2009.7479452054686</c:v>
                </c:pt>
                <c:pt idx="3562">
                  <c:v>2009.7506849314959</c:v>
                </c:pt>
                <c:pt idx="3563">
                  <c:v>2009.7534246575233</c:v>
                </c:pt>
                <c:pt idx="3564">
                  <c:v>2009.7561643835506</c:v>
                </c:pt>
                <c:pt idx="3565">
                  <c:v>2009.758904109578</c:v>
                </c:pt>
                <c:pt idx="3566">
                  <c:v>2009.7616438356054</c:v>
                </c:pt>
                <c:pt idx="3567">
                  <c:v>2009.7643835616327</c:v>
                </c:pt>
                <c:pt idx="3568">
                  <c:v>2009.7671232876601</c:v>
                </c:pt>
                <c:pt idx="3569">
                  <c:v>2009.7698630136874</c:v>
                </c:pt>
                <c:pt idx="3570">
                  <c:v>2009.7726027397148</c:v>
                </c:pt>
                <c:pt idx="3571">
                  <c:v>2009.7753424657421</c:v>
                </c:pt>
                <c:pt idx="3572">
                  <c:v>2009.7780821917695</c:v>
                </c:pt>
                <c:pt idx="3573">
                  <c:v>2009.7808219177969</c:v>
                </c:pt>
                <c:pt idx="3574">
                  <c:v>2009.7835616438242</c:v>
                </c:pt>
                <c:pt idx="3575">
                  <c:v>2009.7863013698516</c:v>
                </c:pt>
                <c:pt idx="3576">
                  <c:v>2009.7890410958789</c:v>
                </c:pt>
                <c:pt idx="3577">
                  <c:v>2009.7917808219063</c:v>
                </c:pt>
                <c:pt idx="3578">
                  <c:v>2009.7945205479336</c:v>
                </c:pt>
                <c:pt idx="3579">
                  <c:v>2009.797260273961</c:v>
                </c:pt>
                <c:pt idx="3580">
                  <c:v>2009.7999999999884</c:v>
                </c:pt>
                <c:pt idx="3581">
                  <c:v>2009.8027397260157</c:v>
                </c:pt>
                <c:pt idx="3582">
                  <c:v>2009.8054794520431</c:v>
                </c:pt>
                <c:pt idx="3583">
                  <c:v>2009.8082191780704</c:v>
                </c:pt>
                <c:pt idx="3584">
                  <c:v>2009.8109589040978</c:v>
                </c:pt>
                <c:pt idx="3585">
                  <c:v>2009.8136986301251</c:v>
                </c:pt>
                <c:pt idx="3586">
                  <c:v>2009.8164383561525</c:v>
                </c:pt>
                <c:pt idx="3587">
                  <c:v>2009.8191780821799</c:v>
                </c:pt>
                <c:pt idx="3588">
                  <c:v>2009.8219178082072</c:v>
                </c:pt>
                <c:pt idx="3589">
                  <c:v>2009.8246575342346</c:v>
                </c:pt>
                <c:pt idx="3590">
                  <c:v>2009.8273972602619</c:v>
                </c:pt>
                <c:pt idx="3591">
                  <c:v>2009.8301369862893</c:v>
                </c:pt>
                <c:pt idx="3592">
                  <c:v>2009.8328767123166</c:v>
                </c:pt>
                <c:pt idx="3593">
                  <c:v>2009.835616438344</c:v>
                </c:pt>
                <c:pt idx="3594">
                  <c:v>2009.8383561643714</c:v>
                </c:pt>
                <c:pt idx="3595">
                  <c:v>2009.8410958903987</c:v>
                </c:pt>
                <c:pt idx="3596">
                  <c:v>2009.8438356164261</c:v>
                </c:pt>
                <c:pt idx="3597">
                  <c:v>2009.8465753424534</c:v>
                </c:pt>
                <c:pt idx="3598">
                  <c:v>2009.8493150684808</c:v>
                </c:pt>
                <c:pt idx="3599">
                  <c:v>2009.8520547945081</c:v>
                </c:pt>
                <c:pt idx="3600">
                  <c:v>2009.8547945205355</c:v>
                </c:pt>
                <c:pt idx="3601">
                  <c:v>2009.8575342465629</c:v>
                </c:pt>
                <c:pt idx="3602">
                  <c:v>2009.8602739725902</c:v>
                </c:pt>
                <c:pt idx="3603">
                  <c:v>2009.8630136986176</c:v>
                </c:pt>
                <c:pt idx="3604">
                  <c:v>2009.8657534246449</c:v>
                </c:pt>
                <c:pt idx="3605">
                  <c:v>2009.8684931506723</c:v>
                </c:pt>
                <c:pt idx="3606">
                  <c:v>2009.8712328766997</c:v>
                </c:pt>
                <c:pt idx="3607">
                  <c:v>2009.873972602727</c:v>
                </c:pt>
                <c:pt idx="3608">
                  <c:v>2009.8767123287544</c:v>
                </c:pt>
                <c:pt idx="3609">
                  <c:v>2009.8794520547817</c:v>
                </c:pt>
                <c:pt idx="3610">
                  <c:v>2009.8821917808091</c:v>
                </c:pt>
                <c:pt idx="3611">
                  <c:v>2009.8849315068364</c:v>
                </c:pt>
                <c:pt idx="3612">
                  <c:v>2009.8876712328638</c:v>
                </c:pt>
                <c:pt idx="3613">
                  <c:v>2009.8904109588912</c:v>
                </c:pt>
                <c:pt idx="3614">
                  <c:v>2009.8931506849185</c:v>
                </c:pt>
                <c:pt idx="3615">
                  <c:v>2009.8958904109459</c:v>
                </c:pt>
                <c:pt idx="3616">
                  <c:v>2009.8986301369732</c:v>
                </c:pt>
                <c:pt idx="3617">
                  <c:v>2009.9013698630006</c:v>
                </c:pt>
                <c:pt idx="3618">
                  <c:v>2009.9041095890279</c:v>
                </c:pt>
                <c:pt idx="3619">
                  <c:v>2009.9068493150553</c:v>
                </c:pt>
                <c:pt idx="3620">
                  <c:v>2009.9095890410827</c:v>
                </c:pt>
                <c:pt idx="3621">
                  <c:v>2009.91232876711</c:v>
                </c:pt>
                <c:pt idx="3622">
                  <c:v>2009.9150684931374</c:v>
                </c:pt>
                <c:pt idx="3623">
                  <c:v>2009.9178082191647</c:v>
                </c:pt>
                <c:pt idx="3624">
                  <c:v>2009.9205479451921</c:v>
                </c:pt>
                <c:pt idx="3625">
                  <c:v>2009.9232876712194</c:v>
                </c:pt>
                <c:pt idx="3626">
                  <c:v>2009.9260273972468</c:v>
                </c:pt>
                <c:pt idx="3627">
                  <c:v>2009.9287671232742</c:v>
                </c:pt>
                <c:pt idx="3628">
                  <c:v>2009.9315068493015</c:v>
                </c:pt>
                <c:pt idx="3629">
                  <c:v>2009.9342465753289</c:v>
                </c:pt>
                <c:pt idx="3630">
                  <c:v>2009.9369863013562</c:v>
                </c:pt>
                <c:pt idx="3631">
                  <c:v>2009.9397260273836</c:v>
                </c:pt>
                <c:pt idx="3632">
                  <c:v>2009.9424657534109</c:v>
                </c:pt>
                <c:pt idx="3633">
                  <c:v>2009.9452054794383</c:v>
                </c:pt>
                <c:pt idx="3634">
                  <c:v>2009.9479452054657</c:v>
                </c:pt>
                <c:pt idx="3635">
                  <c:v>2009.950684931493</c:v>
                </c:pt>
                <c:pt idx="3636">
                  <c:v>2009.9534246575204</c:v>
                </c:pt>
                <c:pt idx="3637">
                  <c:v>2009.9561643835477</c:v>
                </c:pt>
                <c:pt idx="3638">
                  <c:v>2009.9589041095751</c:v>
                </c:pt>
                <c:pt idx="3639">
                  <c:v>2009.9616438356024</c:v>
                </c:pt>
                <c:pt idx="3640">
                  <c:v>2009.9643835616298</c:v>
                </c:pt>
                <c:pt idx="3641">
                  <c:v>2009.9671232876572</c:v>
                </c:pt>
                <c:pt idx="3642">
                  <c:v>2009.9698630136845</c:v>
                </c:pt>
                <c:pt idx="3643">
                  <c:v>2009.9726027397119</c:v>
                </c:pt>
                <c:pt idx="3644">
                  <c:v>2009.9753424657392</c:v>
                </c:pt>
                <c:pt idx="3645">
                  <c:v>2009.9780821917666</c:v>
                </c:pt>
                <c:pt idx="3646">
                  <c:v>2009.9808219177939</c:v>
                </c:pt>
                <c:pt idx="3647">
                  <c:v>2009.9835616438213</c:v>
                </c:pt>
                <c:pt idx="3648">
                  <c:v>2009.9863013698487</c:v>
                </c:pt>
                <c:pt idx="3649">
                  <c:v>2009.989041095876</c:v>
                </c:pt>
                <c:pt idx="3650">
                  <c:v>2009.9917808219034</c:v>
                </c:pt>
                <c:pt idx="3651">
                  <c:v>2009.9945205479307</c:v>
                </c:pt>
                <c:pt idx="3652">
                  <c:v>2009.9972602739581</c:v>
                </c:pt>
                <c:pt idx="3653">
                  <c:v>2009.9999999999854</c:v>
                </c:pt>
                <c:pt idx="3654">
                  <c:v>2010.0027397260128</c:v>
                </c:pt>
                <c:pt idx="3655">
                  <c:v>2010.0054794520402</c:v>
                </c:pt>
                <c:pt idx="3656">
                  <c:v>2010.0082191780675</c:v>
                </c:pt>
                <c:pt idx="3657">
                  <c:v>2010.0109589040949</c:v>
                </c:pt>
                <c:pt idx="3658">
                  <c:v>2010.0136986301222</c:v>
                </c:pt>
                <c:pt idx="3659">
                  <c:v>2010.0164383561496</c:v>
                </c:pt>
                <c:pt idx="3660">
                  <c:v>2010.0191780821769</c:v>
                </c:pt>
                <c:pt idx="3661">
                  <c:v>2010.0219178082043</c:v>
                </c:pt>
                <c:pt idx="3662">
                  <c:v>2010.0246575342317</c:v>
                </c:pt>
                <c:pt idx="3663">
                  <c:v>2010.027397260259</c:v>
                </c:pt>
                <c:pt idx="3664">
                  <c:v>2010.0301369862864</c:v>
                </c:pt>
                <c:pt idx="3665">
                  <c:v>2010.0328767123137</c:v>
                </c:pt>
                <c:pt idx="3666">
                  <c:v>2010.0356164383411</c:v>
                </c:pt>
                <c:pt idx="3667">
                  <c:v>2010.0383561643685</c:v>
                </c:pt>
                <c:pt idx="3668">
                  <c:v>2010.0410958903958</c:v>
                </c:pt>
                <c:pt idx="3669">
                  <c:v>2010.0438356164232</c:v>
                </c:pt>
                <c:pt idx="3670">
                  <c:v>2010.0465753424505</c:v>
                </c:pt>
                <c:pt idx="3671">
                  <c:v>2010.0493150684779</c:v>
                </c:pt>
                <c:pt idx="3672">
                  <c:v>2010.0520547945052</c:v>
                </c:pt>
                <c:pt idx="3673">
                  <c:v>2010.0547945205326</c:v>
                </c:pt>
                <c:pt idx="3674">
                  <c:v>2010.05753424656</c:v>
                </c:pt>
                <c:pt idx="3675">
                  <c:v>2010.0602739725873</c:v>
                </c:pt>
                <c:pt idx="3676">
                  <c:v>2010.0630136986147</c:v>
                </c:pt>
                <c:pt idx="3677">
                  <c:v>2010.065753424642</c:v>
                </c:pt>
                <c:pt idx="3678">
                  <c:v>2010.0684931506694</c:v>
                </c:pt>
                <c:pt idx="3679">
                  <c:v>2010.0712328766967</c:v>
                </c:pt>
                <c:pt idx="3680">
                  <c:v>2010.0739726027241</c:v>
                </c:pt>
                <c:pt idx="3681">
                  <c:v>2010.0767123287515</c:v>
                </c:pt>
                <c:pt idx="3682">
                  <c:v>2010.0794520547788</c:v>
                </c:pt>
                <c:pt idx="3683">
                  <c:v>2010.0821917808062</c:v>
                </c:pt>
                <c:pt idx="3684">
                  <c:v>2010.0849315068335</c:v>
                </c:pt>
                <c:pt idx="3685">
                  <c:v>2010.0876712328609</c:v>
                </c:pt>
                <c:pt idx="3686">
                  <c:v>2010.0904109588882</c:v>
                </c:pt>
                <c:pt idx="3687">
                  <c:v>2010.0931506849156</c:v>
                </c:pt>
                <c:pt idx="3688">
                  <c:v>2010.095890410943</c:v>
                </c:pt>
                <c:pt idx="3689">
                  <c:v>2010.0986301369703</c:v>
                </c:pt>
                <c:pt idx="3690">
                  <c:v>2010.1013698629977</c:v>
                </c:pt>
                <c:pt idx="3691">
                  <c:v>2010.104109589025</c:v>
                </c:pt>
                <c:pt idx="3692">
                  <c:v>2010.1068493150524</c:v>
                </c:pt>
                <c:pt idx="3693">
                  <c:v>2010.1095890410797</c:v>
                </c:pt>
                <c:pt idx="3694">
                  <c:v>2010.1123287671071</c:v>
                </c:pt>
                <c:pt idx="3695">
                  <c:v>2010.1150684931345</c:v>
                </c:pt>
                <c:pt idx="3696">
                  <c:v>2010.1178082191618</c:v>
                </c:pt>
                <c:pt idx="3697">
                  <c:v>2010.1205479451892</c:v>
                </c:pt>
                <c:pt idx="3698">
                  <c:v>2010.1232876712165</c:v>
                </c:pt>
                <c:pt idx="3699">
                  <c:v>2010.1260273972439</c:v>
                </c:pt>
                <c:pt idx="3700">
                  <c:v>2010.1287671232712</c:v>
                </c:pt>
                <c:pt idx="3701">
                  <c:v>2010.1315068492986</c:v>
                </c:pt>
                <c:pt idx="3702">
                  <c:v>2010.134246575326</c:v>
                </c:pt>
                <c:pt idx="3703">
                  <c:v>2010.1369863013533</c:v>
                </c:pt>
                <c:pt idx="3704">
                  <c:v>2010.1397260273807</c:v>
                </c:pt>
                <c:pt idx="3705">
                  <c:v>2010.142465753408</c:v>
                </c:pt>
                <c:pt idx="3706">
                  <c:v>2010.1452054794354</c:v>
                </c:pt>
                <c:pt idx="3707">
                  <c:v>2010.1479452054627</c:v>
                </c:pt>
                <c:pt idx="3708">
                  <c:v>2010.1506849314901</c:v>
                </c:pt>
                <c:pt idx="3709">
                  <c:v>2010.1534246575175</c:v>
                </c:pt>
                <c:pt idx="3710">
                  <c:v>2010.1561643835448</c:v>
                </c:pt>
                <c:pt idx="3711">
                  <c:v>2010.1589041095722</c:v>
                </c:pt>
                <c:pt idx="3712">
                  <c:v>2010.1616438355995</c:v>
                </c:pt>
                <c:pt idx="3713">
                  <c:v>2010.1643835616269</c:v>
                </c:pt>
                <c:pt idx="3714">
                  <c:v>2010.1671232876542</c:v>
                </c:pt>
                <c:pt idx="3715">
                  <c:v>2010.1698630136816</c:v>
                </c:pt>
                <c:pt idx="3716">
                  <c:v>2010.172602739709</c:v>
                </c:pt>
                <c:pt idx="3717">
                  <c:v>2010.1753424657363</c:v>
                </c:pt>
                <c:pt idx="3718">
                  <c:v>2010.1780821917637</c:v>
                </c:pt>
                <c:pt idx="3719">
                  <c:v>2010.180821917791</c:v>
                </c:pt>
                <c:pt idx="3720">
                  <c:v>2010.1835616438184</c:v>
                </c:pt>
                <c:pt idx="3721">
                  <c:v>2010.1863013698458</c:v>
                </c:pt>
                <c:pt idx="3722">
                  <c:v>2010.1890410958731</c:v>
                </c:pt>
                <c:pt idx="3723">
                  <c:v>2010.1917808219005</c:v>
                </c:pt>
                <c:pt idx="3724">
                  <c:v>2010.1945205479278</c:v>
                </c:pt>
                <c:pt idx="3725">
                  <c:v>2010.1972602739552</c:v>
                </c:pt>
                <c:pt idx="3726">
                  <c:v>2010.1999999999825</c:v>
                </c:pt>
                <c:pt idx="3727">
                  <c:v>2010.2027397260099</c:v>
                </c:pt>
                <c:pt idx="3728">
                  <c:v>2010.2054794520373</c:v>
                </c:pt>
                <c:pt idx="3729">
                  <c:v>2010.2082191780646</c:v>
                </c:pt>
                <c:pt idx="3730">
                  <c:v>2010.210958904092</c:v>
                </c:pt>
                <c:pt idx="3731">
                  <c:v>2010.2136986301193</c:v>
                </c:pt>
                <c:pt idx="3732">
                  <c:v>2010.2164383561467</c:v>
                </c:pt>
                <c:pt idx="3733">
                  <c:v>2010.219178082174</c:v>
                </c:pt>
                <c:pt idx="3734">
                  <c:v>2010.2219178082014</c:v>
                </c:pt>
                <c:pt idx="3735">
                  <c:v>2010.2246575342288</c:v>
                </c:pt>
                <c:pt idx="3736">
                  <c:v>2010.2273972602561</c:v>
                </c:pt>
                <c:pt idx="3737">
                  <c:v>2010.2301369862835</c:v>
                </c:pt>
                <c:pt idx="3738">
                  <c:v>2010.2328767123108</c:v>
                </c:pt>
                <c:pt idx="3739">
                  <c:v>2010.2356164383382</c:v>
                </c:pt>
                <c:pt idx="3740">
                  <c:v>2010.2383561643655</c:v>
                </c:pt>
                <c:pt idx="3741">
                  <c:v>2010.2410958903929</c:v>
                </c:pt>
                <c:pt idx="3742">
                  <c:v>2010.2438356164203</c:v>
                </c:pt>
                <c:pt idx="3743">
                  <c:v>2010.2465753424476</c:v>
                </c:pt>
                <c:pt idx="3744">
                  <c:v>2010.249315068475</c:v>
                </c:pt>
                <c:pt idx="3745">
                  <c:v>2010.2520547945023</c:v>
                </c:pt>
                <c:pt idx="3746">
                  <c:v>2010.2547945205297</c:v>
                </c:pt>
                <c:pt idx="3747">
                  <c:v>2010.257534246557</c:v>
                </c:pt>
                <c:pt idx="3748">
                  <c:v>2010.2602739725844</c:v>
                </c:pt>
                <c:pt idx="3749">
                  <c:v>2010.2630136986118</c:v>
                </c:pt>
                <c:pt idx="3750">
                  <c:v>2010.2657534246391</c:v>
                </c:pt>
                <c:pt idx="3751">
                  <c:v>2010.2684931506665</c:v>
                </c:pt>
                <c:pt idx="3752">
                  <c:v>2010.2712328766938</c:v>
                </c:pt>
                <c:pt idx="3753">
                  <c:v>2010.2739726027212</c:v>
                </c:pt>
                <c:pt idx="3754">
                  <c:v>2010.2767123287485</c:v>
                </c:pt>
                <c:pt idx="3755">
                  <c:v>2010.2794520547759</c:v>
                </c:pt>
                <c:pt idx="3756">
                  <c:v>2010.2821917808033</c:v>
                </c:pt>
                <c:pt idx="3757">
                  <c:v>2010.2849315068306</c:v>
                </c:pt>
                <c:pt idx="3758">
                  <c:v>2010.287671232858</c:v>
                </c:pt>
                <c:pt idx="3759">
                  <c:v>2010.2904109588853</c:v>
                </c:pt>
                <c:pt idx="3760">
                  <c:v>2010.2931506849127</c:v>
                </c:pt>
                <c:pt idx="3761">
                  <c:v>2010.29589041094</c:v>
                </c:pt>
                <c:pt idx="3762">
                  <c:v>2010.2986301369674</c:v>
                </c:pt>
                <c:pt idx="3763">
                  <c:v>2010.3013698629948</c:v>
                </c:pt>
                <c:pt idx="3764">
                  <c:v>2010.3041095890221</c:v>
                </c:pt>
                <c:pt idx="3765">
                  <c:v>2010.3068493150495</c:v>
                </c:pt>
                <c:pt idx="3766">
                  <c:v>2010.3095890410768</c:v>
                </c:pt>
                <c:pt idx="3767">
                  <c:v>2010.3123287671042</c:v>
                </c:pt>
                <c:pt idx="3768">
                  <c:v>2010.3150684931315</c:v>
                </c:pt>
                <c:pt idx="3769">
                  <c:v>2010.3178082191589</c:v>
                </c:pt>
                <c:pt idx="3770">
                  <c:v>2010.3205479451863</c:v>
                </c:pt>
                <c:pt idx="3771">
                  <c:v>2010.3232876712136</c:v>
                </c:pt>
                <c:pt idx="3772">
                  <c:v>2010.326027397241</c:v>
                </c:pt>
                <c:pt idx="3773">
                  <c:v>2010.3287671232683</c:v>
                </c:pt>
                <c:pt idx="3774">
                  <c:v>2010.3315068492957</c:v>
                </c:pt>
                <c:pt idx="3775">
                  <c:v>2010.334246575323</c:v>
                </c:pt>
                <c:pt idx="3776">
                  <c:v>2010.3369863013504</c:v>
                </c:pt>
                <c:pt idx="3777">
                  <c:v>2010.3397260273778</c:v>
                </c:pt>
                <c:pt idx="3778">
                  <c:v>2010.3424657534051</c:v>
                </c:pt>
                <c:pt idx="3779">
                  <c:v>2010.3452054794325</c:v>
                </c:pt>
                <c:pt idx="3780">
                  <c:v>2010.3479452054598</c:v>
                </c:pt>
                <c:pt idx="3781">
                  <c:v>2010.3506849314872</c:v>
                </c:pt>
                <c:pt idx="3782">
                  <c:v>2010.3534246575146</c:v>
                </c:pt>
                <c:pt idx="3783">
                  <c:v>2010.3561643835419</c:v>
                </c:pt>
                <c:pt idx="3784">
                  <c:v>2010.3589041095693</c:v>
                </c:pt>
                <c:pt idx="3785">
                  <c:v>2010.3616438355966</c:v>
                </c:pt>
                <c:pt idx="3786">
                  <c:v>2010.364383561624</c:v>
                </c:pt>
                <c:pt idx="3787">
                  <c:v>2010.3671232876513</c:v>
                </c:pt>
                <c:pt idx="3788">
                  <c:v>2010.3698630136787</c:v>
                </c:pt>
                <c:pt idx="3789">
                  <c:v>2010.3726027397061</c:v>
                </c:pt>
                <c:pt idx="3790">
                  <c:v>2010.3753424657334</c:v>
                </c:pt>
                <c:pt idx="3791">
                  <c:v>2010.3780821917608</c:v>
                </c:pt>
                <c:pt idx="3792">
                  <c:v>2010.3808219177881</c:v>
                </c:pt>
                <c:pt idx="3793">
                  <c:v>2010.3835616438155</c:v>
                </c:pt>
                <c:pt idx="3794">
                  <c:v>2010.3863013698428</c:v>
                </c:pt>
                <c:pt idx="3795">
                  <c:v>2010.3890410958702</c:v>
                </c:pt>
                <c:pt idx="3796">
                  <c:v>2010.3917808218976</c:v>
                </c:pt>
                <c:pt idx="3797">
                  <c:v>2010.3945205479249</c:v>
                </c:pt>
                <c:pt idx="3798">
                  <c:v>2010.3972602739523</c:v>
                </c:pt>
                <c:pt idx="3799">
                  <c:v>2010.3999999999796</c:v>
                </c:pt>
                <c:pt idx="3800">
                  <c:v>2010.402739726007</c:v>
                </c:pt>
                <c:pt idx="3801">
                  <c:v>2010.4054794520343</c:v>
                </c:pt>
                <c:pt idx="3802">
                  <c:v>2010.4082191780617</c:v>
                </c:pt>
                <c:pt idx="3803">
                  <c:v>2010.4109589040891</c:v>
                </c:pt>
                <c:pt idx="3804">
                  <c:v>2010.4136986301164</c:v>
                </c:pt>
                <c:pt idx="3805">
                  <c:v>2010.4164383561438</c:v>
                </c:pt>
                <c:pt idx="3806">
                  <c:v>2010.4191780821711</c:v>
                </c:pt>
                <c:pt idx="3807">
                  <c:v>2010.4219178081985</c:v>
                </c:pt>
                <c:pt idx="3808">
                  <c:v>2010.4246575342258</c:v>
                </c:pt>
                <c:pt idx="3809">
                  <c:v>2010.4273972602532</c:v>
                </c:pt>
                <c:pt idx="3810">
                  <c:v>2010.4301369862806</c:v>
                </c:pt>
                <c:pt idx="3811">
                  <c:v>2010.4328767123079</c:v>
                </c:pt>
                <c:pt idx="3812">
                  <c:v>2010.4356164383353</c:v>
                </c:pt>
                <c:pt idx="3813">
                  <c:v>2010.4383561643626</c:v>
                </c:pt>
                <c:pt idx="3814">
                  <c:v>2010.44109589039</c:v>
                </c:pt>
                <c:pt idx="3815">
                  <c:v>2010.4438356164173</c:v>
                </c:pt>
                <c:pt idx="3816">
                  <c:v>2010.4465753424447</c:v>
                </c:pt>
                <c:pt idx="3817">
                  <c:v>2010.4493150684721</c:v>
                </c:pt>
                <c:pt idx="3818">
                  <c:v>2010.4520547944994</c:v>
                </c:pt>
                <c:pt idx="3819">
                  <c:v>2010.4547945205268</c:v>
                </c:pt>
                <c:pt idx="3820">
                  <c:v>2010.4575342465541</c:v>
                </c:pt>
                <c:pt idx="3821">
                  <c:v>2010.4602739725815</c:v>
                </c:pt>
                <c:pt idx="3822">
                  <c:v>2010.4630136986088</c:v>
                </c:pt>
                <c:pt idx="3823">
                  <c:v>2010.4657534246362</c:v>
                </c:pt>
                <c:pt idx="3824">
                  <c:v>2010.4684931506636</c:v>
                </c:pt>
                <c:pt idx="3825">
                  <c:v>2010.4712328766909</c:v>
                </c:pt>
                <c:pt idx="3826">
                  <c:v>2010.4739726027183</c:v>
                </c:pt>
                <c:pt idx="3827">
                  <c:v>2010.4767123287456</c:v>
                </c:pt>
                <c:pt idx="3828">
                  <c:v>2010.479452054773</c:v>
                </c:pt>
                <c:pt idx="3829">
                  <c:v>2010.4821917808003</c:v>
                </c:pt>
                <c:pt idx="3830">
                  <c:v>2010.4849315068277</c:v>
                </c:pt>
                <c:pt idx="3831">
                  <c:v>2010.4876712328551</c:v>
                </c:pt>
                <c:pt idx="3832">
                  <c:v>2010.4904109588824</c:v>
                </c:pt>
                <c:pt idx="3833">
                  <c:v>2010.4931506849098</c:v>
                </c:pt>
                <c:pt idx="3834">
                  <c:v>2010.4958904109371</c:v>
                </c:pt>
                <c:pt idx="3835">
                  <c:v>2010.4986301369645</c:v>
                </c:pt>
                <c:pt idx="3836">
                  <c:v>2010.5013698629919</c:v>
                </c:pt>
                <c:pt idx="3837">
                  <c:v>2010.5041095890192</c:v>
                </c:pt>
                <c:pt idx="3838">
                  <c:v>2010.5068493150466</c:v>
                </c:pt>
                <c:pt idx="3839">
                  <c:v>2010.5095890410739</c:v>
                </c:pt>
                <c:pt idx="3840">
                  <c:v>2010.5123287671013</c:v>
                </c:pt>
                <c:pt idx="3841">
                  <c:v>2010.5150684931286</c:v>
                </c:pt>
                <c:pt idx="3842">
                  <c:v>2010.517808219156</c:v>
                </c:pt>
                <c:pt idx="3843">
                  <c:v>2010.5205479451834</c:v>
                </c:pt>
                <c:pt idx="3844">
                  <c:v>2010.5232876712107</c:v>
                </c:pt>
                <c:pt idx="3845">
                  <c:v>2010.5260273972381</c:v>
                </c:pt>
                <c:pt idx="3846">
                  <c:v>2010.5287671232654</c:v>
                </c:pt>
                <c:pt idx="3847">
                  <c:v>2010.5315068492928</c:v>
                </c:pt>
                <c:pt idx="3848">
                  <c:v>2010.5342465753201</c:v>
                </c:pt>
                <c:pt idx="3849">
                  <c:v>2010.5369863013475</c:v>
                </c:pt>
                <c:pt idx="3850">
                  <c:v>2010.5397260273749</c:v>
                </c:pt>
                <c:pt idx="3851">
                  <c:v>2010.5424657534022</c:v>
                </c:pt>
                <c:pt idx="3852">
                  <c:v>2010.5452054794296</c:v>
                </c:pt>
                <c:pt idx="3853">
                  <c:v>2010.5479452054569</c:v>
                </c:pt>
                <c:pt idx="3854">
                  <c:v>2010.5506849314843</c:v>
                </c:pt>
                <c:pt idx="3855">
                  <c:v>2010.5534246575116</c:v>
                </c:pt>
                <c:pt idx="3856">
                  <c:v>2010.556164383539</c:v>
                </c:pt>
                <c:pt idx="3857">
                  <c:v>2010.5589041095664</c:v>
                </c:pt>
                <c:pt idx="3858">
                  <c:v>2010.5616438355937</c:v>
                </c:pt>
                <c:pt idx="3859">
                  <c:v>2010.5643835616211</c:v>
                </c:pt>
                <c:pt idx="3860">
                  <c:v>2010.5671232876484</c:v>
                </c:pt>
                <c:pt idx="3861">
                  <c:v>2010.5698630136758</c:v>
                </c:pt>
                <c:pt idx="3862">
                  <c:v>2010.5726027397031</c:v>
                </c:pt>
                <c:pt idx="3863">
                  <c:v>2010.5753424657305</c:v>
                </c:pt>
                <c:pt idx="3864">
                  <c:v>2010.5780821917579</c:v>
                </c:pt>
                <c:pt idx="3865">
                  <c:v>2010.5808219177852</c:v>
                </c:pt>
                <c:pt idx="3866">
                  <c:v>2010.5835616438126</c:v>
                </c:pt>
                <c:pt idx="3867">
                  <c:v>2010.5863013698399</c:v>
                </c:pt>
                <c:pt idx="3868">
                  <c:v>2010.5890410958673</c:v>
                </c:pt>
                <c:pt idx="3869">
                  <c:v>2010.5917808218946</c:v>
                </c:pt>
                <c:pt idx="3870">
                  <c:v>2010.594520547922</c:v>
                </c:pt>
                <c:pt idx="3871">
                  <c:v>2010.5972602739494</c:v>
                </c:pt>
                <c:pt idx="3872">
                  <c:v>2010.5999999999767</c:v>
                </c:pt>
                <c:pt idx="3873">
                  <c:v>2010.6027397260041</c:v>
                </c:pt>
                <c:pt idx="3874">
                  <c:v>2010.6054794520314</c:v>
                </c:pt>
                <c:pt idx="3875">
                  <c:v>2010.6082191780588</c:v>
                </c:pt>
                <c:pt idx="3876">
                  <c:v>2010.6109589040861</c:v>
                </c:pt>
                <c:pt idx="3877">
                  <c:v>2010.6136986301135</c:v>
                </c:pt>
                <c:pt idx="3878">
                  <c:v>2010.6164383561409</c:v>
                </c:pt>
                <c:pt idx="3879">
                  <c:v>2010.6191780821682</c:v>
                </c:pt>
                <c:pt idx="3880">
                  <c:v>2010.6219178081956</c:v>
                </c:pt>
                <c:pt idx="3881">
                  <c:v>2010.6246575342229</c:v>
                </c:pt>
                <c:pt idx="3882">
                  <c:v>2010.6273972602503</c:v>
                </c:pt>
                <c:pt idx="3883">
                  <c:v>2010.6301369862776</c:v>
                </c:pt>
                <c:pt idx="3884">
                  <c:v>2010.632876712305</c:v>
                </c:pt>
                <c:pt idx="3885">
                  <c:v>2010.6356164383324</c:v>
                </c:pt>
                <c:pt idx="3886">
                  <c:v>2010.6383561643597</c:v>
                </c:pt>
                <c:pt idx="3887">
                  <c:v>2010.6410958903871</c:v>
                </c:pt>
                <c:pt idx="3888">
                  <c:v>2010.6438356164144</c:v>
                </c:pt>
                <c:pt idx="3889">
                  <c:v>2010.6465753424418</c:v>
                </c:pt>
                <c:pt idx="3890">
                  <c:v>2010.6493150684691</c:v>
                </c:pt>
                <c:pt idx="3891">
                  <c:v>2010.6520547944965</c:v>
                </c:pt>
                <c:pt idx="3892">
                  <c:v>2010.6547945205239</c:v>
                </c:pt>
                <c:pt idx="3893">
                  <c:v>2010.6575342465512</c:v>
                </c:pt>
                <c:pt idx="3894">
                  <c:v>2010.6602739725786</c:v>
                </c:pt>
                <c:pt idx="3895">
                  <c:v>2010.6630136986059</c:v>
                </c:pt>
                <c:pt idx="3896">
                  <c:v>2010.6657534246333</c:v>
                </c:pt>
                <c:pt idx="3897">
                  <c:v>2010.6684931506607</c:v>
                </c:pt>
                <c:pt idx="3898">
                  <c:v>2010.671232876688</c:v>
                </c:pt>
                <c:pt idx="3899">
                  <c:v>2010.6739726027154</c:v>
                </c:pt>
                <c:pt idx="3900">
                  <c:v>2010.6767123287427</c:v>
                </c:pt>
                <c:pt idx="3901">
                  <c:v>2010.6794520547701</c:v>
                </c:pt>
                <c:pt idx="3902">
                  <c:v>2010.6821917807974</c:v>
                </c:pt>
                <c:pt idx="3903">
                  <c:v>2010.6849315068248</c:v>
                </c:pt>
                <c:pt idx="3904">
                  <c:v>2010.6876712328522</c:v>
                </c:pt>
                <c:pt idx="3905">
                  <c:v>2010.6904109588795</c:v>
                </c:pt>
                <c:pt idx="3906">
                  <c:v>2010.6931506849069</c:v>
                </c:pt>
                <c:pt idx="3907">
                  <c:v>2010.6958904109342</c:v>
                </c:pt>
                <c:pt idx="3908">
                  <c:v>2010.6986301369616</c:v>
                </c:pt>
                <c:pt idx="3909">
                  <c:v>2010.7013698629889</c:v>
                </c:pt>
                <c:pt idx="3910">
                  <c:v>2010.7041095890163</c:v>
                </c:pt>
                <c:pt idx="3911">
                  <c:v>2010.7068493150437</c:v>
                </c:pt>
                <c:pt idx="3912">
                  <c:v>2010.709589041071</c:v>
                </c:pt>
                <c:pt idx="3913">
                  <c:v>2010.7123287670984</c:v>
                </c:pt>
                <c:pt idx="3914">
                  <c:v>2010.7150684931257</c:v>
                </c:pt>
                <c:pt idx="3915">
                  <c:v>2010.7178082191531</c:v>
                </c:pt>
                <c:pt idx="3916">
                  <c:v>2010.7205479451804</c:v>
                </c:pt>
                <c:pt idx="3917">
                  <c:v>2010.7232876712078</c:v>
                </c:pt>
                <c:pt idx="3918">
                  <c:v>2010.7260273972352</c:v>
                </c:pt>
                <c:pt idx="3919">
                  <c:v>2010.7287671232625</c:v>
                </c:pt>
                <c:pt idx="3920">
                  <c:v>2010.7315068492899</c:v>
                </c:pt>
                <c:pt idx="3921">
                  <c:v>2010.7342465753172</c:v>
                </c:pt>
                <c:pt idx="3922">
                  <c:v>2010.7369863013446</c:v>
                </c:pt>
                <c:pt idx="3923">
                  <c:v>2010.7397260273719</c:v>
                </c:pt>
                <c:pt idx="3924">
                  <c:v>2010.7424657533993</c:v>
                </c:pt>
                <c:pt idx="3925">
                  <c:v>2010.7452054794267</c:v>
                </c:pt>
                <c:pt idx="3926">
                  <c:v>2010.747945205454</c:v>
                </c:pt>
                <c:pt idx="3927">
                  <c:v>2010.7506849314814</c:v>
                </c:pt>
                <c:pt idx="3928">
                  <c:v>2010.7534246575087</c:v>
                </c:pt>
                <c:pt idx="3929">
                  <c:v>2010.7561643835361</c:v>
                </c:pt>
                <c:pt idx="3930">
                  <c:v>2010.7589041095634</c:v>
                </c:pt>
                <c:pt idx="3931">
                  <c:v>2010.7616438355908</c:v>
                </c:pt>
                <c:pt idx="3932">
                  <c:v>2010.7643835616182</c:v>
                </c:pt>
                <c:pt idx="3933">
                  <c:v>2010.7671232876455</c:v>
                </c:pt>
                <c:pt idx="3934">
                  <c:v>2010.7698630136729</c:v>
                </c:pt>
                <c:pt idx="3935">
                  <c:v>2010.7726027397002</c:v>
                </c:pt>
                <c:pt idx="3936">
                  <c:v>2010.7753424657276</c:v>
                </c:pt>
                <c:pt idx="3937">
                  <c:v>2010.7780821917549</c:v>
                </c:pt>
                <c:pt idx="3938">
                  <c:v>2010.7808219177823</c:v>
                </c:pt>
                <c:pt idx="3939">
                  <c:v>2010.7835616438097</c:v>
                </c:pt>
                <c:pt idx="3940">
                  <c:v>2010.786301369837</c:v>
                </c:pt>
                <c:pt idx="3941">
                  <c:v>2010.7890410958644</c:v>
                </c:pt>
                <c:pt idx="3942">
                  <c:v>2010.7917808218917</c:v>
                </c:pt>
                <c:pt idx="3943">
                  <c:v>2010.7945205479191</c:v>
                </c:pt>
                <c:pt idx="3944">
                  <c:v>2010.7972602739464</c:v>
                </c:pt>
                <c:pt idx="3945">
                  <c:v>2010.7999999999738</c:v>
                </c:pt>
                <c:pt idx="3946">
                  <c:v>2010.8027397260012</c:v>
                </c:pt>
                <c:pt idx="3947">
                  <c:v>2010.8054794520285</c:v>
                </c:pt>
                <c:pt idx="3948">
                  <c:v>2010.8082191780559</c:v>
                </c:pt>
                <c:pt idx="3949">
                  <c:v>2010.8109589040832</c:v>
                </c:pt>
                <c:pt idx="3950">
                  <c:v>2010.8136986301106</c:v>
                </c:pt>
                <c:pt idx="3951">
                  <c:v>2010.816438356138</c:v>
                </c:pt>
                <c:pt idx="3952">
                  <c:v>2010.8191780821653</c:v>
                </c:pt>
                <c:pt idx="3953">
                  <c:v>2010.8219178081927</c:v>
                </c:pt>
                <c:pt idx="3954">
                  <c:v>2010.82465753422</c:v>
                </c:pt>
                <c:pt idx="3955">
                  <c:v>2010.8273972602474</c:v>
                </c:pt>
                <c:pt idx="3956">
                  <c:v>2010.8301369862747</c:v>
                </c:pt>
                <c:pt idx="3957">
                  <c:v>2010.8328767123021</c:v>
                </c:pt>
                <c:pt idx="3958">
                  <c:v>2010.8356164383295</c:v>
                </c:pt>
                <c:pt idx="3959">
                  <c:v>2010.8383561643568</c:v>
                </c:pt>
                <c:pt idx="3960">
                  <c:v>2010.8410958903842</c:v>
                </c:pt>
                <c:pt idx="3961">
                  <c:v>2010.8438356164115</c:v>
                </c:pt>
                <c:pt idx="3962">
                  <c:v>2010.8465753424389</c:v>
                </c:pt>
                <c:pt idx="3963">
                  <c:v>2010.8493150684662</c:v>
                </c:pt>
                <c:pt idx="3964">
                  <c:v>2010.8520547944936</c:v>
                </c:pt>
                <c:pt idx="3965">
                  <c:v>2010.854794520521</c:v>
                </c:pt>
                <c:pt idx="3966">
                  <c:v>2010.8575342465483</c:v>
                </c:pt>
                <c:pt idx="3967">
                  <c:v>2010.8602739725757</c:v>
                </c:pt>
                <c:pt idx="3968">
                  <c:v>2010.863013698603</c:v>
                </c:pt>
                <c:pt idx="3969">
                  <c:v>2010.8657534246304</c:v>
                </c:pt>
                <c:pt idx="3970">
                  <c:v>2010.8684931506577</c:v>
                </c:pt>
                <c:pt idx="3971">
                  <c:v>2010.8712328766851</c:v>
                </c:pt>
                <c:pt idx="3972">
                  <c:v>2010.8739726027125</c:v>
                </c:pt>
                <c:pt idx="3973">
                  <c:v>2010.8767123287398</c:v>
                </c:pt>
                <c:pt idx="3974">
                  <c:v>2010.8794520547672</c:v>
                </c:pt>
                <c:pt idx="3975">
                  <c:v>2010.8821917807945</c:v>
                </c:pt>
                <c:pt idx="3976">
                  <c:v>2010.8849315068219</c:v>
                </c:pt>
                <c:pt idx="3977">
                  <c:v>2010.8876712328492</c:v>
                </c:pt>
                <c:pt idx="3978">
                  <c:v>2010.8904109588766</c:v>
                </c:pt>
                <c:pt idx="3979">
                  <c:v>2010.893150684904</c:v>
                </c:pt>
                <c:pt idx="3980">
                  <c:v>2010.8958904109313</c:v>
                </c:pt>
                <c:pt idx="3981">
                  <c:v>2010.8986301369587</c:v>
                </c:pt>
                <c:pt idx="3982">
                  <c:v>2010.901369862986</c:v>
                </c:pt>
                <c:pt idx="3983">
                  <c:v>2010.9041095890134</c:v>
                </c:pt>
                <c:pt idx="3984">
                  <c:v>2010.9068493150407</c:v>
                </c:pt>
                <c:pt idx="3985">
                  <c:v>2010.9095890410681</c:v>
                </c:pt>
                <c:pt idx="3986">
                  <c:v>2010.9123287670955</c:v>
                </c:pt>
                <c:pt idx="3987">
                  <c:v>2010.9150684931228</c:v>
                </c:pt>
                <c:pt idx="3988">
                  <c:v>2010.9178082191502</c:v>
                </c:pt>
                <c:pt idx="3989">
                  <c:v>2010.9205479451775</c:v>
                </c:pt>
                <c:pt idx="3990">
                  <c:v>2010.9232876712049</c:v>
                </c:pt>
                <c:pt idx="3991">
                  <c:v>2010.9260273972322</c:v>
                </c:pt>
                <c:pt idx="3992">
                  <c:v>2010.9287671232596</c:v>
                </c:pt>
                <c:pt idx="3993">
                  <c:v>2010.931506849287</c:v>
                </c:pt>
                <c:pt idx="3994">
                  <c:v>2010.9342465753143</c:v>
                </c:pt>
                <c:pt idx="3995">
                  <c:v>2010.9369863013417</c:v>
                </c:pt>
                <c:pt idx="3996">
                  <c:v>2010.939726027369</c:v>
                </c:pt>
                <c:pt idx="3997">
                  <c:v>2010.9424657533964</c:v>
                </c:pt>
                <c:pt idx="3998">
                  <c:v>2010.9452054794237</c:v>
                </c:pt>
                <c:pt idx="3999">
                  <c:v>2010.9479452054511</c:v>
                </c:pt>
                <c:pt idx="4000">
                  <c:v>2010.9506849314785</c:v>
                </c:pt>
                <c:pt idx="4001">
                  <c:v>2010.9534246575058</c:v>
                </c:pt>
                <c:pt idx="4002">
                  <c:v>2010.9561643835332</c:v>
                </c:pt>
                <c:pt idx="4003">
                  <c:v>2010.9589041095605</c:v>
                </c:pt>
                <c:pt idx="4004">
                  <c:v>2010.9616438355879</c:v>
                </c:pt>
                <c:pt idx="4005">
                  <c:v>2010.9643835616153</c:v>
                </c:pt>
                <c:pt idx="4006">
                  <c:v>2010.9671232876426</c:v>
                </c:pt>
                <c:pt idx="4007">
                  <c:v>2010.96986301367</c:v>
                </c:pt>
                <c:pt idx="4008">
                  <c:v>2010.9726027396973</c:v>
                </c:pt>
                <c:pt idx="4009">
                  <c:v>2010.9753424657247</c:v>
                </c:pt>
                <c:pt idx="4010">
                  <c:v>2010.978082191752</c:v>
                </c:pt>
                <c:pt idx="4011">
                  <c:v>2010.9808219177794</c:v>
                </c:pt>
                <c:pt idx="4012">
                  <c:v>2010.9835616438068</c:v>
                </c:pt>
                <c:pt idx="4013">
                  <c:v>2010.9863013698341</c:v>
                </c:pt>
                <c:pt idx="4014">
                  <c:v>2010.9890410958615</c:v>
                </c:pt>
                <c:pt idx="4015">
                  <c:v>2010.9917808218888</c:v>
                </c:pt>
                <c:pt idx="4016">
                  <c:v>2010.9945205479162</c:v>
                </c:pt>
                <c:pt idx="4017">
                  <c:v>2010.9972602739435</c:v>
                </c:pt>
                <c:pt idx="4018">
                  <c:v>2010.9999999999709</c:v>
                </c:pt>
                <c:pt idx="4019">
                  <c:v>2011.0027397259983</c:v>
                </c:pt>
                <c:pt idx="4020">
                  <c:v>2011.0054794520256</c:v>
                </c:pt>
                <c:pt idx="4021">
                  <c:v>2011.008219178053</c:v>
                </c:pt>
                <c:pt idx="4022">
                  <c:v>2011.0109589040803</c:v>
                </c:pt>
                <c:pt idx="4023">
                  <c:v>2011.0136986301077</c:v>
                </c:pt>
                <c:pt idx="4024">
                  <c:v>2011.016438356135</c:v>
                </c:pt>
                <c:pt idx="4025">
                  <c:v>2011.0191780821624</c:v>
                </c:pt>
                <c:pt idx="4026">
                  <c:v>2011.0219178081898</c:v>
                </c:pt>
                <c:pt idx="4027">
                  <c:v>2011.0246575342171</c:v>
                </c:pt>
                <c:pt idx="4028">
                  <c:v>2011.0273972602445</c:v>
                </c:pt>
                <c:pt idx="4029">
                  <c:v>2011.0301369862718</c:v>
                </c:pt>
                <c:pt idx="4030">
                  <c:v>2011.0328767122992</c:v>
                </c:pt>
                <c:pt idx="4031">
                  <c:v>2011.0356164383265</c:v>
                </c:pt>
                <c:pt idx="4032">
                  <c:v>2011.0383561643539</c:v>
                </c:pt>
                <c:pt idx="4033">
                  <c:v>2011.0410958903813</c:v>
                </c:pt>
                <c:pt idx="4034">
                  <c:v>2011.0438356164086</c:v>
                </c:pt>
                <c:pt idx="4035">
                  <c:v>2011.046575342436</c:v>
                </c:pt>
                <c:pt idx="4036">
                  <c:v>2011.0493150684633</c:v>
                </c:pt>
                <c:pt idx="4037">
                  <c:v>2011.0520547944907</c:v>
                </c:pt>
                <c:pt idx="4038">
                  <c:v>2011.054794520518</c:v>
                </c:pt>
                <c:pt idx="4039">
                  <c:v>2011.0575342465454</c:v>
                </c:pt>
                <c:pt idx="4040">
                  <c:v>2011.0602739725728</c:v>
                </c:pt>
                <c:pt idx="4041">
                  <c:v>2011.0630136986001</c:v>
                </c:pt>
                <c:pt idx="4042">
                  <c:v>2011.0657534246275</c:v>
                </c:pt>
                <c:pt idx="4043">
                  <c:v>2011.0684931506548</c:v>
                </c:pt>
                <c:pt idx="4044">
                  <c:v>2011.0712328766822</c:v>
                </c:pt>
                <c:pt idx="4045">
                  <c:v>2011.0739726027095</c:v>
                </c:pt>
                <c:pt idx="4046">
                  <c:v>2011.0767123287369</c:v>
                </c:pt>
                <c:pt idx="4047">
                  <c:v>2011.0794520547643</c:v>
                </c:pt>
                <c:pt idx="4048">
                  <c:v>2011.0821917807916</c:v>
                </c:pt>
                <c:pt idx="4049">
                  <c:v>2011.084931506819</c:v>
                </c:pt>
                <c:pt idx="4050">
                  <c:v>2011.0876712328463</c:v>
                </c:pt>
                <c:pt idx="4051">
                  <c:v>2011.0904109588737</c:v>
                </c:pt>
                <c:pt idx="4052">
                  <c:v>2011.093150684901</c:v>
                </c:pt>
                <c:pt idx="4053">
                  <c:v>2011.0958904109284</c:v>
                </c:pt>
                <c:pt idx="4054">
                  <c:v>2011.0986301369558</c:v>
                </c:pt>
                <c:pt idx="4055">
                  <c:v>2011.1013698629831</c:v>
                </c:pt>
                <c:pt idx="4056">
                  <c:v>2011.1041095890105</c:v>
                </c:pt>
                <c:pt idx="4057">
                  <c:v>2011.1068493150378</c:v>
                </c:pt>
                <c:pt idx="4058">
                  <c:v>2011.1095890410652</c:v>
                </c:pt>
                <c:pt idx="4059">
                  <c:v>2011.1123287670925</c:v>
                </c:pt>
                <c:pt idx="4060">
                  <c:v>2011.1150684931199</c:v>
                </c:pt>
                <c:pt idx="4061">
                  <c:v>2011.1178082191473</c:v>
                </c:pt>
                <c:pt idx="4062">
                  <c:v>2011.1205479451746</c:v>
                </c:pt>
                <c:pt idx="4063">
                  <c:v>2011.123287671202</c:v>
                </c:pt>
                <c:pt idx="4064">
                  <c:v>2011.1260273972293</c:v>
                </c:pt>
                <c:pt idx="4065">
                  <c:v>2011.1287671232567</c:v>
                </c:pt>
                <c:pt idx="4066">
                  <c:v>2011.1315068492841</c:v>
                </c:pt>
                <c:pt idx="4067">
                  <c:v>2011.1342465753114</c:v>
                </c:pt>
                <c:pt idx="4068">
                  <c:v>2011.1369863013388</c:v>
                </c:pt>
                <c:pt idx="4069">
                  <c:v>2011.1397260273661</c:v>
                </c:pt>
                <c:pt idx="4070">
                  <c:v>2011.1424657533935</c:v>
                </c:pt>
                <c:pt idx="4071">
                  <c:v>2011.1452054794208</c:v>
                </c:pt>
                <c:pt idx="4072">
                  <c:v>2011.1479452054482</c:v>
                </c:pt>
                <c:pt idx="4073">
                  <c:v>2011.1506849314756</c:v>
                </c:pt>
                <c:pt idx="4074">
                  <c:v>2011.1534246575029</c:v>
                </c:pt>
                <c:pt idx="4075">
                  <c:v>2011.1561643835303</c:v>
                </c:pt>
                <c:pt idx="4076">
                  <c:v>2011.1589041095576</c:v>
                </c:pt>
                <c:pt idx="4077">
                  <c:v>2011.161643835585</c:v>
                </c:pt>
                <c:pt idx="4078">
                  <c:v>2011.1643835616123</c:v>
                </c:pt>
                <c:pt idx="4079">
                  <c:v>2011.1671232876397</c:v>
                </c:pt>
                <c:pt idx="4080">
                  <c:v>2011.1698630136671</c:v>
                </c:pt>
                <c:pt idx="4081">
                  <c:v>2011.1726027396944</c:v>
                </c:pt>
                <c:pt idx="4082">
                  <c:v>2011.1753424657218</c:v>
                </c:pt>
                <c:pt idx="4083">
                  <c:v>2011.1780821917491</c:v>
                </c:pt>
                <c:pt idx="4084">
                  <c:v>2011.1808219177765</c:v>
                </c:pt>
                <c:pt idx="4085">
                  <c:v>2011.1835616438038</c:v>
                </c:pt>
                <c:pt idx="4086">
                  <c:v>2011.1863013698312</c:v>
                </c:pt>
                <c:pt idx="4087">
                  <c:v>2011.1890410958586</c:v>
                </c:pt>
                <c:pt idx="4088">
                  <c:v>2011.1917808218859</c:v>
                </c:pt>
                <c:pt idx="4089">
                  <c:v>2011.1945205479133</c:v>
                </c:pt>
                <c:pt idx="4090">
                  <c:v>2011.1972602739406</c:v>
                </c:pt>
                <c:pt idx="4091">
                  <c:v>2011.199999999968</c:v>
                </c:pt>
                <c:pt idx="4092">
                  <c:v>2011.2027397259953</c:v>
                </c:pt>
                <c:pt idx="4093">
                  <c:v>2011.2054794520227</c:v>
                </c:pt>
                <c:pt idx="4094">
                  <c:v>2011.2082191780501</c:v>
                </c:pt>
                <c:pt idx="4095">
                  <c:v>2011.2109589040774</c:v>
                </c:pt>
                <c:pt idx="4096">
                  <c:v>2011.2136986301048</c:v>
                </c:pt>
                <c:pt idx="4097">
                  <c:v>2011.2164383561321</c:v>
                </c:pt>
                <c:pt idx="4098">
                  <c:v>2011.2191780821595</c:v>
                </c:pt>
                <c:pt idx="4099">
                  <c:v>2011.2219178081868</c:v>
                </c:pt>
                <c:pt idx="4100">
                  <c:v>2011.2246575342142</c:v>
                </c:pt>
                <c:pt idx="4101">
                  <c:v>2011.2273972602416</c:v>
                </c:pt>
                <c:pt idx="4102">
                  <c:v>2011.2301369862689</c:v>
                </c:pt>
                <c:pt idx="4103">
                  <c:v>2011.2328767122963</c:v>
                </c:pt>
                <c:pt idx="4104">
                  <c:v>2011.2356164383236</c:v>
                </c:pt>
                <c:pt idx="4105">
                  <c:v>2011.238356164351</c:v>
                </c:pt>
                <c:pt idx="4106">
                  <c:v>2011.2410958903783</c:v>
                </c:pt>
                <c:pt idx="4107">
                  <c:v>2011.2438356164057</c:v>
                </c:pt>
                <c:pt idx="4108">
                  <c:v>2011.2465753424331</c:v>
                </c:pt>
                <c:pt idx="4109">
                  <c:v>2011.2493150684604</c:v>
                </c:pt>
                <c:pt idx="4110">
                  <c:v>2011.2520547944878</c:v>
                </c:pt>
                <c:pt idx="4111">
                  <c:v>2011.2547945205151</c:v>
                </c:pt>
                <c:pt idx="4112">
                  <c:v>2011.2575342465425</c:v>
                </c:pt>
                <c:pt idx="4113">
                  <c:v>2011.2602739725698</c:v>
                </c:pt>
                <c:pt idx="4114">
                  <c:v>2011.2630136985972</c:v>
                </c:pt>
                <c:pt idx="4115">
                  <c:v>2011.2657534246246</c:v>
                </c:pt>
                <c:pt idx="4116">
                  <c:v>2011.2684931506519</c:v>
                </c:pt>
                <c:pt idx="4117">
                  <c:v>2011.2712328766793</c:v>
                </c:pt>
                <c:pt idx="4118">
                  <c:v>2011.2739726027066</c:v>
                </c:pt>
                <c:pt idx="4119">
                  <c:v>2011.276712328734</c:v>
                </c:pt>
                <c:pt idx="4120">
                  <c:v>2011.2794520547614</c:v>
                </c:pt>
                <c:pt idx="4121">
                  <c:v>2011.2821917807887</c:v>
                </c:pt>
                <c:pt idx="4122">
                  <c:v>2011.2849315068161</c:v>
                </c:pt>
                <c:pt idx="4123">
                  <c:v>2011.2876712328434</c:v>
                </c:pt>
                <c:pt idx="4124">
                  <c:v>2011.2904109588708</c:v>
                </c:pt>
                <c:pt idx="4125">
                  <c:v>2011.2931506848981</c:v>
                </c:pt>
                <c:pt idx="4126">
                  <c:v>2011.2958904109255</c:v>
                </c:pt>
                <c:pt idx="4127">
                  <c:v>2011.2986301369529</c:v>
                </c:pt>
                <c:pt idx="4128">
                  <c:v>2011.3013698629802</c:v>
                </c:pt>
                <c:pt idx="4129">
                  <c:v>2011.3041095890076</c:v>
                </c:pt>
                <c:pt idx="4130">
                  <c:v>2011.3068493150349</c:v>
                </c:pt>
                <c:pt idx="4131">
                  <c:v>2011.3095890410623</c:v>
                </c:pt>
                <c:pt idx="4132">
                  <c:v>2011.3123287670896</c:v>
                </c:pt>
                <c:pt idx="4133">
                  <c:v>2011.315068493117</c:v>
                </c:pt>
                <c:pt idx="4134">
                  <c:v>2011.3178082191444</c:v>
                </c:pt>
                <c:pt idx="4135">
                  <c:v>2011.3205479451717</c:v>
                </c:pt>
                <c:pt idx="4136">
                  <c:v>2011.3232876711991</c:v>
                </c:pt>
                <c:pt idx="4137">
                  <c:v>2011.3260273972264</c:v>
                </c:pt>
                <c:pt idx="4138">
                  <c:v>2011.3287671232538</c:v>
                </c:pt>
                <c:pt idx="4139">
                  <c:v>2011.3315068492811</c:v>
                </c:pt>
                <c:pt idx="4140">
                  <c:v>2011.3342465753085</c:v>
                </c:pt>
                <c:pt idx="4141">
                  <c:v>2011.3369863013359</c:v>
                </c:pt>
                <c:pt idx="4142">
                  <c:v>2011.3397260273632</c:v>
                </c:pt>
                <c:pt idx="4143">
                  <c:v>2011.3424657533906</c:v>
                </c:pt>
                <c:pt idx="4144">
                  <c:v>2011.3452054794179</c:v>
                </c:pt>
                <c:pt idx="4145">
                  <c:v>2011.3479452054453</c:v>
                </c:pt>
                <c:pt idx="4146">
                  <c:v>2011.3506849314726</c:v>
                </c:pt>
                <c:pt idx="4147">
                  <c:v>2011.3534246575</c:v>
                </c:pt>
                <c:pt idx="4148">
                  <c:v>2011.3561643835274</c:v>
                </c:pt>
                <c:pt idx="4149">
                  <c:v>2011.3589041095547</c:v>
                </c:pt>
                <c:pt idx="4150">
                  <c:v>2011.3616438355821</c:v>
                </c:pt>
                <c:pt idx="4151">
                  <c:v>2011.3643835616094</c:v>
                </c:pt>
                <c:pt idx="4152">
                  <c:v>2011.3671232876368</c:v>
                </c:pt>
                <c:pt idx="4153">
                  <c:v>2011.3698630136641</c:v>
                </c:pt>
                <c:pt idx="4154">
                  <c:v>2011.3726027396915</c:v>
                </c:pt>
                <c:pt idx="4155">
                  <c:v>2011.3753424657189</c:v>
                </c:pt>
                <c:pt idx="4156">
                  <c:v>2011.3780821917462</c:v>
                </c:pt>
                <c:pt idx="4157">
                  <c:v>2011.3808219177736</c:v>
                </c:pt>
                <c:pt idx="4158">
                  <c:v>2011.3835616438009</c:v>
                </c:pt>
                <c:pt idx="4159">
                  <c:v>2011.3863013698283</c:v>
                </c:pt>
                <c:pt idx="4160">
                  <c:v>2011.3890410958556</c:v>
                </c:pt>
                <c:pt idx="4161">
                  <c:v>2011.391780821883</c:v>
                </c:pt>
                <c:pt idx="4162">
                  <c:v>2011.3945205479104</c:v>
                </c:pt>
                <c:pt idx="4163">
                  <c:v>2011.3972602739377</c:v>
                </c:pt>
                <c:pt idx="4164">
                  <c:v>2011.3999999999651</c:v>
                </c:pt>
                <c:pt idx="4165">
                  <c:v>2011.4027397259924</c:v>
                </c:pt>
                <c:pt idx="4166">
                  <c:v>2011.4054794520198</c:v>
                </c:pt>
                <c:pt idx="4167">
                  <c:v>2011.4082191780471</c:v>
                </c:pt>
                <c:pt idx="4168">
                  <c:v>2011.4109589040745</c:v>
                </c:pt>
                <c:pt idx="4169">
                  <c:v>2011.4136986301019</c:v>
                </c:pt>
                <c:pt idx="4170">
                  <c:v>2011.4164383561292</c:v>
                </c:pt>
                <c:pt idx="4171">
                  <c:v>2011.4191780821566</c:v>
                </c:pt>
                <c:pt idx="4172">
                  <c:v>2011.4219178081839</c:v>
                </c:pt>
                <c:pt idx="4173">
                  <c:v>2011.4246575342113</c:v>
                </c:pt>
                <c:pt idx="4174">
                  <c:v>2011.4273972602386</c:v>
                </c:pt>
                <c:pt idx="4175">
                  <c:v>2011.430136986266</c:v>
                </c:pt>
                <c:pt idx="4176">
                  <c:v>2011.4328767122934</c:v>
                </c:pt>
                <c:pt idx="4177">
                  <c:v>2011.4356164383207</c:v>
                </c:pt>
                <c:pt idx="4178">
                  <c:v>2011.4383561643481</c:v>
                </c:pt>
                <c:pt idx="4179">
                  <c:v>2011.4410958903754</c:v>
                </c:pt>
                <c:pt idx="4180">
                  <c:v>2011.4438356164028</c:v>
                </c:pt>
                <c:pt idx="4181">
                  <c:v>2011.4465753424302</c:v>
                </c:pt>
                <c:pt idx="4182">
                  <c:v>2011.4493150684575</c:v>
                </c:pt>
                <c:pt idx="4183">
                  <c:v>2011.4520547944849</c:v>
                </c:pt>
                <c:pt idx="4184">
                  <c:v>2011.4547945205122</c:v>
                </c:pt>
                <c:pt idx="4185">
                  <c:v>2011.4575342465396</c:v>
                </c:pt>
                <c:pt idx="4186">
                  <c:v>2011.4602739725669</c:v>
                </c:pt>
                <c:pt idx="4187">
                  <c:v>2011.4630136985943</c:v>
                </c:pt>
                <c:pt idx="4188">
                  <c:v>2011.4657534246217</c:v>
                </c:pt>
                <c:pt idx="4189">
                  <c:v>2011.468493150649</c:v>
                </c:pt>
                <c:pt idx="4190">
                  <c:v>2011.4712328766764</c:v>
                </c:pt>
                <c:pt idx="4191">
                  <c:v>2011.4739726027037</c:v>
                </c:pt>
                <c:pt idx="4192">
                  <c:v>2011.4767123287311</c:v>
                </c:pt>
                <c:pt idx="4193">
                  <c:v>2011.4794520547584</c:v>
                </c:pt>
                <c:pt idx="4194">
                  <c:v>2011.4821917807858</c:v>
                </c:pt>
                <c:pt idx="4195">
                  <c:v>2011.4849315068132</c:v>
                </c:pt>
                <c:pt idx="4196">
                  <c:v>2011.4876712328405</c:v>
                </c:pt>
                <c:pt idx="4197">
                  <c:v>2011.4904109588679</c:v>
                </c:pt>
                <c:pt idx="4198">
                  <c:v>2011.4931506848952</c:v>
                </c:pt>
                <c:pt idx="4199">
                  <c:v>2011.4958904109226</c:v>
                </c:pt>
                <c:pt idx="4200">
                  <c:v>2011.4986301369499</c:v>
                </c:pt>
                <c:pt idx="4201">
                  <c:v>2011.5013698629773</c:v>
                </c:pt>
                <c:pt idx="4202">
                  <c:v>2011.5041095890047</c:v>
                </c:pt>
                <c:pt idx="4203">
                  <c:v>2011.506849315032</c:v>
                </c:pt>
                <c:pt idx="4204">
                  <c:v>2011.5095890410594</c:v>
                </c:pt>
                <c:pt idx="4205">
                  <c:v>2011.5123287670867</c:v>
                </c:pt>
                <c:pt idx="4206">
                  <c:v>2011.5150684931141</c:v>
                </c:pt>
                <c:pt idx="4207">
                  <c:v>2011.5178082191414</c:v>
                </c:pt>
                <c:pt idx="4208">
                  <c:v>2011.5205479451688</c:v>
                </c:pt>
                <c:pt idx="4209">
                  <c:v>2011.5232876711962</c:v>
                </c:pt>
                <c:pt idx="4210">
                  <c:v>2011.5260273972235</c:v>
                </c:pt>
                <c:pt idx="4211">
                  <c:v>2011.5287671232509</c:v>
                </c:pt>
                <c:pt idx="4212">
                  <c:v>2011.5315068492782</c:v>
                </c:pt>
                <c:pt idx="4213">
                  <c:v>2011.5342465753056</c:v>
                </c:pt>
                <c:pt idx="4214">
                  <c:v>2011.5369863013329</c:v>
                </c:pt>
                <c:pt idx="4215">
                  <c:v>2011.5397260273603</c:v>
                </c:pt>
                <c:pt idx="4216">
                  <c:v>2011.5424657533877</c:v>
                </c:pt>
                <c:pt idx="4217">
                  <c:v>2011.545205479415</c:v>
                </c:pt>
                <c:pt idx="4218">
                  <c:v>2011.5479452054424</c:v>
                </c:pt>
                <c:pt idx="4219">
                  <c:v>2011.5506849314697</c:v>
                </c:pt>
                <c:pt idx="4220">
                  <c:v>2011.5534246574971</c:v>
                </c:pt>
                <c:pt idx="4221">
                  <c:v>2011.5561643835244</c:v>
                </c:pt>
                <c:pt idx="4222">
                  <c:v>2011.5589041095518</c:v>
                </c:pt>
                <c:pt idx="4223">
                  <c:v>2011.5616438355792</c:v>
                </c:pt>
                <c:pt idx="4224">
                  <c:v>2011.5643835616065</c:v>
                </c:pt>
                <c:pt idx="4225">
                  <c:v>2011.5671232876339</c:v>
                </c:pt>
                <c:pt idx="4226">
                  <c:v>2011.5698630136612</c:v>
                </c:pt>
                <c:pt idx="4227">
                  <c:v>2011.5726027396886</c:v>
                </c:pt>
                <c:pt idx="4228">
                  <c:v>2011.5753424657159</c:v>
                </c:pt>
                <c:pt idx="4229">
                  <c:v>2011.5780821917433</c:v>
                </c:pt>
                <c:pt idx="4230">
                  <c:v>2011.5808219177707</c:v>
                </c:pt>
                <c:pt idx="4231">
                  <c:v>2011.583561643798</c:v>
                </c:pt>
                <c:pt idx="4232">
                  <c:v>2011.5863013698254</c:v>
                </c:pt>
                <c:pt idx="4233">
                  <c:v>2011.5890410958527</c:v>
                </c:pt>
                <c:pt idx="4234">
                  <c:v>2011.5917808218801</c:v>
                </c:pt>
                <c:pt idx="4235">
                  <c:v>2011.5945205479075</c:v>
                </c:pt>
                <c:pt idx="4236">
                  <c:v>2011.5972602739348</c:v>
                </c:pt>
                <c:pt idx="4237">
                  <c:v>2011.5999999999622</c:v>
                </c:pt>
                <c:pt idx="4238">
                  <c:v>2011.6027397259895</c:v>
                </c:pt>
                <c:pt idx="4239">
                  <c:v>2011.6054794520169</c:v>
                </c:pt>
                <c:pt idx="4240">
                  <c:v>2011.6082191780442</c:v>
                </c:pt>
                <c:pt idx="4241">
                  <c:v>2011.6109589040716</c:v>
                </c:pt>
                <c:pt idx="4242">
                  <c:v>2011.613698630099</c:v>
                </c:pt>
                <c:pt idx="4243">
                  <c:v>2011.6164383561263</c:v>
                </c:pt>
                <c:pt idx="4244">
                  <c:v>2011.6191780821537</c:v>
                </c:pt>
                <c:pt idx="4245">
                  <c:v>2011.621917808181</c:v>
                </c:pt>
                <c:pt idx="4246">
                  <c:v>2011.6246575342084</c:v>
                </c:pt>
                <c:pt idx="4247">
                  <c:v>2011.6273972602357</c:v>
                </c:pt>
                <c:pt idx="4248">
                  <c:v>2011.6301369862631</c:v>
                </c:pt>
                <c:pt idx="4249">
                  <c:v>2011.6328767122905</c:v>
                </c:pt>
                <c:pt idx="4250">
                  <c:v>2011.6356164383178</c:v>
                </c:pt>
                <c:pt idx="4251">
                  <c:v>2011.6383561643452</c:v>
                </c:pt>
                <c:pt idx="4252">
                  <c:v>2011.6410958903725</c:v>
                </c:pt>
                <c:pt idx="4253">
                  <c:v>2011.6438356163999</c:v>
                </c:pt>
                <c:pt idx="4254">
                  <c:v>2011.6465753424272</c:v>
                </c:pt>
                <c:pt idx="4255">
                  <c:v>2011.6493150684546</c:v>
                </c:pt>
                <c:pt idx="4256">
                  <c:v>2011.652054794482</c:v>
                </c:pt>
                <c:pt idx="4257">
                  <c:v>2011.6547945205093</c:v>
                </c:pt>
                <c:pt idx="4258">
                  <c:v>2011.6575342465367</c:v>
                </c:pt>
                <c:pt idx="4259">
                  <c:v>2011.660273972564</c:v>
                </c:pt>
                <c:pt idx="4260">
                  <c:v>2011.6630136985914</c:v>
                </c:pt>
                <c:pt idx="4261">
                  <c:v>2011.6657534246187</c:v>
                </c:pt>
                <c:pt idx="4262">
                  <c:v>2011.6684931506461</c:v>
                </c:pt>
                <c:pt idx="4263">
                  <c:v>2011.6712328766735</c:v>
                </c:pt>
                <c:pt idx="4264">
                  <c:v>2011.6739726027008</c:v>
                </c:pt>
                <c:pt idx="4265">
                  <c:v>2011.6767123287282</c:v>
                </c:pt>
                <c:pt idx="4266">
                  <c:v>2011.6794520547555</c:v>
                </c:pt>
                <c:pt idx="4267">
                  <c:v>2011.6821917807829</c:v>
                </c:pt>
                <c:pt idx="4268">
                  <c:v>2011.6849315068102</c:v>
                </c:pt>
                <c:pt idx="4269">
                  <c:v>2011.6876712328376</c:v>
                </c:pt>
                <c:pt idx="4270">
                  <c:v>2011.690410958865</c:v>
                </c:pt>
                <c:pt idx="4271">
                  <c:v>2011.6931506848923</c:v>
                </c:pt>
                <c:pt idx="4272">
                  <c:v>2011.6958904109197</c:v>
                </c:pt>
                <c:pt idx="4273">
                  <c:v>2011.698630136947</c:v>
                </c:pt>
                <c:pt idx="4274">
                  <c:v>2011.7013698629744</c:v>
                </c:pt>
                <c:pt idx="4275">
                  <c:v>2011.7041095890017</c:v>
                </c:pt>
                <c:pt idx="4276">
                  <c:v>2011.7068493150291</c:v>
                </c:pt>
                <c:pt idx="4277">
                  <c:v>2011.7095890410565</c:v>
                </c:pt>
                <c:pt idx="4278">
                  <c:v>2011.7123287670838</c:v>
                </c:pt>
                <c:pt idx="4279">
                  <c:v>2011.7150684931112</c:v>
                </c:pt>
                <c:pt idx="4280">
                  <c:v>2011.7178082191385</c:v>
                </c:pt>
                <c:pt idx="4281">
                  <c:v>2011.7205479451659</c:v>
                </c:pt>
                <c:pt idx="4282">
                  <c:v>2011.7232876711932</c:v>
                </c:pt>
                <c:pt idx="4283">
                  <c:v>2011.7260273972206</c:v>
                </c:pt>
                <c:pt idx="4284">
                  <c:v>2011.728767123248</c:v>
                </c:pt>
                <c:pt idx="4285">
                  <c:v>2011.7315068492753</c:v>
                </c:pt>
                <c:pt idx="4286">
                  <c:v>2011.7342465753027</c:v>
                </c:pt>
                <c:pt idx="4287">
                  <c:v>2011.73698630133</c:v>
                </c:pt>
                <c:pt idx="4288">
                  <c:v>2011.7397260273574</c:v>
                </c:pt>
                <c:pt idx="4289">
                  <c:v>2011.7424657533847</c:v>
                </c:pt>
                <c:pt idx="4290">
                  <c:v>2011.7452054794121</c:v>
                </c:pt>
                <c:pt idx="4291">
                  <c:v>2011.7479452054395</c:v>
                </c:pt>
                <c:pt idx="4292">
                  <c:v>2011.7506849314668</c:v>
                </c:pt>
                <c:pt idx="4293">
                  <c:v>2011.7534246574942</c:v>
                </c:pt>
                <c:pt idx="4294">
                  <c:v>2011.7561643835215</c:v>
                </c:pt>
                <c:pt idx="4295">
                  <c:v>2011.7589041095489</c:v>
                </c:pt>
                <c:pt idx="4296">
                  <c:v>2011.7616438355763</c:v>
                </c:pt>
                <c:pt idx="4297">
                  <c:v>2011.7643835616036</c:v>
                </c:pt>
                <c:pt idx="4298">
                  <c:v>2011.767123287631</c:v>
                </c:pt>
                <c:pt idx="4299">
                  <c:v>2011.7698630136583</c:v>
                </c:pt>
                <c:pt idx="4300">
                  <c:v>2011.7726027396857</c:v>
                </c:pt>
                <c:pt idx="4301">
                  <c:v>2011.775342465713</c:v>
                </c:pt>
                <c:pt idx="4302">
                  <c:v>2011.7780821917404</c:v>
                </c:pt>
                <c:pt idx="4303">
                  <c:v>2011.7808219177678</c:v>
                </c:pt>
                <c:pt idx="4304">
                  <c:v>2011.7835616437951</c:v>
                </c:pt>
                <c:pt idx="4305">
                  <c:v>2011.7863013698225</c:v>
                </c:pt>
                <c:pt idx="4306">
                  <c:v>2011.7890410958498</c:v>
                </c:pt>
                <c:pt idx="4307">
                  <c:v>2011.7917808218772</c:v>
                </c:pt>
                <c:pt idx="4308">
                  <c:v>2011.7945205479045</c:v>
                </c:pt>
                <c:pt idx="4309">
                  <c:v>2011.7972602739319</c:v>
                </c:pt>
                <c:pt idx="4310">
                  <c:v>2011.7999999999593</c:v>
                </c:pt>
                <c:pt idx="4311">
                  <c:v>2011.8027397259866</c:v>
                </c:pt>
                <c:pt idx="4312">
                  <c:v>2011.805479452014</c:v>
                </c:pt>
                <c:pt idx="4313">
                  <c:v>2011.8082191780413</c:v>
                </c:pt>
                <c:pt idx="4314">
                  <c:v>2011.8109589040687</c:v>
                </c:pt>
                <c:pt idx="4315">
                  <c:v>2011.813698630096</c:v>
                </c:pt>
                <c:pt idx="4316">
                  <c:v>2011.8164383561234</c:v>
                </c:pt>
                <c:pt idx="4317">
                  <c:v>2011.8191780821508</c:v>
                </c:pt>
                <c:pt idx="4318">
                  <c:v>2011.8219178081781</c:v>
                </c:pt>
                <c:pt idx="4319">
                  <c:v>2011.8246575342055</c:v>
                </c:pt>
                <c:pt idx="4320">
                  <c:v>2011.8273972602328</c:v>
                </c:pt>
                <c:pt idx="4321">
                  <c:v>2011.8301369862602</c:v>
                </c:pt>
                <c:pt idx="4322">
                  <c:v>2011.8328767122875</c:v>
                </c:pt>
                <c:pt idx="4323">
                  <c:v>2011.8356164383149</c:v>
                </c:pt>
                <c:pt idx="4324">
                  <c:v>2011.8383561643423</c:v>
                </c:pt>
                <c:pt idx="4325">
                  <c:v>2011.8410958903696</c:v>
                </c:pt>
                <c:pt idx="4326">
                  <c:v>2011.843835616397</c:v>
                </c:pt>
                <c:pt idx="4327">
                  <c:v>2011.8465753424243</c:v>
                </c:pt>
                <c:pt idx="4328">
                  <c:v>2011.8493150684517</c:v>
                </c:pt>
                <c:pt idx="4329">
                  <c:v>2011.852054794479</c:v>
                </c:pt>
                <c:pt idx="4330">
                  <c:v>2011.8547945205064</c:v>
                </c:pt>
                <c:pt idx="4331">
                  <c:v>2011.8575342465338</c:v>
                </c:pt>
                <c:pt idx="4332">
                  <c:v>2011.8602739725611</c:v>
                </c:pt>
                <c:pt idx="4333">
                  <c:v>2011.8630136985885</c:v>
                </c:pt>
                <c:pt idx="4334">
                  <c:v>2011.8657534246158</c:v>
                </c:pt>
                <c:pt idx="4335">
                  <c:v>2011.8684931506432</c:v>
                </c:pt>
                <c:pt idx="4336">
                  <c:v>2011.8712328766705</c:v>
                </c:pt>
                <c:pt idx="4337">
                  <c:v>2011.8739726026979</c:v>
                </c:pt>
                <c:pt idx="4338">
                  <c:v>2011.8767123287253</c:v>
                </c:pt>
                <c:pt idx="4339">
                  <c:v>2011.8794520547526</c:v>
                </c:pt>
                <c:pt idx="4340">
                  <c:v>2011.88219178078</c:v>
                </c:pt>
                <c:pt idx="4341">
                  <c:v>2011.8849315068073</c:v>
                </c:pt>
                <c:pt idx="4342">
                  <c:v>2011.8876712328347</c:v>
                </c:pt>
                <c:pt idx="4343">
                  <c:v>2011.890410958862</c:v>
                </c:pt>
                <c:pt idx="4344">
                  <c:v>2011.8931506848894</c:v>
                </c:pt>
                <c:pt idx="4345">
                  <c:v>2011.8958904109168</c:v>
                </c:pt>
                <c:pt idx="4346">
                  <c:v>2011.8986301369441</c:v>
                </c:pt>
                <c:pt idx="4347">
                  <c:v>2011.9013698629715</c:v>
                </c:pt>
                <c:pt idx="4348">
                  <c:v>2011.9041095889988</c:v>
                </c:pt>
                <c:pt idx="4349">
                  <c:v>2011.9068493150262</c:v>
                </c:pt>
                <c:pt idx="4350">
                  <c:v>2011.9095890410536</c:v>
                </c:pt>
                <c:pt idx="4351">
                  <c:v>2011.9123287670809</c:v>
                </c:pt>
                <c:pt idx="4352">
                  <c:v>2011.9150684931083</c:v>
                </c:pt>
                <c:pt idx="4353">
                  <c:v>2011.9178082191356</c:v>
                </c:pt>
                <c:pt idx="4354">
                  <c:v>2011.920547945163</c:v>
                </c:pt>
                <c:pt idx="4355">
                  <c:v>2011.9232876711903</c:v>
                </c:pt>
                <c:pt idx="4356">
                  <c:v>2011.9260273972177</c:v>
                </c:pt>
                <c:pt idx="4357">
                  <c:v>2011.9287671232451</c:v>
                </c:pt>
                <c:pt idx="4358">
                  <c:v>2011.9315068492724</c:v>
                </c:pt>
                <c:pt idx="4359">
                  <c:v>2011.9342465752998</c:v>
                </c:pt>
                <c:pt idx="4360">
                  <c:v>2011.9369863013271</c:v>
                </c:pt>
                <c:pt idx="4361">
                  <c:v>2011.9397260273545</c:v>
                </c:pt>
                <c:pt idx="4362">
                  <c:v>2011.9424657533818</c:v>
                </c:pt>
                <c:pt idx="4363">
                  <c:v>2011.9452054794092</c:v>
                </c:pt>
                <c:pt idx="4364">
                  <c:v>2011.9479452054366</c:v>
                </c:pt>
                <c:pt idx="4365">
                  <c:v>2011.9506849314639</c:v>
                </c:pt>
                <c:pt idx="4366">
                  <c:v>2011.9534246574913</c:v>
                </c:pt>
                <c:pt idx="4367">
                  <c:v>2011.9561643835186</c:v>
                </c:pt>
                <c:pt idx="4368">
                  <c:v>2011.958904109546</c:v>
                </c:pt>
                <c:pt idx="4369">
                  <c:v>2011.9616438355733</c:v>
                </c:pt>
                <c:pt idx="4370">
                  <c:v>2011.9643835616007</c:v>
                </c:pt>
                <c:pt idx="4371">
                  <c:v>2011.9671232876281</c:v>
                </c:pt>
                <c:pt idx="4372">
                  <c:v>2011.9698630136554</c:v>
                </c:pt>
                <c:pt idx="4373">
                  <c:v>2011.9726027396828</c:v>
                </c:pt>
                <c:pt idx="4374">
                  <c:v>2011.9753424657101</c:v>
                </c:pt>
                <c:pt idx="4375">
                  <c:v>2011.9780821917375</c:v>
                </c:pt>
                <c:pt idx="4376">
                  <c:v>2011.9808219177648</c:v>
                </c:pt>
                <c:pt idx="4377">
                  <c:v>2011.9835616437922</c:v>
                </c:pt>
                <c:pt idx="4378">
                  <c:v>2011.9863013698196</c:v>
                </c:pt>
                <c:pt idx="4379">
                  <c:v>2011.9890410958469</c:v>
                </c:pt>
                <c:pt idx="4380">
                  <c:v>2011.9917808218743</c:v>
                </c:pt>
                <c:pt idx="4381">
                  <c:v>2011.9945205479016</c:v>
                </c:pt>
                <c:pt idx="4382">
                  <c:v>2011.997260273929</c:v>
                </c:pt>
                <c:pt idx="4383">
                  <c:v>2012</c:v>
                </c:pt>
                <c:pt idx="4384">
                  <c:v>2012.0027322404371</c:v>
                </c:pt>
                <c:pt idx="4385">
                  <c:v>2012.0054644808743</c:v>
                </c:pt>
                <c:pt idx="4386">
                  <c:v>2012.0081967213114</c:v>
                </c:pt>
                <c:pt idx="4387">
                  <c:v>2012.0109289617485</c:v>
                </c:pt>
                <c:pt idx="4388">
                  <c:v>2012.0136612021856</c:v>
                </c:pt>
                <c:pt idx="4389">
                  <c:v>2012.0163934426228</c:v>
                </c:pt>
                <c:pt idx="4390">
                  <c:v>2012.0191256830599</c:v>
                </c:pt>
                <c:pt idx="4391">
                  <c:v>2012.021857923497</c:v>
                </c:pt>
                <c:pt idx="4392">
                  <c:v>2012.0245901639341</c:v>
                </c:pt>
                <c:pt idx="4393">
                  <c:v>2012.0273224043713</c:v>
                </c:pt>
                <c:pt idx="4394">
                  <c:v>2012.0300546448084</c:v>
                </c:pt>
                <c:pt idx="4395">
                  <c:v>2012.0327868852455</c:v>
                </c:pt>
                <c:pt idx="4396">
                  <c:v>2012.0355191256826</c:v>
                </c:pt>
                <c:pt idx="4397">
                  <c:v>2012.0382513661198</c:v>
                </c:pt>
                <c:pt idx="4398">
                  <c:v>2012.0409836065569</c:v>
                </c:pt>
                <c:pt idx="4399">
                  <c:v>2012.043715846994</c:v>
                </c:pt>
                <c:pt idx="4400">
                  <c:v>2012.0464480874311</c:v>
                </c:pt>
                <c:pt idx="4401">
                  <c:v>2012.0491803278683</c:v>
                </c:pt>
                <c:pt idx="4402">
                  <c:v>2012.0519125683054</c:v>
                </c:pt>
                <c:pt idx="4403">
                  <c:v>2012.0546448087425</c:v>
                </c:pt>
                <c:pt idx="4404">
                  <c:v>2012.0573770491796</c:v>
                </c:pt>
                <c:pt idx="4405">
                  <c:v>2012.0601092896168</c:v>
                </c:pt>
                <c:pt idx="4406">
                  <c:v>2012.0628415300539</c:v>
                </c:pt>
                <c:pt idx="4407">
                  <c:v>2012.065573770491</c:v>
                </c:pt>
                <c:pt idx="4408">
                  <c:v>2012.0683060109282</c:v>
                </c:pt>
                <c:pt idx="4409">
                  <c:v>2012.0710382513653</c:v>
                </c:pt>
                <c:pt idx="4410">
                  <c:v>2012.0737704918024</c:v>
                </c:pt>
                <c:pt idx="4411">
                  <c:v>2012.0765027322395</c:v>
                </c:pt>
                <c:pt idx="4412">
                  <c:v>2012.0792349726767</c:v>
                </c:pt>
                <c:pt idx="4413">
                  <c:v>2012.0819672131138</c:v>
                </c:pt>
                <c:pt idx="4414">
                  <c:v>2012.0846994535509</c:v>
                </c:pt>
                <c:pt idx="4415">
                  <c:v>2012.087431693988</c:v>
                </c:pt>
                <c:pt idx="4416">
                  <c:v>2012.0901639344252</c:v>
                </c:pt>
                <c:pt idx="4417">
                  <c:v>2012.0928961748623</c:v>
                </c:pt>
                <c:pt idx="4418">
                  <c:v>2012.0956284152994</c:v>
                </c:pt>
                <c:pt idx="4419">
                  <c:v>2012.0983606557365</c:v>
                </c:pt>
                <c:pt idx="4420">
                  <c:v>2012.1010928961737</c:v>
                </c:pt>
                <c:pt idx="4421">
                  <c:v>2012.1038251366108</c:v>
                </c:pt>
                <c:pt idx="4422">
                  <c:v>2012.1065573770479</c:v>
                </c:pt>
                <c:pt idx="4423">
                  <c:v>2012.109289617485</c:v>
                </c:pt>
                <c:pt idx="4424">
                  <c:v>2012.1120218579222</c:v>
                </c:pt>
                <c:pt idx="4425">
                  <c:v>2012.1147540983593</c:v>
                </c:pt>
                <c:pt idx="4426">
                  <c:v>2012.1174863387964</c:v>
                </c:pt>
                <c:pt idx="4427">
                  <c:v>2012.1202185792336</c:v>
                </c:pt>
                <c:pt idx="4428">
                  <c:v>2012.1229508196707</c:v>
                </c:pt>
                <c:pt idx="4429">
                  <c:v>2012.1256830601078</c:v>
                </c:pt>
                <c:pt idx="4430">
                  <c:v>2012.1284153005449</c:v>
                </c:pt>
                <c:pt idx="4431">
                  <c:v>2012.1311475409821</c:v>
                </c:pt>
                <c:pt idx="4432">
                  <c:v>2012.1338797814192</c:v>
                </c:pt>
                <c:pt idx="4433">
                  <c:v>2012.1366120218563</c:v>
                </c:pt>
                <c:pt idx="4434">
                  <c:v>2012.1393442622934</c:v>
                </c:pt>
                <c:pt idx="4435">
                  <c:v>2012.1420765027306</c:v>
                </c:pt>
                <c:pt idx="4436">
                  <c:v>2012.1448087431677</c:v>
                </c:pt>
                <c:pt idx="4437">
                  <c:v>2012.1475409836048</c:v>
                </c:pt>
                <c:pt idx="4438">
                  <c:v>2012.1502732240419</c:v>
                </c:pt>
                <c:pt idx="4439">
                  <c:v>2012.1530054644791</c:v>
                </c:pt>
                <c:pt idx="4440">
                  <c:v>2012.1557377049162</c:v>
                </c:pt>
                <c:pt idx="4441">
                  <c:v>2012.1584699453533</c:v>
                </c:pt>
                <c:pt idx="4442">
                  <c:v>2012.1612021857904</c:v>
                </c:pt>
                <c:pt idx="4443">
                  <c:v>2012.1639344262276</c:v>
                </c:pt>
                <c:pt idx="4444">
                  <c:v>2012.1666666666647</c:v>
                </c:pt>
                <c:pt idx="4445">
                  <c:v>2012.1693989071018</c:v>
                </c:pt>
                <c:pt idx="4446">
                  <c:v>2012.1721311475389</c:v>
                </c:pt>
                <c:pt idx="4447">
                  <c:v>2012.1748633879761</c:v>
                </c:pt>
                <c:pt idx="4448">
                  <c:v>2012.1775956284132</c:v>
                </c:pt>
                <c:pt idx="4449">
                  <c:v>2012.1803278688503</c:v>
                </c:pt>
                <c:pt idx="4450">
                  <c:v>2012.1830601092875</c:v>
                </c:pt>
                <c:pt idx="4451">
                  <c:v>2012.1857923497246</c:v>
                </c:pt>
                <c:pt idx="4452">
                  <c:v>2012.1885245901617</c:v>
                </c:pt>
                <c:pt idx="4453">
                  <c:v>2012.1912568305988</c:v>
                </c:pt>
                <c:pt idx="4454">
                  <c:v>2012.193989071036</c:v>
                </c:pt>
                <c:pt idx="4455">
                  <c:v>2012.1967213114731</c:v>
                </c:pt>
                <c:pt idx="4456">
                  <c:v>2012.1994535519102</c:v>
                </c:pt>
                <c:pt idx="4457">
                  <c:v>2012.2021857923473</c:v>
                </c:pt>
                <c:pt idx="4458">
                  <c:v>2012.2049180327845</c:v>
                </c:pt>
                <c:pt idx="4459">
                  <c:v>2012.2076502732216</c:v>
                </c:pt>
                <c:pt idx="4460">
                  <c:v>2012.2103825136587</c:v>
                </c:pt>
                <c:pt idx="4461">
                  <c:v>2012.2131147540958</c:v>
                </c:pt>
                <c:pt idx="4462">
                  <c:v>2012.215846994533</c:v>
                </c:pt>
                <c:pt idx="4463">
                  <c:v>2012.2185792349701</c:v>
                </c:pt>
                <c:pt idx="4464">
                  <c:v>2012.2213114754072</c:v>
                </c:pt>
                <c:pt idx="4465">
                  <c:v>2012.2240437158443</c:v>
                </c:pt>
                <c:pt idx="4466">
                  <c:v>2012.2267759562815</c:v>
                </c:pt>
                <c:pt idx="4467">
                  <c:v>2012.2295081967186</c:v>
                </c:pt>
                <c:pt idx="4468">
                  <c:v>2012.2322404371557</c:v>
                </c:pt>
                <c:pt idx="4469">
                  <c:v>2012.2349726775929</c:v>
                </c:pt>
                <c:pt idx="4470">
                  <c:v>2012.23770491803</c:v>
                </c:pt>
                <c:pt idx="4471">
                  <c:v>2012.2404371584671</c:v>
                </c:pt>
                <c:pt idx="4472">
                  <c:v>2012.2431693989042</c:v>
                </c:pt>
                <c:pt idx="4473">
                  <c:v>2012.2459016393414</c:v>
                </c:pt>
                <c:pt idx="4474">
                  <c:v>2012.2486338797785</c:v>
                </c:pt>
                <c:pt idx="4475">
                  <c:v>2012.2513661202156</c:v>
                </c:pt>
                <c:pt idx="4476">
                  <c:v>2012.2540983606527</c:v>
                </c:pt>
                <c:pt idx="4477">
                  <c:v>2012.2568306010899</c:v>
                </c:pt>
                <c:pt idx="4478">
                  <c:v>2012.259562841527</c:v>
                </c:pt>
                <c:pt idx="4479">
                  <c:v>2012.2622950819641</c:v>
                </c:pt>
                <c:pt idx="4480">
                  <c:v>2012.2650273224012</c:v>
                </c:pt>
                <c:pt idx="4481">
                  <c:v>2012.2677595628384</c:v>
                </c:pt>
                <c:pt idx="4482">
                  <c:v>2012.2704918032755</c:v>
                </c:pt>
                <c:pt idx="4483">
                  <c:v>2012.2732240437126</c:v>
                </c:pt>
                <c:pt idx="4484">
                  <c:v>2012.2759562841497</c:v>
                </c:pt>
                <c:pt idx="4485">
                  <c:v>2012.2786885245869</c:v>
                </c:pt>
                <c:pt idx="4486">
                  <c:v>2012.281420765024</c:v>
                </c:pt>
                <c:pt idx="4487">
                  <c:v>2012.2841530054611</c:v>
                </c:pt>
                <c:pt idx="4488">
                  <c:v>2012.2868852458982</c:v>
                </c:pt>
                <c:pt idx="4489">
                  <c:v>2012.2896174863354</c:v>
                </c:pt>
                <c:pt idx="4490">
                  <c:v>2012.2923497267725</c:v>
                </c:pt>
                <c:pt idx="4491">
                  <c:v>2012.2950819672096</c:v>
                </c:pt>
                <c:pt idx="4492">
                  <c:v>2012.2978142076468</c:v>
                </c:pt>
                <c:pt idx="4493">
                  <c:v>2012.3005464480839</c:v>
                </c:pt>
                <c:pt idx="4494">
                  <c:v>2012.303278688521</c:v>
                </c:pt>
                <c:pt idx="4495">
                  <c:v>2012.3060109289581</c:v>
                </c:pt>
                <c:pt idx="4496">
                  <c:v>2012.3087431693953</c:v>
                </c:pt>
                <c:pt idx="4497">
                  <c:v>2012.3114754098324</c:v>
                </c:pt>
                <c:pt idx="4498">
                  <c:v>2012.3142076502695</c:v>
                </c:pt>
                <c:pt idx="4499">
                  <c:v>2012.3169398907066</c:v>
                </c:pt>
                <c:pt idx="4500">
                  <c:v>2012.3196721311438</c:v>
                </c:pt>
                <c:pt idx="4501">
                  <c:v>2012.3224043715809</c:v>
                </c:pt>
                <c:pt idx="4502">
                  <c:v>2012.325136612018</c:v>
                </c:pt>
                <c:pt idx="4503">
                  <c:v>2012.3278688524551</c:v>
                </c:pt>
                <c:pt idx="4504">
                  <c:v>2012.3306010928923</c:v>
                </c:pt>
                <c:pt idx="4505">
                  <c:v>2012.3333333333294</c:v>
                </c:pt>
                <c:pt idx="4506">
                  <c:v>2012.3360655737665</c:v>
                </c:pt>
                <c:pt idx="4507">
                  <c:v>2012.3387978142036</c:v>
                </c:pt>
                <c:pt idx="4508">
                  <c:v>2012.3415300546408</c:v>
                </c:pt>
                <c:pt idx="4509">
                  <c:v>2012.3442622950779</c:v>
                </c:pt>
                <c:pt idx="4510">
                  <c:v>2012.346994535515</c:v>
                </c:pt>
                <c:pt idx="4511">
                  <c:v>2012.3497267759521</c:v>
                </c:pt>
                <c:pt idx="4512">
                  <c:v>2012.3524590163893</c:v>
                </c:pt>
                <c:pt idx="4513">
                  <c:v>2012.3551912568264</c:v>
                </c:pt>
                <c:pt idx="4514">
                  <c:v>2012.3579234972635</c:v>
                </c:pt>
                <c:pt idx="4515">
                  <c:v>2012.3606557377007</c:v>
                </c:pt>
                <c:pt idx="4516">
                  <c:v>2012.3633879781378</c:v>
                </c:pt>
                <c:pt idx="4517">
                  <c:v>2012.3661202185749</c:v>
                </c:pt>
                <c:pt idx="4518">
                  <c:v>2012.368852459012</c:v>
                </c:pt>
                <c:pt idx="4519">
                  <c:v>2012.3715846994492</c:v>
                </c:pt>
                <c:pt idx="4520">
                  <c:v>2012.3743169398863</c:v>
                </c:pt>
                <c:pt idx="4521">
                  <c:v>2012.3770491803234</c:v>
                </c:pt>
                <c:pt idx="4522">
                  <c:v>2012.3797814207605</c:v>
                </c:pt>
                <c:pt idx="4523">
                  <c:v>2012.3825136611977</c:v>
                </c:pt>
                <c:pt idx="4524">
                  <c:v>2012.3852459016348</c:v>
                </c:pt>
                <c:pt idx="4525">
                  <c:v>2012.3879781420719</c:v>
                </c:pt>
                <c:pt idx="4526">
                  <c:v>2012.390710382509</c:v>
                </c:pt>
                <c:pt idx="4527">
                  <c:v>2012.3934426229462</c:v>
                </c:pt>
                <c:pt idx="4528">
                  <c:v>2012.3961748633833</c:v>
                </c:pt>
                <c:pt idx="4529">
                  <c:v>2012.3989071038204</c:v>
                </c:pt>
                <c:pt idx="4530">
                  <c:v>2012.4016393442575</c:v>
                </c:pt>
                <c:pt idx="4531">
                  <c:v>2012.4043715846947</c:v>
                </c:pt>
                <c:pt idx="4532">
                  <c:v>2012.4071038251318</c:v>
                </c:pt>
                <c:pt idx="4533">
                  <c:v>2012.4098360655689</c:v>
                </c:pt>
                <c:pt idx="4534">
                  <c:v>2012.4125683060061</c:v>
                </c:pt>
                <c:pt idx="4535">
                  <c:v>2012.4153005464432</c:v>
                </c:pt>
                <c:pt idx="4536">
                  <c:v>2012.4180327868803</c:v>
                </c:pt>
                <c:pt idx="4537">
                  <c:v>2012.4207650273174</c:v>
                </c:pt>
                <c:pt idx="4538">
                  <c:v>2012.4234972677546</c:v>
                </c:pt>
                <c:pt idx="4539">
                  <c:v>2012.4262295081917</c:v>
                </c:pt>
                <c:pt idx="4540">
                  <c:v>2012.4289617486288</c:v>
                </c:pt>
                <c:pt idx="4541">
                  <c:v>2012.4316939890659</c:v>
                </c:pt>
                <c:pt idx="4542">
                  <c:v>2012.4344262295031</c:v>
                </c:pt>
                <c:pt idx="4543">
                  <c:v>2012.4371584699402</c:v>
                </c:pt>
                <c:pt idx="4544">
                  <c:v>2012.4398907103773</c:v>
                </c:pt>
                <c:pt idx="4545">
                  <c:v>2012.4426229508144</c:v>
                </c:pt>
                <c:pt idx="4546">
                  <c:v>2012.4453551912516</c:v>
                </c:pt>
                <c:pt idx="4547">
                  <c:v>2012.4480874316887</c:v>
                </c:pt>
                <c:pt idx="4548">
                  <c:v>2012.4508196721258</c:v>
                </c:pt>
                <c:pt idx="4549">
                  <c:v>2012.4535519125629</c:v>
                </c:pt>
                <c:pt idx="4550">
                  <c:v>2012.4562841530001</c:v>
                </c:pt>
                <c:pt idx="4551">
                  <c:v>2012.4590163934372</c:v>
                </c:pt>
                <c:pt idx="4552">
                  <c:v>2012.4617486338743</c:v>
                </c:pt>
                <c:pt idx="4553">
                  <c:v>2012.4644808743114</c:v>
                </c:pt>
                <c:pt idx="4554">
                  <c:v>2012.4672131147486</c:v>
                </c:pt>
                <c:pt idx="4555">
                  <c:v>2012.4699453551857</c:v>
                </c:pt>
                <c:pt idx="4556">
                  <c:v>2012.4726775956228</c:v>
                </c:pt>
                <c:pt idx="4557">
                  <c:v>2012.47540983606</c:v>
                </c:pt>
                <c:pt idx="4558">
                  <c:v>2012.4781420764971</c:v>
                </c:pt>
                <c:pt idx="4559">
                  <c:v>2012.4808743169342</c:v>
                </c:pt>
                <c:pt idx="4560">
                  <c:v>2012.4836065573713</c:v>
                </c:pt>
                <c:pt idx="4561">
                  <c:v>2012.4863387978085</c:v>
                </c:pt>
                <c:pt idx="4562">
                  <c:v>2012.4890710382456</c:v>
                </c:pt>
                <c:pt idx="4563">
                  <c:v>2012.4918032786827</c:v>
                </c:pt>
                <c:pt idx="4564">
                  <c:v>2012.4945355191198</c:v>
                </c:pt>
                <c:pt idx="4565">
                  <c:v>2012.497267759557</c:v>
                </c:pt>
                <c:pt idx="4566">
                  <c:v>2012.4999999999941</c:v>
                </c:pt>
                <c:pt idx="4567">
                  <c:v>2012.5027322404312</c:v>
                </c:pt>
                <c:pt idx="4568">
                  <c:v>2012.5054644808683</c:v>
                </c:pt>
                <c:pt idx="4569">
                  <c:v>2012.5081967213055</c:v>
                </c:pt>
                <c:pt idx="4570">
                  <c:v>2012.5109289617426</c:v>
                </c:pt>
                <c:pt idx="4571">
                  <c:v>2012.5136612021797</c:v>
                </c:pt>
                <c:pt idx="4572">
                  <c:v>2012.5163934426168</c:v>
                </c:pt>
                <c:pt idx="4573">
                  <c:v>2012.519125683054</c:v>
                </c:pt>
                <c:pt idx="4574">
                  <c:v>2012.5218579234911</c:v>
                </c:pt>
                <c:pt idx="4575">
                  <c:v>2012.5245901639282</c:v>
                </c:pt>
                <c:pt idx="4576">
                  <c:v>2012.5273224043653</c:v>
                </c:pt>
                <c:pt idx="4577">
                  <c:v>2012.5300546448025</c:v>
                </c:pt>
                <c:pt idx="4578">
                  <c:v>2012.5327868852396</c:v>
                </c:pt>
                <c:pt idx="4579">
                  <c:v>2012.5355191256767</c:v>
                </c:pt>
                <c:pt idx="4580">
                  <c:v>2012.5382513661139</c:v>
                </c:pt>
                <c:pt idx="4581">
                  <c:v>2012.540983606551</c:v>
                </c:pt>
                <c:pt idx="4582">
                  <c:v>2012.5437158469881</c:v>
                </c:pt>
                <c:pt idx="4583">
                  <c:v>2012.5464480874252</c:v>
                </c:pt>
                <c:pt idx="4584">
                  <c:v>2012.5491803278624</c:v>
                </c:pt>
                <c:pt idx="4585">
                  <c:v>2012.5519125682995</c:v>
                </c:pt>
                <c:pt idx="4586">
                  <c:v>2012.5546448087366</c:v>
                </c:pt>
                <c:pt idx="4587">
                  <c:v>2012.5573770491737</c:v>
                </c:pt>
                <c:pt idx="4588">
                  <c:v>2012.5601092896109</c:v>
                </c:pt>
                <c:pt idx="4589">
                  <c:v>2012.562841530048</c:v>
                </c:pt>
                <c:pt idx="4590">
                  <c:v>2012.5655737704851</c:v>
                </c:pt>
                <c:pt idx="4591">
                  <c:v>2012.5683060109222</c:v>
                </c:pt>
                <c:pt idx="4592">
                  <c:v>2012.5710382513594</c:v>
                </c:pt>
                <c:pt idx="4593">
                  <c:v>2012.5737704917965</c:v>
                </c:pt>
                <c:pt idx="4594">
                  <c:v>2012.5765027322336</c:v>
                </c:pt>
                <c:pt idx="4595">
                  <c:v>2012.5792349726707</c:v>
                </c:pt>
                <c:pt idx="4596">
                  <c:v>2012.5819672131079</c:v>
                </c:pt>
                <c:pt idx="4597">
                  <c:v>2012.584699453545</c:v>
                </c:pt>
                <c:pt idx="4598">
                  <c:v>2012.5874316939821</c:v>
                </c:pt>
                <c:pt idx="4599">
                  <c:v>2012.5901639344193</c:v>
                </c:pt>
                <c:pt idx="4600">
                  <c:v>2012.5928961748564</c:v>
                </c:pt>
                <c:pt idx="4601">
                  <c:v>2012.5956284152935</c:v>
                </c:pt>
                <c:pt idx="4602">
                  <c:v>2012.5983606557306</c:v>
                </c:pt>
                <c:pt idx="4603">
                  <c:v>2012.6010928961678</c:v>
                </c:pt>
                <c:pt idx="4604">
                  <c:v>2012.6038251366049</c:v>
                </c:pt>
                <c:pt idx="4605">
                  <c:v>2012.606557377042</c:v>
                </c:pt>
                <c:pt idx="4606">
                  <c:v>2012.6092896174791</c:v>
                </c:pt>
                <c:pt idx="4607">
                  <c:v>2012.6120218579163</c:v>
                </c:pt>
                <c:pt idx="4608">
                  <c:v>2012.6147540983534</c:v>
                </c:pt>
                <c:pt idx="4609">
                  <c:v>2012.6174863387905</c:v>
                </c:pt>
                <c:pt idx="4610">
                  <c:v>2012.6202185792276</c:v>
                </c:pt>
                <c:pt idx="4611">
                  <c:v>2012.6229508196648</c:v>
                </c:pt>
                <c:pt idx="4612">
                  <c:v>2012.6256830601019</c:v>
                </c:pt>
                <c:pt idx="4613">
                  <c:v>2012.628415300539</c:v>
                </c:pt>
                <c:pt idx="4614">
                  <c:v>2012.6311475409761</c:v>
                </c:pt>
                <c:pt idx="4615">
                  <c:v>2012.6338797814133</c:v>
                </c:pt>
                <c:pt idx="4616">
                  <c:v>2012.6366120218504</c:v>
                </c:pt>
                <c:pt idx="4617">
                  <c:v>2012.6393442622875</c:v>
                </c:pt>
                <c:pt idx="4618">
                  <c:v>2012.6420765027246</c:v>
                </c:pt>
                <c:pt idx="4619">
                  <c:v>2012.6448087431618</c:v>
                </c:pt>
                <c:pt idx="4620">
                  <c:v>2012.6475409835989</c:v>
                </c:pt>
                <c:pt idx="4621">
                  <c:v>2012.650273224036</c:v>
                </c:pt>
                <c:pt idx="4622">
                  <c:v>2012.6530054644732</c:v>
                </c:pt>
                <c:pt idx="4623">
                  <c:v>2012.6557377049103</c:v>
                </c:pt>
                <c:pt idx="4624">
                  <c:v>2012.6584699453474</c:v>
                </c:pt>
                <c:pt idx="4625">
                  <c:v>2012.6612021857845</c:v>
                </c:pt>
                <c:pt idx="4626">
                  <c:v>2012.6639344262217</c:v>
                </c:pt>
                <c:pt idx="4627">
                  <c:v>2012.6666666666588</c:v>
                </c:pt>
                <c:pt idx="4628">
                  <c:v>2012.6693989070959</c:v>
                </c:pt>
                <c:pt idx="4629">
                  <c:v>2012.672131147533</c:v>
                </c:pt>
                <c:pt idx="4630">
                  <c:v>2012.6748633879702</c:v>
                </c:pt>
                <c:pt idx="4631">
                  <c:v>2012.6775956284073</c:v>
                </c:pt>
                <c:pt idx="4632">
                  <c:v>2012.6803278688444</c:v>
                </c:pt>
                <c:pt idx="4633">
                  <c:v>2012.6830601092815</c:v>
                </c:pt>
                <c:pt idx="4634">
                  <c:v>2012.6857923497187</c:v>
                </c:pt>
                <c:pt idx="4635">
                  <c:v>2012.6885245901558</c:v>
                </c:pt>
                <c:pt idx="4636">
                  <c:v>2012.6912568305929</c:v>
                </c:pt>
                <c:pt idx="4637">
                  <c:v>2012.69398907103</c:v>
                </c:pt>
                <c:pt idx="4638">
                  <c:v>2012.6967213114672</c:v>
                </c:pt>
                <c:pt idx="4639">
                  <c:v>2012.6994535519043</c:v>
                </c:pt>
                <c:pt idx="4640">
                  <c:v>2012.7021857923414</c:v>
                </c:pt>
                <c:pt idx="4641">
                  <c:v>2012.7049180327786</c:v>
                </c:pt>
                <c:pt idx="4642">
                  <c:v>2012.7076502732157</c:v>
                </c:pt>
                <c:pt idx="4643">
                  <c:v>2012.7103825136528</c:v>
                </c:pt>
                <c:pt idx="4644">
                  <c:v>2012.7131147540899</c:v>
                </c:pt>
                <c:pt idx="4645">
                  <c:v>2012.7158469945271</c:v>
                </c:pt>
                <c:pt idx="4646">
                  <c:v>2012.7185792349642</c:v>
                </c:pt>
                <c:pt idx="4647">
                  <c:v>2012.7213114754013</c:v>
                </c:pt>
                <c:pt idx="4648">
                  <c:v>2012.7240437158384</c:v>
                </c:pt>
                <c:pt idx="4649">
                  <c:v>2012.7267759562756</c:v>
                </c:pt>
                <c:pt idx="4650">
                  <c:v>2012.7295081967127</c:v>
                </c:pt>
                <c:pt idx="4651">
                  <c:v>2012.7322404371498</c:v>
                </c:pt>
                <c:pt idx="4652">
                  <c:v>2012.7349726775869</c:v>
                </c:pt>
                <c:pt idx="4653">
                  <c:v>2012.7377049180241</c:v>
                </c:pt>
                <c:pt idx="4654">
                  <c:v>2012.7404371584612</c:v>
                </c:pt>
                <c:pt idx="4655">
                  <c:v>2012.7431693988983</c:v>
                </c:pt>
                <c:pt idx="4656">
                  <c:v>2012.7459016393354</c:v>
                </c:pt>
                <c:pt idx="4657">
                  <c:v>2012.7486338797726</c:v>
                </c:pt>
                <c:pt idx="4658">
                  <c:v>2012.7513661202097</c:v>
                </c:pt>
                <c:pt idx="4659">
                  <c:v>2012.7540983606468</c:v>
                </c:pt>
                <c:pt idx="4660">
                  <c:v>2012.7568306010839</c:v>
                </c:pt>
                <c:pt idx="4661">
                  <c:v>2012.7595628415211</c:v>
                </c:pt>
                <c:pt idx="4662">
                  <c:v>2012.7622950819582</c:v>
                </c:pt>
                <c:pt idx="4663">
                  <c:v>2012.7650273223953</c:v>
                </c:pt>
                <c:pt idx="4664">
                  <c:v>2012.7677595628325</c:v>
                </c:pt>
                <c:pt idx="4665">
                  <c:v>2012.7704918032696</c:v>
                </c:pt>
                <c:pt idx="4666">
                  <c:v>2012.7732240437067</c:v>
                </c:pt>
                <c:pt idx="4667">
                  <c:v>2012.7759562841438</c:v>
                </c:pt>
                <c:pt idx="4668">
                  <c:v>2012.778688524581</c:v>
                </c:pt>
                <c:pt idx="4669">
                  <c:v>2012.7814207650181</c:v>
                </c:pt>
                <c:pt idx="4670">
                  <c:v>2012.7841530054552</c:v>
                </c:pt>
                <c:pt idx="4671">
                  <c:v>2012.7868852458923</c:v>
                </c:pt>
                <c:pt idx="4672">
                  <c:v>2012.7896174863295</c:v>
                </c:pt>
                <c:pt idx="4673">
                  <c:v>2012.7923497267666</c:v>
                </c:pt>
                <c:pt idx="4674">
                  <c:v>2012.7950819672037</c:v>
                </c:pt>
                <c:pt idx="4675">
                  <c:v>2012.7978142076408</c:v>
                </c:pt>
                <c:pt idx="4676">
                  <c:v>2012.800546448078</c:v>
                </c:pt>
                <c:pt idx="4677">
                  <c:v>2012.8032786885151</c:v>
                </c:pt>
                <c:pt idx="4678">
                  <c:v>2012.8060109289522</c:v>
                </c:pt>
                <c:pt idx="4679">
                  <c:v>2012.8087431693893</c:v>
                </c:pt>
                <c:pt idx="4680">
                  <c:v>2012.8114754098265</c:v>
                </c:pt>
                <c:pt idx="4681">
                  <c:v>2012.8142076502636</c:v>
                </c:pt>
                <c:pt idx="4682">
                  <c:v>2012.8169398907007</c:v>
                </c:pt>
                <c:pt idx="4683">
                  <c:v>2012.8196721311378</c:v>
                </c:pt>
                <c:pt idx="4684">
                  <c:v>2012.822404371575</c:v>
                </c:pt>
                <c:pt idx="4685">
                  <c:v>2012.8251366120121</c:v>
                </c:pt>
                <c:pt idx="4686">
                  <c:v>2012.8278688524492</c:v>
                </c:pt>
                <c:pt idx="4687">
                  <c:v>2012.8306010928864</c:v>
                </c:pt>
                <c:pt idx="4688">
                  <c:v>2012.8333333333235</c:v>
                </c:pt>
                <c:pt idx="4689">
                  <c:v>2012.8360655737606</c:v>
                </c:pt>
                <c:pt idx="4690">
                  <c:v>2012.8387978141977</c:v>
                </c:pt>
                <c:pt idx="4691">
                  <c:v>2012.8415300546349</c:v>
                </c:pt>
                <c:pt idx="4692">
                  <c:v>2012.844262295072</c:v>
                </c:pt>
                <c:pt idx="4693">
                  <c:v>2012.8469945355091</c:v>
                </c:pt>
                <c:pt idx="4694">
                  <c:v>2012.8497267759462</c:v>
                </c:pt>
                <c:pt idx="4695">
                  <c:v>2012.8524590163834</c:v>
                </c:pt>
                <c:pt idx="4696">
                  <c:v>2012.8551912568205</c:v>
                </c:pt>
                <c:pt idx="4697">
                  <c:v>2012.8579234972576</c:v>
                </c:pt>
                <c:pt idx="4698">
                  <c:v>2012.8606557376947</c:v>
                </c:pt>
                <c:pt idx="4699">
                  <c:v>2012.8633879781319</c:v>
                </c:pt>
                <c:pt idx="4700">
                  <c:v>2012.866120218569</c:v>
                </c:pt>
                <c:pt idx="4701">
                  <c:v>2012.8688524590061</c:v>
                </c:pt>
                <c:pt idx="4702">
                  <c:v>2012.8715846994432</c:v>
                </c:pt>
                <c:pt idx="4703">
                  <c:v>2012.8743169398804</c:v>
                </c:pt>
                <c:pt idx="4704">
                  <c:v>2012.8770491803175</c:v>
                </c:pt>
                <c:pt idx="4705">
                  <c:v>2012.8797814207546</c:v>
                </c:pt>
                <c:pt idx="4706">
                  <c:v>2012.8825136611918</c:v>
                </c:pt>
                <c:pt idx="4707">
                  <c:v>2012.8852459016289</c:v>
                </c:pt>
                <c:pt idx="4708">
                  <c:v>2012.887978142066</c:v>
                </c:pt>
                <c:pt idx="4709">
                  <c:v>2012.8907103825031</c:v>
                </c:pt>
                <c:pt idx="4710">
                  <c:v>2012.8934426229403</c:v>
                </c:pt>
                <c:pt idx="4711">
                  <c:v>2012.8961748633774</c:v>
                </c:pt>
                <c:pt idx="4712">
                  <c:v>2012.8989071038145</c:v>
                </c:pt>
                <c:pt idx="4713">
                  <c:v>2012.9016393442516</c:v>
                </c:pt>
                <c:pt idx="4714">
                  <c:v>2012.9043715846888</c:v>
                </c:pt>
                <c:pt idx="4715">
                  <c:v>2012.9071038251259</c:v>
                </c:pt>
                <c:pt idx="4716">
                  <c:v>2012.909836065563</c:v>
                </c:pt>
                <c:pt idx="4717">
                  <c:v>2012.9125683060001</c:v>
                </c:pt>
                <c:pt idx="4718">
                  <c:v>2012.9153005464373</c:v>
                </c:pt>
                <c:pt idx="4719">
                  <c:v>2012.9180327868744</c:v>
                </c:pt>
                <c:pt idx="4720">
                  <c:v>2012.9207650273115</c:v>
                </c:pt>
                <c:pt idx="4721">
                  <c:v>2012.9234972677486</c:v>
                </c:pt>
                <c:pt idx="4722">
                  <c:v>2012.9262295081858</c:v>
                </c:pt>
                <c:pt idx="4723">
                  <c:v>2012.9289617486229</c:v>
                </c:pt>
                <c:pt idx="4724">
                  <c:v>2012.93169398906</c:v>
                </c:pt>
                <c:pt idx="4725">
                  <c:v>2012.9344262294971</c:v>
                </c:pt>
                <c:pt idx="4726">
                  <c:v>2012.9371584699343</c:v>
                </c:pt>
                <c:pt idx="4727">
                  <c:v>2012.9398907103714</c:v>
                </c:pt>
                <c:pt idx="4728">
                  <c:v>2012.9426229508085</c:v>
                </c:pt>
                <c:pt idx="4729">
                  <c:v>2012.9453551912457</c:v>
                </c:pt>
                <c:pt idx="4730">
                  <c:v>2012.9480874316828</c:v>
                </c:pt>
                <c:pt idx="4731">
                  <c:v>2012.9508196721199</c:v>
                </c:pt>
                <c:pt idx="4732">
                  <c:v>2012.953551912557</c:v>
                </c:pt>
                <c:pt idx="4733">
                  <c:v>2012.9562841529942</c:v>
                </c:pt>
                <c:pt idx="4734">
                  <c:v>2012.9590163934313</c:v>
                </c:pt>
                <c:pt idx="4735">
                  <c:v>2012.9617486338684</c:v>
                </c:pt>
                <c:pt idx="4736">
                  <c:v>2012.9644808743055</c:v>
                </c:pt>
                <c:pt idx="4737">
                  <c:v>2012.9672131147427</c:v>
                </c:pt>
                <c:pt idx="4738">
                  <c:v>2012.9699453551798</c:v>
                </c:pt>
                <c:pt idx="4739">
                  <c:v>2012.9726775956169</c:v>
                </c:pt>
                <c:pt idx="4740">
                  <c:v>2012.975409836054</c:v>
                </c:pt>
                <c:pt idx="4741">
                  <c:v>2012.9781420764912</c:v>
                </c:pt>
                <c:pt idx="4742">
                  <c:v>2012.9808743169283</c:v>
                </c:pt>
                <c:pt idx="4743">
                  <c:v>2012.9836065573654</c:v>
                </c:pt>
                <c:pt idx="4744">
                  <c:v>2012.9863387978025</c:v>
                </c:pt>
                <c:pt idx="4745">
                  <c:v>2012.9890710382397</c:v>
                </c:pt>
                <c:pt idx="4746">
                  <c:v>2012.9918032786768</c:v>
                </c:pt>
                <c:pt idx="4747">
                  <c:v>2012.9945355191139</c:v>
                </c:pt>
                <c:pt idx="4748">
                  <c:v>2012.9972677595511</c:v>
                </c:pt>
                <c:pt idx="4749">
                  <c:v>2013</c:v>
                </c:pt>
                <c:pt idx="4750">
                  <c:v>2013.0027397260274</c:v>
                </c:pt>
                <c:pt idx="4751">
                  <c:v>2013.0054794520547</c:v>
                </c:pt>
                <c:pt idx="4752">
                  <c:v>2013.0082191780821</c:v>
                </c:pt>
                <c:pt idx="4753">
                  <c:v>2013.0109589041094</c:v>
                </c:pt>
                <c:pt idx="4754">
                  <c:v>2013.0136986301368</c:v>
                </c:pt>
                <c:pt idx="4755">
                  <c:v>2013.0164383561641</c:v>
                </c:pt>
                <c:pt idx="4756">
                  <c:v>2013.0191780821915</c:v>
                </c:pt>
                <c:pt idx="4757">
                  <c:v>2013.0219178082189</c:v>
                </c:pt>
                <c:pt idx="4758">
                  <c:v>2013.0246575342462</c:v>
                </c:pt>
                <c:pt idx="4759">
                  <c:v>2013.0273972602736</c:v>
                </c:pt>
                <c:pt idx="4760">
                  <c:v>2013.0301369863009</c:v>
                </c:pt>
                <c:pt idx="4761">
                  <c:v>2013.0328767123283</c:v>
                </c:pt>
                <c:pt idx="4762">
                  <c:v>2013.0356164383556</c:v>
                </c:pt>
                <c:pt idx="4763">
                  <c:v>2013.038356164383</c:v>
                </c:pt>
                <c:pt idx="4764">
                  <c:v>2013.0410958904104</c:v>
                </c:pt>
                <c:pt idx="4765">
                  <c:v>2013.0438356164377</c:v>
                </c:pt>
                <c:pt idx="4766">
                  <c:v>2013.0465753424651</c:v>
                </c:pt>
                <c:pt idx="4767">
                  <c:v>2013.0493150684924</c:v>
                </c:pt>
                <c:pt idx="4768">
                  <c:v>2013.0520547945198</c:v>
                </c:pt>
                <c:pt idx="4769">
                  <c:v>2013.0547945205471</c:v>
                </c:pt>
                <c:pt idx="4770">
                  <c:v>2013.0575342465745</c:v>
                </c:pt>
                <c:pt idx="4771">
                  <c:v>2013.0602739726019</c:v>
                </c:pt>
                <c:pt idx="4772">
                  <c:v>2013.0630136986292</c:v>
                </c:pt>
                <c:pt idx="4773">
                  <c:v>2013.0657534246566</c:v>
                </c:pt>
                <c:pt idx="4774">
                  <c:v>2013.0684931506839</c:v>
                </c:pt>
                <c:pt idx="4775">
                  <c:v>2013.0712328767113</c:v>
                </c:pt>
                <c:pt idx="4776">
                  <c:v>2013.0739726027386</c:v>
                </c:pt>
                <c:pt idx="4777">
                  <c:v>2013.076712328766</c:v>
                </c:pt>
                <c:pt idx="4778">
                  <c:v>2013.0794520547934</c:v>
                </c:pt>
                <c:pt idx="4779">
                  <c:v>2013.0821917808207</c:v>
                </c:pt>
                <c:pt idx="4780">
                  <c:v>2013.0849315068481</c:v>
                </c:pt>
                <c:pt idx="4781">
                  <c:v>2013.0876712328754</c:v>
                </c:pt>
                <c:pt idx="4782">
                  <c:v>2013.0904109589028</c:v>
                </c:pt>
                <c:pt idx="4783">
                  <c:v>2013.0931506849302</c:v>
                </c:pt>
                <c:pt idx="4784">
                  <c:v>2013.0958904109575</c:v>
                </c:pt>
                <c:pt idx="4785">
                  <c:v>2013.0986301369849</c:v>
                </c:pt>
                <c:pt idx="4786">
                  <c:v>2013.1013698630122</c:v>
                </c:pt>
                <c:pt idx="4787">
                  <c:v>2013.1041095890396</c:v>
                </c:pt>
                <c:pt idx="4788">
                  <c:v>2013.1068493150669</c:v>
                </c:pt>
                <c:pt idx="4789">
                  <c:v>2013.1095890410943</c:v>
                </c:pt>
                <c:pt idx="4790">
                  <c:v>2013.1123287671217</c:v>
                </c:pt>
                <c:pt idx="4791">
                  <c:v>2013.115068493149</c:v>
                </c:pt>
                <c:pt idx="4792">
                  <c:v>2013.1178082191764</c:v>
                </c:pt>
                <c:pt idx="4793">
                  <c:v>2013.1205479452037</c:v>
                </c:pt>
                <c:pt idx="4794">
                  <c:v>2013.1232876712311</c:v>
                </c:pt>
                <c:pt idx="4795">
                  <c:v>2013.1260273972584</c:v>
                </c:pt>
                <c:pt idx="4796">
                  <c:v>2013.1287671232858</c:v>
                </c:pt>
                <c:pt idx="4797">
                  <c:v>2013.1315068493132</c:v>
                </c:pt>
                <c:pt idx="4798">
                  <c:v>2013.1342465753405</c:v>
                </c:pt>
                <c:pt idx="4799">
                  <c:v>2013.1369863013679</c:v>
                </c:pt>
                <c:pt idx="4800">
                  <c:v>2013.1397260273952</c:v>
                </c:pt>
                <c:pt idx="4801">
                  <c:v>2013.1424657534226</c:v>
                </c:pt>
                <c:pt idx="4802">
                  <c:v>2013.1452054794499</c:v>
                </c:pt>
                <c:pt idx="4803">
                  <c:v>2013.1479452054773</c:v>
                </c:pt>
                <c:pt idx="4804">
                  <c:v>2013.1506849315047</c:v>
                </c:pt>
                <c:pt idx="4805">
                  <c:v>2013.153424657532</c:v>
                </c:pt>
                <c:pt idx="4806">
                  <c:v>2013.1561643835594</c:v>
                </c:pt>
                <c:pt idx="4807">
                  <c:v>2013.1589041095867</c:v>
                </c:pt>
                <c:pt idx="4808">
                  <c:v>2013.1616438356141</c:v>
                </c:pt>
                <c:pt idx="4809">
                  <c:v>2013.1643835616414</c:v>
                </c:pt>
                <c:pt idx="4810">
                  <c:v>2013.1671232876688</c:v>
                </c:pt>
                <c:pt idx="4811">
                  <c:v>2013.1698630136962</c:v>
                </c:pt>
                <c:pt idx="4812">
                  <c:v>2013.1726027397235</c:v>
                </c:pt>
                <c:pt idx="4813">
                  <c:v>2013.1753424657509</c:v>
                </c:pt>
                <c:pt idx="4814">
                  <c:v>2013.1780821917782</c:v>
                </c:pt>
                <c:pt idx="4815">
                  <c:v>2013.1808219178056</c:v>
                </c:pt>
                <c:pt idx="4816">
                  <c:v>2013.1835616438329</c:v>
                </c:pt>
                <c:pt idx="4817">
                  <c:v>2013.1863013698603</c:v>
                </c:pt>
                <c:pt idx="4818">
                  <c:v>2013.1890410958877</c:v>
                </c:pt>
                <c:pt idx="4819">
                  <c:v>2013.191780821915</c:v>
                </c:pt>
                <c:pt idx="4820">
                  <c:v>2013.1945205479424</c:v>
                </c:pt>
                <c:pt idx="4821">
                  <c:v>2013.1972602739697</c:v>
                </c:pt>
                <c:pt idx="4822">
                  <c:v>2013.1999999999971</c:v>
                </c:pt>
                <c:pt idx="4823">
                  <c:v>2013.2027397260244</c:v>
                </c:pt>
                <c:pt idx="4824">
                  <c:v>2013.2054794520518</c:v>
                </c:pt>
                <c:pt idx="4825">
                  <c:v>2013.2082191780792</c:v>
                </c:pt>
                <c:pt idx="4826">
                  <c:v>2013.2109589041065</c:v>
                </c:pt>
                <c:pt idx="4827">
                  <c:v>2013.2136986301339</c:v>
                </c:pt>
                <c:pt idx="4828">
                  <c:v>2013.2164383561612</c:v>
                </c:pt>
                <c:pt idx="4829">
                  <c:v>2013.2191780821886</c:v>
                </c:pt>
                <c:pt idx="4830">
                  <c:v>2013.2219178082159</c:v>
                </c:pt>
                <c:pt idx="4831">
                  <c:v>2013.2246575342433</c:v>
                </c:pt>
                <c:pt idx="4832">
                  <c:v>2013.2273972602707</c:v>
                </c:pt>
                <c:pt idx="4833">
                  <c:v>2013.230136986298</c:v>
                </c:pt>
                <c:pt idx="4834">
                  <c:v>2013.2328767123254</c:v>
                </c:pt>
                <c:pt idx="4835">
                  <c:v>2013.2356164383527</c:v>
                </c:pt>
                <c:pt idx="4836">
                  <c:v>2013.2383561643801</c:v>
                </c:pt>
                <c:pt idx="4837">
                  <c:v>2013.2410958904075</c:v>
                </c:pt>
                <c:pt idx="4838">
                  <c:v>2013.2438356164348</c:v>
                </c:pt>
                <c:pt idx="4839">
                  <c:v>2013.2465753424622</c:v>
                </c:pt>
                <c:pt idx="4840">
                  <c:v>2013.2493150684895</c:v>
                </c:pt>
                <c:pt idx="4841">
                  <c:v>2013.2520547945169</c:v>
                </c:pt>
                <c:pt idx="4842">
                  <c:v>2013.2547945205442</c:v>
                </c:pt>
                <c:pt idx="4843">
                  <c:v>2013.2575342465716</c:v>
                </c:pt>
                <c:pt idx="4844">
                  <c:v>2013.260273972599</c:v>
                </c:pt>
                <c:pt idx="4845">
                  <c:v>2013.2630136986263</c:v>
                </c:pt>
                <c:pt idx="4846">
                  <c:v>2013.2657534246537</c:v>
                </c:pt>
                <c:pt idx="4847">
                  <c:v>2013.268493150681</c:v>
                </c:pt>
                <c:pt idx="4848">
                  <c:v>2013.2712328767084</c:v>
                </c:pt>
                <c:pt idx="4849">
                  <c:v>2013.2739726027357</c:v>
                </c:pt>
                <c:pt idx="4850">
                  <c:v>2013.2767123287631</c:v>
                </c:pt>
                <c:pt idx="4851">
                  <c:v>2013.2794520547905</c:v>
                </c:pt>
                <c:pt idx="4852">
                  <c:v>2013.2821917808178</c:v>
                </c:pt>
                <c:pt idx="4853">
                  <c:v>2013.2849315068452</c:v>
                </c:pt>
                <c:pt idx="4854">
                  <c:v>2013.2876712328725</c:v>
                </c:pt>
                <c:pt idx="4855">
                  <c:v>2013.2904109588999</c:v>
                </c:pt>
                <c:pt idx="4856">
                  <c:v>2013.2931506849272</c:v>
                </c:pt>
                <c:pt idx="4857">
                  <c:v>2013.2958904109546</c:v>
                </c:pt>
                <c:pt idx="4858">
                  <c:v>2013.298630136982</c:v>
                </c:pt>
                <c:pt idx="4859">
                  <c:v>2013.3013698630093</c:v>
                </c:pt>
                <c:pt idx="4860">
                  <c:v>2013.3041095890367</c:v>
                </c:pt>
                <c:pt idx="4861">
                  <c:v>2013.306849315064</c:v>
                </c:pt>
                <c:pt idx="4862">
                  <c:v>2013.3095890410914</c:v>
                </c:pt>
                <c:pt idx="4863">
                  <c:v>2013.3123287671187</c:v>
                </c:pt>
                <c:pt idx="4864">
                  <c:v>2013.3150684931461</c:v>
                </c:pt>
                <c:pt idx="4865">
                  <c:v>2013.3178082191735</c:v>
                </c:pt>
                <c:pt idx="4866">
                  <c:v>2013.3205479452008</c:v>
                </c:pt>
                <c:pt idx="4867">
                  <c:v>2013.3232876712282</c:v>
                </c:pt>
                <c:pt idx="4868">
                  <c:v>2013.3260273972555</c:v>
                </c:pt>
                <c:pt idx="4869">
                  <c:v>2013.3287671232829</c:v>
                </c:pt>
                <c:pt idx="4870">
                  <c:v>2013.3315068493102</c:v>
                </c:pt>
                <c:pt idx="4871">
                  <c:v>2013.3342465753376</c:v>
                </c:pt>
                <c:pt idx="4872">
                  <c:v>2013.336986301365</c:v>
                </c:pt>
                <c:pt idx="4873">
                  <c:v>2013.3397260273923</c:v>
                </c:pt>
                <c:pt idx="4874">
                  <c:v>2013.3424657534197</c:v>
                </c:pt>
                <c:pt idx="4875">
                  <c:v>2013.345205479447</c:v>
                </c:pt>
                <c:pt idx="4876">
                  <c:v>2013.3479452054744</c:v>
                </c:pt>
                <c:pt idx="4877">
                  <c:v>2013.3506849315017</c:v>
                </c:pt>
                <c:pt idx="4878">
                  <c:v>2013.3534246575291</c:v>
                </c:pt>
                <c:pt idx="4879">
                  <c:v>2013.3561643835565</c:v>
                </c:pt>
                <c:pt idx="4880">
                  <c:v>2013.3589041095838</c:v>
                </c:pt>
                <c:pt idx="4881">
                  <c:v>2013.3616438356112</c:v>
                </c:pt>
                <c:pt idx="4882">
                  <c:v>2013.3643835616385</c:v>
                </c:pt>
                <c:pt idx="4883">
                  <c:v>2013.3671232876659</c:v>
                </c:pt>
                <c:pt idx="4884">
                  <c:v>2013.3698630136932</c:v>
                </c:pt>
                <c:pt idx="4885">
                  <c:v>2013.3726027397206</c:v>
                </c:pt>
                <c:pt idx="4886">
                  <c:v>2013.375342465748</c:v>
                </c:pt>
                <c:pt idx="4887">
                  <c:v>2013.3780821917753</c:v>
                </c:pt>
                <c:pt idx="4888">
                  <c:v>2013.3808219178027</c:v>
                </c:pt>
                <c:pt idx="4889">
                  <c:v>2013.38356164383</c:v>
                </c:pt>
                <c:pt idx="4890">
                  <c:v>2013.3863013698574</c:v>
                </c:pt>
                <c:pt idx="4891">
                  <c:v>2013.3890410958847</c:v>
                </c:pt>
                <c:pt idx="4892">
                  <c:v>2013.3917808219121</c:v>
                </c:pt>
                <c:pt idx="4893">
                  <c:v>2013.3945205479395</c:v>
                </c:pt>
                <c:pt idx="4894">
                  <c:v>2013.3972602739668</c:v>
                </c:pt>
                <c:pt idx="4895">
                  <c:v>2013.3999999999942</c:v>
                </c:pt>
                <c:pt idx="4896">
                  <c:v>2013.4027397260215</c:v>
                </c:pt>
                <c:pt idx="4897">
                  <c:v>2013.4054794520489</c:v>
                </c:pt>
                <c:pt idx="4898">
                  <c:v>2013.4082191780763</c:v>
                </c:pt>
                <c:pt idx="4899">
                  <c:v>2013.4109589041036</c:v>
                </c:pt>
                <c:pt idx="4900">
                  <c:v>2013.413698630131</c:v>
                </c:pt>
                <c:pt idx="4901">
                  <c:v>2013.4164383561583</c:v>
                </c:pt>
                <c:pt idx="4902">
                  <c:v>2013.4191780821857</c:v>
                </c:pt>
                <c:pt idx="4903">
                  <c:v>2013.421917808213</c:v>
                </c:pt>
                <c:pt idx="4904">
                  <c:v>2013.4246575342404</c:v>
                </c:pt>
                <c:pt idx="4905">
                  <c:v>2013.4273972602678</c:v>
                </c:pt>
                <c:pt idx="4906">
                  <c:v>2013.4301369862951</c:v>
                </c:pt>
                <c:pt idx="4907">
                  <c:v>2013.4328767123225</c:v>
                </c:pt>
                <c:pt idx="4908">
                  <c:v>2013.4356164383498</c:v>
                </c:pt>
                <c:pt idx="4909">
                  <c:v>2013.4383561643772</c:v>
                </c:pt>
                <c:pt idx="4910">
                  <c:v>2013.4410958904045</c:v>
                </c:pt>
                <c:pt idx="4911">
                  <c:v>2013.4438356164319</c:v>
                </c:pt>
                <c:pt idx="4912">
                  <c:v>2013.4465753424593</c:v>
                </c:pt>
                <c:pt idx="4913">
                  <c:v>2013.4493150684866</c:v>
                </c:pt>
                <c:pt idx="4914">
                  <c:v>2013.452054794514</c:v>
                </c:pt>
                <c:pt idx="4915">
                  <c:v>2013.4547945205413</c:v>
                </c:pt>
                <c:pt idx="4916">
                  <c:v>2013.4575342465687</c:v>
                </c:pt>
                <c:pt idx="4917">
                  <c:v>2013.460273972596</c:v>
                </c:pt>
                <c:pt idx="4918">
                  <c:v>2013.4630136986234</c:v>
                </c:pt>
                <c:pt idx="4919">
                  <c:v>2013.4657534246508</c:v>
                </c:pt>
                <c:pt idx="4920">
                  <c:v>2013.4684931506781</c:v>
                </c:pt>
                <c:pt idx="4921">
                  <c:v>2013.4712328767055</c:v>
                </c:pt>
                <c:pt idx="4922">
                  <c:v>2013.4739726027328</c:v>
                </c:pt>
                <c:pt idx="4923">
                  <c:v>2013.4767123287602</c:v>
                </c:pt>
                <c:pt idx="4924">
                  <c:v>2013.4794520547875</c:v>
                </c:pt>
                <c:pt idx="4925">
                  <c:v>2013.4821917808149</c:v>
                </c:pt>
                <c:pt idx="4926">
                  <c:v>2013.4849315068423</c:v>
                </c:pt>
                <c:pt idx="4927">
                  <c:v>2013.4876712328696</c:v>
                </c:pt>
                <c:pt idx="4928">
                  <c:v>2013.490410958897</c:v>
                </c:pt>
                <c:pt idx="4929">
                  <c:v>2013.4931506849243</c:v>
                </c:pt>
                <c:pt idx="4930">
                  <c:v>2013.4958904109517</c:v>
                </c:pt>
                <c:pt idx="4931">
                  <c:v>2013.498630136979</c:v>
                </c:pt>
                <c:pt idx="4932">
                  <c:v>2013.5013698630064</c:v>
                </c:pt>
                <c:pt idx="4933">
                  <c:v>2013.5041095890338</c:v>
                </c:pt>
                <c:pt idx="4934">
                  <c:v>2013.5068493150611</c:v>
                </c:pt>
                <c:pt idx="4935">
                  <c:v>2013.5095890410885</c:v>
                </c:pt>
                <c:pt idx="4936">
                  <c:v>2013.5123287671158</c:v>
                </c:pt>
                <c:pt idx="4937">
                  <c:v>2013.5150684931432</c:v>
                </c:pt>
                <c:pt idx="4938">
                  <c:v>2013.5178082191705</c:v>
                </c:pt>
                <c:pt idx="4939">
                  <c:v>2013.5205479451979</c:v>
                </c:pt>
                <c:pt idx="4940">
                  <c:v>2013.5232876712253</c:v>
                </c:pt>
                <c:pt idx="4941">
                  <c:v>2013.5260273972526</c:v>
                </c:pt>
                <c:pt idx="4942">
                  <c:v>2013.52876712328</c:v>
                </c:pt>
                <c:pt idx="4943">
                  <c:v>2013.5315068493073</c:v>
                </c:pt>
                <c:pt idx="4944">
                  <c:v>2013.5342465753347</c:v>
                </c:pt>
                <c:pt idx="4945">
                  <c:v>2013.536986301362</c:v>
                </c:pt>
                <c:pt idx="4946">
                  <c:v>2013.5397260273894</c:v>
                </c:pt>
                <c:pt idx="4947">
                  <c:v>2013.5424657534168</c:v>
                </c:pt>
                <c:pt idx="4948">
                  <c:v>2013.5452054794441</c:v>
                </c:pt>
                <c:pt idx="4949">
                  <c:v>2013.5479452054715</c:v>
                </c:pt>
                <c:pt idx="4950">
                  <c:v>2013.5506849314988</c:v>
                </c:pt>
                <c:pt idx="4951">
                  <c:v>2013.5534246575262</c:v>
                </c:pt>
                <c:pt idx="4952">
                  <c:v>2013.5561643835536</c:v>
                </c:pt>
                <c:pt idx="4953">
                  <c:v>2013.5589041095809</c:v>
                </c:pt>
                <c:pt idx="4954">
                  <c:v>2013.5616438356083</c:v>
                </c:pt>
                <c:pt idx="4955">
                  <c:v>2013.5643835616356</c:v>
                </c:pt>
                <c:pt idx="4956">
                  <c:v>2013.567123287663</c:v>
                </c:pt>
                <c:pt idx="4957">
                  <c:v>2013.5698630136903</c:v>
                </c:pt>
                <c:pt idx="4958">
                  <c:v>2013.5726027397177</c:v>
                </c:pt>
                <c:pt idx="4959">
                  <c:v>2013.5753424657451</c:v>
                </c:pt>
                <c:pt idx="4960">
                  <c:v>2013.5780821917724</c:v>
                </c:pt>
                <c:pt idx="4961">
                  <c:v>2013.5808219177998</c:v>
                </c:pt>
                <c:pt idx="4962">
                  <c:v>2013.5835616438271</c:v>
                </c:pt>
                <c:pt idx="4963">
                  <c:v>2013.5863013698545</c:v>
                </c:pt>
                <c:pt idx="4964">
                  <c:v>2013.5890410958818</c:v>
                </c:pt>
                <c:pt idx="4965">
                  <c:v>2013.5917808219092</c:v>
                </c:pt>
                <c:pt idx="4966">
                  <c:v>2013.5945205479366</c:v>
                </c:pt>
                <c:pt idx="4967">
                  <c:v>2013.5972602739639</c:v>
                </c:pt>
                <c:pt idx="4968">
                  <c:v>2013.5999999999913</c:v>
                </c:pt>
                <c:pt idx="4969">
                  <c:v>2013.6027397260186</c:v>
                </c:pt>
                <c:pt idx="4970">
                  <c:v>2013.605479452046</c:v>
                </c:pt>
                <c:pt idx="4971">
                  <c:v>2013.6082191780733</c:v>
                </c:pt>
                <c:pt idx="4972">
                  <c:v>2013.6109589041007</c:v>
                </c:pt>
                <c:pt idx="4973">
                  <c:v>2013.6136986301281</c:v>
                </c:pt>
                <c:pt idx="4974">
                  <c:v>2013.6164383561554</c:v>
                </c:pt>
                <c:pt idx="4975">
                  <c:v>2013.6191780821828</c:v>
                </c:pt>
                <c:pt idx="4976">
                  <c:v>2013.6219178082101</c:v>
                </c:pt>
                <c:pt idx="4977">
                  <c:v>2013.6246575342375</c:v>
                </c:pt>
                <c:pt idx="4978">
                  <c:v>2013.6273972602648</c:v>
                </c:pt>
                <c:pt idx="4979">
                  <c:v>2013.6301369862922</c:v>
                </c:pt>
                <c:pt idx="4980">
                  <c:v>2013.6328767123196</c:v>
                </c:pt>
                <c:pt idx="4981">
                  <c:v>2013.6356164383469</c:v>
                </c:pt>
                <c:pt idx="4982">
                  <c:v>2013.6383561643743</c:v>
                </c:pt>
                <c:pt idx="4983">
                  <c:v>2013.6410958904016</c:v>
                </c:pt>
                <c:pt idx="4984">
                  <c:v>2013.643835616429</c:v>
                </c:pt>
                <c:pt idx="4985">
                  <c:v>2013.6465753424563</c:v>
                </c:pt>
                <c:pt idx="4986">
                  <c:v>2013.6493150684837</c:v>
                </c:pt>
                <c:pt idx="4987">
                  <c:v>2013.6520547945111</c:v>
                </c:pt>
                <c:pt idx="4988">
                  <c:v>2013.6547945205384</c:v>
                </c:pt>
                <c:pt idx="4989">
                  <c:v>2013.6575342465658</c:v>
                </c:pt>
                <c:pt idx="4990">
                  <c:v>2013.6602739725931</c:v>
                </c:pt>
                <c:pt idx="4991">
                  <c:v>2013.6630136986205</c:v>
                </c:pt>
                <c:pt idx="4992">
                  <c:v>2013.6657534246478</c:v>
                </c:pt>
                <c:pt idx="4993">
                  <c:v>2013.6684931506752</c:v>
                </c:pt>
                <c:pt idx="4994">
                  <c:v>2013.6712328767026</c:v>
                </c:pt>
                <c:pt idx="4995">
                  <c:v>2013.6739726027299</c:v>
                </c:pt>
                <c:pt idx="4996">
                  <c:v>2013.6767123287573</c:v>
                </c:pt>
                <c:pt idx="4997">
                  <c:v>2013.6794520547846</c:v>
                </c:pt>
                <c:pt idx="4998">
                  <c:v>2013.682191780812</c:v>
                </c:pt>
                <c:pt idx="4999">
                  <c:v>2013.6849315068393</c:v>
                </c:pt>
                <c:pt idx="5000">
                  <c:v>2013.6876712328667</c:v>
                </c:pt>
                <c:pt idx="5001">
                  <c:v>2013.6904109588941</c:v>
                </c:pt>
                <c:pt idx="5002">
                  <c:v>2013.6931506849214</c:v>
                </c:pt>
                <c:pt idx="5003">
                  <c:v>2013.6958904109488</c:v>
                </c:pt>
                <c:pt idx="5004">
                  <c:v>2013.6986301369761</c:v>
                </c:pt>
                <c:pt idx="5005">
                  <c:v>2013.7013698630035</c:v>
                </c:pt>
                <c:pt idx="5006">
                  <c:v>2013.7041095890308</c:v>
                </c:pt>
                <c:pt idx="5007">
                  <c:v>2013.7068493150582</c:v>
                </c:pt>
                <c:pt idx="5008">
                  <c:v>2013.7095890410856</c:v>
                </c:pt>
                <c:pt idx="5009">
                  <c:v>2013.7123287671129</c:v>
                </c:pt>
                <c:pt idx="5010">
                  <c:v>2013.7150684931403</c:v>
                </c:pt>
                <c:pt idx="5011">
                  <c:v>2013.7178082191676</c:v>
                </c:pt>
                <c:pt idx="5012">
                  <c:v>2013.720547945195</c:v>
                </c:pt>
                <c:pt idx="5013">
                  <c:v>2013.7232876712224</c:v>
                </c:pt>
                <c:pt idx="5014">
                  <c:v>2013.7260273972497</c:v>
                </c:pt>
                <c:pt idx="5015">
                  <c:v>2013.7287671232771</c:v>
                </c:pt>
                <c:pt idx="5016">
                  <c:v>2013.7315068493044</c:v>
                </c:pt>
                <c:pt idx="5017">
                  <c:v>2013.7342465753318</c:v>
                </c:pt>
                <c:pt idx="5018">
                  <c:v>2013.7369863013591</c:v>
                </c:pt>
                <c:pt idx="5019">
                  <c:v>2013.7397260273865</c:v>
                </c:pt>
                <c:pt idx="5020">
                  <c:v>2013.7424657534139</c:v>
                </c:pt>
                <c:pt idx="5021">
                  <c:v>2013.7452054794412</c:v>
                </c:pt>
                <c:pt idx="5022">
                  <c:v>2013.7479452054686</c:v>
                </c:pt>
                <c:pt idx="5023">
                  <c:v>2013.7506849314959</c:v>
                </c:pt>
                <c:pt idx="5024">
                  <c:v>2013.7534246575233</c:v>
                </c:pt>
                <c:pt idx="5025">
                  <c:v>2013.7561643835506</c:v>
                </c:pt>
                <c:pt idx="5026">
                  <c:v>2013.758904109578</c:v>
                </c:pt>
                <c:pt idx="5027">
                  <c:v>2013.7616438356054</c:v>
                </c:pt>
                <c:pt idx="5028">
                  <c:v>2013.7643835616327</c:v>
                </c:pt>
                <c:pt idx="5029">
                  <c:v>2013.7671232876601</c:v>
                </c:pt>
                <c:pt idx="5030">
                  <c:v>2013.7698630136874</c:v>
                </c:pt>
                <c:pt idx="5031">
                  <c:v>2013.7726027397148</c:v>
                </c:pt>
                <c:pt idx="5032">
                  <c:v>2013.7753424657421</c:v>
                </c:pt>
                <c:pt idx="5033">
                  <c:v>2013.7780821917695</c:v>
                </c:pt>
                <c:pt idx="5034">
                  <c:v>2013.7808219177969</c:v>
                </c:pt>
                <c:pt idx="5035">
                  <c:v>2013.7835616438242</c:v>
                </c:pt>
                <c:pt idx="5036">
                  <c:v>2013.7863013698516</c:v>
                </c:pt>
                <c:pt idx="5037">
                  <c:v>2013.7890410958789</c:v>
                </c:pt>
                <c:pt idx="5038">
                  <c:v>2013.7917808219063</c:v>
                </c:pt>
                <c:pt idx="5039">
                  <c:v>2013.7945205479336</c:v>
                </c:pt>
                <c:pt idx="5040">
                  <c:v>2013.797260273961</c:v>
                </c:pt>
                <c:pt idx="5041">
                  <c:v>2013.7999999999884</c:v>
                </c:pt>
                <c:pt idx="5042">
                  <c:v>2013.8027397260157</c:v>
                </c:pt>
                <c:pt idx="5043">
                  <c:v>2013.8054794520431</c:v>
                </c:pt>
                <c:pt idx="5044">
                  <c:v>2013.8082191780704</c:v>
                </c:pt>
                <c:pt idx="5045">
                  <c:v>2013.8109589040978</c:v>
                </c:pt>
                <c:pt idx="5046">
                  <c:v>2013.8136986301251</c:v>
                </c:pt>
                <c:pt idx="5047">
                  <c:v>2013.8164383561525</c:v>
                </c:pt>
                <c:pt idx="5048">
                  <c:v>2013.8191780821799</c:v>
                </c:pt>
                <c:pt idx="5049">
                  <c:v>2013.8219178082072</c:v>
                </c:pt>
                <c:pt idx="5050">
                  <c:v>2013.8246575342346</c:v>
                </c:pt>
                <c:pt idx="5051">
                  <c:v>2013.8273972602619</c:v>
                </c:pt>
                <c:pt idx="5052">
                  <c:v>2013.8301369862893</c:v>
                </c:pt>
                <c:pt idx="5053">
                  <c:v>2013.8328767123166</c:v>
                </c:pt>
                <c:pt idx="5054">
                  <c:v>2013.835616438344</c:v>
                </c:pt>
                <c:pt idx="5055">
                  <c:v>2013.8383561643714</c:v>
                </c:pt>
                <c:pt idx="5056">
                  <c:v>2013.8410958903987</c:v>
                </c:pt>
                <c:pt idx="5057">
                  <c:v>2013.8438356164261</c:v>
                </c:pt>
                <c:pt idx="5058">
                  <c:v>2013.8465753424534</c:v>
                </c:pt>
                <c:pt idx="5059">
                  <c:v>2013.8493150684808</c:v>
                </c:pt>
                <c:pt idx="5060">
                  <c:v>2013.8520547945081</c:v>
                </c:pt>
                <c:pt idx="5061">
                  <c:v>2013.8547945205355</c:v>
                </c:pt>
                <c:pt idx="5062">
                  <c:v>2013.8575342465629</c:v>
                </c:pt>
                <c:pt idx="5063">
                  <c:v>2013.8602739725902</c:v>
                </c:pt>
                <c:pt idx="5064">
                  <c:v>2013.8630136986176</c:v>
                </c:pt>
                <c:pt idx="5065">
                  <c:v>2013.8657534246449</c:v>
                </c:pt>
                <c:pt idx="5066">
                  <c:v>2013.8684931506723</c:v>
                </c:pt>
                <c:pt idx="5067">
                  <c:v>2013.8712328766997</c:v>
                </c:pt>
                <c:pt idx="5068">
                  <c:v>2013.873972602727</c:v>
                </c:pt>
                <c:pt idx="5069">
                  <c:v>2013.8767123287544</c:v>
                </c:pt>
                <c:pt idx="5070">
                  <c:v>2013.8794520547817</c:v>
                </c:pt>
                <c:pt idx="5071">
                  <c:v>2013.8821917808091</c:v>
                </c:pt>
                <c:pt idx="5072">
                  <c:v>2013.8849315068364</c:v>
                </c:pt>
                <c:pt idx="5073">
                  <c:v>2013.8876712328638</c:v>
                </c:pt>
                <c:pt idx="5074">
                  <c:v>2013.8904109588912</c:v>
                </c:pt>
                <c:pt idx="5075">
                  <c:v>2013.8931506849185</c:v>
                </c:pt>
                <c:pt idx="5076">
                  <c:v>2013.8958904109459</c:v>
                </c:pt>
                <c:pt idx="5077">
                  <c:v>2013.8986301369732</c:v>
                </c:pt>
                <c:pt idx="5078">
                  <c:v>2013.9013698630006</c:v>
                </c:pt>
                <c:pt idx="5079">
                  <c:v>2013.9041095890279</c:v>
                </c:pt>
                <c:pt idx="5080">
                  <c:v>2013.9068493150553</c:v>
                </c:pt>
                <c:pt idx="5081">
                  <c:v>2013.9095890410827</c:v>
                </c:pt>
                <c:pt idx="5082">
                  <c:v>2013.91232876711</c:v>
                </c:pt>
                <c:pt idx="5083">
                  <c:v>2013.9150684931374</c:v>
                </c:pt>
                <c:pt idx="5084">
                  <c:v>2013.9178082191647</c:v>
                </c:pt>
                <c:pt idx="5085">
                  <c:v>2013.9205479451921</c:v>
                </c:pt>
                <c:pt idx="5086">
                  <c:v>2013.9232876712194</c:v>
                </c:pt>
                <c:pt idx="5087">
                  <c:v>2013.9260273972468</c:v>
                </c:pt>
                <c:pt idx="5088">
                  <c:v>2013.9287671232742</c:v>
                </c:pt>
                <c:pt idx="5089">
                  <c:v>2013.9315068493015</c:v>
                </c:pt>
                <c:pt idx="5090">
                  <c:v>2013.9342465753289</c:v>
                </c:pt>
                <c:pt idx="5091">
                  <c:v>2013.9369863013562</c:v>
                </c:pt>
                <c:pt idx="5092">
                  <c:v>2013.9397260273836</c:v>
                </c:pt>
                <c:pt idx="5093">
                  <c:v>2013.9424657534109</c:v>
                </c:pt>
                <c:pt idx="5094">
                  <c:v>2013.9452054794383</c:v>
                </c:pt>
                <c:pt idx="5095">
                  <c:v>2013.9479452054657</c:v>
                </c:pt>
                <c:pt idx="5096">
                  <c:v>2013.950684931493</c:v>
                </c:pt>
                <c:pt idx="5097">
                  <c:v>2013.9534246575204</c:v>
                </c:pt>
                <c:pt idx="5098">
                  <c:v>2013.9561643835477</c:v>
                </c:pt>
                <c:pt idx="5099">
                  <c:v>2013.9589041095751</c:v>
                </c:pt>
                <c:pt idx="5100">
                  <c:v>2013.9616438356024</c:v>
                </c:pt>
                <c:pt idx="5101">
                  <c:v>2013.9643835616298</c:v>
                </c:pt>
                <c:pt idx="5102">
                  <c:v>2013.9671232876572</c:v>
                </c:pt>
                <c:pt idx="5103">
                  <c:v>2013.9698630136845</c:v>
                </c:pt>
                <c:pt idx="5104">
                  <c:v>2013.9726027397119</c:v>
                </c:pt>
                <c:pt idx="5105">
                  <c:v>2013.9753424657392</c:v>
                </c:pt>
                <c:pt idx="5106">
                  <c:v>2013.9780821917666</c:v>
                </c:pt>
                <c:pt idx="5107">
                  <c:v>2013.9808219177939</c:v>
                </c:pt>
                <c:pt idx="5108">
                  <c:v>2013.9835616438213</c:v>
                </c:pt>
                <c:pt idx="5109">
                  <c:v>2013.9863013698487</c:v>
                </c:pt>
                <c:pt idx="5110">
                  <c:v>2013.989041095876</c:v>
                </c:pt>
                <c:pt idx="5111">
                  <c:v>2013.9917808219034</c:v>
                </c:pt>
                <c:pt idx="5112">
                  <c:v>2013.9945205479307</c:v>
                </c:pt>
                <c:pt idx="5113">
                  <c:v>2013.9972602739581</c:v>
                </c:pt>
                <c:pt idx="5114">
                  <c:v>2013.9999999999854</c:v>
                </c:pt>
                <c:pt idx="5115">
                  <c:v>2014.0027397260128</c:v>
                </c:pt>
                <c:pt idx="5116">
                  <c:v>2014.0054794520402</c:v>
                </c:pt>
                <c:pt idx="5117">
                  <c:v>2014.0082191780675</c:v>
                </c:pt>
                <c:pt idx="5118">
                  <c:v>2014.0109589040949</c:v>
                </c:pt>
                <c:pt idx="5119">
                  <c:v>2014.0136986301222</c:v>
                </c:pt>
                <c:pt idx="5120">
                  <c:v>2014.0164383561496</c:v>
                </c:pt>
                <c:pt idx="5121">
                  <c:v>2014.0191780821769</c:v>
                </c:pt>
                <c:pt idx="5122">
                  <c:v>2014.0219178082043</c:v>
                </c:pt>
                <c:pt idx="5123">
                  <c:v>2014.0246575342317</c:v>
                </c:pt>
                <c:pt idx="5124">
                  <c:v>2014.027397260259</c:v>
                </c:pt>
                <c:pt idx="5125">
                  <c:v>2014.0301369862864</c:v>
                </c:pt>
                <c:pt idx="5126">
                  <c:v>2014.0328767123137</c:v>
                </c:pt>
                <c:pt idx="5127">
                  <c:v>2014.0356164383411</c:v>
                </c:pt>
                <c:pt idx="5128">
                  <c:v>2014.0383561643685</c:v>
                </c:pt>
                <c:pt idx="5129">
                  <c:v>2014.0410958903958</c:v>
                </c:pt>
                <c:pt idx="5130">
                  <c:v>2014.0438356164232</c:v>
                </c:pt>
                <c:pt idx="5131">
                  <c:v>2014.0465753424505</c:v>
                </c:pt>
                <c:pt idx="5132">
                  <c:v>2014.0493150684779</c:v>
                </c:pt>
                <c:pt idx="5133">
                  <c:v>2014.0520547945052</c:v>
                </c:pt>
                <c:pt idx="5134">
                  <c:v>2014.0547945205326</c:v>
                </c:pt>
                <c:pt idx="5135">
                  <c:v>2014.05753424656</c:v>
                </c:pt>
                <c:pt idx="5136">
                  <c:v>2014.0602739725873</c:v>
                </c:pt>
                <c:pt idx="5137">
                  <c:v>2014.0630136986147</c:v>
                </c:pt>
                <c:pt idx="5138">
                  <c:v>2014.065753424642</c:v>
                </c:pt>
                <c:pt idx="5139">
                  <c:v>2014.0684931506694</c:v>
                </c:pt>
                <c:pt idx="5140">
                  <c:v>2014.0712328766967</c:v>
                </c:pt>
                <c:pt idx="5141">
                  <c:v>2014.0739726027241</c:v>
                </c:pt>
                <c:pt idx="5142">
                  <c:v>2014.0767123287515</c:v>
                </c:pt>
                <c:pt idx="5143">
                  <c:v>2014.0794520547788</c:v>
                </c:pt>
                <c:pt idx="5144">
                  <c:v>2014.0821917808062</c:v>
                </c:pt>
                <c:pt idx="5145">
                  <c:v>2014.0849315068335</c:v>
                </c:pt>
                <c:pt idx="5146">
                  <c:v>2014.0876712328609</c:v>
                </c:pt>
                <c:pt idx="5147">
                  <c:v>2014.0904109588882</c:v>
                </c:pt>
                <c:pt idx="5148">
                  <c:v>2014.0931506849156</c:v>
                </c:pt>
                <c:pt idx="5149">
                  <c:v>2014.095890410943</c:v>
                </c:pt>
                <c:pt idx="5150">
                  <c:v>2014.0986301369703</c:v>
                </c:pt>
                <c:pt idx="5151">
                  <c:v>2014.1013698629977</c:v>
                </c:pt>
                <c:pt idx="5152">
                  <c:v>2014.104109589025</c:v>
                </c:pt>
                <c:pt idx="5153">
                  <c:v>2014.1068493150524</c:v>
                </c:pt>
                <c:pt idx="5154">
                  <c:v>2014.1095890410797</c:v>
                </c:pt>
                <c:pt idx="5155">
                  <c:v>2014.1123287671071</c:v>
                </c:pt>
                <c:pt idx="5156">
                  <c:v>2014.1150684931345</c:v>
                </c:pt>
                <c:pt idx="5157">
                  <c:v>2014.1178082191618</c:v>
                </c:pt>
                <c:pt idx="5158">
                  <c:v>2014.1205479451892</c:v>
                </c:pt>
                <c:pt idx="5159">
                  <c:v>2014.1232876712165</c:v>
                </c:pt>
                <c:pt idx="5160">
                  <c:v>2014.1260273972439</c:v>
                </c:pt>
                <c:pt idx="5161">
                  <c:v>2014.1287671232712</c:v>
                </c:pt>
                <c:pt idx="5162">
                  <c:v>2014.1315068492986</c:v>
                </c:pt>
                <c:pt idx="5163">
                  <c:v>2014.134246575326</c:v>
                </c:pt>
                <c:pt idx="5164">
                  <c:v>2014.1369863013533</c:v>
                </c:pt>
                <c:pt idx="5165">
                  <c:v>2014.1397260273807</c:v>
                </c:pt>
                <c:pt idx="5166">
                  <c:v>2014.142465753408</c:v>
                </c:pt>
                <c:pt idx="5167">
                  <c:v>2014.1452054794354</c:v>
                </c:pt>
                <c:pt idx="5168">
                  <c:v>2014.1479452054627</c:v>
                </c:pt>
                <c:pt idx="5169">
                  <c:v>2014.1506849314901</c:v>
                </c:pt>
                <c:pt idx="5170">
                  <c:v>2014.1534246575175</c:v>
                </c:pt>
                <c:pt idx="5171">
                  <c:v>2014.1561643835448</c:v>
                </c:pt>
                <c:pt idx="5172">
                  <c:v>2014.1589041095722</c:v>
                </c:pt>
                <c:pt idx="5173">
                  <c:v>2014.1616438355995</c:v>
                </c:pt>
                <c:pt idx="5174">
                  <c:v>2014.1643835616269</c:v>
                </c:pt>
                <c:pt idx="5175">
                  <c:v>2014.1671232876542</c:v>
                </c:pt>
                <c:pt idx="5176">
                  <c:v>2014.1698630136816</c:v>
                </c:pt>
                <c:pt idx="5177">
                  <c:v>2014.172602739709</c:v>
                </c:pt>
                <c:pt idx="5178">
                  <c:v>2014.1753424657363</c:v>
                </c:pt>
                <c:pt idx="5179">
                  <c:v>2014.1780821917637</c:v>
                </c:pt>
                <c:pt idx="5180">
                  <c:v>2014.180821917791</c:v>
                </c:pt>
                <c:pt idx="5181">
                  <c:v>2014.1835616438184</c:v>
                </c:pt>
                <c:pt idx="5182">
                  <c:v>2014.1863013698458</c:v>
                </c:pt>
                <c:pt idx="5183">
                  <c:v>2014.1890410958731</c:v>
                </c:pt>
                <c:pt idx="5184">
                  <c:v>2014.1917808219005</c:v>
                </c:pt>
                <c:pt idx="5185">
                  <c:v>2014.1945205479278</c:v>
                </c:pt>
                <c:pt idx="5186">
                  <c:v>2014.1972602739552</c:v>
                </c:pt>
                <c:pt idx="5187">
                  <c:v>2014.1999999999825</c:v>
                </c:pt>
                <c:pt idx="5188">
                  <c:v>2014.2027397260099</c:v>
                </c:pt>
                <c:pt idx="5189">
                  <c:v>2014.2054794520373</c:v>
                </c:pt>
                <c:pt idx="5190">
                  <c:v>2014.2082191780646</c:v>
                </c:pt>
                <c:pt idx="5191">
                  <c:v>2014.210958904092</c:v>
                </c:pt>
                <c:pt idx="5192">
                  <c:v>2014.2136986301193</c:v>
                </c:pt>
                <c:pt idx="5193">
                  <c:v>2014.2164383561467</c:v>
                </c:pt>
                <c:pt idx="5194">
                  <c:v>2014.219178082174</c:v>
                </c:pt>
                <c:pt idx="5195">
                  <c:v>2014.2219178082014</c:v>
                </c:pt>
                <c:pt idx="5196">
                  <c:v>2014.2246575342288</c:v>
                </c:pt>
                <c:pt idx="5197">
                  <c:v>2014.2273972602561</c:v>
                </c:pt>
                <c:pt idx="5198">
                  <c:v>2014.2301369862835</c:v>
                </c:pt>
                <c:pt idx="5199">
                  <c:v>2014.2328767123108</c:v>
                </c:pt>
                <c:pt idx="5200">
                  <c:v>2014.2356164383382</c:v>
                </c:pt>
                <c:pt idx="5201">
                  <c:v>2014.2383561643655</c:v>
                </c:pt>
                <c:pt idx="5202">
                  <c:v>2014.2410958903929</c:v>
                </c:pt>
                <c:pt idx="5203">
                  <c:v>2014.2438356164203</c:v>
                </c:pt>
                <c:pt idx="5204">
                  <c:v>2014.2465753424476</c:v>
                </c:pt>
                <c:pt idx="5205">
                  <c:v>2014.249315068475</c:v>
                </c:pt>
                <c:pt idx="5206">
                  <c:v>2014.2520547945023</c:v>
                </c:pt>
                <c:pt idx="5207">
                  <c:v>2014.2547945205297</c:v>
                </c:pt>
                <c:pt idx="5208">
                  <c:v>2014.257534246557</c:v>
                </c:pt>
                <c:pt idx="5209">
                  <c:v>2014.2602739725844</c:v>
                </c:pt>
                <c:pt idx="5210">
                  <c:v>2014.2630136986118</c:v>
                </c:pt>
                <c:pt idx="5211">
                  <c:v>2014.2657534246391</c:v>
                </c:pt>
                <c:pt idx="5212">
                  <c:v>2014.2684931506665</c:v>
                </c:pt>
                <c:pt idx="5213">
                  <c:v>2014.2712328766938</c:v>
                </c:pt>
                <c:pt idx="5214">
                  <c:v>2014.2739726027212</c:v>
                </c:pt>
                <c:pt idx="5215">
                  <c:v>2014.2767123287485</c:v>
                </c:pt>
                <c:pt idx="5216">
                  <c:v>2014.2794520547759</c:v>
                </c:pt>
                <c:pt idx="5217">
                  <c:v>2014.2821917808033</c:v>
                </c:pt>
                <c:pt idx="5218">
                  <c:v>2014.2849315068306</c:v>
                </c:pt>
                <c:pt idx="5219">
                  <c:v>2014.287671232858</c:v>
                </c:pt>
                <c:pt idx="5220">
                  <c:v>2014.2904109588853</c:v>
                </c:pt>
                <c:pt idx="5221">
                  <c:v>2014.2931506849127</c:v>
                </c:pt>
                <c:pt idx="5222">
                  <c:v>2014.29589041094</c:v>
                </c:pt>
                <c:pt idx="5223">
                  <c:v>2014.2986301369674</c:v>
                </c:pt>
                <c:pt idx="5224">
                  <c:v>2014.3013698629948</c:v>
                </c:pt>
                <c:pt idx="5225">
                  <c:v>2014.3041095890221</c:v>
                </c:pt>
                <c:pt idx="5226">
                  <c:v>2014.3068493150495</c:v>
                </c:pt>
                <c:pt idx="5227">
                  <c:v>2014.3095890410768</c:v>
                </c:pt>
                <c:pt idx="5228">
                  <c:v>2014.3123287671042</c:v>
                </c:pt>
                <c:pt idx="5229">
                  <c:v>2014.3150684931315</c:v>
                </c:pt>
                <c:pt idx="5230">
                  <c:v>2014.3178082191589</c:v>
                </c:pt>
                <c:pt idx="5231">
                  <c:v>2014.3205479451863</c:v>
                </c:pt>
                <c:pt idx="5232">
                  <c:v>2014.3232876712136</c:v>
                </c:pt>
                <c:pt idx="5233">
                  <c:v>2014.326027397241</c:v>
                </c:pt>
                <c:pt idx="5234">
                  <c:v>2014.3287671232683</c:v>
                </c:pt>
                <c:pt idx="5235">
                  <c:v>2014.3315068492957</c:v>
                </c:pt>
                <c:pt idx="5236">
                  <c:v>2014.334246575323</c:v>
                </c:pt>
                <c:pt idx="5237">
                  <c:v>2014.3369863013504</c:v>
                </c:pt>
                <c:pt idx="5238">
                  <c:v>2014.3397260273778</c:v>
                </c:pt>
                <c:pt idx="5239">
                  <c:v>2014.3424657534051</c:v>
                </c:pt>
                <c:pt idx="5240">
                  <c:v>2014.3452054794325</c:v>
                </c:pt>
                <c:pt idx="5241">
                  <c:v>2014.3479452054598</c:v>
                </c:pt>
                <c:pt idx="5242">
                  <c:v>2014.3506849314872</c:v>
                </c:pt>
                <c:pt idx="5243">
                  <c:v>2014.3534246575146</c:v>
                </c:pt>
                <c:pt idx="5244">
                  <c:v>2014.3561643835419</c:v>
                </c:pt>
                <c:pt idx="5245">
                  <c:v>2014.3589041095693</c:v>
                </c:pt>
                <c:pt idx="5246">
                  <c:v>2014.3616438355966</c:v>
                </c:pt>
                <c:pt idx="5247">
                  <c:v>2014.364383561624</c:v>
                </c:pt>
                <c:pt idx="5248">
                  <c:v>2014.3671232876513</c:v>
                </c:pt>
                <c:pt idx="5249">
                  <c:v>2014.3698630136787</c:v>
                </c:pt>
                <c:pt idx="5250">
                  <c:v>2014.3726027397061</c:v>
                </c:pt>
                <c:pt idx="5251">
                  <c:v>2014.3753424657334</c:v>
                </c:pt>
                <c:pt idx="5252">
                  <c:v>2014.3780821917608</c:v>
                </c:pt>
                <c:pt idx="5253">
                  <c:v>2014.3808219177881</c:v>
                </c:pt>
                <c:pt idx="5254">
                  <c:v>2014.3835616438155</c:v>
                </c:pt>
                <c:pt idx="5255">
                  <c:v>2014.3863013698428</c:v>
                </c:pt>
                <c:pt idx="5256">
                  <c:v>2014.3890410958702</c:v>
                </c:pt>
                <c:pt idx="5257">
                  <c:v>2014.3917808218976</c:v>
                </c:pt>
                <c:pt idx="5258">
                  <c:v>2014.3945205479249</c:v>
                </c:pt>
                <c:pt idx="5259">
                  <c:v>2014.3972602739523</c:v>
                </c:pt>
                <c:pt idx="5260">
                  <c:v>2014.3999999999796</c:v>
                </c:pt>
                <c:pt idx="5261">
                  <c:v>2014.402739726007</c:v>
                </c:pt>
                <c:pt idx="5262">
                  <c:v>2014.4054794520343</c:v>
                </c:pt>
                <c:pt idx="5263">
                  <c:v>2014.4082191780617</c:v>
                </c:pt>
                <c:pt idx="5264">
                  <c:v>2014.4109589040891</c:v>
                </c:pt>
                <c:pt idx="5265">
                  <c:v>2014.4136986301164</c:v>
                </c:pt>
                <c:pt idx="5266">
                  <c:v>2014.4164383561438</c:v>
                </c:pt>
                <c:pt idx="5267">
                  <c:v>2014.4191780821711</c:v>
                </c:pt>
                <c:pt idx="5268">
                  <c:v>2014.4219178081985</c:v>
                </c:pt>
                <c:pt idx="5269">
                  <c:v>2014.4246575342258</c:v>
                </c:pt>
                <c:pt idx="5270">
                  <c:v>2014.4273972602532</c:v>
                </c:pt>
                <c:pt idx="5271">
                  <c:v>2014.4301369862806</c:v>
                </c:pt>
                <c:pt idx="5272">
                  <c:v>2014.4328767123079</c:v>
                </c:pt>
                <c:pt idx="5273">
                  <c:v>2014.4356164383353</c:v>
                </c:pt>
                <c:pt idx="5274">
                  <c:v>2014.4383561643626</c:v>
                </c:pt>
                <c:pt idx="5275">
                  <c:v>2014.44109589039</c:v>
                </c:pt>
                <c:pt idx="5276">
                  <c:v>2014.4438356164173</c:v>
                </c:pt>
                <c:pt idx="5277">
                  <c:v>2014.4465753424447</c:v>
                </c:pt>
                <c:pt idx="5278">
                  <c:v>2014.4493150684721</c:v>
                </c:pt>
                <c:pt idx="5279">
                  <c:v>2014.4520547944994</c:v>
                </c:pt>
                <c:pt idx="5280">
                  <c:v>2014.4547945205268</c:v>
                </c:pt>
                <c:pt idx="5281">
                  <c:v>2014.4575342465541</c:v>
                </c:pt>
                <c:pt idx="5282">
                  <c:v>2014.4602739725815</c:v>
                </c:pt>
                <c:pt idx="5283">
                  <c:v>2014.4630136986088</c:v>
                </c:pt>
                <c:pt idx="5284">
                  <c:v>2014.4657534246362</c:v>
                </c:pt>
                <c:pt idx="5285">
                  <c:v>2014.4684931506636</c:v>
                </c:pt>
                <c:pt idx="5286">
                  <c:v>2014.4712328766909</c:v>
                </c:pt>
                <c:pt idx="5287">
                  <c:v>2014.4739726027183</c:v>
                </c:pt>
                <c:pt idx="5288">
                  <c:v>2014.4767123287456</c:v>
                </c:pt>
                <c:pt idx="5289">
                  <c:v>2014.479452054773</c:v>
                </c:pt>
                <c:pt idx="5290">
                  <c:v>2014.4821917808003</c:v>
                </c:pt>
                <c:pt idx="5291">
                  <c:v>2014.4849315068277</c:v>
                </c:pt>
                <c:pt idx="5292">
                  <c:v>2014.4876712328551</c:v>
                </c:pt>
                <c:pt idx="5293">
                  <c:v>2014.4904109588824</c:v>
                </c:pt>
                <c:pt idx="5294">
                  <c:v>2014.4931506849098</c:v>
                </c:pt>
                <c:pt idx="5295">
                  <c:v>2014.4958904109371</c:v>
                </c:pt>
                <c:pt idx="5296">
                  <c:v>2014.4986301369645</c:v>
                </c:pt>
                <c:pt idx="5297">
                  <c:v>2014.5013698629919</c:v>
                </c:pt>
                <c:pt idx="5298">
                  <c:v>2014.5041095890192</c:v>
                </c:pt>
                <c:pt idx="5299">
                  <c:v>2014.5068493150466</c:v>
                </c:pt>
                <c:pt idx="5300">
                  <c:v>2014.5095890410739</c:v>
                </c:pt>
                <c:pt idx="5301">
                  <c:v>2014.5123287671013</c:v>
                </c:pt>
                <c:pt idx="5302">
                  <c:v>2014.5150684931286</c:v>
                </c:pt>
                <c:pt idx="5303">
                  <c:v>2014.517808219156</c:v>
                </c:pt>
                <c:pt idx="5304">
                  <c:v>2014.5205479451834</c:v>
                </c:pt>
                <c:pt idx="5305">
                  <c:v>2014.5232876712107</c:v>
                </c:pt>
                <c:pt idx="5306">
                  <c:v>2014.5260273972381</c:v>
                </c:pt>
                <c:pt idx="5307">
                  <c:v>2014.5287671232654</c:v>
                </c:pt>
                <c:pt idx="5308">
                  <c:v>2014.5315068492928</c:v>
                </c:pt>
                <c:pt idx="5309">
                  <c:v>2014.5342465753201</c:v>
                </c:pt>
                <c:pt idx="5310">
                  <c:v>2014.5369863013475</c:v>
                </c:pt>
                <c:pt idx="5311">
                  <c:v>2014.5397260273749</c:v>
                </c:pt>
                <c:pt idx="5312">
                  <c:v>2014.5424657534022</c:v>
                </c:pt>
                <c:pt idx="5313">
                  <c:v>2014.5452054794296</c:v>
                </c:pt>
                <c:pt idx="5314">
                  <c:v>2014.5479452054569</c:v>
                </c:pt>
                <c:pt idx="5315">
                  <c:v>2014.5506849314843</c:v>
                </c:pt>
                <c:pt idx="5316">
                  <c:v>2014.5534246575116</c:v>
                </c:pt>
                <c:pt idx="5317">
                  <c:v>2014.556164383539</c:v>
                </c:pt>
                <c:pt idx="5318">
                  <c:v>2014.5589041095664</c:v>
                </c:pt>
                <c:pt idx="5319">
                  <c:v>2014.5616438355937</c:v>
                </c:pt>
                <c:pt idx="5320">
                  <c:v>2014.5643835616211</c:v>
                </c:pt>
                <c:pt idx="5321">
                  <c:v>2014.5671232876484</c:v>
                </c:pt>
                <c:pt idx="5322">
                  <c:v>2014.5698630136758</c:v>
                </c:pt>
                <c:pt idx="5323">
                  <c:v>2014.5726027397031</c:v>
                </c:pt>
                <c:pt idx="5324">
                  <c:v>2014.5753424657305</c:v>
                </c:pt>
                <c:pt idx="5325">
                  <c:v>2014.5780821917579</c:v>
                </c:pt>
                <c:pt idx="5326">
                  <c:v>2014.5808219177852</c:v>
                </c:pt>
                <c:pt idx="5327">
                  <c:v>2014.5835616438126</c:v>
                </c:pt>
                <c:pt idx="5328">
                  <c:v>2014.5863013698399</c:v>
                </c:pt>
                <c:pt idx="5329">
                  <c:v>2014.5890410958673</c:v>
                </c:pt>
                <c:pt idx="5330">
                  <c:v>2014.5917808218946</c:v>
                </c:pt>
                <c:pt idx="5331">
                  <c:v>2014.594520547922</c:v>
                </c:pt>
                <c:pt idx="5332">
                  <c:v>2014.5972602739494</c:v>
                </c:pt>
                <c:pt idx="5333">
                  <c:v>2014.5999999999767</c:v>
                </c:pt>
                <c:pt idx="5334">
                  <c:v>2014.6027397260041</c:v>
                </c:pt>
                <c:pt idx="5335">
                  <c:v>2014.6054794520314</c:v>
                </c:pt>
                <c:pt idx="5336">
                  <c:v>2014.6082191780588</c:v>
                </c:pt>
                <c:pt idx="5337">
                  <c:v>2014.6109589040861</c:v>
                </c:pt>
                <c:pt idx="5338">
                  <c:v>2014.6136986301135</c:v>
                </c:pt>
                <c:pt idx="5339">
                  <c:v>2014.6164383561409</c:v>
                </c:pt>
                <c:pt idx="5340">
                  <c:v>2014.6191780821682</c:v>
                </c:pt>
                <c:pt idx="5341">
                  <c:v>2014.6219178081956</c:v>
                </c:pt>
                <c:pt idx="5342">
                  <c:v>2014.6246575342229</c:v>
                </c:pt>
                <c:pt idx="5343">
                  <c:v>2014.6273972602503</c:v>
                </c:pt>
                <c:pt idx="5344">
                  <c:v>2014.6301369862776</c:v>
                </c:pt>
                <c:pt idx="5345">
                  <c:v>2014.632876712305</c:v>
                </c:pt>
                <c:pt idx="5346">
                  <c:v>2014.6356164383324</c:v>
                </c:pt>
                <c:pt idx="5347">
                  <c:v>2014.6383561643597</c:v>
                </c:pt>
                <c:pt idx="5348">
                  <c:v>2014.6410958903871</c:v>
                </c:pt>
                <c:pt idx="5349">
                  <c:v>2014.6438356164144</c:v>
                </c:pt>
                <c:pt idx="5350">
                  <c:v>2014.6465753424418</c:v>
                </c:pt>
                <c:pt idx="5351">
                  <c:v>2014.6493150684691</c:v>
                </c:pt>
                <c:pt idx="5352">
                  <c:v>2014.6520547944965</c:v>
                </c:pt>
                <c:pt idx="5353">
                  <c:v>2014.6547945205239</c:v>
                </c:pt>
                <c:pt idx="5354">
                  <c:v>2014.6575342465512</c:v>
                </c:pt>
                <c:pt idx="5355">
                  <c:v>2014.6602739725786</c:v>
                </c:pt>
                <c:pt idx="5356">
                  <c:v>2014.6630136986059</c:v>
                </c:pt>
                <c:pt idx="5357">
                  <c:v>2014.6657534246333</c:v>
                </c:pt>
                <c:pt idx="5358">
                  <c:v>2014.6684931506607</c:v>
                </c:pt>
                <c:pt idx="5359">
                  <c:v>2014.671232876688</c:v>
                </c:pt>
                <c:pt idx="5360">
                  <c:v>2014.6739726027154</c:v>
                </c:pt>
                <c:pt idx="5361">
                  <c:v>2014.6767123287427</c:v>
                </c:pt>
                <c:pt idx="5362">
                  <c:v>2014.6794520547701</c:v>
                </c:pt>
                <c:pt idx="5363">
                  <c:v>2014.6821917807974</c:v>
                </c:pt>
                <c:pt idx="5364">
                  <c:v>2014.6849315068248</c:v>
                </c:pt>
                <c:pt idx="5365">
                  <c:v>2014.6876712328522</c:v>
                </c:pt>
                <c:pt idx="5366">
                  <c:v>2014.6904109588795</c:v>
                </c:pt>
                <c:pt idx="5367">
                  <c:v>2014.6931506849069</c:v>
                </c:pt>
                <c:pt idx="5368">
                  <c:v>2014.6958904109342</c:v>
                </c:pt>
                <c:pt idx="5369">
                  <c:v>2014.6986301369616</c:v>
                </c:pt>
                <c:pt idx="5370">
                  <c:v>2014.7013698629889</c:v>
                </c:pt>
                <c:pt idx="5371">
                  <c:v>2014.7041095890163</c:v>
                </c:pt>
                <c:pt idx="5372">
                  <c:v>2014.7068493150437</c:v>
                </c:pt>
                <c:pt idx="5373">
                  <c:v>2014.709589041071</c:v>
                </c:pt>
                <c:pt idx="5374">
                  <c:v>2014.7123287670984</c:v>
                </c:pt>
                <c:pt idx="5375">
                  <c:v>2014.7150684931257</c:v>
                </c:pt>
                <c:pt idx="5376">
                  <c:v>2014.7178082191531</c:v>
                </c:pt>
                <c:pt idx="5377">
                  <c:v>2014.7205479451804</c:v>
                </c:pt>
                <c:pt idx="5378">
                  <c:v>2014.7232876712078</c:v>
                </c:pt>
                <c:pt idx="5379">
                  <c:v>2014.7260273972352</c:v>
                </c:pt>
                <c:pt idx="5380">
                  <c:v>2014.7287671232625</c:v>
                </c:pt>
                <c:pt idx="5381">
                  <c:v>2014.7315068492899</c:v>
                </c:pt>
                <c:pt idx="5382">
                  <c:v>2014.7342465753172</c:v>
                </c:pt>
                <c:pt idx="5383">
                  <c:v>2014.7369863013446</c:v>
                </c:pt>
                <c:pt idx="5384">
                  <c:v>2014.7397260273719</c:v>
                </c:pt>
                <c:pt idx="5385">
                  <c:v>2014.7424657533993</c:v>
                </c:pt>
                <c:pt idx="5386">
                  <c:v>2014.7452054794267</c:v>
                </c:pt>
                <c:pt idx="5387">
                  <c:v>2014.747945205454</c:v>
                </c:pt>
                <c:pt idx="5388">
                  <c:v>2014.7506849314814</c:v>
                </c:pt>
                <c:pt idx="5389">
                  <c:v>2014.7534246575087</c:v>
                </c:pt>
                <c:pt idx="5390">
                  <c:v>2014.7561643835361</c:v>
                </c:pt>
                <c:pt idx="5391">
                  <c:v>2014.7589041095634</c:v>
                </c:pt>
                <c:pt idx="5392">
                  <c:v>2014.7616438355908</c:v>
                </c:pt>
                <c:pt idx="5393">
                  <c:v>2014.7643835616182</c:v>
                </c:pt>
                <c:pt idx="5394">
                  <c:v>2014.7671232876455</c:v>
                </c:pt>
                <c:pt idx="5395">
                  <c:v>2014.7698630136729</c:v>
                </c:pt>
                <c:pt idx="5396">
                  <c:v>2014.7726027397002</c:v>
                </c:pt>
                <c:pt idx="5397">
                  <c:v>2014.7753424657276</c:v>
                </c:pt>
                <c:pt idx="5398">
                  <c:v>2014.7780821917549</c:v>
                </c:pt>
                <c:pt idx="5399">
                  <c:v>2014.7808219177823</c:v>
                </c:pt>
                <c:pt idx="5400">
                  <c:v>2014.7835616438097</c:v>
                </c:pt>
                <c:pt idx="5401">
                  <c:v>2014.786301369837</c:v>
                </c:pt>
                <c:pt idx="5402">
                  <c:v>2014.7890410958644</c:v>
                </c:pt>
                <c:pt idx="5403">
                  <c:v>2014.7917808218917</c:v>
                </c:pt>
                <c:pt idx="5404">
                  <c:v>2014.7945205479191</c:v>
                </c:pt>
                <c:pt idx="5405">
                  <c:v>2014.7972602739464</c:v>
                </c:pt>
                <c:pt idx="5406">
                  <c:v>2014.7999999999738</c:v>
                </c:pt>
                <c:pt idx="5407">
                  <c:v>2014.8027397260012</c:v>
                </c:pt>
                <c:pt idx="5408">
                  <c:v>2014.8054794520285</c:v>
                </c:pt>
                <c:pt idx="5409">
                  <c:v>2014.8082191780559</c:v>
                </c:pt>
                <c:pt idx="5410">
                  <c:v>2014.8109589040832</c:v>
                </c:pt>
                <c:pt idx="5411">
                  <c:v>2014.8136986301106</c:v>
                </c:pt>
                <c:pt idx="5412">
                  <c:v>2014.816438356138</c:v>
                </c:pt>
                <c:pt idx="5413">
                  <c:v>2014.8191780821653</c:v>
                </c:pt>
                <c:pt idx="5414">
                  <c:v>2014.8219178081927</c:v>
                </c:pt>
                <c:pt idx="5415">
                  <c:v>2014.82465753422</c:v>
                </c:pt>
                <c:pt idx="5416">
                  <c:v>2014.8273972602474</c:v>
                </c:pt>
                <c:pt idx="5417">
                  <c:v>2014.8301369862747</c:v>
                </c:pt>
                <c:pt idx="5418">
                  <c:v>2014.8328767123021</c:v>
                </c:pt>
                <c:pt idx="5419">
                  <c:v>2014.8356164383295</c:v>
                </c:pt>
                <c:pt idx="5420">
                  <c:v>2014.8383561643568</c:v>
                </c:pt>
                <c:pt idx="5421">
                  <c:v>2014.8410958903842</c:v>
                </c:pt>
                <c:pt idx="5422">
                  <c:v>2014.8438356164115</c:v>
                </c:pt>
                <c:pt idx="5423">
                  <c:v>2014.8465753424389</c:v>
                </c:pt>
                <c:pt idx="5424">
                  <c:v>2014.8493150684662</c:v>
                </c:pt>
                <c:pt idx="5425">
                  <c:v>2014.8520547944936</c:v>
                </c:pt>
                <c:pt idx="5426">
                  <c:v>2014.854794520521</c:v>
                </c:pt>
                <c:pt idx="5427">
                  <c:v>2014.8575342465483</c:v>
                </c:pt>
                <c:pt idx="5428">
                  <c:v>2014.8602739725757</c:v>
                </c:pt>
                <c:pt idx="5429">
                  <c:v>2014.863013698603</c:v>
                </c:pt>
                <c:pt idx="5430">
                  <c:v>2014.8657534246304</c:v>
                </c:pt>
                <c:pt idx="5431">
                  <c:v>2014.8684931506577</c:v>
                </c:pt>
                <c:pt idx="5432">
                  <c:v>2014.8712328766851</c:v>
                </c:pt>
                <c:pt idx="5433">
                  <c:v>2014.8739726027125</c:v>
                </c:pt>
                <c:pt idx="5434">
                  <c:v>2014.8767123287398</c:v>
                </c:pt>
                <c:pt idx="5435">
                  <c:v>2014.8794520547672</c:v>
                </c:pt>
                <c:pt idx="5436">
                  <c:v>2014.8821917807945</c:v>
                </c:pt>
                <c:pt idx="5437">
                  <c:v>2014.8849315068219</c:v>
                </c:pt>
                <c:pt idx="5438">
                  <c:v>2014.8876712328492</c:v>
                </c:pt>
                <c:pt idx="5439">
                  <c:v>2014.8904109588766</c:v>
                </c:pt>
                <c:pt idx="5440">
                  <c:v>2014.893150684904</c:v>
                </c:pt>
                <c:pt idx="5441">
                  <c:v>2014.8958904109313</c:v>
                </c:pt>
                <c:pt idx="5442">
                  <c:v>2014.8986301369587</c:v>
                </c:pt>
                <c:pt idx="5443">
                  <c:v>2014.901369862986</c:v>
                </c:pt>
                <c:pt idx="5444">
                  <c:v>2014.9041095890134</c:v>
                </c:pt>
                <c:pt idx="5445">
                  <c:v>2014.9068493150407</c:v>
                </c:pt>
                <c:pt idx="5446">
                  <c:v>2014.9095890410681</c:v>
                </c:pt>
                <c:pt idx="5447">
                  <c:v>2014.9123287670955</c:v>
                </c:pt>
                <c:pt idx="5448">
                  <c:v>2014.9150684931228</c:v>
                </c:pt>
                <c:pt idx="5449">
                  <c:v>2014.9178082191502</c:v>
                </c:pt>
                <c:pt idx="5450">
                  <c:v>2014.9205479451775</c:v>
                </c:pt>
                <c:pt idx="5451">
                  <c:v>2014.9232876712049</c:v>
                </c:pt>
                <c:pt idx="5452">
                  <c:v>2014.9260273972322</c:v>
                </c:pt>
                <c:pt idx="5453">
                  <c:v>2014.9287671232596</c:v>
                </c:pt>
                <c:pt idx="5454">
                  <c:v>2014.931506849287</c:v>
                </c:pt>
                <c:pt idx="5455">
                  <c:v>2014.9342465753143</c:v>
                </c:pt>
                <c:pt idx="5456">
                  <c:v>2014.9369863013417</c:v>
                </c:pt>
                <c:pt idx="5457">
                  <c:v>2014.939726027369</c:v>
                </c:pt>
                <c:pt idx="5458">
                  <c:v>2014.9424657533964</c:v>
                </c:pt>
                <c:pt idx="5459">
                  <c:v>2014.9452054794237</c:v>
                </c:pt>
                <c:pt idx="5460">
                  <c:v>2014.9479452054511</c:v>
                </c:pt>
                <c:pt idx="5461">
                  <c:v>2014.9506849314785</c:v>
                </c:pt>
                <c:pt idx="5462">
                  <c:v>2014.9534246575058</c:v>
                </c:pt>
                <c:pt idx="5463">
                  <c:v>2014.9561643835332</c:v>
                </c:pt>
                <c:pt idx="5464">
                  <c:v>2014.9589041095605</c:v>
                </c:pt>
                <c:pt idx="5465">
                  <c:v>2014.9616438355879</c:v>
                </c:pt>
                <c:pt idx="5466">
                  <c:v>2014.9643835616153</c:v>
                </c:pt>
                <c:pt idx="5467">
                  <c:v>2014.9671232876426</c:v>
                </c:pt>
                <c:pt idx="5468">
                  <c:v>2014.96986301367</c:v>
                </c:pt>
                <c:pt idx="5469">
                  <c:v>2014.9726027396973</c:v>
                </c:pt>
                <c:pt idx="5470">
                  <c:v>2014.9753424657247</c:v>
                </c:pt>
                <c:pt idx="5471">
                  <c:v>2014.978082191752</c:v>
                </c:pt>
                <c:pt idx="5472">
                  <c:v>2014.9808219177794</c:v>
                </c:pt>
                <c:pt idx="5473">
                  <c:v>2014.9835616438068</c:v>
                </c:pt>
                <c:pt idx="5474">
                  <c:v>2014.9863013698341</c:v>
                </c:pt>
                <c:pt idx="5475">
                  <c:v>2014.9890410958615</c:v>
                </c:pt>
                <c:pt idx="5476">
                  <c:v>2014.9917808218888</c:v>
                </c:pt>
                <c:pt idx="5477">
                  <c:v>2014.9945205479162</c:v>
                </c:pt>
                <c:pt idx="5478">
                  <c:v>2014.9972602739435</c:v>
                </c:pt>
                <c:pt idx="5479">
                  <c:v>2014.9999999999709</c:v>
                </c:pt>
                <c:pt idx="5480">
                  <c:v>2015.0027397259983</c:v>
                </c:pt>
                <c:pt idx="5481">
                  <c:v>2015.0054794520256</c:v>
                </c:pt>
                <c:pt idx="5482">
                  <c:v>2015.008219178053</c:v>
                </c:pt>
                <c:pt idx="5483">
                  <c:v>2015.0109589040803</c:v>
                </c:pt>
                <c:pt idx="5484">
                  <c:v>2015.0136986301077</c:v>
                </c:pt>
                <c:pt idx="5485">
                  <c:v>2015.016438356135</c:v>
                </c:pt>
                <c:pt idx="5486">
                  <c:v>2015.0191780821624</c:v>
                </c:pt>
                <c:pt idx="5487">
                  <c:v>2015.0219178081898</c:v>
                </c:pt>
                <c:pt idx="5488">
                  <c:v>2015.0246575342171</c:v>
                </c:pt>
                <c:pt idx="5489">
                  <c:v>2015.0273972602445</c:v>
                </c:pt>
                <c:pt idx="5490">
                  <c:v>2015.0301369862718</c:v>
                </c:pt>
                <c:pt idx="5491">
                  <c:v>2015.0328767122992</c:v>
                </c:pt>
                <c:pt idx="5492">
                  <c:v>2015.0356164383265</c:v>
                </c:pt>
                <c:pt idx="5493">
                  <c:v>2015.0383561643539</c:v>
                </c:pt>
                <c:pt idx="5494">
                  <c:v>2015.0410958903813</c:v>
                </c:pt>
                <c:pt idx="5495">
                  <c:v>2015.0438356164086</c:v>
                </c:pt>
                <c:pt idx="5496">
                  <c:v>2015.046575342436</c:v>
                </c:pt>
                <c:pt idx="5497">
                  <c:v>2015.0493150684633</c:v>
                </c:pt>
                <c:pt idx="5498">
                  <c:v>2015.0520547944907</c:v>
                </c:pt>
                <c:pt idx="5499">
                  <c:v>2015.054794520518</c:v>
                </c:pt>
                <c:pt idx="5500">
                  <c:v>2015.0575342465454</c:v>
                </c:pt>
                <c:pt idx="5501">
                  <c:v>2015.0602739725728</c:v>
                </c:pt>
                <c:pt idx="5502">
                  <c:v>2015.0630136986001</c:v>
                </c:pt>
                <c:pt idx="5503">
                  <c:v>2015.0657534246275</c:v>
                </c:pt>
                <c:pt idx="5504">
                  <c:v>2015.0684931506548</c:v>
                </c:pt>
                <c:pt idx="5505">
                  <c:v>2015.0712328766822</c:v>
                </c:pt>
                <c:pt idx="5506">
                  <c:v>2015.0739726027095</c:v>
                </c:pt>
                <c:pt idx="5507">
                  <c:v>2015.0767123287369</c:v>
                </c:pt>
                <c:pt idx="5508">
                  <c:v>2015.0794520547643</c:v>
                </c:pt>
                <c:pt idx="5509">
                  <c:v>2015.0821917807916</c:v>
                </c:pt>
                <c:pt idx="5510">
                  <c:v>2015.084931506819</c:v>
                </c:pt>
                <c:pt idx="5511">
                  <c:v>2015.0876712328463</c:v>
                </c:pt>
                <c:pt idx="5512">
                  <c:v>2015.0904109588737</c:v>
                </c:pt>
                <c:pt idx="5513">
                  <c:v>2015.093150684901</c:v>
                </c:pt>
                <c:pt idx="5514">
                  <c:v>2015.0958904109284</c:v>
                </c:pt>
                <c:pt idx="5515">
                  <c:v>2015.0986301369558</c:v>
                </c:pt>
                <c:pt idx="5516">
                  <c:v>2015.1013698629831</c:v>
                </c:pt>
                <c:pt idx="5517">
                  <c:v>2015.1041095890105</c:v>
                </c:pt>
                <c:pt idx="5518">
                  <c:v>2015.1068493150378</c:v>
                </c:pt>
                <c:pt idx="5519">
                  <c:v>2015.1095890410652</c:v>
                </c:pt>
                <c:pt idx="5520">
                  <c:v>2015.1123287670925</c:v>
                </c:pt>
                <c:pt idx="5521">
                  <c:v>2015.1150684931199</c:v>
                </c:pt>
                <c:pt idx="5522">
                  <c:v>2015.1178082191473</c:v>
                </c:pt>
                <c:pt idx="5523">
                  <c:v>2015.1205479451746</c:v>
                </c:pt>
                <c:pt idx="5524">
                  <c:v>2015.123287671202</c:v>
                </c:pt>
                <c:pt idx="5525">
                  <c:v>2015.1260273972293</c:v>
                </c:pt>
                <c:pt idx="5526">
                  <c:v>2015.1287671232567</c:v>
                </c:pt>
                <c:pt idx="5527">
                  <c:v>2015.1315068492841</c:v>
                </c:pt>
                <c:pt idx="5528">
                  <c:v>2015.1342465753114</c:v>
                </c:pt>
                <c:pt idx="5529">
                  <c:v>2015.1369863013388</c:v>
                </c:pt>
                <c:pt idx="5530">
                  <c:v>2015.1397260273661</c:v>
                </c:pt>
                <c:pt idx="5531">
                  <c:v>2015.1424657533935</c:v>
                </c:pt>
                <c:pt idx="5532">
                  <c:v>2015.1452054794208</c:v>
                </c:pt>
                <c:pt idx="5533">
                  <c:v>2015.1479452054482</c:v>
                </c:pt>
                <c:pt idx="5534">
                  <c:v>2015.1506849314756</c:v>
                </c:pt>
                <c:pt idx="5535">
                  <c:v>2015.1534246575029</c:v>
                </c:pt>
                <c:pt idx="5536">
                  <c:v>2015.1561643835303</c:v>
                </c:pt>
                <c:pt idx="5537">
                  <c:v>2015.1589041095576</c:v>
                </c:pt>
                <c:pt idx="5538">
                  <c:v>2015.161643835585</c:v>
                </c:pt>
                <c:pt idx="5539">
                  <c:v>2015.1643835616123</c:v>
                </c:pt>
                <c:pt idx="5540">
                  <c:v>2015.1671232876397</c:v>
                </c:pt>
                <c:pt idx="5541">
                  <c:v>2015.1698630136671</c:v>
                </c:pt>
                <c:pt idx="5542">
                  <c:v>2015.1726027396944</c:v>
                </c:pt>
                <c:pt idx="5543">
                  <c:v>2015.1753424657218</c:v>
                </c:pt>
                <c:pt idx="5544">
                  <c:v>2015.1780821917491</c:v>
                </c:pt>
                <c:pt idx="5545">
                  <c:v>2015.1808219177765</c:v>
                </c:pt>
                <c:pt idx="5546">
                  <c:v>2015.1835616438038</c:v>
                </c:pt>
                <c:pt idx="5547">
                  <c:v>2015.1863013698312</c:v>
                </c:pt>
                <c:pt idx="5548">
                  <c:v>2015.1890410958586</c:v>
                </c:pt>
                <c:pt idx="5549">
                  <c:v>2015.1917808218859</c:v>
                </c:pt>
                <c:pt idx="5550">
                  <c:v>2015.1945205479133</c:v>
                </c:pt>
                <c:pt idx="5551">
                  <c:v>2015.1972602739406</c:v>
                </c:pt>
                <c:pt idx="5552">
                  <c:v>2015.199999999968</c:v>
                </c:pt>
                <c:pt idx="5553">
                  <c:v>2015.2027397259953</c:v>
                </c:pt>
                <c:pt idx="5554">
                  <c:v>2015.2054794520227</c:v>
                </c:pt>
                <c:pt idx="5555">
                  <c:v>2015.2082191780501</c:v>
                </c:pt>
                <c:pt idx="5556">
                  <c:v>2015.2109589040774</c:v>
                </c:pt>
                <c:pt idx="5557">
                  <c:v>2015.2136986301048</c:v>
                </c:pt>
                <c:pt idx="5558">
                  <c:v>2015.2164383561321</c:v>
                </c:pt>
                <c:pt idx="5559">
                  <c:v>2015.2191780821595</c:v>
                </c:pt>
                <c:pt idx="5560">
                  <c:v>2015.2219178081868</c:v>
                </c:pt>
                <c:pt idx="5561">
                  <c:v>2015.2246575342142</c:v>
                </c:pt>
                <c:pt idx="5562">
                  <c:v>2015.2273972602416</c:v>
                </c:pt>
                <c:pt idx="5563">
                  <c:v>2015.2301369862689</c:v>
                </c:pt>
                <c:pt idx="5564">
                  <c:v>2015.2328767122963</c:v>
                </c:pt>
                <c:pt idx="5565">
                  <c:v>2015.2356164383236</c:v>
                </c:pt>
                <c:pt idx="5566">
                  <c:v>2015.238356164351</c:v>
                </c:pt>
                <c:pt idx="5567">
                  <c:v>2015.2410958903783</c:v>
                </c:pt>
                <c:pt idx="5568">
                  <c:v>2015.2438356164057</c:v>
                </c:pt>
                <c:pt idx="5569">
                  <c:v>2015.2465753424331</c:v>
                </c:pt>
                <c:pt idx="5570">
                  <c:v>2015.2493150684604</c:v>
                </c:pt>
                <c:pt idx="5571">
                  <c:v>2015.2520547944878</c:v>
                </c:pt>
                <c:pt idx="5572">
                  <c:v>2015.2547945205151</c:v>
                </c:pt>
                <c:pt idx="5573">
                  <c:v>2015.2575342465425</c:v>
                </c:pt>
                <c:pt idx="5574">
                  <c:v>2015.2602739725698</c:v>
                </c:pt>
                <c:pt idx="5575">
                  <c:v>2015.2630136985972</c:v>
                </c:pt>
                <c:pt idx="5576">
                  <c:v>2015.2657534246246</c:v>
                </c:pt>
                <c:pt idx="5577">
                  <c:v>2015.2684931506519</c:v>
                </c:pt>
                <c:pt idx="5578">
                  <c:v>2015.2712328766793</c:v>
                </c:pt>
                <c:pt idx="5579">
                  <c:v>2015.2739726027066</c:v>
                </c:pt>
                <c:pt idx="5580">
                  <c:v>2015.276712328734</c:v>
                </c:pt>
                <c:pt idx="5581">
                  <c:v>2015.2794520547614</c:v>
                </c:pt>
                <c:pt idx="5582">
                  <c:v>2015.2821917807887</c:v>
                </c:pt>
                <c:pt idx="5583">
                  <c:v>2015.2849315068161</c:v>
                </c:pt>
                <c:pt idx="5584">
                  <c:v>2015.2876712328434</c:v>
                </c:pt>
                <c:pt idx="5585">
                  <c:v>2015.2904109588708</c:v>
                </c:pt>
                <c:pt idx="5586">
                  <c:v>2015.2931506848981</c:v>
                </c:pt>
                <c:pt idx="5587">
                  <c:v>2015.2958904109255</c:v>
                </c:pt>
                <c:pt idx="5588">
                  <c:v>2015.2986301369529</c:v>
                </c:pt>
                <c:pt idx="5589">
                  <c:v>2015.3013698629802</c:v>
                </c:pt>
                <c:pt idx="5590">
                  <c:v>2015.3041095890076</c:v>
                </c:pt>
                <c:pt idx="5591">
                  <c:v>2015.3068493150349</c:v>
                </c:pt>
                <c:pt idx="5592">
                  <c:v>2015.3095890410623</c:v>
                </c:pt>
                <c:pt idx="5593">
                  <c:v>2015.3123287670896</c:v>
                </c:pt>
                <c:pt idx="5594">
                  <c:v>2015.315068493117</c:v>
                </c:pt>
                <c:pt idx="5595">
                  <c:v>2015.3178082191444</c:v>
                </c:pt>
                <c:pt idx="5596">
                  <c:v>2015.3205479451717</c:v>
                </c:pt>
                <c:pt idx="5597">
                  <c:v>2015.3232876711991</c:v>
                </c:pt>
                <c:pt idx="5598">
                  <c:v>2015.3260273972264</c:v>
                </c:pt>
                <c:pt idx="5599">
                  <c:v>2015.3287671232538</c:v>
                </c:pt>
                <c:pt idx="5600">
                  <c:v>2015.3315068492811</c:v>
                </c:pt>
                <c:pt idx="5601">
                  <c:v>2015.3342465753085</c:v>
                </c:pt>
                <c:pt idx="5602">
                  <c:v>2015.3369863013359</c:v>
                </c:pt>
                <c:pt idx="5603">
                  <c:v>2015.3397260273632</c:v>
                </c:pt>
                <c:pt idx="5604">
                  <c:v>2015.3424657533906</c:v>
                </c:pt>
                <c:pt idx="5605">
                  <c:v>2015.3452054794179</c:v>
                </c:pt>
                <c:pt idx="5606">
                  <c:v>2015.3479452054453</c:v>
                </c:pt>
                <c:pt idx="5607">
                  <c:v>2015.3506849314726</c:v>
                </c:pt>
                <c:pt idx="5608">
                  <c:v>2015.3534246575</c:v>
                </c:pt>
                <c:pt idx="5609">
                  <c:v>2015.3561643835274</c:v>
                </c:pt>
                <c:pt idx="5610">
                  <c:v>2015.3589041095547</c:v>
                </c:pt>
                <c:pt idx="5611">
                  <c:v>2015.3616438355821</c:v>
                </c:pt>
                <c:pt idx="5612">
                  <c:v>2015.3643835616094</c:v>
                </c:pt>
                <c:pt idx="5613">
                  <c:v>2015.3671232876368</c:v>
                </c:pt>
                <c:pt idx="5614">
                  <c:v>2015.3698630136641</c:v>
                </c:pt>
                <c:pt idx="5615">
                  <c:v>2015.3726027396915</c:v>
                </c:pt>
                <c:pt idx="5616">
                  <c:v>2015.3753424657189</c:v>
                </c:pt>
                <c:pt idx="5617">
                  <c:v>2015.3780821917462</c:v>
                </c:pt>
                <c:pt idx="5618">
                  <c:v>2015.3808219177736</c:v>
                </c:pt>
                <c:pt idx="5619">
                  <c:v>2015.3835616438009</c:v>
                </c:pt>
                <c:pt idx="5620">
                  <c:v>2015.3863013698283</c:v>
                </c:pt>
                <c:pt idx="5621">
                  <c:v>2015.3890410958556</c:v>
                </c:pt>
                <c:pt idx="5622">
                  <c:v>2015.391780821883</c:v>
                </c:pt>
                <c:pt idx="5623">
                  <c:v>2015.3945205479104</c:v>
                </c:pt>
                <c:pt idx="5624">
                  <c:v>2015.3972602739377</c:v>
                </c:pt>
                <c:pt idx="5625">
                  <c:v>2015.3999999999651</c:v>
                </c:pt>
                <c:pt idx="5626">
                  <c:v>2015.4027397259924</c:v>
                </c:pt>
                <c:pt idx="5627">
                  <c:v>2015.4054794520198</c:v>
                </c:pt>
                <c:pt idx="5628">
                  <c:v>2015.4082191780471</c:v>
                </c:pt>
                <c:pt idx="5629">
                  <c:v>2015.4109589040745</c:v>
                </c:pt>
                <c:pt idx="5630">
                  <c:v>2015.4136986301019</c:v>
                </c:pt>
                <c:pt idx="5631">
                  <c:v>2015.4164383561292</c:v>
                </c:pt>
                <c:pt idx="5632">
                  <c:v>2015.4191780821566</c:v>
                </c:pt>
                <c:pt idx="5633">
                  <c:v>2015.4219178081839</c:v>
                </c:pt>
                <c:pt idx="5634">
                  <c:v>2015.4246575342113</c:v>
                </c:pt>
                <c:pt idx="5635">
                  <c:v>2015.4273972602386</c:v>
                </c:pt>
                <c:pt idx="5636">
                  <c:v>2015.430136986266</c:v>
                </c:pt>
                <c:pt idx="5637">
                  <c:v>2015.4328767122934</c:v>
                </c:pt>
                <c:pt idx="5638">
                  <c:v>2015.4356164383207</c:v>
                </c:pt>
                <c:pt idx="5639">
                  <c:v>2015.4383561643481</c:v>
                </c:pt>
                <c:pt idx="5640">
                  <c:v>2015.4410958903754</c:v>
                </c:pt>
                <c:pt idx="5641">
                  <c:v>2015.4438356164028</c:v>
                </c:pt>
                <c:pt idx="5642">
                  <c:v>2015.4465753424302</c:v>
                </c:pt>
                <c:pt idx="5643">
                  <c:v>2015.4493150684575</c:v>
                </c:pt>
                <c:pt idx="5644">
                  <c:v>2015.4520547944849</c:v>
                </c:pt>
                <c:pt idx="5645">
                  <c:v>2015.4547945205122</c:v>
                </c:pt>
                <c:pt idx="5646">
                  <c:v>2015.4575342465396</c:v>
                </c:pt>
                <c:pt idx="5647">
                  <c:v>2015.4602739725669</c:v>
                </c:pt>
                <c:pt idx="5648">
                  <c:v>2015.4630136985943</c:v>
                </c:pt>
                <c:pt idx="5649">
                  <c:v>2015.4657534246217</c:v>
                </c:pt>
                <c:pt idx="5650">
                  <c:v>2015.468493150649</c:v>
                </c:pt>
                <c:pt idx="5651">
                  <c:v>2015.4712328766764</c:v>
                </c:pt>
                <c:pt idx="5652">
                  <c:v>2015.4739726027037</c:v>
                </c:pt>
                <c:pt idx="5653">
                  <c:v>2015.4767123287311</c:v>
                </c:pt>
                <c:pt idx="5654">
                  <c:v>2015.4794520547584</c:v>
                </c:pt>
                <c:pt idx="5655">
                  <c:v>2015.4821917807858</c:v>
                </c:pt>
                <c:pt idx="5656">
                  <c:v>2015.4849315068132</c:v>
                </c:pt>
                <c:pt idx="5657">
                  <c:v>2015.4876712328405</c:v>
                </c:pt>
                <c:pt idx="5658">
                  <c:v>2015.4904109588679</c:v>
                </c:pt>
                <c:pt idx="5659">
                  <c:v>2015.4931506848952</c:v>
                </c:pt>
                <c:pt idx="5660">
                  <c:v>2015.4958904109226</c:v>
                </c:pt>
                <c:pt idx="5661">
                  <c:v>2015.4986301369499</c:v>
                </c:pt>
                <c:pt idx="5662">
                  <c:v>2015.5013698629773</c:v>
                </c:pt>
                <c:pt idx="5663">
                  <c:v>2015.5041095890047</c:v>
                </c:pt>
                <c:pt idx="5664">
                  <c:v>2015.506849315032</c:v>
                </c:pt>
                <c:pt idx="5665">
                  <c:v>2015.5095890410594</c:v>
                </c:pt>
                <c:pt idx="5666">
                  <c:v>2015.5123287670867</c:v>
                </c:pt>
                <c:pt idx="5667">
                  <c:v>2015.5150684931141</c:v>
                </c:pt>
                <c:pt idx="5668">
                  <c:v>2015.5178082191414</c:v>
                </c:pt>
                <c:pt idx="5669">
                  <c:v>2015.5205479451688</c:v>
                </c:pt>
                <c:pt idx="5670">
                  <c:v>2015.5232876711962</c:v>
                </c:pt>
                <c:pt idx="5671">
                  <c:v>2015.5260273972235</c:v>
                </c:pt>
                <c:pt idx="5672">
                  <c:v>2015.5287671232509</c:v>
                </c:pt>
                <c:pt idx="5673">
                  <c:v>2015.5315068492782</c:v>
                </c:pt>
                <c:pt idx="5674">
                  <c:v>2015.5342465753056</c:v>
                </c:pt>
                <c:pt idx="5675">
                  <c:v>2015.5369863013329</c:v>
                </c:pt>
                <c:pt idx="5676">
                  <c:v>2015.5397260273603</c:v>
                </c:pt>
                <c:pt idx="5677">
                  <c:v>2015.5424657533877</c:v>
                </c:pt>
                <c:pt idx="5678">
                  <c:v>2015.545205479415</c:v>
                </c:pt>
                <c:pt idx="5679">
                  <c:v>2015.5479452054424</c:v>
                </c:pt>
                <c:pt idx="5680">
                  <c:v>2015.5506849314697</c:v>
                </c:pt>
                <c:pt idx="5681">
                  <c:v>2015.5534246574971</c:v>
                </c:pt>
                <c:pt idx="5682">
                  <c:v>2015.5561643835244</c:v>
                </c:pt>
                <c:pt idx="5683">
                  <c:v>2015.5589041095518</c:v>
                </c:pt>
                <c:pt idx="5684">
                  <c:v>2015.5616438355792</c:v>
                </c:pt>
                <c:pt idx="5685">
                  <c:v>2015.5643835616065</c:v>
                </c:pt>
                <c:pt idx="5686">
                  <c:v>2015.5671232876339</c:v>
                </c:pt>
                <c:pt idx="5687">
                  <c:v>2015.5698630136612</c:v>
                </c:pt>
                <c:pt idx="5688">
                  <c:v>2015.5726027396886</c:v>
                </c:pt>
                <c:pt idx="5689">
                  <c:v>2015.5753424657159</c:v>
                </c:pt>
                <c:pt idx="5690">
                  <c:v>2015.5780821917433</c:v>
                </c:pt>
                <c:pt idx="5691">
                  <c:v>2015.5808219177707</c:v>
                </c:pt>
                <c:pt idx="5692">
                  <c:v>2015.583561643798</c:v>
                </c:pt>
                <c:pt idx="5693">
                  <c:v>2015.5863013698254</c:v>
                </c:pt>
                <c:pt idx="5694">
                  <c:v>2015.5890410958527</c:v>
                </c:pt>
                <c:pt idx="5695">
                  <c:v>2015.5917808218801</c:v>
                </c:pt>
                <c:pt idx="5696">
                  <c:v>2015.5945205479075</c:v>
                </c:pt>
                <c:pt idx="5697">
                  <c:v>2015.5972602739348</c:v>
                </c:pt>
                <c:pt idx="5698">
                  <c:v>2015.5999999999622</c:v>
                </c:pt>
                <c:pt idx="5699">
                  <c:v>2015.6027397259895</c:v>
                </c:pt>
                <c:pt idx="5700">
                  <c:v>2015.6054794520169</c:v>
                </c:pt>
                <c:pt idx="5701">
                  <c:v>2015.6082191780442</c:v>
                </c:pt>
                <c:pt idx="5702">
                  <c:v>2015.6109589040716</c:v>
                </c:pt>
                <c:pt idx="5703">
                  <c:v>2015.613698630099</c:v>
                </c:pt>
                <c:pt idx="5704">
                  <c:v>2015.6164383561263</c:v>
                </c:pt>
                <c:pt idx="5705">
                  <c:v>2015.6191780821537</c:v>
                </c:pt>
                <c:pt idx="5706">
                  <c:v>2015.621917808181</c:v>
                </c:pt>
                <c:pt idx="5707">
                  <c:v>2015.6246575342084</c:v>
                </c:pt>
                <c:pt idx="5708">
                  <c:v>2015.6273972602357</c:v>
                </c:pt>
                <c:pt idx="5709">
                  <c:v>2015.6301369862631</c:v>
                </c:pt>
                <c:pt idx="5710">
                  <c:v>2015.6328767122905</c:v>
                </c:pt>
                <c:pt idx="5711">
                  <c:v>2015.6356164383178</c:v>
                </c:pt>
                <c:pt idx="5712">
                  <c:v>2015.6383561643452</c:v>
                </c:pt>
                <c:pt idx="5713">
                  <c:v>2015.6410958903725</c:v>
                </c:pt>
                <c:pt idx="5714">
                  <c:v>2015.6438356163999</c:v>
                </c:pt>
                <c:pt idx="5715">
                  <c:v>2015.6465753424272</c:v>
                </c:pt>
                <c:pt idx="5716">
                  <c:v>2015.6493150684546</c:v>
                </c:pt>
                <c:pt idx="5717">
                  <c:v>2015.652054794482</c:v>
                </c:pt>
                <c:pt idx="5718">
                  <c:v>2015.6547945205093</c:v>
                </c:pt>
                <c:pt idx="5719">
                  <c:v>2015.6575342465367</c:v>
                </c:pt>
                <c:pt idx="5720">
                  <c:v>2015.660273972564</c:v>
                </c:pt>
                <c:pt idx="5721">
                  <c:v>2015.6630136985914</c:v>
                </c:pt>
                <c:pt idx="5722">
                  <c:v>2015.6657534246187</c:v>
                </c:pt>
                <c:pt idx="5723">
                  <c:v>2015.6684931506461</c:v>
                </c:pt>
                <c:pt idx="5724">
                  <c:v>2015.6712328766735</c:v>
                </c:pt>
                <c:pt idx="5725">
                  <c:v>2015.6739726027008</c:v>
                </c:pt>
                <c:pt idx="5726">
                  <c:v>2015.6767123287282</c:v>
                </c:pt>
                <c:pt idx="5727">
                  <c:v>2015.6794520547555</c:v>
                </c:pt>
                <c:pt idx="5728">
                  <c:v>2015.6821917807829</c:v>
                </c:pt>
                <c:pt idx="5729">
                  <c:v>2015.6849315068102</c:v>
                </c:pt>
                <c:pt idx="5730">
                  <c:v>2015.6876712328376</c:v>
                </c:pt>
                <c:pt idx="5731">
                  <c:v>2015.690410958865</c:v>
                </c:pt>
                <c:pt idx="5732">
                  <c:v>2015.6931506848923</c:v>
                </c:pt>
                <c:pt idx="5733">
                  <c:v>2015.6958904109197</c:v>
                </c:pt>
                <c:pt idx="5734">
                  <c:v>2015.698630136947</c:v>
                </c:pt>
                <c:pt idx="5735">
                  <c:v>2015.7013698629744</c:v>
                </c:pt>
                <c:pt idx="5736">
                  <c:v>2015.7041095890017</c:v>
                </c:pt>
                <c:pt idx="5737">
                  <c:v>2015.7068493150291</c:v>
                </c:pt>
                <c:pt idx="5738">
                  <c:v>2015.7095890410565</c:v>
                </c:pt>
                <c:pt idx="5739">
                  <c:v>2015.7123287670838</c:v>
                </c:pt>
                <c:pt idx="5740">
                  <c:v>2015.7150684931112</c:v>
                </c:pt>
                <c:pt idx="5741">
                  <c:v>2015.7178082191385</c:v>
                </c:pt>
                <c:pt idx="5742">
                  <c:v>2015.7205479451659</c:v>
                </c:pt>
                <c:pt idx="5743">
                  <c:v>2015.7232876711932</c:v>
                </c:pt>
                <c:pt idx="5744">
                  <c:v>2015.7260273972206</c:v>
                </c:pt>
                <c:pt idx="5745">
                  <c:v>2015.728767123248</c:v>
                </c:pt>
                <c:pt idx="5746">
                  <c:v>2015.7315068492753</c:v>
                </c:pt>
                <c:pt idx="5747">
                  <c:v>2015.7342465753027</c:v>
                </c:pt>
                <c:pt idx="5748">
                  <c:v>2015.73698630133</c:v>
                </c:pt>
                <c:pt idx="5749">
                  <c:v>2015.7397260273574</c:v>
                </c:pt>
                <c:pt idx="5750">
                  <c:v>2015.7424657533847</c:v>
                </c:pt>
                <c:pt idx="5751">
                  <c:v>2015.7452054794121</c:v>
                </c:pt>
                <c:pt idx="5752">
                  <c:v>2015.7479452054395</c:v>
                </c:pt>
                <c:pt idx="5753">
                  <c:v>2015.7506849314668</c:v>
                </c:pt>
                <c:pt idx="5754">
                  <c:v>2015.7534246574942</c:v>
                </c:pt>
                <c:pt idx="5755">
                  <c:v>2015.7561643835215</c:v>
                </c:pt>
                <c:pt idx="5756">
                  <c:v>2015.7589041095489</c:v>
                </c:pt>
                <c:pt idx="5757">
                  <c:v>2015.7616438355763</c:v>
                </c:pt>
                <c:pt idx="5758">
                  <c:v>2015.7643835616036</c:v>
                </c:pt>
                <c:pt idx="5759">
                  <c:v>2015.767123287631</c:v>
                </c:pt>
                <c:pt idx="5760">
                  <c:v>2015.7698630136583</c:v>
                </c:pt>
                <c:pt idx="5761">
                  <c:v>2015.7726027396857</c:v>
                </c:pt>
                <c:pt idx="5762">
                  <c:v>2015.775342465713</c:v>
                </c:pt>
                <c:pt idx="5763">
                  <c:v>2015.7780821917404</c:v>
                </c:pt>
                <c:pt idx="5764">
                  <c:v>2015.7808219177678</c:v>
                </c:pt>
                <c:pt idx="5765">
                  <c:v>2015.7835616437951</c:v>
                </c:pt>
                <c:pt idx="5766">
                  <c:v>2015.7863013698225</c:v>
                </c:pt>
                <c:pt idx="5767">
                  <c:v>2015.7890410958498</c:v>
                </c:pt>
                <c:pt idx="5768">
                  <c:v>2015.7917808218772</c:v>
                </c:pt>
                <c:pt idx="5769">
                  <c:v>2015.7945205479045</c:v>
                </c:pt>
                <c:pt idx="5770">
                  <c:v>2015.7972602739319</c:v>
                </c:pt>
                <c:pt idx="5771">
                  <c:v>2015.7999999999593</c:v>
                </c:pt>
                <c:pt idx="5772">
                  <c:v>2015.8027397259866</c:v>
                </c:pt>
                <c:pt idx="5773">
                  <c:v>2015.805479452014</c:v>
                </c:pt>
                <c:pt idx="5774">
                  <c:v>2015.8082191780413</c:v>
                </c:pt>
                <c:pt idx="5775">
                  <c:v>2015.8109589040687</c:v>
                </c:pt>
                <c:pt idx="5776">
                  <c:v>2015.813698630096</c:v>
                </c:pt>
                <c:pt idx="5777">
                  <c:v>2015.8164383561234</c:v>
                </c:pt>
                <c:pt idx="5778">
                  <c:v>2015.8191780821508</c:v>
                </c:pt>
                <c:pt idx="5779">
                  <c:v>2015.8219178081781</c:v>
                </c:pt>
                <c:pt idx="5780">
                  <c:v>2015.8246575342055</c:v>
                </c:pt>
                <c:pt idx="5781">
                  <c:v>2015.8273972602328</c:v>
                </c:pt>
                <c:pt idx="5782">
                  <c:v>2015.8301369862602</c:v>
                </c:pt>
                <c:pt idx="5783">
                  <c:v>2015.8328767122875</c:v>
                </c:pt>
                <c:pt idx="5784">
                  <c:v>2015.8356164383149</c:v>
                </c:pt>
                <c:pt idx="5785">
                  <c:v>2015.8383561643423</c:v>
                </c:pt>
                <c:pt idx="5786">
                  <c:v>2015.8410958903696</c:v>
                </c:pt>
                <c:pt idx="5787">
                  <c:v>2015.843835616397</c:v>
                </c:pt>
                <c:pt idx="5788">
                  <c:v>2015.8465753424243</c:v>
                </c:pt>
                <c:pt idx="5789">
                  <c:v>2015.8493150684517</c:v>
                </c:pt>
                <c:pt idx="5790">
                  <c:v>2015.852054794479</c:v>
                </c:pt>
                <c:pt idx="5791">
                  <c:v>2015.8547945205064</c:v>
                </c:pt>
                <c:pt idx="5792">
                  <c:v>2015.8575342465338</c:v>
                </c:pt>
                <c:pt idx="5793">
                  <c:v>2015.8602739725611</c:v>
                </c:pt>
                <c:pt idx="5794">
                  <c:v>2015.8630136985885</c:v>
                </c:pt>
                <c:pt idx="5795">
                  <c:v>2015.8657534246158</c:v>
                </c:pt>
                <c:pt idx="5796">
                  <c:v>2015.8684931506432</c:v>
                </c:pt>
                <c:pt idx="5797">
                  <c:v>2015.8712328766705</c:v>
                </c:pt>
                <c:pt idx="5798">
                  <c:v>2015.8739726026979</c:v>
                </c:pt>
                <c:pt idx="5799">
                  <c:v>2015.8767123287253</c:v>
                </c:pt>
                <c:pt idx="5800">
                  <c:v>2015.8794520547526</c:v>
                </c:pt>
                <c:pt idx="5801">
                  <c:v>2015.88219178078</c:v>
                </c:pt>
                <c:pt idx="5802">
                  <c:v>2015.8849315068073</c:v>
                </c:pt>
                <c:pt idx="5803">
                  <c:v>2015.8876712328347</c:v>
                </c:pt>
                <c:pt idx="5804">
                  <c:v>2015.890410958862</c:v>
                </c:pt>
                <c:pt idx="5805">
                  <c:v>2015.8931506848894</c:v>
                </c:pt>
                <c:pt idx="5806">
                  <c:v>2015.8958904109168</c:v>
                </c:pt>
                <c:pt idx="5807">
                  <c:v>2015.8986301369441</c:v>
                </c:pt>
                <c:pt idx="5808">
                  <c:v>2015.9013698629715</c:v>
                </c:pt>
                <c:pt idx="5809">
                  <c:v>2015.9041095889988</c:v>
                </c:pt>
                <c:pt idx="5810">
                  <c:v>2015.9068493150262</c:v>
                </c:pt>
                <c:pt idx="5811">
                  <c:v>2015.9095890410536</c:v>
                </c:pt>
                <c:pt idx="5812">
                  <c:v>2015.9123287670809</c:v>
                </c:pt>
                <c:pt idx="5813">
                  <c:v>2015.9150684931083</c:v>
                </c:pt>
                <c:pt idx="5814">
                  <c:v>2015.9178082191356</c:v>
                </c:pt>
                <c:pt idx="5815">
                  <c:v>2015.920547945163</c:v>
                </c:pt>
                <c:pt idx="5816">
                  <c:v>2015.9232876711903</c:v>
                </c:pt>
                <c:pt idx="5817">
                  <c:v>2015.9260273972177</c:v>
                </c:pt>
                <c:pt idx="5818">
                  <c:v>2015.9287671232451</c:v>
                </c:pt>
                <c:pt idx="5819">
                  <c:v>2015.9315068492724</c:v>
                </c:pt>
                <c:pt idx="5820">
                  <c:v>2015.9342465752998</c:v>
                </c:pt>
                <c:pt idx="5821">
                  <c:v>2015.9369863013271</c:v>
                </c:pt>
                <c:pt idx="5822">
                  <c:v>2015.9397260273545</c:v>
                </c:pt>
                <c:pt idx="5823">
                  <c:v>2015.9424657533818</c:v>
                </c:pt>
                <c:pt idx="5824">
                  <c:v>2015.9452054794092</c:v>
                </c:pt>
                <c:pt idx="5825">
                  <c:v>2015.9479452054366</c:v>
                </c:pt>
                <c:pt idx="5826">
                  <c:v>2015.9506849314639</c:v>
                </c:pt>
                <c:pt idx="5827">
                  <c:v>2015.9534246574913</c:v>
                </c:pt>
                <c:pt idx="5828">
                  <c:v>2015.9561643835186</c:v>
                </c:pt>
                <c:pt idx="5829">
                  <c:v>2015.958904109546</c:v>
                </c:pt>
                <c:pt idx="5830">
                  <c:v>2015.9616438355733</c:v>
                </c:pt>
                <c:pt idx="5831">
                  <c:v>2015.9643835616007</c:v>
                </c:pt>
                <c:pt idx="5832">
                  <c:v>2015.9671232876281</c:v>
                </c:pt>
                <c:pt idx="5833">
                  <c:v>2015.9698630136554</c:v>
                </c:pt>
                <c:pt idx="5834">
                  <c:v>2015.9726027396828</c:v>
                </c:pt>
                <c:pt idx="5835">
                  <c:v>2015.9753424657101</c:v>
                </c:pt>
                <c:pt idx="5836">
                  <c:v>2015.9780821917375</c:v>
                </c:pt>
                <c:pt idx="5837">
                  <c:v>2015.9808219177648</c:v>
                </c:pt>
                <c:pt idx="5838">
                  <c:v>2015.9835616437922</c:v>
                </c:pt>
                <c:pt idx="5839">
                  <c:v>2015.9863013698196</c:v>
                </c:pt>
                <c:pt idx="5840">
                  <c:v>2015.9890410958469</c:v>
                </c:pt>
                <c:pt idx="5841">
                  <c:v>2015.9917808218743</c:v>
                </c:pt>
                <c:pt idx="5842">
                  <c:v>2015.9945205479016</c:v>
                </c:pt>
                <c:pt idx="5843">
                  <c:v>2015.997260273929</c:v>
                </c:pt>
                <c:pt idx="5844">
                  <c:v>2015.9999999999563</c:v>
                </c:pt>
                <c:pt idx="5845">
                  <c:v>2016.0027397259837</c:v>
                </c:pt>
                <c:pt idx="5846">
                  <c:v>2016.0054794520111</c:v>
                </c:pt>
                <c:pt idx="5847">
                  <c:v>2016.0082191780384</c:v>
                </c:pt>
                <c:pt idx="5848">
                  <c:v>2016.0109589040658</c:v>
                </c:pt>
                <c:pt idx="5849">
                  <c:v>2016.0136986300931</c:v>
                </c:pt>
                <c:pt idx="5850">
                  <c:v>2016.0164383561205</c:v>
                </c:pt>
                <c:pt idx="5851">
                  <c:v>2016.0191780821478</c:v>
                </c:pt>
                <c:pt idx="5852">
                  <c:v>2016.0219178081752</c:v>
                </c:pt>
                <c:pt idx="5853">
                  <c:v>2016.0246575342026</c:v>
                </c:pt>
                <c:pt idx="5854">
                  <c:v>2016.0273972602299</c:v>
                </c:pt>
                <c:pt idx="5855">
                  <c:v>2016.0301369862573</c:v>
                </c:pt>
                <c:pt idx="5856">
                  <c:v>2016.0328767122846</c:v>
                </c:pt>
                <c:pt idx="5857">
                  <c:v>2016.035616438312</c:v>
                </c:pt>
                <c:pt idx="5858">
                  <c:v>2016.0383561643393</c:v>
                </c:pt>
                <c:pt idx="5859">
                  <c:v>2016.0410958903667</c:v>
                </c:pt>
                <c:pt idx="5860">
                  <c:v>2016.0438356163941</c:v>
                </c:pt>
                <c:pt idx="5861">
                  <c:v>2016.0465753424214</c:v>
                </c:pt>
                <c:pt idx="5862">
                  <c:v>2016.0493150684488</c:v>
                </c:pt>
                <c:pt idx="5863">
                  <c:v>2016.0520547944761</c:v>
                </c:pt>
                <c:pt idx="5864">
                  <c:v>2016.0547945205035</c:v>
                </c:pt>
                <c:pt idx="5865">
                  <c:v>2016.0575342465308</c:v>
                </c:pt>
                <c:pt idx="5866">
                  <c:v>2016.0602739725582</c:v>
                </c:pt>
                <c:pt idx="5867">
                  <c:v>2016.0630136985856</c:v>
                </c:pt>
                <c:pt idx="5868">
                  <c:v>2016.0657534246129</c:v>
                </c:pt>
                <c:pt idx="5869">
                  <c:v>2016.0684931506403</c:v>
                </c:pt>
                <c:pt idx="5870">
                  <c:v>2016.0712328766676</c:v>
                </c:pt>
                <c:pt idx="5871">
                  <c:v>2016.073972602695</c:v>
                </c:pt>
                <c:pt idx="5872">
                  <c:v>2016.0767123287224</c:v>
                </c:pt>
                <c:pt idx="5873">
                  <c:v>2016.0794520547497</c:v>
                </c:pt>
                <c:pt idx="5874">
                  <c:v>2016.0821917807771</c:v>
                </c:pt>
                <c:pt idx="5875">
                  <c:v>2016.0849315068044</c:v>
                </c:pt>
                <c:pt idx="5876">
                  <c:v>2016.0876712328318</c:v>
                </c:pt>
                <c:pt idx="5877">
                  <c:v>2016.0904109588591</c:v>
                </c:pt>
                <c:pt idx="5878">
                  <c:v>2016.0931506848865</c:v>
                </c:pt>
                <c:pt idx="5879">
                  <c:v>2016.0958904109139</c:v>
                </c:pt>
                <c:pt idx="5880">
                  <c:v>2016.0986301369412</c:v>
                </c:pt>
                <c:pt idx="5881">
                  <c:v>2016.1013698629686</c:v>
                </c:pt>
                <c:pt idx="5882">
                  <c:v>2016.1041095889959</c:v>
                </c:pt>
                <c:pt idx="5883">
                  <c:v>2016.1068493150233</c:v>
                </c:pt>
                <c:pt idx="5884">
                  <c:v>2016.1095890410506</c:v>
                </c:pt>
                <c:pt idx="5885">
                  <c:v>2016.112328767078</c:v>
                </c:pt>
                <c:pt idx="5886">
                  <c:v>2016.1150684931054</c:v>
                </c:pt>
                <c:pt idx="5887">
                  <c:v>2016.1178082191327</c:v>
                </c:pt>
                <c:pt idx="5888">
                  <c:v>2016.1205479451601</c:v>
                </c:pt>
                <c:pt idx="5889">
                  <c:v>2016.1232876711874</c:v>
                </c:pt>
                <c:pt idx="5890">
                  <c:v>2016.1260273972148</c:v>
                </c:pt>
                <c:pt idx="5891">
                  <c:v>2016.1287671232421</c:v>
                </c:pt>
                <c:pt idx="5892">
                  <c:v>2016.1315068492695</c:v>
                </c:pt>
                <c:pt idx="5893">
                  <c:v>2016.1342465752969</c:v>
                </c:pt>
                <c:pt idx="5894">
                  <c:v>2016.1369863013242</c:v>
                </c:pt>
                <c:pt idx="5895">
                  <c:v>2016.1397260273516</c:v>
                </c:pt>
                <c:pt idx="5896">
                  <c:v>2016.1424657533789</c:v>
                </c:pt>
                <c:pt idx="5897">
                  <c:v>2016.1452054794063</c:v>
                </c:pt>
                <c:pt idx="5898">
                  <c:v>2016.1479452054336</c:v>
                </c:pt>
                <c:pt idx="5899">
                  <c:v>2016.150684931461</c:v>
                </c:pt>
                <c:pt idx="5900">
                  <c:v>2016.1534246574884</c:v>
                </c:pt>
                <c:pt idx="5901">
                  <c:v>2016.1561643835157</c:v>
                </c:pt>
                <c:pt idx="5902">
                  <c:v>2016.1589041095431</c:v>
                </c:pt>
                <c:pt idx="5903">
                  <c:v>2016.1616438355704</c:v>
                </c:pt>
                <c:pt idx="5904">
                  <c:v>2016.1643835615978</c:v>
                </c:pt>
                <c:pt idx="5905">
                  <c:v>2016.1671232876251</c:v>
                </c:pt>
                <c:pt idx="5906">
                  <c:v>2016.1698630136525</c:v>
                </c:pt>
                <c:pt idx="5907">
                  <c:v>2016.1726027396799</c:v>
                </c:pt>
                <c:pt idx="5908">
                  <c:v>2016.1753424657072</c:v>
                </c:pt>
                <c:pt idx="5909">
                  <c:v>2016.1780821917346</c:v>
                </c:pt>
                <c:pt idx="5910">
                  <c:v>2016.1808219177619</c:v>
                </c:pt>
                <c:pt idx="5911">
                  <c:v>2016.1835616437893</c:v>
                </c:pt>
                <c:pt idx="5912">
                  <c:v>2016.1863013698166</c:v>
                </c:pt>
                <c:pt idx="5913">
                  <c:v>2016.189041095844</c:v>
                </c:pt>
                <c:pt idx="5914">
                  <c:v>2016.1917808218714</c:v>
                </c:pt>
                <c:pt idx="5915">
                  <c:v>2016.1945205478987</c:v>
                </c:pt>
                <c:pt idx="5916">
                  <c:v>2016.1972602739261</c:v>
                </c:pt>
                <c:pt idx="5917">
                  <c:v>2016.1999999999534</c:v>
                </c:pt>
                <c:pt idx="5918">
                  <c:v>2016.2027397259808</c:v>
                </c:pt>
                <c:pt idx="5919">
                  <c:v>2016.2054794520081</c:v>
                </c:pt>
                <c:pt idx="5920">
                  <c:v>2016.2082191780355</c:v>
                </c:pt>
                <c:pt idx="5921">
                  <c:v>2016.2109589040629</c:v>
                </c:pt>
                <c:pt idx="5922">
                  <c:v>2016.2136986300902</c:v>
                </c:pt>
                <c:pt idx="5923">
                  <c:v>2016.2164383561176</c:v>
                </c:pt>
                <c:pt idx="5924">
                  <c:v>2016.2191780821449</c:v>
                </c:pt>
                <c:pt idx="5925">
                  <c:v>2016.2219178081723</c:v>
                </c:pt>
                <c:pt idx="5926">
                  <c:v>2016.2246575341997</c:v>
                </c:pt>
                <c:pt idx="5927">
                  <c:v>2016.227397260227</c:v>
                </c:pt>
                <c:pt idx="5928">
                  <c:v>2016.2301369862544</c:v>
                </c:pt>
                <c:pt idx="5929">
                  <c:v>2016.2328767122817</c:v>
                </c:pt>
                <c:pt idx="5930">
                  <c:v>2016.2356164383091</c:v>
                </c:pt>
                <c:pt idx="5931">
                  <c:v>2016.2383561643364</c:v>
                </c:pt>
                <c:pt idx="5932">
                  <c:v>2016.2410958903638</c:v>
                </c:pt>
                <c:pt idx="5933">
                  <c:v>2016.2438356163912</c:v>
                </c:pt>
                <c:pt idx="5934">
                  <c:v>2016.2465753424185</c:v>
                </c:pt>
                <c:pt idx="5935">
                  <c:v>2016.2493150684459</c:v>
                </c:pt>
                <c:pt idx="5936">
                  <c:v>2016.2520547944732</c:v>
                </c:pt>
                <c:pt idx="5937">
                  <c:v>2016.2547945205006</c:v>
                </c:pt>
                <c:pt idx="5938">
                  <c:v>2016.2575342465279</c:v>
                </c:pt>
                <c:pt idx="5939">
                  <c:v>2016.2602739725553</c:v>
                </c:pt>
                <c:pt idx="5940">
                  <c:v>2016.2630136985827</c:v>
                </c:pt>
                <c:pt idx="5941">
                  <c:v>2016.26575342461</c:v>
                </c:pt>
                <c:pt idx="5942">
                  <c:v>2016.2684931506374</c:v>
                </c:pt>
                <c:pt idx="5943">
                  <c:v>2016.2712328766647</c:v>
                </c:pt>
                <c:pt idx="5944">
                  <c:v>2016.2739726026921</c:v>
                </c:pt>
                <c:pt idx="5945">
                  <c:v>2016.2767123287194</c:v>
                </c:pt>
                <c:pt idx="5946">
                  <c:v>2016.2794520547468</c:v>
                </c:pt>
                <c:pt idx="5947">
                  <c:v>2016.2821917807742</c:v>
                </c:pt>
                <c:pt idx="5948">
                  <c:v>2016.2849315068015</c:v>
                </c:pt>
                <c:pt idx="5949">
                  <c:v>2016.2876712328289</c:v>
                </c:pt>
                <c:pt idx="5950">
                  <c:v>2016.2904109588562</c:v>
                </c:pt>
                <c:pt idx="5951">
                  <c:v>2016.2931506848836</c:v>
                </c:pt>
                <c:pt idx="5952">
                  <c:v>2016.2958904109109</c:v>
                </c:pt>
                <c:pt idx="5953">
                  <c:v>2016.2986301369383</c:v>
                </c:pt>
                <c:pt idx="5954">
                  <c:v>2016.3013698629657</c:v>
                </c:pt>
                <c:pt idx="5955">
                  <c:v>2016.304109588993</c:v>
                </c:pt>
                <c:pt idx="5956">
                  <c:v>2016.3068493150204</c:v>
                </c:pt>
                <c:pt idx="5957">
                  <c:v>2016.3095890410477</c:v>
                </c:pt>
                <c:pt idx="5958">
                  <c:v>2016.3123287670751</c:v>
                </c:pt>
                <c:pt idx="5959">
                  <c:v>2016.3150684931024</c:v>
                </c:pt>
                <c:pt idx="5960">
                  <c:v>2016.3178082191298</c:v>
                </c:pt>
                <c:pt idx="5961">
                  <c:v>2016.3205479451572</c:v>
                </c:pt>
                <c:pt idx="5962">
                  <c:v>2016.3232876711845</c:v>
                </c:pt>
                <c:pt idx="5963">
                  <c:v>2016.3260273972119</c:v>
                </c:pt>
                <c:pt idx="5964">
                  <c:v>2016.3287671232392</c:v>
                </c:pt>
                <c:pt idx="5965">
                  <c:v>2016.3315068492666</c:v>
                </c:pt>
                <c:pt idx="5966">
                  <c:v>2016.3342465752939</c:v>
                </c:pt>
                <c:pt idx="5967">
                  <c:v>2016.3369863013213</c:v>
                </c:pt>
                <c:pt idx="5968">
                  <c:v>2016.3397260273487</c:v>
                </c:pt>
                <c:pt idx="5969">
                  <c:v>2016.342465753376</c:v>
                </c:pt>
                <c:pt idx="5970">
                  <c:v>2016.3452054794034</c:v>
                </c:pt>
                <c:pt idx="5971">
                  <c:v>2016.3479452054307</c:v>
                </c:pt>
                <c:pt idx="5972">
                  <c:v>2016.3506849314581</c:v>
                </c:pt>
                <c:pt idx="5973">
                  <c:v>2016.3534246574854</c:v>
                </c:pt>
                <c:pt idx="5974">
                  <c:v>2016.3561643835128</c:v>
                </c:pt>
                <c:pt idx="5975">
                  <c:v>2016.3589041095402</c:v>
                </c:pt>
                <c:pt idx="5976">
                  <c:v>2016.3616438355675</c:v>
                </c:pt>
                <c:pt idx="5977">
                  <c:v>2016.3643835615949</c:v>
                </c:pt>
                <c:pt idx="5978">
                  <c:v>2016.3671232876222</c:v>
                </c:pt>
                <c:pt idx="5979">
                  <c:v>2016.3698630136496</c:v>
                </c:pt>
                <c:pt idx="5980">
                  <c:v>2016.3726027396769</c:v>
                </c:pt>
                <c:pt idx="5981">
                  <c:v>2016.3753424657043</c:v>
                </c:pt>
                <c:pt idx="5982">
                  <c:v>2016.3780821917317</c:v>
                </c:pt>
                <c:pt idx="5983">
                  <c:v>2016.380821917759</c:v>
                </c:pt>
                <c:pt idx="5984">
                  <c:v>2016.3835616437864</c:v>
                </c:pt>
                <c:pt idx="5985">
                  <c:v>2016.3863013698137</c:v>
                </c:pt>
                <c:pt idx="5986">
                  <c:v>2016.3890410958411</c:v>
                </c:pt>
                <c:pt idx="5987">
                  <c:v>2016.3917808218685</c:v>
                </c:pt>
                <c:pt idx="5988">
                  <c:v>2016.3945205478958</c:v>
                </c:pt>
                <c:pt idx="5989">
                  <c:v>2016.3972602739232</c:v>
                </c:pt>
                <c:pt idx="5990">
                  <c:v>2016.3999999999505</c:v>
                </c:pt>
                <c:pt idx="5991">
                  <c:v>2016.4027397259779</c:v>
                </c:pt>
                <c:pt idx="5992">
                  <c:v>2016.4054794520052</c:v>
                </c:pt>
                <c:pt idx="5993">
                  <c:v>2016.4082191780326</c:v>
                </c:pt>
                <c:pt idx="5994">
                  <c:v>2016.41095890406</c:v>
                </c:pt>
                <c:pt idx="5995">
                  <c:v>2016.4136986300873</c:v>
                </c:pt>
                <c:pt idx="5996">
                  <c:v>2016.4164383561147</c:v>
                </c:pt>
                <c:pt idx="5997">
                  <c:v>2016.419178082142</c:v>
                </c:pt>
                <c:pt idx="5998">
                  <c:v>2016.4219178081694</c:v>
                </c:pt>
                <c:pt idx="5999">
                  <c:v>2016.4246575341967</c:v>
                </c:pt>
                <c:pt idx="6000">
                  <c:v>2016.4273972602241</c:v>
                </c:pt>
                <c:pt idx="6001">
                  <c:v>2016.4301369862515</c:v>
                </c:pt>
                <c:pt idx="6002">
                  <c:v>2016.4328767122788</c:v>
                </c:pt>
                <c:pt idx="6003">
                  <c:v>2016.4356164383062</c:v>
                </c:pt>
                <c:pt idx="6004">
                  <c:v>2016.4383561643335</c:v>
                </c:pt>
                <c:pt idx="6005">
                  <c:v>2016.4410958903609</c:v>
                </c:pt>
                <c:pt idx="6006">
                  <c:v>2016.4438356163882</c:v>
                </c:pt>
                <c:pt idx="6007">
                  <c:v>2016.4465753424156</c:v>
                </c:pt>
                <c:pt idx="6008">
                  <c:v>2016.449315068443</c:v>
                </c:pt>
                <c:pt idx="6009">
                  <c:v>2016.4520547944703</c:v>
                </c:pt>
                <c:pt idx="6010">
                  <c:v>2016.4547945204977</c:v>
                </c:pt>
                <c:pt idx="6011">
                  <c:v>2016.457534246525</c:v>
                </c:pt>
                <c:pt idx="6012">
                  <c:v>2016.4602739725524</c:v>
                </c:pt>
                <c:pt idx="6013">
                  <c:v>2016.4630136985797</c:v>
                </c:pt>
                <c:pt idx="6014">
                  <c:v>2016.4657534246071</c:v>
                </c:pt>
                <c:pt idx="6015">
                  <c:v>2016.4684931506345</c:v>
                </c:pt>
                <c:pt idx="6016">
                  <c:v>2016.4712328766618</c:v>
                </c:pt>
                <c:pt idx="6017">
                  <c:v>2016.4739726026892</c:v>
                </c:pt>
                <c:pt idx="6018">
                  <c:v>2016.4767123287165</c:v>
                </c:pt>
                <c:pt idx="6019">
                  <c:v>2016.4794520547439</c:v>
                </c:pt>
                <c:pt idx="6020">
                  <c:v>2016.4821917807712</c:v>
                </c:pt>
                <c:pt idx="6021">
                  <c:v>2016.4849315067986</c:v>
                </c:pt>
                <c:pt idx="6022">
                  <c:v>2016.487671232826</c:v>
                </c:pt>
                <c:pt idx="6023">
                  <c:v>2016.4904109588533</c:v>
                </c:pt>
                <c:pt idx="6024">
                  <c:v>2016.4931506848807</c:v>
                </c:pt>
                <c:pt idx="6025">
                  <c:v>2016.495890410908</c:v>
                </c:pt>
                <c:pt idx="6026">
                  <c:v>2016.4986301369354</c:v>
                </c:pt>
                <c:pt idx="6027">
                  <c:v>2016.5013698629627</c:v>
                </c:pt>
                <c:pt idx="6028">
                  <c:v>2016.5041095889901</c:v>
                </c:pt>
                <c:pt idx="6029">
                  <c:v>2016.5068493150175</c:v>
                </c:pt>
                <c:pt idx="6030">
                  <c:v>2016.5095890410448</c:v>
                </c:pt>
                <c:pt idx="6031">
                  <c:v>2016.5123287670722</c:v>
                </c:pt>
                <c:pt idx="6032">
                  <c:v>2016.5150684930995</c:v>
                </c:pt>
                <c:pt idx="6033">
                  <c:v>2016.5178082191269</c:v>
                </c:pt>
                <c:pt idx="6034">
                  <c:v>2016.5205479451542</c:v>
                </c:pt>
                <c:pt idx="6035">
                  <c:v>2016.5232876711816</c:v>
                </c:pt>
                <c:pt idx="6036">
                  <c:v>2016.526027397209</c:v>
                </c:pt>
                <c:pt idx="6037">
                  <c:v>2016.5287671232363</c:v>
                </c:pt>
                <c:pt idx="6038">
                  <c:v>2016.5315068492637</c:v>
                </c:pt>
                <c:pt idx="6039">
                  <c:v>2016.534246575291</c:v>
                </c:pt>
                <c:pt idx="6040">
                  <c:v>2016.5369863013184</c:v>
                </c:pt>
                <c:pt idx="6041">
                  <c:v>2016.5397260273458</c:v>
                </c:pt>
                <c:pt idx="6042">
                  <c:v>2016.5424657533731</c:v>
                </c:pt>
                <c:pt idx="6043">
                  <c:v>2016.5452054794005</c:v>
                </c:pt>
                <c:pt idx="6044">
                  <c:v>2016.5479452054278</c:v>
                </c:pt>
                <c:pt idx="6045">
                  <c:v>2016.5506849314552</c:v>
                </c:pt>
                <c:pt idx="6046">
                  <c:v>2016.5534246574825</c:v>
                </c:pt>
                <c:pt idx="6047">
                  <c:v>2016.5561643835099</c:v>
                </c:pt>
                <c:pt idx="6048">
                  <c:v>2016.5589041095373</c:v>
                </c:pt>
                <c:pt idx="6049">
                  <c:v>2016.5616438355646</c:v>
                </c:pt>
                <c:pt idx="6050">
                  <c:v>2016.564383561592</c:v>
                </c:pt>
                <c:pt idx="6051">
                  <c:v>2016.5671232876193</c:v>
                </c:pt>
                <c:pt idx="6052">
                  <c:v>2016.5698630136467</c:v>
                </c:pt>
                <c:pt idx="6053">
                  <c:v>2016.572602739674</c:v>
                </c:pt>
                <c:pt idx="6054">
                  <c:v>2016.5753424657014</c:v>
                </c:pt>
                <c:pt idx="6055">
                  <c:v>2016.5780821917288</c:v>
                </c:pt>
                <c:pt idx="6056">
                  <c:v>2016.5808219177561</c:v>
                </c:pt>
                <c:pt idx="6057">
                  <c:v>2016.5835616437835</c:v>
                </c:pt>
                <c:pt idx="6058">
                  <c:v>2016.5863013698108</c:v>
                </c:pt>
                <c:pt idx="6059">
                  <c:v>2016.5890410958382</c:v>
                </c:pt>
                <c:pt idx="6060">
                  <c:v>2016.5917808218655</c:v>
                </c:pt>
                <c:pt idx="6061">
                  <c:v>2016.5945205478929</c:v>
                </c:pt>
                <c:pt idx="6062">
                  <c:v>2016.5972602739203</c:v>
                </c:pt>
                <c:pt idx="6063">
                  <c:v>2016.5999999999476</c:v>
                </c:pt>
                <c:pt idx="6064">
                  <c:v>2016.602739725975</c:v>
                </c:pt>
                <c:pt idx="6065">
                  <c:v>2016.6054794520023</c:v>
                </c:pt>
                <c:pt idx="6066">
                  <c:v>2016.6082191780297</c:v>
                </c:pt>
                <c:pt idx="6067">
                  <c:v>2016.610958904057</c:v>
                </c:pt>
                <c:pt idx="6068">
                  <c:v>2016.6136986300844</c:v>
                </c:pt>
                <c:pt idx="6069">
                  <c:v>2016.6164383561118</c:v>
                </c:pt>
                <c:pt idx="6070">
                  <c:v>2016.6191780821391</c:v>
                </c:pt>
                <c:pt idx="6071">
                  <c:v>2016.6219178081665</c:v>
                </c:pt>
                <c:pt idx="6072">
                  <c:v>2016.6246575341938</c:v>
                </c:pt>
                <c:pt idx="6073">
                  <c:v>2016.6273972602212</c:v>
                </c:pt>
                <c:pt idx="6074">
                  <c:v>2016.6301369862485</c:v>
                </c:pt>
                <c:pt idx="6075">
                  <c:v>2016.6328767122759</c:v>
                </c:pt>
                <c:pt idx="6076">
                  <c:v>2016.6356164383033</c:v>
                </c:pt>
                <c:pt idx="6077">
                  <c:v>2016.6383561643306</c:v>
                </c:pt>
                <c:pt idx="6078">
                  <c:v>2016.641095890358</c:v>
                </c:pt>
                <c:pt idx="6079">
                  <c:v>2016.6438356163853</c:v>
                </c:pt>
                <c:pt idx="6080">
                  <c:v>2016.6465753424127</c:v>
                </c:pt>
                <c:pt idx="6081">
                  <c:v>2016.64931506844</c:v>
                </c:pt>
                <c:pt idx="6082">
                  <c:v>2016.6520547944674</c:v>
                </c:pt>
                <c:pt idx="6083">
                  <c:v>2016.6547945204948</c:v>
                </c:pt>
                <c:pt idx="6084">
                  <c:v>2016.6575342465221</c:v>
                </c:pt>
                <c:pt idx="6085">
                  <c:v>2016.6602739725495</c:v>
                </c:pt>
                <c:pt idx="6086">
                  <c:v>2016.6630136985768</c:v>
                </c:pt>
                <c:pt idx="6087">
                  <c:v>2016.6657534246042</c:v>
                </c:pt>
                <c:pt idx="6088">
                  <c:v>2016.6684931506315</c:v>
                </c:pt>
                <c:pt idx="6089">
                  <c:v>2016.6712328766589</c:v>
                </c:pt>
                <c:pt idx="6090">
                  <c:v>2016.6739726026863</c:v>
                </c:pt>
                <c:pt idx="6091">
                  <c:v>2016.6767123287136</c:v>
                </c:pt>
                <c:pt idx="6092">
                  <c:v>2016.679452054741</c:v>
                </c:pt>
                <c:pt idx="6093">
                  <c:v>2016.6821917807683</c:v>
                </c:pt>
                <c:pt idx="6094">
                  <c:v>2016.6849315067957</c:v>
                </c:pt>
                <c:pt idx="6095">
                  <c:v>2016.687671232823</c:v>
                </c:pt>
                <c:pt idx="6096">
                  <c:v>2016.6904109588504</c:v>
                </c:pt>
                <c:pt idx="6097">
                  <c:v>2016.6931506848778</c:v>
                </c:pt>
                <c:pt idx="6098">
                  <c:v>2016.6958904109051</c:v>
                </c:pt>
                <c:pt idx="6099">
                  <c:v>2016.6986301369325</c:v>
                </c:pt>
                <c:pt idx="6100">
                  <c:v>2016.7013698629598</c:v>
                </c:pt>
                <c:pt idx="6101">
                  <c:v>2016.7041095889872</c:v>
                </c:pt>
                <c:pt idx="6102">
                  <c:v>2016.7068493150146</c:v>
                </c:pt>
                <c:pt idx="6103">
                  <c:v>2016.7095890410419</c:v>
                </c:pt>
                <c:pt idx="6104">
                  <c:v>2016.7123287670693</c:v>
                </c:pt>
                <c:pt idx="6105">
                  <c:v>2016.7150684930966</c:v>
                </c:pt>
                <c:pt idx="6106">
                  <c:v>2016.717808219124</c:v>
                </c:pt>
                <c:pt idx="6107">
                  <c:v>2016.7205479451513</c:v>
                </c:pt>
                <c:pt idx="6108">
                  <c:v>2016.7232876711787</c:v>
                </c:pt>
                <c:pt idx="6109">
                  <c:v>2016.7260273972061</c:v>
                </c:pt>
                <c:pt idx="6110">
                  <c:v>2016.7287671232334</c:v>
                </c:pt>
                <c:pt idx="6111">
                  <c:v>2016.7315068492608</c:v>
                </c:pt>
                <c:pt idx="6112">
                  <c:v>2016.7342465752881</c:v>
                </c:pt>
                <c:pt idx="6113">
                  <c:v>2016.7369863013155</c:v>
                </c:pt>
                <c:pt idx="6114">
                  <c:v>2016.7397260273428</c:v>
                </c:pt>
                <c:pt idx="6115">
                  <c:v>2016.7424657533702</c:v>
                </c:pt>
                <c:pt idx="6116">
                  <c:v>2016.7452054793976</c:v>
                </c:pt>
                <c:pt idx="6117">
                  <c:v>2016.7479452054249</c:v>
                </c:pt>
                <c:pt idx="6118">
                  <c:v>2016.7506849314523</c:v>
                </c:pt>
                <c:pt idx="6119">
                  <c:v>2016.7534246574796</c:v>
                </c:pt>
                <c:pt idx="6120">
                  <c:v>2016.756164383507</c:v>
                </c:pt>
                <c:pt idx="6121">
                  <c:v>2016.7589041095343</c:v>
                </c:pt>
                <c:pt idx="6122">
                  <c:v>2016.7616438355617</c:v>
                </c:pt>
                <c:pt idx="6123">
                  <c:v>2016.7643835615891</c:v>
                </c:pt>
                <c:pt idx="6124">
                  <c:v>2016.7671232876164</c:v>
                </c:pt>
                <c:pt idx="6125">
                  <c:v>2016.7698630136438</c:v>
                </c:pt>
                <c:pt idx="6126">
                  <c:v>2016.7726027396711</c:v>
                </c:pt>
                <c:pt idx="6127">
                  <c:v>2016.7753424656985</c:v>
                </c:pt>
                <c:pt idx="6128">
                  <c:v>2016.7780821917258</c:v>
                </c:pt>
                <c:pt idx="6129">
                  <c:v>2016.7808219177532</c:v>
                </c:pt>
                <c:pt idx="6130">
                  <c:v>2016.7835616437806</c:v>
                </c:pt>
                <c:pt idx="6131">
                  <c:v>2016.7863013698079</c:v>
                </c:pt>
                <c:pt idx="6132">
                  <c:v>2016.7890410958353</c:v>
                </c:pt>
                <c:pt idx="6133">
                  <c:v>2016.7917808218626</c:v>
                </c:pt>
                <c:pt idx="6134">
                  <c:v>2016.79452054789</c:v>
                </c:pt>
                <c:pt idx="6135">
                  <c:v>2016.7972602739173</c:v>
                </c:pt>
                <c:pt idx="6136">
                  <c:v>2016.7999999999447</c:v>
                </c:pt>
                <c:pt idx="6137">
                  <c:v>2016.8027397259721</c:v>
                </c:pt>
                <c:pt idx="6138">
                  <c:v>2016.8054794519994</c:v>
                </c:pt>
                <c:pt idx="6139">
                  <c:v>2016.8082191780268</c:v>
                </c:pt>
                <c:pt idx="6140">
                  <c:v>2016.8109589040541</c:v>
                </c:pt>
                <c:pt idx="6141">
                  <c:v>2016.8136986300815</c:v>
                </c:pt>
                <c:pt idx="6142">
                  <c:v>2016.8164383561088</c:v>
                </c:pt>
                <c:pt idx="6143">
                  <c:v>2016.8191780821362</c:v>
                </c:pt>
                <c:pt idx="6144">
                  <c:v>2016.8219178081636</c:v>
                </c:pt>
                <c:pt idx="6145">
                  <c:v>2016.8246575341909</c:v>
                </c:pt>
                <c:pt idx="6146">
                  <c:v>2016.8273972602183</c:v>
                </c:pt>
                <c:pt idx="6147">
                  <c:v>2016.8301369862456</c:v>
                </c:pt>
                <c:pt idx="6148">
                  <c:v>2016.832876712273</c:v>
                </c:pt>
                <c:pt idx="6149">
                  <c:v>2016.8356164383003</c:v>
                </c:pt>
                <c:pt idx="6150">
                  <c:v>2016.8383561643277</c:v>
                </c:pt>
                <c:pt idx="6151">
                  <c:v>2016.8410958903551</c:v>
                </c:pt>
                <c:pt idx="6152">
                  <c:v>2016.8438356163824</c:v>
                </c:pt>
                <c:pt idx="6153">
                  <c:v>2016.8465753424098</c:v>
                </c:pt>
                <c:pt idx="6154">
                  <c:v>2016.8493150684371</c:v>
                </c:pt>
                <c:pt idx="6155">
                  <c:v>2016.8520547944645</c:v>
                </c:pt>
                <c:pt idx="6156">
                  <c:v>2016.8547945204919</c:v>
                </c:pt>
                <c:pt idx="6157">
                  <c:v>2016.8575342465192</c:v>
                </c:pt>
                <c:pt idx="6158">
                  <c:v>2016.8602739725466</c:v>
                </c:pt>
                <c:pt idx="6159">
                  <c:v>2016.8630136985739</c:v>
                </c:pt>
                <c:pt idx="6160">
                  <c:v>2016.8657534246013</c:v>
                </c:pt>
                <c:pt idx="6161">
                  <c:v>2016.8684931506286</c:v>
                </c:pt>
                <c:pt idx="6162">
                  <c:v>2016.871232876656</c:v>
                </c:pt>
                <c:pt idx="6163">
                  <c:v>2016.8739726026834</c:v>
                </c:pt>
                <c:pt idx="6164">
                  <c:v>2016.8767123287107</c:v>
                </c:pt>
                <c:pt idx="6165">
                  <c:v>2016.8794520547381</c:v>
                </c:pt>
                <c:pt idx="6166">
                  <c:v>2016.8821917807654</c:v>
                </c:pt>
                <c:pt idx="6167">
                  <c:v>2016.8849315067928</c:v>
                </c:pt>
                <c:pt idx="6168">
                  <c:v>2016.8876712328201</c:v>
                </c:pt>
                <c:pt idx="6169">
                  <c:v>2016.8904109588475</c:v>
                </c:pt>
                <c:pt idx="6170">
                  <c:v>2016.8931506848749</c:v>
                </c:pt>
                <c:pt idx="6171">
                  <c:v>2016.8958904109022</c:v>
                </c:pt>
                <c:pt idx="6172">
                  <c:v>2016.8986301369296</c:v>
                </c:pt>
                <c:pt idx="6173">
                  <c:v>2016.9013698629569</c:v>
                </c:pt>
                <c:pt idx="6174">
                  <c:v>2016.9041095889843</c:v>
                </c:pt>
                <c:pt idx="6175">
                  <c:v>2016.9068493150116</c:v>
                </c:pt>
                <c:pt idx="6176">
                  <c:v>2016.909589041039</c:v>
                </c:pt>
                <c:pt idx="6177">
                  <c:v>2016.9123287670664</c:v>
                </c:pt>
                <c:pt idx="6178">
                  <c:v>2016.9150684930937</c:v>
                </c:pt>
                <c:pt idx="6179">
                  <c:v>2016.9178082191211</c:v>
                </c:pt>
                <c:pt idx="6180">
                  <c:v>2016.9205479451484</c:v>
                </c:pt>
                <c:pt idx="6181">
                  <c:v>2016.9232876711758</c:v>
                </c:pt>
                <c:pt idx="6182">
                  <c:v>2016.9260273972031</c:v>
                </c:pt>
                <c:pt idx="6183">
                  <c:v>2016.9287671232305</c:v>
                </c:pt>
                <c:pt idx="6184">
                  <c:v>2016.9315068492579</c:v>
                </c:pt>
                <c:pt idx="6185">
                  <c:v>2016.9342465752852</c:v>
                </c:pt>
                <c:pt idx="6186">
                  <c:v>2016.9369863013126</c:v>
                </c:pt>
                <c:pt idx="6187">
                  <c:v>2016.9397260273399</c:v>
                </c:pt>
                <c:pt idx="6188">
                  <c:v>2016.9424657533673</c:v>
                </c:pt>
                <c:pt idx="6189">
                  <c:v>2016.9452054793946</c:v>
                </c:pt>
                <c:pt idx="6190">
                  <c:v>2016.947945205422</c:v>
                </c:pt>
                <c:pt idx="6191">
                  <c:v>2016.9506849314494</c:v>
                </c:pt>
                <c:pt idx="6192">
                  <c:v>2016.9534246574767</c:v>
                </c:pt>
                <c:pt idx="6193">
                  <c:v>2016.9561643835041</c:v>
                </c:pt>
                <c:pt idx="6194">
                  <c:v>2016.9589041095314</c:v>
                </c:pt>
                <c:pt idx="6195">
                  <c:v>2016.9616438355588</c:v>
                </c:pt>
                <c:pt idx="6196">
                  <c:v>2016.9643835615861</c:v>
                </c:pt>
                <c:pt idx="6197">
                  <c:v>2016.9671232876135</c:v>
                </c:pt>
                <c:pt idx="6198">
                  <c:v>2016.9698630136409</c:v>
                </c:pt>
                <c:pt idx="6199">
                  <c:v>2016.9726027396682</c:v>
                </c:pt>
                <c:pt idx="6200">
                  <c:v>2016.9753424656956</c:v>
                </c:pt>
                <c:pt idx="6201">
                  <c:v>2016.9780821917229</c:v>
                </c:pt>
                <c:pt idx="6202">
                  <c:v>2016.9808219177503</c:v>
                </c:pt>
                <c:pt idx="6203">
                  <c:v>2016.9835616437776</c:v>
                </c:pt>
                <c:pt idx="6204">
                  <c:v>2016.986301369805</c:v>
                </c:pt>
                <c:pt idx="6205">
                  <c:v>2016.9890410958324</c:v>
                </c:pt>
                <c:pt idx="6206">
                  <c:v>2016.9917808218597</c:v>
                </c:pt>
                <c:pt idx="6207">
                  <c:v>2016.9945205478871</c:v>
                </c:pt>
                <c:pt idx="6208">
                  <c:v>2016.9972602739144</c:v>
                </c:pt>
                <c:pt idx="6209">
                  <c:v>2016.999</c:v>
                </c:pt>
                <c:pt idx="6210">
                  <c:v>2017</c:v>
                </c:pt>
                <c:pt idx="6211">
                  <c:v>2017.0027397260274</c:v>
                </c:pt>
                <c:pt idx="6212">
                  <c:v>2017.0054794520547</c:v>
                </c:pt>
                <c:pt idx="6213">
                  <c:v>2017.0082191780821</c:v>
                </c:pt>
                <c:pt idx="6214">
                  <c:v>2017.0109589041094</c:v>
                </c:pt>
                <c:pt idx="6215">
                  <c:v>2017.0136986301368</c:v>
                </c:pt>
                <c:pt idx="6216">
                  <c:v>2017.0164383561641</c:v>
                </c:pt>
                <c:pt idx="6217">
                  <c:v>2017.0191780821915</c:v>
                </c:pt>
                <c:pt idx="6218">
                  <c:v>2017.0219178082189</c:v>
                </c:pt>
                <c:pt idx="6219">
                  <c:v>2017.0246575342462</c:v>
                </c:pt>
                <c:pt idx="6220">
                  <c:v>2017.0273972602736</c:v>
                </c:pt>
                <c:pt idx="6221">
                  <c:v>2017.0301369863009</c:v>
                </c:pt>
                <c:pt idx="6222">
                  <c:v>2017.0328767123283</c:v>
                </c:pt>
                <c:pt idx="6223">
                  <c:v>2017.0356164383556</c:v>
                </c:pt>
                <c:pt idx="6224">
                  <c:v>2017.038356164383</c:v>
                </c:pt>
                <c:pt idx="6225">
                  <c:v>2017.0410958904104</c:v>
                </c:pt>
                <c:pt idx="6226">
                  <c:v>2017.0438356164377</c:v>
                </c:pt>
                <c:pt idx="6227">
                  <c:v>2017.0465753424651</c:v>
                </c:pt>
                <c:pt idx="6228">
                  <c:v>2017.0493150684924</c:v>
                </c:pt>
                <c:pt idx="6229">
                  <c:v>2017.0520547945198</c:v>
                </c:pt>
                <c:pt idx="6230">
                  <c:v>2017.0547945205471</c:v>
                </c:pt>
                <c:pt idx="6231">
                  <c:v>2017.0575342465745</c:v>
                </c:pt>
                <c:pt idx="6232">
                  <c:v>2017.0602739726019</c:v>
                </c:pt>
                <c:pt idx="6233">
                  <c:v>2017.0630136986292</c:v>
                </c:pt>
                <c:pt idx="6234">
                  <c:v>2017.0657534246566</c:v>
                </c:pt>
                <c:pt idx="6235">
                  <c:v>2017.0684931506839</c:v>
                </c:pt>
                <c:pt idx="6236">
                  <c:v>2017.0712328767113</c:v>
                </c:pt>
                <c:pt idx="6237">
                  <c:v>2017.0739726027386</c:v>
                </c:pt>
                <c:pt idx="6238">
                  <c:v>2017.076712328766</c:v>
                </c:pt>
                <c:pt idx="6239">
                  <c:v>2017.0794520547934</c:v>
                </c:pt>
                <c:pt idx="6240">
                  <c:v>2017.0821917808207</c:v>
                </c:pt>
                <c:pt idx="6241">
                  <c:v>2017.0849315068481</c:v>
                </c:pt>
                <c:pt idx="6242">
                  <c:v>2017.0876712328754</c:v>
                </c:pt>
                <c:pt idx="6243">
                  <c:v>2017.0904109589028</c:v>
                </c:pt>
                <c:pt idx="6244">
                  <c:v>2017.0931506849302</c:v>
                </c:pt>
                <c:pt idx="6245">
                  <c:v>2017.0958904109575</c:v>
                </c:pt>
                <c:pt idx="6246">
                  <c:v>2017.0986301369849</c:v>
                </c:pt>
                <c:pt idx="6247">
                  <c:v>2017.1013698630122</c:v>
                </c:pt>
                <c:pt idx="6248">
                  <c:v>2017.1041095890396</c:v>
                </c:pt>
                <c:pt idx="6249">
                  <c:v>2017.1068493150669</c:v>
                </c:pt>
                <c:pt idx="6250">
                  <c:v>2017.1095890410943</c:v>
                </c:pt>
                <c:pt idx="6251">
                  <c:v>2017.1123287671217</c:v>
                </c:pt>
                <c:pt idx="6252">
                  <c:v>2017.115068493149</c:v>
                </c:pt>
                <c:pt idx="6253">
                  <c:v>2017.1178082191764</c:v>
                </c:pt>
                <c:pt idx="6254">
                  <c:v>2017.1205479452037</c:v>
                </c:pt>
                <c:pt idx="6255">
                  <c:v>2017.1232876712311</c:v>
                </c:pt>
                <c:pt idx="6256">
                  <c:v>2017.1260273972584</c:v>
                </c:pt>
                <c:pt idx="6257">
                  <c:v>2017.1287671232858</c:v>
                </c:pt>
                <c:pt idx="6258">
                  <c:v>2017.1315068493132</c:v>
                </c:pt>
                <c:pt idx="6259">
                  <c:v>2017.1342465753405</c:v>
                </c:pt>
                <c:pt idx="6260">
                  <c:v>2017.1369863013679</c:v>
                </c:pt>
                <c:pt idx="6261">
                  <c:v>2017.1397260273952</c:v>
                </c:pt>
                <c:pt idx="6262">
                  <c:v>2017.1424657534226</c:v>
                </c:pt>
                <c:pt idx="6263">
                  <c:v>2017.1452054794499</c:v>
                </c:pt>
                <c:pt idx="6264">
                  <c:v>2017.1479452054773</c:v>
                </c:pt>
                <c:pt idx="6265">
                  <c:v>2017.1506849315047</c:v>
                </c:pt>
                <c:pt idx="6266">
                  <c:v>2017.153424657532</c:v>
                </c:pt>
                <c:pt idx="6267">
                  <c:v>2017.1561643835594</c:v>
                </c:pt>
                <c:pt idx="6268">
                  <c:v>2017.1589041095867</c:v>
                </c:pt>
                <c:pt idx="6269">
                  <c:v>2017.1616438356141</c:v>
                </c:pt>
                <c:pt idx="6270">
                  <c:v>2017.1643835616414</c:v>
                </c:pt>
                <c:pt idx="6271">
                  <c:v>2017.1671232876688</c:v>
                </c:pt>
                <c:pt idx="6272">
                  <c:v>2017.1698630136962</c:v>
                </c:pt>
                <c:pt idx="6273">
                  <c:v>2017.1726027397235</c:v>
                </c:pt>
                <c:pt idx="6274">
                  <c:v>2017.1753424657509</c:v>
                </c:pt>
                <c:pt idx="6275">
                  <c:v>2017.1780821917782</c:v>
                </c:pt>
                <c:pt idx="6276">
                  <c:v>2017.1808219178056</c:v>
                </c:pt>
                <c:pt idx="6277">
                  <c:v>2017.1835616438329</c:v>
                </c:pt>
                <c:pt idx="6278">
                  <c:v>2017.1863013698603</c:v>
                </c:pt>
                <c:pt idx="6279">
                  <c:v>2017.1890410958877</c:v>
                </c:pt>
                <c:pt idx="6280">
                  <c:v>2017.191780821915</c:v>
                </c:pt>
                <c:pt idx="6281">
                  <c:v>2017.1945205479424</c:v>
                </c:pt>
                <c:pt idx="6282">
                  <c:v>2017.1972602739697</c:v>
                </c:pt>
                <c:pt idx="6283">
                  <c:v>2017.1999999999971</c:v>
                </c:pt>
                <c:pt idx="6284">
                  <c:v>2017.2027397260244</c:v>
                </c:pt>
                <c:pt idx="6285">
                  <c:v>2017.2054794520518</c:v>
                </c:pt>
                <c:pt idx="6286">
                  <c:v>2017.2082191780792</c:v>
                </c:pt>
                <c:pt idx="6287">
                  <c:v>2017.2109589041065</c:v>
                </c:pt>
                <c:pt idx="6288">
                  <c:v>2017.2136986301339</c:v>
                </c:pt>
                <c:pt idx="6289">
                  <c:v>2017.2164383561612</c:v>
                </c:pt>
                <c:pt idx="6290">
                  <c:v>2017.2191780821886</c:v>
                </c:pt>
                <c:pt idx="6291">
                  <c:v>2017.2219178082159</c:v>
                </c:pt>
                <c:pt idx="6292">
                  <c:v>2017.2246575342433</c:v>
                </c:pt>
                <c:pt idx="6293">
                  <c:v>2017.2273972602707</c:v>
                </c:pt>
                <c:pt idx="6294">
                  <c:v>2017.230136986298</c:v>
                </c:pt>
                <c:pt idx="6295">
                  <c:v>2017.2328767123254</c:v>
                </c:pt>
                <c:pt idx="6296">
                  <c:v>2017.2356164383527</c:v>
                </c:pt>
                <c:pt idx="6297">
                  <c:v>2017.2383561643801</c:v>
                </c:pt>
                <c:pt idx="6298">
                  <c:v>2017.2410958904075</c:v>
                </c:pt>
                <c:pt idx="6299">
                  <c:v>2017.2438356164348</c:v>
                </c:pt>
                <c:pt idx="6300">
                  <c:v>2017.2465753424622</c:v>
                </c:pt>
                <c:pt idx="6301">
                  <c:v>2017.2493150684895</c:v>
                </c:pt>
                <c:pt idx="6302">
                  <c:v>2017.2520547945169</c:v>
                </c:pt>
                <c:pt idx="6303">
                  <c:v>2017.2547945205442</c:v>
                </c:pt>
                <c:pt idx="6304">
                  <c:v>2017.2575342465716</c:v>
                </c:pt>
                <c:pt idx="6305">
                  <c:v>2017.260273972599</c:v>
                </c:pt>
                <c:pt idx="6306">
                  <c:v>2017.2630136986263</c:v>
                </c:pt>
                <c:pt idx="6307">
                  <c:v>2017.2657534246537</c:v>
                </c:pt>
                <c:pt idx="6308">
                  <c:v>2017.268493150681</c:v>
                </c:pt>
                <c:pt idx="6309">
                  <c:v>2017.2712328767084</c:v>
                </c:pt>
                <c:pt idx="6310">
                  <c:v>2017.2739726027357</c:v>
                </c:pt>
                <c:pt idx="6311">
                  <c:v>2017.2767123287631</c:v>
                </c:pt>
                <c:pt idx="6312">
                  <c:v>2017.2794520547905</c:v>
                </c:pt>
                <c:pt idx="6313">
                  <c:v>2017.2821917808178</c:v>
                </c:pt>
                <c:pt idx="6314">
                  <c:v>2017.2849315068452</c:v>
                </c:pt>
                <c:pt idx="6315">
                  <c:v>2017.2876712328725</c:v>
                </c:pt>
                <c:pt idx="6316">
                  <c:v>2017.2904109588999</c:v>
                </c:pt>
                <c:pt idx="6317">
                  <c:v>2017.2931506849272</c:v>
                </c:pt>
                <c:pt idx="6318">
                  <c:v>2017.2958904109546</c:v>
                </c:pt>
                <c:pt idx="6319">
                  <c:v>2017.298630136982</c:v>
                </c:pt>
                <c:pt idx="6320">
                  <c:v>2017.3013698630093</c:v>
                </c:pt>
                <c:pt idx="6321">
                  <c:v>2017.3041095890367</c:v>
                </c:pt>
                <c:pt idx="6322">
                  <c:v>2017.306849315064</c:v>
                </c:pt>
                <c:pt idx="6323">
                  <c:v>2017.3095890410914</c:v>
                </c:pt>
                <c:pt idx="6324">
                  <c:v>2017.3123287671187</c:v>
                </c:pt>
                <c:pt idx="6325">
                  <c:v>2017.3150684931461</c:v>
                </c:pt>
                <c:pt idx="6326">
                  <c:v>2017.3178082191735</c:v>
                </c:pt>
                <c:pt idx="6327">
                  <c:v>2017.3205479452008</c:v>
                </c:pt>
                <c:pt idx="6328">
                  <c:v>2017.3232876712282</c:v>
                </c:pt>
                <c:pt idx="6329">
                  <c:v>2017.3260273972555</c:v>
                </c:pt>
                <c:pt idx="6330">
                  <c:v>2017.3287671232829</c:v>
                </c:pt>
                <c:pt idx="6331">
                  <c:v>2017.3315068493102</c:v>
                </c:pt>
                <c:pt idx="6332">
                  <c:v>2017.3342465753376</c:v>
                </c:pt>
                <c:pt idx="6333">
                  <c:v>2017.336986301365</c:v>
                </c:pt>
                <c:pt idx="6334">
                  <c:v>2017.3397260273923</c:v>
                </c:pt>
                <c:pt idx="6335">
                  <c:v>2017.3424657534197</c:v>
                </c:pt>
                <c:pt idx="6336">
                  <c:v>2017.345205479447</c:v>
                </c:pt>
                <c:pt idx="6337">
                  <c:v>2017.3479452054744</c:v>
                </c:pt>
                <c:pt idx="6338">
                  <c:v>2017.3506849315017</c:v>
                </c:pt>
                <c:pt idx="6339">
                  <c:v>2017.3534246575291</c:v>
                </c:pt>
                <c:pt idx="6340">
                  <c:v>2017.3561643835565</c:v>
                </c:pt>
                <c:pt idx="6341">
                  <c:v>2017.3589041095838</c:v>
                </c:pt>
                <c:pt idx="6342">
                  <c:v>2017.3616438356112</c:v>
                </c:pt>
                <c:pt idx="6343">
                  <c:v>2017.3643835616385</c:v>
                </c:pt>
                <c:pt idx="6344">
                  <c:v>2017.3671232876659</c:v>
                </c:pt>
                <c:pt idx="6345">
                  <c:v>2017.3698630136932</c:v>
                </c:pt>
                <c:pt idx="6346">
                  <c:v>2017.3726027397206</c:v>
                </c:pt>
                <c:pt idx="6347">
                  <c:v>2017.375342465748</c:v>
                </c:pt>
                <c:pt idx="6348">
                  <c:v>2017.3780821917753</c:v>
                </c:pt>
                <c:pt idx="6349">
                  <c:v>2017.3808219178027</c:v>
                </c:pt>
                <c:pt idx="6350">
                  <c:v>2017.38356164383</c:v>
                </c:pt>
                <c:pt idx="6351">
                  <c:v>2017.3863013698574</c:v>
                </c:pt>
                <c:pt idx="6352">
                  <c:v>2017.3890410958847</c:v>
                </c:pt>
                <c:pt idx="6353">
                  <c:v>2017.3917808219121</c:v>
                </c:pt>
                <c:pt idx="6354">
                  <c:v>2017.3945205479395</c:v>
                </c:pt>
                <c:pt idx="6355">
                  <c:v>2017.3972602739668</c:v>
                </c:pt>
                <c:pt idx="6356">
                  <c:v>2017.3999999999942</c:v>
                </c:pt>
                <c:pt idx="6357">
                  <c:v>2017.4027397260215</c:v>
                </c:pt>
                <c:pt idx="6358">
                  <c:v>2017.4054794520489</c:v>
                </c:pt>
                <c:pt idx="6359">
                  <c:v>2017.4082191780763</c:v>
                </c:pt>
                <c:pt idx="6360">
                  <c:v>2017.4109589041036</c:v>
                </c:pt>
                <c:pt idx="6361">
                  <c:v>2017.413698630131</c:v>
                </c:pt>
                <c:pt idx="6362">
                  <c:v>2017.4164383561583</c:v>
                </c:pt>
                <c:pt idx="6363">
                  <c:v>2017.4191780821857</c:v>
                </c:pt>
                <c:pt idx="6364">
                  <c:v>2017.421917808213</c:v>
                </c:pt>
                <c:pt idx="6365">
                  <c:v>2017.4246575342404</c:v>
                </c:pt>
                <c:pt idx="6366">
                  <c:v>2017.4273972602678</c:v>
                </c:pt>
                <c:pt idx="6367">
                  <c:v>2017.4301369862951</c:v>
                </c:pt>
                <c:pt idx="6368">
                  <c:v>2017.4328767123225</c:v>
                </c:pt>
                <c:pt idx="6369">
                  <c:v>2017.4356164383498</c:v>
                </c:pt>
                <c:pt idx="6370">
                  <c:v>2017.4383561643772</c:v>
                </c:pt>
                <c:pt idx="6371">
                  <c:v>2017.4410958904045</c:v>
                </c:pt>
                <c:pt idx="6372">
                  <c:v>2017.4438356164319</c:v>
                </c:pt>
                <c:pt idx="6373">
                  <c:v>2017.4465753424593</c:v>
                </c:pt>
                <c:pt idx="6374">
                  <c:v>2017.4493150684866</c:v>
                </c:pt>
                <c:pt idx="6375">
                  <c:v>2017.452054794514</c:v>
                </c:pt>
                <c:pt idx="6376">
                  <c:v>2017.4547945205413</c:v>
                </c:pt>
                <c:pt idx="6377">
                  <c:v>2017.4575342465687</c:v>
                </c:pt>
                <c:pt idx="6378">
                  <c:v>2017.460273972596</c:v>
                </c:pt>
                <c:pt idx="6379">
                  <c:v>2017.4630136986234</c:v>
                </c:pt>
                <c:pt idx="6380">
                  <c:v>2017.4657534246508</c:v>
                </c:pt>
                <c:pt idx="6381">
                  <c:v>2017.4684931506781</c:v>
                </c:pt>
                <c:pt idx="6382">
                  <c:v>2017.4712328767055</c:v>
                </c:pt>
                <c:pt idx="6383">
                  <c:v>2017.4739726027328</c:v>
                </c:pt>
                <c:pt idx="6384">
                  <c:v>2017.4767123287602</c:v>
                </c:pt>
                <c:pt idx="6385">
                  <c:v>2017.4794520547875</c:v>
                </c:pt>
                <c:pt idx="6386">
                  <c:v>2017.4821917808149</c:v>
                </c:pt>
                <c:pt idx="6387">
                  <c:v>2017.4849315068423</c:v>
                </c:pt>
                <c:pt idx="6388">
                  <c:v>2017.4876712328696</c:v>
                </c:pt>
                <c:pt idx="6389">
                  <c:v>2017.490410958897</c:v>
                </c:pt>
                <c:pt idx="6390">
                  <c:v>2017.4931506849243</c:v>
                </c:pt>
                <c:pt idx="6391">
                  <c:v>2017.4958904109517</c:v>
                </c:pt>
                <c:pt idx="6392">
                  <c:v>2017.498630136979</c:v>
                </c:pt>
                <c:pt idx="6393">
                  <c:v>2017.5013698630064</c:v>
                </c:pt>
                <c:pt idx="6394">
                  <c:v>2017.5041095890338</c:v>
                </c:pt>
                <c:pt idx="6395">
                  <c:v>2017.5068493150611</c:v>
                </c:pt>
                <c:pt idx="6396">
                  <c:v>2017.5095890410885</c:v>
                </c:pt>
                <c:pt idx="6397">
                  <c:v>2017.5123287671158</c:v>
                </c:pt>
                <c:pt idx="6398">
                  <c:v>2017.5150684931432</c:v>
                </c:pt>
                <c:pt idx="6399">
                  <c:v>2017.5178082191705</c:v>
                </c:pt>
                <c:pt idx="6400">
                  <c:v>2017.5205479451979</c:v>
                </c:pt>
                <c:pt idx="6401">
                  <c:v>2017.5232876712253</c:v>
                </c:pt>
                <c:pt idx="6402">
                  <c:v>2017.5260273972526</c:v>
                </c:pt>
                <c:pt idx="6403">
                  <c:v>2017.52876712328</c:v>
                </c:pt>
                <c:pt idx="6404">
                  <c:v>2017.5315068493073</c:v>
                </c:pt>
                <c:pt idx="6405">
                  <c:v>2017.5342465753347</c:v>
                </c:pt>
                <c:pt idx="6406">
                  <c:v>2017.536986301362</c:v>
                </c:pt>
                <c:pt idx="6407">
                  <c:v>2017.5397260273894</c:v>
                </c:pt>
                <c:pt idx="6408">
                  <c:v>2017.5424657534168</c:v>
                </c:pt>
                <c:pt idx="6409">
                  <c:v>2017.5452054794441</c:v>
                </c:pt>
                <c:pt idx="6410">
                  <c:v>2017.5479452054715</c:v>
                </c:pt>
                <c:pt idx="6411">
                  <c:v>2017.5506849314988</c:v>
                </c:pt>
                <c:pt idx="6412">
                  <c:v>2017.5534246575262</c:v>
                </c:pt>
                <c:pt idx="6413">
                  <c:v>2017.5561643835536</c:v>
                </c:pt>
                <c:pt idx="6414">
                  <c:v>2017.5589041095809</c:v>
                </c:pt>
                <c:pt idx="6415">
                  <c:v>2017.5616438356083</c:v>
                </c:pt>
                <c:pt idx="6416">
                  <c:v>2017.5643835616356</c:v>
                </c:pt>
                <c:pt idx="6417">
                  <c:v>2017.567123287663</c:v>
                </c:pt>
                <c:pt idx="6418">
                  <c:v>2017.5698630136903</c:v>
                </c:pt>
                <c:pt idx="6419">
                  <c:v>2017.5726027397177</c:v>
                </c:pt>
                <c:pt idx="6420">
                  <c:v>2017.5753424657451</c:v>
                </c:pt>
                <c:pt idx="6421">
                  <c:v>2017.5780821917724</c:v>
                </c:pt>
                <c:pt idx="6422">
                  <c:v>2017.5808219177998</c:v>
                </c:pt>
                <c:pt idx="6423">
                  <c:v>2017.5835616438271</c:v>
                </c:pt>
                <c:pt idx="6424">
                  <c:v>2017.5863013698545</c:v>
                </c:pt>
                <c:pt idx="6425">
                  <c:v>2017.5890410958818</c:v>
                </c:pt>
                <c:pt idx="6426">
                  <c:v>2017.5917808219092</c:v>
                </c:pt>
                <c:pt idx="6427">
                  <c:v>2017.5945205479366</c:v>
                </c:pt>
                <c:pt idx="6428">
                  <c:v>2017.5972602739639</c:v>
                </c:pt>
                <c:pt idx="6429">
                  <c:v>2017.5999999999913</c:v>
                </c:pt>
                <c:pt idx="6430">
                  <c:v>2017.6027397260186</c:v>
                </c:pt>
                <c:pt idx="6431">
                  <c:v>2017.605479452046</c:v>
                </c:pt>
                <c:pt idx="6432">
                  <c:v>2017.6082191780733</c:v>
                </c:pt>
                <c:pt idx="6433">
                  <c:v>2017.6109589041007</c:v>
                </c:pt>
                <c:pt idx="6434">
                  <c:v>2017.6136986301281</c:v>
                </c:pt>
                <c:pt idx="6435">
                  <c:v>2017.6164383561554</c:v>
                </c:pt>
                <c:pt idx="6436">
                  <c:v>2017.6191780821828</c:v>
                </c:pt>
                <c:pt idx="6437">
                  <c:v>2017.6219178082101</c:v>
                </c:pt>
                <c:pt idx="6438">
                  <c:v>2017.6246575342375</c:v>
                </c:pt>
                <c:pt idx="6439">
                  <c:v>2017.6273972602648</c:v>
                </c:pt>
                <c:pt idx="6440">
                  <c:v>2017.6301369862922</c:v>
                </c:pt>
                <c:pt idx="6441">
                  <c:v>2017.6328767123196</c:v>
                </c:pt>
                <c:pt idx="6442">
                  <c:v>2017.6356164383469</c:v>
                </c:pt>
                <c:pt idx="6443">
                  <c:v>2017.6383561643743</c:v>
                </c:pt>
                <c:pt idx="6444">
                  <c:v>2017.6410958904016</c:v>
                </c:pt>
                <c:pt idx="6445">
                  <c:v>2017.643835616429</c:v>
                </c:pt>
                <c:pt idx="6446">
                  <c:v>2017.6465753424563</c:v>
                </c:pt>
                <c:pt idx="6447">
                  <c:v>2017.6493150684837</c:v>
                </c:pt>
                <c:pt idx="6448">
                  <c:v>2017.6520547945111</c:v>
                </c:pt>
                <c:pt idx="6449">
                  <c:v>2017.6547945205384</c:v>
                </c:pt>
                <c:pt idx="6450">
                  <c:v>2017.6575342465658</c:v>
                </c:pt>
                <c:pt idx="6451">
                  <c:v>2017.6602739725931</c:v>
                </c:pt>
                <c:pt idx="6452">
                  <c:v>2017.6630136986205</c:v>
                </c:pt>
                <c:pt idx="6453">
                  <c:v>2017.6657534246478</c:v>
                </c:pt>
                <c:pt idx="6454">
                  <c:v>2017.6684931506752</c:v>
                </c:pt>
                <c:pt idx="6455">
                  <c:v>2017.6712328767026</c:v>
                </c:pt>
                <c:pt idx="6456">
                  <c:v>2017.6739726027299</c:v>
                </c:pt>
                <c:pt idx="6457">
                  <c:v>2017.6767123287573</c:v>
                </c:pt>
                <c:pt idx="6458">
                  <c:v>2017.6794520547846</c:v>
                </c:pt>
                <c:pt idx="6459">
                  <c:v>2017.682191780812</c:v>
                </c:pt>
                <c:pt idx="6460">
                  <c:v>2017.6849315068393</c:v>
                </c:pt>
                <c:pt idx="6461">
                  <c:v>2017.6876712328667</c:v>
                </c:pt>
                <c:pt idx="6462">
                  <c:v>2017.6904109588941</c:v>
                </c:pt>
                <c:pt idx="6463">
                  <c:v>2017.6931506849214</c:v>
                </c:pt>
                <c:pt idx="6464">
                  <c:v>2017.6958904109488</c:v>
                </c:pt>
                <c:pt idx="6465">
                  <c:v>2017.6986301369761</c:v>
                </c:pt>
                <c:pt idx="6466">
                  <c:v>2017.7013698630035</c:v>
                </c:pt>
                <c:pt idx="6467">
                  <c:v>2017.7041095890308</c:v>
                </c:pt>
                <c:pt idx="6468">
                  <c:v>2017.7068493150582</c:v>
                </c:pt>
                <c:pt idx="6469">
                  <c:v>2017.7095890410856</c:v>
                </c:pt>
                <c:pt idx="6470">
                  <c:v>2017.7123287671129</c:v>
                </c:pt>
                <c:pt idx="6471">
                  <c:v>2017.7150684931403</c:v>
                </c:pt>
                <c:pt idx="6472">
                  <c:v>2017.7178082191676</c:v>
                </c:pt>
                <c:pt idx="6473">
                  <c:v>2017.720547945195</c:v>
                </c:pt>
                <c:pt idx="6474">
                  <c:v>2017.7232876712224</c:v>
                </c:pt>
                <c:pt idx="6475">
                  <c:v>2017.7260273972497</c:v>
                </c:pt>
                <c:pt idx="6476">
                  <c:v>2017.7287671232771</c:v>
                </c:pt>
                <c:pt idx="6477">
                  <c:v>2017.7315068493044</c:v>
                </c:pt>
                <c:pt idx="6478">
                  <c:v>2017.7342465753318</c:v>
                </c:pt>
                <c:pt idx="6479">
                  <c:v>2017.7369863013591</c:v>
                </c:pt>
                <c:pt idx="6480">
                  <c:v>2017.7397260273865</c:v>
                </c:pt>
                <c:pt idx="6481">
                  <c:v>2017.7424657534139</c:v>
                </c:pt>
                <c:pt idx="6482">
                  <c:v>2017.7452054794412</c:v>
                </c:pt>
                <c:pt idx="6483">
                  <c:v>2017.7479452054686</c:v>
                </c:pt>
                <c:pt idx="6484">
                  <c:v>2017.7506849314959</c:v>
                </c:pt>
                <c:pt idx="6485">
                  <c:v>2017.7534246575233</c:v>
                </c:pt>
                <c:pt idx="6486">
                  <c:v>2017.7561643835506</c:v>
                </c:pt>
                <c:pt idx="6487">
                  <c:v>2017.758904109578</c:v>
                </c:pt>
                <c:pt idx="6488">
                  <c:v>2017.7616438356054</c:v>
                </c:pt>
                <c:pt idx="6489">
                  <c:v>2017.7643835616327</c:v>
                </c:pt>
                <c:pt idx="6490">
                  <c:v>2017.7671232876601</c:v>
                </c:pt>
                <c:pt idx="6491">
                  <c:v>2017.7698630136874</c:v>
                </c:pt>
                <c:pt idx="6492">
                  <c:v>2017.7726027397148</c:v>
                </c:pt>
                <c:pt idx="6493">
                  <c:v>2017.7753424657421</c:v>
                </c:pt>
                <c:pt idx="6494">
                  <c:v>2017.7780821917695</c:v>
                </c:pt>
                <c:pt idx="6495">
                  <c:v>2017.7808219177969</c:v>
                </c:pt>
                <c:pt idx="6496">
                  <c:v>2017.7835616438242</c:v>
                </c:pt>
                <c:pt idx="6497">
                  <c:v>2017.7863013698516</c:v>
                </c:pt>
                <c:pt idx="6498">
                  <c:v>2017.7890410958789</c:v>
                </c:pt>
                <c:pt idx="6499">
                  <c:v>2017.7917808219063</c:v>
                </c:pt>
                <c:pt idx="6500">
                  <c:v>2017.7945205479336</c:v>
                </c:pt>
                <c:pt idx="6501">
                  <c:v>2017.797260273961</c:v>
                </c:pt>
                <c:pt idx="6502">
                  <c:v>2017.7999999999884</c:v>
                </c:pt>
                <c:pt idx="6503">
                  <c:v>2017.8027397260157</c:v>
                </c:pt>
                <c:pt idx="6504">
                  <c:v>2017.8054794520431</c:v>
                </c:pt>
                <c:pt idx="6505">
                  <c:v>2017.8082191780704</c:v>
                </c:pt>
                <c:pt idx="6506">
                  <c:v>2017.8109589040978</c:v>
                </c:pt>
                <c:pt idx="6507">
                  <c:v>2017.8136986301251</c:v>
                </c:pt>
                <c:pt idx="6508">
                  <c:v>2017.8164383561525</c:v>
                </c:pt>
                <c:pt idx="6509">
                  <c:v>2017.8191780821799</c:v>
                </c:pt>
                <c:pt idx="6510">
                  <c:v>2017.8219178082072</c:v>
                </c:pt>
                <c:pt idx="6511">
                  <c:v>2017.8246575342346</c:v>
                </c:pt>
                <c:pt idx="6512">
                  <c:v>2017.8273972602619</c:v>
                </c:pt>
                <c:pt idx="6513">
                  <c:v>2017.8301369862893</c:v>
                </c:pt>
                <c:pt idx="6514">
                  <c:v>2017.8328767123166</c:v>
                </c:pt>
                <c:pt idx="6515">
                  <c:v>2017.835616438344</c:v>
                </c:pt>
                <c:pt idx="6516">
                  <c:v>2017.8383561643714</c:v>
                </c:pt>
                <c:pt idx="6517">
                  <c:v>2017.8410958903987</c:v>
                </c:pt>
                <c:pt idx="6518">
                  <c:v>2017.8438356164261</c:v>
                </c:pt>
                <c:pt idx="6519">
                  <c:v>2017.8465753424534</c:v>
                </c:pt>
                <c:pt idx="6520">
                  <c:v>2017.8493150684808</c:v>
                </c:pt>
                <c:pt idx="6521">
                  <c:v>2017.8520547945081</c:v>
                </c:pt>
                <c:pt idx="6522">
                  <c:v>2017.8547945205355</c:v>
                </c:pt>
                <c:pt idx="6523">
                  <c:v>2017.8575342465629</c:v>
                </c:pt>
                <c:pt idx="6524">
                  <c:v>2017.8602739725902</c:v>
                </c:pt>
                <c:pt idx="6525">
                  <c:v>2017.8630136986176</c:v>
                </c:pt>
                <c:pt idx="6526">
                  <c:v>2017.8657534246449</c:v>
                </c:pt>
                <c:pt idx="6527">
                  <c:v>2017.8684931506723</c:v>
                </c:pt>
                <c:pt idx="6528">
                  <c:v>2017.8712328766997</c:v>
                </c:pt>
                <c:pt idx="6529">
                  <c:v>2017.873972602727</c:v>
                </c:pt>
                <c:pt idx="6530">
                  <c:v>2017.8767123287544</c:v>
                </c:pt>
                <c:pt idx="6531">
                  <c:v>2017.8794520547817</c:v>
                </c:pt>
                <c:pt idx="6532">
                  <c:v>2017.8821917808091</c:v>
                </c:pt>
                <c:pt idx="6533">
                  <c:v>2017.8849315068364</c:v>
                </c:pt>
                <c:pt idx="6534">
                  <c:v>2017.8876712328638</c:v>
                </c:pt>
                <c:pt idx="6535">
                  <c:v>2017.8904109588912</c:v>
                </c:pt>
                <c:pt idx="6536">
                  <c:v>2017.8931506849185</c:v>
                </c:pt>
                <c:pt idx="6537">
                  <c:v>2017.8958904109459</c:v>
                </c:pt>
                <c:pt idx="6538">
                  <c:v>2017.8986301369732</c:v>
                </c:pt>
                <c:pt idx="6539">
                  <c:v>2017.9013698630006</c:v>
                </c:pt>
                <c:pt idx="6540">
                  <c:v>2017.9041095890279</c:v>
                </c:pt>
                <c:pt idx="6541">
                  <c:v>2017.9068493150553</c:v>
                </c:pt>
                <c:pt idx="6542">
                  <c:v>2017.9095890410827</c:v>
                </c:pt>
                <c:pt idx="6543">
                  <c:v>2017.91232876711</c:v>
                </c:pt>
                <c:pt idx="6544">
                  <c:v>2017.9150684931374</c:v>
                </c:pt>
                <c:pt idx="6545">
                  <c:v>2017.9178082191647</c:v>
                </c:pt>
                <c:pt idx="6546">
                  <c:v>2017.9205479451921</c:v>
                </c:pt>
                <c:pt idx="6547">
                  <c:v>2017.9232876712194</c:v>
                </c:pt>
                <c:pt idx="6548">
                  <c:v>2017.9260273972468</c:v>
                </c:pt>
                <c:pt idx="6549">
                  <c:v>2017.9287671232742</c:v>
                </c:pt>
                <c:pt idx="6550">
                  <c:v>2017.9315068493015</c:v>
                </c:pt>
                <c:pt idx="6551">
                  <c:v>2017.9342465753289</c:v>
                </c:pt>
                <c:pt idx="6552">
                  <c:v>2017.9369863013562</c:v>
                </c:pt>
                <c:pt idx="6553">
                  <c:v>2017.9397260273836</c:v>
                </c:pt>
                <c:pt idx="6554">
                  <c:v>2017.9424657534109</c:v>
                </c:pt>
                <c:pt idx="6555">
                  <c:v>2017.9452054794383</c:v>
                </c:pt>
                <c:pt idx="6556">
                  <c:v>2017.9479452054657</c:v>
                </c:pt>
                <c:pt idx="6557">
                  <c:v>2017.950684931493</c:v>
                </c:pt>
                <c:pt idx="6558">
                  <c:v>2017.9534246575204</c:v>
                </c:pt>
                <c:pt idx="6559">
                  <c:v>2017.9561643835477</c:v>
                </c:pt>
                <c:pt idx="6560">
                  <c:v>2017.9589041095751</c:v>
                </c:pt>
                <c:pt idx="6561">
                  <c:v>2017.9616438356024</c:v>
                </c:pt>
                <c:pt idx="6562">
                  <c:v>2017.9643835616298</c:v>
                </c:pt>
                <c:pt idx="6563">
                  <c:v>2017.9671232876572</c:v>
                </c:pt>
                <c:pt idx="6564">
                  <c:v>2017.9698630136845</c:v>
                </c:pt>
                <c:pt idx="6565">
                  <c:v>2017.9726027397119</c:v>
                </c:pt>
                <c:pt idx="6566">
                  <c:v>2017.9753424657392</c:v>
                </c:pt>
                <c:pt idx="6567">
                  <c:v>2017.9780821917666</c:v>
                </c:pt>
                <c:pt idx="6568">
                  <c:v>2017.9808219177939</c:v>
                </c:pt>
                <c:pt idx="6569">
                  <c:v>2017.9835616438213</c:v>
                </c:pt>
                <c:pt idx="6570">
                  <c:v>2017.9863013698487</c:v>
                </c:pt>
                <c:pt idx="6571">
                  <c:v>2017.989041095876</c:v>
                </c:pt>
                <c:pt idx="6572">
                  <c:v>2017.9917808219034</c:v>
                </c:pt>
                <c:pt idx="6573">
                  <c:v>2017.9945205479307</c:v>
                </c:pt>
                <c:pt idx="6574">
                  <c:v>2017.9972602739581</c:v>
                </c:pt>
                <c:pt idx="6575">
                  <c:v>2017.9999999999854</c:v>
                </c:pt>
                <c:pt idx="6576">
                  <c:v>2018.0027397260128</c:v>
                </c:pt>
                <c:pt idx="6577">
                  <c:v>2018.0054794520402</c:v>
                </c:pt>
                <c:pt idx="6578">
                  <c:v>2018.0082191780675</c:v>
                </c:pt>
                <c:pt idx="6579">
                  <c:v>2018.0109589040949</c:v>
                </c:pt>
                <c:pt idx="6580">
                  <c:v>2018.0136986301222</c:v>
                </c:pt>
                <c:pt idx="6581">
                  <c:v>2018.0164383561496</c:v>
                </c:pt>
                <c:pt idx="6582">
                  <c:v>2018.0191780821769</c:v>
                </c:pt>
                <c:pt idx="6583">
                  <c:v>2018.0219178082043</c:v>
                </c:pt>
                <c:pt idx="6584">
                  <c:v>2018.0246575342317</c:v>
                </c:pt>
                <c:pt idx="6585">
                  <c:v>2018.027397260259</c:v>
                </c:pt>
                <c:pt idx="6586">
                  <c:v>2018.0301369862864</c:v>
                </c:pt>
                <c:pt idx="6587">
                  <c:v>2018.0328767123137</c:v>
                </c:pt>
                <c:pt idx="6588">
                  <c:v>2018.0356164383411</c:v>
                </c:pt>
                <c:pt idx="6589">
                  <c:v>2018.0383561643685</c:v>
                </c:pt>
                <c:pt idx="6590">
                  <c:v>2018.0410958903958</c:v>
                </c:pt>
                <c:pt idx="6591">
                  <c:v>2018.0438356164232</c:v>
                </c:pt>
                <c:pt idx="6592">
                  <c:v>2018.0465753424505</c:v>
                </c:pt>
                <c:pt idx="6593">
                  <c:v>2018.0493150684779</c:v>
                </c:pt>
                <c:pt idx="6594">
                  <c:v>2018.0520547945052</c:v>
                </c:pt>
                <c:pt idx="6595">
                  <c:v>2018.0547945205326</c:v>
                </c:pt>
                <c:pt idx="6596">
                  <c:v>2018.05753424656</c:v>
                </c:pt>
                <c:pt idx="6597">
                  <c:v>2018.0602739725873</c:v>
                </c:pt>
                <c:pt idx="6598">
                  <c:v>2018.0630136986147</c:v>
                </c:pt>
                <c:pt idx="6599">
                  <c:v>2018.065753424642</c:v>
                </c:pt>
                <c:pt idx="6600">
                  <c:v>2018.0684931506694</c:v>
                </c:pt>
                <c:pt idx="6601">
                  <c:v>2018.0712328766967</c:v>
                </c:pt>
                <c:pt idx="6602">
                  <c:v>2018.0739726027241</c:v>
                </c:pt>
                <c:pt idx="6603">
                  <c:v>2018.0767123287515</c:v>
                </c:pt>
                <c:pt idx="6604">
                  <c:v>2018.0794520547788</c:v>
                </c:pt>
                <c:pt idx="6605">
                  <c:v>2018.0821917808062</c:v>
                </c:pt>
                <c:pt idx="6606">
                  <c:v>2018.0849315068335</c:v>
                </c:pt>
                <c:pt idx="6607">
                  <c:v>2018.0876712328609</c:v>
                </c:pt>
                <c:pt idx="6608">
                  <c:v>2018.0904109588882</c:v>
                </c:pt>
                <c:pt idx="6609">
                  <c:v>2018.0931506849156</c:v>
                </c:pt>
                <c:pt idx="6610">
                  <c:v>2018.095890410943</c:v>
                </c:pt>
                <c:pt idx="6611">
                  <c:v>2018.0986301369703</c:v>
                </c:pt>
                <c:pt idx="6612">
                  <c:v>2018.1013698629977</c:v>
                </c:pt>
                <c:pt idx="6613">
                  <c:v>2018.104109589025</c:v>
                </c:pt>
                <c:pt idx="6614">
                  <c:v>2018.1068493150524</c:v>
                </c:pt>
                <c:pt idx="6615">
                  <c:v>2018.1095890410797</c:v>
                </c:pt>
                <c:pt idx="6616">
                  <c:v>2018.1123287671071</c:v>
                </c:pt>
                <c:pt idx="6617">
                  <c:v>2018.1150684931345</c:v>
                </c:pt>
                <c:pt idx="6618">
                  <c:v>2018.1178082191618</c:v>
                </c:pt>
                <c:pt idx="6619">
                  <c:v>2018.1205479451892</c:v>
                </c:pt>
                <c:pt idx="6620">
                  <c:v>2018.1232876712165</c:v>
                </c:pt>
                <c:pt idx="6621">
                  <c:v>2018.1260273972439</c:v>
                </c:pt>
                <c:pt idx="6622">
                  <c:v>2018.1287671232712</c:v>
                </c:pt>
                <c:pt idx="6623">
                  <c:v>2018.1315068492986</c:v>
                </c:pt>
                <c:pt idx="6624">
                  <c:v>2018.134246575326</c:v>
                </c:pt>
                <c:pt idx="6625">
                  <c:v>2018.1369863013533</c:v>
                </c:pt>
                <c:pt idx="6626">
                  <c:v>2018.1397260273807</c:v>
                </c:pt>
                <c:pt idx="6627">
                  <c:v>2018.142465753408</c:v>
                </c:pt>
                <c:pt idx="6628">
                  <c:v>2018.1452054794354</c:v>
                </c:pt>
                <c:pt idx="6629">
                  <c:v>2018.1479452054627</c:v>
                </c:pt>
                <c:pt idx="6630">
                  <c:v>2018.1506849314901</c:v>
                </c:pt>
                <c:pt idx="6631">
                  <c:v>2018.1534246575175</c:v>
                </c:pt>
                <c:pt idx="6632">
                  <c:v>2018.1561643835448</c:v>
                </c:pt>
                <c:pt idx="6633">
                  <c:v>2018.1589041095722</c:v>
                </c:pt>
                <c:pt idx="6634">
                  <c:v>2018.1616438355995</c:v>
                </c:pt>
                <c:pt idx="6635">
                  <c:v>2018.1643835616269</c:v>
                </c:pt>
                <c:pt idx="6636">
                  <c:v>2018.1671232876542</c:v>
                </c:pt>
                <c:pt idx="6637">
                  <c:v>2018.1698630136816</c:v>
                </c:pt>
                <c:pt idx="6638">
                  <c:v>2018.172602739709</c:v>
                </c:pt>
                <c:pt idx="6639">
                  <c:v>2018.1753424657363</c:v>
                </c:pt>
                <c:pt idx="6640">
                  <c:v>2018.1780821917637</c:v>
                </c:pt>
                <c:pt idx="6641">
                  <c:v>2018.180821917791</c:v>
                </c:pt>
                <c:pt idx="6642">
                  <c:v>2018.1835616438184</c:v>
                </c:pt>
                <c:pt idx="6643">
                  <c:v>2018.1863013698458</c:v>
                </c:pt>
                <c:pt idx="6644">
                  <c:v>2018.1890410958731</c:v>
                </c:pt>
                <c:pt idx="6645">
                  <c:v>2018.1917808219005</c:v>
                </c:pt>
                <c:pt idx="6646">
                  <c:v>2018.1945205479278</c:v>
                </c:pt>
                <c:pt idx="6647">
                  <c:v>2018.1972602739552</c:v>
                </c:pt>
                <c:pt idx="6648">
                  <c:v>2018.1999999999825</c:v>
                </c:pt>
                <c:pt idx="6649">
                  <c:v>2018.2027397260099</c:v>
                </c:pt>
                <c:pt idx="6650">
                  <c:v>2018.2054794520373</c:v>
                </c:pt>
                <c:pt idx="6651">
                  <c:v>2018.2082191780646</c:v>
                </c:pt>
                <c:pt idx="6652">
                  <c:v>2018.210958904092</c:v>
                </c:pt>
                <c:pt idx="6653">
                  <c:v>2018.2136986301193</c:v>
                </c:pt>
                <c:pt idx="6654">
                  <c:v>2018.2164383561467</c:v>
                </c:pt>
                <c:pt idx="6655">
                  <c:v>2018.219178082174</c:v>
                </c:pt>
                <c:pt idx="6656">
                  <c:v>2018.2219178082014</c:v>
                </c:pt>
                <c:pt idx="6657">
                  <c:v>2018.2246575342288</c:v>
                </c:pt>
                <c:pt idx="6658">
                  <c:v>2018.2273972602561</c:v>
                </c:pt>
                <c:pt idx="6659">
                  <c:v>2018.2301369862835</c:v>
                </c:pt>
                <c:pt idx="6660">
                  <c:v>2018.2328767123108</c:v>
                </c:pt>
                <c:pt idx="6661">
                  <c:v>2018.2356164383382</c:v>
                </c:pt>
                <c:pt idx="6662">
                  <c:v>2018.2383561643655</c:v>
                </c:pt>
                <c:pt idx="6663">
                  <c:v>2018.2410958903929</c:v>
                </c:pt>
                <c:pt idx="6664">
                  <c:v>2018.2438356164203</c:v>
                </c:pt>
                <c:pt idx="6665">
                  <c:v>2018.2465753424476</c:v>
                </c:pt>
                <c:pt idx="6666">
                  <c:v>2018.249315068475</c:v>
                </c:pt>
                <c:pt idx="6667">
                  <c:v>2018.2520547945023</c:v>
                </c:pt>
                <c:pt idx="6668">
                  <c:v>2018.2547945205297</c:v>
                </c:pt>
                <c:pt idx="6669">
                  <c:v>2018.257534246557</c:v>
                </c:pt>
                <c:pt idx="6670">
                  <c:v>2018.2602739725844</c:v>
                </c:pt>
                <c:pt idx="6671">
                  <c:v>2018.2630136986118</c:v>
                </c:pt>
                <c:pt idx="6672">
                  <c:v>2018.2657534246391</c:v>
                </c:pt>
                <c:pt idx="6673">
                  <c:v>2018.2684931506665</c:v>
                </c:pt>
                <c:pt idx="6674">
                  <c:v>2018.2712328766938</c:v>
                </c:pt>
                <c:pt idx="6675">
                  <c:v>2018.2739726027212</c:v>
                </c:pt>
                <c:pt idx="6676">
                  <c:v>2018.2767123287485</c:v>
                </c:pt>
                <c:pt idx="6677">
                  <c:v>2018.2794520547759</c:v>
                </c:pt>
                <c:pt idx="6678">
                  <c:v>2018.2821917808033</c:v>
                </c:pt>
                <c:pt idx="6679">
                  <c:v>2018.2849315068306</c:v>
                </c:pt>
                <c:pt idx="6680">
                  <c:v>2018.287671232858</c:v>
                </c:pt>
                <c:pt idx="6681">
                  <c:v>2018.2904109588853</c:v>
                </c:pt>
                <c:pt idx="6682">
                  <c:v>2018.2931506849127</c:v>
                </c:pt>
                <c:pt idx="6683">
                  <c:v>2018.29589041094</c:v>
                </c:pt>
                <c:pt idx="6684">
                  <c:v>2018.2986301369674</c:v>
                </c:pt>
                <c:pt idx="6685">
                  <c:v>2018.3013698629948</c:v>
                </c:pt>
                <c:pt idx="6686">
                  <c:v>2018.3041095890221</c:v>
                </c:pt>
                <c:pt idx="6687">
                  <c:v>2018.3068493150495</c:v>
                </c:pt>
                <c:pt idx="6688">
                  <c:v>2018.3095890410768</c:v>
                </c:pt>
                <c:pt idx="6689">
                  <c:v>2018.3123287671042</c:v>
                </c:pt>
                <c:pt idx="6690">
                  <c:v>2018.3150684931315</c:v>
                </c:pt>
                <c:pt idx="6691">
                  <c:v>2018.3178082191589</c:v>
                </c:pt>
                <c:pt idx="6692">
                  <c:v>2018.3205479451863</c:v>
                </c:pt>
                <c:pt idx="6693">
                  <c:v>2018.3232876712136</c:v>
                </c:pt>
                <c:pt idx="6694">
                  <c:v>2018.326027397241</c:v>
                </c:pt>
                <c:pt idx="6695">
                  <c:v>2018.3287671232683</c:v>
                </c:pt>
                <c:pt idx="6696">
                  <c:v>2018.3315068492957</c:v>
                </c:pt>
                <c:pt idx="6697">
                  <c:v>2018.334246575323</c:v>
                </c:pt>
                <c:pt idx="6698">
                  <c:v>2018.3369863013504</c:v>
                </c:pt>
                <c:pt idx="6699">
                  <c:v>2018.3397260273778</c:v>
                </c:pt>
                <c:pt idx="6700">
                  <c:v>2018.3424657534051</c:v>
                </c:pt>
                <c:pt idx="6701">
                  <c:v>2018.3452054794325</c:v>
                </c:pt>
                <c:pt idx="6702">
                  <c:v>2018.3479452054598</c:v>
                </c:pt>
                <c:pt idx="6703">
                  <c:v>2018.3506849314872</c:v>
                </c:pt>
                <c:pt idx="6704">
                  <c:v>2018.3534246575146</c:v>
                </c:pt>
                <c:pt idx="6705">
                  <c:v>2018.3561643835419</c:v>
                </c:pt>
                <c:pt idx="6706">
                  <c:v>2018.3589041095693</c:v>
                </c:pt>
                <c:pt idx="6707">
                  <c:v>2018.3616438355966</c:v>
                </c:pt>
                <c:pt idx="6708">
                  <c:v>2018.364383561624</c:v>
                </c:pt>
                <c:pt idx="6709">
                  <c:v>2018.3671232876513</c:v>
                </c:pt>
                <c:pt idx="6710">
                  <c:v>2018.3698630136787</c:v>
                </c:pt>
                <c:pt idx="6711">
                  <c:v>2018.3726027397061</c:v>
                </c:pt>
                <c:pt idx="6712">
                  <c:v>2018.3753424657334</c:v>
                </c:pt>
                <c:pt idx="6713">
                  <c:v>2018.3780821917608</c:v>
                </c:pt>
                <c:pt idx="6714">
                  <c:v>2018.3808219177881</c:v>
                </c:pt>
                <c:pt idx="6715">
                  <c:v>2018.3835616438155</c:v>
                </c:pt>
                <c:pt idx="6716">
                  <c:v>2018.3863013698428</c:v>
                </c:pt>
                <c:pt idx="6717">
                  <c:v>2018.3890410958702</c:v>
                </c:pt>
                <c:pt idx="6718">
                  <c:v>2018.3917808218976</c:v>
                </c:pt>
                <c:pt idx="6719">
                  <c:v>2018.3945205479249</c:v>
                </c:pt>
                <c:pt idx="6720">
                  <c:v>2018.3972602739523</c:v>
                </c:pt>
                <c:pt idx="6721">
                  <c:v>2018.3999999999796</c:v>
                </c:pt>
                <c:pt idx="6722">
                  <c:v>2018.402739726007</c:v>
                </c:pt>
                <c:pt idx="6723">
                  <c:v>2018.4054794520343</c:v>
                </c:pt>
                <c:pt idx="6724">
                  <c:v>2018.4082191780617</c:v>
                </c:pt>
                <c:pt idx="6725">
                  <c:v>2018.4109589040891</c:v>
                </c:pt>
                <c:pt idx="6726">
                  <c:v>2018.4136986301164</c:v>
                </c:pt>
                <c:pt idx="6727">
                  <c:v>2018.4164383561438</c:v>
                </c:pt>
                <c:pt idx="6728">
                  <c:v>2018.4191780821711</c:v>
                </c:pt>
                <c:pt idx="6729">
                  <c:v>2018.4219178081985</c:v>
                </c:pt>
                <c:pt idx="6730">
                  <c:v>2018.4246575342258</c:v>
                </c:pt>
                <c:pt idx="6731">
                  <c:v>2018.4273972602532</c:v>
                </c:pt>
                <c:pt idx="6732">
                  <c:v>2018.4301369862806</c:v>
                </c:pt>
                <c:pt idx="6733">
                  <c:v>2018.4328767123079</c:v>
                </c:pt>
                <c:pt idx="6734">
                  <c:v>2018.4356164383353</c:v>
                </c:pt>
                <c:pt idx="6735">
                  <c:v>2018.4383561643626</c:v>
                </c:pt>
                <c:pt idx="6736">
                  <c:v>2018.44109589039</c:v>
                </c:pt>
                <c:pt idx="6737">
                  <c:v>2018.4438356164173</c:v>
                </c:pt>
                <c:pt idx="6738">
                  <c:v>2018.4465753424447</c:v>
                </c:pt>
                <c:pt idx="6739">
                  <c:v>2018.4493150684721</c:v>
                </c:pt>
                <c:pt idx="6740">
                  <c:v>2018.4520547944994</c:v>
                </c:pt>
                <c:pt idx="6741">
                  <c:v>2018.4547945205268</c:v>
                </c:pt>
                <c:pt idx="6742">
                  <c:v>2018.4575342465541</c:v>
                </c:pt>
                <c:pt idx="6743">
                  <c:v>2018.4602739725815</c:v>
                </c:pt>
                <c:pt idx="6744">
                  <c:v>2018.4630136986088</c:v>
                </c:pt>
                <c:pt idx="6745">
                  <c:v>2018.4657534246362</c:v>
                </c:pt>
                <c:pt idx="6746">
                  <c:v>2018.4684931506636</c:v>
                </c:pt>
                <c:pt idx="6747">
                  <c:v>2018.4712328766909</c:v>
                </c:pt>
                <c:pt idx="6748">
                  <c:v>2018.4739726027183</c:v>
                </c:pt>
                <c:pt idx="6749">
                  <c:v>2018.4767123287456</c:v>
                </c:pt>
                <c:pt idx="6750">
                  <c:v>2018.479452054773</c:v>
                </c:pt>
                <c:pt idx="6751">
                  <c:v>2018.4821917808003</c:v>
                </c:pt>
                <c:pt idx="6752">
                  <c:v>2018.4849315068277</c:v>
                </c:pt>
                <c:pt idx="6753">
                  <c:v>2018.4876712328551</c:v>
                </c:pt>
                <c:pt idx="6754">
                  <c:v>2018.4904109588824</c:v>
                </c:pt>
                <c:pt idx="6755">
                  <c:v>2018.4931506849098</c:v>
                </c:pt>
                <c:pt idx="6756">
                  <c:v>2018.4958904109371</c:v>
                </c:pt>
                <c:pt idx="6757">
                  <c:v>2018.4986301369645</c:v>
                </c:pt>
                <c:pt idx="6758">
                  <c:v>2018.5013698629919</c:v>
                </c:pt>
                <c:pt idx="6759">
                  <c:v>2018.5041095890192</c:v>
                </c:pt>
                <c:pt idx="6760">
                  <c:v>2018.5068493150466</c:v>
                </c:pt>
                <c:pt idx="6761">
                  <c:v>2018.5095890410739</c:v>
                </c:pt>
                <c:pt idx="6762">
                  <c:v>2018.5123287671013</c:v>
                </c:pt>
                <c:pt idx="6763">
                  <c:v>2018.5150684931286</c:v>
                </c:pt>
                <c:pt idx="6764">
                  <c:v>2018.517808219156</c:v>
                </c:pt>
                <c:pt idx="6765">
                  <c:v>2018.5205479451834</c:v>
                </c:pt>
                <c:pt idx="6766">
                  <c:v>2018.5232876712107</c:v>
                </c:pt>
                <c:pt idx="6767">
                  <c:v>2018.5260273972381</c:v>
                </c:pt>
                <c:pt idx="6768">
                  <c:v>2018.5287671232654</c:v>
                </c:pt>
                <c:pt idx="6769">
                  <c:v>2018.5315068492928</c:v>
                </c:pt>
                <c:pt idx="6770">
                  <c:v>2018.5342465753201</c:v>
                </c:pt>
                <c:pt idx="6771">
                  <c:v>2018.5369863013475</c:v>
                </c:pt>
                <c:pt idx="6772">
                  <c:v>2018.5397260273749</c:v>
                </c:pt>
                <c:pt idx="6773">
                  <c:v>2018.5424657534022</c:v>
                </c:pt>
                <c:pt idx="6774">
                  <c:v>2018.5452054794296</c:v>
                </c:pt>
                <c:pt idx="6775">
                  <c:v>2018.5479452054569</c:v>
                </c:pt>
                <c:pt idx="6776">
                  <c:v>2018.5506849314843</c:v>
                </c:pt>
                <c:pt idx="6777">
                  <c:v>2018.5534246575116</c:v>
                </c:pt>
                <c:pt idx="6778">
                  <c:v>2018.556164383539</c:v>
                </c:pt>
                <c:pt idx="6779">
                  <c:v>2018.5589041095664</c:v>
                </c:pt>
                <c:pt idx="6780">
                  <c:v>2018.5616438355937</c:v>
                </c:pt>
                <c:pt idx="6781">
                  <c:v>2018.5643835616211</c:v>
                </c:pt>
                <c:pt idx="6782">
                  <c:v>2018.5671232876484</c:v>
                </c:pt>
                <c:pt idx="6783">
                  <c:v>2018.5698630136758</c:v>
                </c:pt>
                <c:pt idx="6784">
                  <c:v>2018.5726027397031</c:v>
                </c:pt>
                <c:pt idx="6785">
                  <c:v>2018.5753424657305</c:v>
                </c:pt>
                <c:pt idx="6786">
                  <c:v>2018.5780821917579</c:v>
                </c:pt>
                <c:pt idx="6787">
                  <c:v>2018.5808219177852</c:v>
                </c:pt>
                <c:pt idx="6788">
                  <c:v>2018.5835616438126</c:v>
                </c:pt>
                <c:pt idx="6789">
                  <c:v>2018.5863013698399</c:v>
                </c:pt>
                <c:pt idx="6790">
                  <c:v>2018.5890410958673</c:v>
                </c:pt>
                <c:pt idx="6791">
                  <c:v>2018.5917808218946</c:v>
                </c:pt>
                <c:pt idx="6792">
                  <c:v>2018.594520547922</c:v>
                </c:pt>
                <c:pt idx="6793">
                  <c:v>2018.5972602739494</c:v>
                </c:pt>
                <c:pt idx="6794">
                  <c:v>2018.5999999999767</c:v>
                </c:pt>
                <c:pt idx="6795">
                  <c:v>2018.6027397260041</c:v>
                </c:pt>
                <c:pt idx="6796">
                  <c:v>2018.6054794520314</c:v>
                </c:pt>
                <c:pt idx="6797">
                  <c:v>2018.6082191780588</c:v>
                </c:pt>
                <c:pt idx="6798">
                  <c:v>2018.6109589040861</c:v>
                </c:pt>
                <c:pt idx="6799">
                  <c:v>2018.6136986301135</c:v>
                </c:pt>
                <c:pt idx="6800">
                  <c:v>2018.6164383561409</c:v>
                </c:pt>
                <c:pt idx="6801">
                  <c:v>2018.6191780821682</c:v>
                </c:pt>
                <c:pt idx="6802">
                  <c:v>2018.6219178081956</c:v>
                </c:pt>
                <c:pt idx="6803">
                  <c:v>2018.6246575342229</c:v>
                </c:pt>
                <c:pt idx="6804">
                  <c:v>2018.6273972602503</c:v>
                </c:pt>
                <c:pt idx="6805">
                  <c:v>2018.6301369862776</c:v>
                </c:pt>
                <c:pt idx="6806">
                  <c:v>2018.632876712305</c:v>
                </c:pt>
                <c:pt idx="6807">
                  <c:v>2018.6356164383324</c:v>
                </c:pt>
                <c:pt idx="6808">
                  <c:v>2018.6383561643597</c:v>
                </c:pt>
                <c:pt idx="6809">
                  <c:v>2018.6410958903871</c:v>
                </c:pt>
                <c:pt idx="6810">
                  <c:v>2018.6438356164144</c:v>
                </c:pt>
                <c:pt idx="6811">
                  <c:v>2018.6465753424418</c:v>
                </c:pt>
                <c:pt idx="6812">
                  <c:v>2018.6493150684691</c:v>
                </c:pt>
                <c:pt idx="6813">
                  <c:v>2018.6520547944965</c:v>
                </c:pt>
                <c:pt idx="6814">
                  <c:v>2018.6547945205239</c:v>
                </c:pt>
                <c:pt idx="6815">
                  <c:v>2018.6575342465512</c:v>
                </c:pt>
                <c:pt idx="6816">
                  <c:v>2018.6602739725786</c:v>
                </c:pt>
                <c:pt idx="6817">
                  <c:v>2018.6630136986059</c:v>
                </c:pt>
                <c:pt idx="6818">
                  <c:v>2018.6657534246333</c:v>
                </c:pt>
                <c:pt idx="6819">
                  <c:v>2018.6684931506607</c:v>
                </c:pt>
                <c:pt idx="6820">
                  <c:v>2018.671232876688</c:v>
                </c:pt>
                <c:pt idx="6821">
                  <c:v>2018.6739726027154</c:v>
                </c:pt>
                <c:pt idx="6822">
                  <c:v>2018.6767123287427</c:v>
                </c:pt>
                <c:pt idx="6823">
                  <c:v>2018.6794520547701</c:v>
                </c:pt>
                <c:pt idx="6824">
                  <c:v>2018.6821917807974</c:v>
                </c:pt>
                <c:pt idx="6825">
                  <c:v>2018.6849315068248</c:v>
                </c:pt>
                <c:pt idx="6826">
                  <c:v>2018.6876712328522</c:v>
                </c:pt>
                <c:pt idx="6827">
                  <c:v>2018.6904109588795</c:v>
                </c:pt>
                <c:pt idx="6828">
                  <c:v>2018.6931506849069</c:v>
                </c:pt>
                <c:pt idx="6829">
                  <c:v>2018.6958904109342</c:v>
                </c:pt>
                <c:pt idx="6830">
                  <c:v>2018.6986301369616</c:v>
                </c:pt>
                <c:pt idx="6831">
                  <c:v>2018.7013698629889</c:v>
                </c:pt>
                <c:pt idx="6832">
                  <c:v>2018.7041095890163</c:v>
                </c:pt>
                <c:pt idx="6833">
                  <c:v>2018.7068493150437</c:v>
                </c:pt>
                <c:pt idx="6834">
                  <c:v>2018.709589041071</c:v>
                </c:pt>
                <c:pt idx="6835">
                  <c:v>2018.7123287670984</c:v>
                </c:pt>
                <c:pt idx="6836">
                  <c:v>2018.7150684931257</c:v>
                </c:pt>
                <c:pt idx="6837">
                  <c:v>2018.7178082191531</c:v>
                </c:pt>
                <c:pt idx="6838">
                  <c:v>2018.7205479451804</c:v>
                </c:pt>
                <c:pt idx="6839">
                  <c:v>2018.7232876712078</c:v>
                </c:pt>
                <c:pt idx="6840">
                  <c:v>2018.7260273972352</c:v>
                </c:pt>
                <c:pt idx="6841">
                  <c:v>2018.7287671232625</c:v>
                </c:pt>
                <c:pt idx="6842">
                  <c:v>2018.7315068492899</c:v>
                </c:pt>
                <c:pt idx="6843">
                  <c:v>2018.7342465753172</c:v>
                </c:pt>
                <c:pt idx="6844">
                  <c:v>2018.7369863013446</c:v>
                </c:pt>
                <c:pt idx="6845">
                  <c:v>2018.7397260273719</c:v>
                </c:pt>
                <c:pt idx="6846">
                  <c:v>2018.7424657533993</c:v>
                </c:pt>
                <c:pt idx="6847">
                  <c:v>2018.7452054794267</c:v>
                </c:pt>
                <c:pt idx="6848">
                  <c:v>2018.747945205454</c:v>
                </c:pt>
                <c:pt idx="6849">
                  <c:v>2018.7506849314814</c:v>
                </c:pt>
                <c:pt idx="6850">
                  <c:v>2018.7534246575087</c:v>
                </c:pt>
                <c:pt idx="6851">
                  <c:v>2018.7561643835361</c:v>
                </c:pt>
                <c:pt idx="6852">
                  <c:v>2018.7589041095634</c:v>
                </c:pt>
                <c:pt idx="6853">
                  <c:v>2018.7616438355908</c:v>
                </c:pt>
                <c:pt idx="6854">
                  <c:v>2018.7643835616182</c:v>
                </c:pt>
                <c:pt idx="6855">
                  <c:v>2018.7671232876455</c:v>
                </c:pt>
                <c:pt idx="6856">
                  <c:v>2018.7698630136729</c:v>
                </c:pt>
                <c:pt idx="6857">
                  <c:v>2018.7726027397002</c:v>
                </c:pt>
                <c:pt idx="6858">
                  <c:v>2018.7753424657276</c:v>
                </c:pt>
                <c:pt idx="6859">
                  <c:v>2018.7780821917549</c:v>
                </c:pt>
                <c:pt idx="6860">
                  <c:v>2018.7808219177823</c:v>
                </c:pt>
                <c:pt idx="6861">
                  <c:v>2018.7835616438097</c:v>
                </c:pt>
                <c:pt idx="6862">
                  <c:v>2018.786301369837</c:v>
                </c:pt>
                <c:pt idx="6863">
                  <c:v>2018.7890410958644</c:v>
                </c:pt>
                <c:pt idx="6864">
                  <c:v>2018.7917808218917</c:v>
                </c:pt>
                <c:pt idx="6865">
                  <c:v>2018.7945205479191</c:v>
                </c:pt>
                <c:pt idx="6866">
                  <c:v>2018.7972602739464</c:v>
                </c:pt>
                <c:pt idx="6867">
                  <c:v>2018.7999999999738</c:v>
                </c:pt>
                <c:pt idx="6868">
                  <c:v>2018.8027397260012</c:v>
                </c:pt>
                <c:pt idx="6869">
                  <c:v>2018.8054794520285</c:v>
                </c:pt>
                <c:pt idx="6870">
                  <c:v>2018.8082191780559</c:v>
                </c:pt>
                <c:pt idx="6871">
                  <c:v>2018.8109589040832</c:v>
                </c:pt>
                <c:pt idx="6872">
                  <c:v>2018.8136986301106</c:v>
                </c:pt>
                <c:pt idx="6873">
                  <c:v>2018.816438356138</c:v>
                </c:pt>
                <c:pt idx="6874">
                  <c:v>2018.8191780821653</c:v>
                </c:pt>
                <c:pt idx="6875">
                  <c:v>2018.8219178081927</c:v>
                </c:pt>
                <c:pt idx="6876">
                  <c:v>2018.82465753422</c:v>
                </c:pt>
                <c:pt idx="6877">
                  <c:v>2018.8273972602474</c:v>
                </c:pt>
                <c:pt idx="6878">
                  <c:v>2018.8301369862747</c:v>
                </c:pt>
                <c:pt idx="6879">
                  <c:v>2018.8328767123021</c:v>
                </c:pt>
                <c:pt idx="6880">
                  <c:v>2018.8356164383295</c:v>
                </c:pt>
                <c:pt idx="6881">
                  <c:v>2018.8383561643568</c:v>
                </c:pt>
                <c:pt idx="6882">
                  <c:v>2018.8410958903842</c:v>
                </c:pt>
                <c:pt idx="6883">
                  <c:v>2018.8438356164115</c:v>
                </c:pt>
                <c:pt idx="6884">
                  <c:v>2018.8465753424389</c:v>
                </c:pt>
                <c:pt idx="6885">
                  <c:v>2018.8493150684662</c:v>
                </c:pt>
                <c:pt idx="6886">
                  <c:v>2018.8520547944936</c:v>
                </c:pt>
                <c:pt idx="6887">
                  <c:v>2018.854794520521</c:v>
                </c:pt>
                <c:pt idx="6888">
                  <c:v>2018.8575342465483</c:v>
                </c:pt>
                <c:pt idx="6889">
                  <c:v>2018.8602739725757</c:v>
                </c:pt>
                <c:pt idx="6890">
                  <c:v>2018.863013698603</c:v>
                </c:pt>
                <c:pt idx="6891">
                  <c:v>2018.8657534246304</c:v>
                </c:pt>
                <c:pt idx="6892">
                  <c:v>2018.8684931506577</c:v>
                </c:pt>
                <c:pt idx="6893">
                  <c:v>2018.8712328766851</c:v>
                </c:pt>
                <c:pt idx="6894">
                  <c:v>2018.8739726027125</c:v>
                </c:pt>
                <c:pt idx="6895">
                  <c:v>2018.8767123287398</c:v>
                </c:pt>
                <c:pt idx="6896">
                  <c:v>2018.8794520547672</c:v>
                </c:pt>
                <c:pt idx="6897">
                  <c:v>2018.8821917807945</c:v>
                </c:pt>
                <c:pt idx="6898">
                  <c:v>2018.8849315068219</c:v>
                </c:pt>
                <c:pt idx="6899">
                  <c:v>2018.8876712328492</c:v>
                </c:pt>
                <c:pt idx="6900">
                  <c:v>2018.8904109588766</c:v>
                </c:pt>
                <c:pt idx="6901">
                  <c:v>2018.893150684904</c:v>
                </c:pt>
                <c:pt idx="6902">
                  <c:v>2018.8958904109313</c:v>
                </c:pt>
                <c:pt idx="6903">
                  <c:v>2018.8986301369587</c:v>
                </c:pt>
                <c:pt idx="6904">
                  <c:v>2018.901369862986</c:v>
                </c:pt>
                <c:pt idx="6905">
                  <c:v>2018.9041095890134</c:v>
                </c:pt>
                <c:pt idx="6906">
                  <c:v>2018.9068493150407</c:v>
                </c:pt>
                <c:pt idx="6907">
                  <c:v>2018.9095890410681</c:v>
                </c:pt>
                <c:pt idx="6908">
                  <c:v>2018.9123287670955</c:v>
                </c:pt>
                <c:pt idx="6909">
                  <c:v>2018.9150684931228</c:v>
                </c:pt>
                <c:pt idx="6910">
                  <c:v>2018.9178082191502</c:v>
                </c:pt>
                <c:pt idx="6911">
                  <c:v>2018.9205479451775</c:v>
                </c:pt>
                <c:pt idx="6912">
                  <c:v>2018.9232876712049</c:v>
                </c:pt>
                <c:pt idx="6913">
                  <c:v>2018.9260273972322</c:v>
                </c:pt>
                <c:pt idx="6914">
                  <c:v>2018.9287671232596</c:v>
                </c:pt>
                <c:pt idx="6915">
                  <c:v>2018.931506849287</c:v>
                </c:pt>
                <c:pt idx="6916">
                  <c:v>2018.9342465753143</c:v>
                </c:pt>
                <c:pt idx="6917">
                  <c:v>2018.9369863013417</c:v>
                </c:pt>
                <c:pt idx="6918">
                  <c:v>2018.939726027369</c:v>
                </c:pt>
                <c:pt idx="6919">
                  <c:v>2018.9424657533964</c:v>
                </c:pt>
                <c:pt idx="6920">
                  <c:v>2018.9452054794237</c:v>
                </c:pt>
                <c:pt idx="6921">
                  <c:v>2018.9479452054511</c:v>
                </c:pt>
                <c:pt idx="6922">
                  <c:v>2018.9506849314785</c:v>
                </c:pt>
                <c:pt idx="6923">
                  <c:v>2018.9534246575058</c:v>
                </c:pt>
                <c:pt idx="6924">
                  <c:v>2018.9561643835332</c:v>
                </c:pt>
                <c:pt idx="6925">
                  <c:v>2018.9589041095605</c:v>
                </c:pt>
                <c:pt idx="6926">
                  <c:v>2018.9616438355879</c:v>
                </c:pt>
                <c:pt idx="6927">
                  <c:v>2018.9643835616153</c:v>
                </c:pt>
                <c:pt idx="6928">
                  <c:v>2018.9671232876426</c:v>
                </c:pt>
                <c:pt idx="6929">
                  <c:v>2018.96986301367</c:v>
                </c:pt>
                <c:pt idx="6930">
                  <c:v>2018.9726027396973</c:v>
                </c:pt>
                <c:pt idx="6931">
                  <c:v>2018.9753424657247</c:v>
                </c:pt>
                <c:pt idx="6932">
                  <c:v>2018.978082191752</c:v>
                </c:pt>
                <c:pt idx="6933">
                  <c:v>2018.9808219177794</c:v>
                </c:pt>
                <c:pt idx="6934">
                  <c:v>2018.9835616438068</c:v>
                </c:pt>
                <c:pt idx="6935">
                  <c:v>2018.9863013698341</c:v>
                </c:pt>
                <c:pt idx="6936">
                  <c:v>2018.9890410958615</c:v>
                </c:pt>
                <c:pt idx="6937">
                  <c:v>2018.9917808218888</c:v>
                </c:pt>
                <c:pt idx="6938">
                  <c:v>2018.9945205479162</c:v>
                </c:pt>
                <c:pt idx="6939">
                  <c:v>2018.9972602739435</c:v>
                </c:pt>
                <c:pt idx="6940">
                  <c:v>2018.9999999999709</c:v>
                </c:pt>
                <c:pt idx="6941">
                  <c:v>2019.0027397259983</c:v>
                </c:pt>
                <c:pt idx="6942">
                  <c:v>2019.0054794520256</c:v>
                </c:pt>
                <c:pt idx="6943">
                  <c:v>2019.008219178053</c:v>
                </c:pt>
                <c:pt idx="6944">
                  <c:v>2019.0109589040803</c:v>
                </c:pt>
                <c:pt idx="6945">
                  <c:v>2019.0136986301077</c:v>
                </c:pt>
                <c:pt idx="6946">
                  <c:v>2019.016438356135</c:v>
                </c:pt>
                <c:pt idx="6947">
                  <c:v>2019.0191780821624</c:v>
                </c:pt>
                <c:pt idx="6948">
                  <c:v>2019.0219178081898</c:v>
                </c:pt>
                <c:pt idx="6949">
                  <c:v>2019.0246575342171</c:v>
                </c:pt>
                <c:pt idx="6950">
                  <c:v>2019.0273972602445</c:v>
                </c:pt>
                <c:pt idx="6951">
                  <c:v>2019.0301369862718</c:v>
                </c:pt>
                <c:pt idx="6952">
                  <c:v>2019.0328767122992</c:v>
                </c:pt>
                <c:pt idx="6953">
                  <c:v>2019.0356164383265</c:v>
                </c:pt>
                <c:pt idx="6954">
                  <c:v>2019.0383561643539</c:v>
                </c:pt>
                <c:pt idx="6955">
                  <c:v>2019.0410958903813</c:v>
                </c:pt>
                <c:pt idx="6956">
                  <c:v>2019.0438356164086</c:v>
                </c:pt>
                <c:pt idx="6957">
                  <c:v>2019.046575342436</c:v>
                </c:pt>
                <c:pt idx="6958">
                  <c:v>2019.0493150684633</c:v>
                </c:pt>
                <c:pt idx="6959">
                  <c:v>2019.0520547944907</c:v>
                </c:pt>
                <c:pt idx="6960">
                  <c:v>2019.054794520518</c:v>
                </c:pt>
                <c:pt idx="6961">
                  <c:v>2019.0575342465454</c:v>
                </c:pt>
                <c:pt idx="6962">
                  <c:v>2019.0602739725728</c:v>
                </c:pt>
                <c:pt idx="6963">
                  <c:v>2019.0630136986001</c:v>
                </c:pt>
                <c:pt idx="6964">
                  <c:v>2019.0657534246275</c:v>
                </c:pt>
                <c:pt idx="6965">
                  <c:v>2019.0684931506548</c:v>
                </c:pt>
                <c:pt idx="6966">
                  <c:v>2019.0712328766822</c:v>
                </c:pt>
                <c:pt idx="6967">
                  <c:v>2019.0739726027095</c:v>
                </c:pt>
                <c:pt idx="6968">
                  <c:v>2019.0767123287369</c:v>
                </c:pt>
                <c:pt idx="6969">
                  <c:v>2019.0794520547643</c:v>
                </c:pt>
                <c:pt idx="6970">
                  <c:v>2019.0821917807916</c:v>
                </c:pt>
                <c:pt idx="6971">
                  <c:v>2019.084931506819</c:v>
                </c:pt>
                <c:pt idx="6972">
                  <c:v>2019.0876712328463</c:v>
                </c:pt>
                <c:pt idx="6973">
                  <c:v>2019.0904109588737</c:v>
                </c:pt>
                <c:pt idx="6974">
                  <c:v>2019.093150684901</c:v>
                </c:pt>
                <c:pt idx="6975">
                  <c:v>2019.0958904109284</c:v>
                </c:pt>
                <c:pt idx="6976">
                  <c:v>2019.0986301369558</c:v>
                </c:pt>
                <c:pt idx="6977">
                  <c:v>2019.1013698629831</c:v>
                </c:pt>
                <c:pt idx="6978">
                  <c:v>2019.1041095890105</c:v>
                </c:pt>
                <c:pt idx="6979">
                  <c:v>2019.1068493150378</c:v>
                </c:pt>
                <c:pt idx="6980">
                  <c:v>2019.1095890410652</c:v>
                </c:pt>
                <c:pt idx="6981">
                  <c:v>2019.1123287670925</c:v>
                </c:pt>
                <c:pt idx="6982">
                  <c:v>2019.1150684931199</c:v>
                </c:pt>
                <c:pt idx="6983">
                  <c:v>2019.1178082191473</c:v>
                </c:pt>
                <c:pt idx="6984">
                  <c:v>2019.1205479451746</c:v>
                </c:pt>
                <c:pt idx="6985">
                  <c:v>2019.123287671202</c:v>
                </c:pt>
                <c:pt idx="6986">
                  <c:v>2019.1260273972293</c:v>
                </c:pt>
                <c:pt idx="6987">
                  <c:v>2019.1287671232567</c:v>
                </c:pt>
                <c:pt idx="6988">
                  <c:v>2019.1315068492841</c:v>
                </c:pt>
                <c:pt idx="6989">
                  <c:v>2019.1342465753114</c:v>
                </c:pt>
                <c:pt idx="6990">
                  <c:v>2019.1369863013388</c:v>
                </c:pt>
                <c:pt idx="6991">
                  <c:v>2019.1397260273661</c:v>
                </c:pt>
                <c:pt idx="6992">
                  <c:v>2019.1424657533935</c:v>
                </c:pt>
                <c:pt idx="6993">
                  <c:v>2019.1452054794208</c:v>
                </c:pt>
                <c:pt idx="6994">
                  <c:v>2019.1479452054482</c:v>
                </c:pt>
                <c:pt idx="6995">
                  <c:v>2019.1506849314756</c:v>
                </c:pt>
                <c:pt idx="6996">
                  <c:v>2019.1534246575029</c:v>
                </c:pt>
                <c:pt idx="6997">
                  <c:v>2019.1561643835303</c:v>
                </c:pt>
                <c:pt idx="6998">
                  <c:v>2019.1589041095576</c:v>
                </c:pt>
                <c:pt idx="6999">
                  <c:v>2019.161643835585</c:v>
                </c:pt>
                <c:pt idx="7000">
                  <c:v>2019.1643835616123</c:v>
                </c:pt>
                <c:pt idx="7001">
                  <c:v>2019.1671232876397</c:v>
                </c:pt>
                <c:pt idx="7002">
                  <c:v>2019.1698630136671</c:v>
                </c:pt>
                <c:pt idx="7003">
                  <c:v>2019.1726027396944</c:v>
                </c:pt>
                <c:pt idx="7004">
                  <c:v>2019.1753424657218</c:v>
                </c:pt>
                <c:pt idx="7005">
                  <c:v>2019.1780821917491</c:v>
                </c:pt>
                <c:pt idx="7006">
                  <c:v>2019.1808219177765</c:v>
                </c:pt>
                <c:pt idx="7007">
                  <c:v>2019.1835616438038</c:v>
                </c:pt>
                <c:pt idx="7008">
                  <c:v>2019.1863013698312</c:v>
                </c:pt>
                <c:pt idx="7009">
                  <c:v>2019.1890410958586</c:v>
                </c:pt>
                <c:pt idx="7010">
                  <c:v>2019.1917808218859</c:v>
                </c:pt>
                <c:pt idx="7011">
                  <c:v>2019.1945205479133</c:v>
                </c:pt>
                <c:pt idx="7012">
                  <c:v>2019.1972602739406</c:v>
                </c:pt>
                <c:pt idx="7013">
                  <c:v>2019.199999999968</c:v>
                </c:pt>
                <c:pt idx="7014">
                  <c:v>2019.2027397259953</c:v>
                </c:pt>
                <c:pt idx="7015">
                  <c:v>2019.2054794520227</c:v>
                </c:pt>
                <c:pt idx="7016">
                  <c:v>2019.2082191780501</c:v>
                </c:pt>
                <c:pt idx="7017">
                  <c:v>2019.2109589040774</c:v>
                </c:pt>
                <c:pt idx="7018">
                  <c:v>2019.2136986301048</c:v>
                </c:pt>
                <c:pt idx="7019">
                  <c:v>2019.2164383561321</c:v>
                </c:pt>
                <c:pt idx="7020">
                  <c:v>2019.2191780821595</c:v>
                </c:pt>
                <c:pt idx="7021">
                  <c:v>2019.2219178081868</c:v>
                </c:pt>
                <c:pt idx="7022">
                  <c:v>2019.2246575342142</c:v>
                </c:pt>
                <c:pt idx="7023">
                  <c:v>2019.2273972602416</c:v>
                </c:pt>
                <c:pt idx="7024">
                  <c:v>2019.2301369862689</c:v>
                </c:pt>
                <c:pt idx="7025">
                  <c:v>2019.2328767122963</c:v>
                </c:pt>
                <c:pt idx="7026">
                  <c:v>2019.2356164383236</c:v>
                </c:pt>
                <c:pt idx="7027">
                  <c:v>2019.238356164351</c:v>
                </c:pt>
                <c:pt idx="7028">
                  <c:v>2019.2410958903783</c:v>
                </c:pt>
                <c:pt idx="7029">
                  <c:v>2019.2438356164057</c:v>
                </c:pt>
                <c:pt idx="7030">
                  <c:v>2019.2465753424331</c:v>
                </c:pt>
                <c:pt idx="7031">
                  <c:v>2019.2493150684604</c:v>
                </c:pt>
                <c:pt idx="7032">
                  <c:v>2019.2520547944878</c:v>
                </c:pt>
                <c:pt idx="7033">
                  <c:v>2019.2547945205151</c:v>
                </c:pt>
                <c:pt idx="7034">
                  <c:v>2019.2575342465425</c:v>
                </c:pt>
                <c:pt idx="7035">
                  <c:v>2019.2602739725698</c:v>
                </c:pt>
                <c:pt idx="7036">
                  <c:v>2019.2630136985972</c:v>
                </c:pt>
                <c:pt idx="7037">
                  <c:v>2019.2657534246246</c:v>
                </c:pt>
                <c:pt idx="7038">
                  <c:v>2019.2684931506519</c:v>
                </c:pt>
                <c:pt idx="7039">
                  <c:v>2019.2712328766793</c:v>
                </c:pt>
                <c:pt idx="7040">
                  <c:v>2019.2739726027066</c:v>
                </c:pt>
                <c:pt idx="7041">
                  <c:v>2019.276712328734</c:v>
                </c:pt>
                <c:pt idx="7042">
                  <c:v>2019.2794520547614</c:v>
                </c:pt>
                <c:pt idx="7043">
                  <c:v>2019.2821917807887</c:v>
                </c:pt>
                <c:pt idx="7044">
                  <c:v>2019.2849315068161</c:v>
                </c:pt>
                <c:pt idx="7045">
                  <c:v>2019.2876712328434</c:v>
                </c:pt>
                <c:pt idx="7046">
                  <c:v>2019.2904109588708</c:v>
                </c:pt>
                <c:pt idx="7047">
                  <c:v>2019.2931506848981</c:v>
                </c:pt>
                <c:pt idx="7048">
                  <c:v>2019.2958904109255</c:v>
                </c:pt>
                <c:pt idx="7049">
                  <c:v>2019.2986301369529</c:v>
                </c:pt>
                <c:pt idx="7050">
                  <c:v>2019.3013698629802</c:v>
                </c:pt>
                <c:pt idx="7051">
                  <c:v>2019.3041095890076</c:v>
                </c:pt>
                <c:pt idx="7052">
                  <c:v>2019.3068493150349</c:v>
                </c:pt>
                <c:pt idx="7053">
                  <c:v>2019.3095890410623</c:v>
                </c:pt>
                <c:pt idx="7054">
                  <c:v>2019.3123287670896</c:v>
                </c:pt>
                <c:pt idx="7055">
                  <c:v>2019.315068493117</c:v>
                </c:pt>
                <c:pt idx="7056">
                  <c:v>2019.3178082191444</c:v>
                </c:pt>
                <c:pt idx="7057">
                  <c:v>2019.3205479451717</c:v>
                </c:pt>
                <c:pt idx="7058">
                  <c:v>2019.3232876711991</c:v>
                </c:pt>
                <c:pt idx="7059">
                  <c:v>2019.3260273972264</c:v>
                </c:pt>
                <c:pt idx="7060">
                  <c:v>2019.3287671232538</c:v>
                </c:pt>
                <c:pt idx="7061">
                  <c:v>2019.3315068492811</c:v>
                </c:pt>
                <c:pt idx="7062">
                  <c:v>2019.3342465753085</c:v>
                </c:pt>
                <c:pt idx="7063">
                  <c:v>2019.3369863013359</c:v>
                </c:pt>
                <c:pt idx="7064">
                  <c:v>2019.3397260273632</c:v>
                </c:pt>
                <c:pt idx="7065">
                  <c:v>2019.3424657533906</c:v>
                </c:pt>
                <c:pt idx="7066">
                  <c:v>2019.3452054794179</c:v>
                </c:pt>
                <c:pt idx="7067">
                  <c:v>2019.3479452054453</c:v>
                </c:pt>
                <c:pt idx="7068">
                  <c:v>2019.3506849314726</c:v>
                </c:pt>
                <c:pt idx="7069">
                  <c:v>2019.3534246575</c:v>
                </c:pt>
                <c:pt idx="7070">
                  <c:v>2019.3561643835274</c:v>
                </c:pt>
                <c:pt idx="7071">
                  <c:v>2019.3589041095547</c:v>
                </c:pt>
                <c:pt idx="7072">
                  <c:v>2019.3616438355821</c:v>
                </c:pt>
                <c:pt idx="7073">
                  <c:v>2019.3643835616094</c:v>
                </c:pt>
                <c:pt idx="7074">
                  <c:v>2019.3671232876368</c:v>
                </c:pt>
                <c:pt idx="7075">
                  <c:v>2019.3698630136641</c:v>
                </c:pt>
                <c:pt idx="7076">
                  <c:v>2019.3726027396915</c:v>
                </c:pt>
                <c:pt idx="7077">
                  <c:v>2019.3753424657189</c:v>
                </c:pt>
                <c:pt idx="7078">
                  <c:v>2019.3780821917462</c:v>
                </c:pt>
                <c:pt idx="7079">
                  <c:v>2019.3808219177736</c:v>
                </c:pt>
                <c:pt idx="7080">
                  <c:v>2019.3835616438009</c:v>
                </c:pt>
                <c:pt idx="7081">
                  <c:v>2019.3863013698283</c:v>
                </c:pt>
                <c:pt idx="7082">
                  <c:v>2019.3890410958556</c:v>
                </c:pt>
                <c:pt idx="7083">
                  <c:v>2019.391780821883</c:v>
                </c:pt>
                <c:pt idx="7084">
                  <c:v>2019.3945205479104</c:v>
                </c:pt>
                <c:pt idx="7085">
                  <c:v>2019.3972602739377</c:v>
                </c:pt>
                <c:pt idx="7086">
                  <c:v>2019.3999999999651</c:v>
                </c:pt>
                <c:pt idx="7087">
                  <c:v>2019.4027397259924</c:v>
                </c:pt>
                <c:pt idx="7088">
                  <c:v>2019.4054794520198</c:v>
                </c:pt>
                <c:pt idx="7089">
                  <c:v>2019.4082191780471</c:v>
                </c:pt>
                <c:pt idx="7090">
                  <c:v>2019.4109589040745</c:v>
                </c:pt>
                <c:pt idx="7091">
                  <c:v>2019.4136986301019</c:v>
                </c:pt>
                <c:pt idx="7092">
                  <c:v>2019.4164383561292</c:v>
                </c:pt>
                <c:pt idx="7093">
                  <c:v>2019.4191780821566</c:v>
                </c:pt>
                <c:pt idx="7094">
                  <c:v>2019.4219178081839</c:v>
                </c:pt>
                <c:pt idx="7095">
                  <c:v>2019.4246575342113</c:v>
                </c:pt>
                <c:pt idx="7096">
                  <c:v>2019.4273972602386</c:v>
                </c:pt>
                <c:pt idx="7097">
                  <c:v>2019.430136986266</c:v>
                </c:pt>
                <c:pt idx="7098">
                  <c:v>2019.4328767122934</c:v>
                </c:pt>
                <c:pt idx="7099">
                  <c:v>2019.4356164383207</c:v>
                </c:pt>
                <c:pt idx="7100">
                  <c:v>2019.4383561643481</c:v>
                </c:pt>
                <c:pt idx="7101">
                  <c:v>2019.4410958903754</c:v>
                </c:pt>
                <c:pt idx="7102">
                  <c:v>2019.4438356164028</c:v>
                </c:pt>
                <c:pt idx="7103">
                  <c:v>2019.4465753424302</c:v>
                </c:pt>
                <c:pt idx="7104">
                  <c:v>2019.4493150684575</c:v>
                </c:pt>
                <c:pt idx="7105">
                  <c:v>2019.4520547944849</c:v>
                </c:pt>
                <c:pt idx="7106">
                  <c:v>2019.4547945205122</c:v>
                </c:pt>
                <c:pt idx="7107">
                  <c:v>2019.4575342465396</c:v>
                </c:pt>
                <c:pt idx="7108">
                  <c:v>2019.4602739725669</c:v>
                </c:pt>
                <c:pt idx="7109">
                  <c:v>2019.4630136985943</c:v>
                </c:pt>
                <c:pt idx="7110">
                  <c:v>2019.4657534246217</c:v>
                </c:pt>
                <c:pt idx="7111">
                  <c:v>2019.468493150649</c:v>
                </c:pt>
                <c:pt idx="7112">
                  <c:v>2019.4712328766764</c:v>
                </c:pt>
                <c:pt idx="7113">
                  <c:v>2019.4739726027037</c:v>
                </c:pt>
                <c:pt idx="7114">
                  <c:v>2019.4767123287311</c:v>
                </c:pt>
                <c:pt idx="7115">
                  <c:v>2019.4794520547584</c:v>
                </c:pt>
                <c:pt idx="7116">
                  <c:v>2019.4821917807858</c:v>
                </c:pt>
                <c:pt idx="7117">
                  <c:v>2019.4849315068132</c:v>
                </c:pt>
                <c:pt idx="7118">
                  <c:v>2019.4876712328405</c:v>
                </c:pt>
                <c:pt idx="7119">
                  <c:v>2019.4904109588679</c:v>
                </c:pt>
                <c:pt idx="7120">
                  <c:v>2019.4931506848952</c:v>
                </c:pt>
                <c:pt idx="7121">
                  <c:v>2019.4958904109226</c:v>
                </c:pt>
                <c:pt idx="7122">
                  <c:v>2019.4986301369499</c:v>
                </c:pt>
                <c:pt idx="7123">
                  <c:v>2019.5013698629773</c:v>
                </c:pt>
                <c:pt idx="7124">
                  <c:v>2019.5041095890047</c:v>
                </c:pt>
                <c:pt idx="7125">
                  <c:v>2019.506849315032</c:v>
                </c:pt>
                <c:pt idx="7126">
                  <c:v>2019.5095890410594</c:v>
                </c:pt>
                <c:pt idx="7127">
                  <c:v>2019.5123287670867</c:v>
                </c:pt>
                <c:pt idx="7128">
                  <c:v>2019.5150684931141</c:v>
                </c:pt>
                <c:pt idx="7129">
                  <c:v>2019.5178082191414</c:v>
                </c:pt>
                <c:pt idx="7130">
                  <c:v>2019.5205479451688</c:v>
                </c:pt>
                <c:pt idx="7131">
                  <c:v>2019.5232876711962</c:v>
                </c:pt>
                <c:pt idx="7132">
                  <c:v>2019.5260273972235</c:v>
                </c:pt>
                <c:pt idx="7133">
                  <c:v>2019.5287671232509</c:v>
                </c:pt>
                <c:pt idx="7134">
                  <c:v>2019.5315068492782</c:v>
                </c:pt>
                <c:pt idx="7135">
                  <c:v>2019.5342465753056</c:v>
                </c:pt>
                <c:pt idx="7136">
                  <c:v>2019.5369863013329</c:v>
                </c:pt>
                <c:pt idx="7137">
                  <c:v>2019.5397260273603</c:v>
                </c:pt>
                <c:pt idx="7138">
                  <c:v>2019.5424657533877</c:v>
                </c:pt>
                <c:pt idx="7139">
                  <c:v>2019.545205479415</c:v>
                </c:pt>
                <c:pt idx="7140">
                  <c:v>2019.5479452054424</c:v>
                </c:pt>
                <c:pt idx="7141">
                  <c:v>2019.5506849314697</c:v>
                </c:pt>
                <c:pt idx="7142">
                  <c:v>2019.5534246574971</c:v>
                </c:pt>
                <c:pt idx="7143">
                  <c:v>2019.5561643835244</c:v>
                </c:pt>
                <c:pt idx="7144">
                  <c:v>2019.5589041095518</c:v>
                </c:pt>
                <c:pt idx="7145">
                  <c:v>2019.5616438355792</c:v>
                </c:pt>
                <c:pt idx="7146">
                  <c:v>2019.5643835616065</c:v>
                </c:pt>
                <c:pt idx="7147">
                  <c:v>2019.5671232876339</c:v>
                </c:pt>
                <c:pt idx="7148">
                  <c:v>2019.5698630136612</c:v>
                </c:pt>
                <c:pt idx="7149">
                  <c:v>2019.5726027396886</c:v>
                </c:pt>
                <c:pt idx="7150">
                  <c:v>2019.5753424657159</c:v>
                </c:pt>
                <c:pt idx="7151">
                  <c:v>2019.5780821917433</c:v>
                </c:pt>
                <c:pt idx="7152">
                  <c:v>2019.5808219177707</c:v>
                </c:pt>
                <c:pt idx="7153">
                  <c:v>2019.583561643798</c:v>
                </c:pt>
                <c:pt idx="7154">
                  <c:v>2019.5863013698254</c:v>
                </c:pt>
                <c:pt idx="7155">
                  <c:v>2019.5890410958527</c:v>
                </c:pt>
                <c:pt idx="7156">
                  <c:v>2019.5917808218801</c:v>
                </c:pt>
                <c:pt idx="7157">
                  <c:v>2019.5945205479075</c:v>
                </c:pt>
                <c:pt idx="7158">
                  <c:v>2019.5972602739348</c:v>
                </c:pt>
                <c:pt idx="7159">
                  <c:v>2019.5999999999622</c:v>
                </c:pt>
                <c:pt idx="7160">
                  <c:v>2019.6027397259895</c:v>
                </c:pt>
                <c:pt idx="7161">
                  <c:v>2019.6054794520169</c:v>
                </c:pt>
                <c:pt idx="7162">
                  <c:v>2019.6082191780442</c:v>
                </c:pt>
                <c:pt idx="7163">
                  <c:v>2019.6109589040716</c:v>
                </c:pt>
                <c:pt idx="7164">
                  <c:v>2019.613698630099</c:v>
                </c:pt>
                <c:pt idx="7165">
                  <c:v>2019.6164383561263</c:v>
                </c:pt>
                <c:pt idx="7166">
                  <c:v>2019.6191780821537</c:v>
                </c:pt>
                <c:pt idx="7167">
                  <c:v>2019.621917808181</c:v>
                </c:pt>
                <c:pt idx="7168">
                  <c:v>2019.6246575342084</c:v>
                </c:pt>
                <c:pt idx="7169">
                  <c:v>2019.6273972602357</c:v>
                </c:pt>
                <c:pt idx="7170">
                  <c:v>2019.6301369862631</c:v>
                </c:pt>
                <c:pt idx="7171">
                  <c:v>2019.6328767122905</c:v>
                </c:pt>
                <c:pt idx="7172">
                  <c:v>2019.6356164383178</c:v>
                </c:pt>
                <c:pt idx="7173">
                  <c:v>2019.6383561643452</c:v>
                </c:pt>
                <c:pt idx="7174">
                  <c:v>2019.6410958903725</c:v>
                </c:pt>
                <c:pt idx="7175">
                  <c:v>2019.6438356163999</c:v>
                </c:pt>
                <c:pt idx="7176">
                  <c:v>2019.6465753424272</c:v>
                </c:pt>
                <c:pt idx="7177">
                  <c:v>2019.6493150684546</c:v>
                </c:pt>
                <c:pt idx="7178">
                  <c:v>2019.652054794482</c:v>
                </c:pt>
                <c:pt idx="7179">
                  <c:v>2019.6547945205093</c:v>
                </c:pt>
                <c:pt idx="7180">
                  <c:v>2019.6575342465367</c:v>
                </c:pt>
                <c:pt idx="7181">
                  <c:v>2019.660273972564</c:v>
                </c:pt>
                <c:pt idx="7182">
                  <c:v>2019.6630136985914</c:v>
                </c:pt>
                <c:pt idx="7183">
                  <c:v>2019.6657534246187</c:v>
                </c:pt>
                <c:pt idx="7184">
                  <c:v>2019.6684931506461</c:v>
                </c:pt>
                <c:pt idx="7185">
                  <c:v>2019.6712328766735</c:v>
                </c:pt>
                <c:pt idx="7186">
                  <c:v>2019.6739726027008</c:v>
                </c:pt>
                <c:pt idx="7187">
                  <c:v>2019.6767123287282</c:v>
                </c:pt>
                <c:pt idx="7188">
                  <c:v>2019.6794520547555</c:v>
                </c:pt>
                <c:pt idx="7189">
                  <c:v>2019.6821917807829</c:v>
                </c:pt>
                <c:pt idx="7190">
                  <c:v>2019.6849315068102</c:v>
                </c:pt>
                <c:pt idx="7191">
                  <c:v>2019.6876712328376</c:v>
                </c:pt>
                <c:pt idx="7192">
                  <c:v>2019.690410958865</c:v>
                </c:pt>
                <c:pt idx="7193">
                  <c:v>2019.6931506848923</c:v>
                </c:pt>
                <c:pt idx="7194">
                  <c:v>2019.6958904109197</c:v>
                </c:pt>
                <c:pt idx="7195">
                  <c:v>2019.698630136947</c:v>
                </c:pt>
                <c:pt idx="7196">
                  <c:v>2019.7013698629744</c:v>
                </c:pt>
                <c:pt idx="7197">
                  <c:v>2019.7041095890017</c:v>
                </c:pt>
                <c:pt idx="7198">
                  <c:v>2019.7068493150291</c:v>
                </c:pt>
                <c:pt idx="7199">
                  <c:v>2019.7095890410565</c:v>
                </c:pt>
                <c:pt idx="7200">
                  <c:v>2019.7123287670838</c:v>
                </c:pt>
                <c:pt idx="7201">
                  <c:v>2019.7150684931112</c:v>
                </c:pt>
                <c:pt idx="7202">
                  <c:v>2019.7178082191385</c:v>
                </c:pt>
                <c:pt idx="7203">
                  <c:v>2019.7205479451659</c:v>
                </c:pt>
                <c:pt idx="7204">
                  <c:v>2019.7232876711932</c:v>
                </c:pt>
                <c:pt idx="7205">
                  <c:v>2019.7260273972206</c:v>
                </c:pt>
                <c:pt idx="7206">
                  <c:v>2019.728767123248</c:v>
                </c:pt>
                <c:pt idx="7207">
                  <c:v>2019.7315068492753</c:v>
                </c:pt>
                <c:pt idx="7208">
                  <c:v>2019.7342465753027</c:v>
                </c:pt>
                <c:pt idx="7209">
                  <c:v>2019.73698630133</c:v>
                </c:pt>
                <c:pt idx="7210">
                  <c:v>2019.7397260273574</c:v>
                </c:pt>
                <c:pt idx="7211">
                  <c:v>2019.7424657533847</c:v>
                </c:pt>
                <c:pt idx="7212">
                  <c:v>2019.7452054794121</c:v>
                </c:pt>
                <c:pt idx="7213">
                  <c:v>2019.7479452054395</c:v>
                </c:pt>
                <c:pt idx="7214">
                  <c:v>2019.7506849314668</c:v>
                </c:pt>
                <c:pt idx="7215">
                  <c:v>2019.7534246574942</c:v>
                </c:pt>
                <c:pt idx="7216">
                  <c:v>2019.7561643835215</c:v>
                </c:pt>
                <c:pt idx="7217">
                  <c:v>2019.7589041095489</c:v>
                </c:pt>
                <c:pt idx="7218">
                  <c:v>2019.7616438355763</c:v>
                </c:pt>
                <c:pt idx="7219">
                  <c:v>2019.7643835616036</c:v>
                </c:pt>
                <c:pt idx="7220">
                  <c:v>2019.767123287631</c:v>
                </c:pt>
                <c:pt idx="7221">
                  <c:v>2019.7698630136583</c:v>
                </c:pt>
                <c:pt idx="7222">
                  <c:v>2019.7726027396857</c:v>
                </c:pt>
                <c:pt idx="7223">
                  <c:v>2019.775342465713</c:v>
                </c:pt>
                <c:pt idx="7224">
                  <c:v>2019.7780821917404</c:v>
                </c:pt>
                <c:pt idx="7225">
                  <c:v>2019.7808219177678</c:v>
                </c:pt>
                <c:pt idx="7226">
                  <c:v>2019.7835616437951</c:v>
                </c:pt>
                <c:pt idx="7227">
                  <c:v>2019.7863013698225</c:v>
                </c:pt>
                <c:pt idx="7228">
                  <c:v>2019.7890410958498</c:v>
                </c:pt>
                <c:pt idx="7229">
                  <c:v>2019.7917808218772</c:v>
                </c:pt>
                <c:pt idx="7230">
                  <c:v>2019.7945205479045</c:v>
                </c:pt>
                <c:pt idx="7231">
                  <c:v>2019.7972602739319</c:v>
                </c:pt>
                <c:pt idx="7232">
                  <c:v>2019.7999999999593</c:v>
                </c:pt>
                <c:pt idx="7233">
                  <c:v>2019.8027397259866</c:v>
                </c:pt>
                <c:pt idx="7234">
                  <c:v>2019.805479452014</c:v>
                </c:pt>
                <c:pt idx="7235">
                  <c:v>2019.8082191780413</c:v>
                </c:pt>
                <c:pt idx="7236">
                  <c:v>2019.8109589040687</c:v>
                </c:pt>
                <c:pt idx="7237">
                  <c:v>2019.813698630096</c:v>
                </c:pt>
                <c:pt idx="7238">
                  <c:v>2019.8164383561234</c:v>
                </c:pt>
                <c:pt idx="7239">
                  <c:v>2019.8191780821508</c:v>
                </c:pt>
                <c:pt idx="7240">
                  <c:v>2019.8219178081781</c:v>
                </c:pt>
                <c:pt idx="7241">
                  <c:v>2019.8246575342055</c:v>
                </c:pt>
                <c:pt idx="7242">
                  <c:v>2019.8273972602328</c:v>
                </c:pt>
                <c:pt idx="7243">
                  <c:v>2019.8301369862602</c:v>
                </c:pt>
                <c:pt idx="7244">
                  <c:v>2019.8328767122875</c:v>
                </c:pt>
                <c:pt idx="7245">
                  <c:v>2019.8356164383149</c:v>
                </c:pt>
                <c:pt idx="7246">
                  <c:v>2019.8383561643423</c:v>
                </c:pt>
                <c:pt idx="7247">
                  <c:v>2019.8410958903696</c:v>
                </c:pt>
                <c:pt idx="7248">
                  <c:v>2019.843835616397</c:v>
                </c:pt>
                <c:pt idx="7249">
                  <c:v>2019.8465753424243</c:v>
                </c:pt>
                <c:pt idx="7250">
                  <c:v>2019.8493150684517</c:v>
                </c:pt>
                <c:pt idx="7251">
                  <c:v>2019.852054794479</c:v>
                </c:pt>
                <c:pt idx="7252">
                  <c:v>2019.8547945205064</c:v>
                </c:pt>
                <c:pt idx="7253">
                  <c:v>2019.8575342465338</c:v>
                </c:pt>
                <c:pt idx="7254">
                  <c:v>2019.8602739725611</c:v>
                </c:pt>
                <c:pt idx="7255">
                  <c:v>2019.8630136985885</c:v>
                </c:pt>
                <c:pt idx="7256">
                  <c:v>2019.8657534246158</c:v>
                </c:pt>
                <c:pt idx="7257">
                  <c:v>2019.8684931506432</c:v>
                </c:pt>
                <c:pt idx="7258">
                  <c:v>2019.8712328766705</c:v>
                </c:pt>
                <c:pt idx="7259">
                  <c:v>2019.8739726026979</c:v>
                </c:pt>
                <c:pt idx="7260">
                  <c:v>2019.8767123287253</c:v>
                </c:pt>
                <c:pt idx="7261">
                  <c:v>2019.8794520547526</c:v>
                </c:pt>
                <c:pt idx="7262">
                  <c:v>2019.88219178078</c:v>
                </c:pt>
                <c:pt idx="7263">
                  <c:v>2019.8849315068073</c:v>
                </c:pt>
                <c:pt idx="7264">
                  <c:v>2019.8876712328347</c:v>
                </c:pt>
                <c:pt idx="7265">
                  <c:v>2019.890410958862</c:v>
                </c:pt>
                <c:pt idx="7266">
                  <c:v>2019.8931506848894</c:v>
                </c:pt>
                <c:pt idx="7267">
                  <c:v>2019.8958904109168</c:v>
                </c:pt>
                <c:pt idx="7268">
                  <c:v>2019.8986301369441</c:v>
                </c:pt>
                <c:pt idx="7269">
                  <c:v>2019.9013698629715</c:v>
                </c:pt>
                <c:pt idx="7270">
                  <c:v>2019.9041095889988</c:v>
                </c:pt>
                <c:pt idx="7271">
                  <c:v>2019.9068493150262</c:v>
                </c:pt>
                <c:pt idx="7272">
                  <c:v>2019.9095890410536</c:v>
                </c:pt>
                <c:pt idx="7273">
                  <c:v>2019.9123287670809</c:v>
                </c:pt>
                <c:pt idx="7274">
                  <c:v>2019.9150684931083</c:v>
                </c:pt>
                <c:pt idx="7275">
                  <c:v>2019.9178082191356</c:v>
                </c:pt>
                <c:pt idx="7276">
                  <c:v>2019.920547945163</c:v>
                </c:pt>
                <c:pt idx="7277">
                  <c:v>2019.9232876711903</c:v>
                </c:pt>
                <c:pt idx="7278">
                  <c:v>2019.9260273972177</c:v>
                </c:pt>
                <c:pt idx="7279">
                  <c:v>2019.9287671232451</c:v>
                </c:pt>
                <c:pt idx="7280">
                  <c:v>2019.9315068492724</c:v>
                </c:pt>
                <c:pt idx="7281">
                  <c:v>2019.9342465752998</c:v>
                </c:pt>
                <c:pt idx="7282">
                  <c:v>2019.9369863013271</c:v>
                </c:pt>
                <c:pt idx="7283">
                  <c:v>2019.9397260273545</c:v>
                </c:pt>
                <c:pt idx="7284">
                  <c:v>2019.9424657533818</c:v>
                </c:pt>
                <c:pt idx="7285">
                  <c:v>2019.9452054794092</c:v>
                </c:pt>
                <c:pt idx="7286">
                  <c:v>2019.9479452054366</c:v>
                </c:pt>
                <c:pt idx="7287">
                  <c:v>2019.9506849314639</c:v>
                </c:pt>
                <c:pt idx="7288">
                  <c:v>2019.9534246574913</c:v>
                </c:pt>
                <c:pt idx="7289">
                  <c:v>2019.9561643835186</c:v>
                </c:pt>
                <c:pt idx="7290">
                  <c:v>2019.958904109546</c:v>
                </c:pt>
                <c:pt idx="7291">
                  <c:v>2019.9616438355733</c:v>
                </c:pt>
                <c:pt idx="7292">
                  <c:v>2019.9643835616007</c:v>
                </c:pt>
                <c:pt idx="7293">
                  <c:v>2019.9671232876281</c:v>
                </c:pt>
                <c:pt idx="7294">
                  <c:v>2019.9698630136554</c:v>
                </c:pt>
                <c:pt idx="7295">
                  <c:v>2019.9726027396828</c:v>
                </c:pt>
                <c:pt idx="7296">
                  <c:v>2019.9753424657101</c:v>
                </c:pt>
                <c:pt idx="7297">
                  <c:v>2019.9780821917375</c:v>
                </c:pt>
                <c:pt idx="7298">
                  <c:v>2019.9808219177648</c:v>
                </c:pt>
                <c:pt idx="7299">
                  <c:v>2019.9835616437922</c:v>
                </c:pt>
                <c:pt idx="7300">
                  <c:v>2019.9863013698196</c:v>
                </c:pt>
                <c:pt idx="7301">
                  <c:v>2019.9890410958469</c:v>
                </c:pt>
                <c:pt idx="7302">
                  <c:v>2019.9917808218743</c:v>
                </c:pt>
                <c:pt idx="7303">
                  <c:v>2019.9945205479016</c:v>
                </c:pt>
                <c:pt idx="7304">
                  <c:v>2019.997260273929</c:v>
                </c:pt>
                <c:pt idx="7305">
                  <c:v>2019.9999999999563</c:v>
                </c:pt>
                <c:pt idx="7306">
                  <c:v>2020.0027397259837</c:v>
                </c:pt>
                <c:pt idx="7307">
                  <c:v>2020.0054794520111</c:v>
                </c:pt>
                <c:pt idx="7308">
                  <c:v>2020.0082191780384</c:v>
                </c:pt>
                <c:pt idx="7309">
                  <c:v>2020.0109589040658</c:v>
                </c:pt>
                <c:pt idx="7310">
                  <c:v>2020.0136986300931</c:v>
                </c:pt>
                <c:pt idx="7311">
                  <c:v>2020.0164383561205</c:v>
                </c:pt>
                <c:pt idx="7312">
                  <c:v>2020.0191780821478</c:v>
                </c:pt>
                <c:pt idx="7313">
                  <c:v>2020.0219178081752</c:v>
                </c:pt>
                <c:pt idx="7314">
                  <c:v>2020.0246575342026</c:v>
                </c:pt>
                <c:pt idx="7315">
                  <c:v>2020.0273972602299</c:v>
                </c:pt>
                <c:pt idx="7316">
                  <c:v>2020.0301369862573</c:v>
                </c:pt>
                <c:pt idx="7317">
                  <c:v>2020.0328767122846</c:v>
                </c:pt>
                <c:pt idx="7318">
                  <c:v>2020.035616438312</c:v>
                </c:pt>
                <c:pt idx="7319">
                  <c:v>2020.0383561643393</c:v>
                </c:pt>
                <c:pt idx="7320">
                  <c:v>2020.0410958903667</c:v>
                </c:pt>
                <c:pt idx="7321">
                  <c:v>2020.0438356163941</c:v>
                </c:pt>
                <c:pt idx="7322">
                  <c:v>2020.0465753424214</c:v>
                </c:pt>
                <c:pt idx="7323">
                  <c:v>2020.0493150684488</c:v>
                </c:pt>
                <c:pt idx="7324">
                  <c:v>2020.0520547944761</c:v>
                </c:pt>
                <c:pt idx="7325">
                  <c:v>2020.0547945205035</c:v>
                </c:pt>
                <c:pt idx="7326">
                  <c:v>2020.0575342465308</c:v>
                </c:pt>
                <c:pt idx="7327">
                  <c:v>2020.0602739725582</c:v>
                </c:pt>
                <c:pt idx="7328">
                  <c:v>2020.0630136985856</c:v>
                </c:pt>
                <c:pt idx="7329">
                  <c:v>2020.0657534246129</c:v>
                </c:pt>
                <c:pt idx="7330">
                  <c:v>2020.0684931506403</c:v>
                </c:pt>
                <c:pt idx="7331">
                  <c:v>2020.0712328766676</c:v>
                </c:pt>
                <c:pt idx="7332">
                  <c:v>2020.073972602695</c:v>
                </c:pt>
                <c:pt idx="7333">
                  <c:v>2020.0767123287224</c:v>
                </c:pt>
                <c:pt idx="7334">
                  <c:v>2020.0794520547497</c:v>
                </c:pt>
                <c:pt idx="7335">
                  <c:v>2020.0821917807771</c:v>
                </c:pt>
                <c:pt idx="7336">
                  <c:v>2020.0849315068044</c:v>
                </c:pt>
                <c:pt idx="7337">
                  <c:v>2020.0876712328318</c:v>
                </c:pt>
                <c:pt idx="7338">
                  <c:v>2020.0904109588591</c:v>
                </c:pt>
                <c:pt idx="7339">
                  <c:v>2020.0931506848865</c:v>
                </c:pt>
                <c:pt idx="7340">
                  <c:v>2020.0958904109139</c:v>
                </c:pt>
                <c:pt idx="7341">
                  <c:v>2020.0986301369412</c:v>
                </c:pt>
                <c:pt idx="7342">
                  <c:v>2020.1013698629686</c:v>
                </c:pt>
                <c:pt idx="7343">
                  <c:v>2020.1041095889959</c:v>
                </c:pt>
                <c:pt idx="7344">
                  <c:v>2020.1068493150233</c:v>
                </c:pt>
                <c:pt idx="7345">
                  <c:v>2020.1095890410506</c:v>
                </c:pt>
                <c:pt idx="7346">
                  <c:v>2020.112328767078</c:v>
                </c:pt>
                <c:pt idx="7347">
                  <c:v>2020.1150684931054</c:v>
                </c:pt>
                <c:pt idx="7348">
                  <c:v>2020.1178082191327</c:v>
                </c:pt>
                <c:pt idx="7349">
                  <c:v>2020.1205479451601</c:v>
                </c:pt>
                <c:pt idx="7350">
                  <c:v>2020.1232876711874</c:v>
                </c:pt>
                <c:pt idx="7351">
                  <c:v>2020.1260273972148</c:v>
                </c:pt>
                <c:pt idx="7352">
                  <c:v>2020.1287671232421</c:v>
                </c:pt>
              </c:numCache>
            </c:numRef>
          </c:xVal>
          <c:yVal>
            <c:numRef>
              <c:f>AirQualityData!$J$6:$J$7358</c:f>
              <c:numCache>
                <c:formatCode>General</c:formatCode>
                <c:ptCount val="7353"/>
                <c:pt idx="0">
                  <c:v>8.9</c:v>
                </c:pt>
                <c:pt idx="1">
                  <c:v>7.7</c:v>
                </c:pt>
                <c:pt idx="2">
                  <c:v>3.1</c:v>
                </c:pt>
                <c:pt idx="3">
                  <c:v>6.6</c:v>
                </c:pt>
                <c:pt idx="4">
                  <c:v>6.4</c:v>
                </c:pt>
                <c:pt idx="5">
                  <c:v>7.3</c:v>
                </c:pt>
                <c:pt idx="6">
                  <c:v>6.9</c:v>
                </c:pt>
                <c:pt idx="7">
                  <c:v>12</c:v>
                </c:pt>
                <c:pt idx="8">
                  <c:v>9.1</c:v>
                </c:pt>
                <c:pt idx="9">
                  <c:v>11</c:v>
                </c:pt>
                <c:pt idx="10">
                  <c:v>7.4</c:v>
                </c:pt>
                <c:pt idx="11">
                  <c:v>7</c:v>
                </c:pt>
                <c:pt idx="12">
                  <c:v>3.7</c:v>
                </c:pt>
                <c:pt idx="13">
                  <c:v>2.8</c:v>
                </c:pt>
                <c:pt idx="14">
                  <c:v>2.5</c:v>
                </c:pt>
                <c:pt idx="15">
                  <c:v>3.5</c:v>
                </c:pt>
                <c:pt idx="16">
                  <c:v>5</c:v>
                </c:pt>
                <c:pt idx="17">
                  <c:v>3</c:v>
                </c:pt>
                <c:pt idx="18">
                  <c:v>2.2999999999999998</c:v>
                </c:pt>
                <c:pt idx="19">
                  <c:v>9</c:v>
                </c:pt>
                <c:pt idx="20">
                  <c:v>4.8</c:v>
                </c:pt>
                <c:pt idx="21">
                  <c:v>4.0999999999999996</c:v>
                </c:pt>
                <c:pt idx="22">
                  <c:v>2.5</c:v>
                </c:pt>
                <c:pt idx="23">
                  <c:v>3.8</c:v>
                </c:pt>
                <c:pt idx="24">
                  <c:v>12</c:v>
                </c:pt>
                <c:pt idx="27">
                  <c:v>11</c:v>
                </c:pt>
                <c:pt idx="28">
                  <c:v>8.1</c:v>
                </c:pt>
                <c:pt idx="29">
                  <c:v>9.8000000000000007</c:v>
                </c:pt>
                <c:pt idx="30">
                  <c:v>8.1</c:v>
                </c:pt>
                <c:pt idx="31">
                  <c:v>8.6999999999999993</c:v>
                </c:pt>
                <c:pt idx="34">
                  <c:v>9.1</c:v>
                </c:pt>
                <c:pt idx="35">
                  <c:v>7.9</c:v>
                </c:pt>
                <c:pt idx="38">
                  <c:v>7.1</c:v>
                </c:pt>
                <c:pt idx="39">
                  <c:v>8.3000000000000007</c:v>
                </c:pt>
                <c:pt idx="40">
                  <c:v>6.1</c:v>
                </c:pt>
                <c:pt idx="41">
                  <c:v>12</c:v>
                </c:pt>
                <c:pt idx="42">
                  <c:v>7.1</c:v>
                </c:pt>
                <c:pt idx="43">
                  <c:v>5.4</c:v>
                </c:pt>
                <c:pt idx="44">
                  <c:v>12</c:v>
                </c:pt>
                <c:pt idx="45">
                  <c:v>10</c:v>
                </c:pt>
                <c:pt idx="46">
                  <c:v>6.4</c:v>
                </c:pt>
                <c:pt idx="47">
                  <c:v>8.4</c:v>
                </c:pt>
                <c:pt idx="48">
                  <c:v>10</c:v>
                </c:pt>
                <c:pt idx="49">
                  <c:v>2.5</c:v>
                </c:pt>
                <c:pt idx="50">
                  <c:v>9</c:v>
                </c:pt>
                <c:pt idx="51">
                  <c:v>6.3</c:v>
                </c:pt>
                <c:pt idx="52">
                  <c:v>11</c:v>
                </c:pt>
                <c:pt idx="53">
                  <c:v>10</c:v>
                </c:pt>
                <c:pt idx="54">
                  <c:v>10</c:v>
                </c:pt>
                <c:pt idx="55">
                  <c:v>8.6999999999999993</c:v>
                </c:pt>
                <c:pt idx="56">
                  <c:v>9.1</c:v>
                </c:pt>
                <c:pt idx="57">
                  <c:v>7.4</c:v>
                </c:pt>
                <c:pt idx="58">
                  <c:v>8.6999999999999993</c:v>
                </c:pt>
                <c:pt idx="59">
                  <c:v>7</c:v>
                </c:pt>
                <c:pt idx="61">
                  <c:v>8.4</c:v>
                </c:pt>
                <c:pt idx="62">
                  <c:v>2.7</c:v>
                </c:pt>
                <c:pt idx="63">
                  <c:v>2.2000000000000002</c:v>
                </c:pt>
                <c:pt idx="64">
                  <c:v>9.3000000000000007</c:v>
                </c:pt>
                <c:pt idx="65">
                  <c:v>7.5</c:v>
                </c:pt>
                <c:pt idx="66">
                  <c:v>7.9</c:v>
                </c:pt>
                <c:pt idx="67">
                  <c:v>7.5</c:v>
                </c:pt>
                <c:pt idx="68">
                  <c:v>4.4000000000000004</c:v>
                </c:pt>
                <c:pt idx="69">
                  <c:v>8.5</c:v>
                </c:pt>
                <c:pt idx="70">
                  <c:v>3.3</c:v>
                </c:pt>
                <c:pt idx="71">
                  <c:v>6.5</c:v>
                </c:pt>
                <c:pt idx="72">
                  <c:v>9.1999999999999993</c:v>
                </c:pt>
                <c:pt idx="73">
                  <c:v>2.9</c:v>
                </c:pt>
                <c:pt idx="74">
                  <c:v>2.5</c:v>
                </c:pt>
                <c:pt idx="75">
                  <c:v>3.2</c:v>
                </c:pt>
                <c:pt idx="76">
                  <c:v>2.1</c:v>
                </c:pt>
                <c:pt idx="77">
                  <c:v>1.7</c:v>
                </c:pt>
                <c:pt idx="78">
                  <c:v>2.6</c:v>
                </c:pt>
                <c:pt idx="79">
                  <c:v>6.8</c:v>
                </c:pt>
                <c:pt idx="80">
                  <c:v>6.5</c:v>
                </c:pt>
                <c:pt idx="81">
                  <c:v>9.6</c:v>
                </c:pt>
                <c:pt idx="82">
                  <c:v>9.5</c:v>
                </c:pt>
                <c:pt idx="83">
                  <c:v>9.3000000000000007</c:v>
                </c:pt>
                <c:pt idx="84">
                  <c:v>8.1</c:v>
                </c:pt>
                <c:pt idx="85">
                  <c:v>6.3</c:v>
                </c:pt>
                <c:pt idx="86">
                  <c:v>1.4</c:v>
                </c:pt>
                <c:pt idx="87">
                  <c:v>1.3</c:v>
                </c:pt>
                <c:pt idx="88">
                  <c:v>1.6</c:v>
                </c:pt>
                <c:pt idx="89">
                  <c:v>1.9</c:v>
                </c:pt>
                <c:pt idx="90">
                  <c:v>6.3</c:v>
                </c:pt>
                <c:pt idx="91">
                  <c:v>7.2</c:v>
                </c:pt>
                <c:pt idx="92">
                  <c:v>6.7</c:v>
                </c:pt>
                <c:pt idx="93">
                  <c:v>2</c:v>
                </c:pt>
                <c:pt idx="94">
                  <c:v>1.3</c:v>
                </c:pt>
                <c:pt idx="96">
                  <c:v>4.0999999999999996</c:v>
                </c:pt>
                <c:pt idx="97">
                  <c:v>5.0999999999999996</c:v>
                </c:pt>
                <c:pt idx="98">
                  <c:v>5.6</c:v>
                </c:pt>
                <c:pt idx="99">
                  <c:v>2.1</c:v>
                </c:pt>
                <c:pt idx="100">
                  <c:v>2.7</c:v>
                </c:pt>
                <c:pt idx="101">
                  <c:v>9.4</c:v>
                </c:pt>
                <c:pt idx="102">
                  <c:v>11</c:v>
                </c:pt>
                <c:pt idx="103">
                  <c:v>7.8</c:v>
                </c:pt>
                <c:pt idx="104">
                  <c:v>3.2</c:v>
                </c:pt>
                <c:pt idx="105">
                  <c:v>2</c:v>
                </c:pt>
                <c:pt idx="106">
                  <c:v>7.1</c:v>
                </c:pt>
                <c:pt idx="107">
                  <c:v>6.4</c:v>
                </c:pt>
                <c:pt idx="108">
                  <c:v>6.7</c:v>
                </c:pt>
                <c:pt idx="109">
                  <c:v>6.2</c:v>
                </c:pt>
                <c:pt idx="110">
                  <c:v>8</c:v>
                </c:pt>
                <c:pt idx="111">
                  <c:v>4.5999999999999996</c:v>
                </c:pt>
                <c:pt idx="116">
                  <c:v>6.9</c:v>
                </c:pt>
                <c:pt idx="117">
                  <c:v>5.4</c:v>
                </c:pt>
                <c:pt idx="118">
                  <c:v>3.1</c:v>
                </c:pt>
                <c:pt idx="119">
                  <c:v>6.6</c:v>
                </c:pt>
                <c:pt idx="120">
                  <c:v>4.7</c:v>
                </c:pt>
                <c:pt idx="121">
                  <c:v>1.6</c:v>
                </c:pt>
                <c:pt idx="122">
                  <c:v>1.4</c:v>
                </c:pt>
                <c:pt idx="123">
                  <c:v>1.4</c:v>
                </c:pt>
                <c:pt idx="124">
                  <c:v>1.4</c:v>
                </c:pt>
                <c:pt idx="125">
                  <c:v>1.6</c:v>
                </c:pt>
                <c:pt idx="126">
                  <c:v>3.4</c:v>
                </c:pt>
                <c:pt idx="127">
                  <c:v>4</c:v>
                </c:pt>
                <c:pt idx="128">
                  <c:v>3.2</c:v>
                </c:pt>
                <c:pt idx="129">
                  <c:v>3.6</c:v>
                </c:pt>
                <c:pt idx="131">
                  <c:v>2.1</c:v>
                </c:pt>
                <c:pt idx="132">
                  <c:v>3.6</c:v>
                </c:pt>
                <c:pt idx="133">
                  <c:v>6.3</c:v>
                </c:pt>
                <c:pt idx="134">
                  <c:v>7.6</c:v>
                </c:pt>
                <c:pt idx="135">
                  <c:v>8.6999999999999993</c:v>
                </c:pt>
                <c:pt idx="138">
                  <c:v>5.8</c:v>
                </c:pt>
                <c:pt idx="139">
                  <c:v>3.9</c:v>
                </c:pt>
                <c:pt idx="140">
                  <c:v>7.2</c:v>
                </c:pt>
                <c:pt idx="141">
                  <c:v>3.6</c:v>
                </c:pt>
                <c:pt idx="143">
                  <c:v>7.6</c:v>
                </c:pt>
                <c:pt idx="144">
                  <c:v>8.6</c:v>
                </c:pt>
                <c:pt idx="145">
                  <c:v>6.6</c:v>
                </c:pt>
                <c:pt idx="146">
                  <c:v>6.6</c:v>
                </c:pt>
                <c:pt idx="147">
                  <c:v>7.8</c:v>
                </c:pt>
                <c:pt idx="148">
                  <c:v>5.2</c:v>
                </c:pt>
                <c:pt idx="149">
                  <c:v>5.2</c:v>
                </c:pt>
                <c:pt idx="150">
                  <c:v>5</c:v>
                </c:pt>
                <c:pt idx="151">
                  <c:v>8.6999999999999993</c:v>
                </c:pt>
                <c:pt idx="152">
                  <c:v>8.4</c:v>
                </c:pt>
                <c:pt idx="153">
                  <c:v>9.6</c:v>
                </c:pt>
                <c:pt idx="154">
                  <c:v>7.2</c:v>
                </c:pt>
                <c:pt idx="155">
                  <c:v>7.8</c:v>
                </c:pt>
                <c:pt idx="156">
                  <c:v>3</c:v>
                </c:pt>
                <c:pt idx="157">
                  <c:v>6.1</c:v>
                </c:pt>
                <c:pt idx="158">
                  <c:v>5.5</c:v>
                </c:pt>
                <c:pt idx="159">
                  <c:v>3.3</c:v>
                </c:pt>
                <c:pt idx="160">
                  <c:v>9</c:v>
                </c:pt>
                <c:pt idx="161">
                  <c:v>5.2</c:v>
                </c:pt>
                <c:pt idx="162">
                  <c:v>5.9</c:v>
                </c:pt>
                <c:pt idx="163">
                  <c:v>5.6</c:v>
                </c:pt>
                <c:pt idx="164">
                  <c:v>5.6</c:v>
                </c:pt>
                <c:pt idx="165">
                  <c:v>6.7</c:v>
                </c:pt>
                <c:pt idx="166">
                  <c:v>4.5</c:v>
                </c:pt>
                <c:pt idx="167">
                  <c:v>5.0999999999999996</c:v>
                </c:pt>
                <c:pt idx="170">
                  <c:v>8.1999999999999993</c:v>
                </c:pt>
                <c:pt idx="171">
                  <c:v>8.3000000000000007</c:v>
                </c:pt>
                <c:pt idx="173">
                  <c:v>7.7</c:v>
                </c:pt>
                <c:pt idx="174">
                  <c:v>5.6</c:v>
                </c:pt>
                <c:pt idx="175">
                  <c:v>3</c:v>
                </c:pt>
                <c:pt idx="179">
                  <c:v>6.5</c:v>
                </c:pt>
                <c:pt idx="180">
                  <c:v>6.4</c:v>
                </c:pt>
                <c:pt idx="181">
                  <c:v>4</c:v>
                </c:pt>
                <c:pt idx="182">
                  <c:v>8.1999999999999993</c:v>
                </c:pt>
                <c:pt idx="183">
                  <c:v>7.9</c:v>
                </c:pt>
                <c:pt idx="184">
                  <c:v>6.8</c:v>
                </c:pt>
                <c:pt idx="185">
                  <c:v>2.9</c:v>
                </c:pt>
                <c:pt idx="186">
                  <c:v>2.5</c:v>
                </c:pt>
                <c:pt idx="187">
                  <c:v>5.4</c:v>
                </c:pt>
                <c:pt idx="188">
                  <c:v>2.1</c:v>
                </c:pt>
                <c:pt idx="189">
                  <c:v>5.6</c:v>
                </c:pt>
                <c:pt idx="190">
                  <c:v>9</c:v>
                </c:pt>
                <c:pt idx="191">
                  <c:v>4</c:v>
                </c:pt>
                <c:pt idx="193">
                  <c:v>8.8000000000000007</c:v>
                </c:pt>
                <c:pt idx="194">
                  <c:v>5.0999999999999996</c:v>
                </c:pt>
                <c:pt idx="195">
                  <c:v>2.2000000000000002</c:v>
                </c:pt>
                <c:pt idx="196">
                  <c:v>1.9</c:v>
                </c:pt>
                <c:pt idx="197">
                  <c:v>2.1</c:v>
                </c:pt>
                <c:pt idx="198">
                  <c:v>3.9</c:v>
                </c:pt>
                <c:pt idx="199">
                  <c:v>4.2</c:v>
                </c:pt>
                <c:pt idx="200">
                  <c:v>4</c:v>
                </c:pt>
                <c:pt idx="201">
                  <c:v>2.9</c:v>
                </c:pt>
                <c:pt idx="202">
                  <c:v>4.0999999999999996</c:v>
                </c:pt>
                <c:pt idx="203">
                  <c:v>1.6</c:v>
                </c:pt>
                <c:pt idx="204">
                  <c:v>2.1</c:v>
                </c:pt>
                <c:pt idx="205">
                  <c:v>1.3</c:v>
                </c:pt>
                <c:pt idx="206">
                  <c:v>3.2</c:v>
                </c:pt>
                <c:pt idx="207">
                  <c:v>8.6999999999999993</c:v>
                </c:pt>
                <c:pt idx="208">
                  <c:v>9</c:v>
                </c:pt>
                <c:pt idx="209">
                  <c:v>9.9</c:v>
                </c:pt>
                <c:pt idx="210">
                  <c:v>5.9</c:v>
                </c:pt>
                <c:pt idx="211">
                  <c:v>5.8</c:v>
                </c:pt>
                <c:pt idx="212">
                  <c:v>7</c:v>
                </c:pt>
                <c:pt idx="213">
                  <c:v>7.8</c:v>
                </c:pt>
                <c:pt idx="214">
                  <c:v>6.9</c:v>
                </c:pt>
                <c:pt idx="215">
                  <c:v>6.7</c:v>
                </c:pt>
                <c:pt idx="216">
                  <c:v>2.2999999999999998</c:v>
                </c:pt>
                <c:pt idx="217">
                  <c:v>3.9</c:v>
                </c:pt>
                <c:pt idx="218">
                  <c:v>3.1</c:v>
                </c:pt>
                <c:pt idx="219">
                  <c:v>1.7</c:v>
                </c:pt>
                <c:pt idx="220">
                  <c:v>6.4</c:v>
                </c:pt>
                <c:pt idx="221">
                  <c:v>8.5</c:v>
                </c:pt>
                <c:pt idx="222">
                  <c:v>6.5</c:v>
                </c:pt>
                <c:pt idx="223">
                  <c:v>4.5</c:v>
                </c:pt>
                <c:pt idx="224">
                  <c:v>6.5</c:v>
                </c:pt>
                <c:pt idx="227">
                  <c:v>7.8</c:v>
                </c:pt>
                <c:pt idx="228">
                  <c:v>8.3000000000000007</c:v>
                </c:pt>
                <c:pt idx="229">
                  <c:v>9.5</c:v>
                </c:pt>
                <c:pt idx="230">
                  <c:v>10</c:v>
                </c:pt>
                <c:pt idx="231">
                  <c:v>5.5</c:v>
                </c:pt>
                <c:pt idx="232">
                  <c:v>4.0999999999999996</c:v>
                </c:pt>
                <c:pt idx="233">
                  <c:v>7.1</c:v>
                </c:pt>
                <c:pt idx="234">
                  <c:v>4.5999999999999996</c:v>
                </c:pt>
                <c:pt idx="235">
                  <c:v>3.2</c:v>
                </c:pt>
                <c:pt idx="236">
                  <c:v>4.3</c:v>
                </c:pt>
                <c:pt idx="237">
                  <c:v>5.2</c:v>
                </c:pt>
                <c:pt idx="238">
                  <c:v>7.3</c:v>
                </c:pt>
                <c:pt idx="239">
                  <c:v>7.7</c:v>
                </c:pt>
                <c:pt idx="240">
                  <c:v>5.6</c:v>
                </c:pt>
                <c:pt idx="241">
                  <c:v>5</c:v>
                </c:pt>
                <c:pt idx="242">
                  <c:v>3.2</c:v>
                </c:pt>
                <c:pt idx="243">
                  <c:v>7.9</c:v>
                </c:pt>
                <c:pt idx="244">
                  <c:v>11</c:v>
                </c:pt>
                <c:pt idx="245">
                  <c:v>3</c:v>
                </c:pt>
                <c:pt idx="246">
                  <c:v>1.4</c:v>
                </c:pt>
                <c:pt idx="247">
                  <c:v>5.3</c:v>
                </c:pt>
                <c:pt idx="248">
                  <c:v>8.1</c:v>
                </c:pt>
                <c:pt idx="249">
                  <c:v>5.5</c:v>
                </c:pt>
                <c:pt idx="250">
                  <c:v>8.6</c:v>
                </c:pt>
                <c:pt idx="251">
                  <c:v>8.6999999999999993</c:v>
                </c:pt>
                <c:pt idx="252">
                  <c:v>5.7</c:v>
                </c:pt>
                <c:pt idx="253">
                  <c:v>6.8</c:v>
                </c:pt>
                <c:pt idx="254">
                  <c:v>6.3</c:v>
                </c:pt>
                <c:pt idx="255">
                  <c:v>4.0999999999999996</c:v>
                </c:pt>
                <c:pt idx="256">
                  <c:v>4.7</c:v>
                </c:pt>
                <c:pt idx="257">
                  <c:v>4.5999999999999996</c:v>
                </c:pt>
                <c:pt idx="258">
                  <c:v>4.2</c:v>
                </c:pt>
                <c:pt idx="259">
                  <c:v>1.7</c:v>
                </c:pt>
                <c:pt idx="260">
                  <c:v>6.3</c:v>
                </c:pt>
                <c:pt idx="261">
                  <c:v>5.6</c:v>
                </c:pt>
                <c:pt idx="262">
                  <c:v>4</c:v>
                </c:pt>
                <c:pt idx="263">
                  <c:v>6.5</c:v>
                </c:pt>
                <c:pt idx="264">
                  <c:v>7.9</c:v>
                </c:pt>
                <c:pt idx="265">
                  <c:v>8.8000000000000007</c:v>
                </c:pt>
                <c:pt idx="266">
                  <c:v>2.9</c:v>
                </c:pt>
                <c:pt idx="267">
                  <c:v>8.6</c:v>
                </c:pt>
                <c:pt idx="268">
                  <c:v>6.1</c:v>
                </c:pt>
                <c:pt idx="269">
                  <c:v>7.7</c:v>
                </c:pt>
                <c:pt idx="273">
                  <c:v>7.2</c:v>
                </c:pt>
                <c:pt idx="274">
                  <c:v>10</c:v>
                </c:pt>
                <c:pt idx="275">
                  <c:v>4.3</c:v>
                </c:pt>
                <c:pt idx="276">
                  <c:v>6.2</c:v>
                </c:pt>
                <c:pt idx="277">
                  <c:v>6</c:v>
                </c:pt>
                <c:pt idx="278">
                  <c:v>4.5</c:v>
                </c:pt>
                <c:pt idx="279">
                  <c:v>3.1</c:v>
                </c:pt>
                <c:pt idx="280">
                  <c:v>6</c:v>
                </c:pt>
                <c:pt idx="283">
                  <c:v>5.4</c:v>
                </c:pt>
                <c:pt idx="290">
                  <c:v>7.7</c:v>
                </c:pt>
                <c:pt idx="291">
                  <c:v>9.4</c:v>
                </c:pt>
                <c:pt idx="292">
                  <c:v>9.4</c:v>
                </c:pt>
                <c:pt idx="293">
                  <c:v>6.4</c:v>
                </c:pt>
                <c:pt idx="294">
                  <c:v>3.1</c:v>
                </c:pt>
                <c:pt idx="295">
                  <c:v>9</c:v>
                </c:pt>
                <c:pt idx="296">
                  <c:v>6.6</c:v>
                </c:pt>
                <c:pt idx="300">
                  <c:v>11</c:v>
                </c:pt>
                <c:pt idx="301">
                  <c:v>8</c:v>
                </c:pt>
                <c:pt idx="302">
                  <c:v>7.4</c:v>
                </c:pt>
                <c:pt idx="304">
                  <c:v>8.3000000000000007</c:v>
                </c:pt>
                <c:pt idx="305">
                  <c:v>9.1999999999999993</c:v>
                </c:pt>
                <c:pt idx="306">
                  <c:v>8</c:v>
                </c:pt>
                <c:pt idx="307">
                  <c:v>8.3000000000000007</c:v>
                </c:pt>
                <c:pt idx="308">
                  <c:v>9.3000000000000007</c:v>
                </c:pt>
                <c:pt idx="309">
                  <c:v>4.7</c:v>
                </c:pt>
                <c:pt idx="310">
                  <c:v>3.8</c:v>
                </c:pt>
                <c:pt idx="311">
                  <c:v>3.4</c:v>
                </c:pt>
                <c:pt idx="312">
                  <c:v>8.6</c:v>
                </c:pt>
                <c:pt idx="313">
                  <c:v>12</c:v>
                </c:pt>
                <c:pt idx="314">
                  <c:v>13</c:v>
                </c:pt>
                <c:pt idx="315">
                  <c:v>6.4</c:v>
                </c:pt>
                <c:pt idx="316">
                  <c:v>10</c:v>
                </c:pt>
                <c:pt idx="317">
                  <c:v>11</c:v>
                </c:pt>
                <c:pt idx="318">
                  <c:v>12</c:v>
                </c:pt>
                <c:pt idx="319">
                  <c:v>19</c:v>
                </c:pt>
                <c:pt idx="320">
                  <c:v>10</c:v>
                </c:pt>
                <c:pt idx="321">
                  <c:v>11</c:v>
                </c:pt>
                <c:pt idx="322">
                  <c:v>8.9</c:v>
                </c:pt>
                <c:pt idx="325">
                  <c:v>6.3</c:v>
                </c:pt>
                <c:pt idx="326">
                  <c:v>7.6</c:v>
                </c:pt>
                <c:pt idx="327">
                  <c:v>9</c:v>
                </c:pt>
                <c:pt idx="328">
                  <c:v>10</c:v>
                </c:pt>
                <c:pt idx="329">
                  <c:v>6.3</c:v>
                </c:pt>
                <c:pt idx="330">
                  <c:v>9.6999999999999993</c:v>
                </c:pt>
                <c:pt idx="331">
                  <c:v>7.8</c:v>
                </c:pt>
                <c:pt idx="332">
                  <c:v>7.6</c:v>
                </c:pt>
                <c:pt idx="333">
                  <c:v>7.8</c:v>
                </c:pt>
                <c:pt idx="335">
                  <c:v>7.6</c:v>
                </c:pt>
                <c:pt idx="336">
                  <c:v>7.3</c:v>
                </c:pt>
                <c:pt idx="337">
                  <c:v>11</c:v>
                </c:pt>
                <c:pt idx="338">
                  <c:v>5.9</c:v>
                </c:pt>
                <c:pt idx="339">
                  <c:v>7.1</c:v>
                </c:pt>
                <c:pt idx="340">
                  <c:v>9.1</c:v>
                </c:pt>
                <c:pt idx="341">
                  <c:v>8.6</c:v>
                </c:pt>
                <c:pt idx="343">
                  <c:v>6.1</c:v>
                </c:pt>
                <c:pt idx="344">
                  <c:v>7.9</c:v>
                </c:pt>
                <c:pt idx="345">
                  <c:v>6.6</c:v>
                </c:pt>
                <c:pt idx="346">
                  <c:v>5.3</c:v>
                </c:pt>
                <c:pt idx="347">
                  <c:v>6</c:v>
                </c:pt>
                <c:pt idx="348">
                  <c:v>8.1999999999999993</c:v>
                </c:pt>
                <c:pt idx="349">
                  <c:v>5.8</c:v>
                </c:pt>
                <c:pt idx="350">
                  <c:v>8</c:v>
                </c:pt>
                <c:pt idx="351">
                  <c:v>8</c:v>
                </c:pt>
                <c:pt idx="352">
                  <c:v>6.4</c:v>
                </c:pt>
                <c:pt idx="353">
                  <c:v>4.2</c:v>
                </c:pt>
                <c:pt idx="354">
                  <c:v>2.8</c:v>
                </c:pt>
                <c:pt idx="355">
                  <c:v>7</c:v>
                </c:pt>
                <c:pt idx="356">
                  <c:v>6.7</c:v>
                </c:pt>
                <c:pt idx="357">
                  <c:v>6</c:v>
                </c:pt>
                <c:pt idx="358">
                  <c:v>3.8</c:v>
                </c:pt>
                <c:pt idx="359">
                  <c:v>1.1000000000000001</c:v>
                </c:pt>
                <c:pt idx="362">
                  <c:v>5.9</c:v>
                </c:pt>
                <c:pt idx="363">
                  <c:v>5.5</c:v>
                </c:pt>
                <c:pt idx="364">
                  <c:v>4.7</c:v>
                </c:pt>
                <c:pt idx="365">
                  <c:v>4.7</c:v>
                </c:pt>
                <c:pt idx="366">
                  <c:v>4</c:v>
                </c:pt>
                <c:pt idx="367">
                  <c:v>3.3</c:v>
                </c:pt>
                <c:pt idx="368">
                  <c:v>3.7</c:v>
                </c:pt>
                <c:pt idx="369">
                  <c:v>5</c:v>
                </c:pt>
                <c:pt idx="370">
                  <c:v>3.6</c:v>
                </c:pt>
                <c:pt idx="371">
                  <c:v>6.5</c:v>
                </c:pt>
                <c:pt idx="372">
                  <c:v>8.6</c:v>
                </c:pt>
                <c:pt idx="373">
                  <c:v>6.2</c:v>
                </c:pt>
                <c:pt idx="374">
                  <c:v>6.3</c:v>
                </c:pt>
                <c:pt idx="375">
                  <c:v>1.9</c:v>
                </c:pt>
                <c:pt idx="376">
                  <c:v>2.4</c:v>
                </c:pt>
                <c:pt idx="377">
                  <c:v>3.6</c:v>
                </c:pt>
                <c:pt idx="378">
                  <c:v>3.7</c:v>
                </c:pt>
                <c:pt idx="379">
                  <c:v>2.4</c:v>
                </c:pt>
                <c:pt idx="380">
                  <c:v>3.7</c:v>
                </c:pt>
                <c:pt idx="381">
                  <c:v>6.5</c:v>
                </c:pt>
                <c:pt idx="382">
                  <c:v>6.5</c:v>
                </c:pt>
                <c:pt idx="383">
                  <c:v>5.6</c:v>
                </c:pt>
                <c:pt idx="384">
                  <c:v>9.3000000000000007</c:v>
                </c:pt>
                <c:pt idx="385">
                  <c:v>6.5</c:v>
                </c:pt>
                <c:pt idx="386">
                  <c:v>6.4</c:v>
                </c:pt>
                <c:pt idx="387">
                  <c:v>6.1</c:v>
                </c:pt>
                <c:pt idx="388">
                  <c:v>5.6</c:v>
                </c:pt>
                <c:pt idx="389">
                  <c:v>6.4</c:v>
                </c:pt>
                <c:pt idx="390">
                  <c:v>6.8</c:v>
                </c:pt>
                <c:pt idx="391">
                  <c:v>7.1</c:v>
                </c:pt>
                <c:pt idx="392">
                  <c:v>6.3</c:v>
                </c:pt>
                <c:pt idx="393">
                  <c:v>5.0999999999999996</c:v>
                </c:pt>
                <c:pt idx="394">
                  <c:v>5.0999999999999996</c:v>
                </c:pt>
                <c:pt idx="395">
                  <c:v>6.9</c:v>
                </c:pt>
                <c:pt idx="396">
                  <c:v>3.8</c:v>
                </c:pt>
                <c:pt idx="397">
                  <c:v>10</c:v>
                </c:pt>
                <c:pt idx="398">
                  <c:v>7.4</c:v>
                </c:pt>
                <c:pt idx="399">
                  <c:v>5.4</c:v>
                </c:pt>
                <c:pt idx="400">
                  <c:v>7.2</c:v>
                </c:pt>
                <c:pt idx="401">
                  <c:v>9.3000000000000007</c:v>
                </c:pt>
                <c:pt idx="402">
                  <c:v>5.3</c:v>
                </c:pt>
                <c:pt idx="403">
                  <c:v>4.0999999999999996</c:v>
                </c:pt>
                <c:pt idx="404">
                  <c:v>1.8</c:v>
                </c:pt>
                <c:pt idx="405">
                  <c:v>3.7</c:v>
                </c:pt>
                <c:pt idx="406">
                  <c:v>4.8</c:v>
                </c:pt>
                <c:pt idx="407">
                  <c:v>5.2</c:v>
                </c:pt>
                <c:pt idx="409">
                  <c:v>4.0999999999999996</c:v>
                </c:pt>
                <c:pt idx="410">
                  <c:v>6.6</c:v>
                </c:pt>
                <c:pt idx="411">
                  <c:v>10</c:v>
                </c:pt>
                <c:pt idx="412">
                  <c:v>4.9000000000000004</c:v>
                </c:pt>
                <c:pt idx="413">
                  <c:v>3</c:v>
                </c:pt>
                <c:pt idx="414">
                  <c:v>5.3</c:v>
                </c:pt>
                <c:pt idx="415">
                  <c:v>5</c:v>
                </c:pt>
                <c:pt idx="416">
                  <c:v>7.7</c:v>
                </c:pt>
                <c:pt idx="417">
                  <c:v>6.1</c:v>
                </c:pt>
                <c:pt idx="418">
                  <c:v>3.9</c:v>
                </c:pt>
                <c:pt idx="419">
                  <c:v>2</c:v>
                </c:pt>
                <c:pt idx="420">
                  <c:v>3</c:v>
                </c:pt>
                <c:pt idx="421">
                  <c:v>3.4</c:v>
                </c:pt>
                <c:pt idx="422">
                  <c:v>6.1</c:v>
                </c:pt>
                <c:pt idx="423">
                  <c:v>4.0999999999999996</c:v>
                </c:pt>
                <c:pt idx="424">
                  <c:v>2.2000000000000002</c:v>
                </c:pt>
                <c:pt idx="444">
                  <c:v>5.3</c:v>
                </c:pt>
                <c:pt idx="446">
                  <c:v>8.1</c:v>
                </c:pt>
                <c:pt idx="458">
                  <c:v>6.3</c:v>
                </c:pt>
                <c:pt idx="459">
                  <c:v>5</c:v>
                </c:pt>
                <c:pt idx="460">
                  <c:v>6.4</c:v>
                </c:pt>
                <c:pt idx="461">
                  <c:v>5.6</c:v>
                </c:pt>
                <c:pt idx="462">
                  <c:v>7.1</c:v>
                </c:pt>
                <c:pt idx="463">
                  <c:v>3.8</c:v>
                </c:pt>
                <c:pt idx="464">
                  <c:v>4.8</c:v>
                </c:pt>
                <c:pt idx="465">
                  <c:v>1.5</c:v>
                </c:pt>
                <c:pt idx="466">
                  <c:v>1.3</c:v>
                </c:pt>
                <c:pt idx="467">
                  <c:v>3</c:v>
                </c:pt>
                <c:pt idx="468">
                  <c:v>1.2</c:v>
                </c:pt>
                <c:pt idx="469">
                  <c:v>4.7</c:v>
                </c:pt>
                <c:pt idx="470">
                  <c:v>1.1000000000000001</c:v>
                </c:pt>
                <c:pt idx="471">
                  <c:v>0.96</c:v>
                </c:pt>
                <c:pt idx="472">
                  <c:v>3.7</c:v>
                </c:pt>
                <c:pt idx="473">
                  <c:v>1.1000000000000001</c:v>
                </c:pt>
                <c:pt idx="474">
                  <c:v>1.2</c:v>
                </c:pt>
                <c:pt idx="475">
                  <c:v>0.93</c:v>
                </c:pt>
                <c:pt idx="476">
                  <c:v>1.7</c:v>
                </c:pt>
                <c:pt idx="477">
                  <c:v>4.5</c:v>
                </c:pt>
                <c:pt idx="478">
                  <c:v>4.4000000000000004</c:v>
                </c:pt>
                <c:pt idx="479">
                  <c:v>4.4000000000000004</c:v>
                </c:pt>
                <c:pt idx="480">
                  <c:v>6.9</c:v>
                </c:pt>
                <c:pt idx="481">
                  <c:v>7.6</c:v>
                </c:pt>
                <c:pt idx="482">
                  <c:v>6.8</c:v>
                </c:pt>
                <c:pt idx="483">
                  <c:v>6</c:v>
                </c:pt>
                <c:pt idx="484">
                  <c:v>5.7</c:v>
                </c:pt>
                <c:pt idx="485">
                  <c:v>1.7</c:v>
                </c:pt>
                <c:pt idx="486">
                  <c:v>1.4</c:v>
                </c:pt>
                <c:pt idx="487">
                  <c:v>1.7</c:v>
                </c:pt>
                <c:pt idx="488">
                  <c:v>1.3</c:v>
                </c:pt>
                <c:pt idx="489">
                  <c:v>1</c:v>
                </c:pt>
                <c:pt idx="490">
                  <c:v>0.78</c:v>
                </c:pt>
                <c:pt idx="491">
                  <c:v>0.73</c:v>
                </c:pt>
                <c:pt idx="492">
                  <c:v>0.71</c:v>
                </c:pt>
                <c:pt idx="493">
                  <c:v>2.6</c:v>
                </c:pt>
                <c:pt idx="494">
                  <c:v>1.9</c:v>
                </c:pt>
                <c:pt idx="495">
                  <c:v>4</c:v>
                </c:pt>
                <c:pt idx="496">
                  <c:v>4.3</c:v>
                </c:pt>
                <c:pt idx="497">
                  <c:v>2.2000000000000002</c:v>
                </c:pt>
                <c:pt idx="498">
                  <c:v>4.0999999999999996</c:v>
                </c:pt>
                <c:pt idx="499">
                  <c:v>4.8</c:v>
                </c:pt>
                <c:pt idx="500">
                  <c:v>4.9000000000000004</c:v>
                </c:pt>
                <c:pt idx="501">
                  <c:v>7.2</c:v>
                </c:pt>
                <c:pt idx="502">
                  <c:v>8</c:v>
                </c:pt>
                <c:pt idx="503">
                  <c:v>2.6</c:v>
                </c:pt>
                <c:pt idx="504">
                  <c:v>3.7</c:v>
                </c:pt>
                <c:pt idx="505">
                  <c:v>2.8</c:v>
                </c:pt>
                <c:pt idx="506">
                  <c:v>2.2999999999999998</c:v>
                </c:pt>
                <c:pt idx="507">
                  <c:v>2.9</c:v>
                </c:pt>
                <c:pt idx="508">
                  <c:v>3.1</c:v>
                </c:pt>
                <c:pt idx="509">
                  <c:v>2.7</c:v>
                </c:pt>
                <c:pt idx="510">
                  <c:v>3.2</c:v>
                </c:pt>
                <c:pt idx="511">
                  <c:v>5.5</c:v>
                </c:pt>
                <c:pt idx="512">
                  <c:v>5</c:v>
                </c:pt>
                <c:pt idx="515">
                  <c:v>2.9</c:v>
                </c:pt>
                <c:pt idx="516">
                  <c:v>1.2</c:v>
                </c:pt>
                <c:pt idx="517">
                  <c:v>3.7</c:v>
                </c:pt>
                <c:pt idx="518">
                  <c:v>1.2</c:v>
                </c:pt>
                <c:pt idx="519">
                  <c:v>1</c:v>
                </c:pt>
                <c:pt idx="520">
                  <c:v>3.7</c:v>
                </c:pt>
                <c:pt idx="521">
                  <c:v>5.3</c:v>
                </c:pt>
                <c:pt idx="522">
                  <c:v>6.5</c:v>
                </c:pt>
                <c:pt idx="523">
                  <c:v>3.5</c:v>
                </c:pt>
                <c:pt idx="524">
                  <c:v>1.8</c:v>
                </c:pt>
                <c:pt idx="525">
                  <c:v>4.5999999999999996</c:v>
                </c:pt>
                <c:pt idx="526">
                  <c:v>2</c:v>
                </c:pt>
                <c:pt idx="527">
                  <c:v>2.7</c:v>
                </c:pt>
                <c:pt idx="528">
                  <c:v>3.6</c:v>
                </c:pt>
                <c:pt idx="529">
                  <c:v>3.7</c:v>
                </c:pt>
                <c:pt idx="530">
                  <c:v>5.5</c:v>
                </c:pt>
                <c:pt idx="531">
                  <c:v>6.9</c:v>
                </c:pt>
                <c:pt idx="532">
                  <c:v>4.9000000000000004</c:v>
                </c:pt>
                <c:pt idx="533">
                  <c:v>1.1000000000000001</c:v>
                </c:pt>
                <c:pt idx="534">
                  <c:v>2.1</c:v>
                </c:pt>
                <c:pt idx="535">
                  <c:v>6.7</c:v>
                </c:pt>
                <c:pt idx="536">
                  <c:v>6</c:v>
                </c:pt>
                <c:pt idx="537">
                  <c:v>1.2</c:v>
                </c:pt>
                <c:pt idx="538">
                  <c:v>2.6</c:v>
                </c:pt>
                <c:pt idx="539">
                  <c:v>2.7</c:v>
                </c:pt>
                <c:pt idx="540">
                  <c:v>3</c:v>
                </c:pt>
                <c:pt idx="541">
                  <c:v>3.5</c:v>
                </c:pt>
                <c:pt idx="543">
                  <c:v>5.7</c:v>
                </c:pt>
                <c:pt idx="544">
                  <c:v>7</c:v>
                </c:pt>
                <c:pt idx="545">
                  <c:v>6.9</c:v>
                </c:pt>
                <c:pt idx="546">
                  <c:v>3.9</c:v>
                </c:pt>
                <c:pt idx="552">
                  <c:v>7.3</c:v>
                </c:pt>
                <c:pt idx="553">
                  <c:v>3.8</c:v>
                </c:pt>
                <c:pt idx="554">
                  <c:v>5.2</c:v>
                </c:pt>
                <c:pt idx="555">
                  <c:v>4.5</c:v>
                </c:pt>
                <c:pt idx="556">
                  <c:v>7.1</c:v>
                </c:pt>
                <c:pt idx="557">
                  <c:v>5.8</c:v>
                </c:pt>
                <c:pt idx="558">
                  <c:v>6.6</c:v>
                </c:pt>
                <c:pt idx="559">
                  <c:v>9.1</c:v>
                </c:pt>
                <c:pt idx="560">
                  <c:v>2.4</c:v>
                </c:pt>
                <c:pt idx="561">
                  <c:v>5</c:v>
                </c:pt>
                <c:pt idx="562">
                  <c:v>3.6</c:v>
                </c:pt>
                <c:pt idx="563">
                  <c:v>2.8</c:v>
                </c:pt>
                <c:pt idx="564">
                  <c:v>3.5</c:v>
                </c:pt>
                <c:pt idx="565">
                  <c:v>1.2</c:v>
                </c:pt>
                <c:pt idx="566">
                  <c:v>6.3</c:v>
                </c:pt>
                <c:pt idx="567">
                  <c:v>5</c:v>
                </c:pt>
                <c:pt idx="568">
                  <c:v>6.2</c:v>
                </c:pt>
                <c:pt idx="569">
                  <c:v>4.5999999999999996</c:v>
                </c:pt>
                <c:pt idx="570">
                  <c:v>2.4</c:v>
                </c:pt>
                <c:pt idx="571">
                  <c:v>3.3</c:v>
                </c:pt>
                <c:pt idx="572">
                  <c:v>7</c:v>
                </c:pt>
                <c:pt idx="573">
                  <c:v>3.8</c:v>
                </c:pt>
                <c:pt idx="574">
                  <c:v>3.3</c:v>
                </c:pt>
                <c:pt idx="576">
                  <c:v>4.0999999999999996</c:v>
                </c:pt>
                <c:pt idx="577">
                  <c:v>2.8</c:v>
                </c:pt>
                <c:pt idx="578">
                  <c:v>2.9</c:v>
                </c:pt>
                <c:pt idx="579">
                  <c:v>3.5</c:v>
                </c:pt>
                <c:pt idx="580">
                  <c:v>7</c:v>
                </c:pt>
                <c:pt idx="581">
                  <c:v>5.6</c:v>
                </c:pt>
                <c:pt idx="582">
                  <c:v>5.9</c:v>
                </c:pt>
                <c:pt idx="583">
                  <c:v>5.4</c:v>
                </c:pt>
                <c:pt idx="584">
                  <c:v>5.8</c:v>
                </c:pt>
                <c:pt idx="585">
                  <c:v>4</c:v>
                </c:pt>
                <c:pt idx="586">
                  <c:v>3.8</c:v>
                </c:pt>
                <c:pt idx="588">
                  <c:v>4.7</c:v>
                </c:pt>
                <c:pt idx="589">
                  <c:v>4.8</c:v>
                </c:pt>
                <c:pt idx="590">
                  <c:v>5.6</c:v>
                </c:pt>
                <c:pt idx="591">
                  <c:v>6.4</c:v>
                </c:pt>
                <c:pt idx="592">
                  <c:v>6.5</c:v>
                </c:pt>
                <c:pt idx="593">
                  <c:v>5.6</c:v>
                </c:pt>
                <c:pt idx="594">
                  <c:v>4.8</c:v>
                </c:pt>
                <c:pt idx="595">
                  <c:v>3.3</c:v>
                </c:pt>
                <c:pt idx="596">
                  <c:v>4.9000000000000004</c:v>
                </c:pt>
                <c:pt idx="597">
                  <c:v>4.8</c:v>
                </c:pt>
                <c:pt idx="598">
                  <c:v>6.5</c:v>
                </c:pt>
                <c:pt idx="599">
                  <c:v>5.5</c:v>
                </c:pt>
                <c:pt idx="608">
                  <c:v>2.1</c:v>
                </c:pt>
                <c:pt idx="609">
                  <c:v>3</c:v>
                </c:pt>
                <c:pt idx="610">
                  <c:v>7</c:v>
                </c:pt>
                <c:pt idx="611">
                  <c:v>2.2999999999999998</c:v>
                </c:pt>
                <c:pt idx="612">
                  <c:v>0.91</c:v>
                </c:pt>
                <c:pt idx="613">
                  <c:v>5.0999999999999996</c:v>
                </c:pt>
                <c:pt idx="620">
                  <c:v>9.1</c:v>
                </c:pt>
                <c:pt idx="621">
                  <c:v>7.2</c:v>
                </c:pt>
                <c:pt idx="622">
                  <c:v>5.0999999999999996</c:v>
                </c:pt>
                <c:pt idx="629">
                  <c:v>2.2999999999999998</c:v>
                </c:pt>
                <c:pt idx="630">
                  <c:v>2.6</c:v>
                </c:pt>
                <c:pt idx="631">
                  <c:v>1.6</c:v>
                </c:pt>
                <c:pt idx="632">
                  <c:v>2.7</c:v>
                </c:pt>
                <c:pt idx="634">
                  <c:v>5.3</c:v>
                </c:pt>
                <c:pt idx="635">
                  <c:v>7.7</c:v>
                </c:pt>
                <c:pt idx="636">
                  <c:v>4.8</c:v>
                </c:pt>
                <c:pt idx="637">
                  <c:v>8.3000000000000007</c:v>
                </c:pt>
                <c:pt idx="638">
                  <c:v>8.8000000000000007</c:v>
                </c:pt>
                <c:pt idx="639">
                  <c:v>4.7</c:v>
                </c:pt>
                <c:pt idx="640">
                  <c:v>5.9</c:v>
                </c:pt>
                <c:pt idx="641">
                  <c:v>7.1</c:v>
                </c:pt>
                <c:pt idx="642">
                  <c:v>6.7</c:v>
                </c:pt>
                <c:pt idx="643">
                  <c:v>5.3</c:v>
                </c:pt>
                <c:pt idx="644">
                  <c:v>5.8</c:v>
                </c:pt>
                <c:pt idx="645">
                  <c:v>4.9000000000000004</c:v>
                </c:pt>
                <c:pt idx="646">
                  <c:v>5.6</c:v>
                </c:pt>
                <c:pt idx="647">
                  <c:v>7.1</c:v>
                </c:pt>
                <c:pt idx="648">
                  <c:v>7.3</c:v>
                </c:pt>
                <c:pt idx="649">
                  <c:v>7.2</c:v>
                </c:pt>
                <c:pt idx="650">
                  <c:v>7.8</c:v>
                </c:pt>
                <c:pt idx="651">
                  <c:v>9.1</c:v>
                </c:pt>
                <c:pt idx="652">
                  <c:v>8.1999999999999993</c:v>
                </c:pt>
                <c:pt idx="653">
                  <c:v>6.4</c:v>
                </c:pt>
                <c:pt idx="654">
                  <c:v>4.7</c:v>
                </c:pt>
                <c:pt idx="655">
                  <c:v>4.8</c:v>
                </c:pt>
                <c:pt idx="656">
                  <c:v>6.4</c:v>
                </c:pt>
                <c:pt idx="657">
                  <c:v>3.5</c:v>
                </c:pt>
                <c:pt idx="658">
                  <c:v>5.4</c:v>
                </c:pt>
                <c:pt idx="659">
                  <c:v>6.9</c:v>
                </c:pt>
                <c:pt idx="660">
                  <c:v>5.6</c:v>
                </c:pt>
                <c:pt idx="661">
                  <c:v>5.0999999999999996</c:v>
                </c:pt>
                <c:pt idx="662">
                  <c:v>7</c:v>
                </c:pt>
                <c:pt idx="663">
                  <c:v>6.6</c:v>
                </c:pt>
                <c:pt idx="664">
                  <c:v>6</c:v>
                </c:pt>
                <c:pt idx="665">
                  <c:v>6.4</c:v>
                </c:pt>
                <c:pt idx="666">
                  <c:v>6.8</c:v>
                </c:pt>
                <c:pt idx="667">
                  <c:v>7.3</c:v>
                </c:pt>
                <c:pt idx="668">
                  <c:v>5.2</c:v>
                </c:pt>
                <c:pt idx="669">
                  <c:v>4</c:v>
                </c:pt>
                <c:pt idx="670">
                  <c:v>6.9</c:v>
                </c:pt>
                <c:pt idx="671">
                  <c:v>8.1</c:v>
                </c:pt>
                <c:pt idx="672">
                  <c:v>9.5</c:v>
                </c:pt>
                <c:pt idx="673">
                  <c:v>9.1999999999999993</c:v>
                </c:pt>
                <c:pt idx="674">
                  <c:v>5.7</c:v>
                </c:pt>
                <c:pt idx="675">
                  <c:v>5.7</c:v>
                </c:pt>
                <c:pt idx="676">
                  <c:v>5.9</c:v>
                </c:pt>
                <c:pt idx="677">
                  <c:v>1.1000000000000001</c:v>
                </c:pt>
                <c:pt idx="678">
                  <c:v>1.4</c:v>
                </c:pt>
                <c:pt idx="679">
                  <c:v>6.8</c:v>
                </c:pt>
                <c:pt idx="680">
                  <c:v>3.9</c:v>
                </c:pt>
                <c:pt idx="681">
                  <c:v>5.5</c:v>
                </c:pt>
                <c:pt idx="682">
                  <c:v>1.2</c:v>
                </c:pt>
                <c:pt idx="683">
                  <c:v>1.9</c:v>
                </c:pt>
                <c:pt idx="684">
                  <c:v>4.0999999999999996</c:v>
                </c:pt>
                <c:pt idx="685">
                  <c:v>3.5</c:v>
                </c:pt>
                <c:pt idx="686">
                  <c:v>2.6</c:v>
                </c:pt>
                <c:pt idx="687">
                  <c:v>1.8</c:v>
                </c:pt>
                <c:pt idx="688">
                  <c:v>2.4</c:v>
                </c:pt>
                <c:pt idx="689">
                  <c:v>7.6</c:v>
                </c:pt>
                <c:pt idx="690">
                  <c:v>5.7</c:v>
                </c:pt>
                <c:pt idx="691">
                  <c:v>1.5</c:v>
                </c:pt>
                <c:pt idx="692">
                  <c:v>6.7</c:v>
                </c:pt>
                <c:pt idx="693">
                  <c:v>5.5</c:v>
                </c:pt>
                <c:pt idx="694">
                  <c:v>5</c:v>
                </c:pt>
                <c:pt idx="695">
                  <c:v>5.2</c:v>
                </c:pt>
                <c:pt idx="696">
                  <c:v>5.5</c:v>
                </c:pt>
                <c:pt idx="697">
                  <c:v>6.3</c:v>
                </c:pt>
                <c:pt idx="698">
                  <c:v>7.1</c:v>
                </c:pt>
                <c:pt idx="699">
                  <c:v>6.5</c:v>
                </c:pt>
                <c:pt idx="700">
                  <c:v>3.7</c:v>
                </c:pt>
                <c:pt idx="701">
                  <c:v>3.8</c:v>
                </c:pt>
                <c:pt idx="702">
                  <c:v>5.0999999999999996</c:v>
                </c:pt>
                <c:pt idx="703">
                  <c:v>5.3</c:v>
                </c:pt>
                <c:pt idx="704">
                  <c:v>3.5</c:v>
                </c:pt>
                <c:pt idx="705">
                  <c:v>2.7</c:v>
                </c:pt>
                <c:pt idx="706">
                  <c:v>3.6</c:v>
                </c:pt>
                <c:pt idx="707">
                  <c:v>4.9000000000000004</c:v>
                </c:pt>
                <c:pt idx="708">
                  <c:v>4.2</c:v>
                </c:pt>
                <c:pt idx="709">
                  <c:v>3.8</c:v>
                </c:pt>
                <c:pt idx="710">
                  <c:v>3.2</c:v>
                </c:pt>
                <c:pt idx="711">
                  <c:v>2.1</c:v>
                </c:pt>
                <c:pt idx="712">
                  <c:v>2.1</c:v>
                </c:pt>
                <c:pt idx="713">
                  <c:v>2.7</c:v>
                </c:pt>
                <c:pt idx="714">
                  <c:v>1.9</c:v>
                </c:pt>
                <c:pt idx="715">
                  <c:v>1.7</c:v>
                </c:pt>
                <c:pt idx="716">
                  <c:v>1.9</c:v>
                </c:pt>
                <c:pt idx="717">
                  <c:v>3.1</c:v>
                </c:pt>
                <c:pt idx="718">
                  <c:v>6.2</c:v>
                </c:pt>
                <c:pt idx="719">
                  <c:v>3.7</c:v>
                </c:pt>
                <c:pt idx="720">
                  <c:v>3.2</c:v>
                </c:pt>
                <c:pt idx="721">
                  <c:v>1</c:v>
                </c:pt>
                <c:pt idx="722">
                  <c:v>4.5</c:v>
                </c:pt>
                <c:pt idx="723">
                  <c:v>3.6</c:v>
                </c:pt>
                <c:pt idx="724">
                  <c:v>1.4</c:v>
                </c:pt>
                <c:pt idx="725">
                  <c:v>2.8</c:v>
                </c:pt>
                <c:pt idx="726">
                  <c:v>3.7</c:v>
                </c:pt>
                <c:pt idx="727">
                  <c:v>2</c:v>
                </c:pt>
                <c:pt idx="728">
                  <c:v>3</c:v>
                </c:pt>
                <c:pt idx="729">
                  <c:v>2.2999999999999998</c:v>
                </c:pt>
                <c:pt idx="730">
                  <c:v>2.7</c:v>
                </c:pt>
                <c:pt idx="731">
                  <c:v>7.8</c:v>
                </c:pt>
                <c:pt idx="732">
                  <c:v>4.3</c:v>
                </c:pt>
                <c:pt idx="733">
                  <c:v>4.2</c:v>
                </c:pt>
                <c:pt idx="734">
                  <c:v>4.5999999999999996</c:v>
                </c:pt>
                <c:pt idx="735">
                  <c:v>6.5</c:v>
                </c:pt>
                <c:pt idx="736">
                  <c:v>4.9000000000000004</c:v>
                </c:pt>
                <c:pt idx="737">
                  <c:v>3.8</c:v>
                </c:pt>
                <c:pt idx="738">
                  <c:v>3.5</c:v>
                </c:pt>
                <c:pt idx="739">
                  <c:v>5.3</c:v>
                </c:pt>
                <c:pt idx="740">
                  <c:v>5.9</c:v>
                </c:pt>
                <c:pt idx="741">
                  <c:v>10</c:v>
                </c:pt>
                <c:pt idx="742">
                  <c:v>9.1999999999999993</c:v>
                </c:pt>
                <c:pt idx="743">
                  <c:v>9.1999999999999993</c:v>
                </c:pt>
                <c:pt idx="744">
                  <c:v>7.1</c:v>
                </c:pt>
                <c:pt idx="745">
                  <c:v>5.2</c:v>
                </c:pt>
                <c:pt idx="746">
                  <c:v>9.1</c:v>
                </c:pt>
                <c:pt idx="747">
                  <c:v>6.3</c:v>
                </c:pt>
                <c:pt idx="748">
                  <c:v>5.6</c:v>
                </c:pt>
                <c:pt idx="749">
                  <c:v>5</c:v>
                </c:pt>
                <c:pt idx="750">
                  <c:v>4.5</c:v>
                </c:pt>
                <c:pt idx="751">
                  <c:v>3.4</c:v>
                </c:pt>
                <c:pt idx="752">
                  <c:v>5.4</c:v>
                </c:pt>
                <c:pt idx="753">
                  <c:v>4</c:v>
                </c:pt>
                <c:pt idx="754">
                  <c:v>2.6</c:v>
                </c:pt>
                <c:pt idx="755">
                  <c:v>4.9000000000000004</c:v>
                </c:pt>
                <c:pt idx="756">
                  <c:v>3.8</c:v>
                </c:pt>
                <c:pt idx="757">
                  <c:v>6.3</c:v>
                </c:pt>
                <c:pt idx="758">
                  <c:v>4</c:v>
                </c:pt>
                <c:pt idx="759">
                  <c:v>5.0999999999999996</c:v>
                </c:pt>
                <c:pt idx="760">
                  <c:v>3.9</c:v>
                </c:pt>
                <c:pt idx="761">
                  <c:v>5.4</c:v>
                </c:pt>
                <c:pt idx="762">
                  <c:v>3.5</c:v>
                </c:pt>
                <c:pt idx="763">
                  <c:v>3.1</c:v>
                </c:pt>
                <c:pt idx="764">
                  <c:v>5.7</c:v>
                </c:pt>
                <c:pt idx="765">
                  <c:v>4.0999999999999996</c:v>
                </c:pt>
                <c:pt idx="766">
                  <c:v>5.2</c:v>
                </c:pt>
                <c:pt idx="767">
                  <c:v>2.8</c:v>
                </c:pt>
                <c:pt idx="768">
                  <c:v>6.3</c:v>
                </c:pt>
                <c:pt idx="769">
                  <c:v>6.4</c:v>
                </c:pt>
                <c:pt idx="770">
                  <c:v>4.0999999999999996</c:v>
                </c:pt>
                <c:pt idx="771">
                  <c:v>5.8</c:v>
                </c:pt>
                <c:pt idx="774">
                  <c:v>2.5</c:v>
                </c:pt>
                <c:pt idx="775">
                  <c:v>1.4</c:v>
                </c:pt>
                <c:pt idx="776">
                  <c:v>2.7</c:v>
                </c:pt>
                <c:pt idx="777">
                  <c:v>2.2999999999999998</c:v>
                </c:pt>
                <c:pt idx="778">
                  <c:v>6.7</c:v>
                </c:pt>
                <c:pt idx="779">
                  <c:v>3.7</c:v>
                </c:pt>
                <c:pt idx="780">
                  <c:v>4.5</c:v>
                </c:pt>
                <c:pt idx="782">
                  <c:v>5</c:v>
                </c:pt>
                <c:pt idx="783">
                  <c:v>3.9</c:v>
                </c:pt>
                <c:pt idx="784">
                  <c:v>2.4</c:v>
                </c:pt>
                <c:pt idx="785">
                  <c:v>6.4</c:v>
                </c:pt>
                <c:pt idx="786">
                  <c:v>4.2</c:v>
                </c:pt>
                <c:pt idx="787">
                  <c:v>4.3</c:v>
                </c:pt>
                <c:pt idx="788">
                  <c:v>5.4</c:v>
                </c:pt>
                <c:pt idx="789">
                  <c:v>6.7</c:v>
                </c:pt>
                <c:pt idx="790">
                  <c:v>3.1</c:v>
                </c:pt>
                <c:pt idx="791">
                  <c:v>2.1</c:v>
                </c:pt>
                <c:pt idx="792">
                  <c:v>3.7</c:v>
                </c:pt>
                <c:pt idx="793">
                  <c:v>2.6</c:v>
                </c:pt>
                <c:pt idx="794">
                  <c:v>4.5</c:v>
                </c:pt>
                <c:pt idx="795">
                  <c:v>5.0999999999999996</c:v>
                </c:pt>
                <c:pt idx="796">
                  <c:v>2.5</c:v>
                </c:pt>
                <c:pt idx="797">
                  <c:v>5.7</c:v>
                </c:pt>
                <c:pt idx="798">
                  <c:v>4</c:v>
                </c:pt>
                <c:pt idx="799">
                  <c:v>4.3</c:v>
                </c:pt>
                <c:pt idx="800">
                  <c:v>5.3</c:v>
                </c:pt>
                <c:pt idx="801">
                  <c:v>3.6</c:v>
                </c:pt>
                <c:pt idx="802">
                  <c:v>1.7</c:v>
                </c:pt>
                <c:pt idx="803">
                  <c:v>2.9</c:v>
                </c:pt>
                <c:pt idx="804">
                  <c:v>5.7</c:v>
                </c:pt>
                <c:pt idx="805">
                  <c:v>4.3</c:v>
                </c:pt>
                <c:pt idx="806">
                  <c:v>4.9000000000000004</c:v>
                </c:pt>
                <c:pt idx="807">
                  <c:v>3.7</c:v>
                </c:pt>
                <c:pt idx="808">
                  <c:v>5.4</c:v>
                </c:pt>
                <c:pt idx="809">
                  <c:v>6.4</c:v>
                </c:pt>
                <c:pt idx="810">
                  <c:v>4.0999999999999996</c:v>
                </c:pt>
                <c:pt idx="811">
                  <c:v>3</c:v>
                </c:pt>
                <c:pt idx="812">
                  <c:v>2.9</c:v>
                </c:pt>
                <c:pt idx="813">
                  <c:v>4.5999999999999996</c:v>
                </c:pt>
                <c:pt idx="814">
                  <c:v>3.8</c:v>
                </c:pt>
                <c:pt idx="815">
                  <c:v>1.4</c:v>
                </c:pt>
                <c:pt idx="816">
                  <c:v>3.3</c:v>
                </c:pt>
                <c:pt idx="817">
                  <c:v>4.0999999999999996</c:v>
                </c:pt>
                <c:pt idx="818">
                  <c:v>4.0999999999999996</c:v>
                </c:pt>
                <c:pt idx="819">
                  <c:v>6</c:v>
                </c:pt>
                <c:pt idx="820">
                  <c:v>4.5</c:v>
                </c:pt>
                <c:pt idx="821">
                  <c:v>3.5</c:v>
                </c:pt>
                <c:pt idx="822">
                  <c:v>2.9</c:v>
                </c:pt>
                <c:pt idx="823">
                  <c:v>3.6</c:v>
                </c:pt>
                <c:pt idx="824">
                  <c:v>3.7</c:v>
                </c:pt>
                <c:pt idx="825">
                  <c:v>3.1</c:v>
                </c:pt>
                <c:pt idx="826">
                  <c:v>2</c:v>
                </c:pt>
                <c:pt idx="827">
                  <c:v>1.2</c:v>
                </c:pt>
                <c:pt idx="828">
                  <c:v>1.9</c:v>
                </c:pt>
                <c:pt idx="829">
                  <c:v>1</c:v>
                </c:pt>
                <c:pt idx="830">
                  <c:v>1.2</c:v>
                </c:pt>
                <c:pt idx="831">
                  <c:v>1.4</c:v>
                </c:pt>
                <c:pt idx="832">
                  <c:v>1.3</c:v>
                </c:pt>
                <c:pt idx="833">
                  <c:v>1.2</c:v>
                </c:pt>
                <c:pt idx="834">
                  <c:v>2</c:v>
                </c:pt>
                <c:pt idx="835">
                  <c:v>2.4</c:v>
                </c:pt>
                <c:pt idx="836">
                  <c:v>5.3</c:v>
                </c:pt>
                <c:pt idx="837">
                  <c:v>4.3</c:v>
                </c:pt>
                <c:pt idx="838">
                  <c:v>4.9000000000000004</c:v>
                </c:pt>
                <c:pt idx="839">
                  <c:v>3</c:v>
                </c:pt>
                <c:pt idx="840">
                  <c:v>6.1</c:v>
                </c:pt>
                <c:pt idx="841">
                  <c:v>5.2</c:v>
                </c:pt>
                <c:pt idx="842">
                  <c:v>3.8</c:v>
                </c:pt>
                <c:pt idx="845">
                  <c:v>2</c:v>
                </c:pt>
                <c:pt idx="846">
                  <c:v>3.1</c:v>
                </c:pt>
                <c:pt idx="847">
                  <c:v>3.9</c:v>
                </c:pt>
                <c:pt idx="848">
                  <c:v>4.8</c:v>
                </c:pt>
                <c:pt idx="849">
                  <c:v>3.4</c:v>
                </c:pt>
                <c:pt idx="850">
                  <c:v>4.5</c:v>
                </c:pt>
                <c:pt idx="851">
                  <c:v>3.7</c:v>
                </c:pt>
                <c:pt idx="852">
                  <c:v>2</c:v>
                </c:pt>
                <c:pt idx="853">
                  <c:v>1.4</c:v>
                </c:pt>
                <c:pt idx="854">
                  <c:v>0.81</c:v>
                </c:pt>
                <c:pt idx="855">
                  <c:v>0.87</c:v>
                </c:pt>
                <c:pt idx="856">
                  <c:v>1.8</c:v>
                </c:pt>
                <c:pt idx="860">
                  <c:v>1.8</c:v>
                </c:pt>
                <c:pt idx="861">
                  <c:v>1.8</c:v>
                </c:pt>
                <c:pt idx="862">
                  <c:v>3.8</c:v>
                </c:pt>
                <c:pt idx="863">
                  <c:v>4.0999999999999996</c:v>
                </c:pt>
                <c:pt idx="864">
                  <c:v>4.7</c:v>
                </c:pt>
                <c:pt idx="865">
                  <c:v>5.2</c:v>
                </c:pt>
                <c:pt idx="866">
                  <c:v>4</c:v>
                </c:pt>
                <c:pt idx="867">
                  <c:v>3.5</c:v>
                </c:pt>
                <c:pt idx="868">
                  <c:v>4.9000000000000004</c:v>
                </c:pt>
                <c:pt idx="869">
                  <c:v>5.0999999999999996</c:v>
                </c:pt>
                <c:pt idx="870">
                  <c:v>3.5</c:v>
                </c:pt>
                <c:pt idx="871">
                  <c:v>3.1</c:v>
                </c:pt>
                <c:pt idx="872">
                  <c:v>3.9</c:v>
                </c:pt>
                <c:pt idx="873">
                  <c:v>4.0999999999999996</c:v>
                </c:pt>
                <c:pt idx="874">
                  <c:v>4.3</c:v>
                </c:pt>
                <c:pt idx="875">
                  <c:v>3.7</c:v>
                </c:pt>
                <c:pt idx="876">
                  <c:v>5</c:v>
                </c:pt>
                <c:pt idx="877">
                  <c:v>4.3</c:v>
                </c:pt>
                <c:pt idx="878">
                  <c:v>4.4000000000000004</c:v>
                </c:pt>
                <c:pt idx="879">
                  <c:v>4.5</c:v>
                </c:pt>
                <c:pt idx="880">
                  <c:v>5.6</c:v>
                </c:pt>
                <c:pt idx="881">
                  <c:v>3.1</c:v>
                </c:pt>
                <c:pt idx="882">
                  <c:v>2.6</c:v>
                </c:pt>
                <c:pt idx="883">
                  <c:v>2.5</c:v>
                </c:pt>
                <c:pt idx="884">
                  <c:v>3.1</c:v>
                </c:pt>
                <c:pt idx="885">
                  <c:v>2.6</c:v>
                </c:pt>
                <c:pt idx="886">
                  <c:v>1</c:v>
                </c:pt>
                <c:pt idx="887">
                  <c:v>2.1</c:v>
                </c:pt>
                <c:pt idx="888">
                  <c:v>4.2</c:v>
                </c:pt>
                <c:pt idx="889">
                  <c:v>3.8</c:v>
                </c:pt>
                <c:pt idx="890">
                  <c:v>5.0999999999999996</c:v>
                </c:pt>
                <c:pt idx="891">
                  <c:v>4.2</c:v>
                </c:pt>
                <c:pt idx="892">
                  <c:v>4.3</c:v>
                </c:pt>
                <c:pt idx="893">
                  <c:v>3.9</c:v>
                </c:pt>
                <c:pt idx="894">
                  <c:v>4.0999999999999996</c:v>
                </c:pt>
                <c:pt idx="895">
                  <c:v>5</c:v>
                </c:pt>
                <c:pt idx="896">
                  <c:v>3.8</c:v>
                </c:pt>
                <c:pt idx="897">
                  <c:v>4.2</c:v>
                </c:pt>
                <c:pt idx="898">
                  <c:v>4.9000000000000004</c:v>
                </c:pt>
                <c:pt idx="899">
                  <c:v>3.5</c:v>
                </c:pt>
                <c:pt idx="900">
                  <c:v>2.7</c:v>
                </c:pt>
                <c:pt idx="901">
                  <c:v>4.7</c:v>
                </c:pt>
                <c:pt idx="902">
                  <c:v>5</c:v>
                </c:pt>
                <c:pt idx="903">
                  <c:v>4.2</c:v>
                </c:pt>
                <c:pt idx="904">
                  <c:v>3.1</c:v>
                </c:pt>
                <c:pt idx="905">
                  <c:v>1.8</c:v>
                </c:pt>
                <c:pt idx="906">
                  <c:v>2.4</c:v>
                </c:pt>
                <c:pt idx="907">
                  <c:v>3.1</c:v>
                </c:pt>
                <c:pt idx="908">
                  <c:v>1.6</c:v>
                </c:pt>
                <c:pt idx="909">
                  <c:v>0.97</c:v>
                </c:pt>
                <c:pt idx="910">
                  <c:v>2.8</c:v>
                </c:pt>
                <c:pt idx="911">
                  <c:v>4.9000000000000004</c:v>
                </c:pt>
                <c:pt idx="912">
                  <c:v>5.3</c:v>
                </c:pt>
                <c:pt idx="913">
                  <c:v>5.3</c:v>
                </c:pt>
                <c:pt idx="914">
                  <c:v>3.4</c:v>
                </c:pt>
                <c:pt idx="915">
                  <c:v>5.0999999999999996</c:v>
                </c:pt>
                <c:pt idx="916">
                  <c:v>5.4</c:v>
                </c:pt>
                <c:pt idx="917">
                  <c:v>3.1</c:v>
                </c:pt>
                <c:pt idx="918">
                  <c:v>7</c:v>
                </c:pt>
                <c:pt idx="919">
                  <c:v>5.2</c:v>
                </c:pt>
                <c:pt idx="920">
                  <c:v>5.3</c:v>
                </c:pt>
                <c:pt idx="921">
                  <c:v>5.5</c:v>
                </c:pt>
                <c:pt idx="922">
                  <c:v>5.0999999999999996</c:v>
                </c:pt>
                <c:pt idx="923">
                  <c:v>4.2</c:v>
                </c:pt>
                <c:pt idx="924">
                  <c:v>1.5</c:v>
                </c:pt>
                <c:pt idx="925">
                  <c:v>1.8</c:v>
                </c:pt>
                <c:pt idx="926">
                  <c:v>2.5</c:v>
                </c:pt>
                <c:pt idx="927">
                  <c:v>1.8</c:v>
                </c:pt>
                <c:pt idx="928">
                  <c:v>1.1000000000000001</c:v>
                </c:pt>
                <c:pt idx="929">
                  <c:v>3.2</c:v>
                </c:pt>
                <c:pt idx="930">
                  <c:v>3.1</c:v>
                </c:pt>
                <c:pt idx="931">
                  <c:v>1.7</c:v>
                </c:pt>
                <c:pt idx="932">
                  <c:v>1.4</c:v>
                </c:pt>
                <c:pt idx="933">
                  <c:v>3.8</c:v>
                </c:pt>
                <c:pt idx="934">
                  <c:v>5.3</c:v>
                </c:pt>
                <c:pt idx="935">
                  <c:v>1.5</c:v>
                </c:pt>
                <c:pt idx="936">
                  <c:v>5.2</c:v>
                </c:pt>
                <c:pt idx="937">
                  <c:v>6.9</c:v>
                </c:pt>
                <c:pt idx="938">
                  <c:v>5.0999999999999996</c:v>
                </c:pt>
                <c:pt idx="939">
                  <c:v>2.9</c:v>
                </c:pt>
                <c:pt idx="940">
                  <c:v>2.5</c:v>
                </c:pt>
                <c:pt idx="941">
                  <c:v>4</c:v>
                </c:pt>
                <c:pt idx="942">
                  <c:v>4.5</c:v>
                </c:pt>
                <c:pt idx="943">
                  <c:v>4</c:v>
                </c:pt>
                <c:pt idx="944">
                  <c:v>4.7</c:v>
                </c:pt>
                <c:pt idx="945">
                  <c:v>3.3</c:v>
                </c:pt>
                <c:pt idx="946">
                  <c:v>2</c:v>
                </c:pt>
                <c:pt idx="947">
                  <c:v>1.5</c:v>
                </c:pt>
                <c:pt idx="948">
                  <c:v>1.3</c:v>
                </c:pt>
                <c:pt idx="949">
                  <c:v>4.4000000000000004</c:v>
                </c:pt>
                <c:pt idx="950">
                  <c:v>4.4000000000000004</c:v>
                </c:pt>
                <c:pt idx="951">
                  <c:v>2.8</c:v>
                </c:pt>
                <c:pt idx="952">
                  <c:v>2.1</c:v>
                </c:pt>
                <c:pt idx="953">
                  <c:v>5.6</c:v>
                </c:pt>
                <c:pt idx="954">
                  <c:v>2.5</c:v>
                </c:pt>
                <c:pt idx="955">
                  <c:v>4.2</c:v>
                </c:pt>
                <c:pt idx="956">
                  <c:v>5.3</c:v>
                </c:pt>
                <c:pt idx="957">
                  <c:v>5.9</c:v>
                </c:pt>
                <c:pt idx="958">
                  <c:v>3.9</c:v>
                </c:pt>
                <c:pt idx="959">
                  <c:v>4.9000000000000004</c:v>
                </c:pt>
                <c:pt idx="960">
                  <c:v>6.1</c:v>
                </c:pt>
                <c:pt idx="961">
                  <c:v>4.0999999999999996</c:v>
                </c:pt>
                <c:pt idx="962">
                  <c:v>2.7</c:v>
                </c:pt>
                <c:pt idx="963">
                  <c:v>1.2</c:v>
                </c:pt>
                <c:pt idx="964">
                  <c:v>4.8</c:v>
                </c:pt>
                <c:pt idx="965">
                  <c:v>3.3</c:v>
                </c:pt>
                <c:pt idx="966">
                  <c:v>1.6</c:v>
                </c:pt>
                <c:pt idx="967">
                  <c:v>0.84</c:v>
                </c:pt>
                <c:pt idx="968">
                  <c:v>0.63</c:v>
                </c:pt>
                <c:pt idx="969">
                  <c:v>1.1000000000000001</c:v>
                </c:pt>
                <c:pt idx="970">
                  <c:v>2.1</c:v>
                </c:pt>
                <c:pt idx="971">
                  <c:v>7.2</c:v>
                </c:pt>
                <c:pt idx="972">
                  <c:v>6.3</c:v>
                </c:pt>
                <c:pt idx="973">
                  <c:v>1.2</c:v>
                </c:pt>
                <c:pt idx="974">
                  <c:v>2.2000000000000002</c:v>
                </c:pt>
                <c:pt idx="975">
                  <c:v>2.6</c:v>
                </c:pt>
                <c:pt idx="976">
                  <c:v>2.6</c:v>
                </c:pt>
                <c:pt idx="977">
                  <c:v>4.9000000000000004</c:v>
                </c:pt>
                <c:pt idx="978">
                  <c:v>8.1999999999999993</c:v>
                </c:pt>
                <c:pt idx="979">
                  <c:v>5.5</c:v>
                </c:pt>
                <c:pt idx="980">
                  <c:v>4.5999999999999996</c:v>
                </c:pt>
                <c:pt idx="981">
                  <c:v>5.6</c:v>
                </c:pt>
                <c:pt idx="982">
                  <c:v>3.7</c:v>
                </c:pt>
                <c:pt idx="983">
                  <c:v>5.7</c:v>
                </c:pt>
                <c:pt idx="984">
                  <c:v>3.4</c:v>
                </c:pt>
                <c:pt idx="985">
                  <c:v>2.4</c:v>
                </c:pt>
                <c:pt idx="986">
                  <c:v>2.4</c:v>
                </c:pt>
                <c:pt idx="987">
                  <c:v>1.1000000000000001</c:v>
                </c:pt>
                <c:pt idx="988">
                  <c:v>0.88</c:v>
                </c:pt>
                <c:pt idx="989">
                  <c:v>1.2</c:v>
                </c:pt>
                <c:pt idx="990">
                  <c:v>1.8</c:v>
                </c:pt>
                <c:pt idx="991">
                  <c:v>2.2000000000000002</c:v>
                </c:pt>
                <c:pt idx="992">
                  <c:v>2.1</c:v>
                </c:pt>
                <c:pt idx="993">
                  <c:v>1.9</c:v>
                </c:pt>
                <c:pt idx="994">
                  <c:v>2.8</c:v>
                </c:pt>
                <c:pt idx="995">
                  <c:v>0.92</c:v>
                </c:pt>
                <c:pt idx="996">
                  <c:v>0.85</c:v>
                </c:pt>
                <c:pt idx="997">
                  <c:v>1.5</c:v>
                </c:pt>
                <c:pt idx="998">
                  <c:v>2.8</c:v>
                </c:pt>
                <c:pt idx="999">
                  <c:v>3</c:v>
                </c:pt>
                <c:pt idx="1000">
                  <c:v>5</c:v>
                </c:pt>
                <c:pt idx="1001">
                  <c:v>5.3</c:v>
                </c:pt>
                <c:pt idx="1002">
                  <c:v>4.5</c:v>
                </c:pt>
                <c:pt idx="1003">
                  <c:v>5.3</c:v>
                </c:pt>
                <c:pt idx="1004">
                  <c:v>6.6</c:v>
                </c:pt>
                <c:pt idx="1005">
                  <c:v>7.1</c:v>
                </c:pt>
                <c:pt idx="1006">
                  <c:v>2.4</c:v>
                </c:pt>
                <c:pt idx="1007">
                  <c:v>4</c:v>
                </c:pt>
                <c:pt idx="1008">
                  <c:v>3.6</c:v>
                </c:pt>
                <c:pt idx="1009">
                  <c:v>1.6</c:v>
                </c:pt>
                <c:pt idx="1010">
                  <c:v>3.8</c:v>
                </c:pt>
                <c:pt idx="1011">
                  <c:v>2.5</c:v>
                </c:pt>
                <c:pt idx="1012">
                  <c:v>3.6</c:v>
                </c:pt>
                <c:pt idx="1013">
                  <c:v>2.2000000000000002</c:v>
                </c:pt>
                <c:pt idx="1014">
                  <c:v>4.2</c:v>
                </c:pt>
                <c:pt idx="1015">
                  <c:v>3.3</c:v>
                </c:pt>
                <c:pt idx="1016">
                  <c:v>4.8</c:v>
                </c:pt>
                <c:pt idx="1017">
                  <c:v>2.1</c:v>
                </c:pt>
                <c:pt idx="1018">
                  <c:v>4.5</c:v>
                </c:pt>
                <c:pt idx="1019">
                  <c:v>1.6</c:v>
                </c:pt>
                <c:pt idx="1020">
                  <c:v>3.9</c:v>
                </c:pt>
                <c:pt idx="1021">
                  <c:v>3.1</c:v>
                </c:pt>
                <c:pt idx="1022">
                  <c:v>6.3</c:v>
                </c:pt>
                <c:pt idx="1023">
                  <c:v>5.2</c:v>
                </c:pt>
                <c:pt idx="1024">
                  <c:v>6.7</c:v>
                </c:pt>
                <c:pt idx="1025">
                  <c:v>6.2</c:v>
                </c:pt>
                <c:pt idx="1026">
                  <c:v>5</c:v>
                </c:pt>
                <c:pt idx="1027">
                  <c:v>4.7</c:v>
                </c:pt>
                <c:pt idx="1028">
                  <c:v>5.9</c:v>
                </c:pt>
                <c:pt idx="1029">
                  <c:v>4.5999999999999996</c:v>
                </c:pt>
                <c:pt idx="1030">
                  <c:v>2.6</c:v>
                </c:pt>
                <c:pt idx="1031">
                  <c:v>6.3</c:v>
                </c:pt>
                <c:pt idx="1032">
                  <c:v>6</c:v>
                </c:pt>
                <c:pt idx="1033">
                  <c:v>2.8</c:v>
                </c:pt>
                <c:pt idx="1034">
                  <c:v>3.9</c:v>
                </c:pt>
                <c:pt idx="1035">
                  <c:v>6.7</c:v>
                </c:pt>
                <c:pt idx="1036">
                  <c:v>5</c:v>
                </c:pt>
                <c:pt idx="1037">
                  <c:v>6.6</c:v>
                </c:pt>
                <c:pt idx="1038">
                  <c:v>5</c:v>
                </c:pt>
                <c:pt idx="1039">
                  <c:v>6.4</c:v>
                </c:pt>
                <c:pt idx="1040">
                  <c:v>2.7</c:v>
                </c:pt>
                <c:pt idx="1041">
                  <c:v>3</c:v>
                </c:pt>
                <c:pt idx="1042">
                  <c:v>7.1</c:v>
                </c:pt>
                <c:pt idx="1043">
                  <c:v>2.2000000000000002</c:v>
                </c:pt>
                <c:pt idx="1044">
                  <c:v>4.8</c:v>
                </c:pt>
                <c:pt idx="1045">
                  <c:v>6.3</c:v>
                </c:pt>
                <c:pt idx="1046">
                  <c:v>6.5</c:v>
                </c:pt>
                <c:pt idx="1047">
                  <c:v>4.7</c:v>
                </c:pt>
                <c:pt idx="1048">
                  <c:v>5.6</c:v>
                </c:pt>
                <c:pt idx="1049">
                  <c:v>4.8</c:v>
                </c:pt>
                <c:pt idx="1050">
                  <c:v>3.6</c:v>
                </c:pt>
                <c:pt idx="1052">
                  <c:v>8.4</c:v>
                </c:pt>
                <c:pt idx="1053">
                  <c:v>2.4</c:v>
                </c:pt>
                <c:pt idx="1054">
                  <c:v>2.5</c:v>
                </c:pt>
                <c:pt idx="1055">
                  <c:v>4.5999999999999996</c:v>
                </c:pt>
                <c:pt idx="1056">
                  <c:v>4.9000000000000004</c:v>
                </c:pt>
                <c:pt idx="1057">
                  <c:v>3.3</c:v>
                </c:pt>
                <c:pt idx="1058">
                  <c:v>4.5999999999999996</c:v>
                </c:pt>
                <c:pt idx="1059">
                  <c:v>2.9</c:v>
                </c:pt>
                <c:pt idx="1062">
                  <c:v>6.9</c:v>
                </c:pt>
                <c:pt idx="1063">
                  <c:v>3.3</c:v>
                </c:pt>
                <c:pt idx="1064">
                  <c:v>6.7</c:v>
                </c:pt>
                <c:pt idx="1065">
                  <c:v>5.6</c:v>
                </c:pt>
                <c:pt idx="1066">
                  <c:v>5</c:v>
                </c:pt>
                <c:pt idx="1067">
                  <c:v>6.8</c:v>
                </c:pt>
                <c:pt idx="1068">
                  <c:v>3.4</c:v>
                </c:pt>
                <c:pt idx="1069">
                  <c:v>1.7</c:v>
                </c:pt>
                <c:pt idx="1070">
                  <c:v>1.6</c:v>
                </c:pt>
                <c:pt idx="1071">
                  <c:v>1.4</c:v>
                </c:pt>
                <c:pt idx="1072">
                  <c:v>3.2</c:v>
                </c:pt>
                <c:pt idx="1073">
                  <c:v>3.1</c:v>
                </c:pt>
                <c:pt idx="1074">
                  <c:v>3.4</c:v>
                </c:pt>
                <c:pt idx="1075">
                  <c:v>4.5</c:v>
                </c:pt>
                <c:pt idx="1076">
                  <c:v>6.5</c:v>
                </c:pt>
                <c:pt idx="1077">
                  <c:v>5.7</c:v>
                </c:pt>
                <c:pt idx="1078">
                  <c:v>5.4</c:v>
                </c:pt>
                <c:pt idx="1079">
                  <c:v>2.8</c:v>
                </c:pt>
                <c:pt idx="1080">
                  <c:v>3.4</c:v>
                </c:pt>
                <c:pt idx="1081">
                  <c:v>2.1</c:v>
                </c:pt>
                <c:pt idx="1082">
                  <c:v>3.5</c:v>
                </c:pt>
                <c:pt idx="1083">
                  <c:v>4.8</c:v>
                </c:pt>
                <c:pt idx="1084">
                  <c:v>7.4</c:v>
                </c:pt>
                <c:pt idx="1085">
                  <c:v>6</c:v>
                </c:pt>
                <c:pt idx="1086">
                  <c:v>4.3</c:v>
                </c:pt>
                <c:pt idx="1087">
                  <c:v>2.8</c:v>
                </c:pt>
                <c:pt idx="1088">
                  <c:v>3.7</c:v>
                </c:pt>
                <c:pt idx="1089">
                  <c:v>2.1</c:v>
                </c:pt>
                <c:pt idx="1090">
                  <c:v>1.9</c:v>
                </c:pt>
                <c:pt idx="1091">
                  <c:v>3.3</c:v>
                </c:pt>
                <c:pt idx="1092">
                  <c:v>3.2</c:v>
                </c:pt>
                <c:pt idx="1093">
                  <c:v>3.4</c:v>
                </c:pt>
                <c:pt idx="1094">
                  <c:v>1.7</c:v>
                </c:pt>
                <c:pt idx="1095">
                  <c:v>2</c:v>
                </c:pt>
                <c:pt idx="1096">
                  <c:v>3.3</c:v>
                </c:pt>
                <c:pt idx="1097">
                  <c:v>2.6</c:v>
                </c:pt>
                <c:pt idx="1098">
                  <c:v>1.8</c:v>
                </c:pt>
                <c:pt idx="1099">
                  <c:v>1.1000000000000001</c:v>
                </c:pt>
                <c:pt idx="1100">
                  <c:v>2.2999999999999998</c:v>
                </c:pt>
                <c:pt idx="1101">
                  <c:v>1.3</c:v>
                </c:pt>
                <c:pt idx="1102">
                  <c:v>2.7</c:v>
                </c:pt>
                <c:pt idx="1104">
                  <c:v>1.5</c:v>
                </c:pt>
                <c:pt idx="1105">
                  <c:v>1.3</c:v>
                </c:pt>
                <c:pt idx="1106">
                  <c:v>3.2</c:v>
                </c:pt>
                <c:pt idx="1107">
                  <c:v>9.1</c:v>
                </c:pt>
                <c:pt idx="1108">
                  <c:v>4.3</c:v>
                </c:pt>
                <c:pt idx="1109">
                  <c:v>3.8</c:v>
                </c:pt>
                <c:pt idx="1110">
                  <c:v>4.5999999999999996</c:v>
                </c:pt>
                <c:pt idx="1111">
                  <c:v>5.3</c:v>
                </c:pt>
                <c:pt idx="1112">
                  <c:v>4.9000000000000004</c:v>
                </c:pt>
                <c:pt idx="1113">
                  <c:v>4.0999999999999996</c:v>
                </c:pt>
                <c:pt idx="1114">
                  <c:v>5.0999999999999996</c:v>
                </c:pt>
                <c:pt idx="1115">
                  <c:v>3.6</c:v>
                </c:pt>
                <c:pt idx="1116">
                  <c:v>4</c:v>
                </c:pt>
                <c:pt idx="1117">
                  <c:v>2.6</c:v>
                </c:pt>
                <c:pt idx="1118">
                  <c:v>2.4</c:v>
                </c:pt>
                <c:pt idx="1119">
                  <c:v>7.1</c:v>
                </c:pt>
                <c:pt idx="1120">
                  <c:v>3</c:v>
                </c:pt>
                <c:pt idx="1121">
                  <c:v>5.5</c:v>
                </c:pt>
                <c:pt idx="1122">
                  <c:v>4.9000000000000004</c:v>
                </c:pt>
                <c:pt idx="1123">
                  <c:v>2.1</c:v>
                </c:pt>
                <c:pt idx="1124">
                  <c:v>0.75</c:v>
                </c:pt>
                <c:pt idx="1125">
                  <c:v>1.1000000000000001</c:v>
                </c:pt>
                <c:pt idx="1126">
                  <c:v>2.4</c:v>
                </c:pt>
                <c:pt idx="1127">
                  <c:v>4.4000000000000004</c:v>
                </c:pt>
                <c:pt idx="1128">
                  <c:v>5.4</c:v>
                </c:pt>
                <c:pt idx="1129">
                  <c:v>4.2</c:v>
                </c:pt>
                <c:pt idx="1131">
                  <c:v>2.2000000000000002</c:v>
                </c:pt>
                <c:pt idx="1132">
                  <c:v>7</c:v>
                </c:pt>
                <c:pt idx="1138">
                  <c:v>3.9</c:v>
                </c:pt>
                <c:pt idx="1139">
                  <c:v>3.3</c:v>
                </c:pt>
                <c:pt idx="1145">
                  <c:v>4.9000000000000004</c:v>
                </c:pt>
                <c:pt idx="1146">
                  <c:v>4</c:v>
                </c:pt>
                <c:pt idx="1147">
                  <c:v>6.9</c:v>
                </c:pt>
                <c:pt idx="1148">
                  <c:v>7</c:v>
                </c:pt>
                <c:pt idx="1149">
                  <c:v>5.8</c:v>
                </c:pt>
                <c:pt idx="1150">
                  <c:v>3.7</c:v>
                </c:pt>
                <c:pt idx="1151">
                  <c:v>5.0999999999999996</c:v>
                </c:pt>
                <c:pt idx="1152">
                  <c:v>4.3</c:v>
                </c:pt>
                <c:pt idx="1153">
                  <c:v>4.5999999999999996</c:v>
                </c:pt>
                <c:pt idx="1154">
                  <c:v>4.0999999999999996</c:v>
                </c:pt>
                <c:pt idx="1155">
                  <c:v>4.0999999999999996</c:v>
                </c:pt>
                <c:pt idx="1156">
                  <c:v>3.3</c:v>
                </c:pt>
                <c:pt idx="1157">
                  <c:v>4.3</c:v>
                </c:pt>
                <c:pt idx="1158">
                  <c:v>3.7</c:v>
                </c:pt>
                <c:pt idx="1159">
                  <c:v>3.7</c:v>
                </c:pt>
                <c:pt idx="1160">
                  <c:v>4.3</c:v>
                </c:pt>
                <c:pt idx="1161">
                  <c:v>4.0999999999999996</c:v>
                </c:pt>
                <c:pt idx="1162">
                  <c:v>4.3</c:v>
                </c:pt>
                <c:pt idx="1163">
                  <c:v>4.4000000000000004</c:v>
                </c:pt>
                <c:pt idx="1164">
                  <c:v>3.7</c:v>
                </c:pt>
                <c:pt idx="1165">
                  <c:v>5.3</c:v>
                </c:pt>
                <c:pt idx="1166">
                  <c:v>1.1000000000000001</c:v>
                </c:pt>
                <c:pt idx="1167">
                  <c:v>2.4</c:v>
                </c:pt>
                <c:pt idx="1168">
                  <c:v>2.7</c:v>
                </c:pt>
                <c:pt idx="1169">
                  <c:v>3.9</c:v>
                </c:pt>
                <c:pt idx="1170">
                  <c:v>5.2</c:v>
                </c:pt>
                <c:pt idx="1171">
                  <c:v>4.0999999999999996</c:v>
                </c:pt>
                <c:pt idx="1172">
                  <c:v>3.2</c:v>
                </c:pt>
                <c:pt idx="1173">
                  <c:v>4.5999999999999996</c:v>
                </c:pt>
                <c:pt idx="1174">
                  <c:v>5.3</c:v>
                </c:pt>
                <c:pt idx="1175">
                  <c:v>3.2</c:v>
                </c:pt>
                <c:pt idx="1176">
                  <c:v>3.8</c:v>
                </c:pt>
                <c:pt idx="1177">
                  <c:v>4.5999999999999996</c:v>
                </c:pt>
                <c:pt idx="1178">
                  <c:v>5.5</c:v>
                </c:pt>
                <c:pt idx="1179">
                  <c:v>3.6</c:v>
                </c:pt>
                <c:pt idx="1180">
                  <c:v>4.5999999999999996</c:v>
                </c:pt>
                <c:pt idx="1181">
                  <c:v>4</c:v>
                </c:pt>
                <c:pt idx="1182">
                  <c:v>4.0999999999999996</c:v>
                </c:pt>
                <c:pt idx="1183">
                  <c:v>3.3</c:v>
                </c:pt>
                <c:pt idx="1184">
                  <c:v>2</c:v>
                </c:pt>
                <c:pt idx="1185">
                  <c:v>2.7</c:v>
                </c:pt>
                <c:pt idx="1186">
                  <c:v>3.2</c:v>
                </c:pt>
                <c:pt idx="1187">
                  <c:v>0.94</c:v>
                </c:pt>
                <c:pt idx="1188">
                  <c:v>1.5</c:v>
                </c:pt>
                <c:pt idx="1189">
                  <c:v>1.4</c:v>
                </c:pt>
                <c:pt idx="1190">
                  <c:v>0.62</c:v>
                </c:pt>
                <c:pt idx="1191">
                  <c:v>0.85</c:v>
                </c:pt>
                <c:pt idx="1192">
                  <c:v>2.2000000000000002</c:v>
                </c:pt>
                <c:pt idx="1193">
                  <c:v>3</c:v>
                </c:pt>
                <c:pt idx="1194">
                  <c:v>2.1</c:v>
                </c:pt>
                <c:pt idx="1195">
                  <c:v>1.4</c:v>
                </c:pt>
                <c:pt idx="1196">
                  <c:v>5</c:v>
                </c:pt>
                <c:pt idx="1197">
                  <c:v>3.7</c:v>
                </c:pt>
                <c:pt idx="1198">
                  <c:v>3.4</c:v>
                </c:pt>
                <c:pt idx="1199">
                  <c:v>4.4000000000000004</c:v>
                </c:pt>
                <c:pt idx="1200">
                  <c:v>4.5</c:v>
                </c:pt>
                <c:pt idx="1201">
                  <c:v>4.2</c:v>
                </c:pt>
                <c:pt idx="1202">
                  <c:v>3.4</c:v>
                </c:pt>
                <c:pt idx="1203">
                  <c:v>0.92</c:v>
                </c:pt>
                <c:pt idx="1204">
                  <c:v>0.75</c:v>
                </c:pt>
                <c:pt idx="1205">
                  <c:v>2.4</c:v>
                </c:pt>
                <c:pt idx="1206">
                  <c:v>3</c:v>
                </c:pt>
                <c:pt idx="1207">
                  <c:v>3.1</c:v>
                </c:pt>
                <c:pt idx="1208">
                  <c:v>3.3</c:v>
                </c:pt>
                <c:pt idx="1209">
                  <c:v>4.5</c:v>
                </c:pt>
                <c:pt idx="1210">
                  <c:v>4.4000000000000004</c:v>
                </c:pt>
                <c:pt idx="1211">
                  <c:v>4.2</c:v>
                </c:pt>
                <c:pt idx="1212">
                  <c:v>4.5</c:v>
                </c:pt>
                <c:pt idx="1213">
                  <c:v>3.6</c:v>
                </c:pt>
                <c:pt idx="1214">
                  <c:v>3.8</c:v>
                </c:pt>
                <c:pt idx="1215">
                  <c:v>4.5999999999999996</c:v>
                </c:pt>
                <c:pt idx="1216">
                  <c:v>4.3</c:v>
                </c:pt>
                <c:pt idx="1217">
                  <c:v>4.0999999999999996</c:v>
                </c:pt>
                <c:pt idx="1218">
                  <c:v>3.3</c:v>
                </c:pt>
                <c:pt idx="1219">
                  <c:v>3.5</c:v>
                </c:pt>
                <c:pt idx="1220">
                  <c:v>2.7</c:v>
                </c:pt>
                <c:pt idx="1221">
                  <c:v>1.7</c:v>
                </c:pt>
                <c:pt idx="1222">
                  <c:v>4.9000000000000004</c:v>
                </c:pt>
                <c:pt idx="1223">
                  <c:v>1.9</c:v>
                </c:pt>
                <c:pt idx="1224">
                  <c:v>4.2</c:v>
                </c:pt>
                <c:pt idx="1225">
                  <c:v>5.4</c:v>
                </c:pt>
                <c:pt idx="1226">
                  <c:v>5.8</c:v>
                </c:pt>
                <c:pt idx="1227">
                  <c:v>4.3</c:v>
                </c:pt>
                <c:pt idx="1228">
                  <c:v>3.8</c:v>
                </c:pt>
                <c:pt idx="1229">
                  <c:v>2</c:v>
                </c:pt>
                <c:pt idx="1235">
                  <c:v>4.2</c:v>
                </c:pt>
                <c:pt idx="1236">
                  <c:v>3.7</c:v>
                </c:pt>
                <c:pt idx="1237">
                  <c:v>4.4000000000000004</c:v>
                </c:pt>
                <c:pt idx="1238">
                  <c:v>3.7</c:v>
                </c:pt>
                <c:pt idx="1239">
                  <c:v>2.5</c:v>
                </c:pt>
                <c:pt idx="1240">
                  <c:v>1.4</c:v>
                </c:pt>
                <c:pt idx="1241">
                  <c:v>3.1</c:v>
                </c:pt>
                <c:pt idx="1242">
                  <c:v>3.4</c:v>
                </c:pt>
                <c:pt idx="1243">
                  <c:v>2.8</c:v>
                </c:pt>
                <c:pt idx="1244">
                  <c:v>2.5</c:v>
                </c:pt>
                <c:pt idx="1245">
                  <c:v>2.6</c:v>
                </c:pt>
                <c:pt idx="1249">
                  <c:v>3</c:v>
                </c:pt>
                <c:pt idx="1250">
                  <c:v>4.2</c:v>
                </c:pt>
                <c:pt idx="1251">
                  <c:v>4.2</c:v>
                </c:pt>
                <c:pt idx="1252">
                  <c:v>4.5</c:v>
                </c:pt>
                <c:pt idx="1253">
                  <c:v>3.9</c:v>
                </c:pt>
                <c:pt idx="1256">
                  <c:v>3.4</c:v>
                </c:pt>
                <c:pt idx="1257">
                  <c:v>3.7</c:v>
                </c:pt>
                <c:pt idx="1258">
                  <c:v>2.7</c:v>
                </c:pt>
                <c:pt idx="1259">
                  <c:v>1.7</c:v>
                </c:pt>
                <c:pt idx="1260">
                  <c:v>1.8</c:v>
                </c:pt>
                <c:pt idx="1261">
                  <c:v>1.5</c:v>
                </c:pt>
                <c:pt idx="1262">
                  <c:v>2.7</c:v>
                </c:pt>
                <c:pt idx="1265">
                  <c:v>3.7</c:v>
                </c:pt>
                <c:pt idx="1266">
                  <c:v>1.1000000000000001</c:v>
                </c:pt>
                <c:pt idx="1267">
                  <c:v>1.7</c:v>
                </c:pt>
                <c:pt idx="1268">
                  <c:v>4.2</c:v>
                </c:pt>
                <c:pt idx="1269">
                  <c:v>1.6</c:v>
                </c:pt>
                <c:pt idx="1270">
                  <c:v>1.1000000000000001</c:v>
                </c:pt>
                <c:pt idx="1273">
                  <c:v>3.1</c:v>
                </c:pt>
                <c:pt idx="1274">
                  <c:v>2.8</c:v>
                </c:pt>
                <c:pt idx="1275">
                  <c:v>1.8</c:v>
                </c:pt>
                <c:pt idx="1276">
                  <c:v>3.3</c:v>
                </c:pt>
                <c:pt idx="1277">
                  <c:v>2</c:v>
                </c:pt>
                <c:pt idx="1278">
                  <c:v>2</c:v>
                </c:pt>
                <c:pt idx="1279">
                  <c:v>1.5</c:v>
                </c:pt>
                <c:pt idx="1280">
                  <c:v>1.3</c:v>
                </c:pt>
                <c:pt idx="1281">
                  <c:v>1</c:v>
                </c:pt>
                <c:pt idx="1282">
                  <c:v>2</c:v>
                </c:pt>
                <c:pt idx="1283">
                  <c:v>3.2</c:v>
                </c:pt>
                <c:pt idx="1284">
                  <c:v>3.9</c:v>
                </c:pt>
                <c:pt idx="1285">
                  <c:v>2.4</c:v>
                </c:pt>
                <c:pt idx="1286">
                  <c:v>4.2</c:v>
                </c:pt>
                <c:pt idx="1287">
                  <c:v>0.93</c:v>
                </c:pt>
                <c:pt idx="1288">
                  <c:v>2.2999999999999998</c:v>
                </c:pt>
                <c:pt idx="1289">
                  <c:v>2</c:v>
                </c:pt>
                <c:pt idx="1290">
                  <c:v>1.8</c:v>
                </c:pt>
                <c:pt idx="1291">
                  <c:v>1.8</c:v>
                </c:pt>
                <c:pt idx="1292">
                  <c:v>2.2999999999999998</c:v>
                </c:pt>
                <c:pt idx="1293">
                  <c:v>2.6</c:v>
                </c:pt>
                <c:pt idx="1294">
                  <c:v>2.5</c:v>
                </c:pt>
                <c:pt idx="1295">
                  <c:v>2.4</c:v>
                </c:pt>
                <c:pt idx="1296">
                  <c:v>2.5</c:v>
                </c:pt>
                <c:pt idx="1297">
                  <c:v>2.2999999999999998</c:v>
                </c:pt>
                <c:pt idx="1298">
                  <c:v>2.9</c:v>
                </c:pt>
                <c:pt idx="1299">
                  <c:v>2.8</c:v>
                </c:pt>
                <c:pt idx="1300">
                  <c:v>2.9</c:v>
                </c:pt>
                <c:pt idx="1301">
                  <c:v>2.7</c:v>
                </c:pt>
                <c:pt idx="1302">
                  <c:v>2.1</c:v>
                </c:pt>
                <c:pt idx="1303">
                  <c:v>1.6</c:v>
                </c:pt>
                <c:pt idx="1304">
                  <c:v>2.6</c:v>
                </c:pt>
                <c:pt idx="1305">
                  <c:v>2.6</c:v>
                </c:pt>
                <c:pt idx="1306">
                  <c:v>1.6</c:v>
                </c:pt>
                <c:pt idx="1308">
                  <c:v>2.9</c:v>
                </c:pt>
                <c:pt idx="1309">
                  <c:v>1.2</c:v>
                </c:pt>
                <c:pt idx="1310">
                  <c:v>1.9</c:v>
                </c:pt>
                <c:pt idx="1311">
                  <c:v>1.7</c:v>
                </c:pt>
                <c:pt idx="1312">
                  <c:v>1.7</c:v>
                </c:pt>
                <c:pt idx="1315">
                  <c:v>2.1</c:v>
                </c:pt>
                <c:pt idx="1316">
                  <c:v>4.5999999999999996</c:v>
                </c:pt>
                <c:pt idx="1317">
                  <c:v>3.8</c:v>
                </c:pt>
                <c:pt idx="1318">
                  <c:v>3.1</c:v>
                </c:pt>
                <c:pt idx="1319">
                  <c:v>1.4</c:v>
                </c:pt>
                <c:pt idx="1320">
                  <c:v>1.8</c:v>
                </c:pt>
                <c:pt idx="1321">
                  <c:v>1.1000000000000001</c:v>
                </c:pt>
                <c:pt idx="1322">
                  <c:v>2.1</c:v>
                </c:pt>
                <c:pt idx="1323">
                  <c:v>1.4</c:v>
                </c:pt>
                <c:pt idx="1324">
                  <c:v>2</c:v>
                </c:pt>
                <c:pt idx="1325">
                  <c:v>4.2</c:v>
                </c:pt>
                <c:pt idx="1326">
                  <c:v>1.8</c:v>
                </c:pt>
                <c:pt idx="1328">
                  <c:v>5.4</c:v>
                </c:pt>
                <c:pt idx="1329">
                  <c:v>3.8</c:v>
                </c:pt>
                <c:pt idx="1330">
                  <c:v>1.8</c:v>
                </c:pt>
                <c:pt idx="1331">
                  <c:v>1.5</c:v>
                </c:pt>
                <c:pt idx="1333">
                  <c:v>1.9</c:v>
                </c:pt>
                <c:pt idx="1334">
                  <c:v>2.1</c:v>
                </c:pt>
                <c:pt idx="1335">
                  <c:v>2.5</c:v>
                </c:pt>
                <c:pt idx="1336">
                  <c:v>1.4</c:v>
                </c:pt>
                <c:pt idx="1337">
                  <c:v>1.1000000000000001</c:v>
                </c:pt>
                <c:pt idx="1338">
                  <c:v>2.7</c:v>
                </c:pt>
                <c:pt idx="1339">
                  <c:v>0.93</c:v>
                </c:pt>
                <c:pt idx="1340">
                  <c:v>2.7</c:v>
                </c:pt>
                <c:pt idx="1341">
                  <c:v>2.9</c:v>
                </c:pt>
                <c:pt idx="1342">
                  <c:v>3.6</c:v>
                </c:pt>
                <c:pt idx="1343">
                  <c:v>4.5</c:v>
                </c:pt>
                <c:pt idx="1344">
                  <c:v>3.1</c:v>
                </c:pt>
                <c:pt idx="1345">
                  <c:v>5</c:v>
                </c:pt>
                <c:pt idx="1346">
                  <c:v>3</c:v>
                </c:pt>
                <c:pt idx="1347">
                  <c:v>1.7</c:v>
                </c:pt>
                <c:pt idx="1348">
                  <c:v>2.4</c:v>
                </c:pt>
                <c:pt idx="1349">
                  <c:v>6.5</c:v>
                </c:pt>
                <c:pt idx="1350">
                  <c:v>2</c:v>
                </c:pt>
                <c:pt idx="1351">
                  <c:v>3.1</c:v>
                </c:pt>
                <c:pt idx="1352">
                  <c:v>4.5999999999999996</c:v>
                </c:pt>
                <c:pt idx="1353">
                  <c:v>5.7</c:v>
                </c:pt>
                <c:pt idx="1354">
                  <c:v>5.6</c:v>
                </c:pt>
                <c:pt idx="1355">
                  <c:v>5.5</c:v>
                </c:pt>
                <c:pt idx="1356">
                  <c:v>5.5</c:v>
                </c:pt>
                <c:pt idx="1357">
                  <c:v>6</c:v>
                </c:pt>
                <c:pt idx="1358">
                  <c:v>5.4</c:v>
                </c:pt>
                <c:pt idx="1359">
                  <c:v>5.5</c:v>
                </c:pt>
                <c:pt idx="1360">
                  <c:v>2.8</c:v>
                </c:pt>
                <c:pt idx="1361">
                  <c:v>1.6</c:v>
                </c:pt>
                <c:pt idx="1362">
                  <c:v>3.8</c:v>
                </c:pt>
                <c:pt idx="1363">
                  <c:v>4.5</c:v>
                </c:pt>
                <c:pt idx="1364">
                  <c:v>4.8</c:v>
                </c:pt>
                <c:pt idx="1365">
                  <c:v>2.2000000000000002</c:v>
                </c:pt>
                <c:pt idx="1366">
                  <c:v>1.7</c:v>
                </c:pt>
                <c:pt idx="1367">
                  <c:v>5.6</c:v>
                </c:pt>
                <c:pt idx="1368">
                  <c:v>3</c:v>
                </c:pt>
                <c:pt idx="1369">
                  <c:v>1.9</c:v>
                </c:pt>
                <c:pt idx="1370">
                  <c:v>3.6</c:v>
                </c:pt>
                <c:pt idx="1371">
                  <c:v>1.7</c:v>
                </c:pt>
                <c:pt idx="1372">
                  <c:v>1</c:v>
                </c:pt>
                <c:pt idx="1373">
                  <c:v>2.5</c:v>
                </c:pt>
                <c:pt idx="1374">
                  <c:v>2.9</c:v>
                </c:pt>
                <c:pt idx="1375">
                  <c:v>1.3</c:v>
                </c:pt>
                <c:pt idx="1376">
                  <c:v>3.2</c:v>
                </c:pt>
                <c:pt idx="1377">
                  <c:v>5</c:v>
                </c:pt>
                <c:pt idx="1378">
                  <c:v>3.4</c:v>
                </c:pt>
                <c:pt idx="1379">
                  <c:v>3.8</c:v>
                </c:pt>
                <c:pt idx="1380">
                  <c:v>2.9</c:v>
                </c:pt>
                <c:pt idx="1381">
                  <c:v>3.7</c:v>
                </c:pt>
                <c:pt idx="1382">
                  <c:v>3.1</c:v>
                </c:pt>
                <c:pt idx="1384">
                  <c:v>2.2000000000000002</c:v>
                </c:pt>
                <c:pt idx="1385">
                  <c:v>1.9</c:v>
                </c:pt>
                <c:pt idx="1386">
                  <c:v>1.9</c:v>
                </c:pt>
                <c:pt idx="1387">
                  <c:v>1</c:v>
                </c:pt>
                <c:pt idx="1389">
                  <c:v>4.5</c:v>
                </c:pt>
                <c:pt idx="1390">
                  <c:v>2.7</c:v>
                </c:pt>
                <c:pt idx="1391">
                  <c:v>1.2</c:v>
                </c:pt>
                <c:pt idx="1392">
                  <c:v>2.5</c:v>
                </c:pt>
                <c:pt idx="1393">
                  <c:v>4.3</c:v>
                </c:pt>
                <c:pt idx="1395">
                  <c:v>5.6</c:v>
                </c:pt>
                <c:pt idx="1396">
                  <c:v>7.2</c:v>
                </c:pt>
                <c:pt idx="1397">
                  <c:v>4.5</c:v>
                </c:pt>
                <c:pt idx="1398">
                  <c:v>3.7</c:v>
                </c:pt>
                <c:pt idx="1399">
                  <c:v>3.2</c:v>
                </c:pt>
                <c:pt idx="1400">
                  <c:v>3</c:v>
                </c:pt>
                <c:pt idx="1401">
                  <c:v>5</c:v>
                </c:pt>
                <c:pt idx="1402">
                  <c:v>4.5999999999999996</c:v>
                </c:pt>
                <c:pt idx="1403">
                  <c:v>5.2</c:v>
                </c:pt>
                <c:pt idx="1404">
                  <c:v>2.9</c:v>
                </c:pt>
                <c:pt idx="1405">
                  <c:v>5.7</c:v>
                </c:pt>
                <c:pt idx="1406">
                  <c:v>4.4000000000000004</c:v>
                </c:pt>
                <c:pt idx="1407">
                  <c:v>3.1</c:v>
                </c:pt>
                <c:pt idx="1408">
                  <c:v>3.6</c:v>
                </c:pt>
                <c:pt idx="1409">
                  <c:v>4.5</c:v>
                </c:pt>
                <c:pt idx="1410">
                  <c:v>3.7</c:v>
                </c:pt>
                <c:pt idx="1411">
                  <c:v>3.9</c:v>
                </c:pt>
                <c:pt idx="1412">
                  <c:v>4.5</c:v>
                </c:pt>
                <c:pt idx="1413">
                  <c:v>3.8</c:v>
                </c:pt>
                <c:pt idx="1414">
                  <c:v>3.8</c:v>
                </c:pt>
                <c:pt idx="1415">
                  <c:v>1.9</c:v>
                </c:pt>
                <c:pt idx="1416">
                  <c:v>6.1</c:v>
                </c:pt>
                <c:pt idx="1417">
                  <c:v>5.2</c:v>
                </c:pt>
                <c:pt idx="1418">
                  <c:v>5.3</c:v>
                </c:pt>
                <c:pt idx="1419">
                  <c:v>5.6</c:v>
                </c:pt>
                <c:pt idx="1420">
                  <c:v>2.7</c:v>
                </c:pt>
                <c:pt idx="1421">
                  <c:v>1.4</c:v>
                </c:pt>
                <c:pt idx="1422">
                  <c:v>0.8</c:v>
                </c:pt>
                <c:pt idx="1423">
                  <c:v>2.8</c:v>
                </c:pt>
                <c:pt idx="1424">
                  <c:v>5.8</c:v>
                </c:pt>
                <c:pt idx="1425">
                  <c:v>5.5</c:v>
                </c:pt>
                <c:pt idx="1426">
                  <c:v>6.8</c:v>
                </c:pt>
                <c:pt idx="1427">
                  <c:v>5.9</c:v>
                </c:pt>
                <c:pt idx="1428">
                  <c:v>4</c:v>
                </c:pt>
                <c:pt idx="1429">
                  <c:v>4.2</c:v>
                </c:pt>
                <c:pt idx="1430">
                  <c:v>2.2000000000000002</c:v>
                </c:pt>
                <c:pt idx="1431">
                  <c:v>3.3</c:v>
                </c:pt>
                <c:pt idx="1432">
                  <c:v>2.2000000000000002</c:v>
                </c:pt>
                <c:pt idx="1433">
                  <c:v>1.1000000000000001</c:v>
                </c:pt>
                <c:pt idx="1434">
                  <c:v>2.4</c:v>
                </c:pt>
                <c:pt idx="1435">
                  <c:v>2</c:v>
                </c:pt>
                <c:pt idx="1436">
                  <c:v>3.1</c:v>
                </c:pt>
                <c:pt idx="1437">
                  <c:v>3</c:v>
                </c:pt>
                <c:pt idx="1438">
                  <c:v>4.5999999999999996</c:v>
                </c:pt>
                <c:pt idx="1439">
                  <c:v>4.7</c:v>
                </c:pt>
                <c:pt idx="1440">
                  <c:v>3.6</c:v>
                </c:pt>
                <c:pt idx="1441">
                  <c:v>4.0999999999999996</c:v>
                </c:pt>
                <c:pt idx="1442">
                  <c:v>3.9</c:v>
                </c:pt>
                <c:pt idx="1443">
                  <c:v>1.3</c:v>
                </c:pt>
                <c:pt idx="1444">
                  <c:v>2</c:v>
                </c:pt>
                <c:pt idx="1445">
                  <c:v>6.8</c:v>
                </c:pt>
                <c:pt idx="1446">
                  <c:v>4.7</c:v>
                </c:pt>
                <c:pt idx="1447">
                  <c:v>5.6</c:v>
                </c:pt>
                <c:pt idx="1448">
                  <c:v>7.8</c:v>
                </c:pt>
                <c:pt idx="1449">
                  <c:v>3.9</c:v>
                </c:pt>
                <c:pt idx="1450">
                  <c:v>1.2</c:v>
                </c:pt>
                <c:pt idx="1451">
                  <c:v>1.9</c:v>
                </c:pt>
                <c:pt idx="1452">
                  <c:v>3.9</c:v>
                </c:pt>
                <c:pt idx="1453">
                  <c:v>4.0999999999999996</c:v>
                </c:pt>
                <c:pt idx="1454">
                  <c:v>3.1</c:v>
                </c:pt>
                <c:pt idx="1455">
                  <c:v>1.9</c:v>
                </c:pt>
                <c:pt idx="1456">
                  <c:v>2.2999999999999998</c:v>
                </c:pt>
                <c:pt idx="1457">
                  <c:v>1.7</c:v>
                </c:pt>
                <c:pt idx="1458">
                  <c:v>2.2000000000000002</c:v>
                </c:pt>
                <c:pt idx="1459">
                  <c:v>3.2</c:v>
                </c:pt>
                <c:pt idx="1460">
                  <c:v>3</c:v>
                </c:pt>
                <c:pt idx="1461">
                  <c:v>2.2000000000000002</c:v>
                </c:pt>
                <c:pt idx="1462">
                  <c:v>1.3</c:v>
                </c:pt>
                <c:pt idx="1463">
                  <c:v>3.6</c:v>
                </c:pt>
                <c:pt idx="1464">
                  <c:v>3.5</c:v>
                </c:pt>
                <c:pt idx="1465">
                  <c:v>5</c:v>
                </c:pt>
                <c:pt idx="1466">
                  <c:v>4.5</c:v>
                </c:pt>
                <c:pt idx="1467">
                  <c:v>3.5</c:v>
                </c:pt>
                <c:pt idx="1468">
                  <c:v>3.5</c:v>
                </c:pt>
                <c:pt idx="1469">
                  <c:v>4.4000000000000004</c:v>
                </c:pt>
                <c:pt idx="1470">
                  <c:v>4.7</c:v>
                </c:pt>
                <c:pt idx="1471">
                  <c:v>3.6</c:v>
                </c:pt>
                <c:pt idx="1472">
                  <c:v>3.9</c:v>
                </c:pt>
                <c:pt idx="1473">
                  <c:v>3.2</c:v>
                </c:pt>
                <c:pt idx="1474">
                  <c:v>3.2</c:v>
                </c:pt>
                <c:pt idx="1475">
                  <c:v>4.2</c:v>
                </c:pt>
                <c:pt idx="1476">
                  <c:v>3</c:v>
                </c:pt>
                <c:pt idx="1477">
                  <c:v>2.2999999999999998</c:v>
                </c:pt>
                <c:pt idx="1478">
                  <c:v>3.4</c:v>
                </c:pt>
                <c:pt idx="1479">
                  <c:v>2.6</c:v>
                </c:pt>
                <c:pt idx="1480">
                  <c:v>1.5</c:v>
                </c:pt>
                <c:pt idx="1482">
                  <c:v>4.5</c:v>
                </c:pt>
                <c:pt idx="1483">
                  <c:v>4.2</c:v>
                </c:pt>
                <c:pt idx="1484">
                  <c:v>2.9</c:v>
                </c:pt>
                <c:pt idx="1487">
                  <c:v>1.5</c:v>
                </c:pt>
                <c:pt idx="1488">
                  <c:v>2</c:v>
                </c:pt>
                <c:pt idx="1489">
                  <c:v>3.3</c:v>
                </c:pt>
                <c:pt idx="1490">
                  <c:v>4.5</c:v>
                </c:pt>
                <c:pt idx="1491">
                  <c:v>2.2000000000000002</c:v>
                </c:pt>
                <c:pt idx="1492">
                  <c:v>3.9</c:v>
                </c:pt>
                <c:pt idx="1493">
                  <c:v>3.1</c:v>
                </c:pt>
                <c:pt idx="1503">
                  <c:v>3.5</c:v>
                </c:pt>
                <c:pt idx="1504">
                  <c:v>5.6</c:v>
                </c:pt>
                <c:pt idx="1505">
                  <c:v>1.7</c:v>
                </c:pt>
                <c:pt idx="1506">
                  <c:v>1.2</c:v>
                </c:pt>
                <c:pt idx="1507">
                  <c:v>2.1</c:v>
                </c:pt>
                <c:pt idx="1508">
                  <c:v>2.5</c:v>
                </c:pt>
                <c:pt idx="1511">
                  <c:v>2.1</c:v>
                </c:pt>
                <c:pt idx="1512">
                  <c:v>1.7</c:v>
                </c:pt>
                <c:pt idx="1513">
                  <c:v>0.8</c:v>
                </c:pt>
                <c:pt idx="1514">
                  <c:v>1.3</c:v>
                </c:pt>
                <c:pt idx="1515">
                  <c:v>4.3</c:v>
                </c:pt>
                <c:pt idx="1516">
                  <c:v>1.3</c:v>
                </c:pt>
                <c:pt idx="1517">
                  <c:v>2</c:v>
                </c:pt>
                <c:pt idx="1518">
                  <c:v>1.6</c:v>
                </c:pt>
                <c:pt idx="1519">
                  <c:v>1.5</c:v>
                </c:pt>
                <c:pt idx="1520">
                  <c:v>1.6</c:v>
                </c:pt>
                <c:pt idx="1521">
                  <c:v>2.6</c:v>
                </c:pt>
                <c:pt idx="1522">
                  <c:v>6.2</c:v>
                </c:pt>
                <c:pt idx="1523">
                  <c:v>4.5</c:v>
                </c:pt>
                <c:pt idx="1524">
                  <c:v>3.7</c:v>
                </c:pt>
                <c:pt idx="1525">
                  <c:v>2.5</c:v>
                </c:pt>
                <c:pt idx="1526">
                  <c:v>2</c:v>
                </c:pt>
                <c:pt idx="1527">
                  <c:v>1.4</c:v>
                </c:pt>
                <c:pt idx="1529">
                  <c:v>1.2</c:v>
                </c:pt>
                <c:pt idx="1531">
                  <c:v>2.2000000000000002</c:v>
                </c:pt>
                <c:pt idx="1532">
                  <c:v>3</c:v>
                </c:pt>
                <c:pt idx="1533">
                  <c:v>2.8</c:v>
                </c:pt>
                <c:pt idx="1534">
                  <c:v>2.6</c:v>
                </c:pt>
                <c:pt idx="1535">
                  <c:v>2.9</c:v>
                </c:pt>
                <c:pt idx="1536">
                  <c:v>4.2</c:v>
                </c:pt>
                <c:pt idx="1537">
                  <c:v>4.7</c:v>
                </c:pt>
                <c:pt idx="1538">
                  <c:v>4.5999999999999996</c:v>
                </c:pt>
                <c:pt idx="1539">
                  <c:v>4</c:v>
                </c:pt>
                <c:pt idx="1540">
                  <c:v>2.4</c:v>
                </c:pt>
                <c:pt idx="1541">
                  <c:v>3.3</c:v>
                </c:pt>
                <c:pt idx="1542">
                  <c:v>2</c:v>
                </c:pt>
                <c:pt idx="1543">
                  <c:v>1.3</c:v>
                </c:pt>
                <c:pt idx="1545">
                  <c:v>2.2999999999999998</c:v>
                </c:pt>
                <c:pt idx="1546">
                  <c:v>1.3</c:v>
                </c:pt>
                <c:pt idx="1547">
                  <c:v>4.7</c:v>
                </c:pt>
                <c:pt idx="1548">
                  <c:v>5.2</c:v>
                </c:pt>
                <c:pt idx="1549">
                  <c:v>3</c:v>
                </c:pt>
                <c:pt idx="1550">
                  <c:v>2.4</c:v>
                </c:pt>
                <c:pt idx="1551">
                  <c:v>3.5</c:v>
                </c:pt>
                <c:pt idx="1552">
                  <c:v>2.4</c:v>
                </c:pt>
                <c:pt idx="1553">
                  <c:v>3.8</c:v>
                </c:pt>
                <c:pt idx="1554">
                  <c:v>2.1</c:v>
                </c:pt>
                <c:pt idx="1555">
                  <c:v>3.9</c:v>
                </c:pt>
                <c:pt idx="1556">
                  <c:v>3.3</c:v>
                </c:pt>
                <c:pt idx="1557">
                  <c:v>1.1000000000000001</c:v>
                </c:pt>
                <c:pt idx="1558">
                  <c:v>1</c:v>
                </c:pt>
                <c:pt idx="1560">
                  <c:v>1.7</c:v>
                </c:pt>
                <c:pt idx="1561">
                  <c:v>1.7</c:v>
                </c:pt>
                <c:pt idx="1562">
                  <c:v>2</c:v>
                </c:pt>
                <c:pt idx="1563">
                  <c:v>2.4</c:v>
                </c:pt>
                <c:pt idx="1564">
                  <c:v>1.5</c:v>
                </c:pt>
                <c:pt idx="1565">
                  <c:v>3.3</c:v>
                </c:pt>
                <c:pt idx="1566">
                  <c:v>3.5</c:v>
                </c:pt>
                <c:pt idx="1567">
                  <c:v>2.9</c:v>
                </c:pt>
                <c:pt idx="1568">
                  <c:v>3</c:v>
                </c:pt>
                <c:pt idx="1569">
                  <c:v>3.4</c:v>
                </c:pt>
                <c:pt idx="1570">
                  <c:v>3.7</c:v>
                </c:pt>
                <c:pt idx="1571">
                  <c:v>3.3</c:v>
                </c:pt>
                <c:pt idx="1572">
                  <c:v>3.6</c:v>
                </c:pt>
                <c:pt idx="1573">
                  <c:v>3.4</c:v>
                </c:pt>
                <c:pt idx="1574">
                  <c:v>2</c:v>
                </c:pt>
                <c:pt idx="1575">
                  <c:v>3.1</c:v>
                </c:pt>
                <c:pt idx="1576">
                  <c:v>3.3</c:v>
                </c:pt>
                <c:pt idx="1577">
                  <c:v>2.6</c:v>
                </c:pt>
                <c:pt idx="1578">
                  <c:v>1.7</c:v>
                </c:pt>
                <c:pt idx="1579">
                  <c:v>1.1000000000000001</c:v>
                </c:pt>
                <c:pt idx="1580">
                  <c:v>1.2</c:v>
                </c:pt>
                <c:pt idx="1581">
                  <c:v>1.2</c:v>
                </c:pt>
                <c:pt idx="1582">
                  <c:v>3.1</c:v>
                </c:pt>
                <c:pt idx="1583">
                  <c:v>3.3</c:v>
                </c:pt>
                <c:pt idx="1584">
                  <c:v>2.5</c:v>
                </c:pt>
                <c:pt idx="1585">
                  <c:v>4.2</c:v>
                </c:pt>
                <c:pt idx="1586">
                  <c:v>4.7</c:v>
                </c:pt>
                <c:pt idx="1587">
                  <c:v>3.1</c:v>
                </c:pt>
                <c:pt idx="1588">
                  <c:v>1.3</c:v>
                </c:pt>
                <c:pt idx="1589">
                  <c:v>0.95</c:v>
                </c:pt>
                <c:pt idx="1590">
                  <c:v>1.1000000000000001</c:v>
                </c:pt>
                <c:pt idx="1591">
                  <c:v>1.3</c:v>
                </c:pt>
                <c:pt idx="1592">
                  <c:v>1.3</c:v>
                </c:pt>
                <c:pt idx="1593">
                  <c:v>0.83</c:v>
                </c:pt>
                <c:pt idx="1594">
                  <c:v>1.8</c:v>
                </c:pt>
                <c:pt idx="1595">
                  <c:v>1.7</c:v>
                </c:pt>
                <c:pt idx="1597">
                  <c:v>2.5</c:v>
                </c:pt>
                <c:pt idx="1598">
                  <c:v>2.7</c:v>
                </c:pt>
                <c:pt idx="1599">
                  <c:v>1.8</c:v>
                </c:pt>
                <c:pt idx="1600">
                  <c:v>2</c:v>
                </c:pt>
                <c:pt idx="1602">
                  <c:v>1.2</c:v>
                </c:pt>
                <c:pt idx="1604">
                  <c:v>1.3</c:v>
                </c:pt>
                <c:pt idx="1605">
                  <c:v>1.2</c:v>
                </c:pt>
                <c:pt idx="1606">
                  <c:v>1.3</c:v>
                </c:pt>
                <c:pt idx="1608">
                  <c:v>2.2000000000000002</c:v>
                </c:pt>
                <c:pt idx="1609">
                  <c:v>1.9</c:v>
                </c:pt>
                <c:pt idx="1610">
                  <c:v>2.5</c:v>
                </c:pt>
                <c:pt idx="1611">
                  <c:v>2.8</c:v>
                </c:pt>
                <c:pt idx="1612">
                  <c:v>2.5</c:v>
                </c:pt>
                <c:pt idx="1613">
                  <c:v>1.4</c:v>
                </c:pt>
                <c:pt idx="1615">
                  <c:v>3.5</c:v>
                </c:pt>
                <c:pt idx="1616">
                  <c:v>0.94</c:v>
                </c:pt>
                <c:pt idx="1617">
                  <c:v>1.4</c:v>
                </c:pt>
                <c:pt idx="1618">
                  <c:v>4.2</c:v>
                </c:pt>
                <c:pt idx="1619">
                  <c:v>3.9</c:v>
                </c:pt>
                <c:pt idx="1620">
                  <c:v>3.8</c:v>
                </c:pt>
                <c:pt idx="1621">
                  <c:v>4.7</c:v>
                </c:pt>
                <c:pt idx="1622">
                  <c:v>4.4000000000000004</c:v>
                </c:pt>
                <c:pt idx="1623">
                  <c:v>2</c:v>
                </c:pt>
                <c:pt idx="1626">
                  <c:v>1.2</c:v>
                </c:pt>
                <c:pt idx="1627">
                  <c:v>0.49</c:v>
                </c:pt>
                <c:pt idx="1629">
                  <c:v>1</c:v>
                </c:pt>
                <c:pt idx="1630">
                  <c:v>0.47</c:v>
                </c:pt>
                <c:pt idx="1631">
                  <c:v>0.52</c:v>
                </c:pt>
                <c:pt idx="1632">
                  <c:v>3.1</c:v>
                </c:pt>
                <c:pt idx="1633">
                  <c:v>3.1</c:v>
                </c:pt>
                <c:pt idx="1634">
                  <c:v>2.4</c:v>
                </c:pt>
                <c:pt idx="1635">
                  <c:v>3.5</c:v>
                </c:pt>
                <c:pt idx="1636">
                  <c:v>2.7</c:v>
                </c:pt>
                <c:pt idx="1641">
                  <c:v>4</c:v>
                </c:pt>
                <c:pt idx="1644">
                  <c:v>4.0999999999999996</c:v>
                </c:pt>
                <c:pt idx="1645">
                  <c:v>2.8</c:v>
                </c:pt>
                <c:pt idx="1646">
                  <c:v>3.3</c:v>
                </c:pt>
                <c:pt idx="1648">
                  <c:v>1.8</c:v>
                </c:pt>
                <c:pt idx="1652">
                  <c:v>2.7</c:v>
                </c:pt>
                <c:pt idx="1657">
                  <c:v>4</c:v>
                </c:pt>
                <c:pt idx="1658">
                  <c:v>3.9</c:v>
                </c:pt>
                <c:pt idx="1659">
                  <c:v>2.4</c:v>
                </c:pt>
                <c:pt idx="1660">
                  <c:v>3.7</c:v>
                </c:pt>
                <c:pt idx="1661">
                  <c:v>3.3</c:v>
                </c:pt>
                <c:pt idx="1662">
                  <c:v>3.2</c:v>
                </c:pt>
                <c:pt idx="1663">
                  <c:v>4.4000000000000004</c:v>
                </c:pt>
                <c:pt idx="1664">
                  <c:v>2.9</c:v>
                </c:pt>
                <c:pt idx="1666">
                  <c:v>1.9</c:v>
                </c:pt>
                <c:pt idx="1667">
                  <c:v>1.8</c:v>
                </c:pt>
                <c:pt idx="1668">
                  <c:v>1.4</c:v>
                </c:pt>
                <c:pt idx="1670">
                  <c:v>3.1</c:v>
                </c:pt>
                <c:pt idx="1671">
                  <c:v>3.7</c:v>
                </c:pt>
                <c:pt idx="1672">
                  <c:v>2.6</c:v>
                </c:pt>
                <c:pt idx="1674">
                  <c:v>2.2999999999999998</c:v>
                </c:pt>
                <c:pt idx="1675">
                  <c:v>2.4</c:v>
                </c:pt>
                <c:pt idx="1676">
                  <c:v>2.9</c:v>
                </c:pt>
                <c:pt idx="1677">
                  <c:v>2.8</c:v>
                </c:pt>
                <c:pt idx="1678">
                  <c:v>2.7</c:v>
                </c:pt>
                <c:pt idx="1679">
                  <c:v>3.9</c:v>
                </c:pt>
                <c:pt idx="1680">
                  <c:v>2.2000000000000002</c:v>
                </c:pt>
                <c:pt idx="1681">
                  <c:v>1.9</c:v>
                </c:pt>
                <c:pt idx="1682">
                  <c:v>3.3</c:v>
                </c:pt>
                <c:pt idx="1683">
                  <c:v>4.3</c:v>
                </c:pt>
                <c:pt idx="1684">
                  <c:v>2.7</c:v>
                </c:pt>
                <c:pt idx="1685">
                  <c:v>3</c:v>
                </c:pt>
                <c:pt idx="1686">
                  <c:v>2.7</c:v>
                </c:pt>
                <c:pt idx="1687">
                  <c:v>2.2000000000000002</c:v>
                </c:pt>
                <c:pt idx="1688">
                  <c:v>3.1</c:v>
                </c:pt>
                <c:pt idx="1689">
                  <c:v>2.8</c:v>
                </c:pt>
                <c:pt idx="1690">
                  <c:v>3</c:v>
                </c:pt>
                <c:pt idx="1691">
                  <c:v>3.4</c:v>
                </c:pt>
                <c:pt idx="1693">
                  <c:v>3.4</c:v>
                </c:pt>
                <c:pt idx="1695">
                  <c:v>2.4</c:v>
                </c:pt>
                <c:pt idx="1696">
                  <c:v>2.6</c:v>
                </c:pt>
                <c:pt idx="1697">
                  <c:v>4.0999999999999996</c:v>
                </c:pt>
                <c:pt idx="1700">
                  <c:v>2.9</c:v>
                </c:pt>
                <c:pt idx="1701">
                  <c:v>2.7</c:v>
                </c:pt>
                <c:pt idx="1702">
                  <c:v>2.8</c:v>
                </c:pt>
                <c:pt idx="1705">
                  <c:v>2.2000000000000002</c:v>
                </c:pt>
                <c:pt idx="1715">
                  <c:v>2.2999999999999998</c:v>
                </c:pt>
                <c:pt idx="1716">
                  <c:v>2.9</c:v>
                </c:pt>
                <c:pt idx="1717">
                  <c:v>2.9</c:v>
                </c:pt>
                <c:pt idx="1718">
                  <c:v>3</c:v>
                </c:pt>
                <c:pt idx="1719">
                  <c:v>2.4</c:v>
                </c:pt>
                <c:pt idx="1720">
                  <c:v>4.0999999999999996</c:v>
                </c:pt>
                <c:pt idx="1721">
                  <c:v>3.2</c:v>
                </c:pt>
                <c:pt idx="1722">
                  <c:v>3</c:v>
                </c:pt>
                <c:pt idx="1723">
                  <c:v>3.5</c:v>
                </c:pt>
                <c:pt idx="1724">
                  <c:v>2.7</c:v>
                </c:pt>
                <c:pt idx="1725">
                  <c:v>1.8</c:v>
                </c:pt>
                <c:pt idx="1726">
                  <c:v>2.6</c:v>
                </c:pt>
                <c:pt idx="1727">
                  <c:v>1</c:v>
                </c:pt>
                <c:pt idx="1728">
                  <c:v>1</c:v>
                </c:pt>
                <c:pt idx="1729">
                  <c:v>3.4</c:v>
                </c:pt>
                <c:pt idx="1730">
                  <c:v>3.4</c:v>
                </c:pt>
                <c:pt idx="1731">
                  <c:v>2.4</c:v>
                </c:pt>
                <c:pt idx="1732">
                  <c:v>2.7</c:v>
                </c:pt>
                <c:pt idx="1733">
                  <c:v>2.4</c:v>
                </c:pt>
                <c:pt idx="1734">
                  <c:v>4.0999999999999996</c:v>
                </c:pt>
                <c:pt idx="1735">
                  <c:v>4.3</c:v>
                </c:pt>
                <c:pt idx="1736">
                  <c:v>3.6</c:v>
                </c:pt>
                <c:pt idx="1737">
                  <c:v>3.4</c:v>
                </c:pt>
                <c:pt idx="1738">
                  <c:v>3.7</c:v>
                </c:pt>
                <c:pt idx="1739">
                  <c:v>3.9</c:v>
                </c:pt>
                <c:pt idx="1740">
                  <c:v>4.2</c:v>
                </c:pt>
                <c:pt idx="1741">
                  <c:v>4.0999999999999996</c:v>
                </c:pt>
                <c:pt idx="1742">
                  <c:v>1.8</c:v>
                </c:pt>
                <c:pt idx="1743">
                  <c:v>0.94</c:v>
                </c:pt>
                <c:pt idx="1744">
                  <c:v>1.7</c:v>
                </c:pt>
                <c:pt idx="1745">
                  <c:v>2.2999999999999998</c:v>
                </c:pt>
                <c:pt idx="1746">
                  <c:v>3</c:v>
                </c:pt>
                <c:pt idx="1747">
                  <c:v>3.4</c:v>
                </c:pt>
                <c:pt idx="1748">
                  <c:v>4.0999999999999996</c:v>
                </c:pt>
                <c:pt idx="1749">
                  <c:v>3.9</c:v>
                </c:pt>
                <c:pt idx="1750">
                  <c:v>2.7</c:v>
                </c:pt>
                <c:pt idx="1751">
                  <c:v>2.4</c:v>
                </c:pt>
                <c:pt idx="1752">
                  <c:v>4.4000000000000004</c:v>
                </c:pt>
                <c:pt idx="1753">
                  <c:v>3.7</c:v>
                </c:pt>
                <c:pt idx="1754">
                  <c:v>3.9</c:v>
                </c:pt>
                <c:pt idx="1755">
                  <c:v>3.7</c:v>
                </c:pt>
                <c:pt idx="1756">
                  <c:v>2.5</c:v>
                </c:pt>
                <c:pt idx="1757">
                  <c:v>2.6</c:v>
                </c:pt>
                <c:pt idx="1758">
                  <c:v>3</c:v>
                </c:pt>
                <c:pt idx="1759">
                  <c:v>3.1</c:v>
                </c:pt>
                <c:pt idx="1760">
                  <c:v>4.5999999999999996</c:v>
                </c:pt>
                <c:pt idx="1761">
                  <c:v>1.7</c:v>
                </c:pt>
                <c:pt idx="1762">
                  <c:v>2.5</c:v>
                </c:pt>
                <c:pt idx="1763">
                  <c:v>2.5</c:v>
                </c:pt>
                <c:pt idx="1764">
                  <c:v>3</c:v>
                </c:pt>
                <c:pt idx="1765">
                  <c:v>1.3</c:v>
                </c:pt>
                <c:pt idx="1766">
                  <c:v>1.1000000000000001</c:v>
                </c:pt>
                <c:pt idx="1767">
                  <c:v>2.1</c:v>
                </c:pt>
                <c:pt idx="1768">
                  <c:v>4</c:v>
                </c:pt>
                <c:pt idx="1769">
                  <c:v>2.8</c:v>
                </c:pt>
                <c:pt idx="1770">
                  <c:v>3</c:v>
                </c:pt>
                <c:pt idx="1771">
                  <c:v>2.8</c:v>
                </c:pt>
                <c:pt idx="1772">
                  <c:v>3.5</c:v>
                </c:pt>
                <c:pt idx="1773">
                  <c:v>0.98</c:v>
                </c:pt>
                <c:pt idx="1774">
                  <c:v>2.6</c:v>
                </c:pt>
                <c:pt idx="1775">
                  <c:v>0.68</c:v>
                </c:pt>
                <c:pt idx="1776">
                  <c:v>2</c:v>
                </c:pt>
                <c:pt idx="1777">
                  <c:v>3</c:v>
                </c:pt>
                <c:pt idx="1778">
                  <c:v>0.77</c:v>
                </c:pt>
                <c:pt idx="1779">
                  <c:v>2.4</c:v>
                </c:pt>
                <c:pt idx="1780">
                  <c:v>3.7</c:v>
                </c:pt>
                <c:pt idx="1781">
                  <c:v>4.8</c:v>
                </c:pt>
                <c:pt idx="1782">
                  <c:v>3.3</c:v>
                </c:pt>
                <c:pt idx="1783">
                  <c:v>3.2</c:v>
                </c:pt>
                <c:pt idx="1784">
                  <c:v>1.8</c:v>
                </c:pt>
                <c:pt idx="1785">
                  <c:v>3.4</c:v>
                </c:pt>
                <c:pt idx="1786">
                  <c:v>4.3</c:v>
                </c:pt>
                <c:pt idx="1787">
                  <c:v>2.6</c:v>
                </c:pt>
                <c:pt idx="1788">
                  <c:v>2.2999999999999998</c:v>
                </c:pt>
                <c:pt idx="1789">
                  <c:v>3.1</c:v>
                </c:pt>
                <c:pt idx="1790">
                  <c:v>4.4000000000000004</c:v>
                </c:pt>
                <c:pt idx="1791">
                  <c:v>3.1</c:v>
                </c:pt>
                <c:pt idx="1792">
                  <c:v>3.5</c:v>
                </c:pt>
                <c:pt idx="1793">
                  <c:v>1.4</c:v>
                </c:pt>
                <c:pt idx="1794">
                  <c:v>2</c:v>
                </c:pt>
                <c:pt idx="1795">
                  <c:v>3.8</c:v>
                </c:pt>
                <c:pt idx="1796">
                  <c:v>1.9</c:v>
                </c:pt>
                <c:pt idx="1797">
                  <c:v>2.6</c:v>
                </c:pt>
                <c:pt idx="1798">
                  <c:v>5.2</c:v>
                </c:pt>
                <c:pt idx="1799">
                  <c:v>5.0999999999999996</c:v>
                </c:pt>
                <c:pt idx="1800">
                  <c:v>3.3</c:v>
                </c:pt>
                <c:pt idx="1801">
                  <c:v>4.5999999999999996</c:v>
                </c:pt>
                <c:pt idx="1802">
                  <c:v>4.3</c:v>
                </c:pt>
                <c:pt idx="1803">
                  <c:v>3.3</c:v>
                </c:pt>
                <c:pt idx="1804">
                  <c:v>2.8</c:v>
                </c:pt>
                <c:pt idx="1805">
                  <c:v>3.2</c:v>
                </c:pt>
                <c:pt idx="1806">
                  <c:v>4.8</c:v>
                </c:pt>
                <c:pt idx="1807">
                  <c:v>3</c:v>
                </c:pt>
                <c:pt idx="1808">
                  <c:v>4.4000000000000004</c:v>
                </c:pt>
                <c:pt idx="1809">
                  <c:v>4.2</c:v>
                </c:pt>
                <c:pt idx="1810">
                  <c:v>3.9</c:v>
                </c:pt>
                <c:pt idx="1811">
                  <c:v>3.2</c:v>
                </c:pt>
                <c:pt idx="1812">
                  <c:v>1.7</c:v>
                </c:pt>
                <c:pt idx="1813">
                  <c:v>2.7</c:v>
                </c:pt>
                <c:pt idx="1814">
                  <c:v>1.3</c:v>
                </c:pt>
                <c:pt idx="1815">
                  <c:v>3.8</c:v>
                </c:pt>
                <c:pt idx="1816">
                  <c:v>2.5</c:v>
                </c:pt>
                <c:pt idx="1817">
                  <c:v>3</c:v>
                </c:pt>
                <c:pt idx="1818">
                  <c:v>2.5</c:v>
                </c:pt>
                <c:pt idx="1819">
                  <c:v>2.2999999999999998</c:v>
                </c:pt>
                <c:pt idx="1820">
                  <c:v>2</c:v>
                </c:pt>
                <c:pt idx="1821">
                  <c:v>1.5</c:v>
                </c:pt>
                <c:pt idx="1822">
                  <c:v>2.6</c:v>
                </c:pt>
                <c:pt idx="1823">
                  <c:v>1.3</c:v>
                </c:pt>
                <c:pt idx="1824">
                  <c:v>2.2000000000000002</c:v>
                </c:pt>
                <c:pt idx="1825">
                  <c:v>2.2000000000000002</c:v>
                </c:pt>
                <c:pt idx="1826">
                  <c:v>1.7</c:v>
                </c:pt>
                <c:pt idx="1827">
                  <c:v>1.8</c:v>
                </c:pt>
                <c:pt idx="1828">
                  <c:v>1.9</c:v>
                </c:pt>
                <c:pt idx="1829">
                  <c:v>2.2000000000000002</c:v>
                </c:pt>
                <c:pt idx="1830">
                  <c:v>1.6</c:v>
                </c:pt>
                <c:pt idx="1831">
                  <c:v>2.8</c:v>
                </c:pt>
                <c:pt idx="1832">
                  <c:v>2.4</c:v>
                </c:pt>
                <c:pt idx="1833">
                  <c:v>1.6</c:v>
                </c:pt>
                <c:pt idx="1834">
                  <c:v>1.8</c:v>
                </c:pt>
                <c:pt idx="1835">
                  <c:v>2.2999999999999998</c:v>
                </c:pt>
                <c:pt idx="1836">
                  <c:v>2.6</c:v>
                </c:pt>
                <c:pt idx="1837">
                  <c:v>2.5</c:v>
                </c:pt>
                <c:pt idx="1838">
                  <c:v>2.4</c:v>
                </c:pt>
                <c:pt idx="1839">
                  <c:v>4.0999999999999996</c:v>
                </c:pt>
                <c:pt idx="1840">
                  <c:v>4.0999999999999996</c:v>
                </c:pt>
                <c:pt idx="1841">
                  <c:v>2.7</c:v>
                </c:pt>
                <c:pt idx="1842">
                  <c:v>3.8</c:v>
                </c:pt>
                <c:pt idx="1843">
                  <c:v>2.8</c:v>
                </c:pt>
                <c:pt idx="1844">
                  <c:v>1.8</c:v>
                </c:pt>
                <c:pt idx="1845">
                  <c:v>3.1</c:v>
                </c:pt>
                <c:pt idx="1846">
                  <c:v>2.4</c:v>
                </c:pt>
                <c:pt idx="1847">
                  <c:v>1.2</c:v>
                </c:pt>
                <c:pt idx="1848">
                  <c:v>1.8</c:v>
                </c:pt>
                <c:pt idx="1849">
                  <c:v>0.89</c:v>
                </c:pt>
                <c:pt idx="1850">
                  <c:v>0.91</c:v>
                </c:pt>
                <c:pt idx="1851">
                  <c:v>1.1000000000000001</c:v>
                </c:pt>
                <c:pt idx="1852">
                  <c:v>1.4</c:v>
                </c:pt>
                <c:pt idx="1853">
                  <c:v>0.91</c:v>
                </c:pt>
                <c:pt idx="1854">
                  <c:v>0.73</c:v>
                </c:pt>
                <c:pt idx="1855">
                  <c:v>1</c:v>
                </c:pt>
                <c:pt idx="1860">
                  <c:v>2.4</c:v>
                </c:pt>
                <c:pt idx="1861">
                  <c:v>3.6</c:v>
                </c:pt>
                <c:pt idx="1862">
                  <c:v>2.6</c:v>
                </c:pt>
                <c:pt idx="1863">
                  <c:v>2.2000000000000002</c:v>
                </c:pt>
                <c:pt idx="1864">
                  <c:v>3.6</c:v>
                </c:pt>
                <c:pt idx="1865">
                  <c:v>5</c:v>
                </c:pt>
                <c:pt idx="1866">
                  <c:v>3.7</c:v>
                </c:pt>
                <c:pt idx="1867">
                  <c:v>3.2</c:v>
                </c:pt>
                <c:pt idx="1868">
                  <c:v>3.7</c:v>
                </c:pt>
                <c:pt idx="1869">
                  <c:v>0.95</c:v>
                </c:pt>
                <c:pt idx="1870">
                  <c:v>0.74</c:v>
                </c:pt>
                <c:pt idx="1871">
                  <c:v>0.71</c:v>
                </c:pt>
                <c:pt idx="1872">
                  <c:v>1</c:v>
                </c:pt>
                <c:pt idx="1873">
                  <c:v>1.6</c:v>
                </c:pt>
                <c:pt idx="1874">
                  <c:v>4.0999999999999996</c:v>
                </c:pt>
                <c:pt idx="1875">
                  <c:v>2.4</c:v>
                </c:pt>
                <c:pt idx="1876">
                  <c:v>0.71</c:v>
                </c:pt>
                <c:pt idx="1877">
                  <c:v>0.78</c:v>
                </c:pt>
                <c:pt idx="1878">
                  <c:v>0.96</c:v>
                </c:pt>
                <c:pt idx="1879">
                  <c:v>1.1000000000000001</c:v>
                </c:pt>
                <c:pt idx="1880">
                  <c:v>1.3</c:v>
                </c:pt>
                <c:pt idx="1881">
                  <c:v>1.9</c:v>
                </c:pt>
                <c:pt idx="1882">
                  <c:v>2.4</c:v>
                </c:pt>
                <c:pt idx="1883">
                  <c:v>1.3</c:v>
                </c:pt>
                <c:pt idx="1884">
                  <c:v>0.84</c:v>
                </c:pt>
                <c:pt idx="1885">
                  <c:v>2.4</c:v>
                </c:pt>
                <c:pt idx="1886">
                  <c:v>3</c:v>
                </c:pt>
                <c:pt idx="1887">
                  <c:v>1.1000000000000001</c:v>
                </c:pt>
                <c:pt idx="1888">
                  <c:v>1</c:v>
                </c:pt>
                <c:pt idx="1889">
                  <c:v>2.1</c:v>
                </c:pt>
                <c:pt idx="1890">
                  <c:v>0.88</c:v>
                </c:pt>
                <c:pt idx="1891">
                  <c:v>1.2</c:v>
                </c:pt>
                <c:pt idx="1896">
                  <c:v>1.8</c:v>
                </c:pt>
                <c:pt idx="1897">
                  <c:v>0.91</c:v>
                </c:pt>
                <c:pt idx="1898">
                  <c:v>2.5</c:v>
                </c:pt>
                <c:pt idx="1899">
                  <c:v>3.4</c:v>
                </c:pt>
                <c:pt idx="1900">
                  <c:v>3.1</c:v>
                </c:pt>
                <c:pt idx="1901">
                  <c:v>2.5</c:v>
                </c:pt>
                <c:pt idx="1902">
                  <c:v>2.7</c:v>
                </c:pt>
                <c:pt idx="1903">
                  <c:v>2.6</c:v>
                </c:pt>
                <c:pt idx="1904">
                  <c:v>3.3</c:v>
                </c:pt>
                <c:pt idx="1905">
                  <c:v>2.9</c:v>
                </c:pt>
                <c:pt idx="1906">
                  <c:v>2.5</c:v>
                </c:pt>
                <c:pt idx="1907">
                  <c:v>2.6</c:v>
                </c:pt>
                <c:pt idx="1908">
                  <c:v>2.7</c:v>
                </c:pt>
                <c:pt idx="1909">
                  <c:v>3.7</c:v>
                </c:pt>
                <c:pt idx="1910">
                  <c:v>2</c:v>
                </c:pt>
                <c:pt idx="1911">
                  <c:v>2</c:v>
                </c:pt>
                <c:pt idx="1912">
                  <c:v>0.84</c:v>
                </c:pt>
                <c:pt idx="1913">
                  <c:v>2.1</c:v>
                </c:pt>
                <c:pt idx="1914">
                  <c:v>2.1</c:v>
                </c:pt>
                <c:pt idx="1915">
                  <c:v>1.9</c:v>
                </c:pt>
                <c:pt idx="1916">
                  <c:v>2.4</c:v>
                </c:pt>
                <c:pt idx="1917">
                  <c:v>3.3</c:v>
                </c:pt>
                <c:pt idx="1918">
                  <c:v>2.6</c:v>
                </c:pt>
                <c:pt idx="1919">
                  <c:v>2.5</c:v>
                </c:pt>
                <c:pt idx="1920">
                  <c:v>2.2000000000000002</c:v>
                </c:pt>
                <c:pt idx="1921">
                  <c:v>2.8</c:v>
                </c:pt>
                <c:pt idx="1923">
                  <c:v>2.2999999999999998</c:v>
                </c:pt>
                <c:pt idx="1924">
                  <c:v>0.65</c:v>
                </c:pt>
                <c:pt idx="1925">
                  <c:v>0.94</c:v>
                </c:pt>
                <c:pt idx="1926">
                  <c:v>1.1000000000000001</c:v>
                </c:pt>
                <c:pt idx="1927">
                  <c:v>2.2999999999999998</c:v>
                </c:pt>
                <c:pt idx="1928">
                  <c:v>3</c:v>
                </c:pt>
                <c:pt idx="1929">
                  <c:v>3.4</c:v>
                </c:pt>
                <c:pt idx="1930">
                  <c:v>2.8</c:v>
                </c:pt>
                <c:pt idx="1931">
                  <c:v>1.5</c:v>
                </c:pt>
                <c:pt idx="1932">
                  <c:v>1.6</c:v>
                </c:pt>
                <c:pt idx="1933">
                  <c:v>2.6</c:v>
                </c:pt>
                <c:pt idx="1934">
                  <c:v>2.7</c:v>
                </c:pt>
                <c:pt idx="1935">
                  <c:v>2.2000000000000002</c:v>
                </c:pt>
                <c:pt idx="1936">
                  <c:v>1.3</c:v>
                </c:pt>
                <c:pt idx="1937">
                  <c:v>2.2000000000000002</c:v>
                </c:pt>
                <c:pt idx="1938">
                  <c:v>2.4</c:v>
                </c:pt>
                <c:pt idx="1939">
                  <c:v>2.2000000000000002</c:v>
                </c:pt>
                <c:pt idx="1940">
                  <c:v>1.8</c:v>
                </c:pt>
                <c:pt idx="1941">
                  <c:v>2.8</c:v>
                </c:pt>
                <c:pt idx="1942">
                  <c:v>2.6</c:v>
                </c:pt>
                <c:pt idx="1943">
                  <c:v>3</c:v>
                </c:pt>
                <c:pt idx="1944">
                  <c:v>3.2</c:v>
                </c:pt>
                <c:pt idx="1945">
                  <c:v>3.2</c:v>
                </c:pt>
                <c:pt idx="1946">
                  <c:v>2.4</c:v>
                </c:pt>
                <c:pt idx="1947">
                  <c:v>3.5</c:v>
                </c:pt>
                <c:pt idx="1948">
                  <c:v>2.5</c:v>
                </c:pt>
                <c:pt idx="1949">
                  <c:v>3</c:v>
                </c:pt>
                <c:pt idx="1950">
                  <c:v>0.74</c:v>
                </c:pt>
                <c:pt idx="1951">
                  <c:v>1.5</c:v>
                </c:pt>
                <c:pt idx="1952">
                  <c:v>1.5</c:v>
                </c:pt>
                <c:pt idx="1953">
                  <c:v>0.83</c:v>
                </c:pt>
                <c:pt idx="1954">
                  <c:v>0.66</c:v>
                </c:pt>
                <c:pt idx="1955">
                  <c:v>0.71</c:v>
                </c:pt>
                <c:pt idx="1956">
                  <c:v>0.72</c:v>
                </c:pt>
                <c:pt idx="1957">
                  <c:v>1.7</c:v>
                </c:pt>
                <c:pt idx="1958">
                  <c:v>1.2</c:v>
                </c:pt>
                <c:pt idx="1959">
                  <c:v>0.69</c:v>
                </c:pt>
                <c:pt idx="1960">
                  <c:v>0.56999999999999995</c:v>
                </c:pt>
                <c:pt idx="1961">
                  <c:v>1.6</c:v>
                </c:pt>
                <c:pt idx="1962">
                  <c:v>0.97</c:v>
                </c:pt>
                <c:pt idx="1963">
                  <c:v>1</c:v>
                </c:pt>
                <c:pt idx="1964">
                  <c:v>2</c:v>
                </c:pt>
                <c:pt idx="1965">
                  <c:v>3.1</c:v>
                </c:pt>
                <c:pt idx="1966">
                  <c:v>2.8</c:v>
                </c:pt>
                <c:pt idx="1967">
                  <c:v>1.8</c:v>
                </c:pt>
                <c:pt idx="1968">
                  <c:v>2.1</c:v>
                </c:pt>
                <c:pt idx="1969">
                  <c:v>2.2999999999999998</c:v>
                </c:pt>
                <c:pt idx="1970">
                  <c:v>2.2999999999999998</c:v>
                </c:pt>
                <c:pt idx="1971">
                  <c:v>2.9</c:v>
                </c:pt>
                <c:pt idx="1972">
                  <c:v>3.8</c:v>
                </c:pt>
                <c:pt idx="1973">
                  <c:v>3.5</c:v>
                </c:pt>
                <c:pt idx="1974">
                  <c:v>2.4</c:v>
                </c:pt>
                <c:pt idx="1975">
                  <c:v>1.6</c:v>
                </c:pt>
                <c:pt idx="1976">
                  <c:v>1.3</c:v>
                </c:pt>
                <c:pt idx="1977">
                  <c:v>1.4</c:v>
                </c:pt>
                <c:pt idx="1978">
                  <c:v>3.5</c:v>
                </c:pt>
                <c:pt idx="1979">
                  <c:v>2.9</c:v>
                </c:pt>
                <c:pt idx="1980">
                  <c:v>3.1</c:v>
                </c:pt>
                <c:pt idx="1981">
                  <c:v>1.7</c:v>
                </c:pt>
                <c:pt idx="1982">
                  <c:v>2.6</c:v>
                </c:pt>
                <c:pt idx="1983">
                  <c:v>0.62</c:v>
                </c:pt>
                <c:pt idx="1984">
                  <c:v>0.91</c:v>
                </c:pt>
                <c:pt idx="1985">
                  <c:v>1.5</c:v>
                </c:pt>
                <c:pt idx="1986">
                  <c:v>2.1</c:v>
                </c:pt>
                <c:pt idx="1987">
                  <c:v>0.87</c:v>
                </c:pt>
                <c:pt idx="1988">
                  <c:v>1</c:v>
                </c:pt>
                <c:pt idx="1989">
                  <c:v>1.2</c:v>
                </c:pt>
                <c:pt idx="1990">
                  <c:v>1.6</c:v>
                </c:pt>
                <c:pt idx="1991">
                  <c:v>2.9</c:v>
                </c:pt>
                <c:pt idx="1992">
                  <c:v>2</c:v>
                </c:pt>
                <c:pt idx="1993">
                  <c:v>3</c:v>
                </c:pt>
                <c:pt idx="1994">
                  <c:v>2.2999999999999998</c:v>
                </c:pt>
                <c:pt idx="1995">
                  <c:v>2</c:v>
                </c:pt>
                <c:pt idx="1996">
                  <c:v>2.4</c:v>
                </c:pt>
                <c:pt idx="1997">
                  <c:v>1.1000000000000001</c:v>
                </c:pt>
                <c:pt idx="1998">
                  <c:v>0.82</c:v>
                </c:pt>
                <c:pt idx="1999">
                  <c:v>3.5</c:v>
                </c:pt>
                <c:pt idx="2000">
                  <c:v>3.8</c:v>
                </c:pt>
                <c:pt idx="2001">
                  <c:v>1.9</c:v>
                </c:pt>
                <c:pt idx="2002">
                  <c:v>0.56999999999999995</c:v>
                </c:pt>
                <c:pt idx="2003">
                  <c:v>0.99</c:v>
                </c:pt>
                <c:pt idx="2004">
                  <c:v>1.5</c:v>
                </c:pt>
                <c:pt idx="2005">
                  <c:v>1.5</c:v>
                </c:pt>
                <c:pt idx="2006">
                  <c:v>3.5</c:v>
                </c:pt>
                <c:pt idx="2007">
                  <c:v>3.6</c:v>
                </c:pt>
                <c:pt idx="2008">
                  <c:v>3.5</c:v>
                </c:pt>
                <c:pt idx="2012">
                  <c:v>2.6</c:v>
                </c:pt>
                <c:pt idx="2013">
                  <c:v>0.94</c:v>
                </c:pt>
                <c:pt idx="2014">
                  <c:v>0.49</c:v>
                </c:pt>
                <c:pt idx="2015">
                  <c:v>0.52</c:v>
                </c:pt>
                <c:pt idx="2016">
                  <c:v>0.56000000000000005</c:v>
                </c:pt>
                <c:pt idx="2017">
                  <c:v>0.64</c:v>
                </c:pt>
                <c:pt idx="2018">
                  <c:v>0.86</c:v>
                </c:pt>
                <c:pt idx="2019">
                  <c:v>1.3</c:v>
                </c:pt>
                <c:pt idx="2020">
                  <c:v>2.2000000000000002</c:v>
                </c:pt>
                <c:pt idx="2021">
                  <c:v>3.1</c:v>
                </c:pt>
                <c:pt idx="2022">
                  <c:v>1.7</c:v>
                </c:pt>
                <c:pt idx="2026">
                  <c:v>1.8</c:v>
                </c:pt>
                <c:pt idx="2027">
                  <c:v>0.65</c:v>
                </c:pt>
                <c:pt idx="2028">
                  <c:v>0.54</c:v>
                </c:pt>
                <c:pt idx="2029">
                  <c:v>1</c:v>
                </c:pt>
                <c:pt idx="2030">
                  <c:v>2</c:v>
                </c:pt>
                <c:pt idx="2031">
                  <c:v>2</c:v>
                </c:pt>
                <c:pt idx="2033">
                  <c:v>1.6</c:v>
                </c:pt>
                <c:pt idx="2035">
                  <c:v>2</c:v>
                </c:pt>
                <c:pt idx="2036">
                  <c:v>3</c:v>
                </c:pt>
                <c:pt idx="2037">
                  <c:v>2.1</c:v>
                </c:pt>
                <c:pt idx="2039">
                  <c:v>1.4</c:v>
                </c:pt>
                <c:pt idx="2040">
                  <c:v>2.4</c:v>
                </c:pt>
                <c:pt idx="2047">
                  <c:v>1.5</c:v>
                </c:pt>
                <c:pt idx="2048">
                  <c:v>0.96</c:v>
                </c:pt>
                <c:pt idx="2049">
                  <c:v>2.1</c:v>
                </c:pt>
                <c:pt idx="2050">
                  <c:v>1</c:v>
                </c:pt>
                <c:pt idx="2051">
                  <c:v>2.7</c:v>
                </c:pt>
                <c:pt idx="2052">
                  <c:v>0.79</c:v>
                </c:pt>
                <c:pt idx="2053">
                  <c:v>1.3</c:v>
                </c:pt>
                <c:pt idx="2054">
                  <c:v>2.2000000000000002</c:v>
                </c:pt>
                <c:pt idx="2055">
                  <c:v>2.5</c:v>
                </c:pt>
                <c:pt idx="2056">
                  <c:v>2.5</c:v>
                </c:pt>
                <c:pt idx="2062">
                  <c:v>3.1</c:v>
                </c:pt>
                <c:pt idx="2063">
                  <c:v>2.7</c:v>
                </c:pt>
                <c:pt idx="2064">
                  <c:v>2.8</c:v>
                </c:pt>
                <c:pt idx="2065">
                  <c:v>2.6</c:v>
                </c:pt>
                <c:pt idx="2066">
                  <c:v>2.8</c:v>
                </c:pt>
                <c:pt idx="2067">
                  <c:v>2</c:v>
                </c:pt>
                <c:pt idx="2068">
                  <c:v>2.5</c:v>
                </c:pt>
                <c:pt idx="2069">
                  <c:v>3.4</c:v>
                </c:pt>
                <c:pt idx="2070">
                  <c:v>3</c:v>
                </c:pt>
                <c:pt idx="2071">
                  <c:v>1.8</c:v>
                </c:pt>
                <c:pt idx="2072">
                  <c:v>1.8</c:v>
                </c:pt>
                <c:pt idx="2073">
                  <c:v>2.6</c:v>
                </c:pt>
                <c:pt idx="2074">
                  <c:v>3.5</c:v>
                </c:pt>
                <c:pt idx="2075">
                  <c:v>3.8</c:v>
                </c:pt>
                <c:pt idx="2076">
                  <c:v>3.7</c:v>
                </c:pt>
                <c:pt idx="2077">
                  <c:v>4.2</c:v>
                </c:pt>
                <c:pt idx="2078">
                  <c:v>3.7</c:v>
                </c:pt>
                <c:pt idx="2079">
                  <c:v>2.1</c:v>
                </c:pt>
                <c:pt idx="2081">
                  <c:v>1.6</c:v>
                </c:pt>
                <c:pt idx="2082">
                  <c:v>4.2</c:v>
                </c:pt>
                <c:pt idx="2083">
                  <c:v>3.1</c:v>
                </c:pt>
                <c:pt idx="2084">
                  <c:v>3.4</c:v>
                </c:pt>
                <c:pt idx="2086">
                  <c:v>1.2</c:v>
                </c:pt>
                <c:pt idx="2087">
                  <c:v>2.2999999999999998</c:v>
                </c:pt>
                <c:pt idx="2088">
                  <c:v>3.6</c:v>
                </c:pt>
                <c:pt idx="2089">
                  <c:v>3.8</c:v>
                </c:pt>
                <c:pt idx="2090">
                  <c:v>3.8</c:v>
                </c:pt>
                <c:pt idx="2091">
                  <c:v>4.3</c:v>
                </c:pt>
                <c:pt idx="2092">
                  <c:v>4</c:v>
                </c:pt>
                <c:pt idx="2093">
                  <c:v>2.4</c:v>
                </c:pt>
                <c:pt idx="2094">
                  <c:v>3.3</c:v>
                </c:pt>
                <c:pt idx="2096">
                  <c:v>4.8</c:v>
                </c:pt>
                <c:pt idx="2097">
                  <c:v>3.4</c:v>
                </c:pt>
                <c:pt idx="2098">
                  <c:v>2.2999999999999998</c:v>
                </c:pt>
                <c:pt idx="2100">
                  <c:v>1.6</c:v>
                </c:pt>
                <c:pt idx="2101">
                  <c:v>1.1000000000000001</c:v>
                </c:pt>
                <c:pt idx="2102">
                  <c:v>2.2000000000000002</c:v>
                </c:pt>
                <c:pt idx="2103">
                  <c:v>1.2</c:v>
                </c:pt>
                <c:pt idx="2104">
                  <c:v>1.3</c:v>
                </c:pt>
                <c:pt idx="2105">
                  <c:v>3.3</c:v>
                </c:pt>
                <c:pt idx="2107">
                  <c:v>2.9</c:v>
                </c:pt>
                <c:pt idx="2108">
                  <c:v>3.6</c:v>
                </c:pt>
                <c:pt idx="2109">
                  <c:v>2.7</c:v>
                </c:pt>
                <c:pt idx="2110">
                  <c:v>2.9</c:v>
                </c:pt>
                <c:pt idx="2112">
                  <c:v>1.2</c:v>
                </c:pt>
                <c:pt idx="2114">
                  <c:v>2.8</c:v>
                </c:pt>
                <c:pt idx="2115">
                  <c:v>2.8</c:v>
                </c:pt>
                <c:pt idx="2116">
                  <c:v>2.8</c:v>
                </c:pt>
                <c:pt idx="2117">
                  <c:v>2.8</c:v>
                </c:pt>
                <c:pt idx="2118">
                  <c:v>3.5</c:v>
                </c:pt>
                <c:pt idx="2119">
                  <c:v>3.5</c:v>
                </c:pt>
                <c:pt idx="2120">
                  <c:v>3.1</c:v>
                </c:pt>
                <c:pt idx="2124">
                  <c:v>3</c:v>
                </c:pt>
                <c:pt idx="2125">
                  <c:v>3.3</c:v>
                </c:pt>
                <c:pt idx="2126">
                  <c:v>2.7</c:v>
                </c:pt>
                <c:pt idx="2131">
                  <c:v>3.2</c:v>
                </c:pt>
                <c:pt idx="2132">
                  <c:v>2.8</c:v>
                </c:pt>
                <c:pt idx="2135">
                  <c:v>3</c:v>
                </c:pt>
                <c:pt idx="2136">
                  <c:v>2.9</c:v>
                </c:pt>
                <c:pt idx="2137">
                  <c:v>3.8</c:v>
                </c:pt>
                <c:pt idx="2138">
                  <c:v>2.5</c:v>
                </c:pt>
                <c:pt idx="2139">
                  <c:v>2.2000000000000002</c:v>
                </c:pt>
                <c:pt idx="2141">
                  <c:v>2.9</c:v>
                </c:pt>
                <c:pt idx="2142">
                  <c:v>2.9</c:v>
                </c:pt>
                <c:pt idx="2143">
                  <c:v>1.3</c:v>
                </c:pt>
                <c:pt idx="2144">
                  <c:v>4.8</c:v>
                </c:pt>
                <c:pt idx="2145">
                  <c:v>1.9</c:v>
                </c:pt>
                <c:pt idx="2147">
                  <c:v>1.8</c:v>
                </c:pt>
                <c:pt idx="2148">
                  <c:v>2.5</c:v>
                </c:pt>
                <c:pt idx="2149">
                  <c:v>3.5</c:v>
                </c:pt>
                <c:pt idx="2150">
                  <c:v>8.1999999999999993</c:v>
                </c:pt>
                <c:pt idx="2151">
                  <c:v>5.2</c:v>
                </c:pt>
                <c:pt idx="2152">
                  <c:v>2.7</c:v>
                </c:pt>
                <c:pt idx="2153">
                  <c:v>1.9</c:v>
                </c:pt>
                <c:pt idx="2154">
                  <c:v>2.2999999999999998</c:v>
                </c:pt>
                <c:pt idx="2168">
                  <c:v>1.8</c:v>
                </c:pt>
                <c:pt idx="2169">
                  <c:v>4.5999999999999996</c:v>
                </c:pt>
                <c:pt idx="2170">
                  <c:v>4.7</c:v>
                </c:pt>
                <c:pt idx="2171">
                  <c:v>7.4</c:v>
                </c:pt>
                <c:pt idx="2172">
                  <c:v>1.6</c:v>
                </c:pt>
                <c:pt idx="2173">
                  <c:v>1.3</c:v>
                </c:pt>
                <c:pt idx="2174">
                  <c:v>1.2</c:v>
                </c:pt>
                <c:pt idx="2175">
                  <c:v>1.7</c:v>
                </c:pt>
                <c:pt idx="2176">
                  <c:v>0.79</c:v>
                </c:pt>
                <c:pt idx="2177">
                  <c:v>0.7</c:v>
                </c:pt>
                <c:pt idx="2178">
                  <c:v>3.8</c:v>
                </c:pt>
                <c:pt idx="2179">
                  <c:v>2.2000000000000002</c:v>
                </c:pt>
                <c:pt idx="2180">
                  <c:v>5.0999999999999996</c:v>
                </c:pt>
                <c:pt idx="2181">
                  <c:v>3.9</c:v>
                </c:pt>
                <c:pt idx="2182">
                  <c:v>2.9</c:v>
                </c:pt>
                <c:pt idx="2183">
                  <c:v>3</c:v>
                </c:pt>
                <c:pt idx="2184">
                  <c:v>1.9</c:v>
                </c:pt>
                <c:pt idx="2185">
                  <c:v>0.94</c:v>
                </c:pt>
                <c:pt idx="2186">
                  <c:v>0.66</c:v>
                </c:pt>
                <c:pt idx="2187">
                  <c:v>0.7</c:v>
                </c:pt>
                <c:pt idx="2188">
                  <c:v>0.84</c:v>
                </c:pt>
                <c:pt idx="2189">
                  <c:v>1.8</c:v>
                </c:pt>
                <c:pt idx="2190">
                  <c:v>2</c:v>
                </c:pt>
                <c:pt idx="2191">
                  <c:v>2.1</c:v>
                </c:pt>
                <c:pt idx="2192">
                  <c:v>1.5</c:v>
                </c:pt>
                <c:pt idx="2193">
                  <c:v>1.6</c:v>
                </c:pt>
                <c:pt idx="2194">
                  <c:v>2.2999999999999998</c:v>
                </c:pt>
                <c:pt idx="2195">
                  <c:v>1.1000000000000001</c:v>
                </c:pt>
                <c:pt idx="2196">
                  <c:v>1.8</c:v>
                </c:pt>
                <c:pt idx="2197">
                  <c:v>2.2000000000000002</c:v>
                </c:pt>
                <c:pt idx="2198">
                  <c:v>3.1</c:v>
                </c:pt>
                <c:pt idx="2199">
                  <c:v>2.7</c:v>
                </c:pt>
                <c:pt idx="2200">
                  <c:v>4.3</c:v>
                </c:pt>
                <c:pt idx="2201">
                  <c:v>2.7</c:v>
                </c:pt>
                <c:pt idx="2202">
                  <c:v>2.4</c:v>
                </c:pt>
                <c:pt idx="2203">
                  <c:v>3.2</c:v>
                </c:pt>
                <c:pt idx="2204">
                  <c:v>2.5</c:v>
                </c:pt>
                <c:pt idx="2205">
                  <c:v>2.4</c:v>
                </c:pt>
                <c:pt idx="2206">
                  <c:v>2.1</c:v>
                </c:pt>
                <c:pt idx="2207">
                  <c:v>2.6</c:v>
                </c:pt>
                <c:pt idx="2208">
                  <c:v>2.1</c:v>
                </c:pt>
                <c:pt idx="2209">
                  <c:v>2.4</c:v>
                </c:pt>
                <c:pt idx="2210">
                  <c:v>2.9</c:v>
                </c:pt>
                <c:pt idx="2211">
                  <c:v>2.2000000000000002</c:v>
                </c:pt>
                <c:pt idx="2212">
                  <c:v>1.7</c:v>
                </c:pt>
                <c:pt idx="2213">
                  <c:v>2</c:v>
                </c:pt>
                <c:pt idx="2214">
                  <c:v>2.4</c:v>
                </c:pt>
                <c:pt idx="2216">
                  <c:v>1.8</c:v>
                </c:pt>
                <c:pt idx="2217">
                  <c:v>0.69</c:v>
                </c:pt>
                <c:pt idx="2218">
                  <c:v>0.85</c:v>
                </c:pt>
                <c:pt idx="2219">
                  <c:v>1.4</c:v>
                </c:pt>
                <c:pt idx="2220">
                  <c:v>1.1000000000000001</c:v>
                </c:pt>
                <c:pt idx="2221">
                  <c:v>1.3</c:v>
                </c:pt>
                <c:pt idx="2222">
                  <c:v>1.8</c:v>
                </c:pt>
                <c:pt idx="2223">
                  <c:v>2.1</c:v>
                </c:pt>
                <c:pt idx="2224">
                  <c:v>1.8</c:v>
                </c:pt>
                <c:pt idx="2225">
                  <c:v>1.9</c:v>
                </c:pt>
                <c:pt idx="2226">
                  <c:v>2</c:v>
                </c:pt>
                <c:pt idx="2227">
                  <c:v>3</c:v>
                </c:pt>
                <c:pt idx="2228">
                  <c:v>1.7</c:v>
                </c:pt>
                <c:pt idx="2229">
                  <c:v>2.8</c:v>
                </c:pt>
                <c:pt idx="2230">
                  <c:v>1.2</c:v>
                </c:pt>
                <c:pt idx="2231">
                  <c:v>0.83</c:v>
                </c:pt>
                <c:pt idx="2232">
                  <c:v>1.6</c:v>
                </c:pt>
                <c:pt idx="2233">
                  <c:v>4.4000000000000004</c:v>
                </c:pt>
                <c:pt idx="2234">
                  <c:v>2.6</c:v>
                </c:pt>
                <c:pt idx="2235">
                  <c:v>2.6</c:v>
                </c:pt>
                <c:pt idx="2236">
                  <c:v>2.9</c:v>
                </c:pt>
                <c:pt idx="2237">
                  <c:v>2.5</c:v>
                </c:pt>
                <c:pt idx="2238">
                  <c:v>2.9</c:v>
                </c:pt>
                <c:pt idx="2239">
                  <c:v>2.9</c:v>
                </c:pt>
                <c:pt idx="2240">
                  <c:v>2.2999999999999998</c:v>
                </c:pt>
                <c:pt idx="2241">
                  <c:v>1.5</c:v>
                </c:pt>
                <c:pt idx="2242">
                  <c:v>0.87</c:v>
                </c:pt>
                <c:pt idx="2243">
                  <c:v>1.1000000000000001</c:v>
                </c:pt>
                <c:pt idx="2244">
                  <c:v>1.3</c:v>
                </c:pt>
                <c:pt idx="2245">
                  <c:v>1.4</c:v>
                </c:pt>
                <c:pt idx="2246">
                  <c:v>1.5</c:v>
                </c:pt>
                <c:pt idx="2247">
                  <c:v>0.86</c:v>
                </c:pt>
                <c:pt idx="2248">
                  <c:v>0.66</c:v>
                </c:pt>
                <c:pt idx="2249">
                  <c:v>1.3</c:v>
                </c:pt>
                <c:pt idx="2250">
                  <c:v>0.8</c:v>
                </c:pt>
                <c:pt idx="2251">
                  <c:v>1.7</c:v>
                </c:pt>
                <c:pt idx="2252">
                  <c:v>2.9</c:v>
                </c:pt>
                <c:pt idx="2253">
                  <c:v>1.7</c:v>
                </c:pt>
                <c:pt idx="2254">
                  <c:v>1.8</c:v>
                </c:pt>
                <c:pt idx="2255">
                  <c:v>1.5</c:v>
                </c:pt>
                <c:pt idx="2256">
                  <c:v>1.1000000000000001</c:v>
                </c:pt>
                <c:pt idx="2257">
                  <c:v>2.4</c:v>
                </c:pt>
                <c:pt idx="2258">
                  <c:v>3.7</c:v>
                </c:pt>
                <c:pt idx="2259">
                  <c:v>2.4</c:v>
                </c:pt>
                <c:pt idx="2260">
                  <c:v>1.5</c:v>
                </c:pt>
                <c:pt idx="2261">
                  <c:v>1.2</c:v>
                </c:pt>
                <c:pt idx="2262">
                  <c:v>1.5</c:v>
                </c:pt>
                <c:pt idx="2263">
                  <c:v>1.6</c:v>
                </c:pt>
                <c:pt idx="2264">
                  <c:v>3.1</c:v>
                </c:pt>
                <c:pt idx="2265">
                  <c:v>1.8</c:v>
                </c:pt>
                <c:pt idx="2266">
                  <c:v>1.2</c:v>
                </c:pt>
                <c:pt idx="2267">
                  <c:v>1.3</c:v>
                </c:pt>
                <c:pt idx="2268">
                  <c:v>1</c:v>
                </c:pt>
                <c:pt idx="2269">
                  <c:v>1.1000000000000001</c:v>
                </c:pt>
                <c:pt idx="2270">
                  <c:v>0.85</c:v>
                </c:pt>
                <c:pt idx="2271">
                  <c:v>0.76</c:v>
                </c:pt>
                <c:pt idx="2272">
                  <c:v>1.5</c:v>
                </c:pt>
                <c:pt idx="2273">
                  <c:v>2.2000000000000002</c:v>
                </c:pt>
                <c:pt idx="2274">
                  <c:v>3.1</c:v>
                </c:pt>
                <c:pt idx="2275">
                  <c:v>2.7</c:v>
                </c:pt>
                <c:pt idx="2276">
                  <c:v>2.4</c:v>
                </c:pt>
                <c:pt idx="2277">
                  <c:v>1.8</c:v>
                </c:pt>
                <c:pt idx="2278">
                  <c:v>2.6</c:v>
                </c:pt>
                <c:pt idx="2294">
                  <c:v>2</c:v>
                </c:pt>
                <c:pt idx="2295">
                  <c:v>1.2</c:v>
                </c:pt>
                <c:pt idx="2296">
                  <c:v>1.3</c:v>
                </c:pt>
                <c:pt idx="2316">
                  <c:v>2.6</c:v>
                </c:pt>
                <c:pt idx="2317">
                  <c:v>1.9</c:v>
                </c:pt>
                <c:pt idx="2318">
                  <c:v>0.98</c:v>
                </c:pt>
                <c:pt idx="2334">
                  <c:v>2.2999999999999998</c:v>
                </c:pt>
                <c:pt idx="2335">
                  <c:v>2</c:v>
                </c:pt>
                <c:pt idx="2336">
                  <c:v>1.6</c:v>
                </c:pt>
                <c:pt idx="2338">
                  <c:v>1.8</c:v>
                </c:pt>
                <c:pt idx="2339">
                  <c:v>0.77</c:v>
                </c:pt>
                <c:pt idx="2341">
                  <c:v>0.26</c:v>
                </c:pt>
                <c:pt idx="2342">
                  <c:v>0.5</c:v>
                </c:pt>
                <c:pt idx="2343">
                  <c:v>0.67</c:v>
                </c:pt>
                <c:pt idx="2345">
                  <c:v>1</c:v>
                </c:pt>
                <c:pt idx="2346">
                  <c:v>1.1000000000000001</c:v>
                </c:pt>
                <c:pt idx="2347">
                  <c:v>0.8</c:v>
                </c:pt>
                <c:pt idx="2348">
                  <c:v>0.96</c:v>
                </c:pt>
                <c:pt idx="2349">
                  <c:v>1.5</c:v>
                </c:pt>
                <c:pt idx="2350">
                  <c:v>2</c:v>
                </c:pt>
                <c:pt idx="2352">
                  <c:v>1.1000000000000001</c:v>
                </c:pt>
                <c:pt idx="2353">
                  <c:v>1.6</c:v>
                </c:pt>
                <c:pt idx="2357">
                  <c:v>0.47</c:v>
                </c:pt>
                <c:pt idx="2358">
                  <c:v>1.2</c:v>
                </c:pt>
                <c:pt idx="2359">
                  <c:v>2.2999999999999998</c:v>
                </c:pt>
                <c:pt idx="2360">
                  <c:v>2.4</c:v>
                </c:pt>
                <c:pt idx="2361">
                  <c:v>2</c:v>
                </c:pt>
                <c:pt idx="2362">
                  <c:v>1.8</c:v>
                </c:pt>
                <c:pt idx="2363">
                  <c:v>1.4</c:v>
                </c:pt>
                <c:pt idx="2364">
                  <c:v>1.4</c:v>
                </c:pt>
                <c:pt idx="2365">
                  <c:v>1.7</c:v>
                </c:pt>
                <c:pt idx="2366">
                  <c:v>1.6</c:v>
                </c:pt>
                <c:pt idx="2367">
                  <c:v>1.2</c:v>
                </c:pt>
                <c:pt idx="2368">
                  <c:v>0.53</c:v>
                </c:pt>
                <c:pt idx="2369">
                  <c:v>0.52</c:v>
                </c:pt>
                <c:pt idx="2370">
                  <c:v>1.2</c:v>
                </c:pt>
                <c:pt idx="2376">
                  <c:v>1.4</c:v>
                </c:pt>
                <c:pt idx="2377">
                  <c:v>2.2000000000000002</c:v>
                </c:pt>
                <c:pt idx="2378">
                  <c:v>2.5</c:v>
                </c:pt>
                <c:pt idx="2379">
                  <c:v>2</c:v>
                </c:pt>
                <c:pt idx="2380">
                  <c:v>1.5</c:v>
                </c:pt>
                <c:pt idx="2381">
                  <c:v>1.2</c:v>
                </c:pt>
                <c:pt idx="2382">
                  <c:v>2</c:v>
                </c:pt>
                <c:pt idx="2383">
                  <c:v>0.99</c:v>
                </c:pt>
                <c:pt idx="2385">
                  <c:v>0.46</c:v>
                </c:pt>
                <c:pt idx="2388">
                  <c:v>1.1000000000000001</c:v>
                </c:pt>
                <c:pt idx="2389">
                  <c:v>1.4</c:v>
                </c:pt>
                <c:pt idx="2390">
                  <c:v>1.2</c:v>
                </c:pt>
                <c:pt idx="2392">
                  <c:v>2.8</c:v>
                </c:pt>
                <c:pt idx="2393">
                  <c:v>2.7</c:v>
                </c:pt>
                <c:pt idx="2394">
                  <c:v>2.1</c:v>
                </c:pt>
                <c:pt idx="2401">
                  <c:v>1.5</c:v>
                </c:pt>
                <c:pt idx="2402">
                  <c:v>1.5</c:v>
                </c:pt>
                <c:pt idx="2403">
                  <c:v>1.3</c:v>
                </c:pt>
                <c:pt idx="2404">
                  <c:v>1</c:v>
                </c:pt>
                <c:pt idx="2405">
                  <c:v>0.57999999999999996</c:v>
                </c:pt>
                <c:pt idx="2406">
                  <c:v>0.27</c:v>
                </c:pt>
                <c:pt idx="2407">
                  <c:v>0.57999999999999996</c:v>
                </c:pt>
                <c:pt idx="2408">
                  <c:v>1.1000000000000001</c:v>
                </c:pt>
                <c:pt idx="2409">
                  <c:v>1.3</c:v>
                </c:pt>
                <c:pt idx="2411">
                  <c:v>0.77</c:v>
                </c:pt>
                <c:pt idx="2412">
                  <c:v>0.33</c:v>
                </c:pt>
                <c:pt idx="2413">
                  <c:v>0.24</c:v>
                </c:pt>
                <c:pt idx="2414">
                  <c:v>0.21</c:v>
                </c:pt>
                <c:pt idx="2415">
                  <c:v>0.16</c:v>
                </c:pt>
                <c:pt idx="2416">
                  <c:v>0.55000000000000004</c:v>
                </c:pt>
                <c:pt idx="2417">
                  <c:v>0.91</c:v>
                </c:pt>
                <c:pt idx="2418">
                  <c:v>2.1</c:v>
                </c:pt>
                <c:pt idx="2419">
                  <c:v>1.1000000000000001</c:v>
                </c:pt>
                <c:pt idx="2420">
                  <c:v>1.3</c:v>
                </c:pt>
                <c:pt idx="2421">
                  <c:v>2.1</c:v>
                </c:pt>
                <c:pt idx="2422">
                  <c:v>1.5</c:v>
                </c:pt>
                <c:pt idx="2423">
                  <c:v>1.7</c:v>
                </c:pt>
                <c:pt idx="2424">
                  <c:v>0.92</c:v>
                </c:pt>
                <c:pt idx="2425">
                  <c:v>1.4</c:v>
                </c:pt>
                <c:pt idx="2426">
                  <c:v>1.5</c:v>
                </c:pt>
                <c:pt idx="2427">
                  <c:v>0.46</c:v>
                </c:pt>
                <c:pt idx="2428">
                  <c:v>1.7</c:v>
                </c:pt>
                <c:pt idx="2429">
                  <c:v>0.63</c:v>
                </c:pt>
                <c:pt idx="2430">
                  <c:v>0.79</c:v>
                </c:pt>
                <c:pt idx="2431">
                  <c:v>0.53</c:v>
                </c:pt>
                <c:pt idx="2432">
                  <c:v>0.59</c:v>
                </c:pt>
                <c:pt idx="2433">
                  <c:v>1.1000000000000001</c:v>
                </c:pt>
                <c:pt idx="2434">
                  <c:v>2.1</c:v>
                </c:pt>
                <c:pt idx="2435">
                  <c:v>2.4</c:v>
                </c:pt>
                <c:pt idx="2436">
                  <c:v>1.5</c:v>
                </c:pt>
                <c:pt idx="2437">
                  <c:v>1.5</c:v>
                </c:pt>
                <c:pt idx="2438">
                  <c:v>1.5</c:v>
                </c:pt>
                <c:pt idx="2439">
                  <c:v>3</c:v>
                </c:pt>
                <c:pt idx="2440">
                  <c:v>2.2999999999999998</c:v>
                </c:pt>
                <c:pt idx="2441">
                  <c:v>0.28999999999999998</c:v>
                </c:pt>
                <c:pt idx="2442">
                  <c:v>1.1000000000000001</c:v>
                </c:pt>
                <c:pt idx="2446">
                  <c:v>2.6</c:v>
                </c:pt>
                <c:pt idx="2447">
                  <c:v>2.4</c:v>
                </c:pt>
                <c:pt idx="2450">
                  <c:v>0.83</c:v>
                </c:pt>
                <c:pt idx="2451">
                  <c:v>1.6</c:v>
                </c:pt>
                <c:pt idx="2452">
                  <c:v>1.8</c:v>
                </c:pt>
                <c:pt idx="2453">
                  <c:v>2</c:v>
                </c:pt>
                <c:pt idx="2454">
                  <c:v>1.9</c:v>
                </c:pt>
                <c:pt idx="2460">
                  <c:v>2</c:v>
                </c:pt>
                <c:pt idx="2461">
                  <c:v>2.1</c:v>
                </c:pt>
                <c:pt idx="2462">
                  <c:v>2.5</c:v>
                </c:pt>
                <c:pt idx="2463">
                  <c:v>2.6</c:v>
                </c:pt>
                <c:pt idx="2464">
                  <c:v>1.5</c:v>
                </c:pt>
                <c:pt idx="2465">
                  <c:v>1.7</c:v>
                </c:pt>
                <c:pt idx="2466">
                  <c:v>2.6</c:v>
                </c:pt>
                <c:pt idx="2467">
                  <c:v>1.4</c:v>
                </c:pt>
                <c:pt idx="2468">
                  <c:v>1.6</c:v>
                </c:pt>
                <c:pt idx="2469">
                  <c:v>2.4</c:v>
                </c:pt>
                <c:pt idx="2470">
                  <c:v>2.2000000000000002</c:v>
                </c:pt>
                <c:pt idx="2471">
                  <c:v>2</c:v>
                </c:pt>
                <c:pt idx="2472">
                  <c:v>1.8</c:v>
                </c:pt>
                <c:pt idx="2473">
                  <c:v>2.1</c:v>
                </c:pt>
                <c:pt idx="2474">
                  <c:v>1.6</c:v>
                </c:pt>
                <c:pt idx="2475">
                  <c:v>2</c:v>
                </c:pt>
                <c:pt idx="2476">
                  <c:v>3.4</c:v>
                </c:pt>
                <c:pt idx="2477">
                  <c:v>2.5</c:v>
                </c:pt>
                <c:pt idx="2478">
                  <c:v>1.5</c:v>
                </c:pt>
                <c:pt idx="2479">
                  <c:v>1.4</c:v>
                </c:pt>
                <c:pt idx="2480">
                  <c:v>2.8</c:v>
                </c:pt>
                <c:pt idx="2481">
                  <c:v>2.1</c:v>
                </c:pt>
                <c:pt idx="2482">
                  <c:v>1.8</c:v>
                </c:pt>
                <c:pt idx="2483">
                  <c:v>1.7</c:v>
                </c:pt>
                <c:pt idx="2484">
                  <c:v>2.7</c:v>
                </c:pt>
                <c:pt idx="2485">
                  <c:v>1.9</c:v>
                </c:pt>
                <c:pt idx="2486">
                  <c:v>1.9</c:v>
                </c:pt>
                <c:pt idx="2487">
                  <c:v>2.1</c:v>
                </c:pt>
                <c:pt idx="2488">
                  <c:v>2.2000000000000002</c:v>
                </c:pt>
                <c:pt idx="2489">
                  <c:v>1.6</c:v>
                </c:pt>
                <c:pt idx="2490">
                  <c:v>2.2999999999999998</c:v>
                </c:pt>
                <c:pt idx="2491">
                  <c:v>2.7</c:v>
                </c:pt>
                <c:pt idx="2492">
                  <c:v>2.1</c:v>
                </c:pt>
                <c:pt idx="2493">
                  <c:v>1.2</c:v>
                </c:pt>
                <c:pt idx="2494">
                  <c:v>2.6</c:v>
                </c:pt>
                <c:pt idx="2495">
                  <c:v>0.88</c:v>
                </c:pt>
                <c:pt idx="2496">
                  <c:v>0.43</c:v>
                </c:pt>
                <c:pt idx="2497">
                  <c:v>0.78</c:v>
                </c:pt>
                <c:pt idx="2499">
                  <c:v>4.4000000000000004</c:v>
                </c:pt>
                <c:pt idx="2500">
                  <c:v>4.7</c:v>
                </c:pt>
                <c:pt idx="2501">
                  <c:v>5.3</c:v>
                </c:pt>
                <c:pt idx="2502">
                  <c:v>4.5999999999999996</c:v>
                </c:pt>
                <c:pt idx="2503">
                  <c:v>3.9</c:v>
                </c:pt>
                <c:pt idx="2504">
                  <c:v>1.4</c:v>
                </c:pt>
                <c:pt idx="2505">
                  <c:v>3.9</c:v>
                </c:pt>
                <c:pt idx="2506">
                  <c:v>2</c:v>
                </c:pt>
                <c:pt idx="2507">
                  <c:v>2.4</c:v>
                </c:pt>
                <c:pt idx="2508">
                  <c:v>2.6</c:v>
                </c:pt>
                <c:pt idx="2509">
                  <c:v>3.4</c:v>
                </c:pt>
                <c:pt idx="2510">
                  <c:v>2.4</c:v>
                </c:pt>
                <c:pt idx="2511">
                  <c:v>2.6</c:v>
                </c:pt>
                <c:pt idx="2512">
                  <c:v>2.5</c:v>
                </c:pt>
                <c:pt idx="2513">
                  <c:v>2.7</c:v>
                </c:pt>
                <c:pt idx="2514">
                  <c:v>2.9</c:v>
                </c:pt>
                <c:pt idx="2515">
                  <c:v>2.8</c:v>
                </c:pt>
                <c:pt idx="2516">
                  <c:v>2.7</c:v>
                </c:pt>
                <c:pt idx="2517">
                  <c:v>3.6</c:v>
                </c:pt>
                <c:pt idx="2518">
                  <c:v>3.3</c:v>
                </c:pt>
                <c:pt idx="2519">
                  <c:v>2.2000000000000002</c:v>
                </c:pt>
                <c:pt idx="2520">
                  <c:v>2</c:v>
                </c:pt>
                <c:pt idx="2521">
                  <c:v>2.4</c:v>
                </c:pt>
                <c:pt idx="2522">
                  <c:v>2</c:v>
                </c:pt>
                <c:pt idx="2523">
                  <c:v>2.7</c:v>
                </c:pt>
                <c:pt idx="2530">
                  <c:v>1.8</c:v>
                </c:pt>
                <c:pt idx="2531">
                  <c:v>3</c:v>
                </c:pt>
                <c:pt idx="2532">
                  <c:v>2.5</c:v>
                </c:pt>
                <c:pt idx="2533">
                  <c:v>2.5</c:v>
                </c:pt>
                <c:pt idx="2534">
                  <c:v>2.6</c:v>
                </c:pt>
                <c:pt idx="2535">
                  <c:v>3.4</c:v>
                </c:pt>
                <c:pt idx="2536">
                  <c:v>3.2</c:v>
                </c:pt>
                <c:pt idx="2537">
                  <c:v>3.1</c:v>
                </c:pt>
                <c:pt idx="2538">
                  <c:v>2.6</c:v>
                </c:pt>
                <c:pt idx="2539">
                  <c:v>2.9</c:v>
                </c:pt>
                <c:pt idx="2540">
                  <c:v>3.2</c:v>
                </c:pt>
                <c:pt idx="2541">
                  <c:v>3.3</c:v>
                </c:pt>
                <c:pt idx="2542">
                  <c:v>3.6</c:v>
                </c:pt>
                <c:pt idx="2543">
                  <c:v>4</c:v>
                </c:pt>
                <c:pt idx="2544">
                  <c:v>4.9000000000000004</c:v>
                </c:pt>
                <c:pt idx="2545">
                  <c:v>5.5</c:v>
                </c:pt>
                <c:pt idx="2546">
                  <c:v>3.7</c:v>
                </c:pt>
                <c:pt idx="2547">
                  <c:v>3.7</c:v>
                </c:pt>
                <c:pt idx="2548">
                  <c:v>1.8</c:v>
                </c:pt>
                <c:pt idx="2549">
                  <c:v>1.3</c:v>
                </c:pt>
                <c:pt idx="2550">
                  <c:v>1.7</c:v>
                </c:pt>
                <c:pt idx="2551">
                  <c:v>1.8</c:v>
                </c:pt>
                <c:pt idx="2552">
                  <c:v>2.5</c:v>
                </c:pt>
                <c:pt idx="2553">
                  <c:v>2.5</c:v>
                </c:pt>
                <c:pt idx="2554">
                  <c:v>1.6</c:v>
                </c:pt>
                <c:pt idx="2555">
                  <c:v>1.4</c:v>
                </c:pt>
                <c:pt idx="2556">
                  <c:v>1.4</c:v>
                </c:pt>
                <c:pt idx="2557">
                  <c:v>1.8</c:v>
                </c:pt>
                <c:pt idx="2558">
                  <c:v>1</c:v>
                </c:pt>
                <c:pt idx="2559">
                  <c:v>1.3</c:v>
                </c:pt>
                <c:pt idx="2560">
                  <c:v>1.6</c:v>
                </c:pt>
                <c:pt idx="2561">
                  <c:v>2.2999999999999998</c:v>
                </c:pt>
                <c:pt idx="2562">
                  <c:v>1.8</c:v>
                </c:pt>
                <c:pt idx="2572">
                  <c:v>0.69</c:v>
                </c:pt>
                <c:pt idx="2573">
                  <c:v>0.79</c:v>
                </c:pt>
                <c:pt idx="2574">
                  <c:v>0.18</c:v>
                </c:pt>
                <c:pt idx="2577">
                  <c:v>0.87</c:v>
                </c:pt>
                <c:pt idx="2583">
                  <c:v>1.6</c:v>
                </c:pt>
                <c:pt idx="2584">
                  <c:v>1.5</c:v>
                </c:pt>
                <c:pt idx="2585">
                  <c:v>1.3</c:v>
                </c:pt>
                <c:pt idx="2586">
                  <c:v>1.9</c:v>
                </c:pt>
                <c:pt idx="2588">
                  <c:v>3.4</c:v>
                </c:pt>
                <c:pt idx="2594">
                  <c:v>3.3</c:v>
                </c:pt>
                <c:pt idx="2595">
                  <c:v>1.9</c:v>
                </c:pt>
                <c:pt idx="2596">
                  <c:v>2.2000000000000002</c:v>
                </c:pt>
                <c:pt idx="2597">
                  <c:v>1.1000000000000001</c:v>
                </c:pt>
                <c:pt idx="2598">
                  <c:v>1.2</c:v>
                </c:pt>
                <c:pt idx="2599">
                  <c:v>0.88</c:v>
                </c:pt>
                <c:pt idx="2600">
                  <c:v>1.4</c:v>
                </c:pt>
                <c:pt idx="2615">
                  <c:v>2.6</c:v>
                </c:pt>
                <c:pt idx="2616">
                  <c:v>1.8</c:v>
                </c:pt>
                <c:pt idx="2617">
                  <c:v>2.1</c:v>
                </c:pt>
                <c:pt idx="2618">
                  <c:v>1.9</c:v>
                </c:pt>
                <c:pt idx="2619">
                  <c:v>1.8</c:v>
                </c:pt>
                <c:pt idx="2624">
                  <c:v>1.1000000000000001</c:v>
                </c:pt>
                <c:pt idx="2625">
                  <c:v>2.2999999999999998</c:v>
                </c:pt>
                <c:pt idx="2626">
                  <c:v>2.4</c:v>
                </c:pt>
                <c:pt idx="2627">
                  <c:v>1.8</c:v>
                </c:pt>
                <c:pt idx="2628">
                  <c:v>1.2</c:v>
                </c:pt>
                <c:pt idx="2629">
                  <c:v>2.6</c:v>
                </c:pt>
                <c:pt idx="2644">
                  <c:v>1.5</c:v>
                </c:pt>
                <c:pt idx="2645">
                  <c:v>1.5</c:v>
                </c:pt>
                <c:pt idx="2646">
                  <c:v>0.98</c:v>
                </c:pt>
                <c:pt idx="2647">
                  <c:v>1.2</c:v>
                </c:pt>
                <c:pt idx="2648">
                  <c:v>1.3</c:v>
                </c:pt>
                <c:pt idx="2667">
                  <c:v>1.6</c:v>
                </c:pt>
                <c:pt idx="2668">
                  <c:v>2.2999999999999998</c:v>
                </c:pt>
                <c:pt idx="2669">
                  <c:v>2</c:v>
                </c:pt>
                <c:pt idx="2670">
                  <c:v>1.8</c:v>
                </c:pt>
                <c:pt idx="2671">
                  <c:v>1.6</c:v>
                </c:pt>
                <c:pt idx="2672">
                  <c:v>0.4</c:v>
                </c:pt>
                <c:pt idx="2673">
                  <c:v>0.44</c:v>
                </c:pt>
                <c:pt idx="2674">
                  <c:v>0.28000000000000003</c:v>
                </c:pt>
                <c:pt idx="2675">
                  <c:v>0.74</c:v>
                </c:pt>
                <c:pt idx="2676">
                  <c:v>0.61</c:v>
                </c:pt>
                <c:pt idx="2677">
                  <c:v>0.94</c:v>
                </c:pt>
                <c:pt idx="2678">
                  <c:v>0.53</c:v>
                </c:pt>
                <c:pt idx="2679">
                  <c:v>0.3</c:v>
                </c:pt>
                <c:pt idx="2680">
                  <c:v>0.28000000000000003</c:v>
                </c:pt>
                <c:pt idx="2681">
                  <c:v>0.52</c:v>
                </c:pt>
                <c:pt idx="2682">
                  <c:v>1.9</c:v>
                </c:pt>
                <c:pt idx="2683">
                  <c:v>1.2</c:v>
                </c:pt>
                <c:pt idx="2684">
                  <c:v>1.6</c:v>
                </c:pt>
                <c:pt idx="2687">
                  <c:v>2.1</c:v>
                </c:pt>
                <c:pt idx="2688">
                  <c:v>1.9</c:v>
                </c:pt>
                <c:pt idx="2689">
                  <c:v>1.5</c:v>
                </c:pt>
                <c:pt idx="2690">
                  <c:v>1.1000000000000001</c:v>
                </c:pt>
                <c:pt idx="2691">
                  <c:v>2.2999999999999998</c:v>
                </c:pt>
                <c:pt idx="2692">
                  <c:v>1.7</c:v>
                </c:pt>
                <c:pt idx="2693">
                  <c:v>1</c:v>
                </c:pt>
                <c:pt idx="2694">
                  <c:v>2.1</c:v>
                </c:pt>
                <c:pt idx="2695">
                  <c:v>2.1</c:v>
                </c:pt>
                <c:pt idx="2696">
                  <c:v>1.3</c:v>
                </c:pt>
                <c:pt idx="2697">
                  <c:v>0.48</c:v>
                </c:pt>
                <c:pt idx="2698">
                  <c:v>0.5</c:v>
                </c:pt>
                <c:pt idx="2699">
                  <c:v>1.1000000000000001</c:v>
                </c:pt>
                <c:pt idx="2700">
                  <c:v>1.9</c:v>
                </c:pt>
                <c:pt idx="2701">
                  <c:v>0.65</c:v>
                </c:pt>
                <c:pt idx="2702">
                  <c:v>0.56000000000000005</c:v>
                </c:pt>
                <c:pt idx="2703">
                  <c:v>0.68</c:v>
                </c:pt>
                <c:pt idx="2704">
                  <c:v>0.2</c:v>
                </c:pt>
                <c:pt idx="2705">
                  <c:v>0.98</c:v>
                </c:pt>
                <c:pt idx="2706">
                  <c:v>1.9</c:v>
                </c:pt>
                <c:pt idx="2707">
                  <c:v>1.2</c:v>
                </c:pt>
                <c:pt idx="2708">
                  <c:v>0.83</c:v>
                </c:pt>
                <c:pt idx="2710">
                  <c:v>1.3</c:v>
                </c:pt>
                <c:pt idx="2711">
                  <c:v>0.28000000000000003</c:v>
                </c:pt>
                <c:pt idx="2712">
                  <c:v>0.28999999999999998</c:v>
                </c:pt>
                <c:pt idx="2714">
                  <c:v>0.47</c:v>
                </c:pt>
                <c:pt idx="2715">
                  <c:v>0.61</c:v>
                </c:pt>
                <c:pt idx="2716">
                  <c:v>1.2</c:v>
                </c:pt>
                <c:pt idx="2717">
                  <c:v>1.1000000000000001</c:v>
                </c:pt>
                <c:pt idx="2718">
                  <c:v>0.72</c:v>
                </c:pt>
                <c:pt idx="2719">
                  <c:v>1.8</c:v>
                </c:pt>
                <c:pt idx="2720">
                  <c:v>1.9</c:v>
                </c:pt>
                <c:pt idx="2721">
                  <c:v>2.2000000000000002</c:v>
                </c:pt>
                <c:pt idx="2722">
                  <c:v>1.8</c:v>
                </c:pt>
                <c:pt idx="2723">
                  <c:v>1.6</c:v>
                </c:pt>
                <c:pt idx="2724">
                  <c:v>2.6</c:v>
                </c:pt>
                <c:pt idx="2725">
                  <c:v>2</c:v>
                </c:pt>
                <c:pt idx="2726">
                  <c:v>1.5</c:v>
                </c:pt>
                <c:pt idx="2727">
                  <c:v>1.8</c:v>
                </c:pt>
                <c:pt idx="2728">
                  <c:v>2.2000000000000002</c:v>
                </c:pt>
                <c:pt idx="2729">
                  <c:v>2</c:v>
                </c:pt>
                <c:pt idx="2730">
                  <c:v>1.1000000000000001</c:v>
                </c:pt>
                <c:pt idx="2731">
                  <c:v>1.4</c:v>
                </c:pt>
                <c:pt idx="2732">
                  <c:v>1.4</c:v>
                </c:pt>
                <c:pt idx="2735">
                  <c:v>1.7</c:v>
                </c:pt>
                <c:pt idx="2737">
                  <c:v>2.5</c:v>
                </c:pt>
                <c:pt idx="2738">
                  <c:v>1.5</c:v>
                </c:pt>
                <c:pt idx="2740">
                  <c:v>2.1</c:v>
                </c:pt>
                <c:pt idx="2741">
                  <c:v>1.8</c:v>
                </c:pt>
                <c:pt idx="2742">
                  <c:v>1.8</c:v>
                </c:pt>
                <c:pt idx="2743">
                  <c:v>2</c:v>
                </c:pt>
                <c:pt idx="2744">
                  <c:v>1.4</c:v>
                </c:pt>
                <c:pt idx="2745">
                  <c:v>1.6</c:v>
                </c:pt>
                <c:pt idx="2746">
                  <c:v>1.4</c:v>
                </c:pt>
                <c:pt idx="2747">
                  <c:v>0.63</c:v>
                </c:pt>
                <c:pt idx="2748">
                  <c:v>0.5</c:v>
                </c:pt>
                <c:pt idx="2749">
                  <c:v>2.7</c:v>
                </c:pt>
                <c:pt idx="2750">
                  <c:v>1.7</c:v>
                </c:pt>
                <c:pt idx="2751">
                  <c:v>1.2</c:v>
                </c:pt>
                <c:pt idx="2752">
                  <c:v>1.2</c:v>
                </c:pt>
                <c:pt idx="2753">
                  <c:v>2.1</c:v>
                </c:pt>
                <c:pt idx="2754">
                  <c:v>1.4</c:v>
                </c:pt>
                <c:pt idx="2755">
                  <c:v>1.5</c:v>
                </c:pt>
                <c:pt idx="2756">
                  <c:v>1</c:v>
                </c:pt>
                <c:pt idx="2758">
                  <c:v>1.2</c:v>
                </c:pt>
                <c:pt idx="2760">
                  <c:v>0.57999999999999996</c:v>
                </c:pt>
                <c:pt idx="2761">
                  <c:v>0.67</c:v>
                </c:pt>
                <c:pt idx="2763">
                  <c:v>1.4</c:v>
                </c:pt>
                <c:pt idx="2764">
                  <c:v>2.1</c:v>
                </c:pt>
                <c:pt idx="2765">
                  <c:v>0.97</c:v>
                </c:pt>
                <c:pt idx="2766">
                  <c:v>0.19</c:v>
                </c:pt>
                <c:pt idx="2771">
                  <c:v>1.7</c:v>
                </c:pt>
                <c:pt idx="2772">
                  <c:v>1.3</c:v>
                </c:pt>
                <c:pt idx="2773">
                  <c:v>2</c:v>
                </c:pt>
                <c:pt idx="2774">
                  <c:v>1.2</c:v>
                </c:pt>
                <c:pt idx="2775">
                  <c:v>0.39</c:v>
                </c:pt>
                <c:pt idx="2776">
                  <c:v>0.27</c:v>
                </c:pt>
                <c:pt idx="2777">
                  <c:v>0.17</c:v>
                </c:pt>
                <c:pt idx="2778">
                  <c:v>0.39</c:v>
                </c:pt>
                <c:pt idx="2779">
                  <c:v>1.9</c:v>
                </c:pt>
                <c:pt idx="2780">
                  <c:v>2</c:v>
                </c:pt>
                <c:pt idx="2781">
                  <c:v>1.3</c:v>
                </c:pt>
                <c:pt idx="2782">
                  <c:v>0.97</c:v>
                </c:pt>
                <c:pt idx="2783">
                  <c:v>0.91</c:v>
                </c:pt>
                <c:pt idx="2784">
                  <c:v>0.63</c:v>
                </c:pt>
                <c:pt idx="2785">
                  <c:v>1.4</c:v>
                </c:pt>
                <c:pt idx="2786">
                  <c:v>1.3</c:v>
                </c:pt>
                <c:pt idx="2787">
                  <c:v>0.59</c:v>
                </c:pt>
                <c:pt idx="2791">
                  <c:v>0.15</c:v>
                </c:pt>
                <c:pt idx="2792">
                  <c:v>1.1000000000000001</c:v>
                </c:pt>
                <c:pt idx="2793">
                  <c:v>1.8</c:v>
                </c:pt>
                <c:pt idx="2796">
                  <c:v>0.33</c:v>
                </c:pt>
                <c:pt idx="2799">
                  <c:v>0.49</c:v>
                </c:pt>
                <c:pt idx="2800">
                  <c:v>0.47</c:v>
                </c:pt>
                <c:pt idx="2801">
                  <c:v>1.4</c:v>
                </c:pt>
                <c:pt idx="2802">
                  <c:v>0.19</c:v>
                </c:pt>
                <c:pt idx="2803">
                  <c:v>0.63</c:v>
                </c:pt>
                <c:pt idx="2804">
                  <c:v>0.98</c:v>
                </c:pt>
                <c:pt idx="2805">
                  <c:v>0.26</c:v>
                </c:pt>
                <c:pt idx="2806">
                  <c:v>0.63</c:v>
                </c:pt>
                <c:pt idx="2807">
                  <c:v>0.26</c:v>
                </c:pt>
                <c:pt idx="2811">
                  <c:v>0.82</c:v>
                </c:pt>
                <c:pt idx="2814">
                  <c:v>1.3</c:v>
                </c:pt>
                <c:pt idx="2815">
                  <c:v>1.5</c:v>
                </c:pt>
                <c:pt idx="2817">
                  <c:v>0.5</c:v>
                </c:pt>
                <c:pt idx="2818">
                  <c:v>2</c:v>
                </c:pt>
                <c:pt idx="2819">
                  <c:v>1.8</c:v>
                </c:pt>
                <c:pt idx="2820">
                  <c:v>1.8</c:v>
                </c:pt>
                <c:pt idx="2821">
                  <c:v>1.6</c:v>
                </c:pt>
                <c:pt idx="2822">
                  <c:v>0.98</c:v>
                </c:pt>
                <c:pt idx="2827">
                  <c:v>0.62</c:v>
                </c:pt>
                <c:pt idx="2828">
                  <c:v>0.81</c:v>
                </c:pt>
                <c:pt idx="2829">
                  <c:v>1.9</c:v>
                </c:pt>
                <c:pt idx="2830">
                  <c:v>1.6</c:v>
                </c:pt>
                <c:pt idx="2831">
                  <c:v>1.1000000000000001</c:v>
                </c:pt>
                <c:pt idx="2833">
                  <c:v>1.9</c:v>
                </c:pt>
                <c:pt idx="2834">
                  <c:v>1.5</c:v>
                </c:pt>
                <c:pt idx="2835">
                  <c:v>1.4</c:v>
                </c:pt>
                <c:pt idx="2836">
                  <c:v>1.2</c:v>
                </c:pt>
                <c:pt idx="2838">
                  <c:v>3</c:v>
                </c:pt>
                <c:pt idx="2847">
                  <c:v>0.48</c:v>
                </c:pt>
                <c:pt idx="2850">
                  <c:v>3.1</c:v>
                </c:pt>
                <c:pt idx="2851">
                  <c:v>2.2999999999999998</c:v>
                </c:pt>
                <c:pt idx="2863">
                  <c:v>0.28000000000000003</c:v>
                </c:pt>
                <c:pt idx="2866">
                  <c:v>0.87</c:v>
                </c:pt>
                <c:pt idx="2871">
                  <c:v>9.6000000000000002E-2</c:v>
                </c:pt>
                <c:pt idx="2877">
                  <c:v>2.4</c:v>
                </c:pt>
                <c:pt idx="2880">
                  <c:v>1.9</c:v>
                </c:pt>
                <c:pt idx="2881">
                  <c:v>2.6</c:v>
                </c:pt>
                <c:pt idx="2882">
                  <c:v>1.9</c:v>
                </c:pt>
                <c:pt idx="2883">
                  <c:v>0.53</c:v>
                </c:pt>
                <c:pt idx="2884">
                  <c:v>2.4</c:v>
                </c:pt>
                <c:pt idx="2885">
                  <c:v>0.51</c:v>
                </c:pt>
                <c:pt idx="2886">
                  <c:v>0.71</c:v>
                </c:pt>
                <c:pt idx="2887">
                  <c:v>3</c:v>
                </c:pt>
                <c:pt idx="2888">
                  <c:v>2.6</c:v>
                </c:pt>
                <c:pt idx="2889">
                  <c:v>2.1</c:v>
                </c:pt>
                <c:pt idx="2890">
                  <c:v>2.1</c:v>
                </c:pt>
                <c:pt idx="2891">
                  <c:v>1.6</c:v>
                </c:pt>
                <c:pt idx="2892">
                  <c:v>1.5</c:v>
                </c:pt>
                <c:pt idx="2894">
                  <c:v>1.9</c:v>
                </c:pt>
                <c:pt idx="2895">
                  <c:v>1.7</c:v>
                </c:pt>
                <c:pt idx="2896">
                  <c:v>1.9</c:v>
                </c:pt>
                <c:pt idx="2897">
                  <c:v>0.77</c:v>
                </c:pt>
                <c:pt idx="2898">
                  <c:v>1.3</c:v>
                </c:pt>
                <c:pt idx="2899">
                  <c:v>1.1000000000000001</c:v>
                </c:pt>
                <c:pt idx="2903">
                  <c:v>3.7</c:v>
                </c:pt>
                <c:pt idx="2904">
                  <c:v>1.6</c:v>
                </c:pt>
                <c:pt idx="2905">
                  <c:v>1</c:v>
                </c:pt>
                <c:pt idx="2906">
                  <c:v>1.3</c:v>
                </c:pt>
                <c:pt idx="2907">
                  <c:v>0.89</c:v>
                </c:pt>
                <c:pt idx="2908">
                  <c:v>0.82</c:v>
                </c:pt>
                <c:pt idx="2909">
                  <c:v>2.4</c:v>
                </c:pt>
                <c:pt idx="2910">
                  <c:v>3.2</c:v>
                </c:pt>
                <c:pt idx="2911">
                  <c:v>3.4</c:v>
                </c:pt>
                <c:pt idx="2912">
                  <c:v>5.7</c:v>
                </c:pt>
                <c:pt idx="2913">
                  <c:v>4.5</c:v>
                </c:pt>
                <c:pt idx="2914">
                  <c:v>1.7</c:v>
                </c:pt>
                <c:pt idx="2915">
                  <c:v>1.6</c:v>
                </c:pt>
                <c:pt idx="2916">
                  <c:v>1.7</c:v>
                </c:pt>
                <c:pt idx="2917">
                  <c:v>1.4</c:v>
                </c:pt>
                <c:pt idx="2918">
                  <c:v>1.4</c:v>
                </c:pt>
                <c:pt idx="2919">
                  <c:v>1.7</c:v>
                </c:pt>
                <c:pt idx="2920">
                  <c:v>2.5</c:v>
                </c:pt>
                <c:pt idx="2921">
                  <c:v>4.0999999999999996</c:v>
                </c:pt>
                <c:pt idx="2924">
                  <c:v>1.5</c:v>
                </c:pt>
                <c:pt idx="2925">
                  <c:v>1.6</c:v>
                </c:pt>
                <c:pt idx="2926">
                  <c:v>1.8</c:v>
                </c:pt>
                <c:pt idx="2927">
                  <c:v>1.8</c:v>
                </c:pt>
                <c:pt idx="2929">
                  <c:v>1.4</c:v>
                </c:pt>
                <c:pt idx="2930">
                  <c:v>1.6</c:v>
                </c:pt>
                <c:pt idx="2931">
                  <c:v>1.5</c:v>
                </c:pt>
                <c:pt idx="2932">
                  <c:v>1.4</c:v>
                </c:pt>
                <c:pt idx="2933">
                  <c:v>1.6</c:v>
                </c:pt>
                <c:pt idx="2934">
                  <c:v>0.87</c:v>
                </c:pt>
                <c:pt idx="2935">
                  <c:v>1.5</c:v>
                </c:pt>
                <c:pt idx="2936">
                  <c:v>1.3</c:v>
                </c:pt>
                <c:pt idx="2937">
                  <c:v>3.7</c:v>
                </c:pt>
                <c:pt idx="2938">
                  <c:v>2.6</c:v>
                </c:pt>
                <c:pt idx="2939">
                  <c:v>1.8</c:v>
                </c:pt>
                <c:pt idx="2941">
                  <c:v>1.3</c:v>
                </c:pt>
                <c:pt idx="2945">
                  <c:v>0.97</c:v>
                </c:pt>
                <c:pt idx="2946">
                  <c:v>2.4</c:v>
                </c:pt>
                <c:pt idx="2947">
                  <c:v>2.6</c:v>
                </c:pt>
                <c:pt idx="2948">
                  <c:v>2.4</c:v>
                </c:pt>
                <c:pt idx="2949">
                  <c:v>3</c:v>
                </c:pt>
                <c:pt idx="2950">
                  <c:v>2.4</c:v>
                </c:pt>
                <c:pt idx="2951">
                  <c:v>2</c:v>
                </c:pt>
                <c:pt idx="2953">
                  <c:v>1.2</c:v>
                </c:pt>
                <c:pt idx="2954">
                  <c:v>1.7</c:v>
                </c:pt>
                <c:pt idx="2955">
                  <c:v>1.2</c:v>
                </c:pt>
                <c:pt idx="2956">
                  <c:v>2</c:v>
                </c:pt>
                <c:pt idx="2957">
                  <c:v>1.4</c:v>
                </c:pt>
                <c:pt idx="2958">
                  <c:v>1.3</c:v>
                </c:pt>
                <c:pt idx="2959">
                  <c:v>2.4</c:v>
                </c:pt>
                <c:pt idx="2960">
                  <c:v>2.5</c:v>
                </c:pt>
                <c:pt idx="2961">
                  <c:v>3.2</c:v>
                </c:pt>
                <c:pt idx="2962">
                  <c:v>3.9</c:v>
                </c:pt>
                <c:pt idx="2963">
                  <c:v>3.5</c:v>
                </c:pt>
                <c:pt idx="2964">
                  <c:v>3.2</c:v>
                </c:pt>
                <c:pt idx="2965">
                  <c:v>2.2999999999999998</c:v>
                </c:pt>
                <c:pt idx="2966">
                  <c:v>0.57999999999999996</c:v>
                </c:pt>
                <c:pt idx="2968">
                  <c:v>1.2</c:v>
                </c:pt>
                <c:pt idx="2969">
                  <c:v>2.2000000000000002</c:v>
                </c:pt>
                <c:pt idx="2970">
                  <c:v>3</c:v>
                </c:pt>
                <c:pt idx="2971">
                  <c:v>2.1</c:v>
                </c:pt>
                <c:pt idx="2972">
                  <c:v>3.4</c:v>
                </c:pt>
                <c:pt idx="2973">
                  <c:v>2.6</c:v>
                </c:pt>
                <c:pt idx="2974">
                  <c:v>1.6</c:v>
                </c:pt>
                <c:pt idx="2975">
                  <c:v>1.7</c:v>
                </c:pt>
                <c:pt idx="2976">
                  <c:v>1.9</c:v>
                </c:pt>
                <c:pt idx="2977">
                  <c:v>1.8</c:v>
                </c:pt>
                <c:pt idx="2979">
                  <c:v>2.1</c:v>
                </c:pt>
                <c:pt idx="2980">
                  <c:v>1.6</c:v>
                </c:pt>
                <c:pt idx="2981">
                  <c:v>2.2999999999999998</c:v>
                </c:pt>
                <c:pt idx="2982">
                  <c:v>0.91</c:v>
                </c:pt>
                <c:pt idx="2983">
                  <c:v>0.91</c:v>
                </c:pt>
                <c:pt idx="2984">
                  <c:v>1.4</c:v>
                </c:pt>
                <c:pt idx="2985">
                  <c:v>0.32</c:v>
                </c:pt>
                <c:pt idx="2987">
                  <c:v>2.5</c:v>
                </c:pt>
                <c:pt idx="2988">
                  <c:v>1.8</c:v>
                </c:pt>
                <c:pt idx="2989">
                  <c:v>1.3</c:v>
                </c:pt>
                <c:pt idx="2990">
                  <c:v>2</c:v>
                </c:pt>
                <c:pt idx="2991">
                  <c:v>1</c:v>
                </c:pt>
                <c:pt idx="2992">
                  <c:v>1.6</c:v>
                </c:pt>
                <c:pt idx="2993">
                  <c:v>0.75</c:v>
                </c:pt>
                <c:pt idx="2994">
                  <c:v>2.2000000000000002</c:v>
                </c:pt>
                <c:pt idx="2995">
                  <c:v>2.2999999999999998</c:v>
                </c:pt>
                <c:pt idx="2996">
                  <c:v>1.4</c:v>
                </c:pt>
                <c:pt idx="2997">
                  <c:v>0.63</c:v>
                </c:pt>
                <c:pt idx="2998">
                  <c:v>0.25</c:v>
                </c:pt>
                <c:pt idx="2999">
                  <c:v>0.4</c:v>
                </c:pt>
                <c:pt idx="3000">
                  <c:v>0.44</c:v>
                </c:pt>
                <c:pt idx="3001">
                  <c:v>2</c:v>
                </c:pt>
                <c:pt idx="3003">
                  <c:v>0.21</c:v>
                </c:pt>
                <c:pt idx="3004">
                  <c:v>0.8</c:v>
                </c:pt>
                <c:pt idx="3005">
                  <c:v>0.39</c:v>
                </c:pt>
                <c:pt idx="3006">
                  <c:v>0.56999999999999995</c:v>
                </c:pt>
                <c:pt idx="3007">
                  <c:v>1.1000000000000001</c:v>
                </c:pt>
                <c:pt idx="3010">
                  <c:v>0.83</c:v>
                </c:pt>
                <c:pt idx="3011">
                  <c:v>1.7</c:v>
                </c:pt>
                <c:pt idx="3012">
                  <c:v>1.3</c:v>
                </c:pt>
                <c:pt idx="3014">
                  <c:v>0.56000000000000005</c:v>
                </c:pt>
                <c:pt idx="3015">
                  <c:v>0.34</c:v>
                </c:pt>
                <c:pt idx="3016">
                  <c:v>1.9</c:v>
                </c:pt>
                <c:pt idx="3017">
                  <c:v>0.28000000000000003</c:v>
                </c:pt>
                <c:pt idx="3018">
                  <c:v>0.28000000000000003</c:v>
                </c:pt>
                <c:pt idx="3019">
                  <c:v>1.2</c:v>
                </c:pt>
                <c:pt idx="3020">
                  <c:v>2.2000000000000002</c:v>
                </c:pt>
                <c:pt idx="3021">
                  <c:v>1</c:v>
                </c:pt>
                <c:pt idx="3022">
                  <c:v>2.2000000000000002</c:v>
                </c:pt>
                <c:pt idx="3024">
                  <c:v>1.2</c:v>
                </c:pt>
                <c:pt idx="3025">
                  <c:v>1.5</c:v>
                </c:pt>
                <c:pt idx="3026">
                  <c:v>0.27</c:v>
                </c:pt>
                <c:pt idx="3027">
                  <c:v>0.94</c:v>
                </c:pt>
                <c:pt idx="3029">
                  <c:v>0.7</c:v>
                </c:pt>
                <c:pt idx="3030">
                  <c:v>0.79</c:v>
                </c:pt>
                <c:pt idx="3031">
                  <c:v>0.73</c:v>
                </c:pt>
                <c:pt idx="3032">
                  <c:v>0.79</c:v>
                </c:pt>
                <c:pt idx="3033">
                  <c:v>0.57999999999999996</c:v>
                </c:pt>
                <c:pt idx="3034">
                  <c:v>0.74</c:v>
                </c:pt>
                <c:pt idx="3071">
                  <c:v>1.4</c:v>
                </c:pt>
                <c:pt idx="3072">
                  <c:v>0.84</c:v>
                </c:pt>
                <c:pt idx="3073">
                  <c:v>1.2</c:v>
                </c:pt>
                <c:pt idx="3074">
                  <c:v>1</c:v>
                </c:pt>
                <c:pt idx="3075">
                  <c:v>1.4</c:v>
                </c:pt>
                <c:pt idx="3076">
                  <c:v>1.1000000000000001</c:v>
                </c:pt>
                <c:pt idx="3077">
                  <c:v>1.6</c:v>
                </c:pt>
                <c:pt idx="3078">
                  <c:v>1.7</c:v>
                </c:pt>
                <c:pt idx="3079">
                  <c:v>1.1000000000000001</c:v>
                </c:pt>
                <c:pt idx="3080">
                  <c:v>0.61</c:v>
                </c:pt>
                <c:pt idx="3081">
                  <c:v>0.63</c:v>
                </c:pt>
                <c:pt idx="3083">
                  <c:v>0.59</c:v>
                </c:pt>
                <c:pt idx="3084">
                  <c:v>0.48</c:v>
                </c:pt>
                <c:pt idx="3085">
                  <c:v>0.53</c:v>
                </c:pt>
                <c:pt idx="3086">
                  <c:v>1</c:v>
                </c:pt>
                <c:pt idx="3087">
                  <c:v>0.95</c:v>
                </c:pt>
                <c:pt idx="3088">
                  <c:v>0.6</c:v>
                </c:pt>
                <c:pt idx="3089">
                  <c:v>1.2</c:v>
                </c:pt>
                <c:pt idx="3090">
                  <c:v>2</c:v>
                </c:pt>
                <c:pt idx="3091">
                  <c:v>1.5</c:v>
                </c:pt>
                <c:pt idx="3092">
                  <c:v>1.6</c:v>
                </c:pt>
                <c:pt idx="3093">
                  <c:v>2.2000000000000002</c:v>
                </c:pt>
                <c:pt idx="3094">
                  <c:v>1.5</c:v>
                </c:pt>
                <c:pt idx="3095">
                  <c:v>1.6</c:v>
                </c:pt>
                <c:pt idx="3096">
                  <c:v>1</c:v>
                </c:pt>
                <c:pt idx="3097">
                  <c:v>1.4</c:v>
                </c:pt>
                <c:pt idx="3098">
                  <c:v>1.6</c:v>
                </c:pt>
                <c:pt idx="3099">
                  <c:v>1.9</c:v>
                </c:pt>
                <c:pt idx="3100">
                  <c:v>2.1</c:v>
                </c:pt>
                <c:pt idx="3101">
                  <c:v>1.2</c:v>
                </c:pt>
                <c:pt idx="3102">
                  <c:v>1.7</c:v>
                </c:pt>
                <c:pt idx="3103">
                  <c:v>1.6</c:v>
                </c:pt>
                <c:pt idx="3104">
                  <c:v>1.4</c:v>
                </c:pt>
                <c:pt idx="3105">
                  <c:v>1.6</c:v>
                </c:pt>
                <c:pt idx="3106">
                  <c:v>2</c:v>
                </c:pt>
                <c:pt idx="3107">
                  <c:v>1.6</c:v>
                </c:pt>
                <c:pt idx="3108">
                  <c:v>1.7</c:v>
                </c:pt>
                <c:pt idx="3109">
                  <c:v>1.4</c:v>
                </c:pt>
                <c:pt idx="3110">
                  <c:v>2</c:v>
                </c:pt>
                <c:pt idx="3111">
                  <c:v>1.9</c:v>
                </c:pt>
                <c:pt idx="3112">
                  <c:v>2</c:v>
                </c:pt>
                <c:pt idx="3113">
                  <c:v>1.9</c:v>
                </c:pt>
                <c:pt idx="3114">
                  <c:v>2.1</c:v>
                </c:pt>
                <c:pt idx="3115">
                  <c:v>0.99</c:v>
                </c:pt>
                <c:pt idx="3116">
                  <c:v>1.1000000000000001</c:v>
                </c:pt>
                <c:pt idx="3117">
                  <c:v>1.5</c:v>
                </c:pt>
                <c:pt idx="3118">
                  <c:v>1.5</c:v>
                </c:pt>
                <c:pt idx="3119">
                  <c:v>0.56000000000000005</c:v>
                </c:pt>
                <c:pt idx="3120">
                  <c:v>1.5</c:v>
                </c:pt>
                <c:pt idx="3121">
                  <c:v>2.2000000000000002</c:v>
                </c:pt>
                <c:pt idx="3122">
                  <c:v>0.8</c:v>
                </c:pt>
                <c:pt idx="3123">
                  <c:v>0.33</c:v>
                </c:pt>
                <c:pt idx="3124">
                  <c:v>0.37</c:v>
                </c:pt>
                <c:pt idx="3125">
                  <c:v>0.73</c:v>
                </c:pt>
                <c:pt idx="3126">
                  <c:v>1.5</c:v>
                </c:pt>
                <c:pt idx="3127">
                  <c:v>1.4</c:v>
                </c:pt>
                <c:pt idx="3128">
                  <c:v>1.7</c:v>
                </c:pt>
                <c:pt idx="3129">
                  <c:v>0.99</c:v>
                </c:pt>
                <c:pt idx="3130">
                  <c:v>1.2</c:v>
                </c:pt>
                <c:pt idx="3131">
                  <c:v>1.3</c:v>
                </c:pt>
                <c:pt idx="3132">
                  <c:v>1.5</c:v>
                </c:pt>
                <c:pt idx="3133">
                  <c:v>1.5</c:v>
                </c:pt>
                <c:pt idx="3134">
                  <c:v>2</c:v>
                </c:pt>
                <c:pt idx="3135">
                  <c:v>1.4</c:v>
                </c:pt>
                <c:pt idx="3136">
                  <c:v>1.1000000000000001</c:v>
                </c:pt>
                <c:pt idx="3137">
                  <c:v>1.4</c:v>
                </c:pt>
                <c:pt idx="3138">
                  <c:v>1.8</c:v>
                </c:pt>
                <c:pt idx="3139">
                  <c:v>1.8</c:v>
                </c:pt>
                <c:pt idx="3140">
                  <c:v>1.6</c:v>
                </c:pt>
                <c:pt idx="3141">
                  <c:v>1.6</c:v>
                </c:pt>
                <c:pt idx="3142">
                  <c:v>0.69</c:v>
                </c:pt>
                <c:pt idx="3143">
                  <c:v>1.6</c:v>
                </c:pt>
                <c:pt idx="3144">
                  <c:v>1.7</c:v>
                </c:pt>
                <c:pt idx="3145">
                  <c:v>1.5</c:v>
                </c:pt>
                <c:pt idx="3146">
                  <c:v>1.2</c:v>
                </c:pt>
                <c:pt idx="3147">
                  <c:v>1.4</c:v>
                </c:pt>
                <c:pt idx="3148">
                  <c:v>1.9</c:v>
                </c:pt>
                <c:pt idx="3149">
                  <c:v>2.1</c:v>
                </c:pt>
                <c:pt idx="3150">
                  <c:v>1.3</c:v>
                </c:pt>
                <c:pt idx="3151">
                  <c:v>1.3</c:v>
                </c:pt>
                <c:pt idx="3152">
                  <c:v>0.65</c:v>
                </c:pt>
                <c:pt idx="3153">
                  <c:v>0.95</c:v>
                </c:pt>
                <c:pt idx="3154">
                  <c:v>1</c:v>
                </c:pt>
                <c:pt idx="3155">
                  <c:v>1.2</c:v>
                </c:pt>
                <c:pt idx="3156">
                  <c:v>0.4</c:v>
                </c:pt>
                <c:pt idx="3157">
                  <c:v>0.74</c:v>
                </c:pt>
                <c:pt idx="3158">
                  <c:v>0.74</c:v>
                </c:pt>
                <c:pt idx="3159">
                  <c:v>0.91</c:v>
                </c:pt>
                <c:pt idx="3160">
                  <c:v>1.1000000000000001</c:v>
                </c:pt>
                <c:pt idx="3161">
                  <c:v>1.2</c:v>
                </c:pt>
                <c:pt idx="3162">
                  <c:v>1.4</c:v>
                </c:pt>
                <c:pt idx="3163">
                  <c:v>1.1000000000000001</c:v>
                </c:pt>
                <c:pt idx="3164">
                  <c:v>0.96</c:v>
                </c:pt>
                <c:pt idx="3165">
                  <c:v>2</c:v>
                </c:pt>
                <c:pt idx="3166">
                  <c:v>1.3</c:v>
                </c:pt>
                <c:pt idx="3167">
                  <c:v>1.6</c:v>
                </c:pt>
                <c:pt idx="3168">
                  <c:v>1.2</c:v>
                </c:pt>
                <c:pt idx="3169">
                  <c:v>1.3</c:v>
                </c:pt>
                <c:pt idx="3170">
                  <c:v>0.9</c:v>
                </c:pt>
                <c:pt idx="3171">
                  <c:v>0.95</c:v>
                </c:pt>
                <c:pt idx="3172">
                  <c:v>0.9</c:v>
                </c:pt>
                <c:pt idx="3173">
                  <c:v>1.3</c:v>
                </c:pt>
                <c:pt idx="3174">
                  <c:v>0.92</c:v>
                </c:pt>
                <c:pt idx="3175">
                  <c:v>1.4</c:v>
                </c:pt>
                <c:pt idx="3176">
                  <c:v>1.5</c:v>
                </c:pt>
                <c:pt idx="3177">
                  <c:v>1.5</c:v>
                </c:pt>
                <c:pt idx="3178">
                  <c:v>0.85</c:v>
                </c:pt>
                <c:pt idx="3179">
                  <c:v>0.84</c:v>
                </c:pt>
                <c:pt idx="3180">
                  <c:v>1.1000000000000001</c:v>
                </c:pt>
                <c:pt idx="3181">
                  <c:v>1.3</c:v>
                </c:pt>
                <c:pt idx="3182">
                  <c:v>1.1000000000000001</c:v>
                </c:pt>
                <c:pt idx="3183">
                  <c:v>1.1000000000000001</c:v>
                </c:pt>
                <c:pt idx="3184">
                  <c:v>1</c:v>
                </c:pt>
                <c:pt idx="3185">
                  <c:v>1.6</c:v>
                </c:pt>
                <c:pt idx="3186">
                  <c:v>1.1000000000000001</c:v>
                </c:pt>
                <c:pt idx="3187">
                  <c:v>0.68</c:v>
                </c:pt>
                <c:pt idx="3190">
                  <c:v>0.74</c:v>
                </c:pt>
                <c:pt idx="3191">
                  <c:v>1.3</c:v>
                </c:pt>
                <c:pt idx="3192">
                  <c:v>1.7</c:v>
                </c:pt>
                <c:pt idx="3193">
                  <c:v>1.8</c:v>
                </c:pt>
                <c:pt idx="3194">
                  <c:v>0.89</c:v>
                </c:pt>
                <c:pt idx="3195">
                  <c:v>1.9</c:v>
                </c:pt>
                <c:pt idx="3196">
                  <c:v>1.2</c:v>
                </c:pt>
                <c:pt idx="3197">
                  <c:v>1.2</c:v>
                </c:pt>
                <c:pt idx="3198">
                  <c:v>0.45</c:v>
                </c:pt>
                <c:pt idx="3199">
                  <c:v>1.3</c:v>
                </c:pt>
                <c:pt idx="3200">
                  <c:v>0.83</c:v>
                </c:pt>
                <c:pt idx="3201">
                  <c:v>0.99</c:v>
                </c:pt>
                <c:pt idx="3202">
                  <c:v>1</c:v>
                </c:pt>
                <c:pt idx="3203">
                  <c:v>1.2</c:v>
                </c:pt>
                <c:pt idx="3204">
                  <c:v>2</c:v>
                </c:pt>
                <c:pt idx="3205">
                  <c:v>1.2</c:v>
                </c:pt>
                <c:pt idx="3206">
                  <c:v>1.1000000000000001</c:v>
                </c:pt>
                <c:pt idx="3207">
                  <c:v>1.4</c:v>
                </c:pt>
                <c:pt idx="3208">
                  <c:v>0.97</c:v>
                </c:pt>
                <c:pt idx="3209">
                  <c:v>0.83</c:v>
                </c:pt>
                <c:pt idx="3210">
                  <c:v>0.51</c:v>
                </c:pt>
                <c:pt idx="3211">
                  <c:v>0.31</c:v>
                </c:pt>
                <c:pt idx="3212">
                  <c:v>0.65</c:v>
                </c:pt>
                <c:pt idx="3213">
                  <c:v>0.54</c:v>
                </c:pt>
                <c:pt idx="3224">
                  <c:v>2.2000000000000002</c:v>
                </c:pt>
                <c:pt idx="3225">
                  <c:v>2.5</c:v>
                </c:pt>
                <c:pt idx="3226">
                  <c:v>1.7</c:v>
                </c:pt>
                <c:pt idx="3227">
                  <c:v>1.6</c:v>
                </c:pt>
                <c:pt idx="3228">
                  <c:v>1.7</c:v>
                </c:pt>
                <c:pt idx="3229">
                  <c:v>0.92</c:v>
                </c:pt>
                <c:pt idx="3230">
                  <c:v>1.5</c:v>
                </c:pt>
                <c:pt idx="3231">
                  <c:v>1.1000000000000001</c:v>
                </c:pt>
                <c:pt idx="3232">
                  <c:v>1.8</c:v>
                </c:pt>
                <c:pt idx="3233">
                  <c:v>1.6</c:v>
                </c:pt>
                <c:pt idx="3234">
                  <c:v>0.97</c:v>
                </c:pt>
                <c:pt idx="3235">
                  <c:v>1</c:v>
                </c:pt>
                <c:pt idx="3236">
                  <c:v>1.2</c:v>
                </c:pt>
                <c:pt idx="3237">
                  <c:v>1.6</c:v>
                </c:pt>
                <c:pt idx="3238">
                  <c:v>1.3</c:v>
                </c:pt>
                <c:pt idx="3239">
                  <c:v>1.8</c:v>
                </c:pt>
                <c:pt idx="3240">
                  <c:v>1.4</c:v>
                </c:pt>
                <c:pt idx="3241">
                  <c:v>1</c:v>
                </c:pt>
                <c:pt idx="3242">
                  <c:v>0.75</c:v>
                </c:pt>
                <c:pt idx="3243">
                  <c:v>1.4</c:v>
                </c:pt>
                <c:pt idx="3244">
                  <c:v>0.68</c:v>
                </c:pt>
                <c:pt idx="3245">
                  <c:v>1.4</c:v>
                </c:pt>
                <c:pt idx="3246">
                  <c:v>0.89</c:v>
                </c:pt>
                <c:pt idx="3247">
                  <c:v>0.44</c:v>
                </c:pt>
                <c:pt idx="3256">
                  <c:v>0.61</c:v>
                </c:pt>
                <c:pt idx="3257">
                  <c:v>0.62</c:v>
                </c:pt>
                <c:pt idx="3258">
                  <c:v>1.7</c:v>
                </c:pt>
                <c:pt idx="3259">
                  <c:v>1.5</c:v>
                </c:pt>
                <c:pt idx="3260">
                  <c:v>1.6</c:v>
                </c:pt>
                <c:pt idx="3261">
                  <c:v>1.4</c:v>
                </c:pt>
                <c:pt idx="3262">
                  <c:v>0.68</c:v>
                </c:pt>
                <c:pt idx="3263">
                  <c:v>2.6</c:v>
                </c:pt>
                <c:pt idx="3264">
                  <c:v>1.9</c:v>
                </c:pt>
                <c:pt idx="3265">
                  <c:v>0.63</c:v>
                </c:pt>
                <c:pt idx="3266">
                  <c:v>1.1000000000000001</c:v>
                </c:pt>
                <c:pt idx="3267">
                  <c:v>1.4</c:v>
                </c:pt>
                <c:pt idx="3268">
                  <c:v>1.8</c:v>
                </c:pt>
                <c:pt idx="3269">
                  <c:v>0.78</c:v>
                </c:pt>
                <c:pt idx="3270">
                  <c:v>0.82</c:v>
                </c:pt>
                <c:pt idx="3271">
                  <c:v>0.87</c:v>
                </c:pt>
                <c:pt idx="3272">
                  <c:v>1.7</c:v>
                </c:pt>
                <c:pt idx="3273">
                  <c:v>1.1000000000000001</c:v>
                </c:pt>
                <c:pt idx="3274">
                  <c:v>1.3</c:v>
                </c:pt>
                <c:pt idx="3289">
                  <c:v>0.79</c:v>
                </c:pt>
                <c:pt idx="3290">
                  <c:v>0.82</c:v>
                </c:pt>
                <c:pt idx="3291">
                  <c:v>1.6</c:v>
                </c:pt>
                <c:pt idx="3292">
                  <c:v>0.66</c:v>
                </c:pt>
                <c:pt idx="3293">
                  <c:v>0.95</c:v>
                </c:pt>
                <c:pt idx="3294">
                  <c:v>1.5</c:v>
                </c:pt>
                <c:pt idx="3295">
                  <c:v>2</c:v>
                </c:pt>
                <c:pt idx="3296">
                  <c:v>1.3</c:v>
                </c:pt>
                <c:pt idx="3297">
                  <c:v>2.2000000000000002</c:v>
                </c:pt>
                <c:pt idx="3298">
                  <c:v>1.5</c:v>
                </c:pt>
                <c:pt idx="3299">
                  <c:v>1</c:v>
                </c:pt>
                <c:pt idx="3300">
                  <c:v>1.4</c:v>
                </c:pt>
                <c:pt idx="3301">
                  <c:v>1.7</c:v>
                </c:pt>
                <c:pt idx="3302">
                  <c:v>0.96</c:v>
                </c:pt>
                <c:pt idx="3303">
                  <c:v>1.4</c:v>
                </c:pt>
                <c:pt idx="3304">
                  <c:v>0.96</c:v>
                </c:pt>
                <c:pt idx="3305">
                  <c:v>1.2</c:v>
                </c:pt>
                <c:pt idx="3306">
                  <c:v>1.1000000000000001</c:v>
                </c:pt>
                <c:pt idx="3307">
                  <c:v>1.4</c:v>
                </c:pt>
                <c:pt idx="3308">
                  <c:v>1.4</c:v>
                </c:pt>
                <c:pt idx="3309">
                  <c:v>1.4</c:v>
                </c:pt>
                <c:pt idx="3310">
                  <c:v>0.96</c:v>
                </c:pt>
                <c:pt idx="3311">
                  <c:v>1.6</c:v>
                </c:pt>
                <c:pt idx="3312">
                  <c:v>1</c:v>
                </c:pt>
                <c:pt idx="3313">
                  <c:v>1</c:v>
                </c:pt>
                <c:pt idx="3314">
                  <c:v>1.7</c:v>
                </c:pt>
                <c:pt idx="3315">
                  <c:v>1.4</c:v>
                </c:pt>
                <c:pt idx="3316">
                  <c:v>1.2</c:v>
                </c:pt>
                <c:pt idx="3317">
                  <c:v>2.1</c:v>
                </c:pt>
                <c:pt idx="3318">
                  <c:v>2.1</c:v>
                </c:pt>
                <c:pt idx="3319">
                  <c:v>0.9</c:v>
                </c:pt>
                <c:pt idx="3320">
                  <c:v>1.2</c:v>
                </c:pt>
                <c:pt idx="3321">
                  <c:v>1.3</c:v>
                </c:pt>
                <c:pt idx="3322">
                  <c:v>1.5</c:v>
                </c:pt>
                <c:pt idx="3323">
                  <c:v>1.7</c:v>
                </c:pt>
                <c:pt idx="3324">
                  <c:v>0.95</c:v>
                </c:pt>
                <c:pt idx="3325">
                  <c:v>0.72</c:v>
                </c:pt>
                <c:pt idx="3326">
                  <c:v>1.4</c:v>
                </c:pt>
                <c:pt idx="3327">
                  <c:v>1.2</c:v>
                </c:pt>
                <c:pt idx="3328">
                  <c:v>0.77</c:v>
                </c:pt>
                <c:pt idx="3330">
                  <c:v>1.1000000000000001</c:v>
                </c:pt>
                <c:pt idx="3331">
                  <c:v>0.79</c:v>
                </c:pt>
                <c:pt idx="3332">
                  <c:v>1.3</c:v>
                </c:pt>
                <c:pt idx="3333">
                  <c:v>1.4</c:v>
                </c:pt>
                <c:pt idx="3334">
                  <c:v>0.86</c:v>
                </c:pt>
                <c:pt idx="3335">
                  <c:v>0.63</c:v>
                </c:pt>
                <c:pt idx="3336">
                  <c:v>0.72</c:v>
                </c:pt>
                <c:pt idx="3337">
                  <c:v>1.1000000000000001</c:v>
                </c:pt>
                <c:pt idx="3338">
                  <c:v>0.62</c:v>
                </c:pt>
                <c:pt idx="3339">
                  <c:v>1.1000000000000001</c:v>
                </c:pt>
                <c:pt idx="3340">
                  <c:v>0.63</c:v>
                </c:pt>
                <c:pt idx="3341">
                  <c:v>0.51</c:v>
                </c:pt>
                <c:pt idx="3342">
                  <c:v>0.82</c:v>
                </c:pt>
                <c:pt idx="3343">
                  <c:v>1.3</c:v>
                </c:pt>
                <c:pt idx="3344">
                  <c:v>1.2</c:v>
                </c:pt>
                <c:pt idx="3345">
                  <c:v>1.3</c:v>
                </c:pt>
                <c:pt idx="3346">
                  <c:v>0.89</c:v>
                </c:pt>
                <c:pt idx="3347">
                  <c:v>0.8</c:v>
                </c:pt>
                <c:pt idx="3348">
                  <c:v>1.3</c:v>
                </c:pt>
                <c:pt idx="3349">
                  <c:v>0.96</c:v>
                </c:pt>
                <c:pt idx="3350">
                  <c:v>1.1000000000000001</c:v>
                </c:pt>
                <c:pt idx="3351">
                  <c:v>0.74</c:v>
                </c:pt>
                <c:pt idx="3352">
                  <c:v>1.4</c:v>
                </c:pt>
                <c:pt idx="3353">
                  <c:v>1.3</c:v>
                </c:pt>
                <c:pt idx="3354">
                  <c:v>1</c:v>
                </c:pt>
                <c:pt idx="3355">
                  <c:v>1.2</c:v>
                </c:pt>
                <c:pt idx="3356">
                  <c:v>0.89</c:v>
                </c:pt>
                <c:pt idx="3357">
                  <c:v>1.5</c:v>
                </c:pt>
                <c:pt idx="3358">
                  <c:v>1.1000000000000001</c:v>
                </c:pt>
                <c:pt idx="3359">
                  <c:v>1.3</c:v>
                </c:pt>
                <c:pt idx="3360">
                  <c:v>0.77</c:v>
                </c:pt>
                <c:pt idx="3361">
                  <c:v>0.88</c:v>
                </c:pt>
                <c:pt idx="3362">
                  <c:v>2</c:v>
                </c:pt>
                <c:pt idx="3363">
                  <c:v>1.1000000000000001</c:v>
                </c:pt>
                <c:pt idx="3364">
                  <c:v>1.3</c:v>
                </c:pt>
                <c:pt idx="3365">
                  <c:v>1.2</c:v>
                </c:pt>
                <c:pt idx="3371">
                  <c:v>0.56000000000000005</c:v>
                </c:pt>
                <c:pt idx="3372">
                  <c:v>1.1000000000000001</c:v>
                </c:pt>
                <c:pt idx="3373">
                  <c:v>1.5</c:v>
                </c:pt>
                <c:pt idx="3374">
                  <c:v>0.67</c:v>
                </c:pt>
                <c:pt idx="3375">
                  <c:v>1.2</c:v>
                </c:pt>
                <c:pt idx="3376">
                  <c:v>1.3</c:v>
                </c:pt>
                <c:pt idx="3377">
                  <c:v>1.3</c:v>
                </c:pt>
                <c:pt idx="3378">
                  <c:v>0.93</c:v>
                </c:pt>
                <c:pt idx="3379">
                  <c:v>0.66</c:v>
                </c:pt>
                <c:pt idx="3380">
                  <c:v>1.6</c:v>
                </c:pt>
                <c:pt idx="3381">
                  <c:v>1.3</c:v>
                </c:pt>
                <c:pt idx="3382">
                  <c:v>1</c:v>
                </c:pt>
                <c:pt idx="3383">
                  <c:v>1.5</c:v>
                </c:pt>
                <c:pt idx="3384">
                  <c:v>1.6</c:v>
                </c:pt>
                <c:pt idx="3385">
                  <c:v>1.7</c:v>
                </c:pt>
                <c:pt idx="3386">
                  <c:v>1.4</c:v>
                </c:pt>
                <c:pt idx="3387">
                  <c:v>1.8</c:v>
                </c:pt>
                <c:pt idx="3388">
                  <c:v>0.75</c:v>
                </c:pt>
                <c:pt idx="3389">
                  <c:v>0.93</c:v>
                </c:pt>
                <c:pt idx="3390">
                  <c:v>1.2</c:v>
                </c:pt>
                <c:pt idx="3391">
                  <c:v>1.6</c:v>
                </c:pt>
                <c:pt idx="3392">
                  <c:v>1.6</c:v>
                </c:pt>
                <c:pt idx="3393">
                  <c:v>0.95</c:v>
                </c:pt>
                <c:pt idx="3394">
                  <c:v>0.97</c:v>
                </c:pt>
                <c:pt idx="3395">
                  <c:v>0.52</c:v>
                </c:pt>
                <c:pt idx="3396">
                  <c:v>0.59</c:v>
                </c:pt>
                <c:pt idx="3397">
                  <c:v>0.85</c:v>
                </c:pt>
                <c:pt idx="3398">
                  <c:v>1.1000000000000001</c:v>
                </c:pt>
                <c:pt idx="3399">
                  <c:v>1.5</c:v>
                </c:pt>
                <c:pt idx="3400">
                  <c:v>1.5</c:v>
                </c:pt>
                <c:pt idx="3401">
                  <c:v>0.98</c:v>
                </c:pt>
                <c:pt idx="3402">
                  <c:v>1.2</c:v>
                </c:pt>
                <c:pt idx="3403">
                  <c:v>1.4</c:v>
                </c:pt>
                <c:pt idx="3404">
                  <c:v>1.4</c:v>
                </c:pt>
                <c:pt idx="3405">
                  <c:v>1.5</c:v>
                </c:pt>
                <c:pt idx="3406">
                  <c:v>1.9</c:v>
                </c:pt>
                <c:pt idx="3407">
                  <c:v>1.4</c:v>
                </c:pt>
                <c:pt idx="3408">
                  <c:v>1.9</c:v>
                </c:pt>
                <c:pt idx="3409">
                  <c:v>1.1000000000000001</c:v>
                </c:pt>
                <c:pt idx="3410">
                  <c:v>0.6</c:v>
                </c:pt>
                <c:pt idx="3411">
                  <c:v>1.3</c:v>
                </c:pt>
                <c:pt idx="3412">
                  <c:v>1.4</c:v>
                </c:pt>
                <c:pt idx="3413">
                  <c:v>1.4</c:v>
                </c:pt>
                <c:pt idx="3414">
                  <c:v>1.5</c:v>
                </c:pt>
                <c:pt idx="3415">
                  <c:v>1.7</c:v>
                </c:pt>
                <c:pt idx="3416">
                  <c:v>1.4</c:v>
                </c:pt>
                <c:pt idx="3417">
                  <c:v>1.1000000000000001</c:v>
                </c:pt>
                <c:pt idx="3418">
                  <c:v>0.41</c:v>
                </c:pt>
                <c:pt idx="3419">
                  <c:v>0.49</c:v>
                </c:pt>
                <c:pt idx="3420">
                  <c:v>1.4</c:v>
                </c:pt>
                <c:pt idx="3421">
                  <c:v>1.1000000000000001</c:v>
                </c:pt>
                <c:pt idx="3422">
                  <c:v>1.6</c:v>
                </c:pt>
                <c:pt idx="3423">
                  <c:v>1.2</c:v>
                </c:pt>
                <c:pt idx="3424">
                  <c:v>1.3</c:v>
                </c:pt>
                <c:pt idx="3425">
                  <c:v>1.3</c:v>
                </c:pt>
                <c:pt idx="3426">
                  <c:v>1.5</c:v>
                </c:pt>
                <c:pt idx="3427">
                  <c:v>1.7</c:v>
                </c:pt>
                <c:pt idx="3428">
                  <c:v>1.2</c:v>
                </c:pt>
                <c:pt idx="3429">
                  <c:v>1.6</c:v>
                </c:pt>
                <c:pt idx="3430">
                  <c:v>1.5</c:v>
                </c:pt>
                <c:pt idx="3476">
                  <c:v>1.1000000000000001</c:v>
                </c:pt>
                <c:pt idx="3477">
                  <c:v>0.6</c:v>
                </c:pt>
                <c:pt idx="3478">
                  <c:v>1.1000000000000001</c:v>
                </c:pt>
                <c:pt idx="3479">
                  <c:v>1.9</c:v>
                </c:pt>
                <c:pt idx="3480">
                  <c:v>1.6</c:v>
                </c:pt>
                <c:pt idx="3481">
                  <c:v>1.8</c:v>
                </c:pt>
                <c:pt idx="3482">
                  <c:v>1.6</c:v>
                </c:pt>
                <c:pt idx="3483">
                  <c:v>1.8</c:v>
                </c:pt>
                <c:pt idx="3484">
                  <c:v>1.5</c:v>
                </c:pt>
                <c:pt idx="3485">
                  <c:v>1.3</c:v>
                </c:pt>
                <c:pt idx="3486">
                  <c:v>1.2</c:v>
                </c:pt>
                <c:pt idx="3487">
                  <c:v>1.4</c:v>
                </c:pt>
                <c:pt idx="3488">
                  <c:v>1.4</c:v>
                </c:pt>
                <c:pt idx="3489">
                  <c:v>1.4</c:v>
                </c:pt>
                <c:pt idx="3490">
                  <c:v>1.4</c:v>
                </c:pt>
                <c:pt idx="3491">
                  <c:v>1.6</c:v>
                </c:pt>
                <c:pt idx="3492">
                  <c:v>1.5</c:v>
                </c:pt>
                <c:pt idx="3493">
                  <c:v>1.2</c:v>
                </c:pt>
                <c:pt idx="3494">
                  <c:v>1.3</c:v>
                </c:pt>
                <c:pt idx="3495">
                  <c:v>1.6</c:v>
                </c:pt>
                <c:pt idx="3496">
                  <c:v>1.3</c:v>
                </c:pt>
                <c:pt idx="3497">
                  <c:v>1.4</c:v>
                </c:pt>
                <c:pt idx="3499">
                  <c:v>1.4</c:v>
                </c:pt>
                <c:pt idx="3500">
                  <c:v>1.1000000000000001</c:v>
                </c:pt>
                <c:pt idx="3501">
                  <c:v>1.1000000000000001</c:v>
                </c:pt>
                <c:pt idx="3503">
                  <c:v>1.7</c:v>
                </c:pt>
                <c:pt idx="3504">
                  <c:v>1.5</c:v>
                </c:pt>
                <c:pt idx="3505">
                  <c:v>0.79</c:v>
                </c:pt>
                <c:pt idx="3507">
                  <c:v>1</c:v>
                </c:pt>
                <c:pt idx="3508">
                  <c:v>0.94</c:v>
                </c:pt>
                <c:pt idx="3509">
                  <c:v>1.4</c:v>
                </c:pt>
                <c:pt idx="3510">
                  <c:v>0.88</c:v>
                </c:pt>
                <c:pt idx="3511">
                  <c:v>1.2</c:v>
                </c:pt>
                <c:pt idx="3512">
                  <c:v>0.48</c:v>
                </c:pt>
                <c:pt idx="3513">
                  <c:v>1.2</c:v>
                </c:pt>
                <c:pt idx="3514">
                  <c:v>0.94</c:v>
                </c:pt>
                <c:pt idx="3515">
                  <c:v>0.82</c:v>
                </c:pt>
                <c:pt idx="3516">
                  <c:v>0.86</c:v>
                </c:pt>
                <c:pt idx="3517">
                  <c:v>1.2</c:v>
                </c:pt>
                <c:pt idx="3518">
                  <c:v>1.1000000000000001</c:v>
                </c:pt>
                <c:pt idx="3519">
                  <c:v>1</c:v>
                </c:pt>
                <c:pt idx="3520">
                  <c:v>1</c:v>
                </c:pt>
                <c:pt idx="3521">
                  <c:v>1</c:v>
                </c:pt>
                <c:pt idx="3522">
                  <c:v>0.86</c:v>
                </c:pt>
                <c:pt idx="3524">
                  <c:v>1.2</c:v>
                </c:pt>
                <c:pt idx="3526">
                  <c:v>1.2</c:v>
                </c:pt>
                <c:pt idx="3527">
                  <c:v>0.9</c:v>
                </c:pt>
                <c:pt idx="3528">
                  <c:v>0.68</c:v>
                </c:pt>
                <c:pt idx="3529">
                  <c:v>0.82</c:v>
                </c:pt>
                <c:pt idx="3530">
                  <c:v>0.67</c:v>
                </c:pt>
                <c:pt idx="3531">
                  <c:v>0.96</c:v>
                </c:pt>
                <c:pt idx="3532">
                  <c:v>0.98</c:v>
                </c:pt>
                <c:pt idx="3533">
                  <c:v>1.1000000000000001</c:v>
                </c:pt>
                <c:pt idx="3534">
                  <c:v>0.73</c:v>
                </c:pt>
                <c:pt idx="3535">
                  <c:v>0.85</c:v>
                </c:pt>
                <c:pt idx="3536">
                  <c:v>1.1000000000000001</c:v>
                </c:pt>
                <c:pt idx="3537">
                  <c:v>1.2</c:v>
                </c:pt>
                <c:pt idx="3538">
                  <c:v>1.2</c:v>
                </c:pt>
                <c:pt idx="3539">
                  <c:v>0.33</c:v>
                </c:pt>
                <c:pt idx="3540">
                  <c:v>0.34</c:v>
                </c:pt>
                <c:pt idx="3541">
                  <c:v>0.38</c:v>
                </c:pt>
                <c:pt idx="3542">
                  <c:v>0.5</c:v>
                </c:pt>
                <c:pt idx="3543">
                  <c:v>0.42</c:v>
                </c:pt>
                <c:pt idx="3546">
                  <c:v>0.28999999999999998</c:v>
                </c:pt>
                <c:pt idx="3547">
                  <c:v>0.34</c:v>
                </c:pt>
                <c:pt idx="3548">
                  <c:v>0.77</c:v>
                </c:pt>
                <c:pt idx="3549">
                  <c:v>0.79</c:v>
                </c:pt>
                <c:pt idx="3550">
                  <c:v>0.6</c:v>
                </c:pt>
                <c:pt idx="3551">
                  <c:v>1.6</c:v>
                </c:pt>
                <c:pt idx="3552">
                  <c:v>1.5</c:v>
                </c:pt>
                <c:pt idx="3553">
                  <c:v>1.1000000000000001</c:v>
                </c:pt>
                <c:pt idx="3554">
                  <c:v>0.51</c:v>
                </c:pt>
                <c:pt idx="3555">
                  <c:v>0.84</c:v>
                </c:pt>
                <c:pt idx="3556">
                  <c:v>1.1000000000000001</c:v>
                </c:pt>
                <c:pt idx="3557">
                  <c:v>1</c:v>
                </c:pt>
                <c:pt idx="3558">
                  <c:v>1</c:v>
                </c:pt>
                <c:pt idx="3559">
                  <c:v>0.95</c:v>
                </c:pt>
                <c:pt idx="3560">
                  <c:v>1.1000000000000001</c:v>
                </c:pt>
                <c:pt idx="3561">
                  <c:v>0.61</c:v>
                </c:pt>
                <c:pt idx="3562">
                  <c:v>1.3</c:v>
                </c:pt>
                <c:pt idx="3563">
                  <c:v>1.3</c:v>
                </c:pt>
                <c:pt idx="3564">
                  <c:v>1.3</c:v>
                </c:pt>
                <c:pt idx="3565">
                  <c:v>1</c:v>
                </c:pt>
                <c:pt idx="3566">
                  <c:v>1.6</c:v>
                </c:pt>
                <c:pt idx="3567">
                  <c:v>0.54</c:v>
                </c:pt>
                <c:pt idx="3568">
                  <c:v>0.73</c:v>
                </c:pt>
                <c:pt idx="3569">
                  <c:v>1.6</c:v>
                </c:pt>
                <c:pt idx="3570">
                  <c:v>7</c:v>
                </c:pt>
                <c:pt idx="3571">
                  <c:v>1.1000000000000001</c:v>
                </c:pt>
                <c:pt idx="3572">
                  <c:v>0.83</c:v>
                </c:pt>
                <c:pt idx="3573">
                  <c:v>2.2000000000000002</c:v>
                </c:pt>
                <c:pt idx="3574">
                  <c:v>1.7</c:v>
                </c:pt>
                <c:pt idx="3575">
                  <c:v>0.99</c:v>
                </c:pt>
                <c:pt idx="3576">
                  <c:v>0.53</c:v>
                </c:pt>
                <c:pt idx="3577">
                  <c:v>0.52</c:v>
                </c:pt>
                <c:pt idx="3578">
                  <c:v>1.7</c:v>
                </c:pt>
                <c:pt idx="3579">
                  <c:v>1.6</c:v>
                </c:pt>
                <c:pt idx="3580">
                  <c:v>1.1000000000000001</c:v>
                </c:pt>
                <c:pt idx="3581">
                  <c:v>1.2</c:v>
                </c:pt>
                <c:pt idx="3582">
                  <c:v>1.5</c:v>
                </c:pt>
                <c:pt idx="3583">
                  <c:v>1.8</c:v>
                </c:pt>
                <c:pt idx="3584">
                  <c:v>1.5</c:v>
                </c:pt>
                <c:pt idx="3585">
                  <c:v>1.7</c:v>
                </c:pt>
                <c:pt idx="3586">
                  <c:v>1.8</c:v>
                </c:pt>
                <c:pt idx="3587">
                  <c:v>1.5</c:v>
                </c:pt>
                <c:pt idx="3588">
                  <c:v>2.2999999999999998</c:v>
                </c:pt>
                <c:pt idx="3590">
                  <c:v>1.4</c:v>
                </c:pt>
                <c:pt idx="3591">
                  <c:v>2</c:v>
                </c:pt>
                <c:pt idx="3592">
                  <c:v>1.5</c:v>
                </c:pt>
                <c:pt idx="3593">
                  <c:v>1.8</c:v>
                </c:pt>
                <c:pt idx="3594">
                  <c:v>2.1</c:v>
                </c:pt>
                <c:pt idx="3595">
                  <c:v>2.1</c:v>
                </c:pt>
                <c:pt idx="3596">
                  <c:v>1.9</c:v>
                </c:pt>
                <c:pt idx="3597">
                  <c:v>2.2999999999999998</c:v>
                </c:pt>
                <c:pt idx="3598">
                  <c:v>1.9</c:v>
                </c:pt>
                <c:pt idx="3599">
                  <c:v>0.96</c:v>
                </c:pt>
                <c:pt idx="3600">
                  <c:v>1.2</c:v>
                </c:pt>
                <c:pt idx="3601">
                  <c:v>3</c:v>
                </c:pt>
                <c:pt idx="3602">
                  <c:v>1.9</c:v>
                </c:pt>
                <c:pt idx="3603">
                  <c:v>2</c:v>
                </c:pt>
                <c:pt idx="3604">
                  <c:v>1.3</c:v>
                </c:pt>
                <c:pt idx="3605">
                  <c:v>1.1000000000000001</c:v>
                </c:pt>
                <c:pt idx="3606">
                  <c:v>1.7</c:v>
                </c:pt>
                <c:pt idx="3607">
                  <c:v>1.3</c:v>
                </c:pt>
                <c:pt idx="3608">
                  <c:v>1.8</c:v>
                </c:pt>
                <c:pt idx="3609">
                  <c:v>1.5</c:v>
                </c:pt>
                <c:pt idx="3610">
                  <c:v>1.4</c:v>
                </c:pt>
                <c:pt idx="3611">
                  <c:v>1.9</c:v>
                </c:pt>
                <c:pt idx="3612">
                  <c:v>1.4</c:v>
                </c:pt>
                <c:pt idx="3613">
                  <c:v>1.5</c:v>
                </c:pt>
                <c:pt idx="3614">
                  <c:v>1.5</c:v>
                </c:pt>
                <c:pt idx="3615">
                  <c:v>1.5</c:v>
                </c:pt>
                <c:pt idx="3616">
                  <c:v>1.7</c:v>
                </c:pt>
                <c:pt idx="3617">
                  <c:v>2.4</c:v>
                </c:pt>
                <c:pt idx="3618">
                  <c:v>2.2000000000000002</c:v>
                </c:pt>
                <c:pt idx="3619">
                  <c:v>1.7</c:v>
                </c:pt>
                <c:pt idx="3620">
                  <c:v>1.5</c:v>
                </c:pt>
                <c:pt idx="3621">
                  <c:v>0.63</c:v>
                </c:pt>
                <c:pt idx="3622">
                  <c:v>2.1</c:v>
                </c:pt>
                <c:pt idx="3623">
                  <c:v>1.8</c:v>
                </c:pt>
                <c:pt idx="3624">
                  <c:v>1.6</c:v>
                </c:pt>
                <c:pt idx="3625">
                  <c:v>1.8</c:v>
                </c:pt>
                <c:pt idx="3626">
                  <c:v>1.8</c:v>
                </c:pt>
                <c:pt idx="3627">
                  <c:v>1.7</c:v>
                </c:pt>
                <c:pt idx="3628">
                  <c:v>1.9</c:v>
                </c:pt>
                <c:pt idx="3629">
                  <c:v>2.2999999999999998</c:v>
                </c:pt>
                <c:pt idx="3630">
                  <c:v>2.5</c:v>
                </c:pt>
                <c:pt idx="3631">
                  <c:v>1.3</c:v>
                </c:pt>
                <c:pt idx="3632">
                  <c:v>1.1000000000000001</c:v>
                </c:pt>
                <c:pt idx="3633">
                  <c:v>0.89</c:v>
                </c:pt>
                <c:pt idx="3634">
                  <c:v>0.79</c:v>
                </c:pt>
                <c:pt idx="3635">
                  <c:v>2</c:v>
                </c:pt>
                <c:pt idx="3636">
                  <c:v>2.1</c:v>
                </c:pt>
                <c:pt idx="3637">
                  <c:v>3.4</c:v>
                </c:pt>
                <c:pt idx="3638">
                  <c:v>0.9</c:v>
                </c:pt>
                <c:pt idx="3639">
                  <c:v>0.81</c:v>
                </c:pt>
                <c:pt idx="3640">
                  <c:v>1.7</c:v>
                </c:pt>
                <c:pt idx="3641">
                  <c:v>1.8</c:v>
                </c:pt>
                <c:pt idx="3642">
                  <c:v>1.7</c:v>
                </c:pt>
                <c:pt idx="3643">
                  <c:v>2.4</c:v>
                </c:pt>
                <c:pt idx="3644">
                  <c:v>2.8</c:v>
                </c:pt>
                <c:pt idx="3645">
                  <c:v>1.4</c:v>
                </c:pt>
                <c:pt idx="3646">
                  <c:v>1.7</c:v>
                </c:pt>
                <c:pt idx="3647">
                  <c:v>1.4</c:v>
                </c:pt>
                <c:pt idx="3648">
                  <c:v>1.2</c:v>
                </c:pt>
                <c:pt idx="3649">
                  <c:v>1.7</c:v>
                </c:pt>
                <c:pt idx="3650">
                  <c:v>1.4</c:v>
                </c:pt>
                <c:pt idx="3651">
                  <c:v>1.4</c:v>
                </c:pt>
                <c:pt idx="3652">
                  <c:v>0.74</c:v>
                </c:pt>
                <c:pt idx="3653">
                  <c:v>0.8</c:v>
                </c:pt>
                <c:pt idx="3654">
                  <c:v>1.5</c:v>
                </c:pt>
                <c:pt idx="3655">
                  <c:v>1.1000000000000001</c:v>
                </c:pt>
                <c:pt idx="3656">
                  <c:v>2.8</c:v>
                </c:pt>
                <c:pt idx="3657">
                  <c:v>2.7</c:v>
                </c:pt>
                <c:pt idx="3658">
                  <c:v>1.1000000000000001</c:v>
                </c:pt>
                <c:pt idx="3659">
                  <c:v>0.93</c:v>
                </c:pt>
                <c:pt idx="3660">
                  <c:v>1.1000000000000001</c:v>
                </c:pt>
                <c:pt idx="3661">
                  <c:v>0.87</c:v>
                </c:pt>
                <c:pt idx="3662">
                  <c:v>0.82</c:v>
                </c:pt>
                <c:pt idx="3663">
                  <c:v>2.4</c:v>
                </c:pt>
                <c:pt idx="3664">
                  <c:v>2.4</c:v>
                </c:pt>
                <c:pt idx="3665">
                  <c:v>2.9</c:v>
                </c:pt>
                <c:pt idx="3666">
                  <c:v>2.5</c:v>
                </c:pt>
                <c:pt idx="3667">
                  <c:v>2.1</c:v>
                </c:pt>
                <c:pt idx="3668">
                  <c:v>1.6</c:v>
                </c:pt>
                <c:pt idx="3669">
                  <c:v>1.9</c:v>
                </c:pt>
                <c:pt idx="3670">
                  <c:v>2.9</c:v>
                </c:pt>
                <c:pt idx="3671">
                  <c:v>2.2999999999999998</c:v>
                </c:pt>
                <c:pt idx="3672">
                  <c:v>1.2</c:v>
                </c:pt>
                <c:pt idx="3673">
                  <c:v>2</c:v>
                </c:pt>
                <c:pt idx="3674">
                  <c:v>1.8</c:v>
                </c:pt>
                <c:pt idx="3675">
                  <c:v>0.98</c:v>
                </c:pt>
                <c:pt idx="3676">
                  <c:v>1.5</c:v>
                </c:pt>
                <c:pt idx="3677">
                  <c:v>1.5</c:v>
                </c:pt>
                <c:pt idx="3678">
                  <c:v>1.9</c:v>
                </c:pt>
                <c:pt idx="3679">
                  <c:v>2.7</c:v>
                </c:pt>
                <c:pt idx="3680">
                  <c:v>1.1000000000000001</c:v>
                </c:pt>
                <c:pt idx="3681">
                  <c:v>0.96</c:v>
                </c:pt>
                <c:pt idx="3682">
                  <c:v>1.1000000000000001</c:v>
                </c:pt>
                <c:pt idx="3683">
                  <c:v>1.8</c:v>
                </c:pt>
                <c:pt idx="3684">
                  <c:v>1.7</c:v>
                </c:pt>
                <c:pt idx="3685">
                  <c:v>1.8</c:v>
                </c:pt>
                <c:pt idx="3686">
                  <c:v>1.4</c:v>
                </c:pt>
                <c:pt idx="3687">
                  <c:v>1.4</c:v>
                </c:pt>
                <c:pt idx="3688">
                  <c:v>1.9</c:v>
                </c:pt>
                <c:pt idx="3689">
                  <c:v>1.1000000000000001</c:v>
                </c:pt>
                <c:pt idx="3690">
                  <c:v>1.1000000000000001</c:v>
                </c:pt>
                <c:pt idx="3691">
                  <c:v>1.3</c:v>
                </c:pt>
                <c:pt idx="3692">
                  <c:v>0.82</c:v>
                </c:pt>
                <c:pt idx="3693">
                  <c:v>0.85</c:v>
                </c:pt>
                <c:pt idx="3694">
                  <c:v>0.83</c:v>
                </c:pt>
                <c:pt idx="3695">
                  <c:v>1.1000000000000001</c:v>
                </c:pt>
                <c:pt idx="3696">
                  <c:v>0.79</c:v>
                </c:pt>
                <c:pt idx="3697">
                  <c:v>0.91</c:v>
                </c:pt>
                <c:pt idx="3698">
                  <c:v>1.8</c:v>
                </c:pt>
                <c:pt idx="3699">
                  <c:v>2</c:v>
                </c:pt>
                <c:pt idx="3700">
                  <c:v>2</c:v>
                </c:pt>
                <c:pt idx="3701">
                  <c:v>2.4</c:v>
                </c:pt>
                <c:pt idx="3702">
                  <c:v>1.6</c:v>
                </c:pt>
                <c:pt idx="3703">
                  <c:v>1.7</c:v>
                </c:pt>
                <c:pt idx="3709">
                  <c:v>1.2</c:v>
                </c:pt>
                <c:pt idx="3710">
                  <c:v>0.91</c:v>
                </c:pt>
                <c:pt idx="3711">
                  <c:v>0.55000000000000004</c:v>
                </c:pt>
                <c:pt idx="3712">
                  <c:v>0.75</c:v>
                </c:pt>
                <c:pt idx="3713">
                  <c:v>0.89</c:v>
                </c:pt>
                <c:pt idx="3714">
                  <c:v>0.57999999999999996</c:v>
                </c:pt>
                <c:pt idx="3742">
                  <c:v>1.3</c:v>
                </c:pt>
                <c:pt idx="3743">
                  <c:v>1.6</c:v>
                </c:pt>
                <c:pt idx="3744">
                  <c:v>1</c:v>
                </c:pt>
                <c:pt idx="3745">
                  <c:v>1</c:v>
                </c:pt>
                <c:pt idx="3746">
                  <c:v>0.69</c:v>
                </c:pt>
                <c:pt idx="3747">
                  <c:v>1</c:v>
                </c:pt>
                <c:pt idx="3748">
                  <c:v>0.96</c:v>
                </c:pt>
                <c:pt idx="3749">
                  <c:v>0.83</c:v>
                </c:pt>
                <c:pt idx="3750">
                  <c:v>0.83</c:v>
                </c:pt>
                <c:pt idx="3751">
                  <c:v>1.4</c:v>
                </c:pt>
                <c:pt idx="3752">
                  <c:v>0.71</c:v>
                </c:pt>
                <c:pt idx="3753">
                  <c:v>0.49</c:v>
                </c:pt>
                <c:pt idx="3754">
                  <c:v>0.57999999999999996</c:v>
                </c:pt>
                <c:pt idx="3756">
                  <c:v>0.61</c:v>
                </c:pt>
                <c:pt idx="3757">
                  <c:v>0.47</c:v>
                </c:pt>
                <c:pt idx="3758">
                  <c:v>0.75</c:v>
                </c:pt>
                <c:pt idx="3759">
                  <c:v>1.1000000000000001</c:v>
                </c:pt>
                <c:pt idx="3760">
                  <c:v>1.1000000000000001</c:v>
                </c:pt>
                <c:pt idx="3761">
                  <c:v>1.1000000000000001</c:v>
                </c:pt>
                <c:pt idx="3762">
                  <c:v>0.55000000000000004</c:v>
                </c:pt>
                <c:pt idx="3763">
                  <c:v>0.64</c:v>
                </c:pt>
                <c:pt idx="3764">
                  <c:v>0.96</c:v>
                </c:pt>
                <c:pt idx="3765">
                  <c:v>1.3</c:v>
                </c:pt>
                <c:pt idx="3766">
                  <c:v>1.5</c:v>
                </c:pt>
                <c:pt idx="3767">
                  <c:v>1.9</c:v>
                </c:pt>
                <c:pt idx="3768">
                  <c:v>1.3</c:v>
                </c:pt>
                <c:pt idx="3769">
                  <c:v>1.3</c:v>
                </c:pt>
                <c:pt idx="3770">
                  <c:v>1.6</c:v>
                </c:pt>
                <c:pt idx="3771">
                  <c:v>1.5</c:v>
                </c:pt>
                <c:pt idx="3772">
                  <c:v>1.7</c:v>
                </c:pt>
                <c:pt idx="3773">
                  <c:v>1.2</c:v>
                </c:pt>
                <c:pt idx="3774">
                  <c:v>0.52</c:v>
                </c:pt>
                <c:pt idx="3775">
                  <c:v>0.41</c:v>
                </c:pt>
                <c:pt idx="3776">
                  <c:v>0.69</c:v>
                </c:pt>
                <c:pt idx="3777">
                  <c:v>1</c:v>
                </c:pt>
                <c:pt idx="3778">
                  <c:v>0.75</c:v>
                </c:pt>
                <c:pt idx="3779">
                  <c:v>0.52</c:v>
                </c:pt>
                <c:pt idx="3780">
                  <c:v>0.52</c:v>
                </c:pt>
                <c:pt idx="3781">
                  <c:v>0.6</c:v>
                </c:pt>
                <c:pt idx="3782">
                  <c:v>0.47</c:v>
                </c:pt>
                <c:pt idx="3783">
                  <c:v>0.66</c:v>
                </c:pt>
                <c:pt idx="3784">
                  <c:v>0.8</c:v>
                </c:pt>
                <c:pt idx="3785">
                  <c:v>1.4</c:v>
                </c:pt>
                <c:pt idx="3786">
                  <c:v>1.8</c:v>
                </c:pt>
                <c:pt idx="3787">
                  <c:v>0.8</c:v>
                </c:pt>
                <c:pt idx="3788">
                  <c:v>1.4</c:v>
                </c:pt>
                <c:pt idx="3789">
                  <c:v>0.74</c:v>
                </c:pt>
                <c:pt idx="3790">
                  <c:v>1.4</c:v>
                </c:pt>
                <c:pt idx="3791">
                  <c:v>1.4</c:v>
                </c:pt>
                <c:pt idx="3792">
                  <c:v>1.3</c:v>
                </c:pt>
                <c:pt idx="3793">
                  <c:v>0.8</c:v>
                </c:pt>
                <c:pt idx="3797">
                  <c:v>0.67</c:v>
                </c:pt>
                <c:pt idx="3822">
                  <c:v>0.46</c:v>
                </c:pt>
                <c:pt idx="3823">
                  <c:v>0.34</c:v>
                </c:pt>
                <c:pt idx="3824">
                  <c:v>0.61</c:v>
                </c:pt>
                <c:pt idx="3832">
                  <c:v>2.4</c:v>
                </c:pt>
                <c:pt idx="3834">
                  <c:v>3.6</c:v>
                </c:pt>
                <c:pt idx="3835">
                  <c:v>3.7</c:v>
                </c:pt>
                <c:pt idx="3836">
                  <c:v>2</c:v>
                </c:pt>
                <c:pt idx="3837">
                  <c:v>2.7</c:v>
                </c:pt>
                <c:pt idx="3838">
                  <c:v>0.82</c:v>
                </c:pt>
                <c:pt idx="3839">
                  <c:v>1.2</c:v>
                </c:pt>
                <c:pt idx="3848">
                  <c:v>1.3</c:v>
                </c:pt>
                <c:pt idx="3857">
                  <c:v>1.9</c:v>
                </c:pt>
                <c:pt idx="3858">
                  <c:v>1.2</c:v>
                </c:pt>
                <c:pt idx="3859">
                  <c:v>0.51</c:v>
                </c:pt>
                <c:pt idx="3860">
                  <c:v>1.4</c:v>
                </c:pt>
                <c:pt idx="3861">
                  <c:v>0.65</c:v>
                </c:pt>
                <c:pt idx="3862">
                  <c:v>0.55000000000000004</c:v>
                </c:pt>
                <c:pt idx="3863">
                  <c:v>1.4</c:v>
                </c:pt>
                <c:pt idx="3878">
                  <c:v>0.81</c:v>
                </c:pt>
                <c:pt idx="3879">
                  <c:v>0.57999999999999996</c:v>
                </c:pt>
                <c:pt idx="3880">
                  <c:v>0.55000000000000004</c:v>
                </c:pt>
                <c:pt idx="3881">
                  <c:v>2</c:v>
                </c:pt>
                <c:pt idx="3882">
                  <c:v>1.4</c:v>
                </c:pt>
                <c:pt idx="3883">
                  <c:v>1.8</c:v>
                </c:pt>
                <c:pt idx="3884">
                  <c:v>1.5</c:v>
                </c:pt>
                <c:pt idx="3885">
                  <c:v>1.2</c:v>
                </c:pt>
                <c:pt idx="3886">
                  <c:v>1.5</c:v>
                </c:pt>
                <c:pt idx="3887">
                  <c:v>1.3</c:v>
                </c:pt>
                <c:pt idx="3888">
                  <c:v>1.5</c:v>
                </c:pt>
                <c:pt idx="3889">
                  <c:v>1.6</c:v>
                </c:pt>
                <c:pt idx="3890">
                  <c:v>1.5</c:v>
                </c:pt>
                <c:pt idx="3891">
                  <c:v>0.93</c:v>
                </c:pt>
                <c:pt idx="3892">
                  <c:v>0.8</c:v>
                </c:pt>
                <c:pt idx="3893">
                  <c:v>0.68</c:v>
                </c:pt>
                <c:pt idx="3894">
                  <c:v>0.44</c:v>
                </c:pt>
                <c:pt idx="3895">
                  <c:v>0.85</c:v>
                </c:pt>
                <c:pt idx="3896">
                  <c:v>1.3</c:v>
                </c:pt>
                <c:pt idx="3897">
                  <c:v>1.2</c:v>
                </c:pt>
                <c:pt idx="3898">
                  <c:v>1.1000000000000001</c:v>
                </c:pt>
                <c:pt idx="3899">
                  <c:v>1</c:v>
                </c:pt>
                <c:pt idx="3900">
                  <c:v>1.1000000000000001</c:v>
                </c:pt>
                <c:pt idx="3901">
                  <c:v>1.2</c:v>
                </c:pt>
                <c:pt idx="3902">
                  <c:v>1.8</c:v>
                </c:pt>
                <c:pt idx="3905">
                  <c:v>1.8</c:v>
                </c:pt>
                <c:pt idx="3906">
                  <c:v>1.5</c:v>
                </c:pt>
                <c:pt idx="3908">
                  <c:v>2.1</c:v>
                </c:pt>
                <c:pt idx="3909">
                  <c:v>1.7</c:v>
                </c:pt>
                <c:pt idx="3910">
                  <c:v>1.6</c:v>
                </c:pt>
                <c:pt idx="3914">
                  <c:v>1.5</c:v>
                </c:pt>
                <c:pt idx="3915">
                  <c:v>1.6</c:v>
                </c:pt>
                <c:pt idx="3916">
                  <c:v>2.2000000000000002</c:v>
                </c:pt>
                <c:pt idx="3917">
                  <c:v>2</c:v>
                </c:pt>
                <c:pt idx="3918">
                  <c:v>2.2000000000000002</c:v>
                </c:pt>
                <c:pt idx="3919">
                  <c:v>0.79</c:v>
                </c:pt>
                <c:pt idx="3920">
                  <c:v>0.47</c:v>
                </c:pt>
                <c:pt idx="3921">
                  <c:v>0.43</c:v>
                </c:pt>
                <c:pt idx="3922">
                  <c:v>0.86</c:v>
                </c:pt>
                <c:pt idx="3923">
                  <c:v>2.2000000000000002</c:v>
                </c:pt>
                <c:pt idx="3924">
                  <c:v>1.8</c:v>
                </c:pt>
                <c:pt idx="3925">
                  <c:v>2.4</c:v>
                </c:pt>
                <c:pt idx="3926">
                  <c:v>1.1000000000000001</c:v>
                </c:pt>
                <c:pt idx="3927">
                  <c:v>1</c:v>
                </c:pt>
                <c:pt idx="3928">
                  <c:v>0.98</c:v>
                </c:pt>
                <c:pt idx="3929">
                  <c:v>1.5</c:v>
                </c:pt>
                <c:pt idx="3930">
                  <c:v>1.2</c:v>
                </c:pt>
                <c:pt idx="3931">
                  <c:v>1.5</c:v>
                </c:pt>
                <c:pt idx="3932">
                  <c:v>1.2</c:v>
                </c:pt>
                <c:pt idx="3934">
                  <c:v>0.91</c:v>
                </c:pt>
                <c:pt idx="3938">
                  <c:v>0.38</c:v>
                </c:pt>
                <c:pt idx="3939">
                  <c:v>0.53</c:v>
                </c:pt>
                <c:pt idx="3940">
                  <c:v>0.6</c:v>
                </c:pt>
                <c:pt idx="3941">
                  <c:v>0.39</c:v>
                </c:pt>
                <c:pt idx="3942">
                  <c:v>0.68</c:v>
                </c:pt>
                <c:pt idx="3943">
                  <c:v>1.3</c:v>
                </c:pt>
                <c:pt idx="3946">
                  <c:v>1.9</c:v>
                </c:pt>
                <c:pt idx="3947">
                  <c:v>1.5</c:v>
                </c:pt>
                <c:pt idx="3948">
                  <c:v>0.67</c:v>
                </c:pt>
                <c:pt idx="3949">
                  <c:v>0.44</c:v>
                </c:pt>
                <c:pt idx="3950">
                  <c:v>1.2</c:v>
                </c:pt>
                <c:pt idx="3951">
                  <c:v>1.4</c:v>
                </c:pt>
                <c:pt idx="3952">
                  <c:v>1.3</c:v>
                </c:pt>
                <c:pt idx="3953">
                  <c:v>1.2</c:v>
                </c:pt>
                <c:pt idx="3954">
                  <c:v>1.2</c:v>
                </c:pt>
                <c:pt idx="3955">
                  <c:v>1.1000000000000001</c:v>
                </c:pt>
                <c:pt idx="3956">
                  <c:v>0.52</c:v>
                </c:pt>
                <c:pt idx="3957">
                  <c:v>1.3</c:v>
                </c:pt>
                <c:pt idx="3958">
                  <c:v>1.4</c:v>
                </c:pt>
                <c:pt idx="3959">
                  <c:v>1.5</c:v>
                </c:pt>
                <c:pt idx="3960">
                  <c:v>1.3</c:v>
                </c:pt>
                <c:pt idx="3962">
                  <c:v>0.79</c:v>
                </c:pt>
                <c:pt idx="3963">
                  <c:v>1</c:v>
                </c:pt>
                <c:pt idx="3964">
                  <c:v>0.7</c:v>
                </c:pt>
                <c:pt idx="3965">
                  <c:v>0.49</c:v>
                </c:pt>
                <c:pt idx="3966">
                  <c:v>0.93</c:v>
                </c:pt>
                <c:pt idx="3967">
                  <c:v>1.2</c:v>
                </c:pt>
                <c:pt idx="3968">
                  <c:v>1.5</c:v>
                </c:pt>
                <c:pt idx="3969">
                  <c:v>1.2</c:v>
                </c:pt>
                <c:pt idx="3970">
                  <c:v>1.2</c:v>
                </c:pt>
                <c:pt idx="3971">
                  <c:v>3</c:v>
                </c:pt>
                <c:pt idx="3972">
                  <c:v>3</c:v>
                </c:pt>
                <c:pt idx="3973">
                  <c:v>0.53</c:v>
                </c:pt>
                <c:pt idx="3974">
                  <c:v>0.86</c:v>
                </c:pt>
                <c:pt idx="3975">
                  <c:v>1.5</c:v>
                </c:pt>
                <c:pt idx="3976">
                  <c:v>0.57999999999999996</c:v>
                </c:pt>
                <c:pt idx="3977">
                  <c:v>0.39</c:v>
                </c:pt>
                <c:pt idx="3978">
                  <c:v>0.57999999999999996</c:v>
                </c:pt>
                <c:pt idx="3979">
                  <c:v>0.53</c:v>
                </c:pt>
                <c:pt idx="3980">
                  <c:v>0.91</c:v>
                </c:pt>
                <c:pt idx="3981">
                  <c:v>0.36</c:v>
                </c:pt>
                <c:pt idx="3982">
                  <c:v>0.79</c:v>
                </c:pt>
                <c:pt idx="3983">
                  <c:v>0.66</c:v>
                </c:pt>
                <c:pt idx="3984">
                  <c:v>0.6</c:v>
                </c:pt>
                <c:pt idx="3985">
                  <c:v>0.53</c:v>
                </c:pt>
                <c:pt idx="3986">
                  <c:v>0.48</c:v>
                </c:pt>
                <c:pt idx="3987">
                  <c:v>0.34</c:v>
                </c:pt>
                <c:pt idx="3988">
                  <c:v>0.55000000000000004</c:v>
                </c:pt>
                <c:pt idx="3989">
                  <c:v>0.98</c:v>
                </c:pt>
                <c:pt idx="3990">
                  <c:v>1</c:v>
                </c:pt>
                <c:pt idx="3992">
                  <c:v>0.65</c:v>
                </c:pt>
                <c:pt idx="3993">
                  <c:v>0.68</c:v>
                </c:pt>
                <c:pt idx="3994">
                  <c:v>0.52</c:v>
                </c:pt>
                <c:pt idx="3995">
                  <c:v>0.98</c:v>
                </c:pt>
                <c:pt idx="3996">
                  <c:v>1.4</c:v>
                </c:pt>
                <c:pt idx="3997">
                  <c:v>0.86</c:v>
                </c:pt>
                <c:pt idx="3998">
                  <c:v>0.55000000000000004</c:v>
                </c:pt>
                <c:pt idx="3999">
                  <c:v>0.72</c:v>
                </c:pt>
                <c:pt idx="4000">
                  <c:v>0.62</c:v>
                </c:pt>
                <c:pt idx="4001">
                  <c:v>0.62</c:v>
                </c:pt>
                <c:pt idx="4002">
                  <c:v>0.78</c:v>
                </c:pt>
                <c:pt idx="4003">
                  <c:v>0.85</c:v>
                </c:pt>
                <c:pt idx="4013">
                  <c:v>1.5</c:v>
                </c:pt>
                <c:pt idx="4014">
                  <c:v>2.1</c:v>
                </c:pt>
                <c:pt idx="4015">
                  <c:v>2.6</c:v>
                </c:pt>
                <c:pt idx="4016">
                  <c:v>2.2999999999999998</c:v>
                </c:pt>
                <c:pt idx="4017">
                  <c:v>1.7</c:v>
                </c:pt>
                <c:pt idx="4018">
                  <c:v>0.88</c:v>
                </c:pt>
                <c:pt idx="4019">
                  <c:v>0.88</c:v>
                </c:pt>
                <c:pt idx="4020">
                  <c:v>1.6</c:v>
                </c:pt>
                <c:pt idx="4021">
                  <c:v>1.9</c:v>
                </c:pt>
                <c:pt idx="4022">
                  <c:v>1.7</c:v>
                </c:pt>
                <c:pt idx="4023">
                  <c:v>1.9</c:v>
                </c:pt>
                <c:pt idx="4024">
                  <c:v>2.2999999999999998</c:v>
                </c:pt>
                <c:pt idx="4025">
                  <c:v>1.3</c:v>
                </c:pt>
                <c:pt idx="4026">
                  <c:v>2</c:v>
                </c:pt>
                <c:pt idx="4027">
                  <c:v>1.4</c:v>
                </c:pt>
                <c:pt idx="4029">
                  <c:v>2.1</c:v>
                </c:pt>
                <c:pt idx="4030">
                  <c:v>1.9</c:v>
                </c:pt>
                <c:pt idx="4031">
                  <c:v>2.1</c:v>
                </c:pt>
                <c:pt idx="4032">
                  <c:v>0.94</c:v>
                </c:pt>
                <c:pt idx="4033">
                  <c:v>1.1000000000000001</c:v>
                </c:pt>
                <c:pt idx="4036">
                  <c:v>1.7</c:v>
                </c:pt>
                <c:pt idx="4037">
                  <c:v>1.1000000000000001</c:v>
                </c:pt>
                <c:pt idx="4038">
                  <c:v>1.2</c:v>
                </c:pt>
                <c:pt idx="4039">
                  <c:v>0.88</c:v>
                </c:pt>
                <c:pt idx="4040">
                  <c:v>0.68</c:v>
                </c:pt>
                <c:pt idx="4041">
                  <c:v>1</c:v>
                </c:pt>
                <c:pt idx="4042">
                  <c:v>1.6</c:v>
                </c:pt>
                <c:pt idx="4043">
                  <c:v>0.82</c:v>
                </c:pt>
                <c:pt idx="4044">
                  <c:v>0.76</c:v>
                </c:pt>
                <c:pt idx="4046">
                  <c:v>2.5</c:v>
                </c:pt>
                <c:pt idx="4047">
                  <c:v>2.6</c:v>
                </c:pt>
                <c:pt idx="4048">
                  <c:v>3</c:v>
                </c:pt>
                <c:pt idx="4049">
                  <c:v>2.9</c:v>
                </c:pt>
                <c:pt idx="4051">
                  <c:v>2.1</c:v>
                </c:pt>
                <c:pt idx="4052">
                  <c:v>1.9</c:v>
                </c:pt>
                <c:pt idx="4055">
                  <c:v>1.3</c:v>
                </c:pt>
                <c:pt idx="4066">
                  <c:v>1.2</c:v>
                </c:pt>
                <c:pt idx="4067">
                  <c:v>0.83</c:v>
                </c:pt>
                <c:pt idx="4068">
                  <c:v>1.1000000000000001</c:v>
                </c:pt>
                <c:pt idx="4069">
                  <c:v>1.3</c:v>
                </c:pt>
                <c:pt idx="4070">
                  <c:v>1.7</c:v>
                </c:pt>
                <c:pt idx="4071">
                  <c:v>2.2000000000000002</c:v>
                </c:pt>
                <c:pt idx="4072">
                  <c:v>2</c:v>
                </c:pt>
                <c:pt idx="4073">
                  <c:v>1.7</c:v>
                </c:pt>
                <c:pt idx="4074">
                  <c:v>0.7</c:v>
                </c:pt>
                <c:pt idx="4075">
                  <c:v>0.91</c:v>
                </c:pt>
                <c:pt idx="4076">
                  <c:v>1.1000000000000001</c:v>
                </c:pt>
                <c:pt idx="4077">
                  <c:v>0.94</c:v>
                </c:pt>
                <c:pt idx="4137">
                  <c:v>2.6</c:v>
                </c:pt>
                <c:pt idx="4138">
                  <c:v>2.5</c:v>
                </c:pt>
                <c:pt idx="4139">
                  <c:v>2.9</c:v>
                </c:pt>
                <c:pt idx="4140">
                  <c:v>2.2999999999999998</c:v>
                </c:pt>
                <c:pt idx="4143">
                  <c:v>1.7</c:v>
                </c:pt>
                <c:pt idx="4144">
                  <c:v>1.8</c:v>
                </c:pt>
                <c:pt idx="4145">
                  <c:v>1.7</c:v>
                </c:pt>
                <c:pt idx="4146">
                  <c:v>1.7</c:v>
                </c:pt>
                <c:pt idx="4147">
                  <c:v>2.4</c:v>
                </c:pt>
                <c:pt idx="4148">
                  <c:v>1.9</c:v>
                </c:pt>
                <c:pt idx="4149">
                  <c:v>1.2</c:v>
                </c:pt>
                <c:pt idx="4150">
                  <c:v>1.9</c:v>
                </c:pt>
                <c:pt idx="4151">
                  <c:v>0.48</c:v>
                </c:pt>
                <c:pt idx="4152">
                  <c:v>0.75</c:v>
                </c:pt>
                <c:pt idx="4153">
                  <c:v>1.4</c:v>
                </c:pt>
                <c:pt idx="4154">
                  <c:v>1.6</c:v>
                </c:pt>
                <c:pt idx="4175">
                  <c:v>0.97</c:v>
                </c:pt>
                <c:pt idx="4176">
                  <c:v>0.95</c:v>
                </c:pt>
                <c:pt idx="4184">
                  <c:v>1.1000000000000001</c:v>
                </c:pt>
                <c:pt idx="4185">
                  <c:v>0.93</c:v>
                </c:pt>
                <c:pt idx="4186">
                  <c:v>0.82</c:v>
                </c:pt>
                <c:pt idx="4187">
                  <c:v>0.83</c:v>
                </c:pt>
                <c:pt idx="4188">
                  <c:v>0.84</c:v>
                </c:pt>
                <c:pt idx="4189">
                  <c:v>1.1000000000000001</c:v>
                </c:pt>
                <c:pt idx="4190">
                  <c:v>0.89</c:v>
                </c:pt>
                <c:pt idx="4192">
                  <c:v>0.98</c:v>
                </c:pt>
                <c:pt idx="4193">
                  <c:v>0.64</c:v>
                </c:pt>
                <c:pt idx="4203">
                  <c:v>1.4</c:v>
                </c:pt>
                <c:pt idx="4204">
                  <c:v>1.1000000000000001</c:v>
                </c:pt>
                <c:pt idx="4205">
                  <c:v>0.88</c:v>
                </c:pt>
                <c:pt idx="4206">
                  <c:v>1.2</c:v>
                </c:pt>
                <c:pt idx="4207">
                  <c:v>1.4</c:v>
                </c:pt>
                <c:pt idx="4208">
                  <c:v>1.3</c:v>
                </c:pt>
                <c:pt idx="4209">
                  <c:v>0.37</c:v>
                </c:pt>
                <c:pt idx="4210">
                  <c:v>0.2</c:v>
                </c:pt>
                <c:pt idx="4211">
                  <c:v>0.65</c:v>
                </c:pt>
                <c:pt idx="4213">
                  <c:v>1.8</c:v>
                </c:pt>
                <c:pt idx="4214">
                  <c:v>0.85</c:v>
                </c:pt>
                <c:pt idx="4217">
                  <c:v>1</c:v>
                </c:pt>
                <c:pt idx="4218">
                  <c:v>0.95</c:v>
                </c:pt>
                <c:pt idx="4219">
                  <c:v>0.46</c:v>
                </c:pt>
                <c:pt idx="4220">
                  <c:v>0.28000000000000003</c:v>
                </c:pt>
                <c:pt idx="4221">
                  <c:v>0.26</c:v>
                </c:pt>
                <c:pt idx="4222">
                  <c:v>0.33</c:v>
                </c:pt>
                <c:pt idx="4229">
                  <c:v>0.53</c:v>
                </c:pt>
                <c:pt idx="4230">
                  <c:v>0.5</c:v>
                </c:pt>
                <c:pt idx="4234">
                  <c:v>0.49</c:v>
                </c:pt>
                <c:pt idx="4235">
                  <c:v>0.49</c:v>
                </c:pt>
                <c:pt idx="4242">
                  <c:v>1.1000000000000001</c:v>
                </c:pt>
                <c:pt idx="4243">
                  <c:v>1.2</c:v>
                </c:pt>
                <c:pt idx="4245">
                  <c:v>1.7</c:v>
                </c:pt>
                <c:pt idx="4246">
                  <c:v>0.72</c:v>
                </c:pt>
                <c:pt idx="4247">
                  <c:v>0.42</c:v>
                </c:pt>
                <c:pt idx="4248">
                  <c:v>1.7</c:v>
                </c:pt>
                <c:pt idx="4249">
                  <c:v>1.4</c:v>
                </c:pt>
                <c:pt idx="4310">
                  <c:v>2.2999999999999998</c:v>
                </c:pt>
                <c:pt idx="4311">
                  <c:v>2.5</c:v>
                </c:pt>
                <c:pt idx="4312">
                  <c:v>1.3</c:v>
                </c:pt>
                <c:pt idx="4313">
                  <c:v>1.1000000000000001</c:v>
                </c:pt>
                <c:pt idx="4314">
                  <c:v>0.94</c:v>
                </c:pt>
                <c:pt idx="4315">
                  <c:v>1.1000000000000001</c:v>
                </c:pt>
                <c:pt idx="4316">
                  <c:v>0.93</c:v>
                </c:pt>
                <c:pt idx="4317">
                  <c:v>0.63</c:v>
                </c:pt>
                <c:pt idx="4318">
                  <c:v>0.74</c:v>
                </c:pt>
                <c:pt idx="4319">
                  <c:v>0.98</c:v>
                </c:pt>
                <c:pt idx="4320">
                  <c:v>0.9</c:v>
                </c:pt>
                <c:pt idx="4324">
                  <c:v>0.94</c:v>
                </c:pt>
                <c:pt idx="4325">
                  <c:v>1.1000000000000001</c:v>
                </c:pt>
                <c:pt idx="4326">
                  <c:v>0.63</c:v>
                </c:pt>
                <c:pt idx="4327">
                  <c:v>0.43</c:v>
                </c:pt>
                <c:pt idx="4328">
                  <c:v>0.5</c:v>
                </c:pt>
                <c:pt idx="4336">
                  <c:v>0.89</c:v>
                </c:pt>
                <c:pt idx="4337">
                  <c:v>1.3</c:v>
                </c:pt>
                <c:pt idx="4338">
                  <c:v>1.3</c:v>
                </c:pt>
                <c:pt idx="4339">
                  <c:v>1</c:v>
                </c:pt>
                <c:pt idx="4340">
                  <c:v>0.5</c:v>
                </c:pt>
                <c:pt idx="4341">
                  <c:v>0.85</c:v>
                </c:pt>
                <c:pt idx="4342">
                  <c:v>0.81</c:v>
                </c:pt>
                <c:pt idx="4343">
                  <c:v>0.57999999999999996</c:v>
                </c:pt>
                <c:pt idx="4344">
                  <c:v>0.89</c:v>
                </c:pt>
                <c:pt idx="4348">
                  <c:v>1.1000000000000001</c:v>
                </c:pt>
                <c:pt idx="4352">
                  <c:v>1.4</c:v>
                </c:pt>
                <c:pt idx="4353">
                  <c:v>3.3</c:v>
                </c:pt>
                <c:pt idx="4354">
                  <c:v>1.6</c:v>
                </c:pt>
                <c:pt idx="4355">
                  <c:v>2</c:v>
                </c:pt>
                <c:pt idx="4356">
                  <c:v>2.5</c:v>
                </c:pt>
                <c:pt idx="4357">
                  <c:v>2.9</c:v>
                </c:pt>
                <c:pt idx="4358">
                  <c:v>1.5</c:v>
                </c:pt>
                <c:pt idx="4359">
                  <c:v>1.7</c:v>
                </c:pt>
                <c:pt idx="4360">
                  <c:v>2.2000000000000002</c:v>
                </c:pt>
                <c:pt idx="4361">
                  <c:v>2.5</c:v>
                </c:pt>
                <c:pt idx="4362">
                  <c:v>2</c:v>
                </c:pt>
                <c:pt idx="4363">
                  <c:v>2</c:v>
                </c:pt>
                <c:pt idx="4364">
                  <c:v>1.8</c:v>
                </c:pt>
                <c:pt idx="4365">
                  <c:v>2.4</c:v>
                </c:pt>
                <c:pt idx="4366">
                  <c:v>2</c:v>
                </c:pt>
                <c:pt idx="4367">
                  <c:v>0.96</c:v>
                </c:pt>
                <c:pt idx="4368">
                  <c:v>1.3</c:v>
                </c:pt>
                <c:pt idx="4369">
                  <c:v>1.3</c:v>
                </c:pt>
                <c:pt idx="4370">
                  <c:v>2.7</c:v>
                </c:pt>
                <c:pt idx="4371">
                  <c:v>1.5</c:v>
                </c:pt>
                <c:pt idx="4372">
                  <c:v>1.6</c:v>
                </c:pt>
                <c:pt idx="4373">
                  <c:v>1.8</c:v>
                </c:pt>
                <c:pt idx="4374">
                  <c:v>1</c:v>
                </c:pt>
                <c:pt idx="4375">
                  <c:v>1.3</c:v>
                </c:pt>
                <c:pt idx="4376">
                  <c:v>1</c:v>
                </c:pt>
                <c:pt idx="4377">
                  <c:v>1.2</c:v>
                </c:pt>
                <c:pt idx="4378">
                  <c:v>2.2000000000000002</c:v>
                </c:pt>
                <c:pt idx="4379">
                  <c:v>1.8</c:v>
                </c:pt>
                <c:pt idx="4380">
                  <c:v>1.6</c:v>
                </c:pt>
                <c:pt idx="4381">
                  <c:v>1.6</c:v>
                </c:pt>
                <c:pt idx="4382">
                  <c:v>1.1000000000000001</c:v>
                </c:pt>
                <c:pt idx="4383">
                  <c:v>1.3</c:v>
                </c:pt>
                <c:pt idx="4384">
                  <c:v>1.3</c:v>
                </c:pt>
                <c:pt idx="4387">
                  <c:v>0.62</c:v>
                </c:pt>
                <c:pt idx="4388">
                  <c:v>1.6</c:v>
                </c:pt>
                <c:pt idx="4389">
                  <c:v>0.91</c:v>
                </c:pt>
                <c:pt idx="4390">
                  <c:v>1.4</c:v>
                </c:pt>
                <c:pt idx="4391">
                  <c:v>1.9</c:v>
                </c:pt>
                <c:pt idx="4392">
                  <c:v>2</c:v>
                </c:pt>
                <c:pt idx="4393">
                  <c:v>2.2000000000000002</c:v>
                </c:pt>
                <c:pt idx="4394">
                  <c:v>1.2</c:v>
                </c:pt>
                <c:pt idx="4395">
                  <c:v>1.3</c:v>
                </c:pt>
                <c:pt idx="4396">
                  <c:v>2</c:v>
                </c:pt>
                <c:pt idx="4397">
                  <c:v>1.5</c:v>
                </c:pt>
                <c:pt idx="4398">
                  <c:v>2.4</c:v>
                </c:pt>
                <c:pt idx="4399">
                  <c:v>3.4</c:v>
                </c:pt>
                <c:pt idx="4400">
                  <c:v>2.6</c:v>
                </c:pt>
                <c:pt idx="4401">
                  <c:v>1.8</c:v>
                </c:pt>
                <c:pt idx="4402">
                  <c:v>1.6</c:v>
                </c:pt>
                <c:pt idx="4406">
                  <c:v>3.1</c:v>
                </c:pt>
                <c:pt idx="4407">
                  <c:v>2.2999999999999998</c:v>
                </c:pt>
                <c:pt idx="4408">
                  <c:v>2.2000000000000002</c:v>
                </c:pt>
                <c:pt idx="4409">
                  <c:v>2.4</c:v>
                </c:pt>
                <c:pt idx="4410">
                  <c:v>1</c:v>
                </c:pt>
                <c:pt idx="4411">
                  <c:v>1.4</c:v>
                </c:pt>
                <c:pt idx="4412">
                  <c:v>1.6</c:v>
                </c:pt>
                <c:pt idx="4413">
                  <c:v>2.5</c:v>
                </c:pt>
                <c:pt idx="4414">
                  <c:v>1.3</c:v>
                </c:pt>
                <c:pt idx="4415">
                  <c:v>0.86</c:v>
                </c:pt>
                <c:pt idx="4416">
                  <c:v>1.2</c:v>
                </c:pt>
                <c:pt idx="4417">
                  <c:v>1.7</c:v>
                </c:pt>
                <c:pt idx="4418">
                  <c:v>1.2</c:v>
                </c:pt>
                <c:pt idx="4419">
                  <c:v>1.9</c:v>
                </c:pt>
                <c:pt idx="4420">
                  <c:v>1.8</c:v>
                </c:pt>
                <c:pt idx="4421">
                  <c:v>0.98</c:v>
                </c:pt>
                <c:pt idx="4422">
                  <c:v>1.7</c:v>
                </c:pt>
                <c:pt idx="4423">
                  <c:v>1.8</c:v>
                </c:pt>
                <c:pt idx="4424">
                  <c:v>2</c:v>
                </c:pt>
                <c:pt idx="4425">
                  <c:v>2.5</c:v>
                </c:pt>
                <c:pt idx="4426">
                  <c:v>1.6</c:v>
                </c:pt>
                <c:pt idx="4427">
                  <c:v>0.75</c:v>
                </c:pt>
                <c:pt idx="4428">
                  <c:v>0.61</c:v>
                </c:pt>
                <c:pt idx="4429">
                  <c:v>1.5</c:v>
                </c:pt>
                <c:pt idx="4430">
                  <c:v>2.4</c:v>
                </c:pt>
                <c:pt idx="4431">
                  <c:v>1.2</c:v>
                </c:pt>
                <c:pt idx="4432">
                  <c:v>0.9</c:v>
                </c:pt>
                <c:pt idx="4433">
                  <c:v>2.2000000000000002</c:v>
                </c:pt>
                <c:pt idx="4434">
                  <c:v>1.9</c:v>
                </c:pt>
                <c:pt idx="4435">
                  <c:v>1.8</c:v>
                </c:pt>
                <c:pt idx="4436">
                  <c:v>2</c:v>
                </c:pt>
                <c:pt idx="4437">
                  <c:v>1.8</c:v>
                </c:pt>
                <c:pt idx="4438">
                  <c:v>0.87</c:v>
                </c:pt>
                <c:pt idx="4439">
                  <c:v>1.8</c:v>
                </c:pt>
                <c:pt idx="4440">
                  <c:v>2</c:v>
                </c:pt>
                <c:pt idx="4441">
                  <c:v>1.9</c:v>
                </c:pt>
                <c:pt idx="4442">
                  <c:v>2.6</c:v>
                </c:pt>
                <c:pt idx="4443">
                  <c:v>2.1</c:v>
                </c:pt>
                <c:pt idx="4444">
                  <c:v>2.1</c:v>
                </c:pt>
                <c:pt idx="4445">
                  <c:v>1.7</c:v>
                </c:pt>
                <c:pt idx="4451">
                  <c:v>2.4</c:v>
                </c:pt>
                <c:pt idx="4452">
                  <c:v>0.83</c:v>
                </c:pt>
                <c:pt idx="4453">
                  <c:v>0.99</c:v>
                </c:pt>
                <c:pt idx="4454">
                  <c:v>1.1000000000000001</c:v>
                </c:pt>
                <c:pt idx="4455">
                  <c:v>0.93</c:v>
                </c:pt>
                <c:pt idx="4456">
                  <c:v>1.5</c:v>
                </c:pt>
                <c:pt idx="4457">
                  <c:v>2.5</c:v>
                </c:pt>
                <c:pt idx="4458">
                  <c:v>1.8</c:v>
                </c:pt>
                <c:pt idx="4459">
                  <c:v>1.3</c:v>
                </c:pt>
                <c:pt idx="4460">
                  <c:v>0.9</c:v>
                </c:pt>
                <c:pt idx="4461">
                  <c:v>1.7</c:v>
                </c:pt>
                <c:pt idx="4462">
                  <c:v>1.9</c:v>
                </c:pt>
                <c:pt idx="4463">
                  <c:v>1.2</c:v>
                </c:pt>
                <c:pt idx="4464">
                  <c:v>2</c:v>
                </c:pt>
                <c:pt idx="4465">
                  <c:v>2</c:v>
                </c:pt>
                <c:pt idx="4466">
                  <c:v>2</c:v>
                </c:pt>
                <c:pt idx="4467">
                  <c:v>1.3</c:v>
                </c:pt>
                <c:pt idx="4468">
                  <c:v>1.4</c:v>
                </c:pt>
                <c:pt idx="4469">
                  <c:v>1.4</c:v>
                </c:pt>
                <c:pt idx="4473">
                  <c:v>0.63</c:v>
                </c:pt>
                <c:pt idx="4474">
                  <c:v>0.97</c:v>
                </c:pt>
                <c:pt idx="4475">
                  <c:v>1.4</c:v>
                </c:pt>
                <c:pt idx="4476">
                  <c:v>1.8</c:v>
                </c:pt>
                <c:pt idx="4477">
                  <c:v>1.4</c:v>
                </c:pt>
                <c:pt idx="4478">
                  <c:v>0.73</c:v>
                </c:pt>
                <c:pt idx="4479">
                  <c:v>0.68</c:v>
                </c:pt>
                <c:pt idx="4480">
                  <c:v>0.51</c:v>
                </c:pt>
                <c:pt idx="4481">
                  <c:v>1.3</c:v>
                </c:pt>
                <c:pt idx="4482">
                  <c:v>0.97</c:v>
                </c:pt>
                <c:pt idx="4483">
                  <c:v>1.7</c:v>
                </c:pt>
                <c:pt idx="4484">
                  <c:v>1.2</c:v>
                </c:pt>
                <c:pt idx="4485">
                  <c:v>1.3</c:v>
                </c:pt>
                <c:pt idx="4486">
                  <c:v>1.4</c:v>
                </c:pt>
                <c:pt idx="4487">
                  <c:v>0.61</c:v>
                </c:pt>
                <c:pt idx="4488">
                  <c:v>0.53</c:v>
                </c:pt>
                <c:pt idx="4489">
                  <c:v>1.1000000000000001</c:v>
                </c:pt>
                <c:pt idx="4490">
                  <c:v>1.4</c:v>
                </c:pt>
                <c:pt idx="4491">
                  <c:v>1.5</c:v>
                </c:pt>
                <c:pt idx="4492">
                  <c:v>2.1</c:v>
                </c:pt>
                <c:pt idx="4493">
                  <c:v>1.8</c:v>
                </c:pt>
                <c:pt idx="4494">
                  <c:v>1.1000000000000001</c:v>
                </c:pt>
                <c:pt idx="4495">
                  <c:v>1.4</c:v>
                </c:pt>
                <c:pt idx="4496">
                  <c:v>0.91</c:v>
                </c:pt>
                <c:pt idx="4497">
                  <c:v>0.93</c:v>
                </c:pt>
                <c:pt idx="4498">
                  <c:v>1.2</c:v>
                </c:pt>
                <c:pt idx="4499">
                  <c:v>1.5</c:v>
                </c:pt>
                <c:pt idx="4500">
                  <c:v>1.6</c:v>
                </c:pt>
                <c:pt idx="4504">
                  <c:v>1</c:v>
                </c:pt>
                <c:pt idx="4505">
                  <c:v>0.65</c:v>
                </c:pt>
                <c:pt idx="4506">
                  <c:v>0.59</c:v>
                </c:pt>
                <c:pt idx="4507">
                  <c:v>0.55000000000000004</c:v>
                </c:pt>
                <c:pt idx="4508">
                  <c:v>0.39</c:v>
                </c:pt>
                <c:pt idx="4509">
                  <c:v>0.5</c:v>
                </c:pt>
                <c:pt idx="4510">
                  <c:v>1.1000000000000001</c:v>
                </c:pt>
                <c:pt idx="4511">
                  <c:v>1.9</c:v>
                </c:pt>
                <c:pt idx="4512">
                  <c:v>1.9</c:v>
                </c:pt>
                <c:pt idx="4513">
                  <c:v>1.5</c:v>
                </c:pt>
                <c:pt idx="4514">
                  <c:v>0.8</c:v>
                </c:pt>
                <c:pt idx="4515">
                  <c:v>0.47</c:v>
                </c:pt>
                <c:pt idx="4516">
                  <c:v>1.7</c:v>
                </c:pt>
                <c:pt idx="4518">
                  <c:v>0.61</c:v>
                </c:pt>
                <c:pt idx="4521">
                  <c:v>1.4</c:v>
                </c:pt>
                <c:pt idx="4522">
                  <c:v>0.9</c:v>
                </c:pt>
                <c:pt idx="4525">
                  <c:v>0.6</c:v>
                </c:pt>
                <c:pt idx="4526">
                  <c:v>0.7</c:v>
                </c:pt>
                <c:pt idx="4527">
                  <c:v>1</c:v>
                </c:pt>
                <c:pt idx="4528">
                  <c:v>0.89</c:v>
                </c:pt>
                <c:pt idx="4529">
                  <c:v>0.67</c:v>
                </c:pt>
                <c:pt idx="4530">
                  <c:v>0.98</c:v>
                </c:pt>
                <c:pt idx="4531">
                  <c:v>1.5</c:v>
                </c:pt>
                <c:pt idx="4532">
                  <c:v>0.84</c:v>
                </c:pt>
                <c:pt idx="4537">
                  <c:v>0.78</c:v>
                </c:pt>
                <c:pt idx="4539">
                  <c:v>1.1000000000000001</c:v>
                </c:pt>
                <c:pt idx="4540">
                  <c:v>1.3</c:v>
                </c:pt>
                <c:pt idx="4541">
                  <c:v>0.85</c:v>
                </c:pt>
                <c:pt idx="4542">
                  <c:v>1.2</c:v>
                </c:pt>
                <c:pt idx="4543">
                  <c:v>0.77</c:v>
                </c:pt>
                <c:pt idx="4544">
                  <c:v>0.8</c:v>
                </c:pt>
                <c:pt idx="4545">
                  <c:v>0.45</c:v>
                </c:pt>
                <c:pt idx="4546">
                  <c:v>0.45</c:v>
                </c:pt>
                <c:pt idx="4547">
                  <c:v>1.1000000000000001</c:v>
                </c:pt>
                <c:pt idx="4548">
                  <c:v>1.1000000000000001</c:v>
                </c:pt>
                <c:pt idx="4549">
                  <c:v>1.5</c:v>
                </c:pt>
                <c:pt idx="4550">
                  <c:v>0.9</c:v>
                </c:pt>
                <c:pt idx="4551">
                  <c:v>1.2</c:v>
                </c:pt>
                <c:pt idx="4552">
                  <c:v>1.1000000000000001</c:v>
                </c:pt>
                <c:pt idx="4554">
                  <c:v>1.2</c:v>
                </c:pt>
                <c:pt idx="4555">
                  <c:v>1.4</c:v>
                </c:pt>
                <c:pt idx="4556">
                  <c:v>1.4</c:v>
                </c:pt>
                <c:pt idx="4557">
                  <c:v>1</c:v>
                </c:pt>
                <c:pt idx="4558">
                  <c:v>0.59</c:v>
                </c:pt>
                <c:pt idx="4559">
                  <c:v>0.89</c:v>
                </c:pt>
                <c:pt idx="4560">
                  <c:v>1.8</c:v>
                </c:pt>
                <c:pt idx="4562">
                  <c:v>1.6</c:v>
                </c:pt>
                <c:pt idx="4563">
                  <c:v>1.5</c:v>
                </c:pt>
                <c:pt idx="4565">
                  <c:v>1.2</c:v>
                </c:pt>
                <c:pt idx="4566">
                  <c:v>1.4</c:v>
                </c:pt>
                <c:pt idx="4567">
                  <c:v>1.7</c:v>
                </c:pt>
                <c:pt idx="4568">
                  <c:v>1.7</c:v>
                </c:pt>
                <c:pt idx="4569">
                  <c:v>1.3</c:v>
                </c:pt>
                <c:pt idx="4570">
                  <c:v>2</c:v>
                </c:pt>
                <c:pt idx="4571">
                  <c:v>1</c:v>
                </c:pt>
                <c:pt idx="4572">
                  <c:v>0.9</c:v>
                </c:pt>
                <c:pt idx="4573">
                  <c:v>2</c:v>
                </c:pt>
                <c:pt idx="4574">
                  <c:v>1.8</c:v>
                </c:pt>
                <c:pt idx="4575">
                  <c:v>1.3</c:v>
                </c:pt>
                <c:pt idx="4576">
                  <c:v>1.4</c:v>
                </c:pt>
                <c:pt idx="4577">
                  <c:v>1.8</c:v>
                </c:pt>
                <c:pt idx="4578">
                  <c:v>0.72</c:v>
                </c:pt>
                <c:pt idx="4579">
                  <c:v>0.84</c:v>
                </c:pt>
                <c:pt idx="4580">
                  <c:v>1.5</c:v>
                </c:pt>
                <c:pt idx="4581">
                  <c:v>1.4</c:v>
                </c:pt>
                <c:pt idx="4582">
                  <c:v>1.5</c:v>
                </c:pt>
                <c:pt idx="4583">
                  <c:v>0.99</c:v>
                </c:pt>
                <c:pt idx="4584">
                  <c:v>0.56999999999999995</c:v>
                </c:pt>
                <c:pt idx="4585">
                  <c:v>0.54</c:v>
                </c:pt>
                <c:pt idx="4586">
                  <c:v>1.1000000000000001</c:v>
                </c:pt>
                <c:pt idx="4587">
                  <c:v>1.7</c:v>
                </c:pt>
                <c:pt idx="4588">
                  <c:v>1.9</c:v>
                </c:pt>
                <c:pt idx="4589">
                  <c:v>1.1000000000000001</c:v>
                </c:pt>
                <c:pt idx="4592">
                  <c:v>0.74</c:v>
                </c:pt>
                <c:pt idx="4593">
                  <c:v>1.2</c:v>
                </c:pt>
                <c:pt idx="4594">
                  <c:v>1.5</c:v>
                </c:pt>
                <c:pt idx="4599">
                  <c:v>0.92</c:v>
                </c:pt>
                <c:pt idx="4600">
                  <c:v>1.1000000000000001</c:v>
                </c:pt>
                <c:pt idx="4601">
                  <c:v>1.3</c:v>
                </c:pt>
                <c:pt idx="4602">
                  <c:v>1.6</c:v>
                </c:pt>
                <c:pt idx="4603">
                  <c:v>0.89</c:v>
                </c:pt>
                <c:pt idx="4604">
                  <c:v>1</c:v>
                </c:pt>
                <c:pt idx="4605">
                  <c:v>1.2</c:v>
                </c:pt>
                <c:pt idx="4606">
                  <c:v>0.87</c:v>
                </c:pt>
                <c:pt idx="4607">
                  <c:v>1.2</c:v>
                </c:pt>
                <c:pt idx="4608">
                  <c:v>1.4</c:v>
                </c:pt>
                <c:pt idx="4609">
                  <c:v>1.2</c:v>
                </c:pt>
                <c:pt idx="4610">
                  <c:v>1.3</c:v>
                </c:pt>
                <c:pt idx="4611">
                  <c:v>1.2</c:v>
                </c:pt>
                <c:pt idx="4613">
                  <c:v>1.2</c:v>
                </c:pt>
                <c:pt idx="4614">
                  <c:v>1.2</c:v>
                </c:pt>
                <c:pt idx="4615">
                  <c:v>1.3</c:v>
                </c:pt>
                <c:pt idx="4616">
                  <c:v>1.7</c:v>
                </c:pt>
                <c:pt idx="4617">
                  <c:v>1.4</c:v>
                </c:pt>
                <c:pt idx="4618">
                  <c:v>1.5</c:v>
                </c:pt>
                <c:pt idx="4619">
                  <c:v>1.4</c:v>
                </c:pt>
                <c:pt idx="4620">
                  <c:v>0.97</c:v>
                </c:pt>
                <c:pt idx="4621">
                  <c:v>0.56000000000000005</c:v>
                </c:pt>
                <c:pt idx="4622">
                  <c:v>0.9</c:v>
                </c:pt>
                <c:pt idx="4623">
                  <c:v>1.3</c:v>
                </c:pt>
                <c:pt idx="4624">
                  <c:v>1.2</c:v>
                </c:pt>
                <c:pt idx="4625">
                  <c:v>0.76</c:v>
                </c:pt>
                <c:pt idx="4626">
                  <c:v>0.55000000000000004</c:v>
                </c:pt>
                <c:pt idx="4627">
                  <c:v>1.3</c:v>
                </c:pt>
                <c:pt idx="4628">
                  <c:v>1.5</c:v>
                </c:pt>
                <c:pt idx="4629">
                  <c:v>1.2</c:v>
                </c:pt>
                <c:pt idx="4630">
                  <c:v>0.96</c:v>
                </c:pt>
                <c:pt idx="4631">
                  <c:v>0.5</c:v>
                </c:pt>
                <c:pt idx="4632">
                  <c:v>2</c:v>
                </c:pt>
                <c:pt idx="4633">
                  <c:v>1.8</c:v>
                </c:pt>
                <c:pt idx="4634">
                  <c:v>1.9</c:v>
                </c:pt>
                <c:pt idx="4635">
                  <c:v>1.8</c:v>
                </c:pt>
                <c:pt idx="4636">
                  <c:v>1.2</c:v>
                </c:pt>
                <c:pt idx="4637">
                  <c:v>0.87</c:v>
                </c:pt>
                <c:pt idx="4641">
                  <c:v>1.4</c:v>
                </c:pt>
                <c:pt idx="4642">
                  <c:v>1.4</c:v>
                </c:pt>
                <c:pt idx="4643">
                  <c:v>1.6</c:v>
                </c:pt>
                <c:pt idx="4644">
                  <c:v>0.77</c:v>
                </c:pt>
                <c:pt idx="4645">
                  <c:v>0.84</c:v>
                </c:pt>
                <c:pt idx="4646">
                  <c:v>1.8</c:v>
                </c:pt>
                <c:pt idx="4647">
                  <c:v>1.5</c:v>
                </c:pt>
                <c:pt idx="4649">
                  <c:v>0.94</c:v>
                </c:pt>
                <c:pt idx="4650">
                  <c:v>1.5</c:v>
                </c:pt>
                <c:pt idx="4651">
                  <c:v>1.3</c:v>
                </c:pt>
                <c:pt idx="4652">
                  <c:v>1.7</c:v>
                </c:pt>
                <c:pt idx="4653">
                  <c:v>1</c:v>
                </c:pt>
                <c:pt idx="4654">
                  <c:v>1.9</c:v>
                </c:pt>
                <c:pt idx="4655">
                  <c:v>1</c:v>
                </c:pt>
                <c:pt idx="4656">
                  <c:v>1.3</c:v>
                </c:pt>
                <c:pt idx="4657">
                  <c:v>1.6</c:v>
                </c:pt>
                <c:pt idx="4658">
                  <c:v>1.4</c:v>
                </c:pt>
                <c:pt idx="4659">
                  <c:v>1.7</c:v>
                </c:pt>
                <c:pt idx="4660">
                  <c:v>1.8</c:v>
                </c:pt>
                <c:pt idx="4661">
                  <c:v>1.1000000000000001</c:v>
                </c:pt>
                <c:pt idx="4662">
                  <c:v>0.71</c:v>
                </c:pt>
                <c:pt idx="4663">
                  <c:v>1.3</c:v>
                </c:pt>
                <c:pt idx="4664">
                  <c:v>1.2</c:v>
                </c:pt>
                <c:pt idx="4665">
                  <c:v>1.1000000000000001</c:v>
                </c:pt>
                <c:pt idx="4666">
                  <c:v>1.3</c:v>
                </c:pt>
                <c:pt idx="4667">
                  <c:v>1.6</c:v>
                </c:pt>
                <c:pt idx="4668">
                  <c:v>1.6</c:v>
                </c:pt>
                <c:pt idx="4669">
                  <c:v>1.2</c:v>
                </c:pt>
                <c:pt idx="4670">
                  <c:v>0.87</c:v>
                </c:pt>
                <c:pt idx="4671">
                  <c:v>1.9</c:v>
                </c:pt>
                <c:pt idx="4672">
                  <c:v>1.6</c:v>
                </c:pt>
                <c:pt idx="4673">
                  <c:v>1.5</c:v>
                </c:pt>
                <c:pt idx="4674">
                  <c:v>1.7</c:v>
                </c:pt>
                <c:pt idx="4675">
                  <c:v>1</c:v>
                </c:pt>
                <c:pt idx="4676">
                  <c:v>1.6</c:v>
                </c:pt>
                <c:pt idx="4677">
                  <c:v>0.52</c:v>
                </c:pt>
                <c:pt idx="4678">
                  <c:v>0.98</c:v>
                </c:pt>
                <c:pt idx="4679">
                  <c:v>1.5</c:v>
                </c:pt>
                <c:pt idx="4680">
                  <c:v>1.8</c:v>
                </c:pt>
                <c:pt idx="4681">
                  <c:v>0.67</c:v>
                </c:pt>
                <c:pt idx="4682">
                  <c:v>0.44</c:v>
                </c:pt>
                <c:pt idx="4683">
                  <c:v>0.42</c:v>
                </c:pt>
                <c:pt idx="4684">
                  <c:v>1.8</c:v>
                </c:pt>
                <c:pt idx="4685">
                  <c:v>1.3</c:v>
                </c:pt>
                <c:pt idx="4686">
                  <c:v>2.1</c:v>
                </c:pt>
                <c:pt idx="4687">
                  <c:v>1.6</c:v>
                </c:pt>
                <c:pt idx="4688">
                  <c:v>1.8</c:v>
                </c:pt>
                <c:pt idx="4689">
                  <c:v>2</c:v>
                </c:pt>
                <c:pt idx="4690">
                  <c:v>1.8</c:v>
                </c:pt>
                <c:pt idx="4691">
                  <c:v>1.5</c:v>
                </c:pt>
                <c:pt idx="4692">
                  <c:v>1.3</c:v>
                </c:pt>
                <c:pt idx="4693">
                  <c:v>2.8</c:v>
                </c:pt>
                <c:pt idx="4694">
                  <c:v>2.2000000000000002</c:v>
                </c:pt>
                <c:pt idx="4695">
                  <c:v>1.9</c:v>
                </c:pt>
                <c:pt idx="4696">
                  <c:v>2</c:v>
                </c:pt>
                <c:pt idx="4697">
                  <c:v>1.6</c:v>
                </c:pt>
                <c:pt idx="4698">
                  <c:v>2.5</c:v>
                </c:pt>
                <c:pt idx="4699">
                  <c:v>2.1</c:v>
                </c:pt>
                <c:pt idx="4700">
                  <c:v>1.9</c:v>
                </c:pt>
                <c:pt idx="4701">
                  <c:v>1.7</c:v>
                </c:pt>
                <c:pt idx="4702">
                  <c:v>2.7</c:v>
                </c:pt>
                <c:pt idx="4703">
                  <c:v>1.9</c:v>
                </c:pt>
                <c:pt idx="4704">
                  <c:v>1.2</c:v>
                </c:pt>
                <c:pt idx="4705">
                  <c:v>2</c:v>
                </c:pt>
                <c:pt idx="4706">
                  <c:v>1.5</c:v>
                </c:pt>
                <c:pt idx="4707">
                  <c:v>1.6</c:v>
                </c:pt>
                <c:pt idx="4714">
                  <c:v>0.8</c:v>
                </c:pt>
                <c:pt idx="4715">
                  <c:v>0.63</c:v>
                </c:pt>
                <c:pt idx="4716">
                  <c:v>0.95</c:v>
                </c:pt>
                <c:pt idx="4717">
                  <c:v>2.2999999999999998</c:v>
                </c:pt>
                <c:pt idx="4718">
                  <c:v>1.9</c:v>
                </c:pt>
                <c:pt idx="4719">
                  <c:v>2.2000000000000002</c:v>
                </c:pt>
                <c:pt idx="4720">
                  <c:v>1.9</c:v>
                </c:pt>
                <c:pt idx="4721">
                  <c:v>1.6</c:v>
                </c:pt>
                <c:pt idx="4722">
                  <c:v>1.1000000000000001</c:v>
                </c:pt>
                <c:pt idx="4723">
                  <c:v>2.1</c:v>
                </c:pt>
                <c:pt idx="4724">
                  <c:v>0.82</c:v>
                </c:pt>
                <c:pt idx="4725">
                  <c:v>1.7</c:v>
                </c:pt>
                <c:pt idx="4726">
                  <c:v>1</c:v>
                </c:pt>
                <c:pt idx="4728">
                  <c:v>2</c:v>
                </c:pt>
                <c:pt idx="4729">
                  <c:v>3.3</c:v>
                </c:pt>
                <c:pt idx="4730">
                  <c:v>2.2999999999999998</c:v>
                </c:pt>
                <c:pt idx="4735">
                  <c:v>1.3</c:v>
                </c:pt>
                <c:pt idx="4736">
                  <c:v>1.3</c:v>
                </c:pt>
                <c:pt idx="4737">
                  <c:v>1.3</c:v>
                </c:pt>
                <c:pt idx="4738">
                  <c:v>2.2000000000000002</c:v>
                </c:pt>
                <c:pt idx="4739">
                  <c:v>1.4</c:v>
                </c:pt>
                <c:pt idx="4740">
                  <c:v>1.6</c:v>
                </c:pt>
                <c:pt idx="4741">
                  <c:v>0.96</c:v>
                </c:pt>
                <c:pt idx="4742">
                  <c:v>1.2</c:v>
                </c:pt>
                <c:pt idx="4743">
                  <c:v>1.2</c:v>
                </c:pt>
                <c:pt idx="4744">
                  <c:v>0.85</c:v>
                </c:pt>
                <c:pt idx="4745">
                  <c:v>0.96</c:v>
                </c:pt>
                <c:pt idx="4746">
                  <c:v>0.81</c:v>
                </c:pt>
                <c:pt idx="4747">
                  <c:v>1</c:v>
                </c:pt>
                <c:pt idx="4748">
                  <c:v>0.99</c:v>
                </c:pt>
                <c:pt idx="4749">
                  <c:v>1</c:v>
                </c:pt>
                <c:pt idx="4750">
                  <c:v>1.7</c:v>
                </c:pt>
                <c:pt idx="4751">
                  <c:v>1.3</c:v>
                </c:pt>
                <c:pt idx="4752">
                  <c:v>1</c:v>
                </c:pt>
                <c:pt idx="4753">
                  <c:v>1.3</c:v>
                </c:pt>
                <c:pt idx="4754">
                  <c:v>1.6</c:v>
                </c:pt>
                <c:pt idx="4755">
                  <c:v>1.5</c:v>
                </c:pt>
                <c:pt idx="4756">
                  <c:v>1.5</c:v>
                </c:pt>
                <c:pt idx="4757">
                  <c:v>1.3</c:v>
                </c:pt>
                <c:pt idx="4758">
                  <c:v>2.1</c:v>
                </c:pt>
                <c:pt idx="4759">
                  <c:v>1.8</c:v>
                </c:pt>
                <c:pt idx="4760">
                  <c:v>1.3</c:v>
                </c:pt>
                <c:pt idx="4761">
                  <c:v>1.1000000000000001</c:v>
                </c:pt>
                <c:pt idx="4762">
                  <c:v>1.7</c:v>
                </c:pt>
                <c:pt idx="4763">
                  <c:v>1.3</c:v>
                </c:pt>
                <c:pt idx="4764">
                  <c:v>2.4</c:v>
                </c:pt>
                <c:pt idx="4765">
                  <c:v>3</c:v>
                </c:pt>
                <c:pt idx="4766">
                  <c:v>1.8</c:v>
                </c:pt>
                <c:pt idx="4767">
                  <c:v>1.5</c:v>
                </c:pt>
                <c:pt idx="4768">
                  <c:v>1.2</c:v>
                </c:pt>
                <c:pt idx="4769">
                  <c:v>2.2000000000000002</c:v>
                </c:pt>
                <c:pt idx="4770">
                  <c:v>2.2000000000000002</c:v>
                </c:pt>
                <c:pt idx="4771">
                  <c:v>2.2000000000000002</c:v>
                </c:pt>
                <c:pt idx="4772">
                  <c:v>1.5</c:v>
                </c:pt>
                <c:pt idx="4773">
                  <c:v>1.8</c:v>
                </c:pt>
                <c:pt idx="4774">
                  <c:v>1.6</c:v>
                </c:pt>
                <c:pt idx="4775">
                  <c:v>1.3</c:v>
                </c:pt>
                <c:pt idx="4776">
                  <c:v>1.2</c:v>
                </c:pt>
                <c:pt idx="4777">
                  <c:v>1.3</c:v>
                </c:pt>
                <c:pt idx="4778">
                  <c:v>1.4</c:v>
                </c:pt>
                <c:pt idx="4779">
                  <c:v>1.5</c:v>
                </c:pt>
                <c:pt idx="4780">
                  <c:v>1.4</c:v>
                </c:pt>
                <c:pt idx="4781">
                  <c:v>0.82</c:v>
                </c:pt>
                <c:pt idx="4782">
                  <c:v>1.8</c:v>
                </c:pt>
                <c:pt idx="4783">
                  <c:v>1.3</c:v>
                </c:pt>
                <c:pt idx="4784">
                  <c:v>1.5</c:v>
                </c:pt>
                <c:pt idx="4785">
                  <c:v>0.78</c:v>
                </c:pt>
                <c:pt idx="4786">
                  <c:v>1.1000000000000001</c:v>
                </c:pt>
                <c:pt idx="4787">
                  <c:v>1.1000000000000001</c:v>
                </c:pt>
                <c:pt idx="4788">
                  <c:v>1.5</c:v>
                </c:pt>
                <c:pt idx="4789">
                  <c:v>1</c:v>
                </c:pt>
                <c:pt idx="4790">
                  <c:v>1.3</c:v>
                </c:pt>
                <c:pt idx="4791">
                  <c:v>1.5</c:v>
                </c:pt>
                <c:pt idx="4792">
                  <c:v>2.2000000000000002</c:v>
                </c:pt>
                <c:pt idx="4793">
                  <c:v>1.4</c:v>
                </c:pt>
                <c:pt idx="4794">
                  <c:v>1.5</c:v>
                </c:pt>
                <c:pt idx="4795">
                  <c:v>2</c:v>
                </c:pt>
                <c:pt idx="4796">
                  <c:v>2.2000000000000002</c:v>
                </c:pt>
                <c:pt idx="4801">
                  <c:v>0.84</c:v>
                </c:pt>
                <c:pt idx="4802">
                  <c:v>1.2</c:v>
                </c:pt>
                <c:pt idx="4803">
                  <c:v>0.92</c:v>
                </c:pt>
                <c:pt idx="4804">
                  <c:v>1.1000000000000001</c:v>
                </c:pt>
                <c:pt idx="4805">
                  <c:v>1.3</c:v>
                </c:pt>
                <c:pt idx="4806">
                  <c:v>0.92</c:v>
                </c:pt>
                <c:pt idx="4807">
                  <c:v>0.98</c:v>
                </c:pt>
                <c:pt idx="4808">
                  <c:v>0.72</c:v>
                </c:pt>
                <c:pt idx="4809">
                  <c:v>0.78</c:v>
                </c:pt>
                <c:pt idx="4810">
                  <c:v>1.2</c:v>
                </c:pt>
                <c:pt idx="4811">
                  <c:v>1.7</c:v>
                </c:pt>
                <c:pt idx="4812">
                  <c:v>2.1</c:v>
                </c:pt>
                <c:pt idx="4813">
                  <c:v>2.2000000000000002</c:v>
                </c:pt>
                <c:pt idx="4814">
                  <c:v>2.7</c:v>
                </c:pt>
                <c:pt idx="4815">
                  <c:v>2</c:v>
                </c:pt>
                <c:pt idx="4816">
                  <c:v>1.5</c:v>
                </c:pt>
                <c:pt idx="4817">
                  <c:v>0.74</c:v>
                </c:pt>
                <c:pt idx="4818">
                  <c:v>0.47</c:v>
                </c:pt>
                <c:pt idx="4819">
                  <c:v>0.47</c:v>
                </c:pt>
                <c:pt idx="4820">
                  <c:v>0.83</c:v>
                </c:pt>
                <c:pt idx="4821">
                  <c:v>1.4</c:v>
                </c:pt>
                <c:pt idx="4822">
                  <c:v>1.5</c:v>
                </c:pt>
                <c:pt idx="4823">
                  <c:v>1</c:v>
                </c:pt>
                <c:pt idx="4824">
                  <c:v>1</c:v>
                </c:pt>
                <c:pt idx="4825">
                  <c:v>1.6</c:v>
                </c:pt>
                <c:pt idx="4826">
                  <c:v>1.4</c:v>
                </c:pt>
                <c:pt idx="4827">
                  <c:v>1.4</c:v>
                </c:pt>
                <c:pt idx="4828">
                  <c:v>1.7</c:v>
                </c:pt>
                <c:pt idx="4829">
                  <c:v>1.8</c:v>
                </c:pt>
                <c:pt idx="4830">
                  <c:v>1.5</c:v>
                </c:pt>
                <c:pt idx="4831">
                  <c:v>0.93</c:v>
                </c:pt>
                <c:pt idx="4832">
                  <c:v>0.82</c:v>
                </c:pt>
                <c:pt idx="4833">
                  <c:v>0.99</c:v>
                </c:pt>
                <c:pt idx="4834">
                  <c:v>0.94</c:v>
                </c:pt>
                <c:pt idx="4835">
                  <c:v>0.95</c:v>
                </c:pt>
                <c:pt idx="4836">
                  <c:v>0.84</c:v>
                </c:pt>
                <c:pt idx="4837">
                  <c:v>0.71</c:v>
                </c:pt>
                <c:pt idx="4838">
                  <c:v>0.92</c:v>
                </c:pt>
                <c:pt idx="4839">
                  <c:v>0.79</c:v>
                </c:pt>
                <c:pt idx="4840">
                  <c:v>0.52</c:v>
                </c:pt>
                <c:pt idx="4841">
                  <c:v>0.56000000000000005</c:v>
                </c:pt>
                <c:pt idx="4842">
                  <c:v>0.53</c:v>
                </c:pt>
                <c:pt idx="4843">
                  <c:v>0.47</c:v>
                </c:pt>
                <c:pt idx="4844">
                  <c:v>0.73</c:v>
                </c:pt>
                <c:pt idx="4845">
                  <c:v>0.86</c:v>
                </c:pt>
                <c:pt idx="4846">
                  <c:v>0.9</c:v>
                </c:pt>
                <c:pt idx="4847">
                  <c:v>1.2</c:v>
                </c:pt>
                <c:pt idx="4848">
                  <c:v>1.3</c:v>
                </c:pt>
                <c:pt idx="4849">
                  <c:v>0.65</c:v>
                </c:pt>
                <c:pt idx="4850">
                  <c:v>1.2</c:v>
                </c:pt>
                <c:pt idx="4851">
                  <c:v>1</c:v>
                </c:pt>
                <c:pt idx="4852">
                  <c:v>0.8</c:v>
                </c:pt>
                <c:pt idx="4853">
                  <c:v>0.99</c:v>
                </c:pt>
                <c:pt idx="4854">
                  <c:v>1.1000000000000001</c:v>
                </c:pt>
                <c:pt idx="4855">
                  <c:v>0.9</c:v>
                </c:pt>
                <c:pt idx="4856">
                  <c:v>1.4</c:v>
                </c:pt>
                <c:pt idx="4857">
                  <c:v>0.68</c:v>
                </c:pt>
                <c:pt idx="4858">
                  <c:v>0.85</c:v>
                </c:pt>
                <c:pt idx="4859">
                  <c:v>1</c:v>
                </c:pt>
                <c:pt idx="4860">
                  <c:v>1.6</c:v>
                </c:pt>
                <c:pt idx="4861">
                  <c:v>1.2</c:v>
                </c:pt>
                <c:pt idx="4862">
                  <c:v>1.8</c:v>
                </c:pt>
                <c:pt idx="4863">
                  <c:v>1.6</c:v>
                </c:pt>
                <c:pt idx="4864">
                  <c:v>0.52</c:v>
                </c:pt>
                <c:pt idx="4865">
                  <c:v>0.54</c:v>
                </c:pt>
                <c:pt idx="4866">
                  <c:v>1.1000000000000001</c:v>
                </c:pt>
                <c:pt idx="4867">
                  <c:v>0.82</c:v>
                </c:pt>
                <c:pt idx="4870">
                  <c:v>0.92</c:v>
                </c:pt>
                <c:pt idx="4871">
                  <c:v>1.5</c:v>
                </c:pt>
                <c:pt idx="4872">
                  <c:v>0.96</c:v>
                </c:pt>
                <c:pt idx="4873">
                  <c:v>1</c:v>
                </c:pt>
                <c:pt idx="4874">
                  <c:v>0.96</c:v>
                </c:pt>
                <c:pt idx="4875">
                  <c:v>1.3</c:v>
                </c:pt>
                <c:pt idx="4876">
                  <c:v>1.4</c:v>
                </c:pt>
                <c:pt idx="4877">
                  <c:v>1.1000000000000001</c:v>
                </c:pt>
                <c:pt idx="4878">
                  <c:v>1.4</c:v>
                </c:pt>
                <c:pt idx="4879">
                  <c:v>0.99</c:v>
                </c:pt>
                <c:pt idx="4880">
                  <c:v>1</c:v>
                </c:pt>
                <c:pt idx="4881">
                  <c:v>1.3</c:v>
                </c:pt>
                <c:pt idx="4882">
                  <c:v>1.3</c:v>
                </c:pt>
                <c:pt idx="4883">
                  <c:v>1.6</c:v>
                </c:pt>
                <c:pt idx="4884">
                  <c:v>1.6</c:v>
                </c:pt>
                <c:pt idx="4885">
                  <c:v>0.56999999999999995</c:v>
                </c:pt>
                <c:pt idx="4886">
                  <c:v>0.64</c:v>
                </c:pt>
                <c:pt idx="4887">
                  <c:v>0.83</c:v>
                </c:pt>
                <c:pt idx="4888">
                  <c:v>0.62</c:v>
                </c:pt>
                <c:pt idx="4889">
                  <c:v>0.5</c:v>
                </c:pt>
                <c:pt idx="4890">
                  <c:v>0.47</c:v>
                </c:pt>
                <c:pt idx="4891">
                  <c:v>0.43</c:v>
                </c:pt>
                <c:pt idx="4892">
                  <c:v>0.77</c:v>
                </c:pt>
                <c:pt idx="4893">
                  <c:v>0.48</c:v>
                </c:pt>
                <c:pt idx="4894">
                  <c:v>0.79</c:v>
                </c:pt>
                <c:pt idx="4895">
                  <c:v>1</c:v>
                </c:pt>
                <c:pt idx="4896">
                  <c:v>1.2</c:v>
                </c:pt>
                <c:pt idx="4897">
                  <c:v>0.83</c:v>
                </c:pt>
                <c:pt idx="4898">
                  <c:v>0.63</c:v>
                </c:pt>
                <c:pt idx="4899">
                  <c:v>0.54</c:v>
                </c:pt>
                <c:pt idx="4900">
                  <c:v>0.3</c:v>
                </c:pt>
                <c:pt idx="4901">
                  <c:v>0.33</c:v>
                </c:pt>
                <c:pt idx="4902">
                  <c:v>0.68</c:v>
                </c:pt>
                <c:pt idx="4903">
                  <c:v>0.31</c:v>
                </c:pt>
                <c:pt idx="4904">
                  <c:v>0.74</c:v>
                </c:pt>
                <c:pt idx="4905">
                  <c:v>0.61</c:v>
                </c:pt>
                <c:pt idx="4906">
                  <c:v>0.41</c:v>
                </c:pt>
                <c:pt idx="4907">
                  <c:v>0.22</c:v>
                </c:pt>
                <c:pt idx="4908">
                  <c:v>0.26</c:v>
                </c:pt>
                <c:pt idx="4909">
                  <c:v>0.62</c:v>
                </c:pt>
                <c:pt idx="4910">
                  <c:v>0.98</c:v>
                </c:pt>
                <c:pt idx="4911">
                  <c:v>1.3</c:v>
                </c:pt>
                <c:pt idx="4912">
                  <c:v>1.2</c:v>
                </c:pt>
                <c:pt idx="4913">
                  <c:v>1.2</c:v>
                </c:pt>
                <c:pt idx="4914">
                  <c:v>0.92</c:v>
                </c:pt>
                <c:pt idx="4915">
                  <c:v>0.96</c:v>
                </c:pt>
                <c:pt idx="4916">
                  <c:v>0.63</c:v>
                </c:pt>
                <c:pt idx="4917">
                  <c:v>1.4</c:v>
                </c:pt>
                <c:pt idx="4918">
                  <c:v>0.99</c:v>
                </c:pt>
                <c:pt idx="4919">
                  <c:v>1.5</c:v>
                </c:pt>
                <c:pt idx="4920">
                  <c:v>1.8</c:v>
                </c:pt>
                <c:pt idx="4921">
                  <c:v>0.77</c:v>
                </c:pt>
                <c:pt idx="4922">
                  <c:v>0.72</c:v>
                </c:pt>
                <c:pt idx="4923">
                  <c:v>0.46</c:v>
                </c:pt>
                <c:pt idx="4924">
                  <c:v>0.52</c:v>
                </c:pt>
                <c:pt idx="4925">
                  <c:v>0.96</c:v>
                </c:pt>
                <c:pt idx="4926">
                  <c:v>0.59</c:v>
                </c:pt>
                <c:pt idx="4927">
                  <c:v>0.99</c:v>
                </c:pt>
                <c:pt idx="4928">
                  <c:v>0.28000000000000003</c:v>
                </c:pt>
                <c:pt idx="4929">
                  <c:v>0.99</c:v>
                </c:pt>
                <c:pt idx="4930">
                  <c:v>0.89</c:v>
                </c:pt>
                <c:pt idx="4931">
                  <c:v>1.4</c:v>
                </c:pt>
                <c:pt idx="4932">
                  <c:v>0.87</c:v>
                </c:pt>
                <c:pt idx="4933">
                  <c:v>1.4</c:v>
                </c:pt>
                <c:pt idx="4934">
                  <c:v>0.88</c:v>
                </c:pt>
                <c:pt idx="4935">
                  <c:v>1</c:v>
                </c:pt>
                <c:pt idx="4936">
                  <c:v>0.77</c:v>
                </c:pt>
                <c:pt idx="4937">
                  <c:v>0.44</c:v>
                </c:pt>
                <c:pt idx="4938">
                  <c:v>0.62</c:v>
                </c:pt>
                <c:pt idx="4939">
                  <c:v>0.4</c:v>
                </c:pt>
                <c:pt idx="4940">
                  <c:v>0.47</c:v>
                </c:pt>
                <c:pt idx="4941">
                  <c:v>0.64</c:v>
                </c:pt>
                <c:pt idx="4942">
                  <c:v>0.91</c:v>
                </c:pt>
                <c:pt idx="4943">
                  <c:v>0.62</c:v>
                </c:pt>
                <c:pt idx="4944">
                  <c:v>0.61</c:v>
                </c:pt>
                <c:pt idx="4945">
                  <c:v>1.3</c:v>
                </c:pt>
                <c:pt idx="4946">
                  <c:v>1.2</c:v>
                </c:pt>
                <c:pt idx="4947">
                  <c:v>0.73</c:v>
                </c:pt>
                <c:pt idx="4948">
                  <c:v>0.76</c:v>
                </c:pt>
                <c:pt idx="4949">
                  <c:v>0.3</c:v>
                </c:pt>
                <c:pt idx="4950">
                  <c:v>0.66</c:v>
                </c:pt>
                <c:pt idx="4951">
                  <c:v>1.5</c:v>
                </c:pt>
                <c:pt idx="4952">
                  <c:v>1.3</c:v>
                </c:pt>
                <c:pt idx="4953">
                  <c:v>1.6</c:v>
                </c:pt>
                <c:pt idx="4954">
                  <c:v>1.3</c:v>
                </c:pt>
                <c:pt idx="4955">
                  <c:v>1.4</c:v>
                </c:pt>
                <c:pt idx="4956">
                  <c:v>0.89</c:v>
                </c:pt>
                <c:pt idx="4957">
                  <c:v>0.84</c:v>
                </c:pt>
                <c:pt idx="4958">
                  <c:v>1</c:v>
                </c:pt>
                <c:pt idx="4959">
                  <c:v>1.4</c:v>
                </c:pt>
                <c:pt idx="4960">
                  <c:v>1.2</c:v>
                </c:pt>
                <c:pt idx="4961">
                  <c:v>1</c:v>
                </c:pt>
                <c:pt idx="4962">
                  <c:v>1.2</c:v>
                </c:pt>
                <c:pt idx="4963">
                  <c:v>0.79</c:v>
                </c:pt>
                <c:pt idx="4964">
                  <c:v>0.8</c:v>
                </c:pt>
                <c:pt idx="4965">
                  <c:v>1</c:v>
                </c:pt>
                <c:pt idx="4966">
                  <c:v>0.62</c:v>
                </c:pt>
                <c:pt idx="4967">
                  <c:v>0.44</c:v>
                </c:pt>
                <c:pt idx="4968">
                  <c:v>1.1000000000000001</c:v>
                </c:pt>
                <c:pt idx="4969">
                  <c:v>0.65</c:v>
                </c:pt>
                <c:pt idx="4970">
                  <c:v>0.61</c:v>
                </c:pt>
                <c:pt idx="4971">
                  <c:v>0.67</c:v>
                </c:pt>
                <c:pt idx="4972">
                  <c:v>0.53</c:v>
                </c:pt>
                <c:pt idx="4973">
                  <c:v>0.68</c:v>
                </c:pt>
                <c:pt idx="4974">
                  <c:v>1.5</c:v>
                </c:pt>
                <c:pt idx="4975">
                  <c:v>1.4</c:v>
                </c:pt>
                <c:pt idx="4976">
                  <c:v>1.2</c:v>
                </c:pt>
                <c:pt idx="4977">
                  <c:v>0.96</c:v>
                </c:pt>
                <c:pt idx="4978">
                  <c:v>0.86</c:v>
                </c:pt>
                <c:pt idx="4979">
                  <c:v>0.5</c:v>
                </c:pt>
                <c:pt idx="4980">
                  <c:v>1.3</c:v>
                </c:pt>
                <c:pt idx="4981">
                  <c:v>1.5</c:v>
                </c:pt>
                <c:pt idx="4982">
                  <c:v>1.4</c:v>
                </c:pt>
                <c:pt idx="4983">
                  <c:v>1.2</c:v>
                </c:pt>
                <c:pt idx="4984">
                  <c:v>0.63</c:v>
                </c:pt>
                <c:pt idx="4985">
                  <c:v>0.45</c:v>
                </c:pt>
                <c:pt idx="4986">
                  <c:v>0.49</c:v>
                </c:pt>
                <c:pt idx="4987">
                  <c:v>0.73</c:v>
                </c:pt>
                <c:pt idx="4988">
                  <c:v>0.67</c:v>
                </c:pt>
                <c:pt idx="4989">
                  <c:v>0.99</c:v>
                </c:pt>
                <c:pt idx="4990">
                  <c:v>1.2</c:v>
                </c:pt>
                <c:pt idx="4991">
                  <c:v>0.23</c:v>
                </c:pt>
                <c:pt idx="4992">
                  <c:v>0.71</c:v>
                </c:pt>
                <c:pt idx="4993">
                  <c:v>0.62</c:v>
                </c:pt>
                <c:pt idx="4994">
                  <c:v>1.5</c:v>
                </c:pt>
                <c:pt idx="4995">
                  <c:v>1.6</c:v>
                </c:pt>
                <c:pt idx="4996">
                  <c:v>1.3</c:v>
                </c:pt>
                <c:pt idx="4997">
                  <c:v>1.4</c:v>
                </c:pt>
                <c:pt idx="4998">
                  <c:v>0.78</c:v>
                </c:pt>
                <c:pt idx="4999">
                  <c:v>0.94</c:v>
                </c:pt>
                <c:pt idx="5000">
                  <c:v>0.85</c:v>
                </c:pt>
                <c:pt idx="5001">
                  <c:v>0.46</c:v>
                </c:pt>
                <c:pt idx="5002">
                  <c:v>0.56999999999999995</c:v>
                </c:pt>
                <c:pt idx="5003">
                  <c:v>1.4</c:v>
                </c:pt>
                <c:pt idx="5004">
                  <c:v>1.1000000000000001</c:v>
                </c:pt>
                <c:pt idx="5005">
                  <c:v>0.59</c:v>
                </c:pt>
                <c:pt idx="5006">
                  <c:v>1.3</c:v>
                </c:pt>
                <c:pt idx="5007">
                  <c:v>0.9</c:v>
                </c:pt>
                <c:pt idx="5008">
                  <c:v>1.5</c:v>
                </c:pt>
                <c:pt idx="5009">
                  <c:v>0.5</c:v>
                </c:pt>
                <c:pt idx="5010">
                  <c:v>1.8</c:v>
                </c:pt>
                <c:pt idx="5011">
                  <c:v>1.1000000000000001</c:v>
                </c:pt>
                <c:pt idx="5012">
                  <c:v>1.4</c:v>
                </c:pt>
                <c:pt idx="5013">
                  <c:v>1.3</c:v>
                </c:pt>
                <c:pt idx="5014">
                  <c:v>1.6</c:v>
                </c:pt>
                <c:pt idx="5015">
                  <c:v>1.4</c:v>
                </c:pt>
                <c:pt idx="5016">
                  <c:v>1.3</c:v>
                </c:pt>
                <c:pt idx="5017">
                  <c:v>0.94</c:v>
                </c:pt>
                <c:pt idx="5018">
                  <c:v>1.2</c:v>
                </c:pt>
                <c:pt idx="5019">
                  <c:v>1.1000000000000001</c:v>
                </c:pt>
                <c:pt idx="5020">
                  <c:v>0.8</c:v>
                </c:pt>
                <c:pt idx="5021">
                  <c:v>1.3</c:v>
                </c:pt>
                <c:pt idx="5022">
                  <c:v>1.7</c:v>
                </c:pt>
                <c:pt idx="5023">
                  <c:v>1.4</c:v>
                </c:pt>
                <c:pt idx="5024">
                  <c:v>1.6</c:v>
                </c:pt>
                <c:pt idx="5025">
                  <c:v>1.4</c:v>
                </c:pt>
                <c:pt idx="5026">
                  <c:v>0.93</c:v>
                </c:pt>
                <c:pt idx="5027">
                  <c:v>2</c:v>
                </c:pt>
                <c:pt idx="5028">
                  <c:v>1.8</c:v>
                </c:pt>
                <c:pt idx="5029">
                  <c:v>1.8</c:v>
                </c:pt>
                <c:pt idx="5030">
                  <c:v>0.8</c:v>
                </c:pt>
                <c:pt idx="5031">
                  <c:v>0.32</c:v>
                </c:pt>
                <c:pt idx="5032">
                  <c:v>0.37</c:v>
                </c:pt>
                <c:pt idx="5033">
                  <c:v>1</c:v>
                </c:pt>
                <c:pt idx="5034">
                  <c:v>0.97</c:v>
                </c:pt>
                <c:pt idx="5035">
                  <c:v>1.9</c:v>
                </c:pt>
                <c:pt idx="5036">
                  <c:v>1.2</c:v>
                </c:pt>
                <c:pt idx="5037">
                  <c:v>1.6</c:v>
                </c:pt>
                <c:pt idx="5038">
                  <c:v>1.9</c:v>
                </c:pt>
                <c:pt idx="5039">
                  <c:v>1</c:v>
                </c:pt>
                <c:pt idx="5040">
                  <c:v>1.2</c:v>
                </c:pt>
                <c:pt idx="5041">
                  <c:v>1.1000000000000001</c:v>
                </c:pt>
                <c:pt idx="5042">
                  <c:v>1.2</c:v>
                </c:pt>
                <c:pt idx="5043">
                  <c:v>1.4</c:v>
                </c:pt>
                <c:pt idx="5044">
                  <c:v>1.4</c:v>
                </c:pt>
                <c:pt idx="5045">
                  <c:v>1.4</c:v>
                </c:pt>
                <c:pt idx="5046">
                  <c:v>1.2</c:v>
                </c:pt>
                <c:pt idx="5047">
                  <c:v>0.9</c:v>
                </c:pt>
                <c:pt idx="5048">
                  <c:v>0.84</c:v>
                </c:pt>
                <c:pt idx="5049">
                  <c:v>1.2</c:v>
                </c:pt>
                <c:pt idx="5050">
                  <c:v>1.7</c:v>
                </c:pt>
                <c:pt idx="5051">
                  <c:v>1.6</c:v>
                </c:pt>
                <c:pt idx="5052">
                  <c:v>1.6</c:v>
                </c:pt>
                <c:pt idx="5053">
                  <c:v>1.5</c:v>
                </c:pt>
                <c:pt idx="5054">
                  <c:v>1.1000000000000001</c:v>
                </c:pt>
                <c:pt idx="5055">
                  <c:v>1.2</c:v>
                </c:pt>
                <c:pt idx="5056">
                  <c:v>1.2</c:v>
                </c:pt>
                <c:pt idx="5057">
                  <c:v>1.8</c:v>
                </c:pt>
                <c:pt idx="5058">
                  <c:v>1.6</c:v>
                </c:pt>
                <c:pt idx="5059">
                  <c:v>1.8</c:v>
                </c:pt>
                <c:pt idx="5060">
                  <c:v>1.7</c:v>
                </c:pt>
                <c:pt idx="5061">
                  <c:v>1.3</c:v>
                </c:pt>
                <c:pt idx="5062">
                  <c:v>1.5</c:v>
                </c:pt>
                <c:pt idx="5063">
                  <c:v>1.6</c:v>
                </c:pt>
                <c:pt idx="5064">
                  <c:v>0.75</c:v>
                </c:pt>
                <c:pt idx="5065">
                  <c:v>2.1</c:v>
                </c:pt>
                <c:pt idx="5066">
                  <c:v>0.63</c:v>
                </c:pt>
                <c:pt idx="5067">
                  <c:v>1.2</c:v>
                </c:pt>
                <c:pt idx="5068">
                  <c:v>2.5</c:v>
                </c:pt>
                <c:pt idx="5069">
                  <c:v>1.1000000000000001</c:v>
                </c:pt>
                <c:pt idx="5070">
                  <c:v>1.4</c:v>
                </c:pt>
                <c:pt idx="5071">
                  <c:v>0.8</c:v>
                </c:pt>
                <c:pt idx="5072">
                  <c:v>1.3</c:v>
                </c:pt>
                <c:pt idx="5073">
                  <c:v>0.66</c:v>
                </c:pt>
                <c:pt idx="5074">
                  <c:v>0.67</c:v>
                </c:pt>
                <c:pt idx="5075">
                  <c:v>0.73</c:v>
                </c:pt>
                <c:pt idx="5076">
                  <c:v>0.65</c:v>
                </c:pt>
                <c:pt idx="5077">
                  <c:v>0.74</c:v>
                </c:pt>
                <c:pt idx="5078">
                  <c:v>1</c:v>
                </c:pt>
                <c:pt idx="5079">
                  <c:v>1.6</c:v>
                </c:pt>
                <c:pt idx="5080">
                  <c:v>1.2</c:v>
                </c:pt>
                <c:pt idx="5081">
                  <c:v>1.1000000000000001</c:v>
                </c:pt>
                <c:pt idx="5082">
                  <c:v>0.61</c:v>
                </c:pt>
                <c:pt idx="5083">
                  <c:v>1.3</c:v>
                </c:pt>
                <c:pt idx="5084">
                  <c:v>1.1000000000000001</c:v>
                </c:pt>
                <c:pt idx="5085">
                  <c:v>1.1000000000000001</c:v>
                </c:pt>
                <c:pt idx="5086">
                  <c:v>1.8</c:v>
                </c:pt>
                <c:pt idx="5087">
                  <c:v>1.5</c:v>
                </c:pt>
                <c:pt idx="5088">
                  <c:v>1.5</c:v>
                </c:pt>
                <c:pt idx="5089">
                  <c:v>1.7</c:v>
                </c:pt>
                <c:pt idx="5090">
                  <c:v>1.7</c:v>
                </c:pt>
                <c:pt idx="5091">
                  <c:v>1.8</c:v>
                </c:pt>
                <c:pt idx="5092">
                  <c:v>2.4</c:v>
                </c:pt>
                <c:pt idx="5093">
                  <c:v>4.2</c:v>
                </c:pt>
                <c:pt idx="5094">
                  <c:v>2.9</c:v>
                </c:pt>
                <c:pt idx="5095">
                  <c:v>2</c:v>
                </c:pt>
                <c:pt idx="5096">
                  <c:v>1.2</c:v>
                </c:pt>
                <c:pt idx="5097">
                  <c:v>0.98</c:v>
                </c:pt>
                <c:pt idx="5098">
                  <c:v>1.2</c:v>
                </c:pt>
                <c:pt idx="5099">
                  <c:v>1.4</c:v>
                </c:pt>
                <c:pt idx="5100">
                  <c:v>1.3</c:v>
                </c:pt>
                <c:pt idx="5101">
                  <c:v>1.7</c:v>
                </c:pt>
                <c:pt idx="5102">
                  <c:v>1.4</c:v>
                </c:pt>
                <c:pt idx="5103">
                  <c:v>0.73</c:v>
                </c:pt>
                <c:pt idx="5104">
                  <c:v>0.95</c:v>
                </c:pt>
                <c:pt idx="5105">
                  <c:v>0.74</c:v>
                </c:pt>
                <c:pt idx="5106">
                  <c:v>0.84</c:v>
                </c:pt>
                <c:pt idx="5107">
                  <c:v>0.84</c:v>
                </c:pt>
                <c:pt idx="5108">
                  <c:v>1.3</c:v>
                </c:pt>
                <c:pt idx="5109">
                  <c:v>0.8</c:v>
                </c:pt>
                <c:pt idx="5110">
                  <c:v>1.3</c:v>
                </c:pt>
                <c:pt idx="5122">
                  <c:v>1.4</c:v>
                </c:pt>
                <c:pt idx="5123">
                  <c:v>1.8</c:v>
                </c:pt>
                <c:pt idx="5124">
                  <c:v>1.3</c:v>
                </c:pt>
                <c:pt idx="5125">
                  <c:v>2.4</c:v>
                </c:pt>
                <c:pt idx="5126">
                  <c:v>1.5</c:v>
                </c:pt>
                <c:pt idx="5127">
                  <c:v>1.7</c:v>
                </c:pt>
                <c:pt idx="5128">
                  <c:v>1.5</c:v>
                </c:pt>
                <c:pt idx="5129">
                  <c:v>1.5</c:v>
                </c:pt>
                <c:pt idx="5130">
                  <c:v>1.6</c:v>
                </c:pt>
                <c:pt idx="5131">
                  <c:v>1</c:v>
                </c:pt>
                <c:pt idx="5132">
                  <c:v>1.6</c:v>
                </c:pt>
                <c:pt idx="5133">
                  <c:v>2.8</c:v>
                </c:pt>
                <c:pt idx="5134">
                  <c:v>3.2</c:v>
                </c:pt>
                <c:pt idx="5135">
                  <c:v>2.1</c:v>
                </c:pt>
                <c:pt idx="5137">
                  <c:v>1.5</c:v>
                </c:pt>
                <c:pt idx="5138">
                  <c:v>1.2</c:v>
                </c:pt>
                <c:pt idx="5139">
                  <c:v>1.2</c:v>
                </c:pt>
                <c:pt idx="5140">
                  <c:v>1.7</c:v>
                </c:pt>
                <c:pt idx="5141">
                  <c:v>1.5</c:v>
                </c:pt>
                <c:pt idx="5142">
                  <c:v>1.5</c:v>
                </c:pt>
                <c:pt idx="5143">
                  <c:v>2.2000000000000002</c:v>
                </c:pt>
                <c:pt idx="5144">
                  <c:v>2</c:v>
                </c:pt>
                <c:pt idx="5145">
                  <c:v>1</c:v>
                </c:pt>
                <c:pt idx="5146">
                  <c:v>1.4</c:v>
                </c:pt>
                <c:pt idx="5147">
                  <c:v>1.1000000000000001</c:v>
                </c:pt>
                <c:pt idx="5148">
                  <c:v>1.3</c:v>
                </c:pt>
                <c:pt idx="5149">
                  <c:v>1.5</c:v>
                </c:pt>
                <c:pt idx="5150">
                  <c:v>1.7</c:v>
                </c:pt>
                <c:pt idx="5151">
                  <c:v>1.4</c:v>
                </c:pt>
                <c:pt idx="5152">
                  <c:v>0.9</c:v>
                </c:pt>
                <c:pt idx="5153">
                  <c:v>1.2</c:v>
                </c:pt>
                <c:pt idx="5154">
                  <c:v>1.5</c:v>
                </c:pt>
                <c:pt idx="5155">
                  <c:v>1.7</c:v>
                </c:pt>
                <c:pt idx="5156">
                  <c:v>1.4</c:v>
                </c:pt>
                <c:pt idx="5157">
                  <c:v>1.8</c:v>
                </c:pt>
                <c:pt idx="5158">
                  <c:v>1.2</c:v>
                </c:pt>
                <c:pt idx="5159">
                  <c:v>1.2</c:v>
                </c:pt>
                <c:pt idx="5160">
                  <c:v>1.7</c:v>
                </c:pt>
                <c:pt idx="5161">
                  <c:v>1.5</c:v>
                </c:pt>
                <c:pt idx="5162">
                  <c:v>1.9</c:v>
                </c:pt>
                <c:pt idx="5163">
                  <c:v>1.9</c:v>
                </c:pt>
                <c:pt idx="5164">
                  <c:v>1.6</c:v>
                </c:pt>
                <c:pt idx="5165">
                  <c:v>1.6</c:v>
                </c:pt>
                <c:pt idx="5166">
                  <c:v>1.4</c:v>
                </c:pt>
                <c:pt idx="5167">
                  <c:v>0.98</c:v>
                </c:pt>
                <c:pt idx="5168">
                  <c:v>1.5</c:v>
                </c:pt>
                <c:pt idx="5169">
                  <c:v>1.3</c:v>
                </c:pt>
                <c:pt idx="5170">
                  <c:v>1.9</c:v>
                </c:pt>
                <c:pt idx="5171">
                  <c:v>1.6</c:v>
                </c:pt>
                <c:pt idx="5172">
                  <c:v>1</c:v>
                </c:pt>
                <c:pt idx="5173">
                  <c:v>1.3</c:v>
                </c:pt>
                <c:pt idx="5174">
                  <c:v>1.2</c:v>
                </c:pt>
                <c:pt idx="5175">
                  <c:v>1.3</c:v>
                </c:pt>
                <c:pt idx="5176">
                  <c:v>2.5</c:v>
                </c:pt>
                <c:pt idx="5177">
                  <c:v>2.7</c:v>
                </c:pt>
                <c:pt idx="5178">
                  <c:v>1.7</c:v>
                </c:pt>
                <c:pt idx="5179">
                  <c:v>1.4</c:v>
                </c:pt>
                <c:pt idx="5180">
                  <c:v>1.4</c:v>
                </c:pt>
                <c:pt idx="5181">
                  <c:v>1.9</c:v>
                </c:pt>
                <c:pt idx="5182">
                  <c:v>0.96</c:v>
                </c:pt>
                <c:pt idx="5183">
                  <c:v>0.9</c:v>
                </c:pt>
                <c:pt idx="5184">
                  <c:v>1.4</c:v>
                </c:pt>
                <c:pt idx="5185">
                  <c:v>1.8</c:v>
                </c:pt>
                <c:pt idx="5186">
                  <c:v>2.4</c:v>
                </c:pt>
                <c:pt idx="5187">
                  <c:v>0.99</c:v>
                </c:pt>
                <c:pt idx="5188">
                  <c:v>1.2</c:v>
                </c:pt>
                <c:pt idx="5189">
                  <c:v>1.7</c:v>
                </c:pt>
                <c:pt idx="5190">
                  <c:v>1.3</c:v>
                </c:pt>
                <c:pt idx="5191">
                  <c:v>1.8</c:v>
                </c:pt>
                <c:pt idx="5192">
                  <c:v>1.5</c:v>
                </c:pt>
                <c:pt idx="5193">
                  <c:v>1.6</c:v>
                </c:pt>
                <c:pt idx="5194">
                  <c:v>1.2</c:v>
                </c:pt>
                <c:pt idx="5195">
                  <c:v>0.86</c:v>
                </c:pt>
                <c:pt idx="5196">
                  <c:v>1.2</c:v>
                </c:pt>
                <c:pt idx="5197">
                  <c:v>1.2</c:v>
                </c:pt>
                <c:pt idx="5198">
                  <c:v>0.98</c:v>
                </c:pt>
                <c:pt idx="5199">
                  <c:v>1.1000000000000001</c:v>
                </c:pt>
                <c:pt idx="5200">
                  <c:v>1.8</c:v>
                </c:pt>
                <c:pt idx="5201">
                  <c:v>1.8</c:v>
                </c:pt>
                <c:pt idx="5202">
                  <c:v>1.7</c:v>
                </c:pt>
                <c:pt idx="5203">
                  <c:v>1.5</c:v>
                </c:pt>
                <c:pt idx="5204">
                  <c:v>1.9</c:v>
                </c:pt>
                <c:pt idx="5205">
                  <c:v>2</c:v>
                </c:pt>
                <c:pt idx="5206">
                  <c:v>1.5</c:v>
                </c:pt>
                <c:pt idx="5207">
                  <c:v>1.8</c:v>
                </c:pt>
                <c:pt idx="5210">
                  <c:v>1.2</c:v>
                </c:pt>
                <c:pt idx="5211">
                  <c:v>1</c:v>
                </c:pt>
                <c:pt idx="5212">
                  <c:v>1.4</c:v>
                </c:pt>
                <c:pt idx="5213">
                  <c:v>1.1000000000000001</c:v>
                </c:pt>
                <c:pt idx="5214">
                  <c:v>0.73</c:v>
                </c:pt>
                <c:pt idx="5215">
                  <c:v>1.3</c:v>
                </c:pt>
                <c:pt idx="5216">
                  <c:v>0.78</c:v>
                </c:pt>
                <c:pt idx="5217">
                  <c:v>0.59</c:v>
                </c:pt>
                <c:pt idx="5218">
                  <c:v>0.78</c:v>
                </c:pt>
                <c:pt idx="5219">
                  <c:v>1.2</c:v>
                </c:pt>
                <c:pt idx="5220">
                  <c:v>1.1000000000000001</c:v>
                </c:pt>
                <c:pt idx="5221">
                  <c:v>0.4</c:v>
                </c:pt>
                <c:pt idx="5222">
                  <c:v>0.59</c:v>
                </c:pt>
                <c:pt idx="5223">
                  <c:v>1.3</c:v>
                </c:pt>
                <c:pt idx="5224">
                  <c:v>1.1000000000000001</c:v>
                </c:pt>
                <c:pt idx="5225">
                  <c:v>1.3</c:v>
                </c:pt>
                <c:pt idx="5226">
                  <c:v>1.3</c:v>
                </c:pt>
                <c:pt idx="5227">
                  <c:v>1.2</c:v>
                </c:pt>
                <c:pt idx="5228">
                  <c:v>1.3</c:v>
                </c:pt>
                <c:pt idx="5229">
                  <c:v>0.83</c:v>
                </c:pt>
                <c:pt idx="5230">
                  <c:v>0.76</c:v>
                </c:pt>
                <c:pt idx="5231">
                  <c:v>0.9</c:v>
                </c:pt>
                <c:pt idx="5232">
                  <c:v>1.4</c:v>
                </c:pt>
                <c:pt idx="5233">
                  <c:v>2.1</c:v>
                </c:pt>
                <c:pt idx="5234">
                  <c:v>1.3</c:v>
                </c:pt>
                <c:pt idx="5235">
                  <c:v>0.48</c:v>
                </c:pt>
                <c:pt idx="5236">
                  <c:v>0.56000000000000005</c:v>
                </c:pt>
                <c:pt idx="5237">
                  <c:v>1.2</c:v>
                </c:pt>
                <c:pt idx="5242">
                  <c:v>1.3</c:v>
                </c:pt>
                <c:pt idx="5243">
                  <c:v>0.82</c:v>
                </c:pt>
                <c:pt idx="5244">
                  <c:v>0.89</c:v>
                </c:pt>
                <c:pt idx="5245">
                  <c:v>1.2</c:v>
                </c:pt>
                <c:pt idx="5246">
                  <c:v>0.99</c:v>
                </c:pt>
                <c:pt idx="5247">
                  <c:v>0.66</c:v>
                </c:pt>
                <c:pt idx="5248">
                  <c:v>1.1000000000000001</c:v>
                </c:pt>
                <c:pt idx="5249">
                  <c:v>1.2</c:v>
                </c:pt>
                <c:pt idx="5250">
                  <c:v>1.6</c:v>
                </c:pt>
                <c:pt idx="5251">
                  <c:v>1.2</c:v>
                </c:pt>
                <c:pt idx="5252">
                  <c:v>1.3</c:v>
                </c:pt>
                <c:pt idx="5254">
                  <c:v>1.3</c:v>
                </c:pt>
                <c:pt idx="5255">
                  <c:v>1.4</c:v>
                </c:pt>
                <c:pt idx="5256">
                  <c:v>1.2</c:v>
                </c:pt>
                <c:pt idx="5257">
                  <c:v>1</c:v>
                </c:pt>
                <c:pt idx="5258">
                  <c:v>0.97</c:v>
                </c:pt>
                <c:pt idx="5259">
                  <c:v>0.56000000000000005</c:v>
                </c:pt>
                <c:pt idx="5260">
                  <c:v>0.48</c:v>
                </c:pt>
                <c:pt idx="5261">
                  <c:v>0.93</c:v>
                </c:pt>
                <c:pt idx="5262">
                  <c:v>1.3</c:v>
                </c:pt>
                <c:pt idx="5263">
                  <c:v>0.66</c:v>
                </c:pt>
                <c:pt idx="5264">
                  <c:v>0.62</c:v>
                </c:pt>
                <c:pt idx="5265">
                  <c:v>0.66</c:v>
                </c:pt>
                <c:pt idx="5266">
                  <c:v>1.3</c:v>
                </c:pt>
                <c:pt idx="5267">
                  <c:v>1.1000000000000001</c:v>
                </c:pt>
                <c:pt idx="5268">
                  <c:v>1.5</c:v>
                </c:pt>
                <c:pt idx="5269">
                  <c:v>1.2</c:v>
                </c:pt>
                <c:pt idx="5270">
                  <c:v>1.1000000000000001</c:v>
                </c:pt>
                <c:pt idx="5271">
                  <c:v>1.2</c:v>
                </c:pt>
                <c:pt idx="5272">
                  <c:v>1.1000000000000001</c:v>
                </c:pt>
                <c:pt idx="5273">
                  <c:v>1.2</c:v>
                </c:pt>
                <c:pt idx="5274">
                  <c:v>1.4</c:v>
                </c:pt>
                <c:pt idx="5275">
                  <c:v>0.99</c:v>
                </c:pt>
                <c:pt idx="5276">
                  <c:v>0.8</c:v>
                </c:pt>
                <c:pt idx="5277">
                  <c:v>0.77</c:v>
                </c:pt>
                <c:pt idx="5278">
                  <c:v>0.38</c:v>
                </c:pt>
                <c:pt idx="5279">
                  <c:v>0.23</c:v>
                </c:pt>
                <c:pt idx="5280">
                  <c:v>0.31</c:v>
                </c:pt>
                <c:pt idx="5281">
                  <c:v>0.16</c:v>
                </c:pt>
                <c:pt idx="5282">
                  <c:v>0.35</c:v>
                </c:pt>
                <c:pt idx="5283">
                  <c:v>0.84</c:v>
                </c:pt>
                <c:pt idx="5284">
                  <c:v>0.59</c:v>
                </c:pt>
                <c:pt idx="5285">
                  <c:v>0.56999999999999995</c:v>
                </c:pt>
                <c:pt idx="5286">
                  <c:v>0.78</c:v>
                </c:pt>
                <c:pt idx="5287">
                  <c:v>0.94</c:v>
                </c:pt>
                <c:pt idx="5288">
                  <c:v>0.53</c:v>
                </c:pt>
                <c:pt idx="5289">
                  <c:v>0.47</c:v>
                </c:pt>
                <c:pt idx="5309">
                  <c:v>0.87</c:v>
                </c:pt>
                <c:pt idx="5310">
                  <c:v>1.4</c:v>
                </c:pt>
                <c:pt idx="5311">
                  <c:v>0.93</c:v>
                </c:pt>
                <c:pt idx="5312">
                  <c:v>1.5</c:v>
                </c:pt>
                <c:pt idx="5313">
                  <c:v>0.98</c:v>
                </c:pt>
                <c:pt idx="5314">
                  <c:v>0.67</c:v>
                </c:pt>
                <c:pt idx="5315">
                  <c:v>0.46</c:v>
                </c:pt>
                <c:pt idx="5316">
                  <c:v>0.38</c:v>
                </c:pt>
                <c:pt idx="5317">
                  <c:v>0.6</c:v>
                </c:pt>
                <c:pt idx="5318">
                  <c:v>0.63</c:v>
                </c:pt>
                <c:pt idx="5319">
                  <c:v>0.81</c:v>
                </c:pt>
                <c:pt idx="5320">
                  <c:v>0.51</c:v>
                </c:pt>
                <c:pt idx="5321">
                  <c:v>0.4</c:v>
                </c:pt>
                <c:pt idx="5322">
                  <c:v>0.52</c:v>
                </c:pt>
                <c:pt idx="5323">
                  <c:v>0.36</c:v>
                </c:pt>
                <c:pt idx="5324">
                  <c:v>0.64</c:v>
                </c:pt>
                <c:pt idx="5325">
                  <c:v>1.3</c:v>
                </c:pt>
                <c:pt idx="5326">
                  <c:v>1.3</c:v>
                </c:pt>
                <c:pt idx="5327">
                  <c:v>0.87</c:v>
                </c:pt>
                <c:pt idx="5328">
                  <c:v>0.87</c:v>
                </c:pt>
                <c:pt idx="5329">
                  <c:v>1.2</c:v>
                </c:pt>
                <c:pt idx="5330">
                  <c:v>1.2</c:v>
                </c:pt>
                <c:pt idx="5337">
                  <c:v>1.2</c:v>
                </c:pt>
                <c:pt idx="5338">
                  <c:v>0.81</c:v>
                </c:pt>
                <c:pt idx="5339">
                  <c:v>1.4</c:v>
                </c:pt>
                <c:pt idx="5340">
                  <c:v>0.5</c:v>
                </c:pt>
                <c:pt idx="5341">
                  <c:v>0.82</c:v>
                </c:pt>
                <c:pt idx="5342">
                  <c:v>0.76</c:v>
                </c:pt>
                <c:pt idx="5343">
                  <c:v>0.63</c:v>
                </c:pt>
                <c:pt idx="5344">
                  <c:v>0.38</c:v>
                </c:pt>
                <c:pt idx="5348">
                  <c:v>0.53</c:v>
                </c:pt>
                <c:pt idx="5349">
                  <c:v>1</c:v>
                </c:pt>
                <c:pt idx="5350">
                  <c:v>0.79</c:v>
                </c:pt>
                <c:pt idx="5351">
                  <c:v>0.62</c:v>
                </c:pt>
                <c:pt idx="5352">
                  <c:v>0.83</c:v>
                </c:pt>
                <c:pt idx="5353">
                  <c:v>1.3</c:v>
                </c:pt>
                <c:pt idx="5354">
                  <c:v>1.4</c:v>
                </c:pt>
                <c:pt idx="5355">
                  <c:v>0.73</c:v>
                </c:pt>
                <c:pt idx="5356">
                  <c:v>0.74</c:v>
                </c:pt>
                <c:pt idx="5357">
                  <c:v>1.8</c:v>
                </c:pt>
                <c:pt idx="5358">
                  <c:v>0.98</c:v>
                </c:pt>
                <c:pt idx="5359">
                  <c:v>1</c:v>
                </c:pt>
                <c:pt idx="5360">
                  <c:v>0.99</c:v>
                </c:pt>
                <c:pt idx="5361">
                  <c:v>0.9</c:v>
                </c:pt>
                <c:pt idx="5362">
                  <c:v>1.3</c:v>
                </c:pt>
                <c:pt idx="5363">
                  <c:v>0.86</c:v>
                </c:pt>
                <c:pt idx="5364">
                  <c:v>1.2</c:v>
                </c:pt>
                <c:pt idx="5366">
                  <c:v>1.3</c:v>
                </c:pt>
                <c:pt idx="5367">
                  <c:v>0.64</c:v>
                </c:pt>
                <c:pt idx="5369">
                  <c:v>0.69</c:v>
                </c:pt>
                <c:pt idx="5370">
                  <c:v>0.57999999999999996</c:v>
                </c:pt>
                <c:pt idx="5371">
                  <c:v>1</c:v>
                </c:pt>
                <c:pt idx="5373">
                  <c:v>0.9</c:v>
                </c:pt>
                <c:pt idx="5374">
                  <c:v>1.4</c:v>
                </c:pt>
                <c:pt idx="5375">
                  <c:v>1.4</c:v>
                </c:pt>
                <c:pt idx="5376">
                  <c:v>0.79</c:v>
                </c:pt>
                <c:pt idx="5377">
                  <c:v>0.4</c:v>
                </c:pt>
                <c:pt idx="5379">
                  <c:v>2.2000000000000002</c:v>
                </c:pt>
                <c:pt idx="5381">
                  <c:v>1.8</c:v>
                </c:pt>
                <c:pt idx="5382">
                  <c:v>1.7</c:v>
                </c:pt>
                <c:pt idx="5383">
                  <c:v>1.1000000000000001</c:v>
                </c:pt>
                <c:pt idx="5384">
                  <c:v>1.4</c:v>
                </c:pt>
                <c:pt idx="5385">
                  <c:v>2.2999999999999998</c:v>
                </c:pt>
                <c:pt idx="5386">
                  <c:v>1.6</c:v>
                </c:pt>
                <c:pt idx="5387">
                  <c:v>1.3</c:v>
                </c:pt>
                <c:pt idx="5388">
                  <c:v>1.5</c:v>
                </c:pt>
                <c:pt idx="5389">
                  <c:v>1.8</c:v>
                </c:pt>
                <c:pt idx="5390">
                  <c:v>0.79</c:v>
                </c:pt>
                <c:pt idx="5391">
                  <c:v>1.3</c:v>
                </c:pt>
                <c:pt idx="5392">
                  <c:v>1.2</c:v>
                </c:pt>
                <c:pt idx="5393">
                  <c:v>1.6</c:v>
                </c:pt>
                <c:pt idx="5394">
                  <c:v>1.2</c:v>
                </c:pt>
                <c:pt idx="5395">
                  <c:v>1.3</c:v>
                </c:pt>
                <c:pt idx="5396">
                  <c:v>1.7</c:v>
                </c:pt>
                <c:pt idx="5397">
                  <c:v>1.3</c:v>
                </c:pt>
                <c:pt idx="5398">
                  <c:v>1.1000000000000001</c:v>
                </c:pt>
                <c:pt idx="5399">
                  <c:v>1.2</c:v>
                </c:pt>
                <c:pt idx="5403">
                  <c:v>1.3</c:v>
                </c:pt>
                <c:pt idx="5404">
                  <c:v>1.1000000000000001</c:v>
                </c:pt>
                <c:pt idx="5405">
                  <c:v>0.96</c:v>
                </c:pt>
                <c:pt idx="5406">
                  <c:v>1.3</c:v>
                </c:pt>
                <c:pt idx="5407">
                  <c:v>0.59</c:v>
                </c:pt>
                <c:pt idx="5408">
                  <c:v>1</c:v>
                </c:pt>
                <c:pt idx="5409">
                  <c:v>1.4</c:v>
                </c:pt>
                <c:pt idx="5410">
                  <c:v>1.3</c:v>
                </c:pt>
                <c:pt idx="5411">
                  <c:v>1.3</c:v>
                </c:pt>
                <c:pt idx="5412">
                  <c:v>1</c:v>
                </c:pt>
                <c:pt idx="5413">
                  <c:v>1.5</c:v>
                </c:pt>
                <c:pt idx="5414">
                  <c:v>1.8</c:v>
                </c:pt>
                <c:pt idx="5417">
                  <c:v>1.8</c:v>
                </c:pt>
                <c:pt idx="5418">
                  <c:v>1.2</c:v>
                </c:pt>
                <c:pt idx="5419">
                  <c:v>0.88</c:v>
                </c:pt>
                <c:pt idx="5420">
                  <c:v>1.7</c:v>
                </c:pt>
                <c:pt idx="5421">
                  <c:v>1.3</c:v>
                </c:pt>
                <c:pt idx="5422">
                  <c:v>0.94</c:v>
                </c:pt>
                <c:pt idx="5423">
                  <c:v>2.1</c:v>
                </c:pt>
                <c:pt idx="5424">
                  <c:v>1.6</c:v>
                </c:pt>
                <c:pt idx="5425">
                  <c:v>1.4</c:v>
                </c:pt>
                <c:pt idx="5426">
                  <c:v>2</c:v>
                </c:pt>
                <c:pt idx="5427">
                  <c:v>1.4</c:v>
                </c:pt>
                <c:pt idx="5428">
                  <c:v>0.92</c:v>
                </c:pt>
                <c:pt idx="5429">
                  <c:v>1.3</c:v>
                </c:pt>
                <c:pt idx="5430">
                  <c:v>0.88</c:v>
                </c:pt>
                <c:pt idx="5431">
                  <c:v>1.6</c:v>
                </c:pt>
                <c:pt idx="5438">
                  <c:v>1.9</c:v>
                </c:pt>
                <c:pt idx="5439">
                  <c:v>2</c:v>
                </c:pt>
                <c:pt idx="5440">
                  <c:v>0.69</c:v>
                </c:pt>
                <c:pt idx="5441">
                  <c:v>2.1</c:v>
                </c:pt>
                <c:pt idx="5442">
                  <c:v>1.4</c:v>
                </c:pt>
                <c:pt idx="5443">
                  <c:v>1.8</c:v>
                </c:pt>
                <c:pt idx="5444">
                  <c:v>2.4</c:v>
                </c:pt>
                <c:pt idx="5445">
                  <c:v>2</c:v>
                </c:pt>
                <c:pt idx="5446">
                  <c:v>2.6</c:v>
                </c:pt>
                <c:pt idx="5447">
                  <c:v>1.8</c:v>
                </c:pt>
                <c:pt idx="5448">
                  <c:v>1.3</c:v>
                </c:pt>
                <c:pt idx="5449">
                  <c:v>0.87</c:v>
                </c:pt>
                <c:pt idx="5450">
                  <c:v>0.74</c:v>
                </c:pt>
                <c:pt idx="5451">
                  <c:v>1.6</c:v>
                </c:pt>
                <c:pt idx="5452">
                  <c:v>1.7</c:v>
                </c:pt>
                <c:pt idx="5453">
                  <c:v>1.7</c:v>
                </c:pt>
                <c:pt idx="5454">
                  <c:v>1.1000000000000001</c:v>
                </c:pt>
                <c:pt idx="5455">
                  <c:v>1</c:v>
                </c:pt>
                <c:pt idx="5456">
                  <c:v>1.5</c:v>
                </c:pt>
                <c:pt idx="5457">
                  <c:v>1.6</c:v>
                </c:pt>
                <c:pt idx="5458">
                  <c:v>1.4</c:v>
                </c:pt>
                <c:pt idx="5459">
                  <c:v>1.3</c:v>
                </c:pt>
                <c:pt idx="5460">
                  <c:v>1.8</c:v>
                </c:pt>
                <c:pt idx="5461">
                  <c:v>1.4</c:v>
                </c:pt>
                <c:pt idx="5462">
                  <c:v>2.1</c:v>
                </c:pt>
                <c:pt idx="5463">
                  <c:v>2</c:v>
                </c:pt>
                <c:pt idx="5464">
                  <c:v>1.6</c:v>
                </c:pt>
                <c:pt idx="5470">
                  <c:v>0.91</c:v>
                </c:pt>
                <c:pt idx="5471">
                  <c:v>0.65</c:v>
                </c:pt>
                <c:pt idx="5472">
                  <c:v>0.89</c:v>
                </c:pt>
                <c:pt idx="5473">
                  <c:v>1.1000000000000001</c:v>
                </c:pt>
                <c:pt idx="5474">
                  <c:v>0.48</c:v>
                </c:pt>
                <c:pt idx="5475">
                  <c:v>0.78</c:v>
                </c:pt>
                <c:pt idx="5476">
                  <c:v>1.4</c:v>
                </c:pt>
                <c:pt idx="5477">
                  <c:v>2.2999999999999998</c:v>
                </c:pt>
                <c:pt idx="5478">
                  <c:v>1.4</c:v>
                </c:pt>
                <c:pt idx="5479">
                  <c:v>0.91</c:v>
                </c:pt>
                <c:pt idx="5480">
                  <c:v>0.93</c:v>
                </c:pt>
                <c:pt idx="5481">
                  <c:v>0.78</c:v>
                </c:pt>
                <c:pt idx="5482">
                  <c:v>1.4</c:v>
                </c:pt>
                <c:pt idx="5483">
                  <c:v>1.4</c:v>
                </c:pt>
                <c:pt idx="5484">
                  <c:v>1.1000000000000001</c:v>
                </c:pt>
                <c:pt idx="5485">
                  <c:v>1.2</c:v>
                </c:pt>
                <c:pt idx="5486">
                  <c:v>1.2</c:v>
                </c:pt>
                <c:pt idx="5488">
                  <c:v>0.86</c:v>
                </c:pt>
                <c:pt idx="5489">
                  <c:v>1.4</c:v>
                </c:pt>
                <c:pt idx="5490">
                  <c:v>1.2</c:v>
                </c:pt>
                <c:pt idx="5491">
                  <c:v>1.7</c:v>
                </c:pt>
                <c:pt idx="5492">
                  <c:v>1.4</c:v>
                </c:pt>
                <c:pt idx="5493">
                  <c:v>1.4</c:v>
                </c:pt>
                <c:pt idx="5494">
                  <c:v>1.5</c:v>
                </c:pt>
                <c:pt idx="5495">
                  <c:v>1.6</c:v>
                </c:pt>
                <c:pt idx="5496">
                  <c:v>1</c:v>
                </c:pt>
                <c:pt idx="5497">
                  <c:v>1.3</c:v>
                </c:pt>
                <c:pt idx="5498">
                  <c:v>2.2999999999999998</c:v>
                </c:pt>
                <c:pt idx="5499">
                  <c:v>1.6</c:v>
                </c:pt>
                <c:pt idx="5500">
                  <c:v>1.5</c:v>
                </c:pt>
                <c:pt idx="5501">
                  <c:v>2.4</c:v>
                </c:pt>
                <c:pt idx="5502">
                  <c:v>0.95</c:v>
                </c:pt>
                <c:pt idx="5503">
                  <c:v>1.7</c:v>
                </c:pt>
                <c:pt idx="5504">
                  <c:v>0.81</c:v>
                </c:pt>
                <c:pt idx="5505">
                  <c:v>1.3</c:v>
                </c:pt>
                <c:pt idx="5506">
                  <c:v>1.2</c:v>
                </c:pt>
                <c:pt idx="5507">
                  <c:v>1.3</c:v>
                </c:pt>
                <c:pt idx="5508">
                  <c:v>1.3</c:v>
                </c:pt>
                <c:pt idx="5509">
                  <c:v>0.86</c:v>
                </c:pt>
                <c:pt idx="5510">
                  <c:v>0.54</c:v>
                </c:pt>
                <c:pt idx="5511">
                  <c:v>1</c:v>
                </c:pt>
                <c:pt idx="5512">
                  <c:v>0.87</c:v>
                </c:pt>
                <c:pt idx="5513">
                  <c:v>0.85</c:v>
                </c:pt>
                <c:pt idx="5514">
                  <c:v>0.85</c:v>
                </c:pt>
                <c:pt idx="5515">
                  <c:v>1</c:v>
                </c:pt>
                <c:pt idx="5516">
                  <c:v>0.86</c:v>
                </c:pt>
                <c:pt idx="5517">
                  <c:v>0.98</c:v>
                </c:pt>
                <c:pt idx="5518">
                  <c:v>1.1000000000000001</c:v>
                </c:pt>
                <c:pt idx="5519">
                  <c:v>1.4</c:v>
                </c:pt>
                <c:pt idx="5520">
                  <c:v>1.2</c:v>
                </c:pt>
                <c:pt idx="5521">
                  <c:v>1.5</c:v>
                </c:pt>
                <c:pt idx="5522">
                  <c:v>1.6</c:v>
                </c:pt>
                <c:pt idx="5523">
                  <c:v>0.97</c:v>
                </c:pt>
                <c:pt idx="5524">
                  <c:v>1.7</c:v>
                </c:pt>
                <c:pt idx="5525">
                  <c:v>1.7</c:v>
                </c:pt>
                <c:pt idx="5526">
                  <c:v>1</c:v>
                </c:pt>
                <c:pt idx="5527">
                  <c:v>1.8</c:v>
                </c:pt>
                <c:pt idx="5528">
                  <c:v>1.4</c:v>
                </c:pt>
                <c:pt idx="5529">
                  <c:v>1.1000000000000001</c:v>
                </c:pt>
                <c:pt idx="5537">
                  <c:v>0.98</c:v>
                </c:pt>
                <c:pt idx="5538">
                  <c:v>1.1000000000000001</c:v>
                </c:pt>
                <c:pt idx="5539">
                  <c:v>1.4</c:v>
                </c:pt>
                <c:pt idx="5540">
                  <c:v>1.5</c:v>
                </c:pt>
                <c:pt idx="5541">
                  <c:v>0.94</c:v>
                </c:pt>
                <c:pt idx="5542">
                  <c:v>1.5</c:v>
                </c:pt>
                <c:pt idx="5543">
                  <c:v>1.4</c:v>
                </c:pt>
                <c:pt idx="5544">
                  <c:v>1.5</c:v>
                </c:pt>
                <c:pt idx="5545">
                  <c:v>1.2</c:v>
                </c:pt>
                <c:pt idx="5546">
                  <c:v>1.4</c:v>
                </c:pt>
                <c:pt idx="5547">
                  <c:v>0.95</c:v>
                </c:pt>
                <c:pt idx="5548">
                  <c:v>1.4</c:v>
                </c:pt>
                <c:pt idx="5549">
                  <c:v>1.2</c:v>
                </c:pt>
                <c:pt idx="5563">
                  <c:v>0.92</c:v>
                </c:pt>
                <c:pt idx="5564">
                  <c:v>1.2</c:v>
                </c:pt>
                <c:pt idx="5565">
                  <c:v>1.1000000000000001</c:v>
                </c:pt>
                <c:pt idx="5566">
                  <c:v>0.83</c:v>
                </c:pt>
                <c:pt idx="5567">
                  <c:v>1.2</c:v>
                </c:pt>
                <c:pt idx="5568">
                  <c:v>0.55000000000000004</c:v>
                </c:pt>
                <c:pt idx="5569">
                  <c:v>0.99</c:v>
                </c:pt>
                <c:pt idx="5570">
                  <c:v>0.9</c:v>
                </c:pt>
                <c:pt idx="5571">
                  <c:v>0.78</c:v>
                </c:pt>
                <c:pt idx="5572">
                  <c:v>0.59</c:v>
                </c:pt>
                <c:pt idx="5573">
                  <c:v>0.81</c:v>
                </c:pt>
                <c:pt idx="5574">
                  <c:v>0.94</c:v>
                </c:pt>
                <c:pt idx="5575">
                  <c:v>1</c:v>
                </c:pt>
                <c:pt idx="5579">
                  <c:v>0.87</c:v>
                </c:pt>
                <c:pt idx="5580">
                  <c:v>1</c:v>
                </c:pt>
                <c:pt idx="5581">
                  <c:v>1.1000000000000001</c:v>
                </c:pt>
                <c:pt idx="5582">
                  <c:v>1.5</c:v>
                </c:pt>
                <c:pt idx="5583">
                  <c:v>1.2</c:v>
                </c:pt>
                <c:pt idx="5584">
                  <c:v>1.4</c:v>
                </c:pt>
                <c:pt idx="5585">
                  <c:v>0.77</c:v>
                </c:pt>
                <c:pt idx="5586">
                  <c:v>0.66</c:v>
                </c:pt>
                <c:pt idx="5587">
                  <c:v>0.47</c:v>
                </c:pt>
                <c:pt idx="5588">
                  <c:v>1</c:v>
                </c:pt>
                <c:pt idx="5589">
                  <c:v>0.82</c:v>
                </c:pt>
                <c:pt idx="5590">
                  <c:v>0.9</c:v>
                </c:pt>
                <c:pt idx="5591">
                  <c:v>1.1000000000000001</c:v>
                </c:pt>
                <c:pt idx="5592">
                  <c:v>1.9</c:v>
                </c:pt>
                <c:pt idx="5593">
                  <c:v>1.4</c:v>
                </c:pt>
                <c:pt idx="5595">
                  <c:v>1</c:v>
                </c:pt>
                <c:pt idx="5596">
                  <c:v>1.2</c:v>
                </c:pt>
                <c:pt idx="5597">
                  <c:v>1.5</c:v>
                </c:pt>
                <c:pt idx="5598">
                  <c:v>1</c:v>
                </c:pt>
                <c:pt idx="5599">
                  <c:v>0.99</c:v>
                </c:pt>
                <c:pt idx="5600">
                  <c:v>1</c:v>
                </c:pt>
                <c:pt idx="5601">
                  <c:v>0.94</c:v>
                </c:pt>
                <c:pt idx="5602">
                  <c:v>0.88</c:v>
                </c:pt>
                <c:pt idx="5603">
                  <c:v>1</c:v>
                </c:pt>
                <c:pt idx="5604">
                  <c:v>1.2</c:v>
                </c:pt>
                <c:pt idx="5613">
                  <c:v>1.1000000000000001</c:v>
                </c:pt>
                <c:pt idx="5614">
                  <c:v>0.57999999999999996</c:v>
                </c:pt>
                <c:pt idx="5615">
                  <c:v>0.87</c:v>
                </c:pt>
                <c:pt idx="5616">
                  <c:v>1.1000000000000001</c:v>
                </c:pt>
                <c:pt idx="5617">
                  <c:v>0.74</c:v>
                </c:pt>
                <c:pt idx="5618">
                  <c:v>0.49</c:v>
                </c:pt>
                <c:pt idx="5619">
                  <c:v>0.73</c:v>
                </c:pt>
                <c:pt idx="5620">
                  <c:v>1.2</c:v>
                </c:pt>
                <c:pt idx="5621">
                  <c:v>0.63</c:v>
                </c:pt>
                <c:pt idx="5622">
                  <c:v>0.61</c:v>
                </c:pt>
                <c:pt idx="5623">
                  <c:v>0.31</c:v>
                </c:pt>
                <c:pt idx="5624">
                  <c:v>0.37</c:v>
                </c:pt>
                <c:pt idx="5625">
                  <c:v>0.41</c:v>
                </c:pt>
                <c:pt idx="5626">
                  <c:v>0.17</c:v>
                </c:pt>
                <c:pt idx="5628">
                  <c:v>1.2</c:v>
                </c:pt>
                <c:pt idx="5629">
                  <c:v>0.89</c:v>
                </c:pt>
                <c:pt idx="5630">
                  <c:v>1.1000000000000001</c:v>
                </c:pt>
                <c:pt idx="5631">
                  <c:v>1.2</c:v>
                </c:pt>
                <c:pt idx="5632">
                  <c:v>1</c:v>
                </c:pt>
                <c:pt idx="5633">
                  <c:v>1.3</c:v>
                </c:pt>
                <c:pt idx="5634">
                  <c:v>1.6</c:v>
                </c:pt>
                <c:pt idx="5635">
                  <c:v>0.88</c:v>
                </c:pt>
                <c:pt idx="5636">
                  <c:v>0.49</c:v>
                </c:pt>
                <c:pt idx="5637">
                  <c:v>0.63</c:v>
                </c:pt>
                <c:pt idx="5638">
                  <c:v>0.28999999999999998</c:v>
                </c:pt>
                <c:pt idx="5639">
                  <c:v>0.46</c:v>
                </c:pt>
                <c:pt idx="5646">
                  <c:v>1.2</c:v>
                </c:pt>
                <c:pt idx="5647">
                  <c:v>0.28000000000000003</c:v>
                </c:pt>
                <c:pt idx="5648">
                  <c:v>0.25</c:v>
                </c:pt>
                <c:pt idx="5649">
                  <c:v>0.92</c:v>
                </c:pt>
                <c:pt idx="5652">
                  <c:v>0.43</c:v>
                </c:pt>
                <c:pt idx="5653">
                  <c:v>1.3</c:v>
                </c:pt>
                <c:pt idx="5654">
                  <c:v>1.2</c:v>
                </c:pt>
                <c:pt idx="5655">
                  <c:v>1.2</c:v>
                </c:pt>
                <c:pt idx="5656">
                  <c:v>0.76</c:v>
                </c:pt>
                <c:pt idx="5657">
                  <c:v>0.92</c:v>
                </c:pt>
                <c:pt idx="5658">
                  <c:v>1</c:v>
                </c:pt>
                <c:pt idx="5659">
                  <c:v>1</c:v>
                </c:pt>
                <c:pt idx="5660">
                  <c:v>1.1000000000000001</c:v>
                </c:pt>
                <c:pt idx="5661">
                  <c:v>1</c:v>
                </c:pt>
                <c:pt idx="5662">
                  <c:v>0.72</c:v>
                </c:pt>
                <c:pt idx="5663">
                  <c:v>1.1000000000000001</c:v>
                </c:pt>
                <c:pt idx="5664">
                  <c:v>0.89</c:v>
                </c:pt>
                <c:pt idx="5665">
                  <c:v>0.98</c:v>
                </c:pt>
                <c:pt idx="5667">
                  <c:v>0.6</c:v>
                </c:pt>
                <c:pt idx="5668">
                  <c:v>0.63</c:v>
                </c:pt>
                <c:pt idx="5669">
                  <c:v>0.89</c:v>
                </c:pt>
                <c:pt idx="5670">
                  <c:v>0.79</c:v>
                </c:pt>
                <c:pt idx="5671">
                  <c:v>0.89</c:v>
                </c:pt>
                <c:pt idx="5672">
                  <c:v>1.1000000000000001</c:v>
                </c:pt>
                <c:pt idx="5673">
                  <c:v>1.1000000000000001</c:v>
                </c:pt>
                <c:pt idx="5674">
                  <c:v>0.71</c:v>
                </c:pt>
                <c:pt idx="5675">
                  <c:v>0.9</c:v>
                </c:pt>
                <c:pt idx="5676">
                  <c:v>1.2</c:v>
                </c:pt>
                <c:pt idx="5677">
                  <c:v>0.83</c:v>
                </c:pt>
                <c:pt idx="5678">
                  <c:v>0.76</c:v>
                </c:pt>
                <c:pt idx="5679">
                  <c:v>0.9</c:v>
                </c:pt>
                <c:pt idx="5680">
                  <c:v>1.1000000000000001</c:v>
                </c:pt>
                <c:pt idx="5681">
                  <c:v>0.98</c:v>
                </c:pt>
                <c:pt idx="5682">
                  <c:v>0.91</c:v>
                </c:pt>
                <c:pt idx="5683">
                  <c:v>0.63</c:v>
                </c:pt>
                <c:pt idx="5684">
                  <c:v>0.43</c:v>
                </c:pt>
                <c:pt idx="5685">
                  <c:v>0.78</c:v>
                </c:pt>
                <c:pt idx="5686">
                  <c:v>0.94</c:v>
                </c:pt>
                <c:pt idx="5687">
                  <c:v>0.89</c:v>
                </c:pt>
                <c:pt idx="5688">
                  <c:v>0.61</c:v>
                </c:pt>
                <c:pt idx="5689">
                  <c:v>0.37</c:v>
                </c:pt>
                <c:pt idx="5690">
                  <c:v>1.2</c:v>
                </c:pt>
                <c:pt idx="5691">
                  <c:v>0.93</c:v>
                </c:pt>
                <c:pt idx="5692">
                  <c:v>0.82</c:v>
                </c:pt>
                <c:pt idx="5693">
                  <c:v>0.96</c:v>
                </c:pt>
                <c:pt idx="5694">
                  <c:v>0.92</c:v>
                </c:pt>
                <c:pt idx="5695">
                  <c:v>1.1000000000000001</c:v>
                </c:pt>
                <c:pt idx="5696">
                  <c:v>1.4</c:v>
                </c:pt>
                <c:pt idx="5698">
                  <c:v>0.81</c:v>
                </c:pt>
                <c:pt idx="5699">
                  <c:v>1.1000000000000001</c:v>
                </c:pt>
                <c:pt idx="5700">
                  <c:v>1</c:v>
                </c:pt>
                <c:pt idx="5701">
                  <c:v>0.81</c:v>
                </c:pt>
                <c:pt idx="5702">
                  <c:v>0.53</c:v>
                </c:pt>
                <c:pt idx="5703">
                  <c:v>0.43</c:v>
                </c:pt>
                <c:pt idx="5704">
                  <c:v>0.91</c:v>
                </c:pt>
                <c:pt idx="5705">
                  <c:v>0.46</c:v>
                </c:pt>
                <c:pt idx="5706">
                  <c:v>0.69</c:v>
                </c:pt>
                <c:pt idx="5707">
                  <c:v>0.56000000000000005</c:v>
                </c:pt>
                <c:pt idx="5708">
                  <c:v>1.2</c:v>
                </c:pt>
                <c:pt idx="5709">
                  <c:v>1.1000000000000001</c:v>
                </c:pt>
                <c:pt idx="5710">
                  <c:v>1.1000000000000001</c:v>
                </c:pt>
                <c:pt idx="5711">
                  <c:v>1</c:v>
                </c:pt>
                <c:pt idx="5712">
                  <c:v>0.79</c:v>
                </c:pt>
                <c:pt idx="5713">
                  <c:v>0.97</c:v>
                </c:pt>
                <c:pt idx="5714">
                  <c:v>0.52</c:v>
                </c:pt>
                <c:pt idx="5715">
                  <c:v>1</c:v>
                </c:pt>
                <c:pt idx="5716">
                  <c:v>1</c:v>
                </c:pt>
                <c:pt idx="5717">
                  <c:v>1.1000000000000001</c:v>
                </c:pt>
                <c:pt idx="5718">
                  <c:v>1.2</c:v>
                </c:pt>
                <c:pt idx="5719">
                  <c:v>0.95</c:v>
                </c:pt>
                <c:pt idx="5720">
                  <c:v>0.46</c:v>
                </c:pt>
                <c:pt idx="5721">
                  <c:v>0.3</c:v>
                </c:pt>
                <c:pt idx="5722">
                  <c:v>0.7</c:v>
                </c:pt>
                <c:pt idx="5723">
                  <c:v>0.74</c:v>
                </c:pt>
                <c:pt idx="5724">
                  <c:v>0.54</c:v>
                </c:pt>
                <c:pt idx="5725">
                  <c:v>0.51</c:v>
                </c:pt>
                <c:pt idx="5726">
                  <c:v>0.54</c:v>
                </c:pt>
                <c:pt idx="5727">
                  <c:v>0.67</c:v>
                </c:pt>
                <c:pt idx="5728">
                  <c:v>0.42</c:v>
                </c:pt>
                <c:pt idx="5729">
                  <c:v>0.46</c:v>
                </c:pt>
                <c:pt idx="5730">
                  <c:v>0.73</c:v>
                </c:pt>
                <c:pt idx="5731">
                  <c:v>0.93</c:v>
                </c:pt>
                <c:pt idx="5732">
                  <c:v>1.1000000000000001</c:v>
                </c:pt>
                <c:pt idx="5733">
                  <c:v>0.96</c:v>
                </c:pt>
                <c:pt idx="5734">
                  <c:v>0.67</c:v>
                </c:pt>
                <c:pt idx="5735">
                  <c:v>1.1000000000000001</c:v>
                </c:pt>
                <c:pt idx="5736">
                  <c:v>1.3</c:v>
                </c:pt>
                <c:pt idx="5737">
                  <c:v>0.49</c:v>
                </c:pt>
                <c:pt idx="5738">
                  <c:v>1.2</c:v>
                </c:pt>
                <c:pt idx="5739">
                  <c:v>0.89</c:v>
                </c:pt>
                <c:pt idx="5740">
                  <c:v>0.66</c:v>
                </c:pt>
                <c:pt idx="5741">
                  <c:v>1.3</c:v>
                </c:pt>
                <c:pt idx="5742">
                  <c:v>1.5</c:v>
                </c:pt>
                <c:pt idx="5743">
                  <c:v>0.69</c:v>
                </c:pt>
                <c:pt idx="5744">
                  <c:v>1</c:v>
                </c:pt>
                <c:pt idx="5745">
                  <c:v>1.2</c:v>
                </c:pt>
                <c:pt idx="5785">
                  <c:v>1.5</c:v>
                </c:pt>
                <c:pt idx="5786">
                  <c:v>1.7</c:v>
                </c:pt>
                <c:pt idx="5787">
                  <c:v>1.5</c:v>
                </c:pt>
                <c:pt idx="5788">
                  <c:v>1.4</c:v>
                </c:pt>
                <c:pt idx="5789">
                  <c:v>1</c:v>
                </c:pt>
                <c:pt idx="5790">
                  <c:v>1.2</c:v>
                </c:pt>
                <c:pt idx="5791">
                  <c:v>1.2</c:v>
                </c:pt>
                <c:pt idx="5792">
                  <c:v>1.5</c:v>
                </c:pt>
                <c:pt idx="5794">
                  <c:v>1.4</c:v>
                </c:pt>
                <c:pt idx="5795">
                  <c:v>1.6</c:v>
                </c:pt>
                <c:pt idx="5796">
                  <c:v>1.2</c:v>
                </c:pt>
                <c:pt idx="5797">
                  <c:v>0.87</c:v>
                </c:pt>
                <c:pt idx="5798">
                  <c:v>1.5</c:v>
                </c:pt>
                <c:pt idx="5799">
                  <c:v>1.2</c:v>
                </c:pt>
                <c:pt idx="5800">
                  <c:v>1.2</c:v>
                </c:pt>
                <c:pt idx="5801">
                  <c:v>1.6</c:v>
                </c:pt>
                <c:pt idx="5802">
                  <c:v>1.3</c:v>
                </c:pt>
                <c:pt idx="5803">
                  <c:v>0.47</c:v>
                </c:pt>
                <c:pt idx="5804">
                  <c:v>0.95</c:v>
                </c:pt>
                <c:pt idx="5805">
                  <c:v>1.7</c:v>
                </c:pt>
                <c:pt idx="5806">
                  <c:v>1.5</c:v>
                </c:pt>
                <c:pt idx="5807">
                  <c:v>0.8</c:v>
                </c:pt>
                <c:pt idx="5808">
                  <c:v>1.4</c:v>
                </c:pt>
                <c:pt idx="5809">
                  <c:v>1.2</c:v>
                </c:pt>
                <c:pt idx="5810">
                  <c:v>1</c:v>
                </c:pt>
                <c:pt idx="5811">
                  <c:v>0.9</c:v>
                </c:pt>
                <c:pt idx="5812">
                  <c:v>1.3</c:v>
                </c:pt>
                <c:pt idx="5813">
                  <c:v>1.6</c:v>
                </c:pt>
                <c:pt idx="5814">
                  <c:v>1.3</c:v>
                </c:pt>
                <c:pt idx="5815">
                  <c:v>1.3</c:v>
                </c:pt>
                <c:pt idx="5816">
                  <c:v>1.6</c:v>
                </c:pt>
                <c:pt idx="5817">
                  <c:v>1.2</c:v>
                </c:pt>
                <c:pt idx="5818">
                  <c:v>1.1000000000000001</c:v>
                </c:pt>
                <c:pt idx="5819">
                  <c:v>1.3</c:v>
                </c:pt>
                <c:pt idx="5820">
                  <c:v>1.5</c:v>
                </c:pt>
                <c:pt idx="5821">
                  <c:v>1.5</c:v>
                </c:pt>
                <c:pt idx="5822">
                  <c:v>1.3</c:v>
                </c:pt>
                <c:pt idx="5823">
                  <c:v>1.5</c:v>
                </c:pt>
                <c:pt idx="5824">
                  <c:v>1.1000000000000001</c:v>
                </c:pt>
                <c:pt idx="5825">
                  <c:v>1</c:v>
                </c:pt>
                <c:pt idx="5826">
                  <c:v>1.1000000000000001</c:v>
                </c:pt>
                <c:pt idx="5827">
                  <c:v>1.4</c:v>
                </c:pt>
                <c:pt idx="5828">
                  <c:v>1.4</c:v>
                </c:pt>
                <c:pt idx="5829">
                  <c:v>1.6</c:v>
                </c:pt>
                <c:pt idx="5830">
                  <c:v>1.3</c:v>
                </c:pt>
                <c:pt idx="5831">
                  <c:v>0.92</c:v>
                </c:pt>
                <c:pt idx="5832">
                  <c:v>0.92</c:v>
                </c:pt>
                <c:pt idx="5833">
                  <c:v>1</c:v>
                </c:pt>
                <c:pt idx="5834">
                  <c:v>0.74</c:v>
                </c:pt>
                <c:pt idx="5835">
                  <c:v>0.99</c:v>
                </c:pt>
                <c:pt idx="5836">
                  <c:v>0.83</c:v>
                </c:pt>
                <c:pt idx="5837">
                  <c:v>0.69</c:v>
                </c:pt>
                <c:pt idx="5838">
                  <c:v>0.5</c:v>
                </c:pt>
                <c:pt idx="5839">
                  <c:v>1.1000000000000001</c:v>
                </c:pt>
                <c:pt idx="5840">
                  <c:v>0.78</c:v>
                </c:pt>
                <c:pt idx="5841">
                  <c:v>0.85</c:v>
                </c:pt>
                <c:pt idx="5842">
                  <c:v>0.7</c:v>
                </c:pt>
                <c:pt idx="5843">
                  <c:v>0.79</c:v>
                </c:pt>
                <c:pt idx="5844">
                  <c:v>0.81</c:v>
                </c:pt>
                <c:pt idx="5845">
                  <c:v>0.75</c:v>
                </c:pt>
                <c:pt idx="5846">
                  <c:v>0.91</c:v>
                </c:pt>
                <c:pt idx="5847">
                  <c:v>1.1000000000000001</c:v>
                </c:pt>
                <c:pt idx="5852">
                  <c:v>0.9</c:v>
                </c:pt>
                <c:pt idx="5853">
                  <c:v>1.1000000000000001</c:v>
                </c:pt>
                <c:pt idx="5854">
                  <c:v>1.4</c:v>
                </c:pt>
                <c:pt idx="5855">
                  <c:v>1.3</c:v>
                </c:pt>
                <c:pt idx="5856">
                  <c:v>1.5</c:v>
                </c:pt>
                <c:pt idx="5857">
                  <c:v>0.88</c:v>
                </c:pt>
                <c:pt idx="5858">
                  <c:v>0.86</c:v>
                </c:pt>
                <c:pt idx="5859">
                  <c:v>1.2</c:v>
                </c:pt>
                <c:pt idx="5860">
                  <c:v>0.85</c:v>
                </c:pt>
                <c:pt idx="5861">
                  <c:v>1.1000000000000001</c:v>
                </c:pt>
                <c:pt idx="5862">
                  <c:v>2.7</c:v>
                </c:pt>
                <c:pt idx="5863">
                  <c:v>3.8</c:v>
                </c:pt>
                <c:pt idx="5864">
                  <c:v>2.1</c:v>
                </c:pt>
                <c:pt idx="5865">
                  <c:v>1.7</c:v>
                </c:pt>
                <c:pt idx="5866">
                  <c:v>1.3</c:v>
                </c:pt>
                <c:pt idx="5867">
                  <c:v>1.1000000000000001</c:v>
                </c:pt>
                <c:pt idx="5868">
                  <c:v>1.3</c:v>
                </c:pt>
                <c:pt idx="5869">
                  <c:v>0.98</c:v>
                </c:pt>
                <c:pt idx="5870">
                  <c:v>1.1000000000000001</c:v>
                </c:pt>
                <c:pt idx="5871">
                  <c:v>1.5</c:v>
                </c:pt>
                <c:pt idx="5872">
                  <c:v>1.1000000000000001</c:v>
                </c:pt>
                <c:pt idx="5873">
                  <c:v>0.98</c:v>
                </c:pt>
                <c:pt idx="5874">
                  <c:v>1</c:v>
                </c:pt>
                <c:pt idx="5875">
                  <c:v>1.1000000000000001</c:v>
                </c:pt>
                <c:pt idx="5876">
                  <c:v>1.3</c:v>
                </c:pt>
                <c:pt idx="5877">
                  <c:v>1.3</c:v>
                </c:pt>
                <c:pt idx="5878">
                  <c:v>1.4</c:v>
                </c:pt>
                <c:pt idx="5880">
                  <c:v>0.79</c:v>
                </c:pt>
                <c:pt idx="5881">
                  <c:v>0.88</c:v>
                </c:pt>
                <c:pt idx="5882">
                  <c:v>1.1000000000000001</c:v>
                </c:pt>
                <c:pt idx="5883">
                  <c:v>1.4</c:v>
                </c:pt>
                <c:pt idx="5884">
                  <c:v>1.2</c:v>
                </c:pt>
                <c:pt idx="5885">
                  <c:v>2.2000000000000002</c:v>
                </c:pt>
                <c:pt idx="5886">
                  <c:v>1.2</c:v>
                </c:pt>
                <c:pt idx="5887">
                  <c:v>1</c:v>
                </c:pt>
                <c:pt idx="5888">
                  <c:v>0.64</c:v>
                </c:pt>
                <c:pt idx="5889">
                  <c:v>0.7</c:v>
                </c:pt>
                <c:pt idx="5890">
                  <c:v>1.6</c:v>
                </c:pt>
                <c:pt idx="5891">
                  <c:v>1.4</c:v>
                </c:pt>
                <c:pt idx="5900">
                  <c:v>1.5</c:v>
                </c:pt>
                <c:pt idx="5901">
                  <c:v>0.86</c:v>
                </c:pt>
                <c:pt idx="5902">
                  <c:v>0.61</c:v>
                </c:pt>
                <c:pt idx="5903">
                  <c:v>1</c:v>
                </c:pt>
                <c:pt idx="6046">
                  <c:v>0.99</c:v>
                </c:pt>
                <c:pt idx="6047">
                  <c:v>1.4</c:v>
                </c:pt>
                <c:pt idx="6048">
                  <c:v>1.5</c:v>
                </c:pt>
                <c:pt idx="6049">
                  <c:v>1.3</c:v>
                </c:pt>
                <c:pt idx="6050">
                  <c:v>1.3</c:v>
                </c:pt>
                <c:pt idx="6051">
                  <c:v>1.4</c:v>
                </c:pt>
                <c:pt idx="6052">
                  <c:v>1.3</c:v>
                </c:pt>
                <c:pt idx="6053">
                  <c:v>1.2</c:v>
                </c:pt>
                <c:pt idx="6054">
                  <c:v>1.4</c:v>
                </c:pt>
                <c:pt idx="6055">
                  <c:v>0.83</c:v>
                </c:pt>
                <c:pt idx="6056">
                  <c:v>0.79</c:v>
                </c:pt>
                <c:pt idx="6057">
                  <c:v>1.3</c:v>
                </c:pt>
                <c:pt idx="6058">
                  <c:v>1.4</c:v>
                </c:pt>
                <c:pt idx="6059">
                  <c:v>1.1000000000000001</c:v>
                </c:pt>
                <c:pt idx="6062">
                  <c:v>1.3</c:v>
                </c:pt>
                <c:pt idx="6063">
                  <c:v>1.1000000000000001</c:v>
                </c:pt>
                <c:pt idx="6064">
                  <c:v>0.85</c:v>
                </c:pt>
                <c:pt idx="6065">
                  <c:v>0.99</c:v>
                </c:pt>
                <c:pt idx="6066">
                  <c:v>1.1000000000000001</c:v>
                </c:pt>
                <c:pt idx="6074">
                  <c:v>0.96</c:v>
                </c:pt>
                <c:pt idx="6075">
                  <c:v>1.2</c:v>
                </c:pt>
                <c:pt idx="6076">
                  <c:v>0.87</c:v>
                </c:pt>
                <c:pt idx="6077">
                  <c:v>0.9</c:v>
                </c:pt>
                <c:pt idx="6078">
                  <c:v>1.3</c:v>
                </c:pt>
                <c:pt idx="6079">
                  <c:v>1.2</c:v>
                </c:pt>
                <c:pt idx="6080">
                  <c:v>1.3</c:v>
                </c:pt>
                <c:pt idx="6081">
                  <c:v>1</c:v>
                </c:pt>
                <c:pt idx="6082">
                  <c:v>1</c:v>
                </c:pt>
                <c:pt idx="6083">
                  <c:v>1.2</c:v>
                </c:pt>
                <c:pt idx="6084">
                  <c:v>1.1000000000000001</c:v>
                </c:pt>
                <c:pt idx="6085">
                  <c:v>1</c:v>
                </c:pt>
                <c:pt idx="6086">
                  <c:v>1.6</c:v>
                </c:pt>
                <c:pt idx="6087">
                  <c:v>1.5</c:v>
                </c:pt>
                <c:pt idx="6088">
                  <c:v>1.5</c:v>
                </c:pt>
                <c:pt idx="6089">
                  <c:v>1.4</c:v>
                </c:pt>
                <c:pt idx="6090">
                  <c:v>1.3</c:v>
                </c:pt>
                <c:pt idx="6091">
                  <c:v>1</c:v>
                </c:pt>
                <c:pt idx="6092">
                  <c:v>1.6</c:v>
                </c:pt>
                <c:pt idx="6093">
                  <c:v>1.8</c:v>
                </c:pt>
                <c:pt idx="6094">
                  <c:v>1.3</c:v>
                </c:pt>
                <c:pt idx="6095">
                  <c:v>1.5</c:v>
                </c:pt>
                <c:pt idx="6096">
                  <c:v>1.4</c:v>
                </c:pt>
                <c:pt idx="6097">
                  <c:v>1.3</c:v>
                </c:pt>
                <c:pt idx="6098">
                  <c:v>1.3</c:v>
                </c:pt>
                <c:pt idx="6099">
                  <c:v>1.4</c:v>
                </c:pt>
                <c:pt idx="6100">
                  <c:v>1.5</c:v>
                </c:pt>
                <c:pt idx="6101">
                  <c:v>1.7</c:v>
                </c:pt>
                <c:pt idx="6102">
                  <c:v>1.6</c:v>
                </c:pt>
                <c:pt idx="6103">
                  <c:v>0.81</c:v>
                </c:pt>
                <c:pt idx="6104">
                  <c:v>1</c:v>
                </c:pt>
                <c:pt idx="6105">
                  <c:v>0.91</c:v>
                </c:pt>
                <c:pt idx="6106">
                  <c:v>1.3</c:v>
                </c:pt>
                <c:pt idx="6107">
                  <c:v>1.2</c:v>
                </c:pt>
                <c:pt idx="6110">
                  <c:v>1.7</c:v>
                </c:pt>
                <c:pt idx="6111">
                  <c:v>1.2</c:v>
                </c:pt>
                <c:pt idx="6112">
                  <c:v>1.3</c:v>
                </c:pt>
                <c:pt idx="6113">
                  <c:v>1.4</c:v>
                </c:pt>
                <c:pt idx="6114">
                  <c:v>1.6</c:v>
                </c:pt>
                <c:pt idx="6115">
                  <c:v>1.7</c:v>
                </c:pt>
                <c:pt idx="6116">
                  <c:v>1.5</c:v>
                </c:pt>
                <c:pt idx="6117">
                  <c:v>1.6</c:v>
                </c:pt>
                <c:pt idx="6120">
                  <c:v>1.6</c:v>
                </c:pt>
                <c:pt idx="6122">
                  <c:v>1.1000000000000001</c:v>
                </c:pt>
                <c:pt idx="6128">
                  <c:v>1.3</c:v>
                </c:pt>
                <c:pt idx="6132">
                  <c:v>1.5</c:v>
                </c:pt>
                <c:pt idx="6133">
                  <c:v>1.2</c:v>
                </c:pt>
                <c:pt idx="6134">
                  <c:v>1.8</c:v>
                </c:pt>
                <c:pt idx="6137">
                  <c:v>0.79</c:v>
                </c:pt>
                <c:pt idx="6139">
                  <c:v>0.95</c:v>
                </c:pt>
                <c:pt idx="6140">
                  <c:v>1.1000000000000001</c:v>
                </c:pt>
                <c:pt idx="6141">
                  <c:v>1.2</c:v>
                </c:pt>
                <c:pt idx="6142">
                  <c:v>1.7</c:v>
                </c:pt>
                <c:pt idx="6143">
                  <c:v>1.9</c:v>
                </c:pt>
                <c:pt idx="6144">
                  <c:v>1.9</c:v>
                </c:pt>
                <c:pt idx="6145">
                  <c:v>1.4</c:v>
                </c:pt>
                <c:pt idx="6146">
                  <c:v>2</c:v>
                </c:pt>
                <c:pt idx="6147">
                  <c:v>2.4</c:v>
                </c:pt>
                <c:pt idx="6148">
                  <c:v>2.4</c:v>
                </c:pt>
                <c:pt idx="6149">
                  <c:v>2.2999999999999998</c:v>
                </c:pt>
                <c:pt idx="6150">
                  <c:v>1.1000000000000001</c:v>
                </c:pt>
                <c:pt idx="6151">
                  <c:v>2.2999999999999998</c:v>
                </c:pt>
                <c:pt idx="6152">
                  <c:v>1.4</c:v>
                </c:pt>
                <c:pt idx="6153">
                  <c:v>0.98</c:v>
                </c:pt>
                <c:pt idx="6154">
                  <c:v>0.8</c:v>
                </c:pt>
                <c:pt idx="6155">
                  <c:v>0.68</c:v>
                </c:pt>
                <c:pt idx="6156">
                  <c:v>1.5</c:v>
                </c:pt>
                <c:pt idx="6157">
                  <c:v>0.92</c:v>
                </c:pt>
                <c:pt idx="6158">
                  <c:v>1.3</c:v>
                </c:pt>
                <c:pt idx="6159">
                  <c:v>1.3</c:v>
                </c:pt>
                <c:pt idx="6160">
                  <c:v>1.1000000000000001</c:v>
                </c:pt>
                <c:pt idx="6161">
                  <c:v>0.75</c:v>
                </c:pt>
                <c:pt idx="6162">
                  <c:v>1.9</c:v>
                </c:pt>
                <c:pt idx="6163">
                  <c:v>1.5</c:v>
                </c:pt>
                <c:pt idx="6164">
                  <c:v>1.4</c:v>
                </c:pt>
                <c:pt idx="6165">
                  <c:v>1.4</c:v>
                </c:pt>
                <c:pt idx="6166">
                  <c:v>1.5</c:v>
                </c:pt>
                <c:pt idx="6167">
                  <c:v>1.2</c:v>
                </c:pt>
                <c:pt idx="6170">
                  <c:v>1.2</c:v>
                </c:pt>
                <c:pt idx="6171">
                  <c:v>0.86</c:v>
                </c:pt>
                <c:pt idx="6173">
                  <c:v>0.52</c:v>
                </c:pt>
                <c:pt idx="6174">
                  <c:v>0.88</c:v>
                </c:pt>
                <c:pt idx="6175">
                  <c:v>0.64</c:v>
                </c:pt>
                <c:pt idx="6176">
                  <c:v>0.85</c:v>
                </c:pt>
                <c:pt idx="6177">
                  <c:v>1.7</c:v>
                </c:pt>
                <c:pt idx="6178">
                  <c:v>4.3</c:v>
                </c:pt>
                <c:pt idx="6179">
                  <c:v>3.1</c:v>
                </c:pt>
                <c:pt idx="6180">
                  <c:v>1.9</c:v>
                </c:pt>
                <c:pt idx="6181">
                  <c:v>1</c:v>
                </c:pt>
                <c:pt idx="6182">
                  <c:v>1.2</c:v>
                </c:pt>
                <c:pt idx="6183">
                  <c:v>2.2999999999999998</c:v>
                </c:pt>
                <c:pt idx="6184">
                  <c:v>2.8</c:v>
                </c:pt>
                <c:pt idx="6185">
                  <c:v>1.8</c:v>
                </c:pt>
                <c:pt idx="6186">
                  <c:v>1.9</c:v>
                </c:pt>
                <c:pt idx="6187">
                  <c:v>1.6</c:v>
                </c:pt>
                <c:pt idx="6188">
                  <c:v>1.2</c:v>
                </c:pt>
                <c:pt idx="6189">
                  <c:v>1.5</c:v>
                </c:pt>
                <c:pt idx="6190">
                  <c:v>1.4</c:v>
                </c:pt>
                <c:pt idx="6193">
                  <c:v>1.4</c:v>
                </c:pt>
                <c:pt idx="6194">
                  <c:v>1.5</c:v>
                </c:pt>
                <c:pt idx="6195">
                  <c:v>1.8</c:v>
                </c:pt>
                <c:pt idx="6196">
                  <c:v>1.6</c:v>
                </c:pt>
                <c:pt idx="6197">
                  <c:v>1.2</c:v>
                </c:pt>
                <c:pt idx="6198">
                  <c:v>1.4</c:v>
                </c:pt>
                <c:pt idx="6199">
                  <c:v>1.4</c:v>
                </c:pt>
                <c:pt idx="6201">
                  <c:v>0.97</c:v>
                </c:pt>
                <c:pt idx="6202">
                  <c:v>0.86</c:v>
                </c:pt>
                <c:pt idx="6207">
                  <c:v>2.2999999999999998</c:v>
                </c:pt>
                <c:pt idx="6208">
                  <c:v>2.2999999999999998</c:v>
                </c:pt>
                <c:pt idx="6209">
                  <c:v>1.4</c:v>
                </c:pt>
                <c:pt idx="6210">
                  <c:v>0.74</c:v>
                </c:pt>
                <c:pt idx="6211">
                  <c:v>0.83</c:v>
                </c:pt>
                <c:pt idx="6212">
                  <c:v>1.5</c:v>
                </c:pt>
                <c:pt idx="6213">
                  <c:v>0.77</c:v>
                </c:pt>
                <c:pt idx="6214">
                  <c:v>1.6</c:v>
                </c:pt>
                <c:pt idx="6215">
                  <c:v>2.1</c:v>
                </c:pt>
                <c:pt idx="6216">
                  <c:v>1.1000000000000001</c:v>
                </c:pt>
                <c:pt idx="6217">
                  <c:v>1.4</c:v>
                </c:pt>
                <c:pt idx="6218">
                  <c:v>1.4</c:v>
                </c:pt>
                <c:pt idx="6219">
                  <c:v>1.4</c:v>
                </c:pt>
                <c:pt idx="6220">
                  <c:v>0.94</c:v>
                </c:pt>
                <c:pt idx="6221">
                  <c:v>1.2</c:v>
                </c:pt>
                <c:pt idx="6222">
                  <c:v>0.63</c:v>
                </c:pt>
                <c:pt idx="6223">
                  <c:v>1.1000000000000001</c:v>
                </c:pt>
                <c:pt idx="6224">
                  <c:v>0.95</c:v>
                </c:pt>
                <c:pt idx="6225">
                  <c:v>1.1000000000000001</c:v>
                </c:pt>
                <c:pt idx="6226">
                  <c:v>1.4</c:v>
                </c:pt>
                <c:pt idx="6227">
                  <c:v>2</c:v>
                </c:pt>
                <c:pt idx="6228">
                  <c:v>1.7</c:v>
                </c:pt>
                <c:pt idx="6229">
                  <c:v>1.5</c:v>
                </c:pt>
                <c:pt idx="6230">
                  <c:v>1.8</c:v>
                </c:pt>
                <c:pt idx="6231">
                  <c:v>3.7</c:v>
                </c:pt>
                <c:pt idx="6232">
                  <c:v>5.6</c:v>
                </c:pt>
                <c:pt idx="6233">
                  <c:v>3.5</c:v>
                </c:pt>
                <c:pt idx="6234">
                  <c:v>2.2999999999999998</c:v>
                </c:pt>
                <c:pt idx="6235">
                  <c:v>2.4</c:v>
                </c:pt>
                <c:pt idx="6236">
                  <c:v>2.1</c:v>
                </c:pt>
                <c:pt idx="6237">
                  <c:v>1.3</c:v>
                </c:pt>
                <c:pt idx="6238">
                  <c:v>0.95</c:v>
                </c:pt>
                <c:pt idx="6239">
                  <c:v>0.96</c:v>
                </c:pt>
                <c:pt idx="6240">
                  <c:v>1.2</c:v>
                </c:pt>
                <c:pt idx="6241">
                  <c:v>1.3</c:v>
                </c:pt>
                <c:pt idx="6242">
                  <c:v>0.98</c:v>
                </c:pt>
                <c:pt idx="6243">
                  <c:v>0.87</c:v>
                </c:pt>
                <c:pt idx="6244">
                  <c:v>1.3</c:v>
                </c:pt>
                <c:pt idx="6245">
                  <c:v>0.74</c:v>
                </c:pt>
                <c:pt idx="6246">
                  <c:v>1.4</c:v>
                </c:pt>
                <c:pt idx="6247">
                  <c:v>1.2</c:v>
                </c:pt>
                <c:pt idx="6248">
                  <c:v>1.1000000000000001</c:v>
                </c:pt>
                <c:pt idx="6249">
                  <c:v>1.1000000000000001</c:v>
                </c:pt>
                <c:pt idx="6250">
                  <c:v>1.4</c:v>
                </c:pt>
                <c:pt idx="6251">
                  <c:v>1.7</c:v>
                </c:pt>
                <c:pt idx="6252">
                  <c:v>2.2000000000000002</c:v>
                </c:pt>
                <c:pt idx="6253">
                  <c:v>2.1</c:v>
                </c:pt>
                <c:pt idx="6254">
                  <c:v>1.6</c:v>
                </c:pt>
                <c:pt idx="6255">
                  <c:v>1.4</c:v>
                </c:pt>
                <c:pt idx="6256">
                  <c:v>1.8</c:v>
                </c:pt>
                <c:pt idx="6257">
                  <c:v>1.6</c:v>
                </c:pt>
                <c:pt idx="6258">
                  <c:v>1.5</c:v>
                </c:pt>
                <c:pt idx="6259">
                  <c:v>1.3</c:v>
                </c:pt>
                <c:pt idx="6260">
                  <c:v>1.3</c:v>
                </c:pt>
                <c:pt idx="6261">
                  <c:v>1.3</c:v>
                </c:pt>
                <c:pt idx="6262">
                  <c:v>1.2</c:v>
                </c:pt>
                <c:pt idx="6263">
                  <c:v>0.72</c:v>
                </c:pt>
                <c:pt idx="6264">
                  <c:v>0.98</c:v>
                </c:pt>
                <c:pt idx="6265">
                  <c:v>0.87</c:v>
                </c:pt>
                <c:pt idx="6266">
                  <c:v>0.82</c:v>
                </c:pt>
                <c:pt idx="6267">
                  <c:v>1.2</c:v>
                </c:pt>
                <c:pt idx="6268">
                  <c:v>1.4</c:v>
                </c:pt>
                <c:pt idx="6269">
                  <c:v>1.3</c:v>
                </c:pt>
                <c:pt idx="6270">
                  <c:v>1.2</c:v>
                </c:pt>
                <c:pt idx="6271">
                  <c:v>1</c:v>
                </c:pt>
                <c:pt idx="6272">
                  <c:v>0.98</c:v>
                </c:pt>
                <c:pt idx="6273">
                  <c:v>0.9</c:v>
                </c:pt>
                <c:pt idx="6274">
                  <c:v>0.94</c:v>
                </c:pt>
                <c:pt idx="6275">
                  <c:v>1.1000000000000001</c:v>
                </c:pt>
                <c:pt idx="6277">
                  <c:v>0.8</c:v>
                </c:pt>
                <c:pt idx="6278">
                  <c:v>1.1000000000000001</c:v>
                </c:pt>
                <c:pt idx="6279">
                  <c:v>1.1000000000000001</c:v>
                </c:pt>
                <c:pt idx="6280">
                  <c:v>0.99</c:v>
                </c:pt>
                <c:pt idx="6281">
                  <c:v>0.97</c:v>
                </c:pt>
                <c:pt idx="6282">
                  <c:v>1.1000000000000001</c:v>
                </c:pt>
                <c:pt idx="6283">
                  <c:v>1.4</c:v>
                </c:pt>
                <c:pt idx="6284">
                  <c:v>1.4</c:v>
                </c:pt>
                <c:pt idx="6285">
                  <c:v>1.2</c:v>
                </c:pt>
                <c:pt idx="6286">
                  <c:v>0.89</c:v>
                </c:pt>
                <c:pt idx="6287">
                  <c:v>0.78</c:v>
                </c:pt>
                <c:pt idx="6288">
                  <c:v>1.1000000000000001</c:v>
                </c:pt>
                <c:pt idx="6289">
                  <c:v>1.1000000000000001</c:v>
                </c:pt>
                <c:pt idx="6290">
                  <c:v>0.97</c:v>
                </c:pt>
                <c:pt idx="6291">
                  <c:v>0.67</c:v>
                </c:pt>
                <c:pt idx="6292">
                  <c:v>0.76</c:v>
                </c:pt>
                <c:pt idx="6293">
                  <c:v>0.52</c:v>
                </c:pt>
                <c:pt idx="6294">
                  <c:v>0.63</c:v>
                </c:pt>
                <c:pt idx="6295">
                  <c:v>1</c:v>
                </c:pt>
                <c:pt idx="6296">
                  <c:v>1.2</c:v>
                </c:pt>
                <c:pt idx="6297">
                  <c:v>1.1000000000000001</c:v>
                </c:pt>
                <c:pt idx="6299">
                  <c:v>1.3</c:v>
                </c:pt>
                <c:pt idx="6300">
                  <c:v>1.1000000000000001</c:v>
                </c:pt>
                <c:pt idx="6301">
                  <c:v>0.59</c:v>
                </c:pt>
                <c:pt idx="6302">
                  <c:v>1.2</c:v>
                </c:pt>
                <c:pt idx="6303">
                  <c:v>0.63</c:v>
                </c:pt>
                <c:pt idx="6304">
                  <c:v>0.46</c:v>
                </c:pt>
                <c:pt idx="6305">
                  <c:v>0.81</c:v>
                </c:pt>
                <c:pt idx="6306">
                  <c:v>1.5</c:v>
                </c:pt>
                <c:pt idx="6307">
                  <c:v>2.1</c:v>
                </c:pt>
                <c:pt idx="6308">
                  <c:v>1.3</c:v>
                </c:pt>
                <c:pt idx="6309">
                  <c:v>0.55000000000000004</c:v>
                </c:pt>
                <c:pt idx="6310">
                  <c:v>1</c:v>
                </c:pt>
                <c:pt idx="6311">
                  <c:v>1</c:v>
                </c:pt>
                <c:pt idx="6312">
                  <c:v>0.65</c:v>
                </c:pt>
                <c:pt idx="6313">
                  <c:v>0.85</c:v>
                </c:pt>
                <c:pt idx="6314">
                  <c:v>0.38</c:v>
                </c:pt>
                <c:pt idx="6315">
                  <c:v>0.56999999999999995</c:v>
                </c:pt>
                <c:pt idx="6316">
                  <c:v>0.4</c:v>
                </c:pt>
                <c:pt idx="6317">
                  <c:v>0.46</c:v>
                </c:pt>
                <c:pt idx="6318">
                  <c:v>0.8</c:v>
                </c:pt>
                <c:pt idx="6319">
                  <c:v>1.2</c:v>
                </c:pt>
                <c:pt idx="6320">
                  <c:v>0.7</c:v>
                </c:pt>
                <c:pt idx="6321">
                  <c:v>0.5</c:v>
                </c:pt>
                <c:pt idx="6322">
                  <c:v>0.73</c:v>
                </c:pt>
                <c:pt idx="6323">
                  <c:v>0.8</c:v>
                </c:pt>
                <c:pt idx="6324">
                  <c:v>0.39</c:v>
                </c:pt>
                <c:pt idx="6325">
                  <c:v>0.44</c:v>
                </c:pt>
                <c:pt idx="6326">
                  <c:v>1.1000000000000001</c:v>
                </c:pt>
                <c:pt idx="6327">
                  <c:v>0.7</c:v>
                </c:pt>
                <c:pt idx="6328">
                  <c:v>1</c:v>
                </c:pt>
                <c:pt idx="6329">
                  <c:v>0.78</c:v>
                </c:pt>
                <c:pt idx="6330">
                  <c:v>0.63</c:v>
                </c:pt>
                <c:pt idx="6331">
                  <c:v>0.55000000000000004</c:v>
                </c:pt>
                <c:pt idx="6332">
                  <c:v>0.37</c:v>
                </c:pt>
                <c:pt idx="6333">
                  <c:v>0.23</c:v>
                </c:pt>
                <c:pt idx="6335">
                  <c:v>0.24</c:v>
                </c:pt>
                <c:pt idx="6337">
                  <c:v>0.19</c:v>
                </c:pt>
                <c:pt idx="6338">
                  <c:v>0.27</c:v>
                </c:pt>
                <c:pt idx="6339">
                  <c:v>0.98</c:v>
                </c:pt>
                <c:pt idx="6340">
                  <c:v>1.3</c:v>
                </c:pt>
                <c:pt idx="6341">
                  <c:v>1.2</c:v>
                </c:pt>
                <c:pt idx="6342">
                  <c:v>0.71</c:v>
                </c:pt>
                <c:pt idx="6343">
                  <c:v>0.62</c:v>
                </c:pt>
                <c:pt idx="6344">
                  <c:v>1</c:v>
                </c:pt>
                <c:pt idx="6345">
                  <c:v>1.1000000000000001</c:v>
                </c:pt>
                <c:pt idx="6346">
                  <c:v>0.63</c:v>
                </c:pt>
                <c:pt idx="6347">
                  <c:v>0.49</c:v>
                </c:pt>
                <c:pt idx="6348">
                  <c:v>0.91</c:v>
                </c:pt>
                <c:pt idx="6349">
                  <c:v>1</c:v>
                </c:pt>
                <c:pt idx="6350">
                  <c:v>0.7</c:v>
                </c:pt>
                <c:pt idx="6351">
                  <c:v>1</c:v>
                </c:pt>
                <c:pt idx="6352">
                  <c:v>0.99</c:v>
                </c:pt>
                <c:pt idx="6353">
                  <c:v>0.56000000000000005</c:v>
                </c:pt>
                <c:pt idx="6354">
                  <c:v>0.88</c:v>
                </c:pt>
                <c:pt idx="6355">
                  <c:v>1</c:v>
                </c:pt>
                <c:pt idx="6356">
                  <c:v>0.82</c:v>
                </c:pt>
                <c:pt idx="6357">
                  <c:v>0.55000000000000004</c:v>
                </c:pt>
                <c:pt idx="6358">
                  <c:v>0.8</c:v>
                </c:pt>
                <c:pt idx="6359">
                  <c:v>0.96</c:v>
                </c:pt>
                <c:pt idx="6360">
                  <c:v>0.75</c:v>
                </c:pt>
                <c:pt idx="6361">
                  <c:v>1.1000000000000001</c:v>
                </c:pt>
                <c:pt idx="6362">
                  <c:v>0.91</c:v>
                </c:pt>
                <c:pt idx="6363">
                  <c:v>0.56000000000000005</c:v>
                </c:pt>
                <c:pt idx="6364">
                  <c:v>0.65</c:v>
                </c:pt>
                <c:pt idx="6365">
                  <c:v>0.8</c:v>
                </c:pt>
                <c:pt idx="6366">
                  <c:v>0.91</c:v>
                </c:pt>
                <c:pt idx="6367">
                  <c:v>0.89</c:v>
                </c:pt>
                <c:pt idx="6368">
                  <c:v>0.93</c:v>
                </c:pt>
                <c:pt idx="6369">
                  <c:v>1</c:v>
                </c:pt>
                <c:pt idx="6370">
                  <c:v>0.69</c:v>
                </c:pt>
                <c:pt idx="6371">
                  <c:v>0.71</c:v>
                </c:pt>
                <c:pt idx="6382">
                  <c:v>1.1000000000000001</c:v>
                </c:pt>
                <c:pt idx="6383">
                  <c:v>0.97</c:v>
                </c:pt>
                <c:pt idx="6384">
                  <c:v>0.87</c:v>
                </c:pt>
                <c:pt idx="6385">
                  <c:v>0.62</c:v>
                </c:pt>
                <c:pt idx="6386">
                  <c:v>0.45</c:v>
                </c:pt>
                <c:pt idx="6387">
                  <c:v>0.79</c:v>
                </c:pt>
                <c:pt idx="6388">
                  <c:v>0.33</c:v>
                </c:pt>
                <c:pt idx="6389">
                  <c:v>1</c:v>
                </c:pt>
                <c:pt idx="6390">
                  <c:v>0.37</c:v>
                </c:pt>
                <c:pt idx="6391">
                  <c:v>0.55000000000000004</c:v>
                </c:pt>
                <c:pt idx="6392">
                  <c:v>0.35</c:v>
                </c:pt>
                <c:pt idx="6393">
                  <c:v>0.89</c:v>
                </c:pt>
                <c:pt idx="6394">
                  <c:v>1.1000000000000001</c:v>
                </c:pt>
                <c:pt idx="6395">
                  <c:v>0.65</c:v>
                </c:pt>
                <c:pt idx="6396">
                  <c:v>1</c:v>
                </c:pt>
                <c:pt idx="6397">
                  <c:v>0.62</c:v>
                </c:pt>
                <c:pt idx="6398">
                  <c:v>0.34</c:v>
                </c:pt>
                <c:pt idx="6399">
                  <c:v>0.82</c:v>
                </c:pt>
                <c:pt idx="6400">
                  <c:v>0.56000000000000005</c:v>
                </c:pt>
                <c:pt idx="6401">
                  <c:v>0.97</c:v>
                </c:pt>
                <c:pt idx="6402">
                  <c:v>0.27</c:v>
                </c:pt>
                <c:pt idx="6403">
                  <c:v>0.93</c:v>
                </c:pt>
                <c:pt idx="6404">
                  <c:v>0.37</c:v>
                </c:pt>
                <c:pt idx="6405">
                  <c:v>0.84</c:v>
                </c:pt>
                <c:pt idx="6406">
                  <c:v>0.59</c:v>
                </c:pt>
                <c:pt idx="6407">
                  <c:v>0.38</c:v>
                </c:pt>
                <c:pt idx="6408">
                  <c:v>0.67</c:v>
                </c:pt>
                <c:pt idx="6409">
                  <c:v>0.93</c:v>
                </c:pt>
                <c:pt idx="6410">
                  <c:v>0.8</c:v>
                </c:pt>
                <c:pt idx="6411">
                  <c:v>0.77</c:v>
                </c:pt>
                <c:pt idx="6412">
                  <c:v>0.61</c:v>
                </c:pt>
                <c:pt idx="6413">
                  <c:v>0.56000000000000005</c:v>
                </c:pt>
                <c:pt idx="6414">
                  <c:v>0.19</c:v>
                </c:pt>
                <c:pt idx="6415">
                  <c:v>0.27</c:v>
                </c:pt>
                <c:pt idx="6416">
                  <c:v>0.56000000000000005</c:v>
                </c:pt>
                <c:pt idx="6430">
                  <c:v>0.35</c:v>
                </c:pt>
                <c:pt idx="6431">
                  <c:v>0.61</c:v>
                </c:pt>
                <c:pt idx="6432">
                  <c:v>1.2</c:v>
                </c:pt>
                <c:pt idx="6433">
                  <c:v>0.38</c:v>
                </c:pt>
                <c:pt idx="6434">
                  <c:v>0.49</c:v>
                </c:pt>
                <c:pt idx="6435">
                  <c:v>0.92</c:v>
                </c:pt>
                <c:pt idx="6436">
                  <c:v>0.63</c:v>
                </c:pt>
                <c:pt idx="6437">
                  <c:v>1</c:v>
                </c:pt>
                <c:pt idx="6438">
                  <c:v>1</c:v>
                </c:pt>
                <c:pt idx="6439">
                  <c:v>1</c:v>
                </c:pt>
                <c:pt idx="6440">
                  <c:v>0.63</c:v>
                </c:pt>
                <c:pt idx="6441">
                  <c:v>0.8</c:v>
                </c:pt>
                <c:pt idx="6442">
                  <c:v>0.71</c:v>
                </c:pt>
                <c:pt idx="6443">
                  <c:v>0.98</c:v>
                </c:pt>
                <c:pt idx="6444">
                  <c:v>1.2</c:v>
                </c:pt>
                <c:pt idx="6445">
                  <c:v>1.1000000000000001</c:v>
                </c:pt>
                <c:pt idx="6446">
                  <c:v>1.4</c:v>
                </c:pt>
                <c:pt idx="6447">
                  <c:v>0.77</c:v>
                </c:pt>
                <c:pt idx="6448">
                  <c:v>0.48</c:v>
                </c:pt>
                <c:pt idx="6449">
                  <c:v>1.1000000000000001</c:v>
                </c:pt>
                <c:pt idx="6450">
                  <c:v>1</c:v>
                </c:pt>
                <c:pt idx="6451">
                  <c:v>0.64</c:v>
                </c:pt>
                <c:pt idx="6452">
                  <c:v>1.2</c:v>
                </c:pt>
                <c:pt idx="6453">
                  <c:v>0.64</c:v>
                </c:pt>
                <c:pt idx="6454">
                  <c:v>0.72</c:v>
                </c:pt>
                <c:pt idx="6455">
                  <c:v>0.65</c:v>
                </c:pt>
                <c:pt idx="6456">
                  <c:v>0.86</c:v>
                </c:pt>
                <c:pt idx="6457">
                  <c:v>0.78</c:v>
                </c:pt>
                <c:pt idx="6473">
                  <c:v>1.4</c:v>
                </c:pt>
                <c:pt idx="6474">
                  <c:v>1.8</c:v>
                </c:pt>
                <c:pt idx="6475">
                  <c:v>0.78</c:v>
                </c:pt>
                <c:pt idx="6476">
                  <c:v>0.74</c:v>
                </c:pt>
                <c:pt idx="6477">
                  <c:v>1.1000000000000001</c:v>
                </c:pt>
                <c:pt idx="6478">
                  <c:v>1.2</c:v>
                </c:pt>
                <c:pt idx="6479">
                  <c:v>1.6</c:v>
                </c:pt>
                <c:pt idx="6480">
                  <c:v>1.3</c:v>
                </c:pt>
                <c:pt idx="6481">
                  <c:v>1.4</c:v>
                </c:pt>
                <c:pt idx="6482">
                  <c:v>0.95</c:v>
                </c:pt>
                <c:pt idx="6483">
                  <c:v>0.63</c:v>
                </c:pt>
                <c:pt idx="6484">
                  <c:v>1.1000000000000001</c:v>
                </c:pt>
                <c:pt idx="6485">
                  <c:v>0.7</c:v>
                </c:pt>
                <c:pt idx="6486">
                  <c:v>1.4</c:v>
                </c:pt>
                <c:pt idx="6487">
                  <c:v>0.41</c:v>
                </c:pt>
                <c:pt idx="6495">
                  <c:v>0.99</c:v>
                </c:pt>
                <c:pt idx="6496">
                  <c:v>0.71</c:v>
                </c:pt>
                <c:pt idx="6497">
                  <c:v>0.89</c:v>
                </c:pt>
                <c:pt idx="6498">
                  <c:v>0.83</c:v>
                </c:pt>
                <c:pt idx="6499">
                  <c:v>1.4</c:v>
                </c:pt>
                <c:pt idx="6500">
                  <c:v>1</c:v>
                </c:pt>
                <c:pt idx="6502">
                  <c:v>1.1000000000000001</c:v>
                </c:pt>
                <c:pt idx="6506">
                  <c:v>0.96</c:v>
                </c:pt>
                <c:pt idx="6507">
                  <c:v>1.3</c:v>
                </c:pt>
                <c:pt idx="6508">
                  <c:v>1.2</c:v>
                </c:pt>
                <c:pt idx="6509">
                  <c:v>0.83</c:v>
                </c:pt>
                <c:pt idx="6510">
                  <c:v>1.1000000000000001</c:v>
                </c:pt>
                <c:pt idx="6514">
                  <c:v>2.1</c:v>
                </c:pt>
                <c:pt idx="6515">
                  <c:v>2</c:v>
                </c:pt>
                <c:pt idx="6516">
                  <c:v>2.1</c:v>
                </c:pt>
                <c:pt idx="6517">
                  <c:v>0.89</c:v>
                </c:pt>
                <c:pt idx="6518">
                  <c:v>0.84</c:v>
                </c:pt>
                <c:pt idx="6519">
                  <c:v>1.8</c:v>
                </c:pt>
                <c:pt idx="6520">
                  <c:v>1</c:v>
                </c:pt>
                <c:pt idx="6521">
                  <c:v>0.61</c:v>
                </c:pt>
                <c:pt idx="6522">
                  <c:v>1.5</c:v>
                </c:pt>
                <c:pt idx="6523">
                  <c:v>0.93</c:v>
                </c:pt>
                <c:pt idx="6524">
                  <c:v>0.65</c:v>
                </c:pt>
                <c:pt idx="6525">
                  <c:v>0.42</c:v>
                </c:pt>
                <c:pt idx="6526">
                  <c:v>0.7</c:v>
                </c:pt>
                <c:pt idx="6527">
                  <c:v>1.6</c:v>
                </c:pt>
                <c:pt idx="6528">
                  <c:v>1.5</c:v>
                </c:pt>
                <c:pt idx="6529">
                  <c:v>0.99</c:v>
                </c:pt>
                <c:pt idx="6530">
                  <c:v>1.1000000000000001</c:v>
                </c:pt>
                <c:pt idx="6531">
                  <c:v>0.97</c:v>
                </c:pt>
                <c:pt idx="6532">
                  <c:v>0.92</c:v>
                </c:pt>
                <c:pt idx="6533">
                  <c:v>1.2</c:v>
                </c:pt>
                <c:pt idx="6534">
                  <c:v>1.1000000000000001</c:v>
                </c:pt>
                <c:pt idx="6535">
                  <c:v>0.83</c:v>
                </c:pt>
                <c:pt idx="6536">
                  <c:v>1.3</c:v>
                </c:pt>
                <c:pt idx="6537">
                  <c:v>1.2</c:v>
                </c:pt>
                <c:pt idx="6538">
                  <c:v>1.3</c:v>
                </c:pt>
                <c:pt idx="6539">
                  <c:v>0.92</c:v>
                </c:pt>
                <c:pt idx="6540">
                  <c:v>0.95</c:v>
                </c:pt>
                <c:pt idx="6541">
                  <c:v>0.67</c:v>
                </c:pt>
                <c:pt idx="6542">
                  <c:v>0.43</c:v>
                </c:pt>
                <c:pt idx="6543">
                  <c:v>0.44</c:v>
                </c:pt>
                <c:pt idx="6544">
                  <c:v>0.46</c:v>
                </c:pt>
                <c:pt idx="6545">
                  <c:v>1.2</c:v>
                </c:pt>
                <c:pt idx="6546">
                  <c:v>0.6</c:v>
                </c:pt>
                <c:pt idx="6547">
                  <c:v>0.9</c:v>
                </c:pt>
                <c:pt idx="6548">
                  <c:v>1.3</c:v>
                </c:pt>
                <c:pt idx="6549">
                  <c:v>1</c:v>
                </c:pt>
                <c:pt idx="6552">
                  <c:v>1.1000000000000001</c:v>
                </c:pt>
                <c:pt idx="6553">
                  <c:v>0.62</c:v>
                </c:pt>
                <c:pt idx="6554">
                  <c:v>0.46</c:v>
                </c:pt>
                <c:pt idx="6555">
                  <c:v>1.6</c:v>
                </c:pt>
                <c:pt idx="6556">
                  <c:v>1.1000000000000001</c:v>
                </c:pt>
                <c:pt idx="6557">
                  <c:v>1.3</c:v>
                </c:pt>
                <c:pt idx="6558">
                  <c:v>0.56000000000000005</c:v>
                </c:pt>
                <c:pt idx="6559">
                  <c:v>0.77</c:v>
                </c:pt>
                <c:pt idx="6560">
                  <c:v>1.1000000000000001</c:v>
                </c:pt>
                <c:pt idx="6561">
                  <c:v>0.94</c:v>
                </c:pt>
                <c:pt idx="6562">
                  <c:v>2.2000000000000002</c:v>
                </c:pt>
                <c:pt idx="6563">
                  <c:v>1.4</c:v>
                </c:pt>
                <c:pt idx="6566">
                  <c:v>0.79</c:v>
                </c:pt>
                <c:pt idx="6567">
                  <c:v>0.57999999999999996</c:v>
                </c:pt>
                <c:pt idx="6568">
                  <c:v>0.54</c:v>
                </c:pt>
                <c:pt idx="6569">
                  <c:v>0.55000000000000004</c:v>
                </c:pt>
                <c:pt idx="6575">
                  <c:v>0.66</c:v>
                </c:pt>
                <c:pt idx="6576">
                  <c:v>0.85</c:v>
                </c:pt>
                <c:pt idx="6577">
                  <c:v>0.67</c:v>
                </c:pt>
                <c:pt idx="6578">
                  <c:v>0.91</c:v>
                </c:pt>
                <c:pt idx="6579">
                  <c:v>1.2</c:v>
                </c:pt>
                <c:pt idx="6580">
                  <c:v>0.86</c:v>
                </c:pt>
                <c:pt idx="6581">
                  <c:v>0.53</c:v>
                </c:pt>
                <c:pt idx="6582">
                  <c:v>1.1000000000000001</c:v>
                </c:pt>
                <c:pt idx="6583">
                  <c:v>1.6</c:v>
                </c:pt>
                <c:pt idx="6584">
                  <c:v>1.5</c:v>
                </c:pt>
                <c:pt idx="6585">
                  <c:v>0.93</c:v>
                </c:pt>
                <c:pt idx="6586">
                  <c:v>1</c:v>
                </c:pt>
                <c:pt idx="6587">
                  <c:v>0.75</c:v>
                </c:pt>
                <c:pt idx="6588">
                  <c:v>1.3</c:v>
                </c:pt>
                <c:pt idx="6589">
                  <c:v>1.2</c:v>
                </c:pt>
                <c:pt idx="6590">
                  <c:v>1.4</c:v>
                </c:pt>
                <c:pt idx="6591">
                  <c:v>1</c:v>
                </c:pt>
                <c:pt idx="6592">
                  <c:v>0.87</c:v>
                </c:pt>
                <c:pt idx="6593">
                  <c:v>1.4</c:v>
                </c:pt>
                <c:pt idx="6594">
                  <c:v>0.66</c:v>
                </c:pt>
                <c:pt idx="6595">
                  <c:v>0.94</c:v>
                </c:pt>
                <c:pt idx="6596">
                  <c:v>0.8</c:v>
                </c:pt>
                <c:pt idx="6597">
                  <c:v>0.92</c:v>
                </c:pt>
                <c:pt idx="6598">
                  <c:v>0.9</c:v>
                </c:pt>
                <c:pt idx="6599">
                  <c:v>1.3</c:v>
                </c:pt>
                <c:pt idx="6600">
                  <c:v>0.76</c:v>
                </c:pt>
                <c:pt idx="6601">
                  <c:v>1.1000000000000001</c:v>
                </c:pt>
                <c:pt idx="6602">
                  <c:v>0.67</c:v>
                </c:pt>
                <c:pt idx="6603">
                  <c:v>0.73</c:v>
                </c:pt>
                <c:pt idx="6604">
                  <c:v>1.6</c:v>
                </c:pt>
                <c:pt idx="6605">
                  <c:v>0.95</c:v>
                </c:pt>
                <c:pt idx="6606">
                  <c:v>0.64</c:v>
                </c:pt>
                <c:pt idx="6607">
                  <c:v>0.75</c:v>
                </c:pt>
                <c:pt idx="6608">
                  <c:v>1.1000000000000001</c:v>
                </c:pt>
                <c:pt idx="6609">
                  <c:v>0.59</c:v>
                </c:pt>
                <c:pt idx="6610">
                  <c:v>0.67</c:v>
                </c:pt>
                <c:pt idx="6611">
                  <c:v>0.83</c:v>
                </c:pt>
                <c:pt idx="6612">
                  <c:v>0.85</c:v>
                </c:pt>
                <c:pt idx="6613">
                  <c:v>1.5</c:v>
                </c:pt>
                <c:pt idx="6614">
                  <c:v>0.63</c:v>
                </c:pt>
                <c:pt idx="6615">
                  <c:v>0.96</c:v>
                </c:pt>
                <c:pt idx="6616">
                  <c:v>0.55000000000000004</c:v>
                </c:pt>
                <c:pt idx="6617">
                  <c:v>1.3</c:v>
                </c:pt>
                <c:pt idx="6618">
                  <c:v>0.83</c:v>
                </c:pt>
                <c:pt idx="6619">
                  <c:v>1</c:v>
                </c:pt>
                <c:pt idx="6620">
                  <c:v>1.3</c:v>
                </c:pt>
                <c:pt idx="6621">
                  <c:v>1.5</c:v>
                </c:pt>
                <c:pt idx="6622">
                  <c:v>1.5</c:v>
                </c:pt>
                <c:pt idx="6623">
                  <c:v>1.3</c:v>
                </c:pt>
                <c:pt idx="6624">
                  <c:v>1</c:v>
                </c:pt>
                <c:pt idx="6625">
                  <c:v>0.49</c:v>
                </c:pt>
                <c:pt idx="6626">
                  <c:v>0.76</c:v>
                </c:pt>
                <c:pt idx="6627">
                  <c:v>0.95</c:v>
                </c:pt>
                <c:pt idx="6628">
                  <c:v>1</c:v>
                </c:pt>
                <c:pt idx="6629">
                  <c:v>1.1000000000000001</c:v>
                </c:pt>
                <c:pt idx="6630">
                  <c:v>0.76</c:v>
                </c:pt>
                <c:pt idx="6631">
                  <c:v>0.54</c:v>
                </c:pt>
                <c:pt idx="6632">
                  <c:v>0.75</c:v>
                </c:pt>
                <c:pt idx="6633">
                  <c:v>0.88</c:v>
                </c:pt>
                <c:pt idx="6634">
                  <c:v>1.2</c:v>
                </c:pt>
                <c:pt idx="6635">
                  <c:v>1.7</c:v>
                </c:pt>
                <c:pt idx="6636">
                  <c:v>1.8</c:v>
                </c:pt>
                <c:pt idx="6637">
                  <c:v>0.99</c:v>
                </c:pt>
                <c:pt idx="6638">
                  <c:v>0.83</c:v>
                </c:pt>
                <c:pt idx="6639">
                  <c:v>1.7</c:v>
                </c:pt>
                <c:pt idx="6640">
                  <c:v>1.4</c:v>
                </c:pt>
                <c:pt idx="6641">
                  <c:v>1.1000000000000001</c:v>
                </c:pt>
                <c:pt idx="6642">
                  <c:v>1</c:v>
                </c:pt>
                <c:pt idx="6643">
                  <c:v>1.2</c:v>
                </c:pt>
                <c:pt idx="6644">
                  <c:v>0.96</c:v>
                </c:pt>
                <c:pt idx="6645">
                  <c:v>0.69</c:v>
                </c:pt>
                <c:pt idx="6646">
                  <c:v>1.2</c:v>
                </c:pt>
                <c:pt idx="6647">
                  <c:v>0.7</c:v>
                </c:pt>
                <c:pt idx="6648">
                  <c:v>0.82</c:v>
                </c:pt>
                <c:pt idx="6649">
                  <c:v>1.2</c:v>
                </c:pt>
                <c:pt idx="6650">
                  <c:v>0.63</c:v>
                </c:pt>
                <c:pt idx="6651">
                  <c:v>0.76</c:v>
                </c:pt>
                <c:pt idx="6652">
                  <c:v>0.62</c:v>
                </c:pt>
                <c:pt idx="6653">
                  <c:v>0.48</c:v>
                </c:pt>
                <c:pt idx="6654">
                  <c:v>1.1000000000000001</c:v>
                </c:pt>
                <c:pt idx="6655">
                  <c:v>1.2</c:v>
                </c:pt>
                <c:pt idx="6656">
                  <c:v>1.1000000000000001</c:v>
                </c:pt>
                <c:pt idx="6657">
                  <c:v>0.71</c:v>
                </c:pt>
                <c:pt idx="6658">
                  <c:v>0.59</c:v>
                </c:pt>
                <c:pt idx="6659">
                  <c:v>0.98</c:v>
                </c:pt>
                <c:pt idx="6660">
                  <c:v>0.98</c:v>
                </c:pt>
                <c:pt idx="6661">
                  <c:v>0.96</c:v>
                </c:pt>
                <c:pt idx="6662">
                  <c:v>1.1000000000000001</c:v>
                </c:pt>
                <c:pt idx="6663">
                  <c:v>0.7</c:v>
                </c:pt>
                <c:pt idx="6664">
                  <c:v>0.78</c:v>
                </c:pt>
                <c:pt idx="6665">
                  <c:v>0.7</c:v>
                </c:pt>
                <c:pt idx="6666">
                  <c:v>0.76</c:v>
                </c:pt>
                <c:pt idx="6667">
                  <c:v>0.8</c:v>
                </c:pt>
                <c:pt idx="6668">
                  <c:v>0.82</c:v>
                </c:pt>
                <c:pt idx="6669">
                  <c:v>0.75</c:v>
                </c:pt>
                <c:pt idx="6670">
                  <c:v>0.74</c:v>
                </c:pt>
                <c:pt idx="6671">
                  <c:v>1</c:v>
                </c:pt>
                <c:pt idx="6672">
                  <c:v>0.72</c:v>
                </c:pt>
                <c:pt idx="6673">
                  <c:v>0.85</c:v>
                </c:pt>
                <c:pt idx="6674">
                  <c:v>0.62</c:v>
                </c:pt>
                <c:pt idx="6675">
                  <c:v>0.61</c:v>
                </c:pt>
                <c:pt idx="6676">
                  <c:v>0.59</c:v>
                </c:pt>
                <c:pt idx="6677">
                  <c:v>1.4</c:v>
                </c:pt>
                <c:pt idx="6678">
                  <c:v>1</c:v>
                </c:pt>
                <c:pt idx="6679">
                  <c:v>0.7</c:v>
                </c:pt>
                <c:pt idx="6680">
                  <c:v>0.94</c:v>
                </c:pt>
                <c:pt idx="6681">
                  <c:v>0.74</c:v>
                </c:pt>
                <c:pt idx="6682">
                  <c:v>0.93</c:v>
                </c:pt>
                <c:pt idx="6683">
                  <c:v>1.2</c:v>
                </c:pt>
                <c:pt idx="6684">
                  <c:v>0.71</c:v>
                </c:pt>
                <c:pt idx="6685">
                  <c:v>0.88</c:v>
                </c:pt>
                <c:pt idx="6688">
                  <c:v>0.74</c:v>
                </c:pt>
                <c:pt idx="6689">
                  <c:v>0.78</c:v>
                </c:pt>
                <c:pt idx="6690">
                  <c:v>1.1000000000000001</c:v>
                </c:pt>
                <c:pt idx="6691">
                  <c:v>0.79</c:v>
                </c:pt>
                <c:pt idx="6692">
                  <c:v>0.33</c:v>
                </c:pt>
                <c:pt idx="6693">
                  <c:v>0.26</c:v>
                </c:pt>
                <c:pt idx="6699">
                  <c:v>1.1000000000000001</c:v>
                </c:pt>
                <c:pt idx="6703">
                  <c:v>1.7</c:v>
                </c:pt>
                <c:pt idx="6704">
                  <c:v>0.67</c:v>
                </c:pt>
                <c:pt idx="6710">
                  <c:v>0.46</c:v>
                </c:pt>
                <c:pt idx="6711">
                  <c:v>0.48</c:v>
                </c:pt>
                <c:pt idx="6712">
                  <c:v>0.56999999999999995</c:v>
                </c:pt>
                <c:pt idx="6713">
                  <c:v>0.92</c:v>
                </c:pt>
                <c:pt idx="6714">
                  <c:v>1.1000000000000001</c:v>
                </c:pt>
                <c:pt idx="6715">
                  <c:v>1</c:v>
                </c:pt>
                <c:pt idx="6716">
                  <c:v>0.5</c:v>
                </c:pt>
                <c:pt idx="6717">
                  <c:v>0.54</c:v>
                </c:pt>
                <c:pt idx="6719">
                  <c:v>1.1000000000000001</c:v>
                </c:pt>
                <c:pt idx="6720">
                  <c:v>0.62</c:v>
                </c:pt>
                <c:pt idx="6721">
                  <c:v>0.88</c:v>
                </c:pt>
                <c:pt idx="6722">
                  <c:v>0.55000000000000004</c:v>
                </c:pt>
                <c:pt idx="6723">
                  <c:v>0.37</c:v>
                </c:pt>
                <c:pt idx="6724">
                  <c:v>0.77</c:v>
                </c:pt>
                <c:pt idx="6725">
                  <c:v>0.91</c:v>
                </c:pt>
                <c:pt idx="6726">
                  <c:v>1.3</c:v>
                </c:pt>
                <c:pt idx="6727">
                  <c:v>0.88</c:v>
                </c:pt>
                <c:pt idx="6728">
                  <c:v>0.82</c:v>
                </c:pt>
                <c:pt idx="6729">
                  <c:v>0.37</c:v>
                </c:pt>
                <c:pt idx="6730">
                  <c:v>0.34</c:v>
                </c:pt>
                <c:pt idx="6731">
                  <c:v>0.4</c:v>
                </c:pt>
                <c:pt idx="6732">
                  <c:v>0.44</c:v>
                </c:pt>
                <c:pt idx="6733">
                  <c:v>0.49</c:v>
                </c:pt>
                <c:pt idx="6734">
                  <c:v>0.44</c:v>
                </c:pt>
                <c:pt idx="6735">
                  <c:v>0.45</c:v>
                </c:pt>
                <c:pt idx="6736">
                  <c:v>0.54</c:v>
                </c:pt>
                <c:pt idx="6737">
                  <c:v>0.35</c:v>
                </c:pt>
                <c:pt idx="6738">
                  <c:v>0.8</c:v>
                </c:pt>
                <c:pt idx="6739">
                  <c:v>0.57999999999999996</c:v>
                </c:pt>
                <c:pt idx="6740">
                  <c:v>0.65</c:v>
                </c:pt>
                <c:pt idx="6741">
                  <c:v>0.61</c:v>
                </c:pt>
                <c:pt idx="6742">
                  <c:v>0.7</c:v>
                </c:pt>
                <c:pt idx="6743">
                  <c:v>0.73</c:v>
                </c:pt>
                <c:pt idx="6744">
                  <c:v>0.95</c:v>
                </c:pt>
                <c:pt idx="6745">
                  <c:v>0.8</c:v>
                </c:pt>
                <c:pt idx="6746">
                  <c:v>0.25</c:v>
                </c:pt>
                <c:pt idx="6747">
                  <c:v>0.38</c:v>
                </c:pt>
                <c:pt idx="6748">
                  <c:v>0.36</c:v>
                </c:pt>
                <c:pt idx="6749">
                  <c:v>0.43</c:v>
                </c:pt>
                <c:pt idx="6750">
                  <c:v>0.62</c:v>
                </c:pt>
                <c:pt idx="6752">
                  <c:v>0.59</c:v>
                </c:pt>
                <c:pt idx="6753">
                  <c:v>0.39</c:v>
                </c:pt>
                <c:pt idx="6754">
                  <c:v>0.37</c:v>
                </c:pt>
                <c:pt idx="6755">
                  <c:v>0.32</c:v>
                </c:pt>
                <c:pt idx="6756">
                  <c:v>0.46</c:v>
                </c:pt>
                <c:pt idx="6757">
                  <c:v>0.46</c:v>
                </c:pt>
                <c:pt idx="6758">
                  <c:v>0.49</c:v>
                </c:pt>
                <c:pt idx="6759">
                  <c:v>0.72</c:v>
                </c:pt>
                <c:pt idx="6772">
                  <c:v>1</c:v>
                </c:pt>
                <c:pt idx="6773">
                  <c:v>0.83</c:v>
                </c:pt>
                <c:pt idx="6774">
                  <c:v>0.87</c:v>
                </c:pt>
                <c:pt idx="6775">
                  <c:v>0.91</c:v>
                </c:pt>
                <c:pt idx="6776">
                  <c:v>0.59</c:v>
                </c:pt>
                <c:pt idx="6777">
                  <c:v>0.61</c:v>
                </c:pt>
                <c:pt idx="6778">
                  <c:v>0.92</c:v>
                </c:pt>
                <c:pt idx="6779">
                  <c:v>1</c:v>
                </c:pt>
                <c:pt idx="6780">
                  <c:v>0.79</c:v>
                </c:pt>
                <c:pt idx="6781">
                  <c:v>0.91</c:v>
                </c:pt>
                <c:pt idx="6782">
                  <c:v>0.95</c:v>
                </c:pt>
                <c:pt idx="6783">
                  <c:v>0.48</c:v>
                </c:pt>
                <c:pt idx="6784">
                  <c:v>0.56000000000000005</c:v>
                </c:pt>
                <c:pt idx="6785">
                  <c:v>0.65</c:v>
                </c:pt>
                <c:pt idx="6786">
                  <c:v>0.73</c:v>
                </c:pt>
                <c:pt idx="6787">
                  <c:v>0.79</c:v>
                </c:pt>
                <c:pt idx="6788">
                  <c:v>0.89</c:v>
                </c:pt>
                <c:pt idx="6789">
                  <c:v>0.57999999999999996</c:v>
                </c:pt>
                <c:pt idx="6790">
                  <c:v>0.3</c:v>
                </c:pt>
                <c:pt idx="6791">
                  <c:v>0.44</c:v>
                </c:pt>
                <c:pt idx="6792">
                  <c:v>0.94</c:v>
                </c:pt>
                <c:pt idx="6793">
                  <c:v>0.98</c:v>
                </c:pt>
                <c:pt idx="6794">
                  <c:v>0.81</c:v>
                </c:pt>
                <c:pt idx="6795">
                  <c:v>0.74</c:v>
                </c:pt>
                <c:pt idx="6796">
                  <c:v>0.82</c:v>
                </c:pt>
                <c:pt idx="6797">
                  <c:v>0.63</c:v>
                </c:pt>
                <c:pt idx="6798">
                  <c:v>0.6</c:v>
                </c:pt>
                <c:pt idx="6799">
                  <c:v>0.5</c:v>
                </c:pt>
                <c:pt idx="6800">
                  <c:v>0.65</c:v>
                </c:pt>
                <c:pt idx="6801">
                  <c:v>0.86</c:v>
                </c:pt>
                <c:pt idx="6802">
                  <c:v>0.93</c:v>
                </c:pt>
                <c:pt idx="6803">
                  <c:v>0.95</c:v>
                </c:pt>
                <c:pt idx="6804">
                  <c:v>0.92</c:v>
                </c:pt>
                <c:pt idx="6805">
                  <c:v>0.56999999999999995</c:v>
                </c:pt>
                <c:pt idx="6806">
                  <c:v>0.78</c:v>
                </c:pt>
                <c:pt idx="6807">
                  <c:v>0.86</c:v>
                </c:pt>
                <c:pt idx="6808">
                  <c:v>1.2</c:v>
                </c:pt>
                <c:pt idx="6809">
                  <c:v>0.72</c:v>
                </c:pt>
                <c:pt idx="6810">
                  <c:v>0.73</c:v>
                </c:pt>
                <c:pt idx="6811">
                  <c:v>0.59</c:v>
                </c:pt>
                <c:pt idx="6812">
                  <c:v>0.79</c:v>
                </c:pt>
                <c:pt idx="6813">
                  <c:v>0.63</c:v>
                </c:pt>
                <c:pt idx="6814">
                  <c:v>0.82</c:v>
                </c:pt>
                <c:pt idx="6815">
                  <c:v>0.5</c:v>
                </c:pt>
                <c:pt idx="6816">
                  <c:v>0.41</c:v>
                </c:pt>
                <c:pt idx="6817">
                  <c:v>0.67</c:v>
                </c:pt>
                <c:pt idx="6818">
                  <c:v>0.99</c:v>
                </c:pt>
                <c:pt idx="6819">
                  <c:v>0.81</c:v>
                </c:pt>
                <c:pt idx="6820">
                  <c:v>0.72</c:v>
                </c:pt>
                <c:pt idx="6821">
                  <c:v>0.4</c:v>
                </c:pt>
                <c:pt idx="6822">
                  <c:v>0.4</c:v>
                </c:pt>
                <c:pt idx="6823">
                  <c:v>0.69</c:v>
                </c:pt>
                <c:pt idx="6824">
                  <c:v>0.73</c:v>
                </c:pt>
                <c:pt idx="6825">
                  <c:v>0.87</c:v>
                </c:pt>
                <c:pt idx="6826">
                  <c:v>0.6</c:v>
                </c:pt>
                <c:pt idx="6827">
                  <c:v>0.97</c:v>
                </c:pt>
                <c:pt idx="6828">
                  <c:v>0.87</c:v>
                </c:pt>
                <c:pt idx="6829">
                  <c:v>0.56000000000000005</c:v>
                </c:pt>
                <c:pt idx="6830">
                  <c:v>1.1000000000000001</c:v>
                </c:pt>
                <c:pt idx="6831">
                  <c:v>1.2</c:v>
                </c:pt>
                <c:pt idx="6832">
                  <c:v>0.91</c:v>
                </c:pt>
                <c:pt idx="6833">
                  <c:v>0.76</c:v>
                </c:pt>
                <c:pt idx="6834">
                  <c:v>0.84</c:v>
                </c:pt>
                <c:pt idx="6835">
                  <c:v>0.91</c:v>
                </c:pt>
                <c:pt idx="6836">
                  <c:v>0.79</c:v>
                </c:pt>
                <c:pt idx="6837">
                  <c:v>0.8</c:v>
                </c:pt>
                <c:pt idx="6838">
                  <c:v>1.1000000000000001</c:v>
                </c:pt>
                <c:pt idx="6839">
                  <c:v>0.89</c:v>
                </c:pt>
                <c:pt idx="6843">
                  <c:v>1.5</c:v>
                </c:pt>
                <c:pt idx="6844">
                  <c:v>1.3</c:v>
                </c:pt>
                <c:pt idx="6845">
                  <c:v>0.31</c:v>
                </c:pt>
                <c:pt idx="6846">
                  <c:v>1.1000000000000001</c:v>
                </c:pt>
                <c:pt idx="6847">
                  <c:v>0.61</c:v>
                </c:pt>
                <c:pt idx="6848">
                  <c:v>0.47</c:v>
                </c:pt>
                <c:pt idx="6849">
                  <c:v>0.65</c:v>
                </c:pt>
                <c:pt idx="6850">
                  <c:v>0.99</c:v>
                </c:pt>
                <c:pt idx="6851">
                  <c:v>1.2</c:v>
                </c:pt>
                <c:pt idx="6852">
                  <c:v>1.3</c:v>
                </c:pt>
                <c:pt idx="6853">
                  <c:v>0.37</c:v>
                </c:pt>
                <c:pt idx="6854">
                  <c:v>0.66</c:v>
                </c:pt>
                <c:pt idx="6855">
                  <c:v>1.2</c:v>
                </c:pt>
                <c:pt idx="6856">
                  <c:v>1.3</c:v>
                </c:pt>
                <c:pt idx="6857">
                  <c:v>1.4</c:v>
                </c:pt>
                <c:pt idx="6858">
                  <c:v>0.82</c:v>
                </c:pt>
                <c:pt idx="6859">
                  <c:v>0.73</c:v>
                </c:pt>
                <c:pt idx="6860">
                  <c:v>0.63</c:v>
                </c:pt>
                <c:pt idx="6861">
                  <c:v>0.27</c:v>
                </c:pt>
                <c:pt idx="6862">
                  <c:v>0.44</c:v>
                </c:pt>
                <c:pt idx="6863">
                  <c:v>1.1000000000000001</c:v>
                </c:pt>
                <c:pt idx="6864">
                  <c:v>0.97</c:v>
                </c:pt>
                <c:pt idx="6865">
                  <c:v>0.44</c:v>
                </c:pt>
                <c:pt idx="6866">
                  <c:v>1.4</c:v>
                </c:pt>
                <c:pt idx="6867">
                  <c:v>2.5</c:v>
                </c:pt>
                <c:pt idx="6868">
                  <c:v>1.2</c:v>
                </c:pt>
                <c:pt idx="6869">
                  <c:v>0.62</c:v>
                </c:pt>
                <c:pt idx="6870">
                  <c:v>0.84</c:v>
                </c:pt>
                <c:pt idx="6871">
                  <c:v>0.66</c:v>
                </c:pt>
                <c:pt idx="6872">
                  <c:v>0.7</c:v>
                </c:pt>
                <c:pt idx="6873">
                  <c:v>0.52</c:v>
                </c:pt>
                <c:pt idx="6874">
                  <c:v>0.3</c:v>
                </c:pt>
                <c:pt idx="6875">
                  <c:v>0.28000000000000003</c:v>
                </c:pt>
                <c:pt idx="6876">
                  <c:v>0.38</c:v>
                </c:pt>
                <c:pt idx="6877">
                  <c:v>0.8</c:v>
                </c:pt>
                <c:pt idx="6878">
                  <c:v>1.2</c:v>
                </c:pt>
                <c:pt idx="6879">
                  <c:v>1</c:v>
                </c:pt>
                <c:pt idx="6880">
                  <c:v>1.5</c:v>
                </c:pt>
                <c:pt idx="6881">
                  <c:v>0.9</c:v>
                </c:pt>
                <c:pt idx="6882">
                  <c:v>0.79</c:v>
                </c:pt>
                <c:pt idx="6883">
                  <c:v>1.9</c:v>
                </c:pt>
                <c:pt idx="6884">
                  <c:v>1.2</c:v>
                </c:pt>
                <c:pt idx="6885">
                  <c:v>0.96</c:v>
                </c:pt>
                <c:pt idx="6886">
                  <c:v>0.75</c:v>
                </c:pt>
                <c:pt idx="6887">
                  <c:v>0.75</c:v>
                </c:pt>
                <c:pt idx="6888">
                  <c:v>0.78</c:v>
                </c:pt>
                <c:pt idx="6889">
                  <c:v>0.91</c:v>
                </c:pt>
                <c:pt idx="6890">
                  <c:v>1</c:v>
                </c:pt>
                <c:pt idx="6891">
                  <c:v>1.2</c:v>
                </c:pt>
                <c:pt idx="6892">
                  <c:v>0.9</c:v>
                </c:pt>
                <c:pt idx="6893">
                  <c:v>1.1000000000000001</c:v>
                </c:pt>
                <c:pt idx="6894">
                  <c:v>1</c:v>
                </c:pt>
                <c:pt idx="6895">
                  <c:v>1.1000000000000001</c:v>
                </c:pt>
                <c:pt idx="6896">
                  <c:v>0.75</c:v>
                </c:pt>
                <c:pt idx="6897">
                  <c:v>0.42</c:v>
                </c:pt>
                <c:pt idx="6898">
                  <c:v>0.77</c:v>
                </c:pt>
                <c:pt idx="6899">
                  <c:v>1.5</c:v>
                </c:pt>
                <c:pt idx="6900">
                  <c:v>1.8</c:v>
                </c:pt>
                <c:pt idx="6901">
                  <c:v>1.6</c:v>
                </c:pt>
                <c:pt idx="6902">
                  <c:v>1</c:v>
                </c:pt>
                <c:pt idx="6903">
                  <c:v>0.82</c:v>
                </c:pt>
                <c:pt idx="6904">
                  <c:v>0.89</c:v>
                </c:pt>
                <c:pt idx="6905">
                  <c:v>1.2</c:v>
                </c:pt>
                <c:pt idx="6906">
                  <c:v>0.79</c:v>
                </c:pt>
                <c:pt idx="6907">
                  <c:v>0.82</c:v>
                </c:pt>
                <c:pt idx="6908">
                  <c:v>1.3</c:v>
                </c:pt>
                <c:pt idx="6909">
                  <c:v>0.97</c:v>
                </c:pt>
                <c:pt idx="6910">
                  <c:v>0.8</c:v>
                </c:pt>
                <c:pt idx="6911">
                  <c:v>0.69</c:v>
                </c:pt>
                <c:pt idx="6912">
                  <c:v>1.6</c:v>
                </c:pt>
                <c:pt idx="6913">
                  <c:v>1.1000000000000001</c:v>
                </c:pt>
                <c:pt idx="6914">
                  <c:v>1.1000000000000001</c:v>
                </c:pt>
                <c:pt idx="6915">
                  <c:v>0.9</c:v>
                </c:pt>
                <c:pt idx="6916">
                  <c:v>0.85</c:v>
                </c:pt>
                <c:pt idx="6917">
                  <c:v>0.51</c:v>
                </c:pt>
                <c:pt idx="6918">
                  <c:v>0.91</c:v>
                </c:pt>
                <c:pt idx="6919">
                  <c:v>1.3</c:v>
                </c:pt>
                <c:pt idx="6920">
                  <c:v>0.71</c:v>
                </c:pt>
                <c:pt idx="6921">
                  <c:v>1.2</c:v>
                </c:pt>
                <c:pt idx="6922">
                  <c:v>1.3</c:v>
                </c:pt>
                <c:pt idx="6923">
                  <c:v>0.96</c:v>
                </c:pt>
                <c:pt idx="6924">
                  <c:v>0.89</c:v>
                </c:pt>
                <c:pt idx="6925">
                  <c:v>1.2</c:v>
                </c:pt>
                <c:pt idx="6926">
                  <c:v>0.74</c:v>
                </c:pt>
                <c:pt idx="6927">
                  <c:v>0.99</c:v>
                </c:pt>
                <c:pt idx="6928">
                  <c:v>1</c:v>
                </c:pt>
                <c:pt idx="6929">
                  <c:v>0.83</c:v>
                </c:pt>
                <c:pt idx="6930">
                  <c:v>0.93</c:v>
                </c:pt>
                <c:pt idx="6931">
                  <c:v>0.71</c:v>
                </c:pt>
                <c:pt idx="6932">
                  <c:v>0.87</c:v>
                </c:pt>
                <c:pt idx="6933">
                  <c:v>1.9</c:v>
                </c:pt>
                <c:pt idx="6934">
                  <c:v>0.98</c:v>
                </c:pt>
                <c:pt idx="6935">
                  <c:v>2.4</c:v>
                </c:pt>
                <c:pt idx="6936">
                  <c:v>2.1</c:v>
                </c:pt>
                <c:pt idx="6937">
                  <c:v>0.89</c:v>
                </c:pt>
                <c:pt idx="6938">
                  <c:v>0.79</c:v>
                </c:pt>
                <c:pt idx="6939">
                  <c:v>0.46</c:v>
                </c:pt>
                <c:pt idx="6940">
                  <c:v>0.43</c:v>
                </c:pt>
                <c:pt idx="6941">
                  <c:v>0.47</c:v>
                </c:pt>
                <c:pt idx="6942">
                  <c:v>0.56000000000000005</c:v>
                </c:pt>
                <c:pt idx="6943">
                  <c:v>0.8</c:v>
                </c:pt>
                <c:pt idx="6944">
                  <c:v>0.81</c:v>
                </c:pt>
                <c:pt idx="6945">
                  <c:v>0.85</c:v>
                </c:pt>
                <c:pt idx="6946">
                  <c:v>0.88</c:v>
                </c:pt>
                <c:pt idx="6947">
                  <c:v>0.44</c:v>
                </c:pt>
                <c:pt idx="6948">
                  <c:v>0.5</c:v>
                </c:pt>
                <c:pt idx="6949">
                  <c:v>1.2</c:v>
                </c:pt>
                <c:pt idx="6950">
                  <c:v>0.66</c:v>
                </c:pt>
                <c:pt idx="6951">
                  <c:v>0.71</c:v>
                </c:pt>
                <c:pt idx="6952">
                  <c:v>0.54</c:v>
                </c:pt>
                <c:pt idx="6953">
                  <c:v>0.6</c:v>
                </c:pt>
                <c:pt idx="6954">
                  <c:v>1.2</c:v>
                </c:pt>
                <c:pt idx="6955">
                  <c:v>0.96</c:v>
                </c:pt>
                <c:pt idx="6956">
                  <c:v>0.62</c:v>
                </c:pt>
                <c:pt idx="6957">
                  <c:v>1.1000000000000001</c:v>
                </c:pt>
                <c:pt idx="6958">
                  <c:v>0.78</c:v>
                </c:pt>
                <c:pt idx="6959">
                  <c:v>1</c:v>
                </c:pt>
                <c:pt idx="6960">
                  <c:v>1.6</c:v>
                </c:pt>
                <c:pt idx="6961">
                  <c:v>1.1000000000000001</c:v>
                </c:pt>
                <c:pt idx="6962">
                  <c:v>0.81</c:v>
                </c:pt>
                <c:pt idx="6963">
                  <c:v>2</c:v>
                </c:pt>
                <c:pt idx="6964">
                  <c:v>1.4</c:v>
                </c:pt>
                <c:pt idx="6965">
                  <c:v>0.74</c:v>
                </c:pt>
                <c:pt idx="6966">
                  <c:v>0.41</c:v>
                </c:pt>
                <c:pt idx="6967">
                  <c:v>0.73</c:v>
                </c:pt>
                <c:pt idx="6968">
                  <c:v>1.1000000000000001</c:v>
                </c:pt>
                <c:pt idx="6969">
                  <c:v>1</c:v>
                </c:pt>
                <c:pt idx="6970">
                  <c:v>1.5</c:v>
                </c:pt>
                <c:pt idx="6971">
                  <c:v>0.51</c:v>
                </c:pt>
                <c:pt idx="6972">
                  <c:v>0.53</c:v>
                </c:pt>
                <c:pt idx="6973">
                  <c:v>1.1000000000000001</c:v>
                </c:pt>
                <c:pt idx="6974">
                  <c:v>1.2</c:v>
                </c:pt>
                <c:pt idx="6975">
                  <c:v>0.93</c:v>
                </c:pt>
                <c:pt idx="6976">
                  <c:v>1.1000000000000001</c:v>
                </c:pt>
                <c:pt idx="6977">
                  <c:v>0.97</c:v>
                </c:pt>
                <c:pt idx="6978">
                  <c:v>0.91</c:v>
                </c:pt>
                <c:pt idx="6979">
                  <c:v>1.1000000000000001</c:v>
                </c:pt>
                <c:pt idx="6980">
                  <c:v>0.68</c:v>
                </c:pt>
                <c:pt idx="6981">
                  <c:v>0.77</c:v>
                </c:pt>
                <c:pt idx="6982">
                  <c:v>1.2</c:v>
                </c:pt>
                <c:pt idx="6983">
                  <c:v>1.1000000000000001</c:v>
                </c:pt>
                <c:pt idx="6984">
                  <c:v>1.4</c:v>
                </c:pt>
                <c:pt idx="6985">
                  <c:v>1.6</c:v>
                </c:pt>
                <c:pt idx="6986">
                  <c:v>0.88</c:v>
                </c:pt>
                <c:pt idx="6990">
                  <c:v>0.78</c:v>
                </c:pt>
                <c:pt idx="6991">
                  <c:v>0.97</c:v>
                </c:pt>
                <c:pt idx="6992">
                  <c:v>1.2</c:v>
                </c:pt>
                <c:pt idx="6993">
                  <c:v>0.99</c:v>
                </c:pt>
                <c:pt idx="6994">
                  <c:v>1.4</c:v>
                </c:pt>
                <c:pt idx="6995">
                  <c:v>2</c:v>
                </c:pt>
                <c:pt idx="6996">
                  <c:v>2</c:v>
                </c:pt>
                <c:pt idx="6997">
                  <c:v>2</c:v>
                </c:pt>
                <c:pt idx="6998">
                  <c:v>1</c:v>
                </c:pt>
                <c:pt idx="6999">
                  <c:v>0.73</c:v>
                </c:pt>
                <c:pt idx="7000">
                  <c:v>0.59</c:v>
                </c:pt>
                <c:pt idx="7001">
                  <c:v>0.4</c:v>
                </c:pt>
                <c:pt idx="7002">
                  <c:v>0.81</c:v>
                </c:pt>
                <c:pt idx="7003">
                  <c:v>0.83</c:v>
                </c:pt>
                <c:pt idx="7004">
                  <c:v>0.7</c:v>
                </c:pt>
                <c:pt idx="7005">
                  <c:v>0.93</c:v>
                </c:pt>
                <c:pt idx="7006">
                  <c:v>0.98</c:v>
                </c:pt>
                <c:pt idx="7007">
                  <c:v>0.6</c:v>
                </c:pt>
                <c:pt idx="7008">
                  <c:v>0.52</c:v>
                </c:pt>
                <c:pt idx="7009">
                  <c:v>0.62</c:v>
                </c:pt>
                <c:pt idx="7010">
                  <c:v>0.72</c:v>
                </c:pt>
                <c:pt idx="7011">
                  <c:v>0.56999999999999995</c:v>
                </c:pt>
                <c:pt idx="7012">
                  <c:v>0.56000000000000005</c:v>
                </c:pt>
                <c:pt idx="7013">
                  <c:v>0.55000000000000004</c:v>
                </c:pt>
                <c:pt idx="7014">
                  <c:v>0.44</c:v>
                </c:pt>
                <c:pt idx="7015">
                  <c:v>0.54</c:v>
                </c:pt>
                <c:pt idx="7016">
                  <c:v>0.82</c:v>
                </c:pt>
                <c:pt idx="7017">
                  <c:v>1.1000000000000001</c:v>
                </c:pt>
                <c:pt idx="7018">
                  <c:v>0.97</c:v>
                </c:pt>
                <c:pt idx="7019">
                  <c:v>0.86</c:v>
                </c:pt>
                <c:pt idx="7020">
                  <c:v>0.81</c:v>
                </c:pt>
                <c:pt idx="7041">
                  <c:v>0.54</c:v>
                </c:pt>
                <c:pt idx="7042">
                  <c:v>0.45</c:v>
                </c:pt>
                <c:pt idx="7043">
                  <c:v>0.53</c:v>
                </c:pt>
                <c:pt idx="7044">
                  <c:v>0.82</c:v>
                </c:pt>
                <c:pt idx="7045">
                  <c:v>0.95</c:v>
                </c:pt>
                <c:pt idx="7046">
                  <c:v>0.78</c:v>
                </c:pt>
                <c:pt idx="7047">
                  <c:v>0.69</c:v>
                </c:pt>
                <c:pt idx="7048">
                  <c:v>0.56999999999999995</c:v>
                </c:pt>
                <c:pt idx="7049">
                  <c:v>0.49</c:v>
                </c:pt>
                <c:pt idx="7050">
                  <c:v>0.56999999999999995</c:v>
                </c:pt>
                <c:pt idx="7051">
                  <c:v>0.75</c:v>
                </c:pt>
                <c:pt idx="7052">
                  <c:v>1.1000000000000001</c:v>
                </c:pt>
                <c:pt idx="7053">
                  <c:v>0.96</c:v>
                </c:pt>
                <c:pt idx="7054">
                  <c:v>0.56999999999999995</c:v>
                </c:pt>
                <c:pt idx="7055">
                  <c:v>0.71</c:v>
                </c:pt>
                <c:pt idx="7056">
                  <c:v>0.57999999999999996</c:v>
                </c:pt>
                <c:pt idx="7057">
                  <c:v>0.34</c:v>
                </c:pt>
                <c:pt idx="7058">
                  <c:v>0.56000000000000005</c:v>
                </c:pt>
                <c:pt idx="7059">
                  <c:v>0.83</c:v>
                </c:pt>
                <c:pt idx="7060">
                  <c:v>0.76</c:v>
                </c:pt>
                <c:pt idx="7061">
                  <c:v>0.46</c:v>
                </c:pt>
                <c:pt idx="7062">
                  <c:v>0.64</c:v>
                </c:pt>
                <c:pt idx="7063">
                  <c:v>0.28999999999999998</c:v>
                </c:pt>
                <c:pt idx="7064">
                  <c:v>0.4</c:v>
                </c:pt>
                <c:pt idx="7065">
                  <c:v>0.43</c:v>
                </c:pt>
                <c:pt idx="7066">
                  <c:v>0.8</c:v>
                </c:pt>
                <c:pt idx="7067">
                  <c:v>0.82</c:v>
                </c:pt>
                <c:pt idx="7068">
                  <c:v>0.72</c:v>
                </c:pt>
                <c:pt idx="7069">
                  <c:v>0.86</c:v>
                </c:pt>
                <c:pt idx="7070">
                  <c:v>0.37</c:v>
                </c:pt>
                <c:pt idx="7071">
                  <c:v>0.45</c:v>
                </c:pt>
                <c:pt idx="7072">
                  <c:v>0.52</c:v>
                </c:pt>
                <c:pt idx="7073">
                  <c:v>0.56999999999999995</c:v>
                </c:pt>
                <c:pt idx="7074">
                  <c:v>0.71</c:v>
                </c:pt>
                <c:pt idx="7075">
                  <c:v>0.45</c:v>
                </c:pt>
                <c:pt idx="7076">
                  <c:v>0.38</c:v>
                </c:pt>
                <c:pt idx="7077">
                  <c:v>0.59</c:v>
                </c:pt>
                <c:pt idx="7078">
                  <c:v>0.5</c:v>
                </c:pt>
                <c:pt idx="7079">
                  <c:v>0.41</c:v>
                </c:pt>
                <c:pt idx="7080">
                  <c:v>0.32</c:v>
                </c:pt>
                <c:pt idx="7081">
                  <c:v>0.79</c:v>
                </c:pt>
                <c:pt idx="7082">
                  <c:v>0.87</c:v>
                </c:pt>
                <c:pt idx="7083">
                  <c:v>0.4</c:v>
                </c:pt>
                <c:pt idx="7084">
                  <c:v>0.33</c:v>
                </c:pt>
                <c:pt idx="7085">
                  <c:v>0.65</c:v>
                </c:pt>
                <c:pt idx="7086">
                  <c:v>0.43</c:v>
                </c:pt>
                <c:pt idx="7087">
                  <c:v>0.32</c:v>
                </c:pt>
                <c:pt idx="7088">
                  <c:v>1</c:v>
                </c:pt>
                <c:pt idx="7089">
                  <c:v>0.86</c:v>
                </c:pt>
                <c:pt idx="7090">
                  <c:v>0.96</c:v>
                </c:pt>
                <c:pt idx="7097">
                  <c:v>0.68</c:v>
                </c:pt>
                <c:pt idx="7098">
                  <c:v>0.74</c:v>
                </c:pt>
                <c:pt idx="7103">
                  <c:v>0.87</c:v>
                </c:pt>
                <c:pt idx="7104">
                  <c:v>0.85</c:v>
                </c:pt>
                <c:pt idx="7105">
                  <c:v>0.61</c:v>
                </c:pt>
                <c:pt idx="7106">
                  <c:v>0.49</c:v>
                </c:pt>
                <c:pt idx="7107">
                  <c:v>0.77</c:v>
                </c:pt>
                <c:pt idx="7108">
                  <c:v>0.7</c:v>
                </c:pt>
                <c:pt idx="7109">
                  <c:v>0.79</c:v>
                </c:pt>
                <c:pt idx="7110">
                  <c:v>1</c:v>
                </c:pt>
                <c:pt idx="7111">
                  <c:v>0.63</c:v>
                </c:pt>
                <c:pt idx="7112">
                  <c:v>0.66</c:v>
                </c:pt>
                <c:pt idx="7113">
                  <c:v>0.67</c:v>
                </c:pt>
                <c:pt idx="7114">
                  <c:v>1.1000000000000001</c:v>
                </c:pt>
                <c:pt idx="7119">
                  <c:v>0.82</c:v>
                </c:pt>
                <c:pt idx="7120">
                  <c:v>0.47</c:v>
                </c:pt>
                <c:pt idx="7121">
                  <c:v>0.28000000000000003</c:v>
                </c:pt>
                <c:pt idx="7122">
                  <c:v>0.24</c:v>
                </c:pt>
                <c:pt idx="7123">
                  <c:v>0.47</c:v>
                </c:pt>
                <c:pt idx="7124">
                  <c:v>0.34</c:v>
                </c:pt>
                <c:pt idx="7188">
                  <c:v>1.2</c:v>
                </c:pt>
                <c:pt idx="7189">
                  <c:v>0.31</c:v>
                </c:pt>
                <c:pt idx="7190">
                  <c:v>0.46</c:v>
                </c:pt>
                <c:pt idx="7191">
                  <c:v>0.84</c:v>
                </c:pt>
                <c:pt idx="7192">
                  <c:v>0.88</c:v>
                </c:pt>
                <c:pt idx="7193">
                  <c:v>0.99</c:v>
                </c:pt>
                <c:pt idx="7194">
                  <c:v>0.96</c:v>
                </c:pt>
                <c:pt idx="7195">
                  <c:v>0.44</c:v>
                </c:pt>
                <c:pt idx="7196">
                  <c:v>0.91</c:v>
                </c:pt>
                <c:pt idx="7197">
                  <c:v>0.75</c:v>
                </c:pt>
                <c:pt idx="7198">
                  <c:v>0.63</c:v>
                </c:pt>
                <c:pt idx="7201">
                  <c:v>0.77</c:v>
                </c:pt>
                <c:pt idx="7202">
                  <c:v>0.96</c:v>
                </c:pt>
                <c:pt idx="7203">
                  <c:v>0.91</c:v>
                </c:pt>
                <c:pt idx="7204">
                  <c:v>0.77</c:v>
                </c:pt>
                <c:pt idx="7205">
                  <c:v>0.74</c:v>
                </c:pt>
                <c:pt idx="7206">
                  <c:v>0.83</c:v>
                </c:pt>
                <c:pt idx="7207">
                  <c:v>0.87</c:v>
                </c:pt>
                <c:pt idx="7208">
                  <c:v>0.9</c:v>
                </c:pt>
                <c:pt idx="7209">
                  <c:v>0.87</c:v>
                </c:pt>
                <c:pt idx="7210">
                  <c:v>0.79</c:v>
                </c:pt>
                <c:pt idx="7211">
                  <c:v>0.44</c:v>
                </c:pt>
                <c:pt idx="7212">
                  <c:v>1</c:v>
                </c:pt>
                <c:pt idx="7213">
                  <c:v>0.75</c:v>
                </c:pt>
                <c:pt idx="7214">
                  <c:v>0.38</c:v>
                </c:pt>
                <c:pt idx="7215">
                  <c:v>1.3</c:v>
                </c:pt>
                <c:pt idx="7216">
                  <c:v>1.1000000000000001</c:v>
                </c:pt>
                <c:pt idx="7217">
                  <c:v>0.64</c:v>
                </c:pt>
                <c:pt idx="7218">
                  <c:v>0.38</c:v>
                </c:pt>
                <c:pt idx="7219">
                  <c:v>0.97</c:v>
                </c:pt>
                <c:pt idx="7220">
                  <c:v>1.1000000000000001</c:v>
                </c:pt>
                <c:pt idx="7221">
                  <c:v>0.92</c:v>
                </c:pt>
                <c:pt idx="7222">
                  <c:v>1.1000000000000001</c:v>
                </c:pt>
                <c:pt idx="7223">
                  <c:v>0.79</c:v>
                </c:pt>
                <c:pt idx="7224">
                  <c:v>0.86</c:v>
                </c:pt>
                <c:pt idx="7225">
                  <c:v>0.73</c:v>
                </c:pt>
                <c:pt idx="7226">
                  <c:v>0.79</c:v>
                </c:pt>
                <c:pt idx="7227">
                  <c:v>1.2</c:v>
                </c:pt>
                <c:pt idx="7228">
                  <c:v>1.1000000000000001</c:v>
                </c:pt>
                <c:pt idx="7229">
                  <c:v>0.97</c:v>
                </c:pt>
                <c:pt idx="7230">
                  <c:v>0.88</c:v>
                </c:pt>
                <c:pt idx="7231">
                  <c:v>1.1000000000000001</c:v>
                </c:pt>
                <c:pt idx="7232">
                  <c:v>0.53</c:v>
                </c:pt>
                <c:pt idx="7233">
                  <c:v>0.38</c:v>
                </c:pt>
                <c:pt idx="7234">
                  <c:v>1.3</c:v>
                </c:pt>
                <c:pt idx="7235">
                  <c:v>1.6</c:v>
                </c:pt>
                <c:pt idx="7236">
                  <c:v>1.3</c:v>
                </c:pt>
                <c:pt idx="7237">
                  <c:v>0.81</c:v>
                </c:pt>
                <c:pt idx="7238">
                  <c:v>0.45</c:v>
                </c:pt>
                <c:pt idx="7239">
                  <c:v>0.57999999999999996</c:v>
                </c:pt>
                <c:pt idx="7240">
                  <c:v>0.66</c:v>
                </c:pt>
                <c:pt idx="7241">
                  <c:v>0.54</c:v>
                </c:pt>
                <c:pt idx="7242">
                  <c:v>0.81</c:v>
                </c:pt>
                <c:pt idx="7243">
                  <c:v>1.1000000000000001</c:v>
                </c:pt>
                <c:pt idx="7244">
                  <c:v>0.98</c:v>
                </c:pt>
                <c:pt idx="7245">
                  <c:v>0.7</c:v>
                </c:pt>
                <c:pt idx="7246">
                  <c:v>1.1000000000000001</c:v>
                </c:pt>
                <c:pt idx="7247">
                  <c:v>1.2</c:v>
                </c:pt>
                <c:pt idx="7248">
                  <c:v>0.62</c:v>
                </c:pt>
                <c:pt idx="7249">
                  <c:v>1.2</c:v>
                </c:pt>
                <c:pt idx="7250">
                  <c:v>1.2</c:v>
                </c:pt>
                <c:pt idx="7251">
                  <c:v>1</c:v>
                </c:pt>
                <c:pt idx="7252">
                  <c:v>0.83</c:v>
                </c:pt>
                <c:pt idx="7253">
                  <c:v>0.8</c:v>
                </c:pt>
                <c:pt idx="7254">
                  <c:v>0.86</c:v>
                </c:pt>
                <c:pt idx="7255">
                  <c:v>0.92</c:v>
                </c:pt>
                <c:pt idx="7256">
                  <c:v>1.1000000000000001</c:v>
                </c:pt>
                <c:pt idx="7257">
                  <c:v>0.82</c:v>
                </c:pt>
                <c:pt idx="7258">
                  <c:v>0.52</c:v>
                </c:pt>
                <c:pt idx="7259">
                  <c:v>0.96</c:v>
                </c:pt>
                <c:pt idx="7260">
                  <c:v>1.4</c:v>
                </c:pt>
                <c:pt idx="7261">
                  <c:v>0.56999999999999995</c:v>
                </c:pt>
                <c:pt idx="7262">
                  <c:v>1.6</c:v>
                </c:pt>
                <c:pt idx="7263">
                  <c:v>0.84</c:v>
                </c:pt>
                <c:pt idx="7264">
                  <c:v>1.2</c:v>
                </c:pt>
                <c:pt idx="7265">
                  <c:v>0.79</c:v>
                </c:pt>
                <c:pt idx="7266">
                  <c:v>0.96</c:v>
                </c:pt>
                <c:pt idx="7267">
                  <c:v>1.4</c:v>
                </c:pt>
                <c:pt idx="7268">
                  <c:v>0.85</c:v>
                </c:pt>
                <c:pt idx="7270">
                  <c:v>0.9</c:v>
                </c:pt>
                <c:pt idx="7271">
                  <c:v>0.75</c:v>
                </c:pt>
                <c:pt idx="7272">
                  <c:v>0.76</c:v>
                </c:pt>
                <c:pt idx="7273">
                  <c:v>1.1000000000000001</c:v>
                </c:pt>
                <c:pt idx="7274">
                  <c:v>0.45</c:v>
                </c:pt>
                <c:pt idx="7275">
                  <c:v>1.2</c:v>
                </c:pt>
                <c:pt idx="7276">
                  <c:v>1.7</c:v>
                </c:pt>
                <c:pt idx="7277">
                  <c:v>2</c:v>
                </c:pt>
                <c:pt idx="7278">
                  <c:v>1.8</c:v>
                </c:pt>
                <c:pt idx="7279">
                  <c:v>0.91</c:v>
                </c:pt>
                <c:pt idx="7280">
                  <c:v>0.85</c:v>
                </c:pt>
                <c:pt idx="7281">
                  <c:v>0.78</c:v>
                </c:pt>
                <c:pt idx="7282">
                  <c:v>0.71</c:v>
                </c:pt>
                <c:pt idx="7283">
                  <c:v>0.9</c:v>
                </c:pt>
                <c:pt idx="7284">
                  <c:v>1.2</c:v>
                </c:pt>
                <c:pt idx="7285">
                  <c:v>1.2</c:v>
                </c:pt>
                <c:pt idx="7286">
                  <c:v>0.92</c:v>
                </c:pt>
                <c:pt idx="7287">
                  <c:v>0.82</c:v>
                </c:pt>
                <c:pt idx="7288">
                  <c:v>0.75</c:v>
                </c:pt>
                <c:pt idx="7289">
                  <c:v>0.91</c:v>
                </c:pt>
                <c:pt idx="7290">
                  <c:v>1</c:v>
                </c:pt>
                <c:pt idx="7291">
                  <c:v>0.82</c:v>
                </c:pt>
                <c:pt idx="7292">
                  <c:v>0.72</c:v>
                </c:pt>
                <c:pt idx="7293">
                  <c:v>0.92</c:v>
                </c:pt>
                <c:pt idx="7294">
                  <c:v>0.63</c:v>
                </c:pt>
                <c:pt idx="7295">
                  <c:v>0.87</c:v>
                </c:pt>
                <c:pt idx="7296">
                  <c:v>0.91</c:v>
                </c:pt>
                <c:pt idx="7297">
                  <c:v>0.67</c:v>
                </c:pt>
                <c:pt idx="7298">
                  <c:v>0.98</c:v>
                </c:pt>
                <c:pt idx="7299">
                  <c:v>0.7</c:v>
                </c:pt>
                <c:pt idx="7300">
                  <c:v>0.84</c:v>
                </c:pt>
                <c:pt idx="7301">
                  <c:v>0.87</c:v>
                </c:pt>
                <c:pt idx="7302">
                  <c:v>0.94</c:v>
                </c:pt>
                <c:pt idx="7303">
                  <c:v>1.3</c:v>
                </c:pt>
                <c:pt idx="7304">
                  <c:v>0.94</c:v>
                </c:pt>
                <c:pt idx="7305">
                  <c:v>1.4</c:v>
                </c:pt>
                <c:pt idx="7306">
                  <c:v>0.7</c:v>
                </c:pt>
                <c:pt idx="7307">
                  <c:v>0.56000000000000005</c:v>
                </c:pt>
                <c:pt idx="7308">
                  <c:v>0.93</c:v>
                </c:pt>
                <c:pt idx="7309">
                  <c:v>0.8</c:v>
                </c:pt>
                <c:pt idx="7310">
                  <c:v>0.78</c:v>
                </c:pt>
                <c:pt idx="7311">
                  <c:v>0.76</c:v>
                </c:pt>
                <c:pt idx="7312">
                  <c:v>0.93</c:v>
                </c:pt>
                <c:pt idx="7313">
                  <c:v>0.75</c:v>
                </c:pt>
                <c:pt idx="7314">
                  <c:v>0.75</c:v>
                </c:pt>
                <c:pt idx="7315">
                  <c:v>0.56000000000000005</c:v>
                </c:pt>
                <c:pt idx="7316">
                  <c:v>0.71</c:v>
                </c:pt>
                <c:pt idx="7317">
                  <c:v>0.66</c:v>
                </c:pt>
                <c:pt idx="7318">
                  <c:v>0.61</c:v>
                </c:pt>
                <c:pt idx="7319">
                  <c:v>0.88</c:v>
                </c:pt>
                <c:pt idx="7320">
                  <c:v>0.74</c:v>
                </c:pt>
                <c:pt idx="7322">
                  <c:v>0.84</c:v>
                </c:pt>
                <c:pt idx="7323">
                  <c:v>0.97</c:v>
                </c:pt>
                <c:pt idx="7324">
                  <c:v>2.4</c:v>
                </c:pt>
                <c:pt idx="7325">
                  <c:v>2.4</c:v>
                </c:pt>
                <c:pt idx="7326">
                  <c:v>1.1000000000000001</c:v>
                </c:pt>
                <c:pt idx="7327">
                  <c:v>0.76</c:v>
                </c:pt>
                <c:pt idx="7328">
                  <c:v>0.9</c:v>
                </c:pt>
                <c:pt idx="7329">
                  <c:v>0.9</c:v>
                </c:pt>
                <c:pt idx="7330">
                  <c:v>0.95</c:v>
                </c:pt>
                <c:pt idx="7331">
                  <c:v>0.89</c:v>
                </c:pt>
                <c:pt idx="7332">
                  <c:v>0.96</c:v>
                </c:pt>
                <c:pt idx="7333">
                  <c:v>1</c:v>
                </c:pt>
                <c:pt idx="7334">
                  <c:v>0.98</c:v>
                </c:pt>
                <c:pt idx="7335">
                  <c:v>0.82</c:v>
                </c:pt>
                <c:pt idx="7336">
                  <c:v>0.84</c:v>
                </c:pt>
                <c:pt idx="7337">
                  <c:v>0.84</c:v>
                </c:pt>
                <c:pt idx="7338">
                  <c:v>0.75</c:v>
                </c:pt>
                <c:pt idx="7339">
                  <c:v>0.52</c:v>
                </c:pt>
                <c:pt idx="7340">
                  <c:v>1.3</c:v>
                </c:pt>
                <c:pt idx="7341">
                  <c:v>1.4</c:v>
                </c:pt>
                <c:pt idx="7342">
                  <c:v>1.2</c:v>
                </c:pt>
                <c:pt idx="7343">
                  <c:v>0.68</c:v>
                </c:pt>
                <c:pt idx="7344">
                  <c:v>0.43</c:v>
                </c:pt>
                <c:pt idx="7345">
                  <c:v>0.69</c:v>
                </c:pt>
                <c:pt idx="7346">
                  <c:v>0.79</c:v>
                </c:pt>
                <c:pt idx="7347">
                  <c:v>0.91</c:v>
                </c:pt>
                <c:pt idx="7348">
                  <c:v>0.71</c:v>
                </c:pt>
                <c:pt idx="7349">
                  <c:v>0.91</c:v>
                </c:pt>
                <c:pt idx="7350">
                  <c:v>0.43</c:v>
                </c:pt>
                <c:pt idx="7351">
                  <c:v>0.57999999999999996</c:v>
                </c:pt>
                <c:pt idx="7352">
                  <c:v>0.8</c:v>
                </c:pt>
              </c:numCache>
            </c:numRef>
          </c:yVal>
          <c:smooth val="0"/>
          <c:extLst>
            <c:ext xmlns:c16="http://schemas.microsoft.com/office/drawing/2014/chart" uri="{C3380CC4-5D6E-409C-BE32-E72D297353CC}">
              <c16:uniqueId val="{00000000-0057-4799-A481-25D2968F4BDA}"/>
            </c:ext>
          </c:extLst>
        </c:ser>
        <c:dLbls>
          <c:showLegendKey val="0"/>
          <c:showVal val="0"/>
          <c:showCatName val="0"/>
          <c:showSerName val="0"/>
          <c:showPercent val="0"/>
          <c:showBubbleSize val="0"/>
        </c:dLbls>
        <c:axId val="1096788304"/>
        <c:axId val="1096789944"/>
        <c:extLst>
          <c:ext xmlns:c15="http://schemas.microsoft.com/office/drawing/2012/chart" uri="{02D57815-91ED-43cb-92C2-25804820EDAC}">
            <c15:filteredScatterSeries>
              <c15:ser>
                <c:idx val="1"/>
                <c:order val="1"/>
                <c:tx>
                  <c:strRef>
                    <c:extLst>
                      <c:ext uri="{02D57815-91ED-43cb-92C2-25804820EDAC}">
                        <c15:formulaRef>
                          <c15:sqref>AirQualityData!$K$5</c15:sqref>
                        </c15:formulaRef>
                      </c:ext>
                    </c:extLst>
                    <c:strCache>
                      <c:ptCount val="1"/>
                      <c:pt idx="0">
                        <c:v>Toluene</c:v>
                      </c:pt>
                    </c:strCache>
                  </c:strRef>
                </c:tx>
                <c:spPr>
                  <a:ln w="2540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AirQualityData!$I$6:$I$7358</c15:sqref>
                        </c15:formulaRef>
                      </c:ext>
                    </c:extLst>
                    <c:numCache>
                      <c:formatCode>General</c:formatCode>
                      <c:ptCount val="7353"/>
                      <c:pt idx="0">
                        <c:v>2000</c:v>
                      </c:pt>
                      <c:pt idx="1">
                        <c:v>2000.0027322404371</c:v>
                      </c:pt>
                      <c:pt idx="2">
                        <c:v>2000.0054644808743</c:v>
                      </c:pt>
                      <c:pt idx="3">
                        <c:v>2000.0081967213114</c:v>
                      </c:pt>
                      <c:pt idx="4">
                        <c:v>2000.0109289617485</c:v>
                      </c:pt>
                      <c:pt idx="5">
                        <c:v>2000.0136612021856</c:v>
                      </c:pt>
                      <c:pt idx="6">
                        <c:v>2000.0163934426228</c:v>
                      </c:pt>
                      <c:pt idx="7">
                        <c:v>2000.0191256830599</c:v>
                      </c:pt>
                      <c:pt idx="8">
                        <c:v>2000.021857923497</c:v>
                      </c:pt>
                      <c:pt idx="9">
                        <c:v>2000.0245901639341</c:v>
                      </c:pt>
                      <c:pt idx="10">
                        <c:v>2000.0273224043713</c:v>
                      </c:pt>
                      <c:pt idx="11">
                        <c:v>2000.0300546448084</c:v>
                      </c:pt>
                      <c:pt idx="12">
                        <c:v>2000.0327868852455</c:v>
                      </c:pt>
                      <c:pt idx="13">
                        <c:v>2000.0355191256826</c:v>
                      </c:pt>
                      <c:pt idx="14">
                        <c:v>2000.0382513661198</c:v>
                      </c:pt>
                      <c:pt idx="15">
                        <c:v>2000.0409836065569</c:v>
                      </c:pt>
                      <c:pt idx="16">
                        <c:v>2000.043715846994</c:v>
                      </c:pt>
                      <c:pt idx="17">
                        <c:v>2000.0464480874311</c:v>
                      </c:pt>
                      <c:pt idx="18">
                        <c:v>2000.0491803278683</c:v>
                      </c:pt>
                      <c:pt idx="19">
                        <c:v>2000.0519125683054</c:v>
                      </c:pt>
                      <c:pt idx="20">
                        <c:v>2000.0546448087425</c:v>
                      </c:pt>
                      <c:pt idx="21">
                        <c:v>2000.0573770491796</c:v>
                      </c:pt>
                      <c:pt idx="22">
                        <c:v>2000.0601092896168</c:v>
                      </c:pt>
                      <c:pt idx="23">
                        <c:v>2000.0628415300539</c:v>
                      </c:pt>
                      <c:pt idx="24">
                        <c:v>2000.065573770491</c:v>
                      </c:pt>
                      <c:pt idx="25">
                        <c:v>2000.0683060109282</c:v>
                      </c:pt>
                      <c:pt idx="26">
                        <c:v>2000.0710382513653</c:v>
                      </c:pt>
                      <c:pt idx="27">
                        <c:v>2000.0737704918024</c:v>
                      </c:pt>
                      <c:pt idx="28">
                        <c:v>2000.0765027322395</c:v>
                      </c:pt>
                      <c:pt idx="29">
                        <c:v>2000.0792349726767</c:v>
                      </c:pt>
                      <c:pt idx="30">
                        <c:v>2000.0819672131138</c:v>
                      </c:pt>
                      <c:pt idx="31">
                        <c:v>2000.0846994535509</c:v>
                      </c:pt>
                      <c:pt idx="32">
                        <c:v>2000.087431693988</c:v>
                      </c:pt>
                      <c:pt idx="33">
                        <c:v>2000.0901639344252</c:v>
                      </c:pt>
                      <c:pt idx="34">
                        <c:v>2000.0928961748623</c:v>
                      </c:pt>
                      <c:pt idx="35">
                        <c:v>2000.0956284152994</c:v>
                      </c:pt>
                      <c:pt idx="36">
                        <c:v>2000.0983606557365</c:v>
                      </c:pt>
                      <c:pt idx="37">
                        <c:v>2000.1010928961737</c:v>
                      </c:pt>
                      <c:pt idx="38">
                        <c:v>2000.1038251366108</c:v>
                      </c:pt>
                      <c:pt idx="39">
                        <c:v>2000.1065573770479</c:v>
                      </c:pt>
                      <c:pt idx="40">
                        <c:v>2000.109289617485</c:v>
                      </c:pt>
                      <c:pt idx="41">
                        <c:v>2000.1120218579222</c:v>
                      </c:pt>
                      <c:pt idx="42">
                        <c:v>2000.1147540983593</c:v>
                      </c:pt>
                      <c:pt idx="43">
                        <c:v>2000.1174863387964</c:v>
                      </c:pt>
                      <c:pt idx="44">
                        <c:v>2000.1202185792336</c:v>
                      </c:pt>
                      <c:pt idx="45">
                        <c:v>2000.1229508196707</c:v>
                      </c:pt>
                      <c:pt idx="46">
                        <c:v>2000.1256830601078</c:v>
                      </c:pt>
                      <c:pt idx="47">
                        <c:v>2000.1284153005449</c:v>
                      </c:pt>
                      <c:pt idx="48">
                        <c:v>2000.1311475409821</c:v>
                      </c:pt>
                      <c:pt idx="49">
                        <c:v>2000.1338797814192</c:v>
                      </c:pt>
                      <c:pt idx="50">
                        <c:v>2000.1366120218563</c:v>
                      </c:pt>
                      <c:pt idx="51">
                        <c:v>2000.1393442622934</c:v>
                      </c:pt>
                      <c:pt idx="52">
                        <c:v>2000.1420765027306</c:v>
                      </c:pt>
                      <c:pt idx="53">
                        <c:v>2000.1448087431677</c:v>
                      </c:pt>
                      <c:pt idx="54">
                        <c:v>2000.1475409836048</c:v>
                      </c:pt>
                      <c:pt idx="55">
                        <c:v>2000.1502732240419</c:v>
                      </c:pt>
                      <c:pt idx="56">
                        <c:v>2000.1530054644791</c:v>
                      </c:pt>
                      <c:pt idx="57">
                        <c:v>2000.1557377049162</c:v>
                      </c:pt>
                      <c:pt idx="58">
                        <c:v>2000.1584699453533</c:v>
                      </c:pt>
                      <c:pt idx="59">
                        <c:v>2000.1612021857904</c:v>
                      </c:pt>
                      <c:pt idx="60">
                        <c:v>2000.1639344262276</c:v>
                      </c:pt>
                      <c:pt idx="61">
                        <c:v>2000.1666666666647</c:v>
                      </c:pt>
                      <c:pt idx="62">
                        <c:v>2000.1693989071018</c:v>
                      </c:pt>
                      <c:pt idx="63">
                        <c:v>2000.1721311475389</c:v>
                      </c:pt>
                      <c:pt idx="64">
                        <c:v>2000.1748633879761</c:v>
                      </c:pt>
                      <c:pt idx="65">
                        <c:v>2000.1775956284132</c:v>
                      </c:pt>
                      <c:pt idx="66">
                        <c:v>2000.1803278688503</c:v>
                      </c:pt>
                      <c:pt idx="67">
                        <c:v>2000.1830601092875</c:v>
                      </c:pt>
                      <c:pt idx="68">
                        <c:v>2000.1857923497246</c:v>
                      </c:pt>
                      <c:pt idx="69">
                        <c:v>2000.1885245901617</c:v>
                      </c:pt>
                      <c:pt idx="70">
                        <c:v>2000.1912568305988</c:v>
                      </c:pt>
                      <c:pt idx="71">
                        <c:v>2000.193989071036</c:v>
                      </c:pt>
                      <c:pt idx="72">
                        <c:v>2000.1967213114731</c:v>
                      </c:pt>
                      <c:pt idx="73">
                        <c:v>2000.1994535519102</c:v>
                      </c:pt>
                      <c:pt idx="74">
                        <c:v>2000.2021857923473</c:v>
                      </c:pt>
                      <c:pt idx="75">
                        <c:v>2000.2049180327845</c:v>
                      </c:pt>
                      <c:pt idx="76">
                        <c:v>2000.2076502732216</c:v>
                      </c:pt>
                      <c:pt idx="77">
                        <c:v>2000.2103825136587</c:v>
                      </c:pt>
                      <c:pt idx="78">
                        <c:v>2000.2131147540958</c:v>
                      </c:pt>
                      <c:pt idx="79">
                        <c:v>2000.215846994533</c:v>
                      </c:pt>
                      <c:pt idx="80">
                        <c:v>2000.2185792349701</c:v>
                      </c:pt>
                      <c:pt idx="81">
                        <c:v>2000.2213114754072</c:v>
                      </c:pt>
                      <c:pt idx="82">
                        <c:v>2000.2240437158443</c:v>
                      </c:pt>
                      <c:pt idx="83">
                        <c:v>2000.2267759562815</c:v>
                      </c:pt>
                      <c:pt idx="84">
                        <c:v>2000.2295081967186</c:v>
                      </c:pt>
                      <c:pt idx="85">
                        <c:v>2000.2322404371557</c:v>
                      </c:pt>
                      <c:pt idx="86">
                        <c:v>2000.2349726775929</c:v>
                      </c:pt>
                      <c:pt idx="87">
                        <c:v>2000.23770491803</c:v>
                      </c:pt>
                      <c:pt idx="88">
                        <c:v>2000.2404371584671</c:v>
                      </c:pt>
                      <c:pt idx="89">
                        <c:v>2000.2431693989042</c:v>
                      </c:pt>
                      <c:pt idx="90">
                        <c:v>2000.2459016393414</c:v>
                      </c:pt>
                      <c:pt idx="91">
                        <c:v>2000.2486338797785</c:v>
                      </c:pt>
                      <c:pt idx="92">
                        <c:v>2000.2513661202156</c:v>
                      </c:pt>
                      <c:pt idx="93">
                        <c:v>2000.2540983606527</c:v>
                      </c:pt>
                      <c:pt idx="94">
                        <c:v>2000.2568306010899</c:v>
                      </c:pt>
                      <c:pt idx="95">
                        <c:v>2000.259562841527</c:v>
                      </c:pt>
                      <c:pt idx="96">
                        <c:v>2000.2622950819641</c:v>
                      </c:pt>
                      <c:pt idx="97">
                        <c:v>2000.2650273224012</c:v>
                      </c:pt>
                      <c:pt idx="98">
                        <c:v>2000.2677595628384</c:v>
                      </c:pt>
                      <c:pt idx="99">
                        <c:v>2000.2704918032755</c:v>
                      </c:pt>
                      <c:pt idx="100">
                        <c:v>2000.2732240437126</c:v>
                      </c:pt>
                      <c:pt idx="101">
                        <c:v>2000.2759562841497</c:v>
                      </c:pt>
                      <c:pt idx="102">
                        <c:v>2000.2786885245869</c:v>
                      </c:pt>
                      <c:pt idx="103">
                        <c:v>2000.281420765024</c:v>
                      </c:pt>
                      <c:pt idx="104">
                        <c:v>2000.2841530054611</c:v>
                      </c:pt>
                      <c:pt idx="105">
                        <c:v>2000.2868852458982</c:v>
                      </c:pt>
                      <c:pt idx="106">
                        <c:v>2000.2896174863354</c:v>
                      </c:pt>
                      <c:pt idx="107">
                        <c:v>2000.2923497267725</c:v>
                      </c:pt>
                      <c:pt idx="108">
                        <c:v>2000.2950819672096</c:v>
                      </c:pt>
                      <c:pt idx="109">
                        <c:v>2000.2978142076468</c:v>
                      </c:pt>
                      <c:pt idx="110">
                        <c:v>2000.3005464480839</c:v>
                      </c:pt>
                      <c:pt idx="111">
                        <c:v>2000.303278688521</c:v>
                      </c:pt>
                      <c:pt idx="112">
                        <c:v>2000.3060109289581</c:v>
                      </c:pt>
                      <c:pt idx="113">
                        <c:v>2000.3087431693953</c:v>
                      </c:pt>
                      <c:pt idx="114">
                        <c:v>2000.3114754098324</c:v>
                      </c:pt>
                      <c:pt idx="115">
                        <c:v>2000.3142076502695</c:v>
                      </c:pt>
                      <c:pt idx="116">
                        <c:v>2000.3169398907066</c:v>
                      </c:pt>
                      <c:pt idx="117">
                        <c:v>2000.3196721311438</c:v>
                      </c:pt>
                      <c:pt idx="118">
                        <c:v>2000.3224043715809</c:v>
                      </c:pt>
                      <c:pt idx="119">
                        <c:v>2000.325136612018</c:v>
                      </c:pt>
                      <c:pt idx="120">
                        <c:v>2000.3278688524551</c:v>
                      </c:pt>
                      <c:pt idx="121">
                        <c:v>2000.3306010928923</c:v>
                      </c:pt>
                      <c:pt idx="122">
                        <c:v>2000.3333333333294</c:v>
                      </c:pt>
                      <c:pt idx="123">
                        <c:v>2000.3360655737665</c:v>
                      </c:pt>
                      <c:pt idx="124">
                        <c:v>2000.3387978142036</c:v>
                      </c:pt>
                      <c:pt idx="125">
                        <c:v>2000.3415300546408</c:v>
                      </c:pt>
                      <c:pt idx="126">
                        <c:v>2000.3442622950779</c:v>
                      </c:pt>
                      <c:pt idx="127">
                        <c:v>2000.346994535515</c:v>
                      </c:pt>
                      <c:pt idx="128">
                        <c:v>2000.3497267759521</c:v>
                      </c:pt>
                      <c:pt idx="129">
                        <c:v>2000.3524590163893</c:v>
                      </c:pt>
                      <c:pt idx="130">
                        <c:v>2000.3551912568264</c:v>
                      </c:pt>
                      <c:pt idx="131">
                        <c:v>2000.3579234972635</c:v>
                      </c:pt>
                      <c:pt idx="132">
                        <c:v>2000.3606557377007</c:v>
                      </c:pt>
                      <c:pt idx="133">
                        <c:v>2000.3633879781378</c:v>
                      </c:pt>
                      <c:pt idx="134">
                        <c:v>2000.3661202185749</c:v>
                      </c:pt>
                      <c:pt idx="135">
                        <c:v>2000.368852459012</c:v>
                      </c:pt>
                      <c:pt idx="136">
                        <c:v>2000.3715846994492</c:v>
                      </c:pt>
                      <c:pt idx="137">
                        <c:v>2000.3743169398863</c:v>
                      </c:pt>
                      <c:pt idx="138">
                        <c:v>2000.3770491803234</c:v>
                      </c:pt>
                      <c:pt idx="139">
                        <c:v>2000.3797814207605</c:v>
                      </c:pt>
                      <c:pt idx="140">
                        <c:v>2000.3825136611977</c:v>
                      </c:pt>
                      <c:pt idx="141">
                        <c:v>2000.3852459016348</c:v>
                      </c:pt>
                      <c:pt idx="142">
                        <c:v>2000.3879781420719</c:v>
                      </c:pt>
                      <c:pt idx="143">
                        <c:v>2000.390710382509</c:v>
                      </c:pt>
                      <c:pt idx="144">
                        <c:v>2000.3934426229462</c:v>
                      </c:pt>
                      <c:pt idx="145">
                        <c:v>2000.3961748633833</c:v>
                      </c:pt>
                      <c:pt idx="146">
                        <c:v>2000.3989071038204</c:v>
                      </c:pt>
                      <c:pt idx="147">
                        <c:v>2000.4016393442575</c:v>
                      </c:pt>
                      <c:pt idx="148">
                        <c:v>2000.4043715846947</c:v>
                      </c:pt>
                      <c:pt idx="149">
                        <c:v>2000.4071038251318</c:v>
                      </c:pt>
                      <c:pt idx="150">
                        <c:v>2000.4098360655689</c:v>
                      </c:pt>
                      <c:pt idx="151">
                        <c:v>2000.4125683060061</c:v>
                      </c:pt>
                      <c:pt idx="152">
                        <c:v>2000.4153005464432</c:v>
                      </c:pt>
                      <c:pt idx="153">
                        <c:v>2000.4180327868803</c:v>
                      </c:pt>
                      <c:pt idx="154">
                        <c:v>2000.4207650273174</c:v>
                      </c:pt>
                      <c:pt idx="155">
                        <c:v>2000.4234972677546</c:v>
                      </c:pt>
                      <c:pt idx="156">
                        <c:v>2000.4262295081917</c:v>
                      </c:pt>
                      <c:pt idx="157">
                        <c:v>2000.4289617486288</c:v>
                      </c:pt>
                      <c:pt idx="158">
                        <c:v>2000.4316939890659</c:v>
                      </c:pt>
                      <c:pt idx="159">
                        <c:v>2000.4344262295031</c:v>
                      </c:pt>
                      <c:pt idx="160">
                        <c:v>2000.4371584699402</c:v>
                      </c:pt>
                      <c:pt idx="161">
                        <c:v>2000.4398907103773</c:v>
                      </c:pt>
                      <c:pt idx="162">
                        <c:v>2000.4426229508144</c:v>
                      </c:pt>
                      <c:pt idx="163">
                        <c:v>2000.4453551912516</c:v>
                      </c:pt>
                      <c:pt idx="164">
                        <c:v>2000.4480874316887</c:v>
                      </c:pt>
                      <c:pt idx="165">
                        <c:v>2000.4508196721258</c:v>
                      </c:pt>
                      <c:pt idx="166">
                        <c:v>2000.4535519125629</c:v>
                      </c:pt>
                      <c:pt idx="167">
                        <c:v>2000.4562841530001</c:v>
                      </c:pt>
                      <c:pt idx="168">
                        <c:v>2000.4590163934372</c:v>
                      </c:pt>
                      <c:pt idx="169">
                        <c:v>2000.4617486338743</c:v>
                      </c:pt>
                      <c:pt idx="170">
                        <c:v>2000.4644808743114</c:v>
                      </c:pt>
                      <c:pt idx="171">
                        <c:v>2000.4672131147486</c:v>
                      </c:pt>
                      <c:pt idx="172">
                        <c:v>2000.4699453551857</c:v>
                      </c:pt>
                      <c:pt idx="173">
                        <c:v>2000.4726775956228</c:v>
                      </c:pt>
                      <c:pt idx="174">
                        <c:v>2000.47540983606</c:v>
                      </c:pt>
                      <c:pt idx="175">
                        <c:v>2000.4781420764971</c:v>
                      </c:pt>
                      <c:pt idx="176">
                        <c:v>2000.4808743169342</c:v>
                      </c:pt>
                      <c:pt idx="177">
                        <c:v>2000.4836065573713</c:v>
                      </c:pt>
                      <c:pt idx="178">
                        <c:v>2000.4863387978085</c:v>
                      </c:pt>
                      <c:pt idx="179">
                        <c:v>2000.4890710382456</c:v>
                      </c:pt>
                      <c:pt idx="180">
                        <c:v>2000.4918032786827</c:v>
                      </c:pt>
                      <c:pt idx="181">
                        <c:v>2000.4945355191198</c:v>
                      </c:pt>
                      <c:pt idx="182">
                        <c:v>2000.497267759557</c:v>
                      </c:pt>
                      <c:pt idx="183">
                        <c:v>2000.4999999999941</c:v>
                      </c:pt>
                      <c:pt idx="184">
                        <c:v>2000.5027322404312</c:v>
                      </c:pt>
                      <c:pt idx="185">
                        <c:v>2000.5054644808683</c:v>
                      </c:pt>
                      <c:pt idx="186">
                        <c:v>2000.5081967213055</c:v>
                      </c:pt>
                      <c:pt idx="187">
                        <c:v>2000.5109289617426</c:v>
                      </c:pt>
                      <c:pt idx="188">
                        <c:v>2000.5136612021797</c:v>
                      </c:pt>
                      <c:pt idx="189">
                        <c:v>2000.5163934426168</c:v>
                      </c:pt>
                      <c:pt idx="190">
                        <c:v>2000.519125683054</c:v>
                      </c:pt>
                      <c:pt idx="191">
                        <c:v>2000.5218579234911</c:v>
                      </c:pt>
                      <c:pt idx="192">
                        <c:v>2000.5245901639282</c:v>
                      </c:pt>
                      <c:pt idx="193">
                        <c:v>2000.5273224043653</c:v>
                      </c:pt>
                      <c:pt idx="194">
                        <c:v>2000.5300546448025</c:v>
                      </c:pt>
                      <c:pt idx="195">
                        <c:v>2000.5327868852396</c:v>
                      </c:pt>
                      <c:pt idx="196">
                        <c:v>2000.5355191256767</c:v>
                      </c:pt>
                      <c:pt idx="197">
                        <c:v>2000.5382513661139</c:v>
                      </c:pt>
                      <c:pt idx="198">
                        <c:v>2000.540983606551</c:v>
                      </c:pt>
                      <c:pt idx="199">
                        <c:v>2000.5437158469881</c:v>
                      </c:pt>
                      <c:pt idx="200">
                        <c:v>2000.5464480874252</c:v>
                      </c:pt>
                      <c:pt idx="201">
                        <c:v>2000.5491803278624</c:v>
                      </c:pt>
                      <c:pt idx="202">
                        <c:v>2000.5519125682995</c:v>
                      </c:pt>
                      <c:pt idx="203">
                        <c:v>2000.5546448087366</c:v>
                      </c:pt>
                      <c:pt idx="204">
                        <c:v>2000.5573770491737</c:v>
                      </c:pt>
                      <c:pt idx="205">
                        <c:v>2000.5601092896109</c:v>
                      </c:pt>
                      <c:pt idx="206">
                        <c:v>2000.562841530048</c:v>
                      </c:pt>
                      <c:pt idx="207">
                        <c:v>2000.5655737704851</c:v>
                      </c:pt>
                      <c:pt idx="208">
                        <c:v>2000.5683060109222</c:v>
                      </c:pt>
                      <c:pt idx="209">
                        <c:v>2000.5710382513594</c:v>
                      </c:pt>
                      <c:pt idx="210">
                        <c:v>2000.5737704917965</c:v>
                      </c:pt>
                      <c:pt idx="211">
                        <c:v>2000.5765027322336</c:v>
                      </c:pt>
                      <c:pt idx="212">
                        <c:v>2000.5792349726707</c:v>
                      </c:pt>
                      <c:pt idx="213">
                        <c:v>2000.5819672131079</c:v>
                      </c:pt>
                      <c:pt idx="214">
                        <c:v>2000.584699453545</c:v>
                      </c:pt>
                      <c:pt idx="215">
                        <c:v>2000.5874316939821</c:v>
                      </c:pt>
                      <c:pt idx="216">
                        <c:v>2000.5901639344193</c:v>
                      </c:pt>
                      <c:pt idx="217">
                        <c:v>2000.5928961748564</c:v>
                      </c:pt>
                      <c:pt idx="218">
                        <c:v>2000.5956284152935</c:v>
                      </c:pt>
                      <c:pt idx="219">
                        <c:v>2000.5983606557306</c:v>
                      </c:pt>
                      <c:pt idx="220">
                        <c:v>2000.6010928961678</c:v>
                      </c:pt>
                      <c:pt idx="221">
                        <c:v>2000.6038251366049</c:v>
                      </c:pt>
                      <c:pt idx="222">
                        <c:v>2000.606557377042</c:v>
                      </c:pt>
                      <c:pt idx="223">
                        <c:v>2000.6092896174791</c:v>
                      </c:pt>
                      <c:pt idx="224">
                        <c:v>2000.6120218579163</c:v>
                      </c:pt>
                      <c:pt idx="225">
                        <c:v>2000.6147540983534</c:v>
                      </c:pt>
                      <c:pt idx="226">
                        <c:v>2000.6174863387905</c:v>
                      </c:pt>
                      <c:pt idx="227">
                        <c:v>2000.6202185792276</c:v>
                      </c:pt>
                      <c:pt idx="228">
                        <c:v>2000.6229508196648</c:v>
                      </c:pt>
                      <c:pt idx="229">
                        <c:v>2000.6256830601019</c:v>
                      </c:pt>
                      <c:pt idx="230">
                        <c:v>2000.628415300539</c:v>
                      </c:pt>
                      <c:pt idx="231">
                        <c:v>2000.6311475409761</c:v>
                      </c:pt>
                      <c:pt idx="232">
                        <c:v>2000.6338797814133</c:v>
                      </c:pt>
                      <c:pt idx="233">
                        <c:v>2000.6366120218504</c:v>
                      </c:pt>
                      <c:pt idx="234">
                        <c:v>2000.6393442622875</c:v>
                      </c:pt>
                      <c:pt idx="235">
                        <c:v>2000.6420765027246</c:v>
                      </c:pt>
                      <c:pt idx="236">
                        <c:v>2000.6448087431618</c:v>
                      </c:pt>
                      <c:pt idx="237">
                        <c:v>2000.6475409835989</c:v>
                      </c:pt>
                      <c:pt idx="238">
                        <c:v>2000.650273224036</c:v>
                      </c:pt>
                      <c:pt idx="239">
                        <c:v>2000.6530054644732</c:v>
                      </c:pt>
                      <c:pt idx="240">
                        <c:v>2000.6557377049103</c:v>
                      </c:pt>
                      <c:pt idx="241">
                        <c:v>2000.6584699453474</c:v>
                      </c:pt>
                      <c:pt idx="242">
                        <c:v>2000.6612021857845</c:v>
                      </c:pt>
                      <c:pt idx="243">
                        <c:v>2000.6639344262217</c:v>
                      </c:pt>
                      <c:pt idx="244">
                        <c:v>2000.6666666666588</c:v>
                      </c:pt>
                      <c:pt idx="245">
                        <c:v>2000.6693989070959</c:v>
                      </c:pt>
                      <c:pt idx="246">
                        <c:v>2000.672131147533</c:v>
                      </c:pt>
                      <c:pt idx="247">
                        <c:v>2000.6748633879702</c:v>
                      </c:pt>
                      <c:pt idx="248">
                        <c:v>2000.6775956284073</c:v>
                      </c:pt>
                      <c:pt idx="249">
                        <c:v>2000.6803278688444</c:v>
                      </c:pt>
                      <c:pt idx="250">
                        <c:v>2000.6830601092815</c:v>
                      </c:pt>
                      <c:pt idx="251">
                        <c:v>2000.6857923497187</c:v>
                      </c:pt>
                      <c:pt idx="252">
                        <c:v>2000.6885245901558</c:v>
                      </c:pt>
                      <c:pt idx="253">
                        <c:v>2000.6912568305929</c:v>
                      </c:pt>
                      <c:pt idx="254">
                        <c:v>2000.69398907103</c:v>
                      </c:pt>
                      <c:pt idx="255">
                        <c:v>2000.6967213114672</c:v>
                      </c:pt>
                      <c:pt idx="256">
                        <c:v>2000.6994535519043</c:v>
                      </c:pt>
                      <c:pt idx="257">
                        <c:v>2000.7021857923414</c:v>
                      </c:pt>
                      <c:pt idx="258">
                        <c:v>2000.7049180327786</c:v>
                      </c:pt>
                      <c:pt idx="259">
                        <c:v>2000.7076502732157</c:v>
                      </c:pt>
                      <c:pt idx="260">
                        <c:v>2000.7103825136528</c:v>
                      </c:pt>
                      <c:pt idx="261">
                        <c:v>2000.7131147540899</c:v>
                      </c:pt>
                      <c:pt idx="262">
                        <c:v>2000.7158469945271</c:v>
                      </c:pt>
                      <c:pt idx="263">
                        <c:v>2000.7185792349642</c:v>
                      </c:pt>
                      <c:pt idx="264">
                        <c:v>2000.7213114754013</c:v>
                      </c:pt>
                      <c:pt idx="265">
                        <c:v>2000.7240437158384</c:v>
                      </c:pt>
                      <c:pt idx="266">
                        <c:v>2000.7267759562756</c:v>
                      </c:pt>
                      <c:pt idx="267">
                        <c:v>2000.7295081967127</c:v>
                      </c:pt>
                      <c:pt idx="268">
                        <c:v>2000.7322404371498</c:v>
                      </c:pt>
                      <c:pt idx="269">
                        <c:v>2000.7349726775869</c:v>
                      </c:pt>
                      <c:pt idx="270">
                        <c:v>2000.7377049180241</c:v>
                      </c:pt>
                      <c:pt idx="271">
                        <c:v>2000.7404371584612</c:v>
                      </c:pt>
                      <c:pt idx="272">
                        <c:v>2000.7431693988983</c:v>
                      </c:pt>
                      <c:pt idx="273">
                        <c:v>2000.7459016393354</c:v>
                      </c:pt>
                      <c:pt idx="274">
                        <c:v>2000.7486338797726</c:v>
                      </c:pt>
                      <c:pt idx="275">
                        <c:v>2000.7513661202097</c:v>
                      </c:pt>
                      <c:pt idx="276">
                        <c:v>2000.7540983606468</c:v>
                      </c:pt>
                      <c:pt idx="277">
                        <c:v>2000.7568306010839</c:v>
                      </c:pt>
                      <c:pt idx="278">
                        <c:v>2000.7595628415211</c:v>
                      </c:pt>
                      <c:pt idx="279">
                        <c:v>2000.7622950819582</c:v>
                      </c:pt>
                      <c:pt idx="280">
                        <c:v>2000.7650273223953</c:v>
                      </c:pt>
                      <c:pt idx="281">
                        <c:v>2000.7677595628325</c:v>
                      </c:pt>
                      <c:pt idx="282">
                        <c:v>2000.7704918032696</c:v>
                      </c:pt>
                      <c:pt idx="283">
                        <c:v>2000.7732240437067</c:v>
                      </c:pt>
                      <c:pt idx="284">
                        <c:v>2000.7759562841438</c:v>
                      </c:pt>
                      <c:pt idx="285">
                        <c:v>2000.778688524581</c:v>
                      </c:pt>
                      <c:pt idx="286">
                        <c:v>2000.7814207650181</c:v>
                      </c:pt>
                      <c:pt idx="287">
                        <c:v>2000.7841530054552</c:v>
                      </c:pt>
                      <c:pt idx="288">
                        <c:v>2000.7868852458923</c:v>
                      </c:pt>
                      <c:pt idx="289">
                        <c:v>2000.7896174863295</c:v>
                      </c:pt>
                      <c:pt idx="290">
                        <c:v>2000.7923497267666</c:v>
                      </c:pt>
                      <c:pt idx="291">
                        <c:v>2000.7950819672037</c:v>
                      </c:pt>
                      <c:pt idx="292">
                        <c:v>2000.7978142076408</c:v>
                      </c:pt>
                      <c:pt idx="293">
                        <c:v>2000.800546448078</c:v>
                      </c:pt>
                      <c:pt idx="294">
                        <c:v>2000.8032786885151</c:v>
                      </c:pt>
                      <c:pt idx="295">
                        <c:v>2000.8060109289522</c:v>
                      </c:pt>
                      <c:pt idx="296">
                        <c:v>2000.8087431693893</c:v>
                      </c:pt>
                      <c:pt idx="297">
                        <c:v>2000.8114754098265</c:v>
                      </c:pt>
                      <c:pt idx="298">
                        <c:v>2000.8142076502636</c:v>
                      </c:pt>
                      <c:pt idx="299">
                        <c:v>2000.8169398907007</c:v>
                      </c:pt>
                      <c:pt idx="300">
                        <c:v>2000.8196721311378</c:v>
                      </c:pt>
                      <c:pt idx="301">
                        <c:v>2000.822404371575</c:v>
                      </c:pt>
                      <c:pt idx="302">
                        <c:v>2000.8251366120121</c:v>
                      </c:pt>
                      <c:pt idx="303">
                        <c:v>2000.8278688524492</c:v>
                      </c:pt>
                      <c:pt idx="304">
                        <c:v>2000.8306010928864</c:v>
                      </c:pt>
                      <c:pt idx="305">
                        <c:v>2000.8333333333235</c:v>
                      </c:pt>
                      <c:pt idx="306">
                        <c:v>2000.8360655737606</c:v>
                      </c:pt>
                      <c:pt idx="307">
                        <c:v>2000.8387978141977</c:v>
                      </c:pt>
                      <c:pt idx="308">
                        <c:v>2000.8415300546349</c:v>
                      </c:pt>
                      <c:pt idx="309">
                        <c:v>2000.844262295072</c:v>
                      </c:pt>
                      <c:pt idx="310">
                        <c:v>2000.8469945355091</c:v>
                      </c:pt>
                      <c:pt idx="311">
                        <c:v>2000.8497267759462</c:v>
                      </c:pt>
                      <c:pt idx="312">
                        <c:v>2000.8524590163834</c:v>
                      </c:pt>
                      <c:pt idx="313">
                        <c:v>2000.8551912568205</c:v>
                      </c:pt>
                      <c:pt idx="314">
                        <c:v>2000.8579234972576</c:v>
                      </c:pt>
                      <c:pt idx="315">
                        <c:v>2000.8606557376947</c:v>
                      </c:pt>
                      <c:pt idx="316">
                        <c:v>2000.8633879781319</c:v>
                      </c:pt>
                      <c:pt idx="317">
                        <c:v>2000.866120218569</c:v>
                      </c:pt>
                      <c:pt idx="318">
                        <c:v>2000.8688524590061</c:v>
                      </c:pt>
                      <c:pt idx="319">
                        <c:v>2000.8715846994432</c:v>
                      </c:pt>
                      <c:pt idx="320">
                        <c:v>2000.8743169398804</c:v>
                      </c:pt>
                      <c:pt idx="321">
                        <c:v>2000.8770491803175</c:v>
                      </c:pt>
                      <c:pt idx="322">
                        <c:v>2000.8797814207546</c:v>
                      </c:pt>
                      <c:pt idx="323">
                        <c:v>2000.8825136611918</c:v>
                      </c:pt>
                      <c:pt idx="324">
                        <c:v>2000.8852459016289</c:v>
                      </c:pt>
                      <c:pt idx="325">
                        <c:v>2000.887978142066</c:v>
                      </c:pt>
                      <c:pt idx="326">
                        <c:v>2000.8907103825031</c:v>
                      </c:pt>
                      <c:pt idx="327">
                        <c:v>2000.8934426229403</c:v>
                      </c:pt>
                      <c:pt idx="328">
                        <c:v>2000.8961748633774</c:v>
                      </c:pt>
                      <c:pt idx="329">
                        <c:v>2000.8989071038145</c:v>
                      </c:pt>
                      <c:pt idx="330">
                        <c:v>2000.9016393442516</c:v>
                      </c:pt>
                      <c:pt idx="331">
                        <c:v>2000.9043715846888</c:v>
                      </c:pt>
                      <c:pt idx="332">
                        <c:v>2000.9071038251259</c:v>
                      </c:pt>
                      <c:pt idx="333">
                        <c:v>2000.909836065563</c:v>
                      </c:pt>
                      <c:pt idx="334">
                        <c:v>2000.9125683060001</c:v>
                      </c:pt>
                      <c:pt idx="335">
                        <c:v>2000.9153005464373</c:v>
                      </c:pt>
                      <c:pt idx="336">
                        <c:v>2000.9180327868744</c:v>
                      </c:pt>
                      <c:pt idx="337">
                        <c:v>2000.9207650273115</c:v>
                      </c:pt>
                      <c:pt idx="338">
                        <c:v>2000.9234972677486</c:v>
                      </c:pt>
                      <c:pt idx="339">
                        <c:v>2000.9262295081858</c:v>
                      </c:pt>
                      <c:pt idx="340">
                        <c:v>2000.9289617486229</c:v>
                      </c:pt>
                      <c:pt idx="341">
                        <c:v>2000.93169398906</c:v>
                      </c:pt>
                      <c:pt idx="342">
                        <c:v>2000.9344262294971</c:v>
                      </c:pt>
                      <c:pt idx="343">
                        <c:v>2000.9371584699343</c:v>
                      </c:pt>
                      <c:pt idx="344">
                        <c:v>2000.9398907103714</c:v>
                      </c:pt>
                      <c:pt idx="345">
                        <c:v>2000.9426229508085</c:v>
                      </c:pt>
                      <c:pt idx="346">
                        <c:v>2000.9453551912457</c:v>
                      </c:pt>
                      <c:pt idx="347">
                        <c:v>2000.9480874316828</c:v>
                      </c:pt>
                      <c:pt idx="348">
                        <c:v>2000.9508196721199</c:v>
                      </c:pt>
                      <c:pt idx="349">
                        <c:v>2000.953551912557</c:v>
                      </c:pt>
                      <c:pt idx="350">
                        <c:v>2000.9562841529942</c:v>
                      </c:pt>
                      <c:pt idx="351">
                        <c:v>2000.9590163934313</c:v>
                      </c:pt>
                      <c:pt idx="352">
                        <c:v>2000.9617486338684</c:v>
                      </c:pt>
                      <c:pt idx="353">
                        <c:v>2000.9644808743055</c:v>
                      </c:pt>
                      <c:pt idx="354">
                        <c:v>2000.9672131147427</c:v>
                      </c:pt>
                      <c:pt idx="355">
                        <c:v>2000.9699453551798</c:v>
                      </c:pt>
                      <c:pt idx="356">
                        <c:v>2000.9726775956169</c:v>
                      </c:pt>
                      <c:pt idx="357">
                        <c:v>2000.975409836054</c:v>
                      </c:pt>
                      <c:pt idx="358">
                        <c:v>2000.9781420764912</c:v>
                      </c:pt>
                      <c:pt idx="359">
                        <c:v>2000.9808743169283</c:v>
                      </c:pt>
                      <c:pt idx="360">
                        <c:v>2000.9836065573654</c:v>
                      </c:pt>
                      <c:pt idx="361">
                        <c:v>2000.9863387978025</c:v>
                      </c:pt>
                      <c:pt idx="362">
                        <c:v>2000.9890710382397</c:v>
                      </c:pt>
                      <c:pt idx="363">
                        <c:v>2000.9918032786768</c:v>
                      </c:pt>
                      <c:pt idx="364">
                        <c:v>2000.9945355191139</c:v>
                      </c:pt>
                      <c:pt idx="365">
                        <c:v>2000.9972677595511</c:v>
                      </c:pt>
                      <c:pt idx="366">
                        <c:v>2001</c:v>
                      </c:pt>
                      <c:pt idx="367">
                        <c:v>2001.0027397260274</c:v>
                      </c:pt>
                      <c:pt idx="368">
                        <c:v>2001.0054794520547</c:v>
                      </c:pt>
                      <c:pt idx="369">
                        <c:v>2001.0082191780821</c:v>
                      </c:pt>
                      <c:pt idx="370">
                        <c:v>2001.0109589041094</c:v>
                      </c:pt>
                      <c:pt idx="371">
                        <c:v>2001.0136986301368</c:v>
                      </c:pt>
                      <c:pt idx="372">
                        <c:v>2001.0164383561641</c:v>
                      </c:pt>
                      <c:pt idx="373">
                        <c:v>2001.0191780821915</c:v>
                      </c:pt>
                      <c:pt idx="374">
                        <c:v>2001.0219178082189</c:v>
                      </c:pt>
                      <c:pt idx="375">
                        <c:v>2001.0246575342462</c:v>
                      </c:pt>
                      <c:pt idx="376">
                        <c:v>2001.0273972602736</c:v>
                      </c:pt>
                      <c:pt idx="377">
                        <c:v>2001.0301369863009</c:v>
                      </c:pt>
                      <c:pt idx="378">
                        <c:v>2001.0328767123283</c:v>
                      </c:pt>
                      <c:pt idx="379">
                        <c:v>2001.0356164383556</c:v>
                      </c:pt>
                      <c:pt idx="380">
                        <c:v>2001.038356164383</c:v>
                      </c:pt>
                      <c:pt idx="381">
                        <c:v>2001.0410958904104</c:v>
                      </c:pt>
                      <c:pt idx="382">
                        <c:v>2001.0438356164377</c:v>
                      </c:pt>
                      <c:pt idx="383">
                        <c:v>2001.0465753424651</c:v>
                      </c:pt>
                      <c:pt idx="384">
                        <c:v>2001.0493150684924</c:v>
                      </c:pt>
                      <c:pt idx="385">
                        <c:v>2001.0520547945198</c:v>
                      </c:pt>
                      <c:pt idx="386">
                        <c:v>2001.0547945205471</c:v>
                      </c:pt>
                      <c:pt idx="387">
                        <c:v>2001.0575342465745</c:v>
                      </c:pt>
                      <c:pt idx="388">
                        <c:v>2001.0602739726019</c:v>
                      </c:pt>
                      <c:pt idx="389">
                        <c:v>2001.0630136986292</c:v>
                      </c:pt>
                      <c:pt idx="390">
                        <c:v>2001.0657534246566</c:v>
                      </c:pt>
                      <c:pt idx="391">
                        <c:v>2001.0684931506839</c:v>
                      </c:pt>
                      <c:pt idx="392">
                        <c:v>2001.0712328767113</c:v>
                      </c:pt>
                      <c:pt idx="393">
                        <c:v>2001.0739726027386</c:v>
                      </c:pt>
                      <c:pt idx="394">
                        <c:v>2001.076712328766</c:v>
                      </c:pt>
                      <c:pt idx="395">
                        <c:v>2001.0794520547934</c:v>
                      </c:pt>
                      <c:pt idx="396">
                        <c:v>2001.0821917808207</c:v>
                      </c:pt>
                      <c:pt idx="397">
                        <c:v>2001.0849315068481</c:v>
                      </c:pt>
                      <c:pt idx="398">
                        <c:v>2001.0876712328754</c:v>
                      </c:pt>
                      <c:pt idx="399">
                        <c:v>2001.0904109589028</c:v>
                      </c:pt>
                      <c:pt idx="400">
                        <c:v>2001.0931506849302</c:v>
                      </c:pt>
                      <c:pt idx="401">
                        <c:v>2001.0958904109575</c:v>
                      </c:pt>
                      <c:pt idx="402">
                        <c:v>2001.0986301369849</c:v>
                      </c:pt>
                      <c:pt idx="403">
                        <c:v>2001.1013698630122</c:v>
                      </c:pt>
                      <c:pt idx="404">
                        <c:v>2001.1041095890396</c:v>
                      </c:pt>
                      <c:pt idx="405">
                        <c:v>2001.1068493150669</c:v>
                      </c:pt>
                      <c:pt idx="406">
                        <c:v>2001.1095890410943</c:v>
                      </c:pt>
                      <c:pt idx="407">
                        <c:v>2001.1123287671217</c:v>
                      </c:pt>
                      <c:pt idx="408">
                        <c:v>2001.115068493149</c:v>
                      </c:pt>
                      <c:pt idx="409">
                        <c:v>2001.1178082191764</c:v>
                      </c:pt>
                      <c:pt idx="410">
                        <c:v>2001.1205479452037</c:v>
                      </c:pt>
                      <c:pt idx="411">
                        <c:v>2001.1232876712311</c:v>
                      </c:pt>
                      <c:pt idx="412">
                        <c:v>2001.1260273972584</c:v>
                      </c:pt>
                      <c:pt idx="413">
                        <c:v>2001.1287671232858</c:v>
                      </c:pt>
                      <c:pt idx="414">
                        <c:v>2001.1315068493132</c:v>
                      </c:pt>
                      <c:pt idx="415">
                        <c:v>2001.1342465753405</c:v>
                      </c:pt>
                      <c:pt idx="416">
                        <c:v>2001.1369863013679</c:v>
                      </c:pt>
                      <c:pt idx="417">
                        <c:v>2001.1397260273952</c:v>
                      </c:pt>
                      <c:pt idx="418">
                        <c:v>2001.1424657534226</c:v>
                      </c:pt>
                      <c:pt idx="419">
                        <c:v>2001.1452054794499</c:v>
                      </c:pt>
                      <c:pt idx="420">
                        <c:v>2001.1479452054773</c:v>
                      </c:pt>
                      <c:pt idx="421">
                        <c:v>2001.1506849315047</c:v>
                      </c:pt>
                      <c:pt idx="422">
                        <c:v>2001.153424657532</c:v>
                      </c:pt>
                      <c:pt idx="423">
                        <c:v>2001.1561643835594</c:v>
                      </c:pt>
                      <c:pt idx="424">
                        <c:v>2001.1589041095867</c:v>
                      </c:pt>
                      <c:pt idx="425">
                        <c:v>2001.1616438356141</c:v>
                      </c:pt>
                      <c:pt idx="426">
                        <c:v>2001.1643835616414</c:v>
                      </c:pt>
                      <c:pt idx="427">
                        <c:v>2001.1671232876688</c:v>
                      </c:pt>
                      <c:pt idx="428">
                        <c:v>2001.1698630136962</c:v>
                      </c:pt>
                      <c:pt idx="429">
                        <c:v>2001.1726027397235</c:v>
                      </c:pt>
                      <c:pt idx="430">
                        <c:v>2001.1753424657509</c:v>
                      </c:pt>
                      <c:pt idx="431">
                        <c:v>2001.1780821917782</c:v>
                      </c:pt>
                      <c:pt idx="432">
                        <c:v>2001.1808219178056</c:v>
                      </c:pt>
                      <c:pt idx="433">
                        <c:v>2001.1835616438329</c:v>
                      </c:pt>
                      <c:pt idx="434">
                        <c:v>2001.1863013698603</c:v>
                      </c:pt>
                      <c:pt idx="435">
                        <c:v>2001.1890410958877</c:v>
                      </c:pt>
                      <c:pt idx="436">
                        <c:v>2001.191780821915</c:v>
                      </c:pt>
                      <c:pt idx="437">
                        <c:v>2001.1945205479424</c:v>
                      </c:pt>
                      <c:pt idx="438">
                        <c:v>2001.1972602739697</c:v>
                      </c:pt>
                      <c:pt idx="439">
                        <c:v>2001.1999999999971</c:v>
                      </c:pt>
                      <c:pt idx="440">
                        <c:v>2001.2027397260244</c:v>
                      </c:pt>
                      <c:pt idx="441">
                        <c:v>2001.2054794520518</c:v>
                      </c:pt>
                      <c:pt idx="442">
                        <c:v>2001.2082191780792</c:v>
                      </c:pt>
                      <c:pt idx="443">
                        <c:v>2001.2109589041065</c:v>
                      </c:pt>
                      <c:pt idx="444">
                        <c:v>2001.2136986301339</c:v>
                      </c:pt>
                      <c:pt idx="445">
                        <c:v>2001.2164383561612</c:v>
                      </c:pt>
                      <c:pt idx="446">
                        <c:v>2001.2191780821886</c:v>
                      </c:pt>
                      <c:pt idx="447">
                        <c:v>2001.2219178082159</c:v>
                      </c:pt>
                      <c:pt idx="448">
                        <c:v>2001.2246575342433</c:v>
                      </c:pt>
                      <c:pt idx="449">
                        <c:v>2001.2273972602707</c:v>
                      </c:pt>
                      <c:pt idx="450">
                        <c:v>2001.230136986298</c:v>
                      </c:pt>
                      <c:pt idx="451">
                        <c:v>2001.2328767123254</c:v>
                      </c:pt>
                      <c:pt idx="452">
                        <c:v>2001.2356164383527</c:v>
                      </c:pt>
                      <c:pt idx="453">
                        <c:v>2001.2383561643801</c:v>
                      </c:pt>
                      <c:pt idx="454">
                        <c:v>2001.2410958904075</c:v>
                      </c:pt>
                      <c:pt idx="455">
                        <c:v>2001.2438356164348</c:v>
                      </c:pt>
                      <c:pt idx="456">
                        <c:v>2001.2465753424622</c:v>
                      </c:pt>
                      <c:pt idx="457">
                        <c:v>2001.2493150684895</c:v>
                      </c:pt>
                      <c:pt idx="458">
                        <c:v>2001.2520547945169</c:v>
                      </c:pt>
                      <c:pt idx="459">
                        <c:v>2001.2547945205442</c:v>
                      </c:pt>
                      <c:pt idx="460">
                        <c:v>2001.2575342465716</c:v>
                      </c:pt>
                      <c:pt idx="461">
                        <c:v>2001.260273972599</c:v>
                      </c:pt>
                      <c:pt idx="462">
                        <c:v>2001.2630136986263</c:v>
                      </c:pt>
                      <c:pt idx="463">
                        <c:v>2001.2657534246537</c:v>
                      </c:pt>
                      <c:pt idx="464">
                        <c:v>2001.268493150681</c:v>
                      </c:pt>
                      <c:pt idx="465">
                        <c:v>2001.2712328767084</c:v>
                      </c:pt>
                      <c:pt idx="466">
                        <c:v>2001.2739726027357</c:v>
                      </c:pt>
                      <c:pt idx="467">
                        <c:v>2001.2767123287631</c:v>
                      </c:pt>
                      <c:pt idx="468">
                        <c:v>2001.2794520547905</c:v>
                      </c:pt>
                      <c:pt idx="469">
                        <c:v>2001.2821917808178</c:v>
                      </c:pt>
                      <c:pt idx="470">
                        <c:v>2001.2849315068452</c:v>
                      </c:pt>
                      <c:pt idx="471">
                        <c:v>2001.2876712328725</c:v>
                      </c:pt>
                      <c:pt idx="472">
                        <c:v>2001.2904109588999</c:v>
                      </c:pt>
                      <c:pt idx="473">
                        <c:v>2001.2931506849272</c:v>
                      </c:pt>
                      <c:pt idx="474">
                        <c:v>2001.2958904109546</c:v>
                      </c:pt>
                      <c:pt idx="475">
                        <c:v>2001.298630136982</c:v>
                      </c:pt>
                      <c:pt idx="476">
                        <c:v>2001.3013698630093</c:v>
                      </c:pt>
                      <c:pt idx="477">
                        <c:v>2001.3041095890367</c:v>
                      </c:pt>
                      <c:pt idx="478">
                        <c:v>2001.306849315064</c:v>
                      </c:pt>
                      <c:pt idx="479">
                        <c:v>2001.3095890410914</c:v>
                      </c:pt>
                      <c:pt idx="480">
                        <c:v>2001.3123287671187</c:v>
                      </c:pt>
                      <c:pt idx="481">
                        <c:v>2001.3150684931461</c:v>
                      </c:pt>
                      <c:pt idx="482">
                        <c:v>2001.3178082191735</c:v>
                      </c:pt>
                      <c:pt idx="483">
                        <c:v>2001.3205479452008</c:v>
                      </c:pt>
                      <c:pt idx="484">
                        <c:v>2001.3232876712282</c:v>
                      </c:pt>
                      <c:pt idx="485">
                        <c:v>2001.3260273972555</c:v>
                      </c:pt>
                      <c:pt idx="486">
                        <c:v>2001.3287671232829</c:v>
                      </c:pt>
                      <c:pt idx="487">
                        <c:v>2001.3315068493102</c:v>
                      </c:pt>
                      <c:pt idx="488">
                        <c:v>2001.3342465753376</c:v>
                      </c:pt>
                      <c:pt idx="489">
                        <c:v>2001.336986301365</c:v>
                      </c:pt>
                      <c:pt idx="490">
                        <c:v>2001.3397260273923</c:v>
                      </c:pt>
                      <c:pt idx="491">
                        <c:v>2001.3424657534197</c:v>
                      </c:pt>
                      <c:pt idx="492">
                        <c:v>2001.345205479447</c:v>
                      </c:pt>
                      <c:pt idx="493">
                        <c:v>2001.3479452054744</c:v>
                      </c:pt>
                      <c:pt idx="494">
                        <c:v>2001.3506849315017</c:v>
                      </c:pt>
                      <c:pt idx="495">
                        <c:v>2001.3534246575291</c:v>
                      </c:pt>
                      <c:pt idx="496">
                        <c:v>2001.3561643835565</c:v>
                      </c:pt>
                      <c:pt idx="497">
                        <c:v>2001.3589041095838</c:v>
                      </c:pt>
                      <c:pt idx="498">
                        <c:v>2001.3616438356112</c:v>
                      </c:pt>
                      <c:pt idx="499">
                        <c:v>2001.3643835616385</c:v>
                      </c:pt>
                      <c:pt idx="500">
                        <c:v>2001.3671232876659</c:v>
                      </c:pt>
                      <c:pt idx="501">
                        <c:v>2001.3698630136932</c:v>
                      </c:pt>
                      <c:pt idx="502">
                        <c:v>2001.3726027397206</c:v>
                      </c:pt>
                      <c:pt idx="503">
                        <c:v>2001.375342465748</c:v>
                      </c:pt>
                      <c:pt idx="504">
                        <c:v>2001.3780821917753</c:v>
                      </c:pt>
                      <c:pt idx="505">
                        <c:v>2001.3808219178027</c:v>
                      </c:pt>
                      <c:pt idx="506">
                        <c:v>2001.38356164383</c:v>
                      </c:pt>
                      <c:pt idx="507">
                        <c:v>2001.3863013698574</c:v>
                      </c:pt>
                      <c:pt idx="508">
                        <c:v>2001.3890410958847</c:v>
                      </c:pt>
                      <c:pt idx="509">
                        <c:v>2001.3917808219121</c:v>
                      </c:pt>
                      <c:pt idx="510">
                        <c:v>2001.3945205479395</c:v>
                      </c:pt>
                      <c:pt idx="511">
                        <c:v>2001.3972602739668</c:v>
                      </c:pt>
                      <c:pt idx="512">
                        <c:v>2001.3999999999942</c:v>
                      </c:pt>
                      <c:pt idx="513">
                        <c:v>2001.4027397260215</c:v>
                      </c:pt>
                      <c:pt idx="514">
                        <c:v>2001.4054794520489</c:v>
                      </c:pt>
                      <c:pt idx="515">
                        <c:v>2001.4082191780763</c:v>
                      </c:pt>
                      <c:pt idx="516">
                        <c:v>2001.4109589041036</c:v>
                      </c:pt>
                      <c:pt idx="517">
                        <c:v>2001.413698630131</c:v>
                      </c:pt>
                      <c:pt idx="518">
                        <c:v>2001.4164383561583</c:v>
                      </c:pt>
                      <c:pt idx="519">
                        <c:v>2001.4191780821857</c:v>
                      </c:pt>
                      <c:pt idx="520">
                        <c:v>2001.421917808213</c:v>
                      </c:pt>
                      <c:pt idx="521">
                        <c:v>2001.4246575342404</c:v>
                      </c:pt>
                      <c:pt idx="522">
                        <c:v>2001.4273972602678</c:v>
                      </c:pt>
                      <c:pt idx="523">
                        <c:v>2001.4301369862951</c:v>
                      </c:pt>
                      <c:pt idx="524">
                        <c:v>2001.4328767123225</c:v>
                      </c:pt>
                      <c:pt idx="525">
                        <c:v>2001.4356164383498</c:v>
                      </c:pt>
                      <c:pt idx="526">
                        <c:v>2001.4383561643772</c:v>
                      </c:pt>
                      <c:pt idx="527">
                        <c:v>2001.4410958904045</c:v>
                      </c:pt>
                      <c:pt idx="528">
                        <c:v>2001.4438356164319</c:v>
                      </c:pt>
                      <c:pt idx="529">
                        <c:v>2001.4465753424593</c:v>
                      </c:pt>
                      <c:pt idx="530">
                        <c:v>2001.4493150684866</c:v>
                      </c:pt>
                      <c:pt idx="531">
                        <c:v>2001.452054794514</c:v>
                      </c:pt>
                      <c:pt idx="532">
                        <c:v>2001.4547945205413</c:v>
                      </c:pt>
                      <c:pt idx="533">
                        <c:v>2001.4575342465687</c:v>
                      </c:pt>
                      <c:pt idx="534">
                        <c:v>2001.460273972596</c:v>
                      </c:pt>
                      <c:pt idx="535">
                        <c:v>2001.4630136986234</c:v>
                      </c:pt>
                      <c:pt idx="536">
                        <c:v>2001.4657534246508</c:v>
                      </c:pt>
                      <c:pt idx="537">
                        <c:v>2001.4684931506781</c:v>
                      </c:pt>
                      <c:pt idx="538">
                        <c:v>2001.4712328767055</c:v>
                      </c:pt>
                      <c:pt idx="539">
                        <c:v>2001.4739726027328</c:v>
                      </c:pt>
                      <c:pt idx="540">
                        <c:v>2001.4767123287602</c:v>
                      </c:pt>
                      <c:pt idx="541">
                        <c:v>2001.4794520547875</c:v>
                      </c:pt>
                      <c:pt idx="542">
                        <c:v>2001.4821917808149</c:v>
                      </c:pt>
                      <c:pt idx="543">
                        <c:v>2001.4849315068423</c:v>
                      </c:pt>
                      <c:pt idx="544">
                        <c:v>2001.4876712328696</c:v>
                      </c:pt>
                      <c:pt idx="545">
                        <c:v>2001.490410958897</c:v>
                      </c:pt>
                      <c:pt idx="546">
                        <c:v>2001.4931506849243</c:v>
                      </c:pt>
                      <c:pt idx="547">
                        <c:v>2001.4958904109517</c:v>
                      </c:pt>
                      <c:pt idx="548">
                        <c:v>2001.498630136979</c:v>
                      </c:pt>
                      <c:pt idx="549">
                        <c:v>2001.5013698630064</c:v>
                      </c:pt>
                      <c:pt idx="550">
                        <c:v>2001.5041095890338</c:v>
                      </c:pt>
                      <c:pt idx="551">
                        <c:v>2001.5068493150611</c:v>
                      </c:pt>
                      <c:pt idx="552">
                        <c:v>2001.5095890410885</c:v>
                      </c:pt>
                      <c:pt idx="553">
                        <c:v>2001.5123287671158</c:v>
                      </c:pt>
                      <c:pt idx="554">
                        <c:v>2001.5150684931432</c:v>
                      </c:pt>
                      <c:pt idx="555">
                        <c:v>2001.5178082191705</c:v>
                      </c:pt>
                      <c:pt idx="556">
                        <c:v>2001.5205479451979</c:v>
                      </c:pt>
                      <c:pt idx="557">
                        <c:v>2001.5232876712253</c:v>
                      </c:pt>
                      <c:pt idx="558">
                        <c:v>2001.5260273972526</c:v>
                      </c:pt>
                      <c:pt idx="559">
                        <c:v>2001.52876712328</c:v>
                      </c:pt>
                      <c:pt idx="560">
                        <c:v>2001.5315068493073</c:v>
                      </c:pt>
                      <c:pt idx="561">
                        <c:v>2001.5342465753347</c:v>
                      </c:pt>
                      <c:pt idx="562">
                        <c:v>2001.536986301362</c:v>
                      </c:pt>
                      <c:pt idx="563">
                        <c:v>2001.5397260273894</c:v>
                      </c:pt>
                      <c:pt idx="564">
                        <c:v>2001.5424657534168</c:v>
                      </c:pt>
                      <c:pt idx="565">
                        <c:v>2001.5452054794441</c:v>
                      </c:pt>
                      <c:pt idx="566">
                        <c:v>2001.5479452054715</c:v>
                      </c:pt>
                      <c:pt idx="567">
                        <c:v>2001.5506849314988</c:v>
                      </c:pt>
                      <c:pt idx="568">
                        <c:v>2001.5534246575262</c:v>
                      </c:pt>
                      <c:pt idx="569">
                        <c:v>2001.5561643835536</c:v>
                      </c:pt>
                      <c:pt idx="570">
                        <c:v>2001.5589041095809</c:v>
                      </c:pt>
                      <c:pt idx="571">
                        <c:v>2001.5616438356083</c:v>
                      </c:pt>
                      <c:pt idx="572">
                        <c:v>2001.5643835616356</c:v>
                      </c:pt>
                      <c:pt idx="573">
                        <c:v>2001.567123287663</c:v>
                      </c:pt>
                      <c:pt idx="574">
                        <c:v>2001.5698630136903</c:v>
                      </c:pt>
                      <c:pt idx="575">
                        <c:v>2001.5726027397177</c:v>
                      </c:pt>
                      <c:pt idx="576">
                        <c:v>2001.5753424657451</c:v>
                      </c:pt>
                      <c:pt idx="577">
                        <c:v>2001.5780821917724</c:v>
                      </c:pt>
                      <c:pt idx="578">
                        <c:v>2001.5808219177998</c:v>
                      </c:pt>
                      <c:pt idx="579">
                        <c:v>2001.5835616438271</c:v>
                      </c:pt>
                      <c:pt idx="580">
                        <c:v>2001.5863013698545</c:v>
                      </c:pt>
                      <c:pt idx="581">
                        <c:v>2001.5890410958818</c:v>
                      </c:pt>
                      <c:pt idx="582">
                        <c:v>2001.5917808219092</c:v>
                      </c:pt>
                      <c:pt idx="583">
                        <c:v>2001.5945205479366</c:v>
                      </c:pt>
                      <c:pt idx="584">
                        <c:v>2001.5972602739639</c:v>
                      </c:pt>
                      <c:pt idx="585">
                        <c:v>2001.5999999999913</c:v>
                      </c:pt>
                      <c:pt idx="586">
                        <c:v>2001.6027397260186</c:v>
                      </c:pt>
                      <c:pt idx="587">
                        <c:v>2001.605479452046</c:v>
                      </c:pt>
                      <c:pt idx="588">
                        <c:v>2001.6082191780733</c:v>
                      </c:pt>
                      <c:pt idx="589">
                        <c:v>2001.6109589041007</c:v>
                      </c:pt>
                      <c:pt idx="590">
                        <c:v>2001.6136986301281</c:v>
                      </c:pt>
                      <c:pt idx="591">
                        <c:v>2001.6164383561554</c:v>
                      </c:pt>
                      <c:pt idx="592">
                        <c:v>2001.6191780821828</c:v>
                      </c:pt>
                      <c:pt idx="593">
                        <c:v>2001.6219178082101</c:v>
                      </c:pt>
                      <c:pt idx="594">
                        <c:v>2001.6246575342375</c:v>
                      </c:pt>
                      <c:pt idx="595">
                        <c:v>2001.6273972602648</c:v>
                      </c:pt>
                      <c:pt idx="596">
                        <c:v>2001.6301369862922</c:v>
                      </c:pt>
                      <c:pt idx="597">
                        <c:v>2001.6328767123196</c:v>
                      </c:pt>
                      <c:pt idx="598">
                        <c:v>2001.6356164383469</c:v>
                      </c:pt>
                      <c:pt idx="599">
                        <c:v>2001.6383561643743</c:v>
                      </c:pt>
                      <c:pt idx="600">
                        <c:v>2001.6410958904016</c:v>
                      </c:pt>
                      <c:pt idx="601">
                        <c:v>2001.643835616429</c:v>
                      </c:pt>
                      <c:pt idx="602">
                        <c:v>2001.6465753424563</c:v>
                      </c:pt>
                      <c:pt idx="603">
                        <c:v>2001.6493150684837</c:v>
                      </c:pt>
                      <c:pt idx="604">
                        <c:v>2001.6520547945111</c:v>
                      </c:pt>
                      <c:pt idx="605">
                        <c:v>2001.6547945205384</c:v>
                      </c:pt>
                      <c:pt idx="606">
                        <c:v>2001.6575342465658</c:v>
                      </c:pt>
                      <c:pt idx="607">
                        <c:v>2001.6602739725931</c:v>
                      </c:pt>
                      <c:pt idx="608">
                        <c:v>2001.6630136986205</c:v>
                      </c:pt>
                      <c:pt idx="609">
                        <c:v>2001.6657534246478</c:v>
                      </c:pt>
                      <c:pt idx="610">
                        <c:v>2001.6684931506752</c:v>
                      </c:pt>
                      <c:pt idx="611">
                        <c:v>2001.6712328767026</c:v>
                      </c:pt>
                      <c:pt idx="612">
                        <c:v>2001.6739726027299</c:v>
                      </c:pt>
                      <c:pt idx="613">
                        <c:v>2001.6767123287573</c:v>
                      </c:pt>
                      <c:pt idx="614">
                        <c:v>2001.6794520547846</c:v>
                      </c:pt>
                      <c:pt idx="615">
                        <c:v>2001.682191780812</c:v>
                      </c:pt>
                      <c:pt idx="616">
                        <c:v>2001.6849315068393</c:v>
                      </c:pt>
                      <c:pt idx="617">
                        <c:v>2001.6876712328667</c:v>
                      </c:pt>
                      <c:pt idx="618">
                        <c:v>2001.6904109588941</c:v>
                      </c:pt>
                      <c:pt idx="619">
                        <c:v>2001.6931506849214</c:v>
                      </c:pt>
                      <c:pt idx="620">
                        <c:v>2001.6958904109488</c:v>
                      </c:pt>
                      <c:pt idx="621">
                        <c:v>2001.6986301369761</c:v>
                      </c:pt>
                      <c:pt idx="622">
                        <c:v>2001.7013698630035</c:v>
                      </c:pt>
                      <c:pt idx="623">
                        <c:v>2001.7041095890308</c:v>
                      </c:pt>
                      <c:pt idx="624">
                        <c:v>2001.7068493150582</c:v>
                      </c:pt>
                      <c:pt idx="625">
                        <c:v>2001.7095890410856</c:v>
                      </c:pt>
                      <c:pt idx="626">
                        <c:v>2001.7123287671129</c:v>
                      </c:pt>
                      <c:pt idx="627">
                        <c:v>2001.7150684931403</c:v>
                      </c:pt>
                      <c:pt idx="628">
                        <c:v>2001.7178082191676</c:v>
                      </c:pt>
                      <c:pt idx="629">
                        <c:v>2001.720547945195</c:v>
                      </c:pt>
                      <c:pt idx="630">
                        <c:v>2001.7232876712224</c:v>
                      </c:pt>
                      <c:pt idx="631">
                        <c:v>2001.7260273972497</c:v>
                      </c:pt>
                      <c:pt idx="632">
                        <c:v>2001.7287671232771</c:v>
                      </c:pt>
                      <c:pt idx="633">
                        <c:v>2001.7315068493044</c:v>
                      </c:pt>
                      <c:pt idx="634">
                        <c:v>2001.7342465753318</c:v>
                      </c:pt>
                      <c:pt idx="635">
                        <c:v>2001.7369863013591</c:v>
                      </c:pt>
                      <c:pt idx="636">
                        <c:v>2001.7397260273865</c:v>
                      </c:pt>
                      <c:pt idx="637">
                        <c:v>2001.7424657534139</c:v>
                      </c:pt>
                      <c:pt idx="638">
                        <c:v>2001.7452054794412</c:v>
                      </c:pt>
                      <c:pt idx="639">
                        <c:v>2001.7479452054686</c:v>
                      </c:pt>
                      <c:pt idx="640">
                        <c:v>2001.7506849314959</c:v>
                      </c:pt>
                      <c:pt idx="641">
                        <c:v>2001.7534246575233</c:v>
                      </c:pt>
                      <c:pt idx="642">
                        <c:v>2001.7561643835506</c:v>
                      </c:pt>
                      <c:pt idx="643">
                        <c:v>2001.758904109578</c:v>
                      </c:pt>
                      <c:pt idx="644">
                        <c:v>2001.7616438356054</c:v>
                      </c:pt>
                      <c:pt idx="645">
                        <c:v>2001.7643835616327</c:v>
                      </c:pt>
                      <c:pt idx="646">
                        <c:v>2001.7671232876601</c:v>
                      </c:pt>
                      <c:pt idx="647">
                        <c:v>2001.7698630136874</c:v>
                      </c:pt>
                      <c:pt idx="648">
                        <c:v>2001.7726027397148</c:v>
                      </c:pt>
                      <c:pt idx="649">
                        <c:v>2001.7753424657421</c:v>
                      </c:pt>
                      <c:pt idx="650">
                        <c:v>2001.7780821917695</c:v>
                      </c:pt>
                      <c:pt idx="651">
                        <c:v>2001.7808219177969</c:v>
                      </c:pt>
                      <c:pt idx="652">
                        <c:v>2001.7835616438242</c:v>
                      </c:pt>
                      <c:pt idx="653">
                        <c:v>2001.7863013698516</c:v>
                      </c:pt>
                      <c:pt idx="654">
                        <c:v>2001.7890410958789</c:v>
                      </c:pt>
                      <c:pt idx="655">
                        <c:v>2001.7917808219063</c:v>
                      </c:pt>
                      <c:pt idx="656">
                        <c:v>2001.7945205479336</c:v>
                      </c:pt>
                      <c:pt idx="657">
                        <c:v>2001.797260273961</c:v>
                      </c:pt>
                      <c:pt idx="658">
                        <c:v>2001.7999999999884</c:v>
                      </c:pt>
                      <c:pt idx="659">
                        <c:v>2001.8027397260157</c:v>
                      </c:pt>
                      <c:pt idx="660">
                        <c:v>2001.8054794520431</c:v>
                      </c:pt>
                      <c:pt idx="661">
                        <c:v>2001.8082191780704</c:v>
                      </c:pt>
                      <c:pt idx="662">
                        <c:v>2001.8109589040978</c:v>
                      </c:pt>
                      <c:pt idx="663">
                        <c:v>2001.8136986301251</c:v>
                      </c:pt>
                      <c:pt idx="664">
                        <c:v>2001.8164383561525</c:v>
                      </c:pt>
                      <c:pt idx="665">
                        <c:v>2001.8191780821799</c:v>
                      </c:pt>
                      <c:pt idx="666">
                        <c:v>2001.8219178082072</c:v>
                      </c:pt>
                      <c:pt idx="667">
                        <c:v>2001.8246575342346</c:v>
                      </c:pt>
                      <c:pt idx="668">
                        <c:v>2001.8273972602619</c:v>
                      </c:pt>
                      <c:pt idx="669">
                        <c:v>2001.8301369862893</c:v>
                      </c:pt>
                      <c:pt idx="670">
                        <c:v>2001.8328767123166</c:v>
                      </c:pt>
                      <c:pt idx="671">
                        <c:v>2001.835616438344</c:v>
                      </c:pt>
                      <c:pt idx="672">
                        <c:v>2001.8383561643714</c:v>
                      </c:pt>
                      <c:pt idx="673">
                        <c:v>2001.8410958903987</c:v>
                      </c:pt>
                      <c:pt idx="674">
                        <c:v>2001.8438356164261</c:v>
                      </c:pt>
                      <c:pt idx="675">
                        <c:v>2001.8465753424534</c:v>
                      </c:pt>
                      <c:pt idx="676">
                        <c:v>2001.8493150684808</c:v>
                      </c:pt>
                      <c:pt idx="677">
                        <c:v>2001.8520547945081</c:v>
                      </c:pt>
                      <c:pt idx="678">
                        <c:v>2001.8547945205355</c:v>
                      </c:pt>
                      <c:pt idx="679">
                        <c:v>2001.8575342465629</c:v>
                      </c:pt>
                      <c:pt idx="680">
                        <c:v>2001.8602739725902</c:v>
                      </c:pt>
                      <c:pt idx="681">
                        <c:v>2001.8630136986176</c:v>
                      </c:pt>
                      <c:pt idx="682">
                        <c:v>2001.8657534246449</c:v>
                      </c:pt>
                      <c:pt idx="683">
                        <c:v>2001.8684931506723</c:v>
                      </c:pt>
                      <c:pt idx="684">
                        <c:v>2001.8712328766997</c:v>
                      </c:pt>
                      <c:pt idx="685">
                        <c:v>2001.873972602727</c:v>
                      </c:pt>
                      <c:pt idx="686">
                        <c:v>2001.8767123287544</c:v>
                      </c:pt>
                      <c:pt idx="687">
                        <c:v>2001.8794520547817</c:v>
                      </c:pt>
                      <c:pt idx="688">
                        <c:v>2001.8821917808091</c:v>
                      </c:pt>
                      <c:pt idx="689">
                        <c:v>2001.8849315068364</c:v>
                      </c:pt>
                      <c:pt idx="690">
                        <c:v>2001.8876712328638</c:v>
                      </c:pt>
                      <c:pt idx="691">
                        <c:v>2001.8904109588912</c:v>
                      </c:pt>
                      <c:pt idx="692">
                        <c:v>2001.8931506849185</c:v>
                      </c:pt>
                      <c:pt idx="693">
                        <c:v>2001.8958904109459</c:v>
                      </c:pt>
                      <c:pt idx="694">
                        <c:v>2001.8986301369732</c:v>
                      </c:pt>
                      <c:pt idx="695">
                        <c:v>2001.9013698630006</c:v>
                      </c:pt>
                      <c:pt idx="696">
                        <c:v>2001.9041095890279</c:v>
                      </c:pt>
                      <c:pt idx="697">
                        <c:v>2001.9068493150553</c:v>
                      </c:pt>
                      <c:pt idx="698">
                        <c:v>2001.9095890410827</c:v>
                      </c:pt>
                      <c:pt idx="699">
                        <c:v>2001.91232876711</c:v>
                      </c:pt>
                      <c:pt idx="700">
                        <c:v>2001.9150684931374</c:v>
                      </c:pt>
                      <c:pt idx="701">
                        <c:v>2001.9178082191647</c:v>
                      </c:pt>
                      <c:pt idx="702">
                        <c:v>2001.9205479451921</c:v>
                      </c:pt>
                      <c:pt idx="703">
                        <c:v>2001.9232876712194</c:v>
                      </c:pt>
                      <c:pt idx="704">
                        <c:v>2001.9260273972468</c:v>
                      </c:pt>
                      <c:pt idx="705">
                        <c:v>2001.9287671232742</c:v>
                      </c:pt>
                      <c:pt idx="706">
                        <c:v>2001.9315068493015</c:v>
                      </c:pt>
                      <c:pt idx="707">
                        <c:v>2001.9342465753289</c:v>
                      </c:pt>
                      <c:pt idx="708">
                        <c:v>2001.9369863013562</c:v>
                      </c:pt>
                      <c:pt idx="709">
                        <c:v>2001.9397260273836</c:v>
                      </c:pt>
                      <c:pt idx="710">
                        <c:v>2001.9424657534109</c:v>
                      </c:pt>
                      <c:pt idx="711">
                        <c:v>2001.9452054794383</c:v>
                      </c:pt>
                      <c:pt idx="712">
                        <c:v>2001.9479452054657</c:v>
                      </c:pt>
                      <c:pt idx="713">
                        <c:v>2001.950684931493</c:v>
                      </c:pt>
                      <c:pt idx="714">
                        <c:v>2001.9534246575204</c:v>
                      </c:pt>
                      <c:pt idx="715">
                        <c:v>2001.9561643835477</c:v>
                      </c:pt>
                      <c:pt idx="716">
                        <c:v>2001.9589041095751</c:v>
                      </c:pt>
                      <c:pt idx="717">
                        <c:v>2001.9616438356024</c:v>
                      </c:pt>
                      <c:pt idx="718">
                        <c:v>2001.9643835616298</c:v>
                      </c:pt>
                      <c:pt idx="719">
                        <c:v>2001.9671232876572</c:v>
                      </c:pt>
                      <c:pt idx="720">
                        <c:v>2001.9698630136845</c:v>
                      </c:pt>
                      <c:pt idx="721">
                        <c:v>2001.9726027397119</c:v>
                      </c:pt>
                      <c:pt idx="722">
                        <c:v>2001.9753424657392</c:v>
                      </c:pt>
                      <c:pt idx="723">
                        <c:v>2001.9780821917666</c:v>
                      </c:pt>
                      <c:pt idx="724">
                        <c:v>2001.9808219177939</c:v>
                      </c:pt>
                      <c:pt idx="725">
                        <c:v>2001.9835616438213</c:v>
                      </c:pt>
                      <c:pt idx="726">
                        <c:v>2001.9863013698487</c:v>
                      </c:pt>
                      <c:pt idx="727">
                        <c:v>2001.989041095876</c:v>
                      </c:pt>
                      <c:pt idx="728">
                        <c:v>2001.9917808219034</c:v>
                      </c:pt>
                      <c:pt idx="729">
                        <c:v>2001.9945205479307</c:v>
                      </c:pt>
                      <c:pt idx="730">
                        <c:v>2001.9972602739581</c:v>
                      </c:pt>
                      <c:pt idx="731">
                        <c:v>2001.9999999999854</c:v>
                      </c:pt>
                      <c:pt idx="732">
                        <c:v>2002.0027397260128</c:v>
                      </c:pt>
                      <c:pt idx="733">
                        <c:v>2002.0054794520402</c:v>
                      </c:pt>
                      <c:pt idx="734">
                        <c:v>2002.0082191780675</c:v>
                      </c:pt>
                      <c:pt idx="735">
                        <c:v>2002.0109589040949</c:v>
                      </c:pt>
                      <c:pt idx="736">
                        <c:v>2002.0136986301222</c:v>
                      </c:pt>
                      <c:pt idx="737">
                        <c:v>2002.0164383561496</c:v>
                      </c:pt>
                      <c:pt idx="738">
                        <c:v>2002.0191780821769</c:v>
                      </c:pt>
                      <c:pt idx="739">
                        <c:v>2002.0219178082043</c:v>
                      </c:pt>
                      <c:pt idx="740">
                        <c:v>2002.0246575342317</c:v>
                      </c:pt>
                      <c:pt idx="741">
                        <c:v>2002.027397260259</c:v>
                      </c:pt>
                      <c:pt idx="742">
                        <c:v>2002.0301369862864</c:v>
                      </c:pt>
                      <c:pt idx="743">
                        <c:v>2002.0328767123137</c:v>
                      </c:pt>
                      <c:pt idx="744">
                        <c:v>2002.0356164383411</c:v>
                      </c:pt>
                      <c:pt idx="745">
                        <c:v>2002.0383561643685</c:v>
                      </c:pt>
                      <c:pt idx="746">
                        <c:v>2002.0410958903958</c:v>
                      </c:pt>
                      <c:pt idx="747">
                        <c:v>2002.0438356164232</c:v>
                      </c:pt>
                      <c:pt idx="748">
                        <c:v>2002.0465753424505</c:v>
                      </c:pt>
                      <c:pt idx="749">
                        <c:v>2002.0493150684779</c:v>
                      </c:pt>
                      <c:pt idx="750">
                        <c:v>2002.0520547945052</c:v>
                      </c:pt>
                      <c:pt idx="751">
                        <c:v>2002.0547945205326</c:v>
                      </c:pt>
                      <c:pt idx="752">
                        <c:v>2002.05753424656</c:v>
                      </c:pt>
                      <c:pt idx="753">
                        <c:v>2002.0602739725873</c:v>
                      </c:pt>
                      <c:pt idx="754">
                        <c:v>2002.0630136986147</c:v>
                      </c:pt>
                      <c:pt idx="755">
                        <c:v>2002.065753424642</c:v>
                      </c:pt>
                      <c:pt idx="756">
                        <c:v>2002.0684931506694</c:v>
                      </c:pt>
                      <c:pt idx="757">
                        <c:v>2002.0712328766967</c:v>
                      </c:pt>
                      <c:pt idx="758">
                        <c:v>2002.0739726027241</c:v>
                      </c:pt>
                      <c:pt idx="759">
                        <c:v>2002.0767123287515</c:v>
                      </c:pt>
                      <c:pt idx="760">
                        <c:v>2002.0794520547788</c:v>
                      </c:pt>
                      <c:pt idx="761">
                        <c:v>2002.0821917808062</c:v>
                      </c:pt>
                      <c:pt idx="762">
                        <c:v>2002.0849315068335</c:v>
                      </c:pt>
                      <c:pt idx="763">
                        <c:v>2002.0876712328609</c:v>
                      </c:pt>
                      <c:pt idx="764">
                        <c:v>2002.0904109588882</c:v>
                      </c:pt>
                      <c:pt idx="765">
                        <c:v>2002.0931506849156</c:v>
                      </c:pt>
                      <c:pt idx="766">
                        <c:v>2002.095890410943</c:v>
                      </c:pt>
                      <c:pt idx="767">
                        <c:v>2002.0986301369703</c:v>
                      </c:pt>
                      <c:pt idx="768">
                        <c:v>2002.1013698629977</c:v>
                      </c:pt>
                      <c:pt idx="769">
                        <c:v>2002.104109589025</c:v>
                      </c:pt>
                      <c:pt idx="770">
                        <c:v>2002.1068493150524</c:v>
                      </c:pt>
                      <c:pt idx="771">
                        <c:v>2002.1095890410797</c:v>
                      </c:pt>
                      <c:pt idx="772">
                        <c:v>2002.1123287671071</c:v>
                      </c:pt>
                      <c:pt idx="773">
                        <c:v>2002.1150684931345</c:v>
                      </c:pt>
                      <c:pt idx="774">
                        <c:v>2002.1178082191618</c:v>
                      </c:pt>
                      <c:pt idx="775">
                        <c:v>2002.1205479451892</c:v>
                      </c:pt>
                      <c:pt idx="776">
                        <c:v>2002.1232876712165</c:v>
                      </c:pt>
                      <c:pt idx="777">
                        <c:v>2002.1260273972439</c:v>
                      </c:pt>
                      <c:pt idx="778">
                        <c:v>2002.1287671232712</c:v>
                      </c:pt>
                      <c:pt idx="779">
                        <c:v>2002.1315068492986</c:v>
                      </c:pt>
                      <c:pt idx="780">
                        <c:v>2002.134246575326</c:v>
                      </c:pt>
                      <c:pt idx="781">
                        <c:v>2002.1369863013533</c:v>
                      </c:pt>
                      <c:pt idx="782">
                        <c:v>2002.1397260273807</c:v>
                      </c:pt>
                      <c:pt idx="783">
                        <c:v>2002.142465753408</c:v>
                      </c:pt>
                      <c:pt idx="784">
                        <c:v>2002.1452054794354</c:v>
                      </c:pt>
                      <c:pt idx="785">
                        <c:v>2002.1479452054627</c:v>
                      </c:pt>
                      <c:pt idx="786">
                        <c:v>2002.1506849314901</c:v>
                      </c:pt>
                      <c:pt idx="787">
                        <c:v>2002.1534246575175</c:v>
                      </c:pt>
                      <c:pt idx="788">
                        <c:v>2002.1561643835448</c:v>
                      </c:pt>
                      <c:pt idx="789">
                        <c:v>2002.1589041095722</c:v>
                      </c:pt>
                      <c:pt idx="790">
                        <c:v>2002.1616438355995</c:v>
                      </c:pt>
                      <c:pt idx="791">
                        <c:v>2002.1643835616269</c:v>
                      </c:pt>
                      <c:pt idx="792">
                        <c:v>2002.1671232876542</c:v>
                      </c:pt>
                      <c:pt idx="793">
                        <c:v>2002.1698630136816</c:v>
                      </c:pt>
                      <c:pt idx="794">
                        <c:v>2002.172602739709</c:v>
                      </c:pt>
                      <c:pt idx="795">
                        <c:v>2002.1753424657363</c:v>
                      </c:pt>
                      <c:pt idx="796">
                        <c:v>2002.1780821917637</c:v>
                      </c:pt>
                      <c:pt idx="797">
                        <c:v>2002.180821917791</c:v>
                      </c:pt>
                      <c:pt idx="798">
                        <c:v>2002.1835616438184</c:v>
                      </c:pt>
                      <c:pt idx="799">
                        <c:v>2002.1863013698458</c:v>
                      </c:pt>
                      <c:pt idx="800">
                        <c:v>2002.1890410958731</c:v>
                      </c:pt>
                      <c:pt idx="801">
                        <c:v>2002.1917808219005</c:v>
                      </c:pt>
                      <c:pt idx="802">
                        <c:v>2002.1945205479278</c:v>
                      </c:pt>
                      <c:pt idx="803">
                        <c:v>2002.1972602739552</c:v>
                      </c:pt>
                      <c:pt idx="804">
                        <c:v>2002.1999999999825</c:v>
                      </c:pt>
                      <c:pt idx="805">
                        <c:v>2002.2027397260099</c:v>
                      </c:pt>
                      <c:pt idx="806">
                        <c:v>2002.2054794520373</c:v>
                      </c:pt>
                      <c:pt idx="807">
                        <c:v>2002.2082191780646</c:v>
                      </c:pt>
                      <c:pt idx="808">
                        <c:v>2002.210958904092</c:v>
                      </c:pt>
                      <c:pt idx="809">
                        <c:v>2002.2136986301193</c:v>
                      </c:pt>
                      <c:pt idx="810">
                        <c:v>2002.2164383561467</c:v>
                      </c:pt>
                      <c:pt idx="811">
                        <c:v>2002.219178082174</c:v>
                      </c:pt>
                      <c:pt idx="812">
                        <c:v>2002.2219178082014</c:v>
                      </c:pt>
                      <c:pt idx="813">
                        <c:v>2002.2246575342288</c:v>
                      </c:pt>
                      <c:pt idx="814">
                        <c:v>2002.2273972602561</c:v>
                      </c:pt>
                      <c:pt idx="815">
                        <c:v>2002.2301369862835</c:v>
                      </c:pt>
                      <c:pt idx="816">
                        <c:v>2002.2328767123108</c:v>
                      </c:pt>
                      <c:pt idx="817">
                        <c:v>2002.2356164383382</c:v>
                      </c:pt>
                      <c:pt idx="818">
                        <c:v>2002.2383561643655</c:v>
                      </c:pt>
                      <c:pt idx="819">
                        <c:v>2002.2410958903929</c:v>
                      </c:pt>
                      <c:pt idx="820">
                        <c:v>2002.2438356164203</c:v>
                      </c:pt>
                      <c:pt idx="821">
                        <c:v>2002.2465753424476</c:v>
                      </c:pt>
                      <c:pt idx="822">
                        <c:v>2002.249315068475</c:v>
                      </c:pt>
                      <c:pt idx="823">
                        <c:v>2002.2520547945023</c:v>
                      </c:pt>
                      <c:pt idx="824">
                        <c:v>2002.2547945205297</c:v>
                      </c:pt>
                      <c:pt idx="825">
                        <c:v>2002.257534246557</c:v>
                      </c:pt>
                      <c:pt idx="826">
                        <c:v>2002.2602739725844</c:v>
                      </c:pt>
                      <c:pt idx="827">
                        <c:v>2002.2630136986118</c:v>
                      </c:pt>
                      <c:pt idx="828">
                        <c:v>2002.2657534246391</c:v>
                      </c:pt>
                      <c:pt idx="829">
                        <c:v>2002.2684931506665</c:v>
                      </c:pt>
                      <c:pt idx="830">
                        <c:v>2002.2712328766938</c:v>
                      </c:pt>
                      <c:pt idx="831">
                        <c:v>2002.2739726027212</c:v>
                      </c:pt>
                      <c:pt idx="832">
                        <c:v>2002.2767123287485</c:v>
                      </c:pt>
                      <c:pt idx="833">
                        <c:v>2002.2794520547759</c:v>
                      </c:pt>
                      <c:pt idx="834">
                        <c:v>2002.2821917808033</c:v>
                      </c:pt>
                      <c:pt idx="835">
                        <c:v>2002.2849315068306</c:v>
                      </c:pt>
                      <c:pt idx="836">
                        <c:v>2002.287671232858</c:v>
                      </c:pt>
                      <c:pt idx="837">
                        <c:v>2002.2904109588853</c:v>
                      </c:pt>
                      <c:pt idx="838">
                        <c:v>2002.2931506849127</c:v>
                      </c:pt>
                      <c:pt idx="839">
                        <c:v>2002.29589041094</c:v>
                      </c:pt>
                      <c:pt idx="840">
                        <c:v>2002.2986301369674</c:v>
                      </c:pt>
                      <c:pt idx="841">
                        <c:v>2002.3013698629948</c:v>
                      </c:pt>
                      <c:pt idx="842">
                        <c:v>2002.3041095890221</c:v>
                      </c:pt>
                      <c:pt idx="843">
                        <c:v>2002.3068493150495</c:v>
                      </c:pt>
                      <c:pt idx="844">
                        <c:v>2002.3095890410768</c:v>
                      </c:pt>
                      <c:pt idx="845">
                        <c:v>2002.3123287671042</c:v>
                      </c:pt>
                      <c:pt idx="846">
                        <c:v>2002.3150684931315</c:v>
                      </c:pt>
                      <c:pt idx="847">
                        <c:v>2002.3178082191589</c:v>
                      </c:pt>
                      <c:pt idx="848">
                        <c:v>2002.3205479451863</c:v>
                      </c:pt>
                      <c:pt idx="849">
                        <c:v>2002.3232876712136</c:v>
                      </c:pt>
                      <c:pt idx="850">
                        <c:v>2002.326027397241</c:v>
                      </c:pt>
                      <c:pt idx="851">
                        <c:v>2002.3287671232683</c:v>
                      </c:pt>
                      <c:pt idx="852">
                        <c:v>2002.3315068492957</c:v>
                      </c:pt>
                      <c:pt idx="853">
                        <c:v>2002.334246575323</c:v>
                      </c:pt>
                      <c:pt idx="854">
                        <c:v>2002.3369863013504</c:v>
                      </c:pt>
                      <c:pt idx="855">
                        <c:v>2002.3397260273778</c:v>
                      </c:pt>
                      <c:pt idx="856">
                        <c:v>2002.3424657534051</c:v>
                      </c:pt>
                      <c:pt idx="857">
                        <c:v>2002.3452054794325</c:v>
                      </c:pt>
                      <c:pt idx="858">
                        <c:v>2002.3479452054598</c:v>
                      </c:pt>
                      <c:pt idx="859">
                        <c:v>2002.3506849314872</c:v>
                      </c:pt>
                      <c:pt idx="860">
                        <c:v>2002.3534246575146</c:v>
                      </c:pt>
                      <c:pt idx="861">
                        <c:v>2002.3561643835419</c:v>
                      </c:pt>
                      <c:pt idx="862">
                        <c:v>2002.3589041095693</c:v>
                      </c:pt>
                      <c:pt idx="863">
                        <c:v>2002.3616438355966</c:v>
                      </c:pt>
                      <c:pt idx="864">
                        <c:v>2002.364383561624</c:v>
                      </c:pt>
                      <c:pt idx="865">
                        <c:v>2002.3671232876513</c:v>
                      </c:pt>
                      <c:pt idx="866">
                        <c:v>2002.3698630136787</c:v>
                      </c:pt>
                      <c:pt idx="867">
                        <c:v>2002.3726027397061</c:v>
                      </c:pt>
                      <c:pt idx="868">
                        <c:v>2002.3753424657334</c:v>
                      </c:pt>
                      <c:pt idx="869">
                        <c:v>2002.3780821917608</c:v>
                      </c:pt>
                      <c:pt idx="870">
                        <c:v>2002.3808219177881</c:v>
                      </c:pt>
                      <c:pt idx="871">
                        <c:v>2002.3835616438155</c:v>
                      </c:pt>
                      <c:pt idx="872">
                        <c:v>2002.3863013698428</c:v>
                      </c:pt>
                      <c:pt idx="873">
                        <c:v>2002.3890410958702</c:v>
                      </c:pt>
                      <c:pt idx="874">
                        <c:v>2002.3917808218976</c:v>
                      </c:pt>
                      <c:pt idx="875">
                        <c:v>2002.3945205479249</c:v>
                      </c:pt>
                      <c:pt idx="876">
                        <c:v>2002.3972602739523</c:v>
                      </c:pt>
                      <c:pt idx="877">
                        <c:v>2002.3999999999796</c:v>
                      </c:pt>
                      <c:pt idx="878">
                        <c:v>2002.402739726007</c:v>
                      </c:pt>
                      <c:pt idx="879">
                        <c:v>2002.4054794520343</c:v>
                      </c:pt>
                      <c:pt idx="880">
                        <c:v>2002.4082191780617</c:v>
                      </c:pt>
                      <c:pt idx="881">
                        <c:v>2002.4109589040891</c:v>
                      </c:pt>
                      <c:pt idx="882">
                        <c:v>2002.4136986301164</c:v>
                      </c:pt>
                      <c:pt idx="883">
                        <c:v>2002.4164383561438</c:v>
                      </c:pt>
                      <c:pt idx="884">
                        <c:v>2002.4191780821711</c:v>
                      </c:pt>
                      <c:pt idx="885">
                        <c:v>2002.4219178081985</c:v>
                      </c:pt>
                      <c:pt idx="886">
                        <c:v>2002.4246575342258</c:v>
                      </c:pt>
                      <c:pt idx="887">
                        <c:v>2002.4273972602532</c:v>
                      </c:pt>
                      <c:pt idx="888">
                        <c:v>2002.4301369862806</c:v>
                      </c:pt>
                      <c:pt idx="889">
                        <c:v>2002.4328767123079</c:v>
                      </c:pt>
                      <c:pt idx="890">
                        <c:v>2002.4356164383353</c:v>
                      </c:pt>
                      <c:pt idx="891">
                        <c:v>2002.4383561643626</c:v>
                      </c:pt>
                      <c:pt idx="892">
                        <c:v>2002.44109589039</c:v>
                      </c:pt>
                      <c:pt idx="893">
                        <c:v>2002.4438356164173</c:v>
                      </c:pt>
                      <c:pt idx="894">
                        <c:v>2002.4465753424447</c:v>
                      </c:pt>
                      <c:pt idx="895">
                        <c:v>2002.4493150684721</c:v>
                      </c:pt>
                      <c:pt idx="896">
                        <c:v>2002.4520547944994</c:v>
                      </c:pt>
                      <c:pt idx="897">
                        <c:v>2002.4547945205268</c:v>
                      </c:pt>
                      <c:pt idx="898">
                        <c:v>2002.4575342465541</c:v>
                      </c:pt>
                      <c:pt idx="899">
                        <c:v>2002.4602739725815</c:v>
                      </c:pt>
                      <c:pt idx="900">
                        <c:v>2002.4630136986088</c:v>
                      </c:pt>
                      <c:pt idx="901">
                        <c:v>2002.4657534246362</c:v>
                      </c:pt>
                      <c:pt idx="902">
                        <c:v>2002.4684931506636</c:v>
                      </c:pt>
                      <c:pt idx="903">
                        <c:v>2002.4712328766909</c:v>
                      </c:pt>
                      <c:pt idx="904">
                        <c:v>2002.4739726027183</c:v>
                      </c:pt>
                      <c:pt idx="905">
                        <c:v>2002.4767123287456</c:v>
                      </c:pt>
                      <c:pt idx="906">
                        <c:v>2002.479452054773</c:v>
                      </c:pt>
                      <c:pt idx="907">
                        <c:v>2002.4821917808003</c:v>
                      </c:pt>
                      <c:pt idx="908">
                        <c:v>2002.4849315068277</c:v>
                      </c:pt>
                      <c:pt idx="909">
                        <c:v>2002.4876712328551</c:v>
                      </c:pt>
                      <c:pt idx="910">
                        <c:v>2002.4904109588824</c:v>
                      </c:pt>
                      <c:pt idx="911">
                        <c:v>2002.4931506849098</c:v>
                      </c:pt>
                      <c:pt idx="912">
                        <c:v>2002.4958904109371</c:v>
                      </c:pt>
                      <c:pt idx="913">
                        <c:v>2002.4986301369645</c:v>
                      </c:pt>
                      <c:pt idx="914">
                        <c:v>2002.5013698629919</c:v>
                      </c:pt>
                      <c:pt idx="915">
                        <c:v>2002.5041095890192</c:v>
                      </c:pt>
                      <c:pt idx="916">
                        <c:v>2002.5068493150466</c:v>
                      </c:pt>
                      <c:pt idx="917">
                        <c:v>2002.5095890410739</c:v>
                      </c:pt>
                      <c:pt idx="918">
                        <c:v>2002.5123287671013</c:v>
                      </c:pt>
                      <c:pt idx="919">
                        <c:v>2002.5150684931286</c:v>
                      </c:pt>
                      <c:pt idx="920">
                        <c:v>2002.517808219156</c:v>
                      </c:pt>
                      <c:pt idx="921">
                        <c:v>2002.5205479451834</c:v>
                      </c:pt>
                      <c:pt idx="922">
                        <c:v>2002.5232876712107</c:v>
                      </c:pt>
                      <c:pt idx="923">
                        <c:v>2002.5260273972381</c:v>
                      </c:pt>
                      <c:pt idx="924">
                        <c:v>2002.5287671232654</c:v>
                      </c:pt>
                      <c:pt idx="925">
                        <c:v>2002.5315068492928</c:v>
                      </c:pt>
                      <c:pt idx="926">
                        <c:v>2002.5342465753201</c:v>
                      </c:pt>
                      <c:pt idx="927">
                        <c:v>2002.5369863013475</c:v>
                      </c:pt>
                      <c:pt idx="928">
                        <c:v>2002.5397260273749</c:v>
                      </c:pt>
                      <c:pt idx="929">
                        <c:v>2002.5424657534022</c:v>
                      </c:pt>
                      <c:pt idx="930">
                        <c:v>2002.5452054794296</c:v>
                      </c:pt>
                      <c:pt idx="931">
                        <c:v>2002.5479452054569</c:v>
                      </c:pt>
                      <c:pt idx="932">
                        <c:v>2002.5506849314843</c:v>
                      </c:pt>
                      <c:pt idx="933">
                        <c:v>2002.5534246575116</c:v>
                      </c:pt>
                      <c:pt idx="934">
                        <c:v>2002.556164383539</c:v>
                      </c:pt>
                      <c:pt idx="935">
                        <c:v>2002.5589041095664</c:v>
                      </c:pt>
                      <c:pt idx="936">
                        <c:v>2002.5616438355937</c:v>
                      </c:pt>
                      <c:pt idx="937">
                        <c:v>2002.5643835616211</c:v>
                      </c:pt>
                      <c:pt idx="938">
                        <c:v>2002.5671232876484</c:v>
                      </c:pt>
                      <c:pt idx="939">
                        <c:v>2002.5698630136758</c:v>
                      </c:pt>
                      <c:pt idx="940">
                        <c:v>2002.5726027397031</c:v>
                      </c:pt>
                      <c:pt idx="941">
                        <c:v>2002.5753424657305</c:v>
                      </c:pt>
                      <c:pt idx="942">
                        <c:v>2002.5780821917579</c:v>
                      </c:pt>
                      <c:pt idx="943">
                        <c:v>2002.5808219177852</c:v>
                      </c:pt>
                      <c:pt idx="944">
                        <c:v>2002.5835616438126</c:v>
                      </c:pt>
                      <c:pt idx="945">
                        <c:v>2002.5863013698399</c:v>
                      </c:pt>
                      <c:pt idx="946">
                        <c:v>2002.5890410958673</c:v>
                      </c:pt>
                      <c:pt idx="947">
                        <c:v>2002.5917808218946</c:v>
                      </c:pt>
                      <c:pt idx="948">
                        <c:v>2002.594520547922</c:v>
                      </c:pt>
                      <c:pt idx="949">
                        <c:v>2002.5972602739494</c:v>
                      </c:pt>
                      <c:pt idx="950">
                        <c:v>2002.5999999999767</c:v>
                      </c:pt>
                      <c:pt idx="951">
                        <c:v>2002.6027397260041</c:v>
                      </c:pt>
                      <c:pt idx="952">
                        <c:v>2002.6054794520314</c:v>
                      </c:pt>
                      <c:pt idx="953">
                        <c:v>2002.6082191780588</c:v>
                      </c:pt>
                      <c:pt idx="954">
                        <c:v>2002.6109589040861</c:v>
                      </c:pt>
                      <c:pt idx="955">
                        <c:v>2002.6136986301135</c:v>
                      </c:pt>
                      <c:pt idx="956">
                        <c:v>2002.6164383561409</c:v>
                      </c:pt>
                      <c:pt idx="957">
                        <c:v>2002.6191780821682</c:v>
                      </c:pt>
                      <c:pt idx="958">
                        <c:v>2002.6219178081956</c:v>
                      </c:pt>
                      <c:pt idx="959">
                        <c:v>2002.6246575342229</c:v>
                      </c:pt>
                      <c:pt idx="960">
                        <c:v>2002.6273972602503</c:v>
                      </c:pt>
                      <c:pt idx="961">
                        <c:v>2002.6301369862776</c:v>
                      </c:pt>
                      <c:pt idx="962">
                        <c:v>2002.632876712305</c:v>
                      </c:pt>
                      <c:pt idx="963">
                        <c:v>2002.6356164383324</c:v>
                      </c:pt>
                      <c:pt idx="964">
                        <c:v>2002.6383561643597</c:v>
                      </c:pt>
                      <c:pt idx="965">
                        <c:v>2002.6410958903871</c:v>
                      </c:pt>
                      <c:pt idx="966">
                        <c:v>2002.6438356164144</c:v>
                      </c:pt>
                      <c:pt idx="967">
                        <c:v>2002.6465753424418</c:v>
                      </c:pt>
                      <c:pt idx="968">
                        <c:v>2002.6493150684691</c:v>
                      </c:pt>
                      <c:pt idx="969">
                        <c:v>2002.6520547944965</c:v>
                      </c:pt>
                      <c:pt idx="970">
                        <c:v>2002.6547945205239</c:v>
                      </c:pt>
                      <c:pt idx="971">
                        <c:v>2002.6575342465512</c:v>
                      </c:pt>
                      <c:pt idx="972">
                        <c:v>2002.6602739725786</c:v>
                      </c:pt>
                      <c:pt idx="973">
                        <c:v>2002.6630136986059</c:v>
                      </c:pt>
                      <c:pt idx="974">
                        <c:v>2002.6657534246333</c:v>
                      </c:pt>
                      <c:pt idx="975">
                        <c:v>2002.6684931506607</c:v>
                      </c:pt>
                      <c:pt idx="976">
                        <c:v>2002.671232876688</c:v>
                      </c:pt>
                      <c:pt idx="977">
                        <c:v>2002.6739726027154</c:v>
                      </c:pt>
                      <c:pt idx="978">
                        <c:v>2002.6767123287427</c:v>
                      </c:pt>
                      <c:pt idx="979">
                        <c:v>2002.6794520547701</c:v>
                      </c:pt>
                      <c:pt idx="980">
                        <c:v>2002.6821917807974</c:v>
                      </c:pt>
                      <c:pt idx="981">
                        <c:v>2002.6849315068248</c:v>
                      </c:pt>
                      <c:pt idx="982">
                        <c:v>2002.6876712328522</c:v>
                      </c:pt>
                      <c:pt idx="983">
                        <c:v>2002.6904109588795</c:v>
                      </c:pt>
                      <c:pt idx="984">
                        <c:v>2002.6931506849069</c:v>
                      </c:pt>
                      <c:pt idx="985">
                        <c:v>2002.6958904109342</c:v>
                      </c:pt>
                      <c:pt idx="986">
                        <c:v>2002.6986301369616</c:v>
                      </c:pt>
                      <c:pt idx="987">
                        <c:v>2002.7013698629889</c:v>
                      </c:pt>
                      <c:pt idx="988">
                        <c:v>2002.7041095890163</c:v>
                      </c:pt>
                      <c:pt idx="989">
                        <c:v>2002.7068493150437</c:v>
                      </c:pt>
                      <c:pt idx="990">
                        <c:v>2002.709589041071</c:v>
                      </c:pt>
                      <c:pt idx="991">
                        <c:v>2002.7123287670984</c:v>
                      </c:pt>
                      <c:pt idx="992">
                        <c:v>2002.7150684931257</c:v>
                      </c:pt>
                      <c:pt idx="993">
                        <c:v>2002.7178082191531</c:v>
                      </c:pt>
                      <c:pt idx="994">
                        <c:v>2002.7205479451804</c:v>
                      </c:pt>
                      <c:pt idx="995">
                        <c:v>2002.7232876712078</c:v>
                      </c:pt>
                      <c:pt idx="996">
                        <c:v>2002.7260273972352</c:v>
                      </c:pt>
                      <c:pt idx="997">
                        <c:v>2002.7287671232625</c:v>
                      </c:pt>
                      <c:pt idx="998">
                        <c:v>2002.7315068492899</c:v>
                      </c:pt>
                      <c:pt idx="999">
                        <c:v>2002.7342465753172</c:v>
                      </c:pt>
                      <c:pt idx="1000">
                        <c:v>2002.7369863013446</c:v>
                      </c:pt>
                      <c:pt idx="1001">
                        <c:v>2002.7397260273719</c:v>
                      </c:pt>
                      <c:pt idx="1002">
                        <c:v>2002.7424657533993</c:v>
                      </c:pt>
                      <c:pt idx="1003">
                        <c:v>2002.7452054794267</c:v>
                      </c:pt>
                      <c:pt idx="1004">
                        <c:v>2002.747945205454</c:v>
                      </c:pt>
                      <c:pt idx="1005">
                        <c:v>2002.7506849314814</c:v>
                      </c:pt>
                      <c:pt idx="1006">
                        <c:v>2002.7534246575087</c:v>
                      </c:pt>
                      <c:pt idx="1007">
                        <c:v>2002.7561643835361</c:v>
                      </c:pt>
                      <c:pt idx="1008">
                        <c:v>2002.7589041095634</c:v>
                      </c:pt>
                      <c:pt idx="1009">
                        <c:v>2002.7616438355908</c:v>
                      </c:pt>
                      <c:pt idx="1010">
                        <c:v>2002.7643835616182</c:v>
                      </c:pt>
                      <c:pt idx="1011">
                        <c:v>2002.7671232876455</c:v>
                      </c:pt>
                      <c:pt idx="1012">
                        <c:v>2002.7698630136729</c:v>
                      </c:pt>
                      <c:pt idx="1013">
                        <c:v>2002.7726027397002</c:v>
                      </c:pt>
                      <c:pt idx="1014">
                        <c:v>2002.7753424657276</c:v>
                      </c:pt>
                      <c:pt idx="1015">
                        <c:v>2002.7780821917549</c:v>
                      </c:pt>
                      <c:pt idx="1016">
                        <c:v>2002.7808219177823</c:v>
                      </c:pt>
                      <c:pt idx="1017">
                        <c:v>2002.7835616438097</c:v>
                      </c:pt>
                      <c:pt idx="1018">
                        <c:v>2002.786301369837</c:v>
                      </c:pt>
                      <c:pt idx="1019">
                        <c:v>2002.7890410958644</c:v>
                      </c:pt>
                      <c:pt idx="1020">
                        <c:v>2002.7917808218917</c:v>
                      </c:pt>
                      <c:pt idx="1021">
                        <c:v>2002.7945205479191</c:v>
                      </c:pt>
                      <c:pt idx="1022">
                        <c:v>2002.7972602739464</c:v>
                      </c:pt>
                      <c:pt idx="1023">
                        <c:v>2002.7999999999738</c:v>
                      </c:pt>
                      <c:pt idx="1024">
                        <c:v>2002.8027397260012</c:v>
                      </c:pt>
                      <c:pt idx="1025">
                        <c:v>2002.8054794520285</c:v>
                      </c:pt>
                      <c:pt idx="1026">
                        <c:v>2002.8082191780559</c:v>
                      </c:pt>
                      <c:pt idx="1027">
                        <c:v>2002.8109589040832</c:v>
                      </c:pt>
                      <c:pt idx="1028">
                        <c:v>2002.8136986301106</c:v>
                      </c:pt>
                      <c:pt idx="1029">
                        <c:v>2002.816438356138</c:v>
                      </c:pt>
                      <c:pt idx="1030">
                        <c:v>2002.8191780821653</c:v>
                      </c:pt>
                      <c:pt idx="1031">
                        <c:v>2002.8219178081927</c:v>
                      </c:pt>
                      <c:pt idx="1032">
                        <c:v>2002.82465753422</c:v>
                      </c:pt>
                      <c:pt idx="1033">
                        <c:v>2002.8273972602474</c:v>
                      </c:pt>
                      <c:pt idx="1034">
                        <c:v>2002.8301369862747</c:v>
                      </c:pt>
                      <c:pt idx="1035">
                        <c:v>2002.8328767123021</c:v>
                      </c:pt>
                      <c:pt idx="1036">
                        <c:v>2002.8356164383295</c:v>
                      </c:pt>
                      <c:pt idx="1037">
                        <c:v>2002.8383561643568</c:v>
                      </c:pt>
                      <c:pt idx="1038">
                        <c:v>2002.8410958903842</c:v>
                      </c:pt>
                      <c:pt idx="1039">
                        <c:v>2002.8438356164115</c:v>
                      </c:pt>
                      <c:pt idx="1040">
                        <c:v>2002.8465753424389</c:v>
                      </c:pt>
                      <c:pt idx="1041">
                        <c:v>2002.8493150684662</c:v>
                      </c:pt>
                      <c:pt idx="1042">
                        <c:v>2002.8520547944936</c:v>
                      </c:pt>
                      <c:pt idx="1043">
                        <c:v>2002.854794520521</c:v>
                      </c:pt>
                      <c:pt idx="1044">
                        <c:v>2002.8575342465483</c:v>
                      </c:pt>
                      <c:pt idx="1045">
                        <c:v>2002.8602739725757</c:v>
                      </c:pt>
                      <c:pt idx="1046">
                        <c:v>2002.863013698603</c:v>
                      </c:pt>
                      <c:pt idx="1047">
                        <c:v>2002.8657534246304</c:v>
                      </c:pt>
                      <c:pt idx="1048">
                        <c:v>2002.8684931506577</c:v>
                      </c:pt>
                      <c:pt idx="1049">
                        <c:v>2002.8712328766851</c:v>
                      </c:pt>
                      <c:pt idx="1050">
                        <c:v>2002.8739726027125</c:v>
                      </c:pt>
                      <c:pt idx="1051">
                        <c:v>2002.8767123287398</c:v>
                      </c:pt>
                      <c:pt idx="1052">
                        <c:v>2002.8794520547672</c:v>
                      </c:pt>
                      <c:pt idx="1053">
                        <c:v>2002.8821917807945</c:v>
                      </c:pt>
                      <c:pt idx="1054">
                        <c:v>2002.8849315068219</c:v>
                      </c:pt>
                      <c:pt idx="1055">
                        <c:v>2002.8876712328492</c:v>
                      </c:pt>
                      <c:pt idx="1056">
                        <c:v>2002.8904109588766</c:v>
                      </c:pt>
                      <c:pt idx="1057">
                        <c:v>2002.893150684904</c:v>
                      </c:pt>
                      <c:pt idx="1058">
                        <c:v>2002.8958904109313</c:v>
                      </c:pt>
                      <c:pt idx="1059">
                        <c:v>2002.8986301369587</c:v>
                      </c:pt>
                      <c:pt idx="1060">
                        <c:v>2002.901369862986</c:v>
                      </c:pt>
                      <c:pt idx="1061">
                        <c:v>2002.9041095890134</c:v>
                      </c:pt>
                      <c:pt idx="1062">
                        <c:v>2002.9068493150407</c:v>
                      </c:pt>
                      <c:pt idx="1063">
                        <c:v>2002.9095890410681</c:v>
                      </c:pt>
                      <c:pt idx="1064">
                        <c:v>2002.9123287670955</c:v>
                      </c:pt>
                      <c:pt idx="1065">
                        <c:v>2002.9150684931228</c:v>
                      </c:pt>
                      <c:pt idx="1066">
                        <c:v>2002.9178082191502</c:v>
                      </c:pt>
                      <c:pt idx="1067">
                        <c:v>2002.9205479451775</c:v>
                      </c:pt>
                      <c:pt idx="1068">
                        <c:v>2002.9232876712049</c:v>
                      </c:pt>
                      <c:pt idx="1069">
                        <c:v>2002.9260273972322</c:v>
                      </c:pt>
                      <c:pt idx="1070">
                        <c:v>2002.9287671232596</c:v>
                      </c:pt>
                      <c:pt idx="1071">
                        <c:v>2002.931506849287</c:v>
                      </c:pt>
                      <c:pt idx="1072">
                        <c:v>2002.9342465753143</c:v>
                      </c:pt>
                      <c:pt idx="1073">
                        <c:v>2002.9369863013417</c:v>
                      </c:pt>
                      <c:pt idx="1074">
                        <c:v>2002.939726027369</c:v>
                      </c:pt>
                      <c:pt idx="1075">
                        <c:v>2002.9424657533964</c:v>
                      </c:pt>
                      <c:pt idx="1076">
                        <c:v>2002.9452054794237</c:v>
                      </c:pt>
                      <c:pt idx="1077">
                        <c:v>2002.9479452054511</c:v>
                      </c:pt>
                      <c:pt idx="1078">
                        <c:v>2002.9506849314785</c:v>
                      </c:pt>
                      <c:pt idx="1079">
                        <c:v>2002.9534246575058</c:v>
                      </c:pt>
                      <c:pt idx="1080">
                        <c:v>2002.9561643835332</c:v>
                      </c:pt>
                      <c:pt idx="1081">
                        <c:v>2002.9589041095605</c:v>
                      </c:pt>
                      <c:pt idx="1082">
                        <c:v>2002.9616438355879</c:v>
                      </c:pt>
                      <c:pt idx="1083">
                        <c:v>2002.9643835616153</c:v>
                      </c:pt>
                      <c:pt idx="1084">
                        <c:v>2002.9671232876426</c:v>
                      </c:pt>
                      <c:pt idx="1085">
                        <c:v>2002.96986301367</c:v>
                      </c:pt>
                      <c:pt idx="1086">
                        <c:v>2002.9726027396973</c:v>
                      </c:pt>
                      <c:pt idx="1087">
                        <c:v>2002.9753424657247</c:v>
                      </c:pt>
                      <c:pt idx="1088">
                        <c:v>2002.978082191752</c:v>
                      </c:pt>
                      <c:pt idx="1089">
                        <c:v>2002.9808219177794</c:v>
                      </c:pt>
                      <c:pt idx="1090">
                        <c:v>2002.9835616438068</c:v>
                      </c:pt>
                      <c:pt idx="1091">
                        <c:v>2002.9863013698341</c:v>
                      </c:pt>
                      <c:pt idx="1092">
                        <c:v>2002.9890410958615</c:v>
                      </c:pt>
                      <c:pt idx="1093">
                        <c:v>2002.9917808218888</c:v>
                      </c:pt>
                      <c:pt idx="1094">
                        <c:v>2002.9945205479162</c:v>
                      </c:pt>
                      <c:pt idx="1095">
                        <c:v>2002.9972602739435</c:v>
                      </c:pt>
                      <c:pt idx="1096">
                        <c:v>2002.9999999999709</c:v>
                      </c:pt>
                      <c:pt idx="1097">
                        <c:v>2003.0027397259983</c:v>
                      </c:pt>
                      <c:pt idx="1098">
                        <c:v>2003.0054794520256</c:v>
                      </c:pt>
                      <c:pt idx="1099">
                        <c:v>2003.008219178053</c:v>
                      </c:pt>
                      <c:pt idx="1100">
                        <c:v>2003.0109589040803</c:v>
                      </c:pt>
                      <c:pt idx="1101">
                        <c:v>2003.0136986301077</c:v>
                      </c:pt>
                      <c:pt idx="1102">
                        <c:v>2003.016438356135</c:v>
                      </c:pt>
                      <c:pt idx="1103">
                        <c:v>2003.0191780821624</c:v>
                      </c:pt>
                      <c:pt idx="1104">
                        <c:v>2003.0219178081898</c:v>
                      </c:pt>
                      <c:pt idx="1105">
                        <c:v>2003.0246575342171</c:v>
                      </c:pt>
                      <c:pt idx="1106">
                        <c:v>2003.0273972602445</c:v>
                      </c:pt>
                      <c:pt idx="1107">
                        <c:v>2003.0301369862718</c:v>
                      </c:pt>
                      <c:pt idx="1108">
                        <c:v>2003.0328767122992</c:v>
                      </c:pt>
                      <c:pt idx="1109">
                        <c:v>2003.0356164383265</c:v>
                      </c:pt>
                      <c:pt idx="1110">
                        <c:v>2003.0383561643539</c:v>
                      </c:pt>
                      <c:pt idx="1111">
                        <c:v>2003.0410958903813</c:v>
                      </c:pt>
                      <c:pt idx="1112">
                        <c:v>2003.0438356164086</c:v>
                      </c:pt>
                      <c:pt idx="1113">
                        <c:v>2003.046575342436</c:v>
                      </c:pt>
                      <c:pt idx="1114">
                        <c:v>2003.0493150684633</c:v>
                      </c:pt>
                      <c:pt idx="1115">
                        <c:v>2003.0520547944907</c:v>
                      </c:pt>
                      <c:pt idx="1116">
                        <c:v>2003.054794520518</c:v>
                      </c:pt>
                      <c:pt idx="1117">
                        <c:v>2003.0575342465454</c:v>
                      </c:pt>
                      <c:pt idx="1118">
                        <c:v>2003.0602739725728</c:v>
                      </c:pt>
                      <c:pt idx="1119">
                        <c:v>2003.0630136986001</c:v>
                      </c:pt>
                      <c:pt idx="1120">
                        <c:v>2003.0657534246275</c:v>
                      </c:pt>
                      <c:pt idx="1121">
                        <c:v>2003.0684931506548</c:v>
                      </c:pt>
                      <c:pt idx="1122">
                        <c:v>2003.0712328766822</c:v>
                      </c:pt>
                      <c:pt idx="1123">
                        <c:v>2003.0739726027095</c:v>
                      </c:pt>
                      <c:pt idx="1124">
                        <c:v>2003.0767123287369</c:v>
                      </c:pt>
                      <c:pt idx="1125">
                        <c:v>2003.0794520547643</c:v>
                      </c:pt>
                      <c:pt idx="1126">
                        <c:v>2003.0821917807916</c:v>
                      </c:pt>
                      <c:pt idx="1127">
                        <c:v>2003.084931506819</c:v>
                      </c:pt>
                      <c:pt idx="1128">
                        <c:v>2003.0876712328463</c:v>
                      </c:pt>
                      <c:pt idx="1129">
                        <c:v>2003.0904109588737</c:v>
                      </c:pt>
                      <c:pt idx="1130">
                        <c:v>2003.093150684901</c:v>
                      </c:pt>
                      <c:pt idx="1131">
                        <c:v>2003.0958904109284</c:v>
                      </c:pt>
                      <c:pt idx="1132">
                        <c:v>2003.0986301369558</c:v>
                      </c:pt>
                      <c:pt idx="1133">
                        <c:v>2003.1013698629831</c:v>
                      </c:pt>
                      <c:pt idx="1134">
                        <c:v>2003.1041095890105</c:v>
                      </c:pt>
                      <c:pt idx="1135">
                        <c:v>2003.1068493150378</c:v>
                      </c:pt>
                      <c:pt idx="1136">
                        <c:v>2003.1095890410652</c:v>
                      </c:pt>
                      <c:pt idx="1137">
                        <c:v>2003.1123287670925</c:v>
                      </c:pt>
                      <c:pt idx="1138">
                        <c:v>2003.1150684931199</c:v>
                      </c:pt>
                      <c:pt idx="1139">
                        <c:v>2003.1178082191473</c:v>
                      </c:pt>
                      <c:pt idx="1140">
                        <c:v>2003.1205479451746</c:v>
                      </c:pt>
                      <c:pt idx="1141">
                        <c:v>2003.123287671202</c:v>
                      </c:pt>
                      <c:pt idx="1142">
                        <c:v>2003.1260273972293</c:v>
                      </c:pt>
                      <c:pt idx="1143">
                        <c:v>2003.1287671232567</c:v>
                      </c:pt>
                      <c:pt idx="1144">
                        <c:v>2003.1315068492841</c:v>
                      </c:pt>
                      <c:pt idx="1145">
                        <c:v>2003.1342465753114</c:v>
                      </c:pt>
                      <c:pt idx="1146">
                        <c:v>2003.1369863013388</c:v>
                      </c:pt>
                      <c:pt idx="1147">
                        <c:v>2003.1397260273661</c:v>
                      </c:pt>
                      <c:pt idx="1148">
                        <c:v>2003.1424657533935</c:v>
                      </c:pt>
                      <c:pt idx="1149">
                        <c:v>2003.1452054794208</c:v>
                      </c:pt>
                      <c:pt idx="1150">
                        <c:v>2003.1479452054482</c:v>
                      </c:pt>
                      <c:pt idx="1151">
                        <c:v>2003.1506849314756</c:v>
                      </c:pt>
                      <c:pt idx="1152">
                        <c:v>2003.1534246575029</c:v>
                      </c:pt>
                      <c:pt idx="1153">
                        <c:v>2003.1561643835303</c:v>
                      </c:pt>
                      <c:pt idx="1154">
                        <c:v>2003.1589041095576</c:v>
                      </c:pt>
                      <c:pt idx="1155">
                        <c:v>2003.161643835585</c:v>
                      </c:pt>
                      <c:pt idx="1156">
                        <c:v>2003.1643835616123</c:v>
                      </c:pt>
                      <c:pt idx="1157">
                        <c:v>2003.1671232876397</c:v>
                      </c:pt>
                      <c:pt idx="1158">
                        <c:v>2003.1698630136671</c:v>
                      </c:pt>
                      <c:pt idx="1159">
                        <c:v>2003.1726027396944</c:v>
                      </c:pt>
                      <c:pt idx="1160">
                        <c:v>2003.1753424657218</c:v>
                      </c:pt>
                      <c:pt idx="1161">
                        <c:v>2003.1780821917491</c:v>
                      </c:pt>
                      <c:pt idx="1162">
                        <c:v>2003.1808219177765</c:v>
                      </c:pt>
                      <c:pt idx="1163">
                        <c:v>2003.1835616438038</c:v>
                      </c:pt>
                      <c:pt idx="1164">
                        <c:v>2003.1863013698312</c:v>
                      </c:pt>
                      <c:pt idx="1165">
                        <c:v>2003.1890410958586</c:v>
                      </c:pt>
                      <c:pt idx="1166">
                        <c:v>2003.1917808218859</c:v>
                      </c:pt>
                      <c:pt idx="1167">
                        <c:v>2003.1945205479133</c:v>
                      </c:pt>
                      <c:pt idx="1168">
                        <c:v>2003.1972602739406</c:v>
                      </c:pt>
                      <c:pt idx="1169">
                        <c:v>2003.199999999968</c:v>
                      </c:pt>
                      <c:pt idx="1170">
                        <c:v>2003.2027397259953</c:v>
                      </c:pt>
                      <c:pt idx="1171">
                        <c:v>2003.2054794520227</c:v>
                      </c:pt>
                      <c:pt idx="1172">
                        <c:v>2003.2082191780501</c:v>
                      </c:pt>
                      <c:pt idx="1173">
                        <c:v>2003.2109589040774</c:v>
                      </c:pt>
                      <c:pt idx="1174">
                        <c:v>2003.2136986301048</c:v>
                      </c:pt>
                      <c:pt idx="1175">
                        <c:v>2003.2164383561321</c:v>
                      </c:pt>
                      <c:pt idx="1176">
                        <c:v>2003.2191780821595</c:v>
                      </c:pt>
                      <c:pt idx="1177">
                        <c:v>2003.2219178081868</c:v>
                      </c:pt>
                      <c:pt idx="1178">
                        <c:v>2003.2246575342142</c:v>
                      </c:pt>
                      <c:pt idx="1179">
                        <c:v>2003.2273972602416</c:v>
                      </c:pt>
                      <c:pt idx="1180">
                        <c:v>2003.2301369862689</c:v>
                      </c:pt>
                      <c:pt idx="1181">
                        <c:v>2003.2328767122963</c:v>
                      </c:pt>
                      <c:pt idx="1182">
                        <c:v>2003.2356164383236</c:v>
                      </c:pt>
                      <c:pt idx="1183">
                        <c:v>2003.238356164351</c:v>
                      </c:pt>
                      <c:pt idx="1184">
                        <c:v>2003.2410958903783</c:v>
                      </c:pt>
                      <c:pt idx="1185">
                        <c:v>2003.2438356164057</c:v>
                      </c:pt>
                      <c:pt idx="1186">
                        <c:v>2003.2465753424331</c:v>
                      </c:pt>
                      <c:pt idx="1187">
                        <c:v>2003.2493150684604</c:v>
                      </c:pt>
                      <c:pt idx="1188">
                        <c:v>2003.2520547944878</c:v>
                      </c:pt>
                      <c:pt idx="1189">
                        <c:v>2003.2547945205151</c:v>
                      </c:pt>
                      <c:pt idx="1190">
                        <c:v>2003.2575342465425</c:v>
                      </c:pt>
                      <c:pt idx="1191">
                        <c:v>2003.2602739725698</c:v>
                      </c:pt>
                      <c:pt idx="1192">
                        <c:v>2003.2630136985972</c:v>
                      </c:pt>
                      <c:pt idx="1193">
                        <c:v>2003.2657534246246</c:v>
                      </c:pt>
                      <c:pt idx="1194">
                        <c:v>2003.2684931506519</c:v>
                      </c:pt>
                      <c:pt idx="1195">
                        <c:v>2003.2712328766793</c:v>
                      </c:pt>
                      <c:pt idx="1196">
                        <c:v>2003.2739726027066</c:v>
                      </c:pt>
                      <c:pt idx="1197">
                        <c:v>2003.276712328734</c:v>
                      </c:pt>
                      <c:pt idx="1198">
                        <c:v>2003.2794520547614</c:v>
                      </c:pt>
                      <c:pt idx="1199">
                        <c:v>2003.2821917807887</c:v>
                      </c:pt>
                      <c:pt idx="1200">
                        <c:v>2003.2849315068161</c:v>
                      </c:pt>
                      <c:pt idx="1201">
                        <c:v>2003.2876712328434</c:v>
                      </c:pt>
                      <c:pt idx="1202">
                        <c:v>2003.2904109588708</c:v>
                      </c:pt>
                      <c:pt idx="1203">
                        <c:v>2003.2931506848981</c:v>
                      </c:pt>
                      <c:pt idx="1204">
                        <c:v>2003.2958904109255</c:v>
                      </c:pt>
                      <c:pt idx="1205">
                        <c:v>2003.2986301369529</c:v>
                      </c:pt>
                      <c:pt idx="1206">
                        <c:v>2003.3013698629802</c:v>
                      </c:pt>
                      <c:pt idx="1207">
                        <c:v>2003.3041095890076</c:v>
                      </c:pt>
                      <c:pt idx="1208">
                        <c:v>2003.3068493150349</c:v>
                      </c:pt>
                      <c:pt idx="1209">
                        <c:v>2003.3095890410623</c:v>
                      </c:pt>
                      <c:pt idx="1210">
                        <c:v>2003.3123287670896</c:v>
                      </c:pt>
                      <c:pt idx="1211">
                        <c:v>2003.315068493117</c:v>
                      </c:pt>
                      <c:pt idx="1212">
                        <c:v>2003.3178082191444</c:v>
                      </c:pt>
                      <c:pt idx="1213">
                        <c:v>2003.3205479451717</c:v>
                      </c:pt>
                      <c:pt idx="1214">
                        <c:v>2003.3232876711991</c:v>
                      </c:pt>
                      <c:pt idx="1215">
                        <c:v>2003.3260273972264</c:v>
                      </c:pt>
                      <c:pt idx="1216">
                        <c:v>2003.3287671232538</c:v>
                      </c:pt>
                      <c:pt idx="1217">
                        <c:v>2003.3315068492811</c:v>
                      </c:pt>
                      <c:pt idx="1218">
                        <c:v>2003.3342465753085</c:v>
                      </c:pt>
                      <c:pt idx="1219">
                        <c:v>2003.3369863013359</c:v>
                      </c:pt>
                      <c:pt idx="1220">
                        <c:v>2003.3397260273632</c:v>
                      </c:pt>
                      <c:pt idx="1221">
                        <c:v>2003.3424657533906</c:v>
                      </c:pt>
                      <c:pt idx="1222">
                        <c:v>2003.3452054794179</c:v>
                      </c:pt>
                      <c:pt idx="1223">
                        <c:v>2003.3479452054453</c:v>
                      </c:pt>
                      <c:pt idx="1224">
                        <c:v>2003.3506849314726</c:v>
                      </c:pt>
                      <c:pt idx="1225">
                        <c:v>2003.3534246575</c:v>
                      </c:pt>
                      <c:pt idx="1226">
                        <c:v>2003.3561643835274</c:v>
                      </c:pt>
                      <c:pt idx="1227">
                        <c:v>2003.3589041095547</c:v>
                      </c:pt>
                      <c:pt idx="1228">
                        <c:v>2003.3616438355821</c:v>
                      </c:pt>
                      <c:pt idx="1229">
                        <c:v>2003.3643835616094</c:v>
                      </c:pt>
                      <c:pt idx="1230">
                        <c:v>2003.3671232876368</c:v>
                      </c:pt>
                      <c:pt idx="1231">
                        <c:v>2003.3698630136641</c:v>
                      </c:pt>
                      <c:pt idx="1232">
                        <c:v>2003.3726027396915</c:v>
                      </c:pt>
                      <c:pt idx="1233">
                        <c:v>2003.3753424657189</c:v>
                      </c:pt>
                      <c:pt idx="1234">
                        <c:v>2003.3780821917462</c:v>
                      </c:pt>
                      <c:pt idx="1235">
                        <c:v>2003.3808219177736</c:v>
                      </c:pt>
                      <c:pt idx="1236">
                        <c:v>2003.3835616438009</c:v>
                      </c:pt>
                      <c:pt idx="1237">
                        <c:v>2003.3863013698283</c:v>
                      </c:pt>
                      <c:pt idx="1238">
                        <c:v>2003.3890410958556</c:v>
                      </c:pt>
                      <c:pt idx="1239">
                        <c:v>2003.391780821883</c:v>
                      </c:pt>
                      <c:pt idx="1240">
                        <c:v>2003.3945205479104</c:v>
                      </c:pt>
                      <c:pt idx="1241">
                        <c:v>2003.3972602739377</c:v>
                      </c:pt>
                      <c:pt idx="1242">
                        <c:v>2003.3999999999651</c:v>
                      </c:pt>
                      <c:pt idx="1243">
                        <c:v>2003.4027397259924</c:v>
                      </c:pt>
                      <c:pt idx="1244">
                        <c:v>2003.4054794520198</c:v>
                      </c:pt>
                      <c:pt idx="1245">
                        <c:v>2003.4082191780471</c:v>
                      </c:pt>
                      <c:pt idx="1246">
                        <c:v>2003.4109589040745</c:v>
                      </c:pt>
                      <c:pt idx="1247">
                        <c:v>2003.4136986301019</c:v>
                      </c:pt>
                      <c:pt idx="1248">
                        <c:v>2003.4164383561292</c:v>
                      </c:pt>
                      <c:pt idx="1249">
                        <c:v>2003.4191780821566</c:v>
                      </c:pt>
                      <c:pt idx="1250">
                        <c:v>2003.4219178081839</c:v>
                      </c:pt>
                      <c:pt idx="1251">
                        <c:v>2003.4246575342113</c:v>
                      </c:pt>
                      <c:pt idx="1252">
                        <c:v>2003.4273972602386</c:v>
                      </c:pt>
                      <c:pt idx="1253">
                        <c:v>2003.430136986266</c:v>
                      </c:pt>
                      <c:pt idx="1254">
                        <c:v>2003.4328767122934</c:v>
                      </c:pt>
                      <c:pt idx="1255">
                        <c:v>2003.4356164383207</c:v>
                      </c:pt>
                      <c:pt idx="1256">
                        <c:v>2003.4383561643481</c:v>
                      </c:pt>
                      <c:pt idx="1257">
                        <c:v>2003.4410958903754</c:v>
                      </c:pt>
                      <c:pt idx="1258">
                        <c:v>2003.4438356164028</c:v>
                      </c:pt>
                      <c:pt idx="1259">
                        <c:v>2003.4465753424302</c:v>
                      </c:pt>
                      <c:pt idx="1260">
                        <c:v>2003.4493150684575</c:v>
                      </c:pt>
                      <c:pt idx="1261">
                        <c:v>2003.4520547944849</c:v>
                      </c:pt>
                      <c:pt idx="1262">
                        <c:v>2003.4547945205122</c:v>
                      </c:pt>
                      <c:pt idx="1263">
                        <c:v>2003.4575342465396</c:v>
                      </c:pt>
                      <c:pt idx="1264">
                        <c:v>2003.4602739725669</c:v>
                      </c:pt>
                      <c:pt idx="1265">
                        <c:v>2003.4630136985943</c:v>
                      </c:pt>
                      <c:pt idx="1266">
                        <c:v>2003.4657534246217</c:v>
                      </c:pt>
                      <c:pt idx="1267">
                        <c:v>2003.468493150649</c:v>
                      </c:pt>
                      <c:pt idx="1268">
                        <c:v>2003.4712328766764</c:v>
                      </c:pt>
                      <c:pt idx="1269">
                        <c:v>2003.4739726027037</c:v>
                      </c:pt>
                      <c:pt idx="1270">
                        <c:v>2003.4767123287311</c:v>
                      </c:pt>
                      <c:pt idx="1271">
                        <c:v>2003.4794520547584</c:v>
                      </c:pt>
                      <c:pt idx="1272">
                        <c:v>2003.4821917807858</c:v>
                      </c:pt>
                      <c:pt idx="1273">
                        <c:v>2003.4849315068132</c:v>
                      </c:pt>
                      <c:pt idx="1274">
                        <c:v>2003.4876712328405</c:v>
                      </c:pt>
                      <c:pt idx="1275">
                        <c:v>2003.4904109588679</c:v>
                      </c:pt>
                      <c:pt idx="1276">
                        <c:v>2003.4931506848952</c:v>
                      </c:pt>
                      <c:pt idx="1277">
                        <c:v>2003.4958904109226</c:v>
                      </c:pt>
                      <c:pt idx="1278">
                        <c:v>2003.4986301369499</c:v>
                      </c:pt>
                      <c:pt idx="1279">
                        <c:v>2003.5013698629773</c:v>
                      </c:pt>
                      <c:pt idx="1280">
                        <c:v>2003.5041095890047</c:v>
                      </c:pt>
                      <c:pt idx="1281">
                        <c:v>2003.506849315032</c:v>
                      </c:pt>
                      <c:pt idx="1282">
                        <c:v>2003.5095890410594</c:v>
                      </c:pt>
                      <c:pt idx="1283">
                        <c:v>2003.5123287670867</c:v>
                      </c:pt>
                      <c:pt idx="1284">
                        <c:v>2003.5150684931141</c:v>
                      </c:pt>
                      <c:pt idx="1285">
                        <c:v>2003.5178082191414</c:v>
                      </c:pt>
                      <c:pt idx="1286">
                        <c:v>2003.5205479451688</c:v>
                      </c:pt>
                      <c:pt idx="1287">
                        <c:v>2003.5232876711962</c:v>
                      </c:pt>
                      <c:pt idx="1288">
                        <c:v>2003.5260273972235</c:v>
                      </c:pt>
                      <c:pt idx="1289">
                        <c:v>2003.5287671232509</c:v>
                      </c:pt>
                      <c:pt idx="1290">
                        <c:v>2003.5315068492782</c:v>
                      </c:pt>
                      <c:pt idx="1291">
                        <c:v>2003.5342465753056</c:v>
                      </c:pt>
                      <c:pt idx="1292">
                        <c:v>2003.5369863013329</c:v>
                      </c:pt>
                      <c:pt idx="1293">
                        <c:v>2003.5397260273603</c:v>
                      </c:pt>
                      <c:pt idx="1294">
                        <c:v>2003.5424657533877</c:v>
                      </c:pt>
                      <c:pt idx="1295">
                        <c:v>2003.545205479415</c:v>
                      </c:pt>
                      <c:pt idx="1296">
                        <c:v>2003.5479452054424</c:v>
                      </c:pt>
                      <c:pt idx="1297">
                        <c:v>2003.5506849314697</c:v>
                      </c:pt>
                      <c:pt idx="1298">
                        <c:v>2003.5534246574971</c:v>
                      </c:pt>
                      <c:pt idx="1299">
                        <c:v>2003.5561643835244</c:v>
                      </c:pt>
                      <c:pt idx="1300">
                        <c:v>2003.5589041095518</c:v>
                      </c:pt>
                      <c:pt idx="1301">
                        <c:v>2003.5616438355792</c:v>
                      </c:pt>
                      <c:pt idx="1302">
                        <c:v>2003.5643835616065</c:v>
                      </c:pt>
                      <c:pt idx="1303">
                        <c:v>2003.5671232876339</c:v>
                      </c:pt>
                      <c:pt idx="1304">
                        <c:v>2003.5698630136612</c:v>
                      </c:pt>
                      <c:pt idx="1305">
                        <c:v>2003.5726027396886</c:v>
                      </c:pt>
                      <c:pt idx="1306">
                        <c:v>2003.5753424657159</c:v>
                      </c:pt>
                      <c:pt idx="1307">
                        <c:v>2003.5780821917433</c:v>
                      </c:pt>
                      <c:pt idx="1308">
                        <c:v>2003.5808219177707</c:v>
                      </c:pt>
                      <c:pt idx="1309">
                        <c:v>2003.583561643798</c:v>
                      </c:pt>
                      <c:pt idx="1310">
                        <c:v>2003.5863013698254</c:v>
                      </c:pt>
                      <c:pt idx="1311">
                        <c:v>2003.5890410958527</c:v>
                      </c:pt>
                      <c:pt idx="1312">
                        <c:v>2003.5917808218801</c:v>
                      </c:pt>
                      <c:pt idx="1313">
                        <c:v>2003.5945205479075</c:v>
                      </c:pt>
                      <c:pt idx="1314">
                        <c:v>2003.5972602739348</c:v>
                      </c:pt>
                      <c:pt idx="1315">
                        <c:v>2003.5999999999622</c:v>
                      </c:pt>
                      <c:pt idx="1316">
                        <c:v>2003.6027397259895</c:v>
                      </c:pt>
                      <c:pt idx="1317">
                        <c:v>2003.6054794520169</c:v>
                      </c:pt>
                      <c:pt idx="1318">
                        <c:v>2003.6082191780442</c:v>
                      </c:pt>
                      <c:pt idx="1319">
                        <c:v>2003.6109589040716</c:v>
                      </c:pt>
                      <c:pt idx="1320">
                        <c:v>2003.613698630099</c:v>
                      </c:pt>
                      <c:pt idx="1321">
                        <c:v>2003.6164383561263</c:v>
                      </c:pt>
                      <c:pt idx="1322">
                        <c:v>2003.6191780821537</c:v>
                      </c:pt>
                      <c:pt idx="1323">
                        <c:v>2003.621917808181</c:v>
                      </c:pt>
                      <c:pt idx="1324">
                        <c:v>2003.6246575342084</c:v>
                      </c:pt>
                      <c:pt idx="1325">
                        <c:v>2003.6273972602357</c:v>
                      </c:pt>
                      <c:pt idx="1326">
                        <c:v>2003.6301369862631</c:v>
                      </c:pt>
                      <c:pt idx="1327">
                        <c:v>2003.6328767122905</c:v>
                      </c:pt>
                      <c:pt idx="1328">
                        <c:v>2003.6356164383178</c:v>
                      </c:pt>
                      <c:pt idx="1329">
                        <c:v>2003.6383561643452</c:v>
                      </c:pt>
                      <c:pt idx="1330">
                        <c:v>2003.6410958903725</c:v>
                      </c:pt>
                      <c:pt idx="1331">
                        <c:v>2003.6438356163999</c:v>
                      </c:pt>
                      <c:pt idx="1332">
                        <c:v>2003.6465753424272</c:v>
                      </c:pt>
                      <c:pt idx="1333">
                        <c:v>2003.6493150684546</c:v>
                      </c:pt>
                      <c:pt idx="1334">
                        <c:v>2003.652054794482</c:v>
                      </c:pt>
                      <c:pt idx="1335">
                        <c:v>2003.6547945205093</c:v>
                      </c:pt>
                      <c:pt idx="1336">
                        <c:v>2003.6575342465367</c:v>
                      </c:pt>
                      <c:pt idx="1337">
                        <c:v>2003.660273972564</c:v>
                      </c:pt>
                      <c:pt idx="1338">
                        <c:v>2003.6630136985914</c:v>
                      </c:pt>
                      <c:pt idx="1339">
                        <c:v>2003.6657534246187</c:v>
                      </c:pt>
                      <c:pt idx="1340">
                        <c:v>2003.6684931506461</c:v>
                      </c:pt>
                      <c:pt idx="1341">
                        <c:v>2003.6712328766735</c:v>
                      </c:pt>
                      <c:pt idx="1342">
                        <c:v>2003.6739726027008</c:v>
                      </c:pt>
                      <c:pt idx="1343">
                        <c:v>2003.6767123287282</c:v>
                      </c:pt>
                      <c:pt idx="1344">
                        <c:v>2003.6794520547555</c:v>
                      </c:pt>
                      <c:pt idx="1345">
                        <c:v>2003.6821917807829</c:v>
                      </c:pt>
                      <c:pt idx="1346">
                        <c:v>2003.6849315068102</c:v>
                      </c:pt>
                      <c:pt idx="1347">
                        <c:v>2003.6876712328376</c:v>
                      </c:pt>
                      <c:pt idx="1348">
                        <c:v>2003.690410958865</c:v>
                      </c:pt>
                      <c:pt idx="1349">
                        <c:v>2003.6931506848923</c:v>
                      </c:pt>
                      <c:pt idx="1350">
                        <c:v>2003.6958904109197</c:v>
                      </c:pt>
                      <c:pt idx="1351">
                        <c:v>2003.698630136947</c:v>
                      </c:pt>
                      <c:pt idx="1352">
                        <c:v>2003.7013698629744</c:v>
                      </c:pt>
                      <c:pt idx="1353">
                        <c:v>2003.7041095890017</c:v>
                      </c:pt>
                      <c:pt idx="1354">
                        <c:v>2003.7068493150291</c:v>
                      </c:pt>
                      <c:pt idx="1355">
                        <c:v>2003.7095890410565</c:v>
                      </c:pt>
                      <c:pt idx="1356">
                        <c:v>2003.7123287670838</c:v>
                      </c:pt>
                      <c:pt idx="1357">
                        <c:v>2003.7150684931112</c:v>
                      </c:pt>
                      <c:pt idx="1358">
                        <c:v>2003.7178082191385</c:v>
                      </c:pt>
                      <c:pt idx="1359">
                        <c:v>2003.7205479451659</c:v>
                      </c:pt>
                      <c:pt idx="1360">
                        <c:v>2003.7232876711932</c:v>
                      </c:pt>
                      <c:pt idx="1361">
                        <c:v>2003.7260273972206</c:v>
                      </c:pt>
                      <c:pt idx="1362">
                        <c:v>2003.728767123248</c:v>
                      </c:pt>
                      <c:pt idx="1363">
                        <c:v>2003.7315068492753</c:v>
                      </c:pt>
                      <c:pt idx="1364">
                        <c:v>2003.7342465753027</c:v>
                      </c:pt>
                      <c:pt idx="1365">
                        <c:v>2003.73698630133</c:v>
                      </c:pt>
                      <c:pt idx="1366">
                        <c:v>2003.7397260273574</c:v>
                      </c:pt>
                      <c:pt idx="1367">
                        <c:v>2003.7424657533847</c:v>
                      </c:pt>
                      <c:pt idx="1368">
                        <c:v>2003.7452054794121</c:v>
                      </c:pt>
                      <c:pt idx="1369">
                        <c:v>2003.7479452054395</c:v>
                      </c:pt>
                      <c:pt idx="1370">
                        <c:v>2003.7506849314668</c:v>
                      </c:pt>
                      <c:pt idx="1371">
                        <c:v>2003.7534246574942</c:v>
                      </c:pt>
                      <c:pt idx="1372">
                        <c:v>2003.7561643835215</c:v>
                      </c:pt>
                      <c:pt idx="1373">
                        <c:v>2003.7589041095489</c:v>
                      </c:pt>
                      <c:pt idx="1374">
                        <c:v>2003.7616438355763</c:v>
                      </c:pt>
                      <c:pt idx="1375">
                        <c:v>2003.7643835616036</c:v>
                      </c:pt>
                      <c:pt idx="1376">
                        <c:v>2003.767123287631</c:v>
                      </c:pt>
                      <c:pt idx="1377">
                        <c:v>2003.7698630136583</c:v>
                      </c:pt>
                      <c:pt idx="1378">
                        <c:v>2003.7726027396857</c:v>
                      </c:pt>
                      <c:pt idx="1379">
                        <c:v>2003.775342465713</c:v>
                      </c:pt>
                      <c:pt idx="1380">
                        <c:v>2003.7780821917404</c:v>
                      </c:pt>
                      <c:pt idx="1381">
                        <c:v>2003.7808219177678</c:v>
                      </c:pt>
                      <c:pt idx="1382">
                        <c:v>2003.7835616437951</c:v>
                      </c:pt>
                      <c:pt idx="1383">
                        <c:v>2003.7863013698225</c:v>
                      </c:pt>
                      <c:pt idx="1384">
                        <c:v>2003.7890410958498</c:v>
                      </c:pt>
                      <c:pt idx="1385">
                        <c:v>2003.7917808218772</c:v>
                      </c:pt>
                      <c:pt idx="1386">
                        <c:v>2003.7945205479045</c:v>
                      </c:pt>
                      <c:pt idx="1387">
                        <c:v>2003.7972602739319</c:v>
                      </c:pt>
                      <c:pt idx="1388">
                        <c:v>2003.7999999999593</c:v>
                      </c:pt>
                      <c:pt idx="1389">
                        <c:v>2003.8027397259866</c:v>
                      </c:pt>
                      <c:pt idx="1390">
                        <c:v>2003.805479452014</c:v>
                      </c:pt>
                      <c:pt idx="1391">
                        <c:v>2003.8082191780413</c:v>
                      </c:pt>
                      <c:pt idx="1392">
                        <c:v>2003.8109589040687</c:v>
                      </c:pt>
                      <c:pt idx="1393">
                        <c:v>2003.813698630096</c:v>
                      </c:pt>
                      <c:pt idx="1394">
                        <c:v>2003.8164383561234</c:v>
                      </c:pt>
                      <c:pt idx="1395">
                        <c:v>2003.8191780821508</c:v>
                      </c:pt>
                      <c:pt idx="1396">
                        <c:v>2003.8219178081781</c:v>
                      </c:pt>
                      <c:pt idx="1397">
                        <c:v>2003.8246575342055</c:v>
                      </c:pt>
                      <c:pt idx="1398">
                        <c:v>2003.8273972602328</c:v>
                      </c:pt>
                      <c:pt idx="1399">
                        <c:v>2003.8301369862602</c:v>
                      </c:pt>
                      <c:pt idx="1400">
                        <c:v>2003.8328767122875</c:v>
                      </c:pt>
                      <c:pt idx="1401">
                        <c:v>2003.8356164383149</c:v>
                      </c:pt>
                      <c:pt idx="1402">
                        <c:v>2003.8383561643423</c:v>
                      </c:pt>
                      <c:pt idx="1403">
                        <c:v>2003.8410958903696</c:v>
                      </c:pt>
                      <c:pt idx="1404">
                        <c:v>2003.843835616397</c:v>
                      </c:pt>
                      <c:pt idx="1405">
                        <c:v>2003.8465753424243</c:v>
                      </c:pt>
                      <c:pt idx="1406">
                        <c:v>2003.8493150684517</c:v>
                      </c:pt>
                      <c:pt idx="1407">
                        <c:v>2003.852054794479</c:v>
                      </c:pt>
                      <c:pt idx="1408">
                        <c:v>2003.8547945205064</c:v>
                      </c:pt>
                      <c:pt idx="1409">
                        <c:v>2003.8575342465338</c:v>
                      </c:pt>
                      <c:pt idx="1410">
                        <c:v>2003.8602739725611</c:v>
                      </c:pt>
                      <c:pt idx="1411">
                        <c:v>2003.8630136985885</c:v>
                      </c:pt>
                      <c:pt idx="1412">
                        <c:v>2003.8657534246158</c:v>
                      </c:pt>
                      <c:pt idx="1413">
                        <c:v>2003.8684931506432</c:v>
                      </c:pt>
                      <c:pt idx="1414">
                        <c:v>2003.8712328766705</c:v>
                      </c:pt>
                      <c:pt idx="1415">
                        <c:v>2003.8739726026979</c:v>
                      </c:pt>
                      <c:pt idx="1416">
                        <c:v>2003.8767123287253</c:v>
                      </c:pt>
                      <c:pt idx="1417">
                        <c:v>2003.8794520547526</c:v>
                      </c:pt>
                      <c:pt idx="1418">
                        <c:v>2003.88219178078</c:v>
                      </c:pt>
                      <c:pt idx="1419">
                        <c:v>2003.8849315068073</c:v>
                      </c:pt>
                      <c:pt idx="1420">
                        <c:v>2003.8876712328347</c:v>
                      </c:pt>
                      <c:pt idx="1421">
                        <c:v>2003.890410958862</c:v>
                      </c:pt>
                      <c:pt idx="1422">
                        <c:v>2003.8931506848894</c:v>
                      </c:pt>
                      <c:pt idx="1423">
                        <c:v>2003.8958904109168</c:v>
                      </c:pt>
                      <c:pt idx="1424">
                        <c:v>2003.8986301369441</c:v>
                      </c:pt>
                      <c:pt idx="1425">
                        <c:v>2003.9013698629715</c:v>
                      </c:pt>
                      <c:pt idx="1426">
                        <c:v>2003.9041095889988</c:v>
                      </c:pt>
                      <c:pt idx="1427">
                        <c:v>2003.9068493150262</c:v>
                      </c:pt>
                      <c:pt idx="1428">
                        <c:v>2003.9095890410536</c:v>
                      </c:pt>
                      <c:pt idx="1429">
                        <c:v>2003.9123287670809</c:v>
                      </c:pt>
                      <c:pt idx="1430">
                        <c:v>2003.9150684931083</c:v>
                      </c:pt>
                      <c:pt idx="1431">
                        <c:v>2003.9178082191356</c:v>
                      </c:pt>
                      <c:pt idx="1432">
                        <c:v>2003.920547945163</c:v>
                      </c:pt>
                      <c:pt idx="1433">
                        <c:v>2003.9232876711903</c:v>
                      </c:pt>
                      <c:pt idx="1434">
                        <c:v>2003.9260273972177</c:v>
                      </c:pt>
                      <c:pt idx="1435">
                        <c:v>2003.9287671232451</c:v>
                      </c:pt>
                      <c:pt idx="1436">
                        <c:v>2003.9315068492724</c:v>
                      </c:pt>
                      <c:pt idx="1437">
                        <c:v>2003.9342465752998</c:v>
                      </c:pt>
                      <c:pt idx="1438">
                        <c:v>2003.9369863013271</c:v>
                      </c:pt>
                      <c:pt idx="1439">
                        <c:v>2003.9397260273545</c:v>
                      </c:pt>
                      <c:pt idx="1440">
                        <c:v>2003.9424657533818</c:v>
                      </c:pt>
                      <c:pt idx="1441">
                        <c:v>2003.9452054794092</c:v>
                      </c:pt>
                      <c:pt idx="1442">
                        <c:v>2003.9479452054366</c:v>
                      </c:pt>
                      <c:pt idx="1443">
                        <c:v>2003.9506849314639</c:v>
                      </c:pt>
                      <c:pt idx="1444">
                        <c:v>2003.9534246574913</c:v>
                      </c:pt>
                      <c:pt idx="1445">
                        <c:v>2003.9561643835186</c:v>
                      </c:pt>
                      <c:pt idx="1446">
                        <c:v>2003.958904109546</c:v>
                      </c:pt>
                      <c:pt idx="1447">
                        <c:v>2003.9616438355733</c:v>
                      </c:pt>
                      <c:pt idx="1448">
                        <c:v>2003.9643835616007</c:v>
                      </c:pt>
                      <c:pt idx="1449">
                        <c:v>2003.9671232876281</c:v>
                      </c:pt>
                      <c:pt idx="1450">
                        <c:v>2003.9698630136554</c:v>
                      </c:pt>
                      <c:pt idx="1451">
                        <c:v>2003.9726027396828</c:v>
                      </c:pt>
                      <c:pt idx="1452">
                        <c:v>2003.9753424657101</c:v>
                      </c:pt>
                      <c:pt idx="1453">
                        <c:v>2003.9780821917375</c:v>
                      </c:pt>
                      <c:pt idx="1454">
                        <c:v>2003.9808219177648</c:v>
                      </c:pt>
                      <c:pt idx="1455">
                        <c:v>2003.9835616437922</c:v>
                      </c:pt>
                      <c:pt idx="1456">
                        <c:v>2003.9863013698196</c:v>
                      </c:pt>
                      <c:pt idx="1457">
                        <c:v>2003.9890410958469</c:v>
                      </c:pt>
                      <c:pt idx="1458">
                        <c:v>2003.9917808218743</c:v>
                      </c:pt>
                      <c:pt idx="1459">
                        <c:v>2003.9945205479016</c:v>
                      </c:pt>
                      <c:pt idx="1460">
                        <c:v>2003.997260273929</c:v>
                      </c:pt>
                      <c:pt idx="1461">
                        <c:v>2004</c:v>
                      </c:pt>
                      <c:pt idx="1462">
                        <c:v>2004.0027322404371</c:v>
                      </c:pt>
                      <c:pt idx="1463">
                        <c:v>2004.0054644808743</c:v>
                      </c:pt>
                      <c:pt idx="1464">
                        <c:v>2004.0081967213114</c:v>
                      </c:pt>
                      <c:pt idx="1465">
                        <c:v>2004.0109289617485</c:v>
                      </c:pt>
                      <c:pt idx="1466">
                        <c:v>2004.0136612021856</c:v>
                      </c:pt>
                      <c:pt idx="1467">
                        <c:v>2004.0163934426228</c:v>
                      </c:pt>
                      <c:pt idx="1468">
                        <c:v>2004.0191256830599</c:v>
                      </c:pt>
                      <c:pt idx="1469">
                        <c:v>2004.021857923497</c:v>
                      </c:pt>
                      <c:pt idx="1470">
                        <c:v>2004.0245901639341</c:v>
                      </c:pt>
                      <c:pt idx="1471">
                        <c:v>2004.0273224043713</c:v>
                      </c:pt>
                      <c:pt idx="1472">
                        <c:v>2004.0300546448084</c:v>
                      </c:pt>
                      <c:pt idx="1473">
                        <c:v>2004.0327868852455</c:v>
                      </c:pt>
                      <c:pt idx="1474">
                        <c:v>2004.0355191256826</c:v>
                      </c:pt>
                      <c:pt idx="1475">
                        <c:v>2004.0382513661198</c:v>
                      </c:pt>
                      <c:pt idx="1476">
                        <c:v>2004.0409836065569</c:v>
                      </c:pt>
                      <c:pt idx="1477">
                        <c:v>2004.043715846994</c:v>
                      </c:pt>
                      <c:pt idx="1478">
                        <c:v>2004.0464480874311</c:v>
                      </c:pt>
                      <c:pt idx="1479">
                        <c:v>2004.0491803278683</c:v>
                      </c:pt>
                      <c:pt idx="1480">
                        <c:v>2004.0519125683054</c:v>
                      </c:pt>
                      <c:pt idx="1481">
                        <c:v>2004.0546448087425</c:v>
                      </c:pt>
                      <c:pt idx="1482">
                        <c:v>2004.0573770491796</c:v>
                      </c:pt>
                      <c:pt idx="1483">
                        <c:v>2004.0601092896168</c:v>
                      </c:pt>
                      <c:pt idx="1484">
                        <c:v>2004.0628415300539</c:v>
                      </c:pt>
                      <c:pt idx="1485">
                        <c:v>2004.065573770491</c:v>
                      </c:pt>
                      <c:pt idx="1486">
                        <c:v>2004.0683060109282</c:v>
                      </c:pt>
                      <c:pt idx="1487">
                        <c:v>2004.0710382513653</c:v>
                      </c:pt>
                      <c:pt idx="1488">
                        <c:v>2004.0737704918024</c:v>
                      </c:pt>
                      <c:pt idx="1489">
                        <c:v>2004.0765027322395</c:v>
                      </c:pt>
                      <c:pt idx="1490">
                        <c:v>2004.0792349726767</c:v>
                      </c:pt>
                      <c:pt idx="1491">
                        <c:v>2004.0819672131138</c:v>
                      </c:pt>
                      <c:pt idx="1492">
                        <c:v>2004.0846994535509</c:v>
                      </c:pt>
                      <c:pt idx="1493">
                        <c:v>2004.087431693988</c:v>
                      </c:pt>
                      <c:pt idx="1494">
                        <c:v>2004.0901639344252</c:v>
                      </c:pt>
                      <c:pt idx="1495">
                        <c:v>2004.0928961748623</c:v>
                      </c:pt>
                      <c:pt idx="1496">
                        <c:v>2004.0956284152994</c:v>
                      </c:pt>
                      <c:pt idx="1497">
                        <c:v>2004.0983606557365</c:v>
                      </c:pt>
                      <c:pt idx="1498">
                        <c:v>2004.1010928961737</c:v>
                      </c:pt>
                      <c:pt idx="1499">
                        <c:v>2004.1038251366108</c:v>
                      </c:pt>
                      <c:pt idx="1500">
                        <c:v>2004.1065573770479</c:v>
                      </c:pt>
                      <c:pt idx="1501">
                        <c:v>2004.109289617485</c:v>
                      </c:pt>
                      <c:pt idx="1502">
                        <c:v>2004.1120218579222</c:v>
                      </c:pt>
                      <c:pt idx="1503">
                        <c:v>2004.1147540983593</c:v>
                      </c:pt>
                      <c:pt idx="1504">
                        <c:v>2004.1174863387964</c:v>
                      </c:pt>
                      <c:pt idx="1505">
                        <c:v>2004.1202185792336</c:v>
                      </c:pt>
                      <c:pt idx="1506">
                        <c:v>2004.1229508196707</c:v>
                      </c:pt>
                      <c:pt idx="1507">
                        <c:v>2004.1256830601078</c:v>
                      </c:pt>
                      <c:pt idx="1508">
                        <c:v>2004.1284153005449</c:v>
                      </c:pt>
                      <c:pt idx="1509">
                        <c:v>2004.1311475409821</c:v>
                      </c:pt>
                      <c:pt idx="1510">
                        <c:v>2004.1338797814192</c:v>
                      </c:pt>
                      <c:pt idx="1511">
                        <c:v>2004.1366120218563</c:v>
                      </c:pt>
                      <c:pt idx="1512">
                        <c:v>2004.1393442622934</c:v>
                      </c:pt>
                      <c:pt idx="1513">
                        <c:v>2004.1420765027306</c:v>
                      </c:pt>
                      <c:pt idx="1514">
                        <c:v>2004.1448087431677</c:v>
                      </c:pt>
                      <c:pt idx="1515">
                        <c:v>2004.1475409836048</c:v>
                      </c:pt>
                      <c:pt idx="1516">
                        <c:v>2004.1502732240419</c:v>
                      </c:pt>
                      <c:pt idx="1517">
                        <c:v>2004.1530054644791</c:v>
                      </c:pt>
                      <c:pt idx="1518">
                        <c:v>2004.1557377049162</c:v>
                      </c:pt>
                      <c:pt idx="1519">
                        <c:v>2004.1584699453533</c:v>
                      </c:pt>
                      <c:pt idx="1520">
                        <c:v>2004.1612021857904</c:v>
                      </c:pt>
                      <c:pt idx="1521">
                        <c:v>2004.1639344262276</c:v>
                      </c:pt>
                      <c:pt idx="1522">
                        <c:v>2004.1666666666647</c:v>
                      </c:pt>
                      <c:pt idx="1523">
                        <c:v>2004.1693989071018</c:v>
                      </c:pt>
                      <c:pt idx="1524">
                        <c:v>2004.1721311475389</c:v>
                      </c:pt>
                      <c:pt idx="1525">
                        <c:v>2004.1748633879761</c:v>
                      </c:pt>
                      <c:pt idx="1526">
                        <c:v>2004.1775956284132</c:v>
                      </c:pt>
                      <c:pt idx="1527">
                        <c:v>2004.1803278688503</c:v>
                      </c:pt>
                      <c:pt idx="1528">
                        <c:v>2004.1830601092875</c:v>
                      </c:pt>
                      <c:pt idx="1529">
                        <c:v>2004.1857923497246</c:v>
                      </c:pt>
                      <c:pt idx="1530">
                        <c:v>2004.1885245901617</c:v>
                      </c:pt>
                      <c:pt idx="1531">
                        <c:v>2004.1912568305988</c:v>
                      </c:pt>
                      <c:pt idx="1532">
                        <c:v>2004.193989071036</c:v>
                      </c:pt>
                      <c:pt idx="1533">
                        <c:v>2004.1967213114731</c:v>
                      </c:pt>
                      <c:pt idx="1534">
                        <c:v>2004.1994535519102</c:v>
                      </c:pt>
                      <c:pt idx="1535">
                        <c:v>2004.2021857923473</c:v>
                      </c:pt>
                      <c:pt idx="1536">
                        <c:v>2004.2049180327845</c:v>
                      </c:pt>
                      <c:pt idx="1537">
                        <c:v>2004.2076502732216</c:v>
                      </c:pt>
                      <c:pt idx="1538">
                        <c:v>2004.2103825136587</c:v>
                      </c:pt>
                      <c:pt idx="1539">
                        <c:v>2004.2131147540958</c:v>
                      </c:pt>
                      <c:pt idx="1540">
                        <c:v>2004.215846994533</c:v>
                      </c:pt>
                      <c:pt idx="1541">
                        <c:v>2004.2185792349701</c:v>
                      </c:pt>
                      <c:pt idx="1542">
                        <c:v>2004.2213114754072</c:v>
                      </c:pt>
                      <c:pt idx="1543">
                        <c:v>2004.2240437158443</c:v>
                      </c:pt>
                      <c:pt idx="1544">
                        <c:v>2004.2267759562815</c:v>
                      </c:pt>
                      <c:pt idx="1545">
                        <c:v>2004.2295081967186</c:v>
                      </c:pt>
                      <c:pt idx="1546">
                        <c:v>2004.2322404371557</c:v>
                      </c:pt>
                      <c:pt idx="1547">
                        <c:v>2004.2349726775929</c:v>
                      </c:pt>
                      <c:pt idx="1548">
                        <c:v>2004.23770491803</c:v>
                      </c:pt>
                      <c:pt idx="1549">
                        <c:v>2004.2404371584671</c:v>
                      </c:pt>
                      <c:pt idx="1550">
                        <c:v>2004.2431693989042</c:v>
                      </c:pt>
                      <c:pt idx="1551">
                        <c:v>2004.2459016393414</c:v>
                      </c:pt>
                      <c:pt idx="1552">
                        <c:v>2004.2486338797785</c:v>
                      </c:pt>
                      <c:pt idx="1553">
                        <c:v>2004.2513661202156</c:v>
                      </c:pt>
                      <c:pt idx="1554">
                        <c:v>2004.2540983606527</c:v>
                      </c:pt>
                      <c:pt idx="1555">
                        <c:v>2004.2568306010899</c:v>
                      </c:pt>
                      <c:pt idx="1556">
                        <c:v>2004.259562841527</c:v>
                      </c:pt>
                      <c:pt idx="1557">
                        <c:v>2004.2622950819641</c:v>
                      </c:pt>
                      <c:pt idx="1558">
                        <c:v>2004.2650273224012</c:v>
                      </c:pt>
                      <c:pt idx="1559">
                        <c:v>2004.2677595628384</c:v>
                      </c:pt>
                      <c:pt idx="1560">
                        <c:v>2004.2704918032755</c:v>
                      </c:pt>
                      <c:pt idx="1561">
                        <c:v>2004.2732240437126</c:v>
                      </c:pt>
                      <c:pt idx="1562">
                        <c:v>2004.2759562841497</c:v>
                      </c:pt>
                      <c:pt idx="1563">
                        <c:v>2004.2786885245869</c:v>
                      </c:pt>
                      <c:pt idx="1564">
                        <c:v>2004.281420765024</c:v>
                      </c:pt>
                      <c:pt idx="1565">
                        <c:v>2004.2841530054611</c:v>
                      </c:pt>
                      <c:pt idx="1566">
                        <c:v>2004.2868852458982</c:v>
                      </c:pt>
                      <c:pt idx="1567">
                        <c:v>2004.2896174863354</c:v>
                      </c:pt>
                      <c:pt idx="1568">
                        <c:v>2004.2923497267725</c:v>
                      </c:pt>
                      <c:pt idx="1569">
                        <c:v>2004.2950819672096</c:v>
                      </c:pt>
                      <c:pt idx="1570">
                        <c:v>2004.2978142076468</c:v>
                      </c:pt>
                      <c:pt idx="1571">
                        <c:v>2004.3005464480839</c:v>
                      </c:pt>
                      <c:pt idx="1572">
                        <c:v>2004.303278688521</c:v>
                      </c:pt>
                      <c:pt idx="1573">
                        <c:v>2004.3060109289581</c:v>
                      </c:pt>
                      <c:pt idx="1574">
                        <c:v>2004.3087431693953</c:v>
                      </c:pt>
                      <c:pt idx="1575">
                        <c:v>2004.3114754098324</c:v>
                      </c:pt>
                      <c:pt idx="1576">
                        <c:v>2004.3142076502695</c:v>
                      </c:pt>
                      <c:pt idx="1577">
                        <c:v>2004.3169398907066</c:v>
                      </c:pt>
                      <c:pt idx="1578">
                        <c:v>2004.3196721311438</c:v>
                      </c:pt>
                      <c:pt idx="1579">
                        <c:v>2004.3224043715809</c:v>
                      </c:pt>
                      <c:pt idx="1580">
                        <c:v>2004.325136612018</c:v>
                      </c:pt>
                      <c:pt idx="1581">
                        <c:v>2004.3278688524551</c:v>
                      </c:pt>
                      <c:pt idx="1582">
                        <c:v>2004.3306010928923</c:v>
                      </c:pt>
                      <c:pt idx="1583">
                        <c:v>2004.3333333333294</c:v>
                      </c:pt>
                      <c:pt idx="1584">
                        <c:v>2004.3360655737665</c:v>
                      </c:pt>
                      <c:pt idx="1585">
                        <c:v>2004.3387978142036</c:v>
                      </c:pt>
                      <c:pt idx="1586">
                        <c:v>2004.3415300546408</c:v>
                      </c:pt>
                      <c:pt idx="1587">
                        <c:v>2004.3442622950779</c:v>
                      </c:pt>
                      <c:pt idx="1588">
                        <c:v>2004.346994535515</c:v>
                      </c:pt>
                      <c:pt idx="1589">
                        <c:v>2004.3497267759521</c:v>
                      </c:pt>
                      <c:pt idx="1590">
                        <c:v>2004.3524590163893</c:v>
                      </c:pt>
                      <c:pt idx="1591">
                        <c:v>2004.3551912568264</c:v>
                      </c:pt>
                      <c:pt idx="1592">
                        <c:v>2004.3579234972635</c:v>
                      </c:pt>
                      <c:pt idx="1593">
                        <c:v>2004.3606557377007</c:v>
                      </c:pt>
                      <c:pt idx="1594">
                        <c:v>2004.3633879781378</c:v>
                      </c:pt>
                      <c:pt idx="1595">
                        <c:v>2004.3661202185749</c:v>
                      </c:pt>
                      <c:pt idx="1596">
                        <c:v>2004.368852459012</c:v>
                      </c:pt>
                      <c:pt idx="1597">
                        <c:v>2004.3715846994492</c:v>
                      </c:pt>
                      <c:pt idx="1598">
                        <c:v>2004.3743169398863</c:v>
                      </c:pt>
                      <c:pt idx="1599">
                        <c:v>2004.3770491803234</c:v>
                      </c:pt>
                      <c:pt idx="1600">
                        <c:v>2004.3797814207605</c:v>
                      </c:pt>
                      <c:pt idx="1601">
                        <c:v>2004.3825136611977</c:v>
                      </c:pt>
                      <c:pt idx="1602">
                        <c:v>2004.3852459016348</c:v>
                      </c:pt>
                      <c:pt idx="1603">
                        <c:v>2004.3879781420719</c:v>
                      </c:pt>
                      <c:pt idx="1604">
                        <c:v>2004.390710382509</c:v>
                      </c:pt>
                      <c:pt idx="1605">
                        <c:v>2004.3934426229462</c:v>
                      </c:pt>
                      <c:pt idx="1606">
                        <c:v>2004.3961748633833</c:v>
                      </c:pt>
                      <c:pt idx="1607">
                        <c:v>2004.3989071038204</c:v>
                      </c:pt>
                      <c:pt idx="1608">
                        <c:v>2004.4016393442575</c:v>
                      </c:pt>
                      <c:pt idx="1609">
                        <c:v>2004.4043715846947</c:v>
                      </c:pt>
                      <c:pt idx="1610">
                        <c:v>2004.4071038251318</c:v>
                      </c:pt>
                      <c:pt idx="1611">
                        <c:v>2004.4098360655689</c:v>
                      </c:pt>
                      <c:pt idx="1612">
                        <c:v>2004.4125683060061</c:v>
                      </c:pt>
                      <c:pt idx="1613">
                        <c:v>2004.4153005464432</c:v>
                      </c:pt>
                      <c:pt idx="1614">
                        <c:v>2004.4180327868803</c:v>
                      </c:pt>
                      <c:pt idx="1615">
                        <c:v>2004.4207650273174</c:v>
                      </c:pt>
                      <c:pt idx="1616">
                        <c:v>2004.4234972677546</c:v>
                      </c:pt>
                      <c:pt idx="1617">
                        <c:v>2004.4262295081917</c:v>
                      </c:pt>
                      <c:pt idx="1618">
                        <c:v>2004.4289617486288</c:v>
                      </c:pt>
                      <c:pt idx="1619">
                        <c:v>2004.4316939890659</c:v>
                      </c:pt>
                      <c:pt idx="1620">
                        <c:v>2004.4344262295031</c:v>
                      </c:pt>
                      <c:pt idx="1621">
                        <c:v>2004.4371584699402</c:v>
                      </c:pt>
                      <c:pt idx="1622">
                        <c:v>2004.4398907103773</c:v>
                      </c:pt>
                      <c:pt idx="1623">
                        <c:v>2004.4426229508144</c:v>
                      </c:pt>
                      <c:pt idx="1624">
                        <c:v>2004.4453551912516</c:v>
                      </c:pt>
                      <c:pt idx="1625">
                        <c:v>2004.4480874316887</c:v>
                      </c:pt>
                      <c:pt idx="1626">
                        <c:v>2004.4508196721258</c:v>
                      </c:pt>
                      <c:pt idx="1627">
                        <c:v>2004.4535519125629</c:v>
                      </c:pt>
                      <c:pt idx="1628">
                        <c:v>2004.4562841530001</c:v>
                      </c:pt>
                      <c:pt idx="1629">
                        <c:v>2004.4590163934372</c:v>
                      </c:pt>
                      <c:pt idx="1630">
                        <c:v>2004.4617486338743</c:v>
                      </c:pt>
                      <c:pt idx="1631">
                        <c:v>2004.4644808743114</c:v>
                      </c:pt>
                      <c:pt idx="1632">
                        <c:v>2004.4672131147486</c:v>
                      </c:pt>
                      <c:pt idx="1633">
                        <c:v>2004.4699453551857</c:v>
                      </c:pt>
                      <c:pt idx="1634">
                        <c:v>2004.4726775956228</c:v>
                      </c:pt>
                      <c:pt idx="1635">
                        <c:v>2004.47540983606</c:v>
                      </c:pt>
                      <c:pt idx="1636">
                        <c:v>2004.4781420764971</c:v>
                      </c:pt>
                      <c:pt idx="1637">
                        <c:v>2004.4808743169342</c:v>
                      </c:pt>
                      <c:pt idx="1638">
                        <c:v>2004.4836065573713</c:v>
                      </c:pt>
                      <c:pt idx="1639">
                        <c:v>2004.4863387978085</c:v>
                      </c:pt>
                      <c:pt idx="1640">
                        <c:v>2004.4890710382456</c:v>
                      </c:pt>
                      <c:pt idx="1641">
                        <c:v>2004.4918032786827</c:v>
                      </c:pt>
                      <c:pt idx="1642">
                        <c:v>2004.4945355191198</c:v>
                      </c:pt>
                      <c:pt idx="1643">
                        <c:v>2004.497267759557</c:v>
                      </c:pt>
                      <c:pt idx="1644">
                        <c:v>2004.4999999999941</c:v>
                      </c:pt>
                      <c:pt idx="1645">
                        <c:v>2004.5027322404312</c:v>
                      </c:pt>
                      <c:pt idx="1646">
                        <c:v>2004.5054644808683</c:v>
                      </c:pt>
                      <c:pt idx="1647">
                        <c:v>2004.5081967213055</c:v>
                      </c:pt>
                      <c:pt idx="1648">
                        <c:v>2004.5109289617426</c:v>
                      </c:pt>
                      <c:pt idx="1649">
                        <c:v>2004.5136612021797</c:v>
                      </c:pt>
                      <c:pt idx="1650">
                        <c:v>2004.5163934426168</c:v>
                      </c:pt>
                      <c:pt idx="1651">
                        <c:v>2004.519125683054</c:v>
                      </c:pt>
                      <c:pt idx="1652">
                        <c:v>2004.5218579234911</c:v>
                      </c:pt>
                      <c:pt idx="1653">
                        <c:v>2004.5245901639282</c:v>
                      </c:pt>
                      <c:pt idx="1654">
                        <c:v>2004.5273224043653</c:v>
                      </c:pt>
                      <c:pt idx="1655">
                        <c:v>2004.5300546448025</c:v>
                      </c:pt>
                      <c:pt idx="1656">
                        <c:v>2004.5327868852396</c:v>
                      </c:pt>
                      <c:pt idx="1657">
                        <c:v>2004.5355191256767</c:v>
                      </c:pt>
                      <c:pt idx="1658">
                        <c:v>2004.5382513661139</c:v>
                      </c:pt>
                      <c:pt idx="1659">
                        <c:v>2004.540983606551</c:v>
                      </c:pt>
                      <c:pt idx="1660">
                        <c:v>2004.5437158469881</c:v>
                      </c:pt>
                      <c:pt idx="1661">
                        <c:v>2004.5464480874252</c:v>
                      </c:pt>
                      <c:pt idx="1662">
                        <c:v>2004.5491803278624</c:v>
                      </c:pt>
                      <c:pt idx="1663">
                        <c:v>2004.5519125682995</c:v>
                      </c:pt>
                      <c:pt idx="1664">
                        <c:v>2004.5546448087366</c:v>
                      </c:pt>
                      <c:pt idx="1665">
                        <c:v>2004.5573770491737</c:v>
                      </c:pt>
                      <c:pt idx="1666">
                        <c:v>2004.5601092896109</c:v>
                      </c:pt>
                      <c:pt idx="1667">
                        <c:v>2004.562841530048</c:v>
                      </c:pt>
                      <c:pt idx="1668">
                        <c:v>2004.5655737704851</c:v>
                      </c:pt>
                      <c:pt idx="1669">
                        <c:v>2004.5683060109222</c:v>
                      </c:pt>
                      <c:pt idx="1670">
                        <c:v>2004.5710382513594</c:v>
                      </c:pt>
                      <c:pt idx="1671">
                        <c:v>2004.5737704917965</c:v>
                      </c:pt>
                      <c:pt idx="1672">
                        <c:v>2004.5765027322336</c:v>
                      </c:pt>
                      <c:pt idx="1673">
                        <c:v>2004.5792349726707</c:v>
                      </c:pt>
                      <c:pt idx="1674">
                        <c:v>2004.5819672131079</c:v>
                      </c:pt>
                      <c:pt idx="1675">
                        <c:v>2004.584699453545</c:v>
                      </c:pt>
                      <c:pt idx="1676">
                        <c:v>2004.5874316939821</c:v>
                      </c:pt>
                      <c:pt idx="1677">
                        <c:v>2004.5901639344193</c:v>
                      </c:pt>
                      <c:pt idx="1678">
                        <c:v>2004.5928961748564</c:v>
                      </c:pt>
                      <c:pt idx="1679">
                        <c:v>2004.5956284152935</c:v>
                      </c:pt>
                      <c:pt idx="1680">
                        <c:v>2004.5983606557306</c:v>
                      </c:pt>
                      <c:pt idx="1681">
                        <c:v>2004.6010928961678</c:v>
                      </c:pt>
                      <c:pt idx="1682">
                        <c:v>2004.6038251366049</c:v>
                      </c:pt>
                      <c:pt idx="1683">
                        <c:v>2004.606557377042</c:v>
                      </c:pt>
                      <c:pt idx="1684">
                        <c:v>2004.6092896174791</c:v>
                      </c:pt>
                      <c:pt idx="1685">
                        <c:v>2004.6120218579163</c:v>
                      </c:pt>
                      <c:pt idx="1686">
                        <c:v>2004.6147540983534</c:v>
                      </c:pt>
                      <c:pt idx="1687">
                        <c:v>2004.6174863387905</c:v>
                      </c:pt>
                      <c:pt idx="1688">
                        <c:v>2004.6202185792276</c:v>
                      </c:pt>
                      <c:pt idx="1689">
                        <c:v>2004.6229508196648</c:v>
                      </c:pt>
                      <c:pt idx="1690">
                        <c:v>2004.6256830601019</c:v>
                      </c:pt>
                      <c:pt idx="1691">
                        <c:v>2004.628415300539</c:v>
                      </c:pt>
                      <c:pt idx="1692">
                        <c:v>2004.6311475409761</c:v>
                      </c:pt>
                      <c:pt idx="1693">
                        <c:v>2004.6338797814133</c:v>
                      </c:pt>
                      <c:pt idx="1694">
                        <c:v>2004.6366120218504</c:v>
                      </c:pt>
                      <c:pt idx="1695">
                        <c:v>2004.6393442622875</c:v>
                      </c:pt>
                      <c:pt idx="1696">
                        <c:v>2004.6420765027246</c:v>
                      </c:pt>
                      <c:pt idx="1697">
                        <c:v>2004.6448087431618</c:v>
                      </c:pt>
                      <c:pt idx="1698">
                        <c:v>2004.6475409835989</c:v>
                      </c:pt>
                      <c:pt idx="1699">
                        <c:v>2004.650273224036</c:v>
                      </c:pt>
                      <c:pt idx="1700">
                        <c:v>2004.6530054644732</c:v>
                      </c:pt>
                      <c:pt idx="1701">
                        <c:v>2004.6557377049103</c:v>
                      </c:pt>
                      <c:pt idx="1702">
                        <c:v>2004.6584699453474</c:v>
                      </c:pt>
                      <c:pt idx="1703">
                        <c:v>2004.6612021857845</c:v>
                      </c:pt>
                      <c:pt idx="1704">
                        <c:v>2004.6639344262217</c:v>
                      </c:pt>
                      <c:pt idx="1705">
                        <c:v>2004.6666666666588</c:v>
                      </c:pt>
                      <c:pt idx="1706">
                        <c:v>2004.6693989070959</c:v>
                      </c:pt>
                      <c:pt idx="1707">
                        <c:v>2004.672131147533</c:v>
                      </c:pt>
                      <c:pt idx="1708">
                        <c:v>2004.6748633879702</c:v>
                      </c:pt>
                      <c:pt idx="1709">
                        <c:v>2004.6775956284073</c:v>
                      </c:pt>
                      <c:pt idx="1710">
                        <c:v>2004.6803278688444</c:v>
                      </c:pt>
                      <c:pt idx="1711">
                        <c:v>2004.6830601092815</c:v>
                      </c:pt>
                      <c:pt idx="1712">
                        <c:v>2004.6857923497187</c:v>
                      </c:pt>
                      <c:pt idx="1713">
                        <c:v>2004.6885245901558</c:v>
                      </c:pt>
                      <c:pt idx="1714">
                        <c:v>2004.6912568305929</c:v>
                      </c:pt>
                      <c:pt idx="1715">
                        <c:v>2004.69398907103</c:v>
                      </c:pt>
                      <c:pt idx="1716">
                        <c:v>2004.6967213114672</c:v>
                      </c:pt>
                      <c:pt idx="1717">
                        <c:v>2004.6994535519043</c:v>
                      </c:pt>
                      <c:pt idx="1718">
                        <c:v>2004.7021857923414</c:v>
                      </c:pt>
                      <c:pt idx="1719">
                        <c:v>2004.7049180327786</c:v>
                      </c:pt>
                      <c:pt idx="1720">
                        <c:v>2004.7076502732157</c:v>
                      </c:pt>
                      <c:pt idx="1721">
                        <c:v>2004.7103825136528</c:v>
                      </c:pt>
                      <c:pt idx="1722">
                        <c:v>2004.7131147540899</c:v>
                      </c:pt>
                      <c:pt idx="1723">
                        <c:v>2004.7158469945271</c:v>
                      </c:pt>
                      <c:pt idx="1724">
                        <c:v>2004.7185792349642</c:v>
                      </c:pt>
                      <c:pt idx="1725">
                        <c:v>2004.7213114754013</c:v>
                      </c:pt>
                      <c:pt idx="1726">
                        <c:v>2004.7240437158384</c:v>
                      </c:pt>
                      <c:pt idx="1727">
                        <c:v>2004.7267759562756</c:v>
                      </c:pt>
                      <c:pt idx="1728">
                        <c:v>2004.7295081967127</c:v>
                      </c:pt>
                      <c:pt idx="1729">
                        <c:v>2004.7322404371498</c:v>
                      </c:pt>
                      <c:pt idx="1730">
                        <c:v>2004.7349726775869</c:v>
                      </c:pt>
                      <c:pt idx="1731">
                        <c:v>2004.7377049180241</c:v>
                      </c:pt>
                      <c:pt idx="1732">
                        <c:v>2004.7404371584612</c:v>
                      </c:pt>
                      <c:pt idx="1733">
                        <c:v>2004.7431693988983</c:v>
                      </c:pt>
                      <c:pt idx="1734">
                        <c:v>2004.7459016393354</c:v>
                      </c:pt>
                      <c:pt idx="1735">
                        <c:v>2004.7486338797726</c:v>
                      </c:pt>
                      <c:pt idx="1736">
                        <c:v>2004.7513661202097</c:v>
                      </c:pt>
                      <c:pt idx="1737">
                        <c:v>2004.7540983606468</c:v>
                      </c:pt>
                      <c:pt idx="1738">
                        <c:v>2004.7568306010839</c:v>
                      </c:pt>
                      <c:pt idx="1739">
                        <c:v>2004.7595628415211</c:v>
                      </c:pt>
                      <c:pt idx="1740">
                        <c:v>2004.7622950819582</c:v>
                      </c:pt>
                      <c:pt idx="1741">
                        <c:v>2004.7650273223953</c:v>
                      </c:pt>
                      <c:pt idx="1742">
                        <c:v>2004.7677595628325</c:v>
                      </c:pt>
                      <c:pt idx="1743">
                        <c:v>2004.7704918032696</c:v>
                      </c:pt>
                      <c:pt idx="1744">
                        <c:v>2004.7732240437067</c:v>
                      </c:pt>
                      <c:pt idx="1745">
                        <c:v>2004.7759562841438</c:v>
                      </c:pt>
                      <c:pt idx="1746">
                        <c:v>2004.778688524581</c:v>
                      </c:pt>
                      <c:pt idx="1747">
                        <c:v>2004.7814207650181</c:v>
                      </c:pt>
                      <c:pt idx="1748">
                        <c:v>2004.7841530054552</c:v>
                      </c:pt>
                      <c:pt idx="1749">
                        <c:v>2004.7868852458923</c:v>
                      </c:pt>
                      <c:pt idx="1750">
                        <c:v>2004.7896174863295</c:v>
                      </c:pt>
                      <c:pt idx="1751">
                        <c:v>2004.7923497267666</c:v>
                      </c:pt>
                      <c:pt idx="1752">
                        <c:v>2004.7950819672037</c:v>
                      </c:pt>
                      <c:pt idx="1753">
                        <c:v>2004.7978142076408</c:v>
                      </c:pt>
                      <c:pt idx="1754">
                        <c:v>2004.800546448078</c:v>
                      </c:pt>
                      <c:pt idx="1755">
                        <c:v>2004.8032786885151</c:v>
                      </c:pt>
                      <c:pt idx="1756">
                        <c:v>2004.8060109289522</c:v>
                      </c:pt>
                      <c:pt idx="1757">
                        <c:v>2004.8087431693893</c:v>
                      </c:pt>
                      <c:pt idx="1758">
                        <c:v>2004.8114754098265</c:v>
                      </c:pt>
                      <c:pt idx="1759">
                        <c:v>2004.8142076502636</c:v>
                      </c:pt>
                      <c:pt idx="1760">
                        <c:v>2004.8169398907007</c:v>
                      </c:pt>
                      <c:pt idx="1761">
                        <c:v>2004.8196721311378</c:v>
                      </c:pt>
                      <c:pt idx="1762">
                        <c:v>2004.822404371575</c:v>
                      </c:pt>
                      <c:pt idx="1763">
                        <c:v>2004.8251366120121</c:v>
                      </c:pt>
                      <c:pt idx="1764">
                        <c:v>2004.8278688524492</c:v>
                      </c:pt>
                      <c:pt idx="1765">
                        <c:v>2004.8306010928864</c:v>
                      </c:pt>
                      <c:pt idx="1766">
                        <c:v>2004.8333333333235</c:v>
                      </c:pt>
                      <c:pt idx="1767">
                        <c:v>2004.8360655737606</c:v>
                      </c:pt>
                      <c:pt idx="1768">
                        <c:v>2004.8387978141977</c:v>
                      </c:pt>
                      <c:pt idx="1769">
                        <c:v>2004.8415300546349</c:v>
                      </c:pt>
                      <c:pt idx="1770">
                        <c:v>2004.844262295072</c:v>
                      </c:pt>
                      <c:pt idx="1771">
                        <c:v>2004.8469945355091</c:v>
                      </c:pt>
                      <c:pt idx="1772">
                        <c:v>2004.8497267759462</c:v>
                      </c:pt>
                      <c:pt idx="1773">
                        <c:v>2004.8524590163834</c:v>
                      </c:pt>
                      <c:pt idx="1774">
                        <c:v>2004.8551912568205</c:v>
                      </c:pt>
                      <c:pt idx="1775">
                        <c:v>2004.8579234972576</c:v>
                      </c:pt>
                      <c:pt idx="1776">
                        <c:v>2004.8606557376947</c:v>
                      </c:pt>
                      <c:pt idx="1777">
                        <c:v>2004.8633879781319</c:v>
                      </c:pt>
                      <c:pt idx="1778">
                        <c:v>2004.866120218569</c:v>
                      </c:pt>
                      <c:pt idx="1779">
                        <c:v>2004.8688524590061</c:v>
                      </c:pt>
                      <c:pt idx="1780">
                        <c:v>2004.8715846994432</c:v>
                      </c:pt>
                      <c:pt idx="1781">
                        <c:v>2004.8743169398804</c:v>
                      </c:pt>
                      <c:pt idx="1782">
                        <c:v>2004.8770491803175</c:v>
                      </c:pt>
                      <c:pt idx="1783">
                        <c:v>2004.8797814207546</c:v>
                      </c:pt>
                      <c:pt idx="1784">
                        <c:v>2004.8825136611918</c:v>
                      </c:pt>
                      <c:pt idx="1785">
                        <c:v>2004.8852459016289</c:v>
                      </c:pt>
                      <c:pt idx="1786">
                        <c:v>2004.887978142066</c:v>
                      </c:pt>
                      <c:pt idx="1787">
                        <c:v>2004.8907103825031</c:v>
                      </c:pt>
                      <c:pt idx="1788">
                        <c:v>2004.8934426229403</c:v>
                      </c:pt>
                      <c:pt idx="1789">
                        <c:v>2004.8961748633774</c:v>
                      </c:pt>
                      <c:pt idx="1790">
                        <c:v>2004.8989071038145</c:v>
                      </c:pt>
                      <c:pt idx="1791">
                        <c:v>2004.9016393442516</c:v>
                      </c:pt>
                      <c:pt idx="1792">
                        <c:v>2004.9043715846888</c:v>
                      </c:pt>
                      <c:pt idx="1793">
                        <c:v>2004.9071038251259</c:v>
                      </c:pt>
                      <c:pt idx="1794">
                        <c:v>2004.909836065563</c:v>
                      </c:pt>
                      <c:pt idx="1795">
                        <c:v>2004.9125683060001</c:v>
                      </c:pt>
                      <c:pt idx="1796">
                        <c:v>2004.9153005464373</c:v>
                      </c:pt>
                      <c:pt idx="1797">
                        <c:v>2004.9180327868744</c:v>
                      </c:pt>
                      <c:pt idx="1798">
                        <c:v>2004.9207650273115</c:v>
                      </c:pt>
                      <c:pt idx="1799">
                        <c:v>2004.9234972677486</c:v>
                      </c:pt>
                      <c:pt idx="1800">
                        <c:v>2004.9262295081858</c:v>
                      </c:pt>
                      <c:pt idx="1801">
                        <c:v>2004.9289617486229</c:v>
                      </c:pt>
                      <c:pt idx="1802">
                        <c:v>2004.93169398906</c:v>
                      </c:pt>
                      <c:pt idx="1803">
                        <c:v>2004.9344262294971</c:v>
                      </c:pt>
                      <c:pt idx="1804">
                        <c:v>2004.9371584699343</c:v>
                      </c:pt>
                      <c:pt idx="1805">
                        <c:v>2004.9398907103714</c:v>
                      </c:pt>
                      <c:pt idx="1806">
                        <c:v>2004.9426229508085</c:v>
                      </c:pt>
                      <c:pt idx="1807">
                        <c:v>2004.9453551912457</c:v>
                      </c:pt>
                      <c:pt idx="1808">
                        <c:v>2004.9480874316828</c:v>
                      </c:pt>
                      <c:pt idx="1809">
                        <c:v>2004.9508196721199</c:v>
                      </c:pt>
                      <c:pt idx="1810">
                        <c:v>2004.953551912557</c:v>
                      </c:pt>
                      <c:pt idx="1811">
                        <c:v>2004.9562841529942</c:v>
                      </c:pt>
                      <c:pt idx="1812">
                        <c:v>2004.9590163934313</c:v>
                      </c:pt>
                      <c:pt idx="1813">
                        <c:v>2004.9617486338684</c:v>
                      </c:pt>
                      <c:pt idx="1814">
                        <c:v>2004.9644808743055</c:v>
                      </c:pt>
                      <c:pt idx="1815">
                        <c:v>2004.9672131147427</c:v>
                      </c:pt>
                      <c:pt idx="1816">
                        <c:v>2004.9699453551798</c:v>
                      </c:pt>
                      <c:pt idx="1817">
                        <c:v>2004.9726775956169</c:v>
                      </c:pt>
                      <c:pt idx="1818">
                        <c:v>2004.975409836054</c:v>
                      </c:pt>
                      <c:pt idx="1819">
                        <c:v>2004.9781420764912</c:v>
                      </c:pt>
                      <c:pt idx="1820">
                        <c:v>2004.9808743169283</c:v>
                      </c:pt>
                      <c:pt idx="1821">
                        <c:v>2004.9836065573654</c:v>
                      </c:pt>
                      <c:pt idx="1822">
                        <c:v>2004.9863387978025</c:v>
                      </c:pt>
                      <c:pt idx="1823">
                        <c:v>2004.9890710382397</c:v>
                      </c:pt>
                      <c:pt idx="1824">
                        <c:v>2004.9918032786768</c:v>
                      </c:pt>
                      <c:pt idx="1825">
                        <c:v>2004.9945355191139</c:v>
                      </c:pt>
                      <c:pt idx="1826">
                        <c:v>2004.9972677595511</c:v>
                      </c:pt>
                      <c:pt idx="1827">
                        <c:v>2005</c:v>
                      </c:pt>
                      <c:pt idx="1828">
                        <c:v>2005.0027397260274</c:v>
                      </c:pt>
                      <c:pt idx="1829">
                        <c:v>2005.0054794520547</c:v>
                      </c:pt>
                      <c:pt idx="1830">
                        <c:v>2005.0082191780821</c:v>
                      </c:pt>
                      <c:pt idx="1831">
                        <c:v>2005.0109589041094</c:v>
                      </c:pt>
                      <c:pt idx="1832">
                        <c:v>2005.0136986301368</c:v>
                      </c:pt>
                      <c:pt idx="1833">
                        <c:v>2005.0164383561641</c:v>
                      </c:pt>
                      <c:pt idx="1834">
                        <c:v>2005.0191780821915</c:v>
                      </c:pt>
                      <c:pt idx="1835">
                        <c:v>2005.0219178082189</c:v>
                      </c:pt>
                      <c:pt idx="1836">
                        <c:v>2005.0246575342462</c:v>
                      </c:pt>
                      <c:pt idx="1837">
                        <c:v>2005.0273972602736</c:v>
                      </c:pt>
                      <c:pt idx="1838">
                        <c:v>2005.0301369863009</c:v>
                      </c:pt>
                      <c:pt idx="1839">
                        <c:v>2005.0328767123283</c:v>
                      </c:pt>
                      <c:pt idx="1840">
                        <c:v>2005.0356164383556</c:v>
                      </c:pt>
                      <c:pt idx="1841">
                        <c:v>2005.038356164383</c:v>
                      </c:pt>
                      <c:pt idx="1842">
                        <c:v>2005.0410958904104</c:v>
                      </c:pt>
                      <c:pt idx="1843">
                        <c:v>2005.0438356164377</c:v>
                      </c:pt>
                      <c:pt idx="1844">
                        <c:v>2005.0465753424651</c:v>
                      </c:pt>
                      <c:pt idx="1845">
                        <c:v>2005.0493150684924</c:v>
                      </c:pt>
                      <c:pt idx="1846">
                        <c:v>2005.0520547945198</c:v>
                      </c:pt>
                      <c:pt idx="1847">
                        <c:v>2005.0547945205471</c:v>
                      </c:pt>
                      <c:pt idx="1848">
                        <c:v>2005.0575342465745</c:v>
                      </c:pt>
                      <c:pt idx="1849">
                        <c:v>2005.0602739726019</c:v>
                      </c:pt>
                      <c:pt idx="1850">
                        <c:v>2005.0630136986292</c:v>
                      </c:pt>
                      <c:pt idx="1851">
                        <c:v>2005.0657534246566</c:v>
                      </c:pt>
                      <c:pt idx="1852">
                        <c:v>2005.0684931506839</c:v>
                      </c:pt>
                      <c:pt idx="1853">
                        <c:v>2005.0712328767113</c:v>
                      </c:pt>
                      <c:pt idx="1854">
                        <c:v>2005.0739726027386</c:v>
                      </c:pt>
                      <c:pt idx="1855">
                        <c:v>2005.076712328766</c:v>
                      </c:pt>
                      <c:pt idx="1856">
                        <c:v>2005.0794520547934</c:v>
                      </c:pt>
                      <c:pt idx="1857">
                        <c:v>2005.0821917808207</c:v>
                      </c:pt>
                      <c:pt idx="1858">
                        <c:v>2005.0849315068481</c:v>
                      </c:pt>
                      <c:pt idx="1859">
                        <c:v>2005.0876712328754</c:v>
                      </c:pt>
                      <c:pt idx="1860">
                        <c:v>2005.0904109589028</c:v>
                      </c:pt>
                      <c:pt idx="1861">
                        <c:v>2005.0931506849302</c:v>
                      </c:pt>
                      <c:pt idx="1862">
                        <c:v>2005.0958904109575</c:v>
                      </c:pt>
                      <c:pt idx="1863">
                        <c:v>2005.0986301369849</c:v>
                      </c:pt>
                      <c:pt idx="1864">
                        <c:v>2005.1013698630122</c:v>
                      </c:pt>
                      <c:pt idx="1865">
                        <c:v>2005.1041095890396</c:v>
                      </c:pt>
                      <c:pt idx="1866">
                        <c:v>2005.1068493150669</c:v>
                      </c:pt>
                      <c:pt idx="1867">
                        <c:v>2005.1095890410943</c:v>
                      </c:pt>
                      <c:pt idx="1868">
                        <c:v>2005.1123287671217</c:v>
                      </c:pt>
                      <c:pt idx="1869">
                        <c:v>2005.115068493149</c:v>
                      </c:pt>
                      <c:pt idx="1870">
                        <c:v>2005.1178082191764</c:v>
                      </c:pt>
                      <c:pt idx="1871">
                        <c:v>2005.1205479452037</c:v>
                      </c:pt>
                      <c:pt idx="1872">
                        <c:v>2005.1232876712311</c:v>
                      </c:pt>
                      <c:pt idx="1873">
                        <c:v>2005.1260273972584</c:v>
                      </c:pt>
                      <c:pt idx="1874">
                        <c:v>2005.1287671232858</c:v>
                      </c:pt>
                      <c:pt idx="1875">
                        <c:v>2005.1315068493132</c:v>
                      </c:pt>
                      <c:pt idx="1876">
                        <c:v>2005.1342465753405</c:v>
                      </c:pt>
                      <c:pt idx="1877">
                        <c:v>2005.1369863013679</c:v>
                      </c:pt>
                      <c:pt idx="1878">
                        <c:v>2005.1397260273952</c:v>
                      </c:pt>
                      <c:pt idx="1879">
                        <c:v>2005.1424657534226</c:v>
                      </c:pt>
                      <c:pt idx="1880">
                        <c:v>2005.1452054794499</c:v>
                      </c:pt>
                      <c:pt idx="1881">
                        <c:v>2005.1479452054773</c:v>
                      </c:pt>
                      <c:pt idx="1882">
                        <c:v>2005.1506849315047</c:v>
                      </c:pt>
                      <c:pt idx="1883">
                        <c:v>2005.153424657532</c:v>
                      </c:pt>
                      <c:pt idx="1884">
                        <c:v>2005.1561643835594</c:v>
                      </c:pt>
                      <c:pt idx="1885">
                        <c:v>2005.1589041095867</c:v>
                      </c:pt>
                      <c:pt idx="1886">
                        <c:v>2005.1616438356141</c:v>
                      </c:pt>
                      <c:pt idx="1887">
                        <c:v>2005.1643835616414</c:v>
                      </c:pt>
                      <c:pt idx="1888">
                        <c:v>2005.1671232876688</c:v>
                      </c:pt>
                      <c:pt idx="1889">
                        <c:v>2005.1698630136962</c:v>
                      </c:pt>
                      <c:pt idx="1890">
                        <c:v>2005.1726027397235</c:v>
                      </c:pt>
                      <c:pt idx="1891">
                        <c:v>2005.1753424657509</c:v>
                      </c:pt>
                      <c:pt idx="1892">
                        <c:v>2005.1780821917782</c:v>
                      </c:pt>
                      <c:pt idx="1893">
                        <c:v>2005.1808219178056</c:v>
                      </c:pt>
                      <c:pt idx="1894">
                        <c:v>2005.1835616438329</c:v>
                      </c:pt>
                      <c:pt idx="1895">
                        <c:v>2005.1863013698603</c:v>
                      </c:pt>
                      <c:pt idx="1896">
                        <c:v>2005.1890410958877</c:v>
                      </c:pt>
                      <c:pt idx="1897">
                        <c:v>2005.191780821915</c:v>
                      </c:pt>
                      <c:pt idx="1898">
                        <c:v>2005.1945205479424</c:v>
                      </c:pt>
                      <c:pt idx="1899">
                        <c:v>2005.1972602739697</c:v>
                      </c:pt>
                      <c:pt idx="1900">
                        <c:v>2005.1999999999971</c:v>
                      </c:pt>
                      <c:pt idx="1901">
                        <c:v>2005.2027397260244</c:v>
                      </c:pt>
                      <c:pt idx="1902">
                        <c:v>2005.2054794520518</c:v>
                      </c:pt>
                      <c:pt idx="1903">
                        <c:v>2005.2082191780792</c:v>
                      </c:pt>
                      <c:pt idx="1904">
                        <c:v>2005.2109589041065</c:v>
                      </c:pt>
                      <c:pt idx="1905">
                        <c:v>2005.2136986301339</c:v>
                      </c:pt>
                      <c:pt idx="1906">
                        <c:v>2005.2164383561612</c:v>
                      </c:pt>
                      <c:pt idx="1907">
                        <c:v>2005.2191780821886</c:v>
                      </c:pt>
                      <c:pt idx="1908">
                        <c:v>2005.2219178082159</c:v>
                      </c:pt>
                      <c:pt idx="1909">
                        <c:v>2005.2246575342433</c:v>
                      </c:pt>
                      <c:pt idx="1910">
                        <c:v>2005.2273972602707</c:v>
                      </c:pt>
                      <c:pt idx="1911">
                        <c:v>2005.230136986298</c:v>
                      </c:pt>
                      <c:pt idx="1912">
                        <c:v>2005.2328767123254</c:v>
                      </c:pt>
                      <c:pt idx="1913">
                        <c:v>2005.2356164383527</c:v>
                      </c:pt>
                      <c:pt idx="1914">
                        <c:v>2005.2383561643801</c:v>
                      </c:pt>
                      <c:pt idx="1915">
                        <c:v>2005.2410958904075</c:v>
                      </c:pt>
                      <c:pt idx="1916">
                        <c:v>2005.2438356164348</c:v>
                      </c:pt>
                      <c:pt idx="1917">
                        <c:v>2005.2465753424622</c:v>
                      </c:pt>
                      <c:pt idx="1918">
                        <c:v>2005.2493150684895</c:v>
                      </c:pt>
                      <c:pt idx="1919">
                        <c:v>2005.2520547945169</c:v>
                      </c:pt>
                      <c:pt idx="1920">
                        <c:v>2005.2547945205442</c:v>
                      </c:pt>
                      <c:pt idx="1921">
                        <c:v>2005.2575342465716</c:v>
                      </c:pt>
                      <c:pt idx="1922">
                        <c:v>2005.260273972599</c:v>
                      </c:pt>
                      <c:pt idx="1923">
                        <c:v>2005.2630136986263</c:v>
                      </c:pt>
                      <c:pt idx="1924">
                        <c:v>2005.2657534246537</c:v>
                      </c:pt>
                      <c:pt idx="1925">
                        <c:v>2005.268493150681</c:v>
                      </c:pt>
                      <c:pt idx="1926">
                        <c:v>2005.2712328767084</c:v>
                      </c:pt>
                      <c:pt idx="1927">
                        <c:v>2005.2739726027357</c:v>
                      </c:pt>
                      <c:pt idx="1928">
                        <c:v>2005.2767123287631</c:v>
                      </c:pt>
                      <c:pt idx="1929">
                        <c:v>2005.2794520547905</c:v>
                      </c:pt>
                      <c:pt idx="1930">
                        <c:v>2005.2821917808178</c:v>
                      </c:pt>
                      <c:pt idx="1931">
                        <c:v>2005.2849315068452</c:v>
                      </c:pt>
                      <c:pt idx="1932">
                        <c:v>2005.2876712328725</c:v>
                      </c:pt>
                      <c:pt idx="1933">
                        <c:v>2005.2904109588999</c:v>
                      </c:pt>
                      <c:pt idx="1934">
                        <c:v>2005.2931506849272</c:v>
                      </c:pt>
                      <c:pt idx="1935">
                        <c:v>2005.2958904109546</c:v>
                      </c:pt>
                      <c:pt idx="1936">
                        <c:v>2005.298630136982</c:v>
                      </c:pt>
                      <c:pt idx="1937">
                        <c:v>2005.3013698630093</c:v>
                      </c:pt>
                      <c:pt idx="1938">
                        <c:v>2005.3041095890367</c:v>
                      </c:pt>
                      <c:pt idx="1939">
                        <c:v>2005.306849315064</c:v>
                      </c:pt>
                      <c:pt idx="1940">
                        <c:v>2005.3095890410914</c:v>
                      </c:pt>
                      <c:pt idx="1941">
                        <c:v>2005.3123287671187</c:v>
                      </c:pt>
                      <c:pt idx="1942">
                        <c:v>2005.3150684931461</c:v>
                      </c:pt>
                      <c:pt idx="1943">
                        <c:v>2005.3178082191735</c:v>
                      </c:pt>
                      <c:pt idx="1944">
                        <c:v>2005.3205479452008</c:v>
                      </c:pt>
                      <c:pt idx="1945">
                        <c:v>2005.3232876712282</c:v>
                      </c:pt>
                      <c:pt idx="1946">
                        <c:v>2005.3260273972555</c:v>
                      </c:pt>
                      <c:pt idx="1947">
                        <c:v>2005.3287671232829</c:v>
                      </c:pt>
                      <c:pt idx="1948">
                        <c:v>2005.3315068493102</c:v>
                      </c:pt>
                      <c:pt idx="1949">
                        <c:v>2005.3342465753376</c:v>
                      </c:pt>
                      <c:pt idx="1950">
                        <c:v>2005.336986301365</c:v>
                      </c:pt>
                      <c:pt idx="1951">
                        <c:v>2005.3397260273923</c:v>
                      </c:pt>
                      <c:pt idx="1952">
                        <c:v>2005.3424657534197</c:v>
                      </c:pt>
                      <c:pt idx="1953">
                        <c:v>2005.345205479447</c:v>
                      </c:pt>
                      <c:pt idx="1954">
                        <c:v>2005.3479452054744</c:v>
                      </c:pt>
                      <c:pt idx="1955">
                        <c:v>2005.3506849315017</c:v>
                      </c:pt>
                      <c:pt idx="1956">
                        <c:v>2005.3534246575291</c:v>
                      </c:pt>
                      <c:pt idx="1957">
                        <c:v>2005.3561643835565</c:v>
                      </c:pt>
                      <c:pt idx="1958">
                        <c:v>2005.3589041095838</c:v>
                      </c:pt>
                      <c:pt idx="1959">
                        <c:v>2005.3616438356112</c:v>
                      </c:pt>
                      <c:pt idx="1960">
                        <c:v>2005.3643835616385</c:v>
                      </c:pt>
                      <c:pt idx="1961">
                        <c:v>2005.3671232876659</c:v>
                      </c:pt>
                      <c:pt idx="1962">
                        <c:v>2005.3698630136932</c:v>
                      </c:pt>
                      <c:pt idx="1963">
                        <c:v>2005.3726027397206</c:v>
                      </c:pt>
                      <c:pt idx="1964">
                        <c:v>2005.375342465748</c:v>
                      </c:pt>
                      <c:pt idx="1965">
                        <c:v>2005.3780821917753</c:v>
                      </c:pt>
                      <c:pt idx="1966">
                        <c:v>2005.3808219178027</c:v>
                      </c:pt>
                      <c:pt idx="1967">
                        <c:v>2005.38356164383</c:v>
                      </c:pt>
                      <c:pt idx="1968">
                        <c:v>2005.3863013698574</c:v>
                      </c:pt>
                      <c:pt idx="1969">
                        <c:v>2005.3890410958847</c:v>
                      </c:pt>
                      <c:pt idx="1970">
                        <c:v>2005.3917808219121</c:v>
                      </c:pt>
                      <c:pt idx="1971">
                        <c:v>2005.3945205479395</c:v>
                      </c:pt>
                      <c:pt idx="1972">
                        <c:v>2005.3972602739668</c:v>
                      </c:pt>
                      <c:pt idx="1973">
                        <c:v>2005.3999999999942</c:v>
                      </c:pt>
                      <c:pt idx="1974">
                        <c:v>2005.4027397260215</c:v>
                      </c:pt>
                      <c:pt idx="1975">
                        <c:v>2005.4054794520489</c:v>
                      </c:pt>
                      <c:pt idx="1976">
                        <c:v>2005.4082191780763</c:v>
                      </c:pt>
                      <c:pt idx="1977">
                        <c:v>2005.4109589041036</c:v>
                      </c:pt>
                      <c:pt idx="1978">
                        <c:v>2005.413698630131</c:v>
                      </c:pt>
                      <c:pt idx="1979">
                        <c:v>2005.4164383561583</c:v>
                      </c:pt>
                      <c:pt idx="1980">
                        <c:v>2005.4191780821857</c:v>
                      </c:pt>
                      <c:pt idx="1981">
                        <c:v>2005.421917808213</c:v>
                      </c:pt>
                      <c:pt idx="1982">
                        <c:v>2005.4246575342404</c:v>
                      </c:pt>
                      <c:pt idx="1983">
                        <c:v>2005.4273972602678</c:v>
                      </c:pt>
                      <c:pt idx="1984">
                        <c:v>2005.4301369862951</c:v>
                      </c:pt>
                      <c:pt idx="1985">
                        <c:v>2005.4328767123225</c:v>
                      </c:pt>
                      <c:pt idx="1986">
                        <c:v>2005.4356164383498</c:v>
                      </c:pt>
                      <c:pt idx="1987">
                        <c:v>2005.4383561643772</c:v>
                      </c:pt>
                      <c:pt idx="1988">
                        <c:v>2005.4410958904045</c:v>
                      </c:pt>
                      <c:pt idx="1989">
                        <c:v>2005.4438356164319</c:v>
                      </c:pt>
                      <c:pt idx="1990">
                        <c:v>2005.4465753424593</c:v>
                      </c:pt>
                      <c:pt idx="1991">
                        <c:v>2005.4493150684866</c:v>
                      </c:pt>
                      <c:pt idx="1992">
                        <c:v>2005.452054794514</c:v>
                      </c:pt>
                      <c:pt idx="1993">
                        <c:v>2005.4547945205413</c:v>
                      </c:pt>
                      <c:pt idx="1994">
                        <c:v>2005.4575342465687</c:v>
                      </c:pt>
                      <c:pt idx="1995">
                        <c:v>2005.460273972596</c:v>
                      </c:pt>
                      <c:pt idx="1996">
                        <c:v>2005.4630136986234</c:v>
                      </c:pt>
                      <c:pt idx="1997">
                        <c:v>2005.4657534246508</c:v>
                      </c:pt>
                      <c:pt idx="1998">
                        <c:v>2005.4684931506781</c:v>
                      </c:pt>
                      <c:pt idx="1999">
                        <c:v>2005.4712328767055</c:v>
                      </c:pt>
                      <c:pt idx="2000">
                        <c:v>2005.4739726027328</c:v>
                      </c:pt>
                      <c:pt idx="2001">
                        <c:v>2005.4767123287602</c:v>
                      </c:pt>
                      <c:pt idx="2002">
                        <c:v>2005.4794520547875</c:v>
                      </c:pt>
                      <c:pt idx="2003">
                        <c:v>2005.4821917808149</c:v>
                      </c:pt>
                      <c:pt idx="2004">
                        <c:v>2005.4849315068423</c:v>
                      </c:pt>
                      <c:pt idx="2005">
                        <c:v>2005.4876712328696</c:v>
                      </c:pt>
                      <c:pt idx="2006">
                        <c:v>2005.490410958897</c:v>
                      </c:pt>
                      <c:pt idx="2007">
                        <c:v>2005.4931506849243</c:v>
                      </c:pt>
                      <c:pt idx="2008">
                        <c:v>2005.4958904109517</c:v>
                      </c:pt>
                      <c:pt idx="2009">
                        <c:v>2005.498630136979</c:v>
                      </c:pt>
                      <c:pt idx="2010">
                        <c:v>2005.5013698630064</c:v>
                      </c:pt>
                      <c:pt idx="2011">
                        <c:v>2005.5041095890338</c:v>
                      </c:pt>
                      <c:pt idx="2012">
                        <c:v>2005.5068493150611</c:v>
                      </c:pt>
                      <c:pt idx="2013">
                        <c:v>2005.5095890410885</c:v>
                      </c:pt>
                      <c:pt idx="2014">
                        <c:v>2005.5123287671158</c:v>
                      </c:pt>
                      <c:pt idx="2015">
                        <c:v>2005.5150684931432</c:v>
                      </c:pt>
                      <c:pt idx="2016">
                        <c:v>2005.5178082191705</c:v>
                      </c:pt>
                      <c:pt idx="2017">
                        <c:v>2005.5205479451979</c:v>
                      </c:pt>
                      <c:pt idx="2018">
                        <c:v>2005.5232876712253</c:v>
                      </c:pt>
                      <c:pt idx="2019">
                        <c:v>2005.5260273972526</c:v>
                      </c:pt>
                      <c:pt idx="2020">
                        <c:v>2005.52876712328</c:v>
                      </c:pt>
                      <c:pt idx="2021">
                        <c:v>2005.5315068493073</c:v>
                      </c:pt>
                      <c:pt idx="2022">
                        <c:v>2005.5342465753347</c:v>
                      </c:pt>
                      <c:pt idx="2023">
                        <c:v>2005.536986301362</c:v>
                      </c:pt>
                      <c:pt idx="2024">
                        <c:v>2005.5397260273894</c:v>
                      </c:pt>
                      <c:pt idx="2025">
                        <c:v>2005.5424657534168</c:v>
                      </c:pt>
                      <c:pt idx="2026">
                        <c:v>2005.5452054794441</c:v>
                      </c:pt>
                      <c:pt idx="2027">
                        <c:v>2005.5479452054715</c:v>
                      </c:pt>
                      <c:pt idx="2028">
                        <c:v>2005.5506849314988</c:v>
                      </c:pt>
                      <c:pt idx="2029">
                        <c:v>2005.5534246575262</c:v>
                      </c:pt>
                      <c:pt idx="2030">
                        <c:v>2005.5561643835536</c:v>
                      </c:pt>
                      <c:pt idx="2031">
                        <c:v>2005.5589041095809</c:v>
                      </c:pt>
                      <c:pt idx="2032">
                        <c:v>2005.5616438356083</c:v>
                      </c:pt>
                      <c:pt idx="2033">
                        <c:v>2005.5643835616356</c:v>
                      </c:pt>
                      <c:pt idx="2034">
                        <c:v>2005.567123287663</c:v>
                      </c:pt>
                      <c:pt idx="2035">
                        <c:v>2005.5698630136903</c:v>
                      </c:pt>
                      <c:pt idx="2036">
                        <c:v>2005.5726027397177</c:v>
                      </c:pt>
                      <c:pt idx="2037">
                        <c:v>2005.5753424657451</c:v>
                      </c:pt>
                      <c:pt idx="2038">
                        <c:v>2005.5780821917724</c:v>
                      </c:pt>
                      <c:pt idx="2039">
                        <c:v>2005.5808219177998</c:v>
                      </c:pt>
                      <c:pt idx="2040">
                        <c:v>2005.5835616438271</c:v>
                      </c:pt>
                      <c:pt idx="2041">
                        <c:v>2005.5863013698545</c:v>
                      </c:pt>
                      <c:pt idx="2042">
                        <c:v>2005.5890410958818</c:v>
                      </c:pt>
                      <c:pt idx="2043">
                        <c:v>2005.5917808219092</c:v>
                      </c:pt>
                      <c:pt idx="2044">
                        <c:v>2005.5945205479366</c:v>
                      </c:pt>
                      <c:pt idx="2045">
                        <c:v>2005.5972602739639</c:v>
                      </c:pt>
                      <c:pt idx="2046">
                        <c:v>2005.5999999999913</c:v>
                      </c:pt>
                      <c:pt idx="2047">
                        <c:v>2005.6027397260186</c:v>
                      </c:pt>
                      <c:pt idx="2048">
                        <c:v>2005.605479452046</c:v>
                      </c:pt>
                      <c:pt idx="2049">
                        <c:v>2005.6082191780733</c:v>
                      </c:pt>
                      <c:pt idx="2050">
                        <c:v>2005.6109589041007</c:v>
                      </c:pt>
                      <c:pt idx="2051">
                        <c:v>2005.6136986301281</c:v>
                      </c:pt>
                      <c:pt idx="2052">
                        <c:v>2005.6164383561554</c:v>
                      </c:pt>
                      <c:pt idx="2053">
                        <c:v>2005.6191780821828</c:v>
                      </c:pt>
                      <c:pt idx="2054">
                        <c:v>2005.6219178082101</c:v>
                      </c:pt>
                      <c:pt idx="2055">
                        <c:v>2005.6246575342375</c:v>
                      </c:pt>
                      <c:pt idx="2056">
                        <c:v>2005.6273972602648</c:v>
                      </c:pt>
                      <c:pt idx="2057">
                        <c:v>2005.6301369862922</c:v>
                      </c:pt>
                      <c:pt idx="2058">
                        <c:v>2005.6328767123196</c:v>
                      </c:pt>
                      <c:pt idx="2059">
                        <c:v>2005.6356164383469</c:v>
                      </c:pt>
                      <c:pt idx="2060">
                        <c:v>2005.6383561643743</c:v>
                      </c:pt>
                      <c:pt idx="2061">
                        <c:v>2005.6410958904016</c:v>
                      </c:pt>
                      <c:pt idx="2062">
                        <c:v>2005.643835616429</c:v>
                      </c:pt>
                      <c:pt idx="2063">
                        <c:v>2005.6465753424563</c:v>
                      </c:pt>
                      <c:pt idx="2064">
                        <c:v>2005.6493150684837</c:v>
                      </c:pt>
                      <c:pt idx="2065">
                        <c:v>2005.6520547945111</c:v>
                      </c:pt>
                      <c:pt idx="2066">
                        <c:v>2005.6547945205384</c:v>
                      </c:pt>
                      <c:pt idx="2067">
                        <c:v>2005.6575342465658</c:v>
                      </c:pt>
                      <c:pt idx="2068">
                        <c:v>2005.6602739725931</c:v>
                      </c:pt>
                      <c:pt idx="2069">
                        <c:v>2005.6630136986205</c:v>
                      </c:pt>
                      <c:pt idx="2070">
                        <c:v>2005.6657534246478</c:v>
                      </c:pt>
                      <c:pt idx="2071">
                        <c:v>2005.6684931506752</c:v>
                      </c:pt>
                      <c:pt idx="2072">
                        <c:v>2005.6712328767026</c:v>
                      </c:pt>
                      <c:pt idx="2073">
                        <c:v>2005.6739726027299</c:v>
                      </c:pt>
                      <c:pt idx="2074">
                        <c:v>2005.6767123287573</c:v>
                      </c:pt>
                      <c:pt idx="2075">
                        <c:v>2005.6794520547846</c:v>
                      </c:pt>
                      <c:pt idx="2076">
                        <c:v>2005.682191780812</c:v>
                      </c:pt>
                      <c:pt idx="2077">
                        <c:v>2005.6849315068393</c:v>
                      </c:pt>
                      <c:pt idx="2078">
                        <c:v>2005.6876712328667</c:v>
                      </c:pt>
                      <c:pt idx="2079">
                        <c:v>2005.6904109588941</c:v>
                      </c:pt>
                      <c:pt idx="2080">
                        <c:v>2005.6931506849214</c:v>
                      </c:pt>
                      <c:pt idx="2081">
                        <c:v>2005.6958904109488</c:v>
                      </c:pt>
                      <c:pt idx="2082">
                        <c:v>2005.6986301369761</c:v>
                      </c:pt>
                      <c:pt idx="2083">
                        <c:v>2005.7013698630035</c:v>
                      </c:pt>
                      <c:pt idx="2084">
                        <c:v>2005.7041095890308</c:v>
                      </c:pt>
                      <c:pt idx="2085">
                        <c:v>2005.7068493150582</c:v>
                      </c:pt>
                      <c:pt idx="2086">
                        <c:v>2005.7095890410856</c:v>
                      </c:pt>
                      <c:pt idx="2087">
                        <c:v>2005.7123287671129</c:v>
                      </c:pt>
                      <c:pt idx="2088">
                        <c:v>2005.7150684931403</c:v>
                      </c:pt>
                      <c:pt idx="2089">
                        <c:v>2005.7178082191676</c:v>
                      </c:pt>
                      <c:pt idx="2090">
                        <c:v>2005.720547945195</c:v>
                      </c:pt>
                      <c:pt idx="2091">
                        <c:v>2005.7232876712224</c:v>
                      </c:pt>
                      <c:pt idx="2092">
                        <c:v>2005.7260273972497</c:v>
                      </c:pt>
                      <c:pt idx="2093">
                        <c:v>2005.7287671232771</c:v>
                      </c:pt>
                      <c:pt idx="2094">
                        <c:v>2005.7315068493044</c:v>
                      </c:pt>
                      <c:pt idx="2095">
                        <c:v>2005.7342465753318</c:v>
                      </c:pt>
                      <c:pt idx="2096">
                        <c:v>2005.7369863013591</c:v>
                      </c:pt>
                      <c:pt idx="2097">
                        <c:v>2005.7397260273865</c:v>
                      </c:pt>
                      <c:pt idx="2098">
                        <c:v>2005.7424657534139</c:v>
                      </c:pt>
                      <c:pt idx="2099">
                        <c:v>2005.7452054794412</c:v>
                      </c:pt>
                      <c:pt idx="2100">
                        <c:v>2005.7479452054686</c:v>
                      </c:pt>
                      <c:pt idx="2101">
                        <c:v>2005.7506849314959</c:v>
                      </c:pt>
                      <c:pt idx="2102">
                        <c:v>2005.7534246575233</c:v>
                      </c:pt>
                      <c:pt idx="2103">
                        <c:v>2005.7561643835506</c:v>
                      </c:pt>
                      <c:pt idx="2104">
                        <c:v>2005.758904109578</c:v>
                      </c:pt>
                      <c:pt idx="2105">
                        <c:v>2005.7616438356054</c:v>
                      </c:pt>
                      <c:pt idx="2106">
                        <c:v>2005.7643835616327</c:v>
                      </c:pt>
                      <c:pt idx="2107">
                        <c:v>2005.7671232876601</c:v>
                      </c:pt>
                      <c:pt idx="2108">
                        <c:v>2005.7698630136874</c:v>
                      </c:pt>
                      <c:pt idx="2109">
                        <c:v>2005.7726027397148</c:v>
                      </c:pt>
                      <c:pt idx="2110">
                        <c:v>2005.7753424657421</c:v>
                      </c:pt>
                      <c:pt idx="2111">
                        <c:v>2005.7780821917695</c:v>
                      </c:pt>
                      <c:pt idx="2112">
                        <c:v>2005.7808219177969</c:v>
                      </c:pt>
                      <c:pt idx="2113">
                        <c:v>2005.7835616438242</c:v>
                      </c:pt>
                      <c:pt idx="2114">
                        <c:v>2005.7863013698516</c:v>
                      </c:pt>
                      <c:pt idx="2115">
                        <c:v>2005.7890410958789</c:v>
                      </c:pt>
                      <c:pt idx="2116">
                        <c:v>2005.7917808219063</c:v>
                      </c:pt>
                      <c:pt idx="2117">
                        <c:v>2005.7945205479336</c:v>
                      </c:pt>
                      <c:pt idx="2118">
                        <c:v>2005.797260273961</c:v>
                      </c:pt>
                      <c:pt idx="2119">
                        <c:v>2005.7999999999884</c:v>
                      </c:pt>
                      <c:pt idx="2120">
                        <c:v>2005.8027397260157</c:v>
                      </c:pt>
                      <c:pt idx="2121">
                        <c:v>2005.8054794520431</c:v>
                      </c:pt>
                      <c:pt idx="2122">
                        <c:v>2005.8082191780704</c:v>
                      </c:pt>
                      <c:pt idx="2123">
                        <c:v>2005.8109589040978</c:v>
                      </c:pt>
                      <c:pt idx="2124">
                        <c:v>2005.8136986301251</c:v>
                      </c:pt>
                      <c:pt idx="2125">
                        <c:v>2005.8164383561525</c:v>
                      </c:pt>
                      <c:pt idx="2126">
                        <c:v>2005.8191780821799</c:v>
                      </c:pt>
                      <c:pt idx="2127">
                        <c:v>2005.8219178082072</c:v>
                      </c:pt>
                      <c:pt idx="2128">
                        <c:v>2005.8246575342346</c:v>
                      </c:pt>
                      <c:pt idx="2129">
                        <c:v>2005.8273972602619</c:v>
                      </c:pt>
                      <c:pt idx="2130">
                        <c:v>2005.8301369862893</c:v>
                      </c:pt>
                      <c:pt idx="2131">
                        <c:v>2005.8328767123166</c:v>
                      </c:pt>
                      <c:pt idx="2132">
                        <c:v>2005.835616438344</c:v>
                      </c:pt>
                      <c:pt idx="2133">
                        <c:v>2005.8383561643714</c:v>
                      </c:pt>
                      <c:pt idx="2134">
                        <c:v>2005.8410958903987</c:v>
                      </c:pt>
                      <c:pt idx="2135">
                        <c:v>2005.8438356164261</c:v>
                      </c:pt>
                      <c:pt idx="2136">
                        <c:v>2005.8465753424534</c:v>
                      </c:pt>
                      <c:pt idx="2137">
                        <c:v>2005.8493150684808</c:v>
                      </c:pt>
                      <c:pt idx="2138">
                        <c:v>2005.8520547945081</c:v>
                      </c:pt>
                      <c:pt idx="2139">
                        <c:v>2005.8547945205355</c:v>
                      </c:pt>
                      <c:pt idx="2140">
                        <c:v>2005.8575342465629</c:v>
                      </c:pt>
                      <c:pt idx="2141">
                        <c:v>2005.8602739725902</c:v>
                      </c:pt>
                      <c:pt idx="2142">
                        <c:v>2005.8630136986176</c:v>
                      </c:pt>
                      <c:pt idx="2143">
                        <c:v>2005.8657534246449</c:v>
                      </c:pt>
                      <c:pt idx="2144">
                        <c:v>2005.8684931506723</c:v>
                      </c:pt>
                      <c:pt idx="2145">
                        <c:v>2005.8712328766997</c:v>
                      </c:pt>
                      <c:pt idx="2146">
                        <c:v>2005.873972602727</c:v>
                      </c:pt>
                      <c:pt idx="2147">
                        <c:v>2005.8767123287544</c:v>
                      </c:pt>
                      <c:pt idx="2148">
                        <c:v>2005.8794520547817</c:v>
                      </c:pt>
                      <c:pt idx="2149">
                        <c:v>2005.8821917808091</c:v>
                      </c:pt>
                      <c:pt idx="2150">
                        <c:v>2005.8849315068364</c:v>
                      </c:pt>
                      <c:pt idx="2151">
                        <c:v>2005.8876712328638</c:v>
                      </c:pt>
                      <c:pt idx="2152">
                        <c:v>2005.8904109588912</c:v>
                      </c:pt>
                      <c:pt idx="2153">
                        <c:v>2005.8931506849185</c:v>
                      </c:pt>
                      <c:pt idx="2154">
                        <c:v>2005.8958904109459</c:v>
                      </c:pt>
                      <c:pt idx="2155">
                        <c:v>2005.8986301369732</c:v>
                      </c:pt>
                      <c:pt idx="2156">
                        <c:v>2005.9013698630006</c:v>
                      </c:pt>
                      <c:pt idx="2157">
                        <c:v>2005.9041095890279</c:v>
                      </c:pt>
                      <c:pt idx="2158">
                        <c:v>2005.9068493150553</c:v>
                      </c:pt>
                      <c:pt idx="2159">
                        <c:v>2005.9095890410827</c:v>
                      </c:pt>
                      <c:pt idx="2160">
                        <c:v>2005.91232876711</c:v>
                      </c:pt>
                      <c:pt idx="2161">
                        <c:v>2005.9150684931374</c:v>
                      </c:pt>
                      <c:pt idx="2162">
                        <c:v>2005.9178082191647</c:v>
                      </c:pt>
                      <c:pt idx="2163">
                        <c:v>2005.9205479451921</c:v>
                      </c:pt>
                      <c:pt idx="2164">
                        <c:v>2005.9232876712194</c:v>
                      </c:pt>
                      <c:pt idx="2165">
                        <c:v>2005.9260273972468</c:v>
                      </c:pt>
                      <c:pt idx="2166">
                        <c:v>2005.9287671232742</c:v>
                      </c:pt>
                      <c:pt idx="2167">
                        <c:v>2005.9315068493015</c:v>
                      </c:pt>
                      <c:pt idx="2168">
                        <c:v>2005.9342465753289</c:v>
                      </c:pt>
                      <c:pt idx="2169">
                        <c:v>2005.9369863013562</c:v>
                      </c:pt>
                      <c:pt idx="2170">
                        <c:v>2005.9397260273836</c:v>
                      </c:pt>
                      <c:pt idx="2171">
                        <c:v>2005.9424657534109</c:v>
                      </c:pt>
                      <c:pt idx="2172">
                        <c:v>2005.9452054794383</c:v>
                      </c:pt>
                      <c:pt idx="2173">
                        <c:v>2005.9479452054657</c:v>
                      </c:pt>
                      <c:pt idx="2174">
                        <c:v>2005.950684931493</c:v>
                      </c:pt>
                      <c:pt idx="2175">
                        <c:v>2005.9534246575204</c:v>
                      </c:pt>
                      <c:pt idx="2176">
                        <c:v>2005.9561643835477</c:v>
                      </c:pt>
                      <c:pt idx="2177">
                        <c:v>2005.9589041095751</c:v>
                      </c:pt>
                      <c:pt idx="2178">
                        <c:v>2005.9616438356024</c:v>
                      </c:pt>
                      <c:pt idx="2179">
                        <c:v>2005.9643835616298</c:v>
                      </c:pt>
                      <c:pt idx="2180">
                        <c:v>2005.9671232876572</c:v>
                      </c:pt>
                      <c:pt idx="2181">
                        <c:v>2005.9698630136845</c:v>
                      </c:pt>
                      <c:pt idx="2182">
                        <c:v>2005.9726027397119</c:v>
                      </c:pt>
                      <c:pt idx="2183">
                        <c:v>2005.9753424657392</c:v>
                      </c:pt>
                      <c:pt idx="2184">
                        <c:v>2005.9780821917666</c:v>
                      </c:pt>
                      <c:pt idx="2185">
                        <c:v>2005.9808219177939</c:v>
                      </c:pt>
                      <c:pt idx="2186">
                        <c:v>2005.9835616438213</c:v>
                      </c:pt>
                      <c:pt idx="2187">
                        <c:v>2005.9863013698487</c:v>
                      </c:pt>
                      <c:pt idx="2188">
                        <c:v>2005.989041095876</c:v>
                      </c:pt>
                      <c:pt idx="2189">
                        <c:v>2005.9917808219034</c:v>
                      </c:pt>
                      <c:pt idx="2190">
                        <c:v>2005.9945205479307</c:v>
                      </c:pt>
                      <c:pt idx="2191">
                        <c:v>2005.9972602739581</c:v>
                      </c:pt>
                      <c:pt idx="2192">
                        <c:v>2005.9999999999854</c:v>
                      </c:pt>
                      <c:pt idx="2193">
                        <c:v>2006.0027397260128</c:v>
                      </c:pt>
                      <c:pt idx="2194">
                        <c:v>2006.0054794520402</c:v>
                      </c:pt>
                      <c:pt idx="2195">
                        <c:v>2006.0082191780675</c:v>
                      </c:pt>
                      <c:pt idx="2196">
                        <c:v>2006.0109589040949</c:v>
                      </c:pt>
                      <c:pt idx="2197">
                        <c:v>2006.0136986301222</c:v>
                      </c:pt>
                      <c:pt idx="2198">
                        <c:v>2006.0164383561496</c:v>
                      </c:pt>
                      <c:pt idx="2199">
                        <c:v>2006.0191780821769</c:v>
                      </c:pt>
                      <c:pt idx="2200">
                        <c:v>2006.0219178082043</c:v>
                      </c:pt>
                      <c:pt idx="2201">
                        <c:v>2006.0246575342317</c:v>
                      </c:pt>
                      <c:pt idx="2202">
                        <c:v>2006.027397260259</c:v>
                      </c:pt>
                      <c:pt idx="2203">
                        <c:v>2006.0301369862864</c:v>
                      </c:pt>
                      <c:pt idx="2204">
                        <c:v>2006.0328767123137</c:v>
                      </c:pt>
                      <c:pt idx="2205">
                        <c:v>2006.0356164383411</c:v>
                      </c:pt>
                      <c:pt idx="2206">
                        <c:v>2006.0383561643685</c:v>
                      </c:pt>
                      <c:pt idx="2207">
                        <c:v>2006.0410958903958</c:v>
                      </c:pt>
                      <c:pt idx="2208">
                        <c:v>2006.0438356164232</c:v>
                      </c:pt>
                      <c:pt idx="2209">
                        <c:v>2006.0465753424505</c:v>
                      </c:pt>
                      <c:pt idx="2210">
                        <c:v>2006.0493150684779</c:v>
                      </c:pt>
                      <c:pt idx="2211">
                        <c:v>2006.0520547945052</c:v>
                      </c:pt>
                      <c:pt idx="2212">
                        <c:v>2006.0547945205326</c:v>
                      </c:pt>
                      <c:pt idx="2213">
                        <c:v>2006.05753424656</c:v>
                      </c:pt>
                      <c:pt idx="2214">
                        <c:v>2006.0602739725873</c:v>
                      </c:pt>
                      <c:pt idx="2215">
                        <c:v>2006.0630136986147</c:v>
                      </c:pt>
                      <c:pt idx="2216">
                        <c:v>2006.065753424642</c:v>
                      </c:pt>
                      <c:pt idx="2217">
                        <c:v>2006.0684931506694</c:v>
                      </c:pt>
                      <c:pt idx="2218">
                        <c:v>2006.0712328766967</c:v>
                      </c:pt>
                      <c:pt idx="2219">
                        <c:v>2006.0739726027241</c:v>
                      </c:pt>
                      <c:pt idx="2220">
                        <c:v>2006.0767123287515</c:v>
                      </c:pt>
                      <c:pt idx="2221">
                        <c:v>2006.0794520547788</c:v>
                      </c:pt>
                      <c:pt idx="2222">
                        <c:v>2006.0821917808062</c:v>
                      </c:pt>
                      <c:pt idx="2223">
                        <c:v>2006.0849315068335</c:v>
                      </c:pt>
                      <c:pt idx="2224">
                        <c:v>2006.0876712328609</c:v>
                      </c:pt>
                      <c:pt idx="2225">
                        <c:v>2006.0904109588882</c:v>
                      </c:pt>
                      <c:pt idx="2226">
                        <c:v>2006.0931506849156</c:v>
                      </c:pt>
                      <c:pt idx="2227">
                        <c:v>2006.095890410943</c:v>
                      </c:pt>
                      <c:pt idx="2228">
                        <c:v>2006.0986301369703</c:v>
                      </c:pt>
                      <c:pt idx="2229">
                        <c:v>2006.1013698629977</c:v>
                      </c:pt>
                      <c:pt idx="2230">
                        <c:v>2006.104109589025</c:v>
                      </c:pt>
                      <c:pt idx="2231">
                        <c:v>2006.1068493150524</c:v>
                      </c:pt>
                      <c:pt idx="2232">
                        <c:v>2006.1095890410797</c:v>
                      </c:pt>
                      <c:pt idx="2233">
                        <c:v>2006.1123287671071</c:v>
                      </c:pt>
                      <c:pt idx="2234">
                        <c:v>2006.1150684931345</c:v>
                      </c:pt>
                      <c:pt idx="2235">
                        <c:v>2006.1178082191618</c:v>
                      </c:pt>
                      <c:pt idx="2236">
                        <c:v>2006.1205479451892</c:v>
                      </c:pt>
                      <c:pt idx="2237">
                        <c:v>2006.1232876712165</c:v>
                      </c:pt>
                      <c:pt idx="2238">
                        <c:v>2006.1260273972439</c:v>
                      </c:pt>
                      <c:pt idx="2239">
                        <c:v>2006.1287671232712</c:v>
                      </c:pt>
                      <c:pt idx="2240">
                        <c:v>2006.1315068492986</c:v>
                      </c:pt>
                      <c:pt idx="2241">
                        <c:v>2006.134246575326</c:v>
                      </c:pt>
                      <c:pt idx="2242">
                        <c:v>2006.1369863013533</c:v>
                      </c:pt>
                      <c:pt idx="2243">
                        <c:v>2006.1397260273807</c:v>
                      </c:pt>
                      <c:pt idx="2244">
                        <c:v>2006.142465753408</c:v>
                      </c:pt>
                      <c:pt idx="2245">
                        <c:v>2006.1452054794354</c:v>
                      </c:pt>
                      <c:pt idx="2246">
                        <c:v>2006.1479452054627</c:v>
                      </c:pt>
                      <c:pt idx="2247">
                        <c:v>2006.1506849314901</c:v>
                      </c:pt>
                      <c:pt idx="2248">
                        <c:v>2006.1534246575175</c:v>
                      </c:pt>
                      <c:pt idx="2249">
                        <c:v>2006.1561643835448</c:v>
                      </c:pt>
                      <c:pt idx="2250">
                        <c:v>2006.1589041095722</c:v>
                      </c:pt>
                      <c:pt idx="2251">
                        <c:v>2006.1616438355995</c:v>
                      </c:pt>
                      <c:pt idx="2252">
                        <c:v>2006.1643835616269</c:v>
                      </c:pt>
                      <c:pt idx="2253">
                        <c:v>2006.1671232876542</c:v>
                      </c:pt>
                      <c:pt idx="2254">
                        <c:v>2006.1698630136816</c:v>
                      </c:pt>
                      <c:pt idx="2255">
                        <c:v>2006.172602739709</c:v>
                      </c:pt>
                      <c:pt idx="2256">
                        <c:v>2006.1753424657363</c:v>
                      </c:pt>
                      <c:pt idx="2257">
                        <c:v>2006.1780821917637</c:v>
                      </c:pt>
                      <c:pt idx="2258">
                        <c:v>2006.180821917791</c:v>
                      </c:pt>
                      <c:pt idx="2259">
                        <c:v>2006.1835616438184</c:v>
                      </c:pt>
                      <c:pt idx="2260">
                        <c:v>2006.1863013698458</c:v>
                      </c:pt>
                      <c:pt idx="2261">
                        <c:v>2006.1890410958731</c:v>
                      </c:pt>
                      <c:pt idx="2262">
                        <c:v>2006.1917808219005</c:v>
                      </c:pt>
                      <c:pt idx="2263">
                        <c:v>2006.1945205479278</c:v>
                      </c:pt>
                      <c:pt idx="2264">
                        <c:v>2006.1972602739552</c:v>
                      </c:pt>
                      <c:pt idx="2265">
                        <c:v>2006.1999999999825</c:v>
                      </c:pt>
                      <c:pt idx="2266">
                        <c:v>2006.2027397260099</c:v>
                      </c:pt>
                      <c:pt idx="2267">
                        <c:v>2006.2054794520373</c:v>
                      </c:pt>
                      <c:pt idx="2268">
                        <c:v>2006.2082191780646</c:v>
                      </c:pt>
                      <c:pt idx="2269">
                        <c:v>2006.210958904092</c:v>
                      </c:pt>
                      <c:pt idx="2270">
                        <c:v>2006.2136986301193</c:v>
                      </c:pt>
                      <c:pt idx="2271">
                        <c:v>2006.2164383561467</c:v>
                      </c:pt>
                      <c:pt idx="2272">
                        <c:v>2006.219178082174</c:v>
                      </c:pt>
                      <c:pt idx="2273">
                        <c:v>2006.2219178082014</c:v>
                      </c:pt>
                      <c:pt idx="2274">
                        <c:v>2006.2246575342288</c:v>
                      </c:pt>
                      <c:pt idx="2275">
                        <c:v>2006.2273972602561</c:v>
                      </c:pt>
                      <c:pt idx="2276">
                        <c:v>2006.2301369862835</c:v>
                      </c:pt>
                      <c:pt idx="2277">
                        <c:v>2006.2328767123108</c:v>
                      </c:pt>
                      <c:pt idx="2278">
                        <c:v>2006.2356164383382</c:v>
                      </c:pt>
                      <c:pt idx="2279">
                        <c:v>2006.2383561643655</c:v>
                      </c:pt>
                      <c:pt idx="2280">
                        <c:v>2006.2410958903929</c:v>
                      </c:pt>
                      <c:pt idx="2281">
                        <c:v>2006.2438356164203</c:v>
                      </c:pt>
                      <c:pt idx="2282">
                        <c:v>2006.2465753424476</c:v>
                      </c:pt>
                      <c:pt idx="2283">
                        <c:v>2006.249315068475</c:v>
                      </c:pt>
                      <c:pt idx="2284">
                        <c:v>2006.2520547945023</c:v>
                      </c:pt>
                      <c:pt idx="2285">
                        <c:v>2006.2547945205297</c:v>
                      </c:pt>
                      <c:pt idx="2286">
                        <c:v>2006.257534246557</c:v>
                      </c:pt>
                      <c:pt idx="2287">
                        <c:v>2006.2602739725844</c:v>
                      </c:pt>
                      <c:pt idx="2288">
                        <c:v>2006.2630136986118</c:v>
                      </c:pt>
                      <c:pt idx="2289">
                        <c:v>2006.2657534246391</c:v>
                      </c:pt>
                      <c:pt idx="2290">
                        <c:v>2006.2684931506665</c:v>
                      </c:pt>
                      <c:pt idx="2291">
                        <c:v>2006.2712328766938</c:v>
                      </c:pt>
                      <c:pt idx="2292">
                        <c:v>2006.2739726027212</c:v>
                      </c:pt>
                      <c:pt idx="2293">
                        <c:v>2006.2767123287485</c:v>
                      </c:pt>
                      <c:pt idx="2294">
                        <c:v>2006.2794520547759</c:v>
                      </c:pt>
                      <c:pt idx="2295">
                        <c:v>2006.2821917808033</c:v>
                      </c:pt>
                      <c:pt idx="2296">
                        <c:v>2006.2849315068306</c:v>
                      </c:pt>
                      <c:pt idx="2297">
                        <c:v>2006.287671232858</c:v>
                      </c:pt>
                      <c:pt idx="2298">
                        <c:v>2006.2904109588853</c:v>
                      </c:pt>
                      <c:pt idx="2299">
                        <c:v>2006.2931506849127</c:v>
                      </c:pt>
                      <c:pt idx="2300">
                        <c:v>2006.29589041094</c:v>
                      </c:pt>
                      <c:pt idx="2301">
                        <c:v>2006.2986301369674</c:v>
                      </c:pt>
                      <c:pt idx="2302">
                        <c:v>2006.3013698629948</c:v>
                      </c:pt>
                      <c:pt idx="2303">
                        <c:v>2006.3041095890221</c:v>
                      </c:pt>
                      <c:pt idx="2304">
                        <c:v>2006.3068493150495</c:v>
                      </c:pt>
                      <c:pt idx="2305">
                        <c:v>2006.3095890410768</c:v>
                      </c:pt>
                      <c:pt idx="2306">
                        <c:v>2006.3123287671042</c:v>
                      </c:pt>
                      <c:pt idx="2307">
                        <c:v>2006.3150684931315</c:v>
                      </c:pt>
                      <c:pt idx="2308">
                        <c:v>2006.3178082191589</c:v>
                      </c:pt>
                      <c:pt idx="2309">
                        <c:v>2006.3205479451863</c:v>
                      </c:pt>
                      <c:pt idx="2310">
                        <c:v>2006.3232876712136</c:v>
                      </c:pt>
                      <c:pt idx="2311">
                        <c:v>2006.326027397241</c:v>
                      </c:pt>
                      <c:pt idx="2312">
                        <c:v>2006.3287671232683</c:v>
                      </c:pt>
                      <c:pt idx="2313">
                        <c:v>2006.3315068492957</c:v>
                      </c:pt>
                      <c:pt idx="2314">
                        <c:v>2006.334246575323</c:v>
                      </c:pt>
                      <c:pt idx="2315">
                        <c:v>2006.3369863013504</c:v>
                      </c:pt>
                      <c:pt idx="2316">
                        <c:v>2006.3397260273778</c:v>
                      </c:pt>
                      <c:pt idx="2317">
                        <c:v>2006.3424657534051</c:v>
                      </c:pt>
                      <c:pt idx="2318">
                        <c:v>2006.3452054794325</c:v>
                      </c:pt>
                      <c:pt idx="2319">
                        <c:v>2006.3479452054598</c:v>
                      </c:pt>
                      <c:pt idx="2320">
                        <c:v>2006.3506849314872</c:v>
                      </c:pt>
                      <c:pt idx="2321">
                        <c:v>2006.3534246575146</c:v>
                      </c:pt>
                      <c:pt idx="2322">
                        <c:v>2006.3561643835419</c:v>
                      </c:pt>
                      <c:pt idx="2323">
                        <c:v>2006.3589041095693</c:v>
                      </c:pt>
                      <c:pt idx="2324">
                        <c:v>2006.3616438355966</c:v>
                      </c:pt>
                      <c:pt idx="2325">
                        <c:v>2006.364383561624</c:v>
                      </c:pt>
                      <c:pt idx="2326">
                        <c:v>2006.3671232876513</c:v>
                      </c:pt>
                      <c:pt idx="2327">
                        <c:v>2006.3698630136787</c:v>
                      </c:pt>
                      <c:pt idx="2328">
                        <c:v>2006.3726027397061</c:v>
                      </c:pt>
                      <c:pt idx="2329">
                        <c:v>2006.3753424657334</c:v>
                      </c:pt>
                      <c:pt idx="2330">
                        <c:v>2006.3780821917608</c:v>
                      </c:pt>
                      <c:pt idx="2331">
                        <c:v>2006.3808219177881</c:v>
                      </c:pt>
                      <c:pt idx="2332">
                        <c:v>2006.3835616438155</c:v>
                      </c:pt>
                      <c:pt idx="2333">
                        <c:v>2006.3863013698428</c:v>
                      </c:pt>
                      <c:pt idx="2334">
                        <c:v>2006.3890410958702</c:v>
                      </c:pt>
                      <c:pt idx="2335">
                        <c:v>2006.3917808218976</c:v>
                      </c:pt>
                      <c:pt idx="2336">
                        <c:v>2006.3945205479249</c:v>
                      </c:pt>
                      <c:pt idx="2337">
                        <c:v>2006.3972602739523</c:v>
                      </c:pt>
                      <c:pt idx="2338">
                        <c:v>2006.3999999999796</c:v>
                      </c:pt>
                      <c:pt idx="2339">
                        <c:v>2006.402739726007</c:v>
                      </c:pt>
                      <c:pt idx="2340">
                        <c:v>2006.4054794520343</c:v>
                      </c:pt>
                      <c:pt idx="2341">
                        <c:v>2006.4082191780617</c:v>
                      </c:pt>
                      <c:pt idx="2342">
                        <c:v>2006.4109589040891</c:v>
                      </c:pt>
                      <c:pt idx="2343">
                        <c:v>2006.4136986301164</c:v>
                      </c:pt>
                      <c:pt idx="2344">
                        <c:v>2006.4164383561438</c:v>
                      </c:pt>
                      <c:pt idx="2345">
                        <c:v>2006.4191780821711</c:v>
                      </c:pt>
                      <c:pt idx="2346">
                        <c:v>2006.4219178081985</c:v>
                      </c:pt>
                      <c:pt idx="2347">
                        <c:v>2006.4246575342258</c:v>
                      </c:pt>
                      <c:pt idx="2348">
                        <c:v>2006.4273972602532</c:v>
                      </c:pt>
                      <c:pt idx="2349">
                        <c:v>2006.4301369862806</c:v>
                      </c:pt>
                      <c:pt idx="2350">
                        <c:v>2006.4328767123079</c:v>
                      </c:pt>
                      <c:pt idx="2351">
                        <c:v>2006.4356164383353</c:v>
                      </c:pt>
                      <c:pt idx="2352">
                        <c:v>2006.4383561643626</c:v>
                      </c:pt>
                      <c:pt idx="2353">
                        <c:v>2006.44109589039</c:v>
                      </c:pt>
                      <c:pt idx="2354">
                        <c:v>2006.4438356164173</c:v>
                      </c:pt>
                      <c:pt idx="2355">
                        <c:v>2006.4465753424447</c:v>
                      </c:pt>
                      <c:pt idx="2356">
                        <c:v>2006.4493150684721</c:v>
                      </c:pt>
                      <c:pt idx="2357">
                        <c:v>2006.4520547944994</c:v>
                      </c:pt>
                      <c:pt idx="2358">
                        <c:v>2006.4547945205268</c:v>
                      </c:pt>
                      <c:pt idx="2359">
                        <c:v>2006.4575342465541</c:v>
                      </c:pt>
                      <c:pt idx="2360">
                        <c:v>2006.4602739725815</c:v>
                      </c:pt>
                      <c:pt idx="2361">
                        <c:v>2006.4630136986088</c:v>
                      </c:pt>
                      <c:pt idx="2362">
                        <c:v>2006.4657534246362</c:v>
                      </c:pt>
                      <c:pt idx="2363">
                        <c:v>2006.4684931506636</c:v>
                      </c:pt>
                      <c:pt idx="2364">
                        <c:v>2006.4712328766909</c:v>
                      </c:pt>
                      <c:pt idx="2365">
                        <c:v>2006.4739726027183</c:v>
                      </c:pt>
                      <c:pt idx="2366">
                        <c:v>2006.4767123287456</c:v>
                      </c:pt>
                      <c:pt idx="2367">
                        <c:v>2006.479452054773</c:v>
                      </c:pt>
                      <c:pt idx="2368">
                        <c:v>2006.4821917808003</c:v>
                      </c:pt>
                      <c:pt idx="2369">
                        <c:v>2006.4849315068277</c:v>
                      </c:pt>
                      <c:pt idx="2370">
                        <c:v>2006.4876712328551</c:v>
                      </c:pt>
                      <c:pt idx="2371">
                        <c:v>2006.4904109588824</c:v>
                      </c:pt>
                      <c:pt idx="2372">
                        <c:v>2006.4931506849098</c:v>
                      </c:pt>
                      <c:pt idx="2373">
                        <c:v>2006.4958904109371</c:v>
                      </c:pt>
                      <c:pt idx="2374">
                        <c:v>2006.4986301369645</c:v>
                      </c:pt>
                      <c:pt idx="2375">
                        <c:v>2006.5013698629919</c:v>
                      </c:pt>
                      <c:pt idx="2376">
                        <c:v>2006.5041095890192</c:v>
                      </c:pt>
                      <c:pt idx="2377">
                        <c:v>2006.5068493150466</c:v>
                      </c:pt>
                      <c:pt idx="2378">
                        <c:v>2006.5095890410739</c:v>
                      </c:pt>
                      <c:pt idx="2379">
                        <c:v>2006.5123287671013</c:v>
                      </c:pt>
                      <c:pt idx="2380">
                        <c:v>2006.5150684931286</c:v>
                      </c:pt>
                      <c:pt idx="2381">
                        <c:v>2006.517808219156</c:v>
                      </c:pt>
                      <c:pt idx="2382">
                        <c:v>2006.5205479451834</c:v>
                      </c:pt>
                      <c:pt idx="2383">
                        <c:v>2006.5232876712107</c:v>
                      </c:pt>
                      <c:pt idx="2384">
                        <c:v>2006.5260273972381</c:v>
                      </c:pt>
                      <c:pt idx="2385">
                        <c:v>2006.5287671232654</c:v>
                      </c:pt>
                      <c:pt idx="2386">
                        <c:v>2006.5315068492928</c:v>
                      </c:pt>
                      <c:pt idx="2387">
                        <c:v>2006.5342465753201</c:v>
                      </c:pt>
                      <c:pt idx="2388">
                        <c:v>2006.5369863013475</c:v>
                      </c:pt>
                      <c:pt idx="2389">
                        <c:v>2006.5397260273749</c:v>
                      </c:pt>
                      <c:pt idx="2390">
                        <c:v>2006.5424657534022</c:v>
                      </c:pt>
                      <c:pt idx="2391">
                        <c:v>2006.5452054794296</c:v>
                      </c:pt>
                      <c:pt idx="2392">
                        <c:v>2006.5479452054569</c:v>
                      </c:pt>
                      <c:pt idx="2393">
                        <c:v>2006.5506849314843</c:v>
                      </c:pt>
                      <c:pt idx="2394">
                        <c:v>2006.5534246575116</c:v>
                      </c:pt>
                      <c:pt idx="2395">
                        <c:v>2006.556164383539</c:v>
                      </c:pt>
                      <c:pt idx="2396">
                        <c:v>2006.5589041095664</c:v>
                      </c:pt>
                      <c:pt idx="2397">
                        <c:v>2006.5616438355937</c:v>
                      </c:pt>
                      <c:pt idx="2398">
                        <c:v>2006.5643835616211</c:v>
                      </c:pt>
                      <c:pt idx="2399">
                        <c:v>2006.5671232876484</c:v>
                      </c:pt>
                      <c:pt idx="2400">
                        <c:v>2006.5698630136758</c:v>
                      </c:pt>
                      <c:pt idx="2401">
                        <c:v>2006.5726027397031</c:v>
                      </c:pt>
                      <c:pt idx="2402">
                        <c:v>2006.5753424657305</c:v>
                      </c:pt>
                      <c:pt idx="2403">
                        <c:v>2006.5780821917579</c:v>
                      </c:pt>
                      <c:pt idx="2404">
                        <c:v>2006.5808219177852</c:v>
                      </c:pt>
                      <c:pt idx="2405">
                        <c:v>2006.5835616438126</c:v>
                      </c:pt>
                      <c:pt idx="2406">
                        <c:v>2006.5863013698399</c:v>
                      </c:pt>
                      <c:pt idx="2407">
                        <c:v>2006.5890410958673</c:v>
                      </c:pt>
                      <c:pt idx="2408">
                        <c:v>2006.5917808218946</c:v>
                      </c:pt>
                      <c:pt idx="2409">
                        <c:v>2006.594520547922</c:v>
                      </c:pt>
                      <c:pt idx="2410">
                        <c:v>2006.5972602739494</c:v>
                      </c:pt>
                      <c:pt idx="2411">
                        <c:v>2006.5999999999767</c:v>
                      </c:pt>
                      <c:pt idx="2412">
                        <c:v>2006.6027397260041</c:v>
                      </c:pt>
                      <c:pt idx="2413">
                        <c:v>2006.6054794520314</c:v>
                      </c:pt>
                      <c:pt idx="2414">
                        <c:v>2006.6082191780588</c:v>
                      </c:pt>
                      <c:pt idx="2415">
                        <c:v>2006.6109589040861</c:v>
                      </c:pt>
                      <c:pt idx="2416">
                        <c:v>2006.6136986301135</c:v>
                      </c:pt>
                      <c:pt idx="2417">
                        <c:v>2006.6164383561409</c:v>
                      </c:pt>
                      <c:pt idx="2418">
                        <c:v>2006.6191780821682</c:v>
                      </c:pt>
                      <c:pt idx="2419">
                        <c:v>2006.6219178081956</c:v>
                      </c:pt>
                      <c:pt idx="2420">
                        <c:v>2006.6246575342229</c:v>
                      </c:pt>
                      <c:pt idx="2421">
                        <c:v>2006.6273972602503</c:v>
                      </c:pt>
                      <c:pt idx="2422">
                        <c:v>2006.6301369862776</c:v>
                      </c:pt>
                      <c:pt idx="2423">
                        <c:v>2006.632876712305</c:v>
                      </c:pt>
                      <c:pt idx="2424">
                        <c:v>2006.6356164383324</c:v>
                      </c:pt>
                      <c:pt idx="2425">
                        <c:v>2006.6383561643597</c:v>
                      </c:pt>
                      <c:pt idx="2426">
                        <c:v>2006.6410958903871</c:v>
                      </c:pt>
                      <c:pt idx="2427">
                        <c:v>2006.6438356164144</c:v>
                      </c:pt>
                      <c:pt idx="2428">
                        <c:v>2006.6465753424418</c:v>
                      </c:pt>
                      <c:pt idx="2429">
                        <c:v>2006.6493150684691</c:v>
                      </c:pt>
                      <c:pt idx="2430">
                        <c:v>2006.6520547944965</c:v>
                      </c:pt>
                      <c:pt idx="2431">
                        <c:v>2006.6547945205239</c:v>
                      </c:pt>
                      <c:pt idx="2432">
                        <c:v>2006.6575342465512</c:v>
                      </c:pt>
                      <c:pt idx="2433">
                        <c:v>2006.6602739725786</c:v>
                      </c:pt>
                      <c:pt idx="2434">
                        <c:v>2006.6630136986059</c:v>
                      </c:pt>
                      <c:pt idx="2435">
                        <c:v>2006.6657534246333</c:v>
                      </c:pt>
                      <c:pt idx="2436">
                        <c:v>2006.6684931506607</c:v>
                      </c:pt>
                      <c:pt idx="2437">
                        <c:v>2006.671232876688</c:v>
                      </c:pt>
                      <c:pt idx="2438">
                        <c:v>2006.6739726027154</c:v>
                      </c:pt>
                      <c:pt idx="2439">
                        <c:v>2006.6767123287427</c:v>
                      </c:pt>
                      <c:pt idx="2440">
                        <c:v>2006.6794520547701</c:v>
                      </c:pt>
                      <c:pt idx="2441">
                        <c:v>2006.6821917807974</c:v>
                      </c:pt>
                      <c:pt idx="2442">
                        <c:v>2006.6849315068248</c:v>
                      </c:pt>
                      <c:pt idx="2443">
                        <c:v>2006.6876712328522</c:v>
                      </c:pt>
                      <c:pt idx="2444">
                        <c:v>2006.6904109588795</c:v>
                      </c:pt>
                      <c:pt idx="2445">
                        <c:v>2006.6931506849069</c:v>
                      </c:pt>
                      <c:pt idx="2446">
                        <c:v>2006.6958904109342</c:v>
                      </c:pt>
                      <c:pt idx="2447">
                        <c:v>2006.6986301369616</c:v>
                      </c:pt>
                      <c:pt idx="2448">
                        <c:v>2006.7013698629889</c:v>
                      </c:pt>
                      <c:pt idx="2449">
                        <c:v>2006.7041095890163</c:v>
                      </c:pt>
                      <c:pt idx="2450">
                        <c:v>2006.7068493150437</c:v>
                      </c:pt>
                      <c:pt idx="2451">
                        <c:v>2006.709589041071</c:v>
                      </c:pt>
                      <c:pt idx="2452">
                        <c:v>2006.7123287670984</c:v>
                      </c:pt>
                      <c:pt idx="2453">
                        <c:v>2006.7150684931257</c:v>
                      </c:pt>
                      <c:pt idx="2454">
                        <c:v>2006.7178082191531</c:v>
                      </c:pt>
                      <c:pt idx="2455">
                        <c:v>2006.7205479451804</c:v>
                      </c:pt>
                      <c:pt idx="2456">
                        <c:v>2006.7232876712078</c:v>
                      </c:pt>
                      <c:pt idx="2457">
                        <c:v>2006.7260273972352</c:v>
                      </c:pt>
                      <c:pt idx="2458">
                        <c:v>2006.7287671232625</c:v>
                      </c:pt>
                      <c:pt idx="2459">
                        <c:v>2006.7315068492899</c:v>
                      </c:pt>
                      <c:pt idx="2460">
                        <c:v>2006.7342465753172</c:v>
                      </c:pt>
                      <c:pt idx="2461">
                        <c:v>2006.7369863013446</c:v>
                      </c:pt>
                      <c:pt idx="2462">
                        <c:v>2006.7397260273719</c:v>
                      </c:pt>
                      <c:pt idx="2463">
                        <c:v>2006.7424657533993</c:v>
                      </c:pt>
                      <c:pt idx="2464">
                        <c:v>2006.7452054794267</c:v>
                      </c:pt>
                      <c:pt idx="2465">
                        <c:v>2006.747945205454</c:v>
                      </c:pt>
                      <c:pt idx="2466">
                        <c:v>2006.7506849314814</c:v>
                      </c:pt>
                      <c:pt idx="2467">
                        <c:v>2006.7534246575087</c:v>
                      </c:pt>
                      <c:pt idx="2468">
                        <c:v>2006.7561643835361</c:v>
                      </c:pt>
                      <c:pt idx="2469">
                        <c:v>2006.7589041095634</c:v>
                      </c:pt>
                      <c:pt idx="2470">
                        <c:v>2006.7616438355908</c:v>
                      </c:pt>
                      <c:pt idx="2471">
                        <c:v>2006.7643835616182</c:v>
                      </c:pt>
                      <c:pt idx="2472">
                        <c:v>2006.7671232876455</c:v>
                      </c:pt>
                      <c:pt idx="2473">
                        <c:v>2006.7698630136729</c:v>
                      </c:pt>
                      <c:pt idx="2474">
                        <c:v>2006.7726027397002</c:v>
                      </c:pt>
                      <c:pt idx="2475">
                        <c:v>2006.7753424657276</c:v>
                      </c:pt>
                      <c:pt idx="2476">
                        <c:v>2006.7780821917549</c:v>
                      </c:pt>
                      <c:pt idx="2477">
                        <c:v>2006.7808219177823</c:v>
                      </c:pt>
                      <c:pt idx="2478">
                        <c:v>2006.7835616438097</c:v>
                      </c:pt>
                      <c:pt idx="2479">
                        <c:v>2006.786301369837</c:v>
                      </c:pt>
                      <c:pt idx="2480">
                        <c:v>2006.7890410958644</c:v>
                      </c:pt>
                      <c:pt idx="2481">
                        <c:v>2006.7917808218917</c:v>
                      </c:pt>
                      <c:pt idx="2482">
                        <c:v>2006.7945205479191</c:v>
                      </c:pt>
                      <c:pt idx="2483">
                        <c:v>2006.7972602739464</c:v>
                      </c:pt>
                      <c:pt idx="2484">
                        <c:v>2006.7999999999738</c:v>
                      </c:pt>
                      <c:pt idx="2485">
                        <c:v>2006.8027397260012</c:v>
                      </c:pt>
                      <c:pt idx="2486">
                        <c:v>2006.8054794520285</c:v>
                      </c:pt>
                      <c:pt idx="2487">
                        <c:v>2006.8082191780559</c:v>
                      </c:pt>
                      <c:pt idx="2488">
                        <c:v>2006.8109589040832</c:v>
                      </c:pt>
                      <c:pt idx="2489">
                        <c:v>2006.8136986301106</c:v>
                      </c:pt>
                      <c:pt idx="2490">
                        <c:v>2006.816438356138</c:v>
                      </c:pt>
                      <c:pt idx="2491">
                        <c:v>2006.8191780821653</c:v>
                      </c:pt>
                      <c:pt idx="2492">
                        <c:v>2006.8219178081927</c:v>
                      </c:pt>
                      <c:pt idx="2493">
                        <c:v>2006.82465753422</c:v>
                      </c:pt>
                      <c:pt idx="2494">
                        <c:v>2006.8273972602474</c:v>
                      </c:pt>
                      <c:pt idx="2495">
                        <c:v>2006.8301369862747</c:v>
                      </c:pt>
                      <c:pt idx="2496">
                        <c:v>2006.8328767123021</c:v>
                      </c:pt>
                      <c:pt idx="2497">
                        <c:v>2006.8356164383295</c:v>
                      </c:pt>
                      <c:pt idx="2498">
                        <c:v>2006.8383561643568</c:v>
                      </c:pt>
                      <c:pt idx="2499">
                        <c:v>2006.8410958903842</c:v>
                      </c:pt>
                      <c:pt idx="2500">
                        <c:v>2006.8438356164115</c:v>
                      </c:pt>
                      <c:pt idx="2501">
                        <c:v>2006.8465753424389</c:v>
                      </c:pt>
                      <c:pt idx="2502">
                        <c:v>2006.8493150684662</c:v>
                      </c:pt>
                      <c:pt idx="2503">
                        <c:v>2006.8520547944936</c:v>
                      </c:pt>
                      <c:pt idx="2504">
                        <c:v>2006.854794520521</c:v>
                      </c:pt>
                      <c:pt idx="2505">
                        <c:v>2006.8575342465483</c:v>
                      </c:pt>
                      <c:pt idx="2506">
                        <c:v>2006.8602739725757</c:v>
                      </c:pt>
                      <c:pt idx="2507">
                        <c:v>2006.863013698603</c:v>
                      </c:pt>
                      <c:pt idx="2508">
                        <c:v>2006.8657534246304</c:v>
                      </c:pt>
                      <c:pt idx="2509">
                        <c:v>2006.8684931506577</c:v>
                      </c:pt>
                      <c:pt idx="2510">
                        <c:v>2006.8712328766851</c:v>
                      </c:pt>
                      <c:pt idx="2511">
                        <c:v>2006.8739726027125</c:v>
                      </c:pt>
                      <c:pt idx="2512">
                        <c:v>2006.8767123287398</c:v>
                      </c:pt>
                      <c:pt idx="2513">
                        <c:v>2006.8794520547672</c:v>
                      </c:pt>
                      <c:pt idx="2514">
                        <c:v>2006.8821917807945</c:v>
                      </c:pt>
                      <c:pt idx="2515">
                        <c:v>2006.8849315068219</c:v>
                      </c:pt>
                      <c:pt idx="2516">
                        <c:v>2006.8876712328492</c:v>
                      </c:pt>
                      <c:pt idx="2517">
                        <c:v>2006.8904109588766</c:v>
                      </c:pt>
                      <c:pt idx="2518">
                        <c:v>2006.893150684904</c:v>
                      </c:pt>
                      <c:pt idx="2519">
                        <c:v>2006.8958904109313</c:v>
                      </c:pt>
                      <c:pt idx="2520">
                        <c:v>2006.8986301369587</c:v>
                      </c:pt>
                      <c:pt idx="2521">
                        <c:v>2006.901369862986</c:v>
                      </c:pt>
                      <c:pt idx="2522">
                        <c:v>2006.9041095890134</c:v>
                      </c:pt>
                      <c:pt idx="2523">
                        <c:v>2006.9068493150407</c:v>
                      </c:pt>
                      <c:pt idx="2524">
                        <c:v>2006.9095890410681</c:v>
                      </c:pt>
                      <c:pt idx="2525">
                        <c:v>2006.9123287670955</c:v>
                      </c:pt>
                      <c:pt idx="2526">
                        <c:v>2006.9150684931228</c:v>
                      </c:pt>
                      <c:pt idx="2527">
                        <c:v>2006.9178082191502</c:v>
                      </c:pt>
                      <c:pt idx="2528">
                        <c:v>2006.9205479451775</c:v>
                      </c:pt>
                      <c:pt idx="2529">
                        <c:v>2006.9232876712049</c:v>
                      </c:pt>
                      <c:pt idx="2530">
                        <c:v>2006.9260273972322</c:v>
                      </c:pt>
                      <c:pt idx="2531">
                        <c:v>2006.9287671232596</c:v>
                      </c:pt>
                      <c:pt idx="2532">
                        <c:v>2006.931506849287</c:v>
                      </c:pt>
                      <c:pt idx="2533">
                        <c:v>2006.9342465753143</c:v>
                      </c:pt>
                      <c:pt idx="2534">
                        <c:v>2006.9369863013417</c:v>
                      </c:pt>
                      <c:pt idx="2535">
                        <c:v>2006.939726027369</c:v>
                      </c:pt>
                      <c:pt idx="2536">
                        <c:v>2006.9424657533964</c:v>
                      </c:pt>
                      <c:pt idx="2537">
                        <c:v>2006.9452054794237</c:v>
                      </c:pt>
                      <c:pt idx="2538">
                        <c:v>2006.9479452054511</c:v>
                      </c:pt>
                      <c:pt idx="2539">
                        <c:v>2006.9506849314785</c:v>
                      </c:pt>
                      <c:pt idx="2540">
                        <c:v>2006.9534246575058</c:v>
                      </c:pt>
                      <c:pt idx="2541">
                        <c:v>2006.9561643835332</c:v>
                      </c:pt>
                      <c:pt idx="2542">
                        <c:v>2006.9589041095605</c:v>
                      </c:pt>
                      <c:pt idx="2543">
                        <c:v>2006.9616438355879</c:v>
                      </c:pt>
                      <c:pt idx="2544">
                        <c:v>2006.9643835616153</c:v>
                      </c:pt>
                      <c:pt idx="2545">
                        <c:v>2006.9671232876426</c:v>
                      </c:pt>
                      <c:pt idx="2546">
                        <c:v>2006.96986301367</c:v>
                      </c:pt>
                      <c:pt idx="2547">
                        <c:v>2006.9726027396973</c:v>
                      </c:pt>
                      <c:pt idx="2548">
                        <c:v>2006.9753424657247</c:v>
                      </c:pt>
                      <c:pt idx="2549">
                        <c:v>2006.978082191752</c:v>
                      </c:pt>
                      <c:pt idx="2550">
                        <c:v>2006.9808219177794</c:v>
                      </c:pt>
                      <c:pt idx="2551">
                        <c:v>2006.9835616438068</c:v>
                      </c:pt>
                      <c:pt idx="2552">
                        <c:v>2006.9863013698341</c:v>
                      </c:pt>
                      <c:pt idx="2553">
                        <c:v>2006.9890410958615</c:v>
                      </c:pt>
                      <c:pt idx="2554">
                        <c:v>2006.9917808218888</c:v>
                      </c:pt>
                      <c:pt idx="2555">
                        <c:v>2006.9945205479162</c:v>
                      </c:pt>
                      <c:pt idx="2556">
                        <c:v>2006.9972602739435</c:v>
                      </c:pt>
                      <c:pt idx="2557">
                        <c:v>2006.9999999999709</c:v>
                      </c:pt>
                      <c:pt idx="2558">
                        <c:v>2007.0027397259983</c:v>
                      </c:pt>
                      <c:pt idx="2559">
                        <c:v>2007.0054794520256</c:v>
                      </c:pt>
                      <c:pt idx="2560">
                        <c:v>2007.008219178053</c:v>
                      </c:pt>
                      <c:pt idx="2561">
                        <c:v>2007.0109589040803</c:v>
                      </c:pt>
                      <c:pt idx="2562">
                        <c:v>2007.0136986301077</c:v>
                      </c:pt>
                      <c:pt idx="2563">
                        <c:v>2007.016438356135</c:v>
                      </c:pt>
                      <c:pt idx="2564">
                        <c:v>2007.0191780821624</c:v>
                      </c:pt>
                      <c:pt idx="2565">
                        <c:v>2007.0219178081898</c:v>
                      </c:pt>
                      <c:pt idx="2566">
                        <c:v>2007.0246575342171</c:v>
                      </c:pt>
                      <c:pt idx="2567">
                        <c:v>2007.0273972602445</c:v>
                      </c:pt>
                      <c:pt idx="2568">
                        <c:v>2007.0301369862718</c:v>
                      </c:pt>
                      <c:pt idx="2569">
                        <c:v>2007.0328767122992</c:v>
                      </c:pt>
                      <c:pt idx="2570">
                        <c:v>2007.0356164383265</c:v>
                      </c:pt>
                      <c:pt idx="2571">
                        <c:v>2007.0383561643539</c:v>
                      </c:pt>
                      <c:pt idx="2572">
                        <c:v>2007.0410958903813</c:v>
                      </c:pt>
                      <c:pt idx="2573">
                        <c:v>2007.0438356164086</c:v>
                      </c:pt>
                      <c:pt idx="2574">
                        <c:v>2007.046575342436</c:v>
                      </c:pt>
                      <c:pt idx="2575">
                        <c:v>2007.0493150684633</c:v>
                      </c:pt>
                      <c:pt idx="2576">
                        <c:v>2007.0520547944907</c:v>
                      </c:pt>
                      <c:pt idx="2577">
                        <c:v>2007.054794520518</c:v>
                      </c:pt>
                      <c:pt idx="2578">
                        <c:v>2007.0575342465454</c:v>
                      </c:pt>
                      <c:pt idx="2579">
                        <c:v>2007.0602739725728</c:v>
                      </c:pt>
                      <c:pt idx="2580">
                        <c:v>2007.0630136986001</c:v>
                      </c:pt>
                      <c:pt idx="2581">
                        <c:v>2007.0657534246275</c:v>
                      </c:pt>
                      <c:pt idx="2582">
                        <c:v>2007.0684931506548</c:v>
                      </c:pt>
                      <c:pt idx="2583">
                        <c:v>2007.0712328766822</c:v>
                      </c:pt>
                      <c:pt idx="2584">
                        <c:v>2007.0739726027095</c:v>
                      </c:pt>
                      <c:pt idx="2585">
                        <c:v>2007.0767123287369</c:v>
                      </c:pt>
                      <c:pt idx="2586">
                        <c:v>2007.0794520547643</c:v>
                      </c:pt>
                      <c:pt idx="2587">
                        <c:v>2007.0821917807916</c:v>
                      </c:pt>
                      <c:pt idx="2588">
                        <c:v>2007.084931506819</c:v>
                      </c:pt>
                      <c:pt idx="2589">
                        <c:v>2007.0876712328463</c:v>
                      </c:pt>
                      <c:pt idx="2590">
                        <c:v>2007.0904109588737</c:v>
                      </c:pt>
                      <c:pt idx="2591">
                        <c:v>2007.093150684901</c:v>
                      </c:pt>
                      <c:pt idx="2592">
                        <c:v>2007.0958904109284</c:v>
                      </c:pt>
                      <c:pt idx="2593">
                        <c:v>2007.0986301369558</c:v>
                      </c:pt>
                      <c:pt idx="2594">
                        <c:v>2007.1013698629831</c:v>
                      </c:pt>
                      <c:pt idx="2595">
                        <c:v>2007.1041095890105</c:v>
                      </c:pt>
                      <c:pt idx="2596">
                        <c:v>2007.1068493150378</c:v>
                      </c:pt>
                      <c:pt idx="2597">
                        <c:v>2007.1095890410652</c:v>
                      </c:pt>
                      <c:pt idx="2598">
                        <c:v>2007.1123287670925</c:v>
                      </c:pt>
                      <c:pt idx="2599">
                        <c:v>2007.1150684931199</c:v>
                      </c:pt>
                      <c:pt idx="2600">
                        <c:v>2007.1178082191473</c:v>
                      </c:pt>
                      <c:pt idx="2601">
                        <c:v>2007.1205479451746</c:v>
                      </c:pt>
                      <c:pt idx="2602">
                        <c:v>2007.123287671202</c:v>
                      </c:pt>
                      <c:pt idx="2603">
                        <c:v>2007.1260273972293</c:v>
                      </c:pt>
                      <c:pt idx="2604">
                        <c:v>2007.1287671232567</c:v>
                      </c:pt>
                      <c:pt idx="2605">
                        <c:v>2007.1315068492841</c:v>
                      </c:pt>
                      <c:pt idx="2606">
                        <c:v>2007.1342465753114</c:v>
                      </c:pt>
                      <c:pt idx="2607">
                        <c:v>2007.1369863013388</c:v>
                      </c:pt>
                      <c:pt idx="2608">
                        <c:v>2007.1397260273661</c:v>
                      </c:pt>
                      <c:pt idx="2609">
                        <c:v>2007.1424657533935</c:v>
                      </c:pt>
                      <c:pt idx="2610">
                        <c:v>2007.1452054794208</c:v>
                      </c:pt>
                      <c:pt idx="2611">
                        <c:v>2007.1479452054482</c:v>
                      </c:pt>
                      <c:pt idx="2612">
                        <c:v>2007.1506849314756</c:v>
                      </c:pt>
                      <c:pt idx="2613">
                        <c:v>2007.1534246575029</c:v>
                      </c:pt>
                      <c:pt idx="2614">
                        <c:v>2007.1561643835303</c:v>
                      </c:pt>
                      <c:pt idx="2615">
                        <c:v>2007.1589041095576</c:v>
                      </c:pt>
                      <c:pt idx="2616">
                        <c:v>2007.161643835585</c:v>
                      </c:pt>
                      <c:pt idx="2617">
                        <c:v>2007.1643835616123</c:v>
                      </c:pt>
                      <c:pt idx="2618">
                        <c:v>2007.1671232876397</c:v>
                      </c:pt>
                      <c:pt idx="2619">
                        <c:v>2007.1698630136671</c:v>
                      </c:pt>
                      <c:pt idx="2620">
                        <c:v>2007.1726027396944</c:v>
                      </c:pt>
                      <c:pt idx="2621">
                        <c:v>2007.1753424657218</c:v>
                      </c:pt>
                      <c:pt idx="2622">
                        <c:v>2007.1780821917491</c:v>
                      </c:pt>
                      <c:pt idx="2623">
                        <c:v>2007.1808219177765</c:v>
                      </c:pt>
                      <c:pt idx="2624">
                        <c:v>2007.1835616438038</c:v>
                      </c:pt>
                      <c:pt idx="2625">
                        <c:v>2007.1863013698312</c:v>
                      </c:pt>
                      <c:pt idx="2626">
                        <c:v>2007.1890410958586</c:v>
                      </c:pt>
                      <c:pt idx="2627">
                        <c:v>2007.1917808218859</c:v>
                      </c:pt>
                      <c:pt idx="2628">
                        <c:v>2007.1945205479133</c:v>
                      </c:pt>
                      <c:pt idx="2629">
                        <c:v>2007.1972602739406</c:v>
                      </c:pt>
                      <c:pt idx="2630">
                        <c:v>2007.199999999968</c:v>
                      </c:pt>
                      <c:pt idx="2631">
                        <c:v>2007.2027397259953</c:v>
                      </c:pt>
                      <c:pt idx="2632">
                        <c:v>2007.2054794520227</c:v>
                      </c:pt>
                      <c:pt idx="2633">
                        <c:v>2007.2082191780501</c:v>
                      </c:pt>
                      <c:pt idx="2634">
                        <c:v>2007.2109589040774</c:v>
                      </c:pt>
                      <c:pt idx="2635">
                        <c:v>2007.2136986301048</c:v>
                      </c:pt>
                      <c:pt idx="2636">
                        <c:v>2007.2164383561321</c:v>
                      </c:pt>
                      <c:pt idx="2637">
                        <c:v>2007.2191780821595</c:v>
                      </c:pt>
                      <c:pt idx="2638">
                        <c:v>2007.2219178081868</c:v>
                      </c:pt>
                      <c:pt idx="2639">
                        <c:v>2007.2246575342142</c:v>
                      </c:pt>
                      <c:pt idx="2640">
                        <c:v>2007.2273972602416</c:v>
                      </c:pt>
                      <c:pt idx="2641">
                        <c:v>2007.2301369862689</c:v>
                      </c:pt>
                      <c:pt idx="2642">
                        <c:v>2007.2328767122963</c:v>
                      </c:pt>
                      <c:pt idx="2643">
                        <c:v>2007.2356164383236</c:v>
                      </c:pt>
                      <c:pt idx="2644">
                        <c:v>2007.238356164351</c:v>
                      </c:pt>
                      <c:pt idx="2645">
                        <c:v>2007.2410958903783</c:v>
                      </c:pt>
                      <c:pt idx="2646">
                        <c:v>2007.2438356164057</c:v>
                      </c:pt>
                      <c:pt idx="2647">
                        <c:v>2007.2465753424331</c:v>
                      </c:pt>
                      <c:pt idx="2648">
                        <c:v>2007.2493150684604</c:v>
                      </c:pt>
                      <c:pt idx="2649">
                        <c:v>2007.2520547944878</c:v>
                      </c:pt>
                      <c:pt idx="2650">
                        <c:v>2007.2547945205151</c:v>
                      </c:pt>
                      <c:pt idx="2651">
                        <c:v>2007.2575342465425</c:v>
                      </c:pt>
                      <c:pt idx="2652">
                        <c:v>2007.2602739725698</c:v>
                      </c:pt>
                      <c:pt idx="2653">
                        <c:v>2007.2630136985972</c:v>
                      </c:pt>
                      <c:pt idx="2654">
                        <c:v>2007.2657534246246</c:v>
                      </c:pt>
                      <c:pt idx="2655">
                        <c:v>2007.2684931506519</c:v>
                      </c:pt>
                      <c:pt idx="2656">
                        <c:v>2007.2712328766793</c:v>
                      </c:pt>
                      <c:pt idx="2657">
                        <c:v>2007.2739726027066</c:v>
                      </c:pt>
                      <c:pt idx="2658">
                        <c:v>2007.276712328734</c:v>
                      </c:pt>
                      <c:pt idx="2659">
                        <c:v>2007.2794520547614</c:v>
                      </c:pt>
                      <c:pt idx="2660">
                        <c:v>2007.2821917807887</c:v>
                      </c:pt>
                      <c:pt idx="2661">
                        <c:v>2007.2849315068161</c:v>
                      </c:pt>
                      <c:pt idx="2662">
                        <c:v>2007.2876712328434</c:v>
                      </c:pt>
                      <c:pt idx="2663">
                        <c:v>2007.2904109588708</c:v>
                      </c:pt>
                      <c:pt idx="2664">
                        <c:v>2007.2931506848981</c:v>
                      </c:pt>
                      <c:pt idx="2665">
                        <c:v>2007.2958904109255</c:v>
                      </c:pt>
                      <c:pt idx="2666">
                        <c:v>2007.2986301369529</c:v>
                      </c:pt>
                      <c:pt idx="2667">
                        <c:v>2007.3013698629802</c:v>
                      </c:pt>
                      <c:pt idx="2668">
                        <c:v>2007.3041095890076</c:v>
                      </c:pt>
                      <c:pt idx="2669">
                        <c:v>2007.3068493150349</c:v>
                      </c:pt>
                      <c:pt idx="2670">
                        <c:v>2007.3095890410623</c:v>
                      </c:pt>
                      <c:pt idx="2671">
                        <c:v>2007.3123287670896</c:v>
                      </c:pt>
                      <c:pt idx="2672">
                        <c:v>2007.315068493117</c:v>
                      </c:pt>
                      <c:pt idx="2673">
                        <c:v>2007.3178082191444</c:v>
                      </c:pt>
                      <c:pt idx="2674">
                        <c:v>2007.3205479451717</c:v>
                      </c:pt>
                      <c:pt idx="2675">
                        <c:v>2007.3232876711991</c:v>
                      </c:pt>
                      <c:pt idx="2676">
                        <c:v>2007.3260273972264</c:v>
                      </c:pt>
                      <c:pt idx="2677">
                        <c:v>2007.3287671232538</c:v>
                      </c:pt>
                      <c:pt idx="2678">
                        <c:v>2007.3315068492811</c:v>
                      </c:pt>
                      <c:pt idx="2679">
                        <c:v>2007.3342465753085</c:v>
                      </c:pt>
                      <c:pt idx="2680">
                        <c:v>2007.3369863013359</c:v>
                      </c:pt>
                      <c:pt idx="2681">
                        <c:v>2007.3397260273632</c:v>
                      </c:pt>
                      <c:pt idx="2682">
                        <c:v>2007.3424657533906</c:v>
                      </c:pt>
                      <c:pt idx="2683">
                        <c:v>2007.3452054794179</c:v>
                      </c:pt>
                      <c:pt idx="2684">
                        <c:v>2007.3479452054453</c:v>
                      </c:pt>
                      <c:pt idx="2685">
                        <c:v>2007.3506849314726</c:v>
                      </c:pt>
                      <c:pt idx="2686">
                        <c:v>2007.3534246575</c:v>
                      </c:pt>
                      <c:pt idx="2687">
                        <c:v>2007.3561643835274</c:v>
                      </c:pt>
                      <c:pt idx="2688">
                        <c:v>2007.3589041095547</c:v>
                      </c:pt>
                      <c:pt idx="2689">
                        <c:v>2007.3616438355821</c:v>
                      </c:pt>
                      <c:pt idx="2690">
                        <c:v>2007.3643835616094</c:v>
                      </c:pt>
                      <c:pt idx="2691">
                        <c:v>2007.3671232876368</c:v>
                      </c:pt>
                      <c:pt idx="2692">
                        <c:v>2007.3698630136641</c:v>
                      </c:pt>
                      <c:pt idx="2693">
                        <c:v>2007.3726027396915</c:v>
                      </c:pt>
                      <c:pt idx="2694">
                        <c:v>2007.3753424657189</c:v>
                      </c:pt>
                      <c:pt idx="2695">
                        <c:v>2007.3780821917462</c:v>
                      </c:pt>
                      <c:pt idx="2696">
                        <c:v>2007.3808219177736</c:v>
                      </c:pt>
                      <c:pt idx="2697">
                        <c:v>2007.3835616438009</c:v>
                      </c:pt>
                      <c:pt idx="2698">
                        <c:v>2007.3863013698283</c:v>
                      </c:pt>
                      <c:pt idx="2699">
                        <c:v>2007.3890410958556</c:v>
                      </c:pt>
                      <c:pt idx="2700">
                        <c:v>2007.391780821883</c:v>
                      </c:pt>
                      <c:pt idx="2701">
                        <c:v>2007.3945205479104</c:v>
                      </c:pt>
                      <c:pt idx="2702">
                        <c:v>2007.3972602739377</c:v>
                      </c:pt>
                      <c:pt idx="2703">
                        <c:v>2007.3999999999651</c:v>
                      </c:pt>
                      <c:pt idx="2704">
                        <c:v>2007.4027397259924</c:v>
                      </c:pt>
                      <c:pt idx="2705">
                        <c:v>2007.4054794520198</c:v>
                      </c:pt>
                      <c:pt idx="2706">
                        <c:v>2007.4082191780471</c:v>
                      </c:pt>
                      <c:pt idx="2707">
                        <c:v>2007.4109589040745</c:v>
                      </c:pt>
                      <c:pt idx="2708">
                        <c:v>2007.4136986301019</c:v>
                      </c:pt>
                      <c:pt idx="2709">
                        <c:v>2007.4164383561292</c:v>
                      </c:pt>
                      <c:pt idx="2710">
                        <c:v>2007.4191780821566</c:v>
                      </c:pt>
                      <c:pt idx="2711">
                        <c:v>2007.4219178081839</c:v>
                      </c:pt>
                      <c:pt idx="2712">
                        <c:v>2007.4246575342113</c:v>
                      </c:pt>
                      <c:pt idx="2713">
                        <c:v>2007.4273972602386</c:v>
                      </c:pt>
                      <c:pt idx="2714">
                        <c:v>2007.430136986266</c:v>
                      </c:pt>
                      <c:pt idx="2715">
                        <c:v>2007.4328767122934</c:v>
                      </c:pt>
                      <c:pt idx="2716">
                        <c:v>2007.4356164383207</c:v>
                      </c:pt>
                      <c:pt idx="2717">
                        <c:v>2007.4383561643481</c:v>
                      </c:pt>
                      <c:pt idx="2718">
                        <c:v>2007.4410958903754</c:v>
                      </c:pt>
                      <c:pt idx="2719">
                        <c:v>2007.4438356164028</c:v>
                      </c:pt>
                      <c:pt idx="2720">
                        <c:v>2007.4465753424302</c:v>
                      </c:pt>
                      <c:pt idx="2721">
                        <c:v>2007.4493150684575</c:v>
                      </c:pt>
                      <c:pt idx="2722">
                        <c:v>2007.4520547944849</c:v>
                      </c:pt>
                      <c:pt idx="2723">
                        <c:v>2007.4547945205122</c:v>
                      </c:pt>
                      <c:pt idx="2724">
                        <c:v>2007.4575342465396</c:v>
                      </c:pt>
                      <c:pt idx="2725">
                        <c:v>2007.4602739725669</c:v>
                      </c:pt>
                      <c:pt idx="2726">
                        <c:v>2007.4630136985943</c:v>
                      </c:pt>
                      <c:pt idx="2727">
                        <c:v>2007.4657534246217</c:v>
                      </c:pt>
                      <c:pt idx="2728">
                        <c:v>2007.468493150649</c:v>
                      </c:pt>
                      <c:pt idx="2729">
                        <c:v>2007.4712328766764</c:v>
                      </c:pt>
                      <c:pt idx="2730">
                        <c:v>2007.4739726027037</c:v>
                      </c:pt>
                      <c:pt idx="2731">
                        <c:v>2007.4767123287311</c:v>
                      </c:pt>
                      <c:pt idx="2732">
                        <c:v>2007.4794520547584</c:v>
                      </c:pt>
                      <c:pt idx="2733">
                        <c:v>2007.4821917807858</c:v>
                      </c:pt>
                      <c:pt idx="2734">
                        <c:v>2007.4849315068132</c:v>
                      </c:pt>
                      <c:pt idx="2735">
                        <c:v>2007.4876712328405</c:v>
                      </c:pt>
                      <c:pt idx="2736">
                        <c:v>2007.4904109588679</c:v>
                      </c:pt>
                      <c:pt idx="2737">
                        <c:v>2007.4931506848952</c:v>
                      </c:pt>
                      <c:pt idx="2738">
                        <c:v>2007.4958904109226</c:v>
                      </c:pt>
                      <c:pt idx="2739">
                        <c:v>2007.4986301369499</c:v>
                      </c:pt>
                      <c:pt idx="2740">
                        <c:v>2007.5013698629773</c:v>
                      </c:pt>
                      <c:pt idx="2741">
                        <c:v>2007.5041095890047</c:v>
                      </c:pt>
                      <c:pt idx="2742">
                        <c:v>2007.506849315032</c:v>
                      </c:pt>
                      <c:pt idx="2743">
                        <c:v>2007.5095890410594</c:v>
                      </c:pt>
                      <c:pt idx="2744">
                        <c:v>2007.5123287670867</c:v>
                      </c:pt>
                      <c:pt idx="2745">
                        <c:v>2007.5150684931141</c:v>
                      </c:pt>
                      <c:pt idx="2746">
                        <c:v>2007.5178082191414</c:v>
                      </c:pt>
                      <c:pt idx="2747">
                        <c:v>2007.5205479451688</c:v>
                      </c:pt>
                      <c:pt idx="2748">
                        <c:v>2007.5232876711962</c:v>
                      </c:pt>
                      <c:pt idx="2749">
                        <c:v>2007.5260273972235</c:v>
                      </c:pt>
                      <c:pt idx="2750">
                        <c:v>2007.5287671232509</c:v>
                      </c:pt>
                      <c:pt idx="2751">
                        <c:v>2007.5315068492782</c:v>
                      </c:pt>
                      <c:pt idx="2752">
                        <c:v>2007.5342465753056</c:v>
                      </c:pt>
                      <c:pt idx="2753">
                        <c:v>2007.5369863013329</c:v>
                      </c:pt>
                      <c:pt idx="2754">
                        <c:v>2007.5397260273603</c:v>
                      </c:pt>
                      <c:pt idx="2755">
                        <c:v>2007.5424657533877</c:v>
                      </c:pt>
                      <c:pt idx="2756">
                        <c:v>2007.545205479415</c:v>
                      </c:pt>
                      <c:pt idx="2757">
                        <c:v>2007.5479452054424</c:v>
                      </c:pt>
                      <c:pt idx="2758">
                        <c:v>2007.5506849314697</c:v>
                      </c:pt>
                      <c:pt idx="2759">
                        <c:v>2007.5534246574971</c:v>
                      </c:pt>
                      <c:pt idx="2760">
                        <c:v>2007.5561643835244</c:v>
                      </c:pt>
                      <c:pt idx="2761">
                        <c:v>2007.5589041095518</c:v>
                      </c:pt>
                      <c:pt idx="2762">
                        <c:v>2007.5616438355792</c:v>
                      </c:pt>
                      <c:pt idx="2763">
                        <c:v>2007.5643835616065</c:v>
                      </c:pt>
                      <c:pt idx="2764">
                        <c:v>2007.5671232876339</c:v>
                      </c:pt>
                      <c:pt idx="2765">
                        <c:v>2007.5698630136612</c:v>
                      </c:pt>
                      <c:pt idx="2766">
                        <c:v>2007.5726027396886</c:v>
                      </c:pt>
                      <c:pt idx="2767">
                        <c:v>2007.5753424657159</c:v>
                      </c:pt>
                      <c:pt idx="2768">
                        <c:v>2007.5780821917433</c:v>
                      </c:pt>
                      <c:pt idx="2769">
                        <c:v>2007.5808219177707</c:v>
                      </c:pt>
                      <c:pt idx="2770">
                        <c:v>2007.583561643798</c:v>
                      </c:pt>
                      <c:pt idx="2771">
                        <c:v>2007.5863013698254</c:v>
                      </c:pt>
                      <c:pt idx="2772">
                        <c:v>2007.5890410958527</c:v>
                      </c:pt>
                      <c:pt idx="2773">
                        <c:v>2007.5917808218801</c:v>
                      </c:pt>
                      <c:pt idx="2774">
                        <c:v>2007.5945205479075</c:v>
                      </c:pt>
                      <c:pt idx="2775">
                        <c:v>2007.5972602739348</c:v>
                      </c:pt>
                      <c:pt idx="2776">
                        <c:v>2007.5999999999622</c:v>
                      </c:pt>
                      <c:pt idx="2777">
                        <c:v>2007.6027397259895</c:v>
                      </c:pt>
                      <c:pt idx="2778">
                        <c:v>2007.6054794520169</c:v>
                      </c:pt>
                      <c:pt idx="2779">
                        <c:v>2007.6082191780442</c:v>
                      </c:pt>
                      <c:pt idx="2780">
                        <c:v>2007.6109589040716</c:v>
                      </c:pt>
                      <c:pt idx="2781">
                        <c:v>2007.613698630099</c:v>
                      </c:pt>
                      <c:pt idx="2782">
                        <c:v>2007.6164383561263</c:v>
                      </c:pt>
                      <c:pt idx="2783">
                        <c:v>2007.6191780821537</c:v>
                      </c:pt>
                      <c:pt idx="2784">
                        <c:v>2007.621917808181</c:v>
                      </c:pt>
                      <c:pt idx="2785">
                        <c:v>2007.6246575342084</c:v>
                      </c:pt>
                      <c:pt idx="2786">
                        <c:v>2007.6273972602357</c:v>
                      </c:pt>
                      <c:pt idx="2787">
                        <c:v>2007.6301369862631</c:v>
                      </c:pt>
                      <c:pt idx="2788">
                        <c:v>2007.6328767122905</c:v>
                      </c:pt>
                      <c:pt idx="2789">
                        <c:v>2007.6356164383178</c:v>
                      </c:pt>
                      <c:pt idx="2790">
                        <c:v>2007.6383561643452</c:v>
                      </c:pt>
                      <c:pt idx="2791">
                        <c:v>2007.6410958903725</c:v>
                      </c:pt>
                      <c:pt idx="2792">
                        <c:v>2007.6438356163999</c:v>
                      </c:pt>
                      <c:pt idx="2793">
                        <c:v>2007.6465753424272</c:v>
                      </c:pt>
                      <c:pt idx="2794">
                        <c:v>2007.6493150684546</c:v>
                      </c:pt>
                      <c:pt idx="2795">
                        <c:v>2007.652054794482</c:v>
                      </c:pt>
                      <c:pt idx="2796">
                        <c:v>2007.6547945205093</c:v>
                      </c:pt>
                      <c:pt idx="2797">
                        <c:v>2007.6575342465367</c:v>
                      </c:pt>
                      <c:pt idx="2798">
                        <c:v>2007.660273972564</c:v>
                      </c:pt>
                      <c:pt idx="2799">
                        <c:v>2007.6630136985914</c:v>
                      </c:pt>
                      <c:pt idx="2800">
                        <c:v>2007.6657534246187</c:v>
                      </c:pt>
                      <c:pt idx="2801">
                        <c:v>2007.6684931506461</c:v>
                      </c:pt>
                      <c:pt idx="2802">
                        <c:v>2007.6712328766735</c:v>
                      </c:pt>
                      <c:pt idx="2803">
                        <c:v>2007.6739726027008</c:v>
                      </c:pt>
                      <c:pt idx="2804">
                        <c:v>2007.6767123287282</c:v>
                      </c:pt>
                      <c:pt idx="2805">
                        <c:v>2007.6794520547555</c:v>
                      </c:pt>
                      <c:pt idx="2806">
                        <c:v>2007.6821917807829</c:v>
                      </c:pt>
                      <c:pt idx="2807">
                        <c:v>2007.6849315068102</c:v>
                      </c:pt>
                      <c:pt idx="2808">
                        <c:v>2007.6876712328376</c:v>
                      </c:pt>
                      <c:pt idx="2809">
                        <c:v>2007.690410958865</c:v>
                      </c:pt>
                      <c:pt idx="2810">
                        <c:v>2007.6931506848923</c:v>
                      </c:pt>
                      <c:pt idx="2811">
                        <c:v>2007.6958904109197</c:v>
                      </c:pt>
                      <c:pt idx="2812">
                        <c:v>2007.698630136947</c:v>
                      </c:pt>
                      <c:pt idx="2813">
                        <c:v>2007.7013698629744</c:v>
                      </c:pt>
                      <c:pt idx="2814">
                        <c:v>2007.7041095890017</c:v>
                      </c:pt>
                      <c:pt idx="2815">
                        <c:v>2007.7068493150291</c:v>
                      </c:pt>
                      <c:pt idx="2816">
                        <c:v>2007.7095890410565</c:v>
                      </c:pt>
                      <c:pt idx="2817">
                        <c:v>2007.7123287670838</c:v>
                      </c:pt>
                      <c:pt idx="2818">
                        <c:v>2007.7150684931112</c:v>
                      </c:pt>
                      <c:pt idx="2819">
                        <c:v>2007.7178082191385</c:v>
                      </c:pt>
                      <c:pt idx="2820">
                        <c:v>2007.7205479451659</c:v>
                      </c:pt>
                      <c:pt idx="2821">
                        <c:v>2007.7232876711932</c:v>
                      </c:pt>
                      <c:pt idx="2822">
                        <c:v>2007.7260273972206</c:v>
                      </c:pt>
                      <c:pt idx="2823">
                        <c:v>2007.728767123248</c:v>
                      </c:pt>
                      <c:pt idx="2824">
                        <c:v>2007.7315068492753</c:v>
                      </c:pt>
                      <c:pt idx="2825">
                        <c:v>2007.7342465753027</c:v>
                      </c:pt>
                      <c:pt idx="2826">
                        <c:v>2007.73698630133</c:v>
                      </c:pt>
                      <c:pt idx="2827">
                        <c:v>2007.7397260273574</c:v>
                      </c:pt>
                      <c:pt idx="2828">
                        <c:v>2007.7424657533847</c:v>
                      </c:pt>
                      <c:pt idx="2829">
                        <c:v>2007.7452054794121</c:v>
                      </c:pt>
                      <c:pt idx="2830">
                        <c:v>2007.7479452054395</c:v>
                      </c:pt>
                      <c:pt idx="2831">
                        <c:v>2007.7506849314668</c:v>
                      </c:pt>
                      <c:pt idx="2832">
                        <c:v>2007.7534246574942</c:v>
                      </c:pt>
                      <c:pt idx="2833">
                        <c:v>2007.7561643835215</c:v>
                      </c:pt>
                      <c:pt idx="2834">
                        <c:v>2007.7589041095489</c:v>
                      </c:pt>
                      <c:pt idx="2835">
                        <c:v>2007.7616438355763</c:v>
                      </c:pt>
                      <c:pt idx="2836">
                        <c:v>2007.7643835616036</c:v>
                      </c:pt>
                      <c:pt idx="2837">
                        <c:v>2007.767123287631</c:v>
                      </c:pt>
                      <c:pt idx="2838">
                        <c:v>2007.7698630136583</c:v>
                      </c:pt>
                      <c:pt idx="2839">
                        <c:v>2007.7726027396857</c:v>
                      </c:pt>
                      <c:pt idx="2840">
                        <c:v>2007.775342465713</c:v>
                      </c:pt>
                      <c:pt idx="2841">
                        <c:v>2007.7780821917404</c:v>
                      </c:pt>
                      <c:pt idx="2842">
                        <c:v>2007.7808219177678</c:v>
                      </c:pt>
                      <c:pt idx="2843">
                        <c:v>2007.7835616437951</c:v>
                      </c:pt>
                      <c:pt idx="2844">
                        <c:v>2007.7863013698225</c:v>
                      </c:pt>
                      <c:pt idx="2845">
                        <c:v>2007.7890410958498</c:v>
                      </c:pt>
                      <c:pt idx="2846">
                        <c:v>2007.7917808218772</c:v>
                      </c:pt>
                      <c:pt idx="2847">
                        <c:v>2007.7945205479045</c:v>
                      </c:pt>
                      <c:pt idx="2848">
                        <c:v>2007.7972602739319</c:v>
                      </c:pt>
                      <c:pt idx="2849">
                        <c:v>2007.7999999999593</c:v>
                      </c:pt>
                      <c:pt idx="2850">
                        <c:v>2007.8027397259866</c:v>
                      </c:pt>
                      <c:pt idx="2851">
                        <c:v>2007.805479452014</c:v>
                      </c:pt>
                      <c:pt idx="2852">
                        <c:v>2007.8082191780413</c:v>
                      </c:pt>
                      <c:pt idx="2853">
                        <c:v>2007.8109589040687</c:v>
                      </c:pt>
                      <c:pt idx="2854">
                        <c:v>2007.813698630096</c:v>
                      </c:pt>
                      <c:pt idx="2855">
                        <c:v>2007.8164383561234</c:v>
                      </c:pt>
                      <c:pt idx="2856">
                        <c:v>2007.8191780821508</c:v>
                      </c:pt>
                      <c:pt idx="2857">
                        <c:v>2007.8219178081781</c:v>
                      </c:pt>
                      <c:pt idx="2858">
                        <c:v>2007.8246575342055</c:v>
                      </c:pt>
                      <c:pt idx="2859">
                        <c:v>2007.8273972602328</c:v>
                      </c:pt>
                      <c:pt idx="2860">
                        <c:v>2007.8301369862602</c:v>
                      </c:pt>
                      <c:pt idx="2861">
                        <c:v>2007.8328767122875</c:v>
                      </c:pt>
                      <c:pt idx="2862">
                        <c:v>2007.8356164383149</c:v>
                      </c:pt>
                      <c:pt idx="2863">
                        <c:v>2007.8383561643423</c:v>
                      </c:pt>
                      <c:pt idx="2864">
                        <c:v>2007.8410958903696</c:v>
                      </c:pt>
                      <c:pt idx="2865">
                        <c:v>2007.843835616397</c:v>
                      </c:pt>
                      <c:pt idx="2866">
                        <c:v>2007.8465753424243</c:v>
                      </c:pt>
                      <c:pt idx="2867">
                        <c:v>2007.8493150684517</c:v>
                      </c:pt>
                      <c:pt idx="2868">
                        <c:v>2007.852054794479</c:v>
                      </c:pt>
                      <c:pt idx="2869">
                        <c:v>2007.8547945205064</c:v>
                      </c:pt>
                      <c:pt idx="2870">
                        <c:v>2007.8575342465338</c:v>
                      </c:pt>
                      <c:pt idx="2871">
                        <c:v>2007.8602739725611</c:v>
                      </c:pt>
                      <c:pt idx="2872">
                        <c:v>2007.8630136985885</c:v>
                      </c:pt>
                      <c:pt idx="2873">
                        <c:v>2007.8657534246158</c:v>
                      </c:pt>
                      <c:pt idx="2874">
                        <c:v>2007.8684931506432</c:v>
                      </c:pt>
                      <c:pt idx="2875">
                        <c:v>2007.8712328766705</c:v>
                      </c:pt>
                      <c:pt idx="2876">
                        <c:v>2007.8739726026979</c:v>
                      </c:pt>
                      <c:pt idx="2877">
                        <c:v>2007.8767123287253</c:v>
                      </c:pt>
                      <c:pt idx="2878">
                        <c:v>2007.8794520547526</c:v>
                      </c:pt>
                      <c:pt idx="2879">
                        <c:v>2007.88219178078</c:v>
                      </c:pt>
                      <c:pt idx="2880">
                        <c:v>2007.8849315068073</c:v>
                      </c:pt>
                      <c:pt idx="2881">
                        <c:v>2007.8876712328347</c:v>
                      </c:pt>
                      <c:pt idx="2882">
                        <c:v>2007.890410958862</c:v>
                      </c:pt>
                      <c:pt idx="2883">
                        <c:v>2007.8931506848894</c:v>
                      </c:pt>
                      <c:pt idx="2884">
                        <c:v>2007.8958904109168</c:v>
                      </c:pt>
                      <c:pt idx="2885">
                        <c:v>2007.8986301369441</c:v>
                      </c:pt>
                      <c:pt idx="2886">
                        <c:v>2007.9013698629715</c:v>
                      </c:pt>
                      <c:pt idx="2887">
                        <c:v>2007.9041095889988</c:v>
                      </c:pt>
                      <c:pt idx="2888">
                        <c:v>2007.9068493150262</c:v>
                      </c:pt>
                      <c:pt idx="2889">
                        <c:v>2007.9095890410536</c:v>
                      </c:pt>
                      <c:pt idx="2890">
                        <c:v>2007.9123287670809</c:v>
                      </c:pt>
                      <c:pt idx="2891">
                        <c:v>2007.9150684931083</c:v>
                      </c:pt>
                      <c:pt idx="2892">
                        <c:v>2007.9178082191356</c:v>
                      </c:pt>
                      <c:pt idx="2893">
                        <c:v>2007.920547945163</c:v>
                      </c:pt>
                      <c:pt idx="2894">
                        <c:v>2007.9232876711903</c:v>
                      </c:pt>
                      <c:pt idx="2895">
                        <c:v>2007.9260273972177</c:v>
                      </c:pt>
                      <c:pt idx="2896">
                        <c:v>2007.9287671232451</c:v>
                      </c:pt>
                      <c:pt idx="2897">
                        <c:v>2007.9315068492724</c:v>
                      </c:pt>
                      <c:pt idx="2898">
                        <c:v>2007.9342465752998</c:v>
                      </c:pt>
                      <c:pt idx="2899">
                        <c:v>2007.9369863013271</c:v>
                      </c:pt>
                      <c:pt idx="2900">
                        <c:v>2007.9397260273545</c:v>
                      </c:pt>
                      <c:pt idx="2901">
                        <c:v>2007.9424657533818</c:v>
                      </c:pt>
                      <c:pt idx="2902">
                        <c:v>2007.9452054794092</c:v>
                      </c:pt>
                      <c:pt idx="2903">
                        <c:v>2007.9479452054366</c:v>
                      </c:pt>
                      <c:pt idx="2904">
                        <c:v>2007.9506849314639</c:v>
                      </c:pt>
                      <c:pt idx="2905">
                        <c:v>2007.9534246574913</c:v>
                      </c:pt>
                      <c:pt idx="2906">
                        <c:v>2007.9561643835186</c:v>
                      </c:pt>
                      <c:pt idx="2907">
                        <c:v>2007.958904109546</c:v>
                      </c:pt>
                      <c:pt idx="2908">
                        <c:v>2007.9616438355733</c:v>
                      </c:pt>
                      <c:pt idx="2909">
                        <c:v>2007.9643835616007</c:v>
                      </c:pt>
                      <c:pt idx="2910">
                        <c:v>2007.9671232876281</c:v>
                      </c:pt>
                      <c:pt idx="2911">
                        <c:v>2007.9698630136554</c:v>
                      </c:pt>
                      <c:pt idx="2912">
                        <c:v>2007.9726027396828</c:v>
                      </c:pt>
                      <c:pt idx="2913">
                        <c:v>2007.9753424657101</c:v>
                      </c:pt>
                      <c:pt idx="2914">
                        <c:v>2007.9780821917375</c:v>
                      </c:pt>
                      <c:pt idx="2915">
                        <c:v>2007.9808219177648</c:v>
                      </c:pt>
                      <c:pt idx="2916">
                        <c:v>2007.9835616437922</c:v>
                      </c:pt>
                      <c:pt idx="2917">
                        <c:v>2007.9863013698196</c:v>
                      </c:pt>
                      <c:pt idx="2918">
                        <c:v>2007.9890410958469</c:v>
                      </c:pt>
                      <c:pt idx="2919">
                        <c:v>2007.9917808218743</c:v>
                      </c:pt>
                      <c:pt idx="2920">
                        <c:v>2007.9945205479016</c:v>
                      </c:pt>
                      <c:pt idx="2921">
                        <c:v>2007.997260273929</c:v>
                      </c:pt>
                      <c:pt idx="2922">
                        <c:v>2008</c:v>
                      </c:pt>
                      <c:pt idx="2923">
                        <c:v>2008.0027322404371</c:v>
                      </c:pt>
                      <c:pt idx="2924">
                        <c:v>2008.0054644808743</c:v>
                      </c:pt>
                      <c:pt idx="2925">
                        <c:v>2008.0081967213114</c:v>
                      </c:pt>
                      <c:pt idx="2926">
                        <c:v>2008.0109289617485</c:v>
                      </c:pt>
                      <c:pt idx="2927">
                        <c:v>2008.0136612021856</c:v>
                      </c:pt>
                      <c:pt idx="2928">
                        <c:v>2008.0163934426228</c:v>
                      </c:pt>
                      <c:pt idx="2929">
                        <c:v>2008.0191256830599</c:v>
                      </c:pt>
                      <c:pt idx="2930">
                        <c:v>2008.021857923497</c:v>
                      </c:pt>
                      <c:pt idx="2931">
                        <c:v>2008.0245901639341</c:v>
                      </c:pt>
                      <c:pt idx="2932">
                        <c:v>2008.0273224043713</c:v>
                      </c:pt>
                      <c:pt idx="2933">
                        <c:v>2008.0300546448084</c:v>
                      </c:pt>
                      <c:pt idx="2934">
                        <c:v>2008.0327868852455</c:v>
                      </c:pt>
                      <c:pt idx="2935">
                        <c:v>2008.0355191256826</c:v>
                      </c:pt>
                      <c:pt idx="2936">
                        <c:v>2008.0382513661198</c:v>
                      </c:pt>
                      <c:pt idx="2937">
                        <c:v>2008.0409836065569</c:v>
                      </c:pt>
                      <c:pt idx="2938">
                        <c:v>2008.043715846994</c:v>
                      </c:pt>
                      <c:pt idx="2939">
                        <c:v>2008.0464480874311</c:v>
                      </c:pt>
                      <c:pt idx="2940">
                        <c:v>2008.0491803278683</c:v>
                      </c:pt>
                      <c:pt idx="2941">
                        <c:v>2008.0519125683054</c:v>
                      </c:pt>
                      <c:pt idx="2942">
                        <c:v>2008.0546448087425</c:v>
                      </c:pt>
                      <c:pt idx="2943">
                        <c:v>2008.0573770491796</c:v>
                      </c:pt>
                      <c:pt idx="2944">
                        <c:v>2008.0601092896168</c:v>
                      </c:pt>
                      <c:pt idx="2945">
                        <c:v>2008.0628415300539</c:v>
                      </c:pt>
                      <c:pt idx="2946">
                        <c:v>2008.065573770491</c:v>
                      </c:pt>
                      <c:pt idx="2947">
                        <c:v>2008.0683060109282</c:v>
                      </c:pt>
                      <c:pt idx="2948">
                        <c:v>2008.0710382513653</c:v>
                      </c:pt>
                      <c:pt idx="2949">
                        <c:v>2008.0737704918024</c:v>
                      </c:pt>
                      <c:pt idx="2950">
                        <c:v>2008.0765027322395</c:v>
                      </c:pt>
                      <c:pt idx="2951">
                        <c:v>2008.0792349726767</c:v>
                      </c:pt>
                      <c:pt idx="2952">
                        <c:v>2008.0819672131138</c:v>
                      </c:pt>
                      <c:pt idx="2953">
                        <c:v>2008.0846994535509</c:v>
                      </c:pt>
                      <c:pt idx="2954">
                        <c:v>2008.087431693988</c:v>
                      </c:pt>
                      <c:pt idx="2955">
                        <c:v>2008.0901639344252</c:v>
                      </c:pt>
                      <c:pt idx="2956">
                        <c:v>2008.0928961748623</c:v>
                      </c:pt>
                      <c:pt idx="2957">
                        <c:v>2008.0956284152994</c:v>
                      </c:pt>
                      <c:pt idx="2958">
                        <c:v>2008.0983606557365</c:v>
                      </c:pt>
                      <c:pt idx="2959">
                        <c:v>2008.1010928961737</c:v>
                      </c:pt>
                      <c:pt idx="2960">
                        <c:v>2008.1038251366108</c:v>
                      </c:pt>
                      <c:pt idx="2961">
                        <c:v>2008.1065573770479</c:v>
                      </c:pt>
                      <c:pt idx="2962">
                        <c:v>2008.109289617485</c:v>
                      </c:pt>
                      <c:pt idx="2963">
                        <c:v>2008.1120218579222</c:v>
                      </c:pt>
                      <c:pt idx="2964">
                        <c:v>2008.1147540983593</c:v>
                      </c:pt>
                      <c:pt idx="2965">
                        <c:v>2008.1174863387964</c:v>
                      </c:pt>
                      <c:pt idx="2966">
                        <c:v>2008.1202185792336</c:v>
                      </c:pt>
                      <c:pt idx="2967">
                        <c:v>2008.1229508196707</c:v>
                      </c:pt>
                      <c:pt idx="2968">
                        <c:v>2008.1256830601078</c:v>
                      </c:pt>
                      <c:pt idx="2969">
                        <c:v>2008.1284153005449</c:v>
                      </c:pt>
                      <c:pt idx="2970">
                        <c:v>2008.1311475409821</c:v>
                      </c:pt>
                      <c:pt idx="2971">
                        <c:v>2008.1338797814192</c:v>
                      </c:pt>
                      <c:pt idx="2972">
                        <c:v>2008.1366120218563</c:v>
                      </c:pt>
                      <c:pt idx="2973">
                        <c:v>2008.1393442622934</c:v>
                      </c:pt>
                      <c:pt idx="2974">
                        <c:v>2008.1420765027306</c:v>
                      </c:pt>
                      <c:pt idx="2975">
                        <c:v>2008.1448087431677</c:v>
                      </c:pt>
                      <c:pt idx="2976">
                        <c:v>2008.1475409836048</c:v>
                      </c:pt>
                      <c:pt idx="2977">
                        <c:v>2008.1502732240419</c:v>
                      </c:pt>
                      <c:pt idx="2978">
                        <c:v>2008.1530054644791</c:v>
                      </c:pt>
                      <c:pt idx="2979">
                        <c:v>2008.1557377049162</c:v>
                      </c:pt>
                      <c:pt idx="2980">
                        <c:v>2008.1584699453533</c:v>
                      </c:pt>
                      <c:pt idx="2981">
                        <c:v>2008.1612021857904</c:v>
                      </c:pt>
                      <c:pt idx="2982">
                        <c:v>2008.1639344262276</c:v>
                      </c:pt>
                      <c:pt idx="2983">
                        <c:v>2008.1666666666647</c:v>
                      </c:pt>
                      <c:pt idx="2984">
                        <c:v>2008.1693989071018</c:v>
                      </c:pt>
                      <c:pt idx="2985">
                        <c:v>2008.1721311475389</c:v>
                      </c:pt>
                      <c:pt idx="2986">
                        <c:v>2008.1748633879761</c:v>
                      </c:pt>
                      <c:pt idx="2987">
                        <c:v>2008.1775956284132</c:v>
                      </c:pt>
                      <c:pt idx="2988">
                        <c:v>2008.1803278688503</c:v>
                      </c:pt>
                      <c:pt idx="2989">
                        <c:v>2008.1830601092875</c:v>
                      </c:pt>
                      <c:pt idx="2990">
                        <c:v>2008.1857923497246</c:v>
                      </c:pt>
                      <c:pt idx="2991">
                        <c:v>2008.1885245901617</c:v>
                      </c:pt>
                      <c:pt idx="2992">
                        <c:v>2008.1912568305988</c:v>
                      </c:pt>
                      <c:pt idx="2993">
                        <c:v>2008.193989071036</c:v>
                      </c:pt>
                      <c:pt idx="2994">
                        <c:v>2008.1967213114731</c:v>
                      </c:pt>
                      <c:pt idx="2995">
                        <c:v>2008.1994535519102</c:v>
                      </c:pt>
                      <c:pt idx="2996">
                        <c:v>2008.2021857923473</c:v>
                      </c:pt>
                      <c:pt idx="2997">
                        <c:v>2008.2049180327845</c:v>
                      </c:pt>
                      <c:pt idx="2998">
                        <c:v>2008.2076502732216</c:v>
                      </c:pt>
                      <c:pt idx="2999">
                        <c:v>2008.2103825136587</c:v>
                      </c:pt>
                      <c:pt idx="3000">
                        <c:v>2008.2131147540958</c:v>
                      </c:pt>
                      <c:pt idx="3001">
                        <c:v>2008.215846994533</c:v>
                      </c:pt>
                      <c:pt idx="3002">
                        <c:v>2008.2185792349701</c:v>
                      </c:pt>
                      <c:pt idx="3003">
                        <c:v>2008.2213114754072</c:v>
                      </c:pt>
                      <c:pt idx="3004">
                        <c:v>2008.2240437158443</c:v>
                      </c:pt>
                      <c:pt idx="3005">
                        <c:v>2008.2267759562815</c:v>
                      </c:pt>
                      <c:pt idx="3006">
                        <c:v>2008.2295081967186</c:v>
                      </c:pt>
                      <c:pt idx="3007">
                        <c:v>2008.2322404371557</c:v>
                      </c:pt>
                      <c:pt idx="3008">
                        <c:v>2008.2349726775929</c:v>
                      </c:pt>
                      <c:pt idx="3009">
                        <c:v>2008.23770491803</c:v>
                      </c:pt>
                      <c:pt idx="3010">
                        <c:v>2008.2404371584671</c:v>
                      </c:pt>
                      <c:pt idx="3011">
                        <c:v>2008.2431693989042</c:v>
                      </c:pt>
                      <c:pt idx="3012">
                        <c:v>2008.2459016393414</c:v>
                      </c:pt>
                      <c:pt idx="3013">
                        <c:v>2008.2486338797785</c:v>
                      </c:pt>
                      <c:pt idx="3014">
                        <c:v>2008.2513661202156</c:v>
                      </c:pt>
                      <c:pt idx="3015">
                        <c:v>2008.2540983606527</c:v>
                      </c:pt>
                      <c:pt idx="3016">
                        <c:v>2008.2568306010899</c:v>
                      </c:pt>
                      <c:pt idx="3017">
                        <c:v>2008.259562841527</c:v>
                      </c:pt>
                      <c:pt idx="3018">
                        <c:v>2008.2622950819641</c:v>
                      </c:pt>
                      <c:pt idx="3019">
                        <c:v>2008.2650273224012</c:v>
                      </c:pt>
                      <c:pt idx="3020">
                        <c:v>2008.2677595628384</c:v>
                      </c:pt>
                      <c:pt idx="3021">
                        <c:v>2008.2704918032755</c:v>
                      </c:pt>
                      <c:pt idx="3022">
                        <c:v>2008.2732240437126</c:v>
                      </c:pt>
                      <c:pt idx="3023">
                        <c:v>2008.2759562841497</c:v>
                      </c:pt>
                      <c:pt idx="3024">
                        <c:v>2008.2786885245869</c:v>
                      </c:pt>
                      <c:pt idx="3025">
                        <c:v>2008.281420765024</c:v>
                      </c:pt>
                      <c:pt idx="3026">
                        <c:v>2008.2841530054611</c:v>
                      </c:pt>
                      <c:pt idx="3027">
                        <c:v>2008.2868852458982</c:v>
                      </c:pt>
                      <c:pt idx="3028">
                        <c:v>2008.2896174863354</c:v>
                      </c:pt>
                      <c:pt idx="3029">
                        <c:v>2008.2923497267725</c:v>
                      </c:pt>
                      <c:pt idx="3030">
                        <c:v>2008.2950819672096</c:v>
                      </c:pt>
                      <c:pt idx="3031">
                        <c:v>2008.2978142076468</c:v>
                      </c:pt>
                      <c:pt idx="3032">
                        <c:v>2008.3005464480839</c:v>
                      </c:pt>
                      <c:pt idx="3033">
                        <c:v>2008.303278688521</c:v>
                      </c:pt>
                      <c:pt idx="3034">
                        <c:v>2008.3060109289581</c:v>
                      </c:pt>
                      <c:pt idx="3035">
                        <c:v>2008.3087431693953</c:v>
                      </c:pt>
                      <c:pt idx="3036">
                        <c:v>2008.3114754098324</c:v>
                      </c:pt>
                      <c:pt idx="3037">
                        <c:v>2008.3142076502695</c:v>
                      </c:pt>
                      <c:pt idx="3038">
                        <c:v>2008.3169398907066</c:v>
                      </c:pt>
                      <c:pt idx="3039">
                        <c:v>2008.3196721311438</c:v>
                      </c:pt>
                      <c:pt idx="3040">
                        <c:v>2008.3224043715809</c:v>
                      </c:pt>
                      <c:pt idx="3041">
                        <c:v>2008.325136612018</c:v>
                      </c:pt>
                      <c:pt idx="3042">
                        <c:v>2008.3278688524551</c:v>
                      </c:pt>
                      <c:pt idx="3043">
                        <c:v>2008.3306010928923</c:v>
                      </c:pt>
                      <c:pt idx="3044">
                        <c:v>2008.3333333333294</c:v>
                      </c:pt>
                      <c:pt idx="3045">
                        <c:v>2008.3360655737665</c:v>
                      </c:pt>
                      <c:pt idx="3046">
                        <c:v>2008.3387978142036</c:v>
                      </c:pt>
                      <c:pt idx="3047">
                        <c:v>2008.3415300546408</c:v>
                      </c:pt>
                      <c:pt idx="3048">
                        <c:v>2008.3442622950779</c:v>
                      </c:pt>
                      <c:pt idx="3049">
                        <c:v>2008.346994535515</c:v>
                      </c:pt>
                      <c:pt idx="3050">
                        <c:v>2008.3497267759521</c:v>
                      </c:pt>
                      <c:pt idx="3051">
                        <c:v>2008.3524590163893</c:v>
                      </c:pt>
                      <c:pt idx="3052">
                        <c:v>2008.3551912568264</c:v>
                      </c:pt>
                      <c:pt idx="3053">
                        <c:v>2008.3579234972635</c:v>
                      </c:pt>
                      <c:pt idx="3054">
                        <c:v>2008.3606557377007</c:v>
                      </c:pt>
                      <c:pt idx="3055">
                        <c:v>2008.3633879781378</c:v>
                      </c:pt>
                      <c:pt idx="3056">
                        <c:v>2008.3661202185749</c:v>
                      </c:pt>
                      <c:pt idx="3057">
                        <c:v>2008.368852459012</c:v>
                      </c:pt>
                      <c:pt idx="3058">
                        <c:v>2008.3715846994492</c:v>
                      </c:pt>
                      <c:pt idx="3059">
                        <c:v>2008.3743169398863</c:v>
                      </c:pt>
                      <c:pt idx="3060">
                        <c:v>2008.3770491803234</c:v>
                      </c:pt>
                      <c:pt idx="3061">
                        <c:v>2008.3797814207605</c:v>
                      </c:pt>
                      <c:pt idx="3062">
                        <c:v>2008.3825136611977</c:v>
                      </c:pt>
                      <c:pt idx="3063">
                        <c:v>2008.3852459016348</c:v>
                      </c:pt>
                      <c:pt idx="3064">
                        <c:v>2008.3879781420719</c:v>
                      </c:pt>
                      <c:pt idx="3065">
                        <c:v>2008.390710382509</c:v>
                      </c:pt>
                      <c:pt idx="3066">
                        <c:v>2008.3934426229462</c:v>
                      </c:pt>
                      <c:pt idx="3067">
                        <c:v>2008.3961748633833</c:v>
                      </c:pt>
                      <c:pt idx="3068">
                        <c:v>2008.3989071038204</c:v>
                      </c:pt>
                      <c:pt idx="3069">
                        <c:v>2008.4016393442575</c:v>
                      </c:pt>
                      <c:pt idx="3070">
                        <c:v>2008.4043715846947</c:v>
                      </c:pt>
                      <c:pt idx="3071">
                        <c:v>2008.4071038251318</c:v>
                      </c:pt>
                      <c:pt idx="3072">
                        <c:v>2008.4098360655689</c:v>
                      </c:pt>
                      <c:pt idx="3073">
                        <c:v>2008.4125683060061</c:v>
                      </c:pt>
                      <c:pt idx="3074">
                        <c:v>2008.4153005464432</c:v>
                      </c:pt>
                      <c:pt idx="3075">
                        <c:v>2008.4180327868803</c:v>
                      </c:pt>
                      <c:pt idx="3076">
                        <c:v>2008.4207650273174</c:v>
                      </c:pt>
                      <c:pt idx="3077">
                        <c:v>2008.4234972677546</c:v>
                      </c:pt>
                      <c:pt idx="3078">
                        <c:v>2008.4262295081917</c:v>
                      </c:pt>
                      <c:pt idx="3079">
                        <c:v>2008.4289617486288</c:v>
                      </c:pt>
                      <c:pt idx="3080">
                        <c:v>2008.4316939890659</c:v>
                      </c:pt>
                      <c:pt idx="3081">
                        <c:v>2008.4344262295031</c:v>
                      </c:pt>
                      <c:pt idx="3082">
                        <c:v>2008.4371584699402</c:v>
                      </c:pt>
                      <c:pt idx="3083">
                        <c:v>2008.4398907103773</c:v>
                      </c:pt>
                      <c:pt idx="3084">
                        <c:v>2008.4426229508144</c:v>
                      </c:pt>
                      <c:pt idx="3085">
                        <c:v>2008.4453551912516</c:v>
                      </c:pt>
                      <c:pt idx="3086">
                        <c:v>2008.4480874316887</c:v>
                      </c:pt>
                      <c:pt idx="3087">
                        <c:v>2008.4508196721258</c:v>
                      </c:pt>
                      <c:pt idx="3088">
                        <c:v>2008.4535519125629</c:v>
                      </c:pt>
                      <c:pt idx="3089">
                        <c:v>2008.4562841530001</c:v>
                      </c:pt>
                      <c:pt idx="3090">
                        <c:v>2008.4590163934372</c:v>
                      </c:pt>
                      <c:pt idx="3091">
                        <c:v>2008.4617486338743</c:v>
                      </c:pt>
                      <c:pt idx="3092">
                        <c:v>2008.4644808743114</c:v>
                      </c:pt>
                      <c:pt idx="3093">
                        <c:v>2008.4672131147486</c:v>
                      </c:pt>
                      <c:pt idx="3094">
                        <c:v>2008.4699453551857</c:v>
                      </c:pt>
                      <c:pt idx="3095">
                        <c:v>2008.4726775956228</c:v>
                      </c:pt>
                      <c:pt idx="3096">
                        <c:v>2008.47540983606</c:v>
                      </c:pt>
                      <c:pt idx="3097">
                        <c:v>2008.4781420764971</c:v>
                      </c:pt>
                      <c:pt idx="3098">
                        <c:v>2008.4808743169342</c:v>
                      </c:pt>
                      <c:pt idx="3099">
                        <c:v>2008.4836065573713</c:v>
                      </c:pt>
                      <c:pt idx="3100">
                        <c:v>2008.4863387978085</c:v>
                      </c:pt>
                      <c:pt idx="3101">
                        <c:v>2008.4890710382456</c:v>
                      </c:pt>
                      <c:pt idx="3102">
                        <c:v>2008.4918032786827</c:v>
                      </c:pt>
                      <c:pt idx="3103">
                        <c:v>2008.4945355191198</c:v>
                      </c:pt>
                      <c:pt idx="3104">
                        <c:v>2008.497267759557</c:v>
                      </c:pt>
                      <c:pt idx="3105">
                        <c:v>2008.4999999999941</c:v>
                      </c:pt>
                      <c:pt idx="3106">
                        <c:v>2008.5027322404312</c:v>
                      </c:pt>
                      <c:pt idx="3107">
                        <c:v>2008.5054644808683</c:v>
                      </c:pt>
                      <c:pt idx="3108">
                        <c:v>2008.5081967213055</c:v>
                      </c:pt>
                      <c:pt idx="3109">
                        <c:v>2008.5109289617426</c:v>
                      </c:pt>
                      <c:pt idx="3110">
                        <c:v>2008.5136612021797</c:v>
                      </c:pt>
                      <c:pt idx="3111">
                        <c:v>2008.5163934426168</c:v>
                      </c:pt>
                      <c:pt idx="3112">
                        <c:v>2008.519125683054</c:v>
                      </c:pt>
                      <c:pt idx="3113">
                        <c:v>2008.5218579234911</c:v>
                      </c:pt>
                      <c:pt idx="3114">
                        <c:v>2008.5245901639282</c:v>
                      </c:pt>
                      <c:pt idx="3115">
                        <c:v>2008.5273224043653</c:v>
                      </c:pt>
                      <c:pt idx="3116">
                        <c:v>2008.5300546448025</c:v>
                      </c:pt>
                      <c:pt idx="3117">
                        <c:v>2008.5327868852396</c:v>
                      </c:pt>
                      <c:pt idx="3118">
                        <c:v>2008.5355191256767</c:v>
                      </c:pt>
                      <c:pt idx="3119">
                        <c:v>2008.5382513661139</c:v>
                      </c:pt>
                      <c:pt idx="3120">
                        <c:v>2008.540983606551</c:v>
                      </c:pt>
                      <c:pt idx="3121">
                        <c:v>2008.5437158469881</c:v>
                      </c:pt>
                      <c:pt idx="3122">
                        <c:v>2008.5464480874252</c:v>
                      </c:pt>
                      <c:pt idx="3123">
                        <c:v>2008.5491803278624</c:v>
                      </c:pt>
                      <c:pt idx="3124">
                        <c:v>2008.5519125682995</c:v>
                      </c:pt>
                      <c:pt idx="3125">
                        <c:v>2008.5546448087366</c:v>
                      </c:pt>
                      <c:pt idx="3126">
                        <c:v>2008.5573770491737</c:v>
                      </c:pt>
                      <c:pt idx="3127">
                        <c:v>2008.5601092896109</c:v>
                      </c:pt>
                      <c:pt idx="3128">
                        <c:v>2008.562841530048</c:v>
                      </c:pt>
                      <c:pt idx="3129">
                        <c:v>2008.5655737704851</c:v>
                      </c:pt>
                      <c:pt idx="3130">
                        <c:v>2008.5683060109222</c:v>
                      </c:pt>
                      <c:pt idx="3131">
                        <c:v>2008.5710382513594</c:v>
                      </c:pt>
                      <c:pt idx="3132">
                        <c:v>2008.5737704917965</c:v>
                      </c:pt>
                      <c:pt idx="3133">
                        <c:v>2008.5765027322336</c:v>
                      </c:pt>
                      <c:pt idx="3134">
                        <c:v>2008.5792349726707</c:v>
                      </c:pt>
                      <c:pt idx="3135">
                        <c:v>2008.5819672131079</c:v>
                      </c:pt>
                      <c:pt idx="3136">
                        <c:v>2008.584699453545</c:v>
                      </c:pt>
                      <c:pt idx="3137">
                        <c:v>2008.5874316939821</c:v>
                      </c:pt>
                      <c:pt idx="3138">
                        <c:v>2008.5901639344193</c:v>
                      </c:pt>
                      <c:pt idx="3139">
                        <c:v>2008.5928961748564</c:v>
                      </c:pt>
                      <c:pt idx="3140">
                        <c:v>2008.5956284152935</c:v>
                      </c:pt>
                      <c:pt idx="3141">
                        <c:v>2008.5983606557306</c:v>
                      </c:pt>
                      <c:pt idx="3142">
                        <c:v>2008.6010928961678</c:v>
                      </c:pt>
                      <c:pt idx="3143">
                        <c:v>2008.6038251366049</c:v>
                      </c:pt>
                      <c:pt idx="3144">
                        <c:v>2008.606557377042</c:v>
                      </c:pt>
                      <c:pt idx="3145">
                        <c:v>2008.6092896174791</c:v>
                      </c:pt>
                      <c:pt idx="3146">
                        <c:v>2008.6120218579163</c:v>
                      </c:pt>
                      <c:pt idx="3147">
                        <c:v>2008.6147540983534</c:v>
                      </c:pt>
                      <c:pt idx="3148">
                        <c:v>2008.6174863387905</c:v>
                      </c:pt>
                      <c:pt idx="3149">
                        <c:v>2008.6202185792276</c:v>
                      </c:pt>
                      <c:pt idx="3150">
                        <c:v>2008.6229508196648</c:v>
                      </c:pt>
                      <c:pt idx="3151">
                        <c:v>2008.6256830601019</c:v>
                      </c:pt>
                      <c:pt idx="3152">
                        <c:v>2008.628415300539</c:v>
                      </c:pt>
                      <c:pt idx="3153">
                        <c:v>2008.6311475409761</c:v>
                      </c:pt>
                      <c:pt idx="3154">
                        <c:v>2008.6338797814133</c:v>
                      </c:pt>
                      <c:pt idx="3155">
                        <c:v>2008.6366120218504</c:v>
                      </c:pt>
                      <c:pt idx="3156">
                        <c:v>2008.6393442622875</c:v>
                      </c:pt>
                      <c:pt idx="3157">
                        <c:v>2008.6420765027246</c:v>
                      </c:pt>
                      <c:pt idx="3158">
                        <c:v>2008.6448087431618</c:v>
                      </c:pt>
                      <c:pt idx="3159">
                        <c:v>2008.6475409835989</c:v>
                      </c:pt>
                      <c:pt idx="3160">
                        <c:v>2008.650273224036</c:v>
                      </c:pt>
                      <c:pt idx="3161">
                        <c:v>2008.6530054644732</c:v>
                      </c:pt>
                      <c:pt idx="3162">
                        <c:v>2008.6557377049103</c:v>
                      </c:pt>
                      <c:pt idx="3163">
                        <c:v>2008.6584699453474</c:v>
                      </c:pt>
                      <c:pt idx="3164">
                        <c:v>2008.6612021857845</c:v>
                      </c:pt>
                      <c:pt idx="3165">
                        <c:v>2008.6639344262217</c:v>
                      </c:pt>
                      <c:pt idx="3166">
                        <c:v>2008.6666666666588</c:v>
                      </c:pt>
                      <c:pt idx="3167">
                        <c:v>2008.6693989070959</c:v>
                      </c:pt>
                      <c:pt idx="3168">
                        <c:v>2008.672131147533</c:v>
                      </c:pt>
                      <c:pt idx="3169">
                        <c:v>2008.6748633879702</c:v>
                      </c:pt>
                      <c:pt idx="3170">
                        <c:v>2008.6775956284073</c:v>
                      </c:pt>
                      <c:pt idx="3171">
                        <c:v>2008.6803278688444</c:v>
                      </c:pt>
                      <c:pt idx="3172">
                        <c:v>2008.6830601092815</c:v>
                      </c:pt>
                      <c:pt idx="3173">
                        <c:v>2008.6857923497187</c:v>
                      </c:pt>
                      <c:pt idx="3174">
                        <c:v>2008.6885245901558</c:v>
                      </c:pt>
                      <c:pt idx="3175">
                        <c:v>2008.6912568305929</c:v>
                      </c:pt>
                      <c:pt idx="3176">
                        <c:v>2008.69398907103</c:v>
                      </c:pt>
                      <c:pt idx="3177">
                        <c:v>2008.6967213114672</c:v>
                      </c:pt>
                      <c:pt idx="3178">
                        <c:v>2008.6994535519043</c:v>
                      </c:pt>
                      <c:pt idx="3179">
                        <c:v>2008.7021857923414</c:v>
                      </c:pt>
                      <c:pt idx="3180">
                        <c:v>2008.7049180327786</c:v>
                      </c:pt>
                      <c:pt idx="3181">
                        <c:v>2008.7076502732157</c:v>
                      </c:pt>
                      <c:pt idx="3182">
                        <c:v>2008.7103825136528</c:v>
                      </c:pt>
                      <c:pt idx="3183">
                        <c:v>2008.7131147540899</c:v>
                      </c:pt>
                      <c:pt idx="3184">
                        <c:v>2008.7158469945271</c:v>
                      </c:pt>
                      <c:pt idx="3185">
                        <c:v>2008.7185792349642</c:v>
                      </c:pt>
                      <c:pt idx="3186">
                        <c:v>2008.7213114754013</c:v>
                      </c:pt>
                      <c:pt idx="3187">
                        <c:v>2008.7240437158384</c:v>
                      </c:pt>
                      <c:pt idx="3188">
                        <c:v>2008.7267759562756</c:v>
                      </c:pt>
                      <c:pt idx="3189">
                        <c:v>2008.7295081967127</c:v>
                      </c:pt>
                      <c:pt idx="3190">
                        <c:v>2008.7322404371498</c:v>
                      </c:pt>
                      <c:pt idx="3191">
                        <c:v>2008.7349726775869</c:v>
                      </c:pt>
                      <c:pt idx="3192">
                        <c:v>2008.7377049180241</c:v>
                      </c:pt>
                      <c:pt idx="3193">
                        <c:v>2008.7404371584612</c:v>
                      </c:pt>
                      <c:pt idx="3194">
                        <c:v>2008.7431693988983</c:v>
                      </c:pt>
                      <c:pt idx="3195">
                        <c:v>2008.7459016393354</c:v>
                      </c:pt>
                      <c:pt idx="3196">
                        <c:v>2008.7486338797726</c:v>
                      </c:pt>
                      <c:pt idx="3197">
                        <c:v>2008.7513661202097</c:v>
                      </c:pt>
                      <c:pt idx="3198">
                        <c:v>2008.7540983606468</c:v>
                      </c:pt>
                      <c:pt idx="3199">
                        <c:v>2008.7568306010839</c:v>
                      </c:pt>
                      <c:pt idx="3200">
                        <c:v>2008.7595628415211</c:v>
                      </c:pt>
                      <c:pt idx="3201">
                        <c:v>2008.7622950819582</c:v>
                      </c:pt>
                      <c:pt idx="3202">
                        <c:v>2008.7650273223953</c:v>
                      </c:pt>
                      <c:pt idx="3203">
                        <c:v>2008.7677595628325</c:v>
                      </c:pt>
                      <c:pt idx="3204">
                        <c:v>2008.7704918032696</c:v>
                      </c:pt>
                      <c:pt idx="3205">
                        <c:v>2008.7732240437067</c:v>
                      </c:pt>
                      <c:pt idx="3206">
                        <c:v>2008.7759562841438</c:v>
                      </c:pt>
                      <c:pt idx="3207">
                        <c:v>2008.778688524581</c:v>
                      </c:pt>
                      <c:pt idx="3208">
                        <c:v>2008.7814207650181</c:v>
                      </c:pt>
                      <c:pt idx="3209">
                        <c:v>2008.7841530054552</c:v>
                      </c:pt>
                      <c:pt idx="3210">
                        <c:v>2008.7868852458923</c:v>
                      </c:pt>
                      <c:pt idx="3211">
                        <c:v>2008.7896174863295</c:v>
                      </c:pt>
                      <c:pt idx="3212">
                        <c:v>2008.7923497267666</c:v>
                      </c:pt>
                      <c:pt idx="3213">
                        <c:v>2008.7950819672037</c:v>
                      </c:pt>
                      <c:pt idx="3214">
                        <c:v>2008.7978142076408</c:v>
                      </c:pt>
                      <c:pt idx="3215">
                        <c:v>2008.800546448078</c:v>
                      </c:pt>
                      <c:pt idx="3216">
                        <c:v>2008.8032786885151</c:v>
                      </c:pt>
                      <c:pt idx="3217">
                        <c:v>2008.8060109289522</c:v>
                      </c:pt>
                      <c:pt idx="3218">
                        <c:v>2008.8087431693893</c:v>
                      </c:pt>
                      <c:pt idx="3219">
                        <c:v>2008.8114754098265</c:v>
                      </c:pt>
                      <c:pt idx="3220">
                        <c:v>2008.8142076502636</c:v>
                      </c:pt>
                      <c:pt idx="3221">
                        <c:v>2008.8169398907007</c:v>
                      </c:pt>
                      <c:pt idx="3222">
                        <c:v>2008.8196721311378</c:v>
                      </c:pt>
                      <c:pt idx="3223">
                        <c:v>2008.822404371575</c:v>
                      </c:pt>
                      <c:pt idx="3224">
                        <c:v>2008.8251366120121</c:v>
                      </c:pt>
                      <c:pt idx="3225">
                        <c:v>2008.8278688524492</c:v>
                      </c:pt>
                      <c:pt idx="3226">
                        <c:v>2008.8306010928864</c:v>
                      </c:pt>
                      <c:pt idx="3227">
                        <c:v>2008.8333333333235</c:v>
                      </c:pt>
                      <c:pt idx="3228">
                        <c:v>2008.8360655737606</c:v>
                      </c:pt>
                      <c:pt idx="3229">
                        <c:v>2008.8387978141977</c:v>
                      </c:pt>
                      <c:pt idx="3230">
                        <c:v>2008.8415300546349</c:v>
                      </c:pt>
                      <c:pt idx="3231">
                        <c:v>2008.844262295072</c:v>
                      </c:pt>
                      <c:pt idx="3232">
                        <c:v>2008.8469945355091</c:v>
                      </c:pt>
                      <c:pt idx="3233">
                        <c:v>2008.8497267759462</c:v>
                      </c:pt>
                      <c:pt idx="3234">
                        <c:v>2008.8524590163834</c:v>
                      </c:pt>
                      <c:pt idx="3235">
                        <c:v>2008.8551912568205</c:v>
                      </c:pt>
                      <c:pt idx="3236">
                        <c:v>2008.8579234972576</c:v>
                      </c:pt>
                      <c:pt idx="3237">
                        <c:v>2008.8606557376947</c:v>
                      </c:pt>
                      <c:pt idx="3238">
                        <c:v>2008.8633879781319</c:v>
                      </c:pt>
                      <c:pt idx="3239">
                        <c:v>2008.866120218569</c:v>
                      </c:pt>
                      <c:pt idx="3240">
                        <c:v>2008.8688524590061</c:v>
                      </c:pt>
                      <c:pt idx="3241">
                        <c:v>2008.8715846994432</c:v>
                      </c:pt>
                      <c:pt idx="3242">
                        <c:v>2008.8743169398804</c:v>
                      </c:pt>
                      <c:pt idx="3243">
                        <c:v>2008.8770491803175</c:v>
                      </c:pt>
                      <c:pt idx="3244">
                        <c:v>2008.8797814207546</c:v>
                      </c:pt>
                      <c:pt idx="3245">
                        <c:v>2008.8825136611918</c:v>
                      </c:pt>
                      <c:pt idx="3246">
                        <c:v>2008.8852459016289</c:v>
                      </c:pt>
                      <c:pt idx="3247">
                        <c:v>2008.887978142066</c:v>
                      </c:pt>
                      <c:pt idx="3248">
                        <c:v>2008.8907103825031</c:v>
                      </c:pt>
                      <c:pt idx="3249">
                        <c:v>2008.8934426229403</c:v>
                      </c:pt>
                      <c:pt idx="3250">
                        <c:v>2008.8961748633774</c:v>
                      </c:pt>
                      <c:pt idx="3251">
                        <c:v>2008.8989071038145</c:v>
                      </c:pt>
                      <c:pt idx="3252">
                        <c:v>2008.9016393442516</c:v>
                      </c:pt>
                      <c:pt idx="3253">
                        <c:v>2008.9043715846888</c:v>
                      </c:pt>
                      <c:pt idx="3254">
                        <c:v>2008.9071038251259</c:v>
                      </c:pt>
                      <c:pt idx="3255">
                        <c:v>2008.909836065563</c:v>
                      </c:pt>
                      <c:pt idx="3256">
                        <c:v>2008.9125683060001</c:v>
                      </c:pt>
                      <c:pt idx="3257">
                        <c:v>2008.9153005464373</c:v>
                      </c:pt>
                      <c:pt idx="3258">
                        <c:v>2008.9180327868744</c:v>
                      </c:pt>
                      <c:pt idx="3259">
                        <c:v>2008.9207650273115</c:v>
                      </c:pt>
                      <c:pt idx="3260">
                        <c:v>2008.9234972677486</c:v>
                      </c:pt>
                      <c:pt idx="3261">
                        <c:v>2008.9262295081858</c:v>
                      </c:pt>
                      <c:pt idx="3262">
                        <c:v>2008.9289617486229</c:v>
                      </c:pt>
                      <c:pt idx="3263">
                        <c:v>2008.93169398906</c:v>
                      </c:pt>
                      <c:pt idx="3264">
                        <c:v>2008.9344262294971</c:v>
                      </c:pt>
                      <c:pt idx="3265">
                        <c:v>2008.9371584699343</c:v>
                      </c:pt>
                      <c:pt idx="3266">
                        <c:v>2008.9398907103714</c:v>
                      </c:pt>
                      <c:pt idx="3267">
                        <c:v>2008.9426229508085</c:v>
                      </c:pt>
                      <c:pt idx="3268">
                        <c:v>2008.9453551912457</c:v>
                      </c:pt>
                      <c:pt idx="3269">
                        <c:v>2008.9480874316828</c:v>
                      </c:pt>
                      <c:pt idx="3270">
                        <c:v>2008.9508196721199</c:v>
                      </c:pt>
                      <c:pt idx="3271">
                        <c:v>2008.953551912557</c:v>
                      </c:pt>
                      <c:pt idx="3272">
                        <c:v>2008.9562841529942</c:v>
                      </c:pt>
                      <c:pt idx="3273">
                        <c:v>2008.9590163934313</c:v>
                      </c:pt>
                      <c:pt idx="3274">
                        <c:v>2008.9617486338684</c:v>
                      </c:pt>
                      <c:pt idx="3275">
                        <c:v>2008.9644808743055</c:v>
                      </c:pt>
                      <c:pt idx="3276">
                        <c:v>2008.9672131147427</c:v>
                      </c:pt>
                      <c:pt idx="3277">
                        <c:v>2008.9699453551798</c:v>
                      </c:pt>
                      <c:pt idx="3278">
                        <c:v>2008.9726775956169</c:v>
                      </c:pt>
                      <c:pt idx="3279">
                        <c:v>2008.975409836054</c:v>
                      </c:pt>
                      <c:pt idx="3280">
                        <c:v>2008.9781420764912</c:v>
                      </c:pt>
                      <c:pt idx="3281">
                        <c:v>2008.9808743169283</c:v>
                      </c:pt>
                      <c:pt idx="3282">
                        <c:v>2008.9836065573654</c:v>
                      </c:pt>
                      <c:pt idx="3283">
                        <c:v>2008.9863387978025</c:v>
                      </c:pt>
                      <c:pt idx="3284">
                        <c:v>2008.9890710382397</c:v>
                      </c:pt>
                      <c:pt idx="3285">
                        <c:v>2008.9918032786768</c:v>
                      </c:pt>
                      <c:pt idx="3286">
                        <c:v>2008.9945355191139</c:v>
                      </c:pt>
                      <c:pt idx="3287">
                        <c:v>2008.9972677595511</c:v>
                      </c:pt>
                      <c:pt idx="3288">
                        <c:v>2009</c:v>
                      </c:pt>
                      <c:pt idx="3289">
                        <c:v>2009.0027397260274</c:v>
                      </c:pt>
                      <c:pt idx="3290">
                        <c:v>2009.0054794520547</c:v>
                      </c:pt>
                      <c:pt idx="3291">
                        <c:v>2009.0082191780821</c:v>
                      </c:pt>
                      <c:pt idx="3292">
                        <c:v>2009.0109589041094</c:v>
                      </c:pt>
                      <c:pt idx="3293">
                        <c:v>2009.0136986301368</c:v>
                      </c:pt>
                      <c:pt idx="3294">
                        <c:v>2009.0164383561641</c:v>
                      </c:pt>
                      <c:pt idx="3295">
                        <c:v>2009.0191780821915</c:v>
                      </c:pt>
                      <c:pt idx="3296">
                        <c:v>2009.0219178082189</c:v>
                      </c:pt>
                      <c:pt idx="3297">
                        <c:v>2009.0246575342462</c:v>
                      </c:pt>
                      <c:pt idx="3298">
                        <c:v>2009.0273972602736</c:v>
                      </c:pt>
                      <c:pt idx="3299">
                        <c:v>2009.0301369863009</c:v>
                      </c:pt>
                      <c:pt idx="3300">
                        <c:v>2009.0328767123283</c:v>
                      </c:pt>
                      <c:pt idx="3301">
                        <c:v>2009.0356164383556</c:v>
                      </c:pt>
                      <c:pt idx="3302">
                        <c:v>2009.038356164383</c:v>
                      </c:pt>
                      <c:pt idx="3303">
                        <c:v>2009.0410958904104</c:v>
                      </c:pt>
                      <c:pt idx="3304">
                        <c:v>2009.0438356164377</c:v>
                      </c:pt>
                      <c:pt idx="3305">
                        <c:v>2009.0465753424651</c:v>
                      </c:pt>
                      <c:pt idx="3306">
                        <c:v>2009.0493150684924</c:v>
                      </c:pt>
                      <c:pt idx="3307">
                        <c:v>2009.0520547945198</c:v>
                      </c:pt>
                      <c:pt idx="3308">
                        <c:v>2009.0547945205471</c:v>
                      </c:pt>
                      <c:pt idx="3309">
                        <c:v>2009.0575342465745</c:v>
                      </c:pt>
                      <c:pt idx="3310">
                        <c:v>2009.0602739726019</c:v>
                      </c:pt>
                      <c:pt idx="3311">
                        <c:v>2009.0630136986292</c:v>
                      </c:pt>
                      <c:pt idx="3312">
                        <c:v>2009.0657534246566</c:v>
                      </c:pt>
                      <c:pt idx="3313">
                        <c:v>2009.0684931506839</c:v>
                      </c:pt>
                      <c:pt idx="3314">
                        <c:v>2009.0712328767113</c:v>
                      </c:pt>
                      <c:pt idx="3315">
                        <c:v>2009.0739726027386</c:v>
                      </c:pt>
                      <c:pt idx="3316">
                        <c:v>2009.076712328766</c:v>
                      </c:pt>
                      <c:pt idx="3317">
                        <c:v>2009.0794520547934</c:v>
                      </c:pt>
                      <c:pt idx="3318">
                        <c:v>2009.0821917808207</c:v>
                      </c:pt>
                      <c:pt idx="3319">
                        <c:v>2009.0849315068481</c:v>
                      </c:pt>
                      <c:pt idx="3320">
                        <c:v>2009.0876712328754</c:v>
                      </c:pt>
                      <c:pt idx="3321">
                        <c:v>2009.0904109589028</c:v>
                      </c:pt>
                      <c:pt idx="3322">
                        <c:v>2009.0931506849302</c:v>
                      </c:pt>
                      <c:pt idx="3323">
                        <c:v>2009.0958904109575</c:v>
                      </c:pt>
                      <c:pt idx="3324">
                        <c:v>2009.0986301369849</c:v>
                      </c:pt>
                      <c:pt idx="3325">
                        <c:v>2009.1013698630122</c:v>
                      </c:pt>
                      <c:pt idx="3326">
                        <c:v>2009.1041095890396</c:v>
                      </c:pt>
                      <c:pt idx="3327">
                        <c:v>2009.1068493150669</c:v>
                      </c:pt>
                      <c:pt idx="3328">
                        <c:v>2009.1095890410943</c:v>
                      </c:pt>
                      <c:pt idx="3329">
                        <c:v>2009.1123287671217</c:v>
                      </c:pt>
                      <c:pt idx="3330">
                        <c:v>2009.115068493149</c:v>
                      </c:pt>
                      <c:pt idx="3331">
                        <c:v>2009.1178082191764</c:v>
                      </c:pt>
                      <c:pt idx="3332">
                        <c:v>2009.1205479452037</c:v>
                      </c:pt>
                      <c:pt idx="3333">
                        <c:v>2009.1232876712311</c:v>
                      </c:pt>
                      <c:pt idx="3334">
                        <c:v>2009.1260273972584</c:v>
                      </c:pt>
                      <c:pt idx="3335">
                        <c:v>2009.1287671232858</c:v>
                      </c:pt>
                      <c:pt idx="3336">
                        <c:v>2009.1315068493132</c:v>
                      </c:pt>
                      <c:pt idx="3337">
                        <c:v>2009.1342465753405</c:v>
                      </c:pt>
                      <c:pt idx="3338">
                        <c:v>2009.1369863013679</c:v>
                      </c:pt>
                      <c:pt idx="3339">
                        <c:v>2009.1397260273952</c:v>
                      </c:pt>
                      <c:pt idx="3340">
                        <c:v>2009.1424657534226</c:v>
                      </c:pt>
                      <c:pt idx="3341">
                        <c:v>2009.1452054794499</c:v>
                      </c:pt>
                      <c:pt idx="3342">
                        <c:v>2009.1479452054773</c:v>
                      </c:pt>
                      <c:pt idx="3343">
                        <c:v>2009.1506849315047</c:v>
                      </c:pt>
                      <c:pt idx="3344">
                        <c:v>2009.153424657532</c:v>
                      </c:pt>
                      <c:pt idx="3345">
                        <c:v>2009.1561643835594</c:v>
                      </c:pt>
                      <c:pt idx="3346">
                        <c:v>2009.1589041095867</c:v>
                      </c:pt>
                      <c:pt idx="3347">
                        <c:v>2009.1616438356141</c:v>
                      </c:pt>
                      <c:pt idx="3348">
                        <c:v>2009.1643835616414</c:v>
                      </c:pt>
                      <c:pt idx="3349">
                        <c:v>2009.1671232876688</c:v>
                      </c:pt>
                      <c:pt idx="3350">
                        <c:v>2009.1698630136962</c:v>
                      </c:pt>
                      <c:pt idx="3351">
                        <c:v>2009.1726027397235</c:v>
                      </c:pt>
                      <c:pt idx="3352">
                        <c:v>2009.1753424657509</c:v>
                      </c:pt>
                      <c:pt idx="3353">
                        <c:v>2009.1780821917782</c:v>
                      </c:pt>
                      <c:pt idx="3354">
                        <c:v>2009.1808219178056</c:v>
                      </c:pt>
                      <c:pt idx="3355">
                        <c:v>2009.1835616438329</c:v>
                      </c:pt>
                      <c:pt idx="3356">
                        <c:v>2009.1863013698603</c:v>
                      </c:pt>
                      <c:pt idx="3357">
                        <c:v>2009.1890410958877</c:v>
                      </c:pt>
                      <c:pt idx="3358">
                        <c:v>2009.191780821915</c:v>
                      </c:pt>
                      <c:pt idx="3359">
                        <c:v>2009.1945205479424</c:v>
                      </c:pt>
                      <c:pt idx="3360">
                        <c:v>2009.1972602739697</c:v>
                      </c:pt>
                      <c:pt idx="3361">
                        <c:v>2009.1999999999971</c:v>
                      </c:pt>
                      <c:pt idx="3362">
                        <c:v>2009.2027397260244</c:v>
                      </c:pt>
                      <c:pt idx="3363">
                        <c:v>2009.2054794520518</c:v>
                      </c:pt>
                      <c:pt idx="3364">
                        <c:v>2009.2082191780792</c:v>
                      </c:pt>
                      <c:pt idx="3365">
                        <c:v>2009.2109589041065</c:v>
                      </c:pt>
                      <c:pt idx="3366">
                        <c:v>2009.2136986301339</c:v>
                      </c:pt>
                      <c:pt idx="3367">
                        <c:v>2009.2164383561612</c:v>
                      </c:pt>
                      <c:pt idx="3368">
                        <c:v>2009.2191780821886</c:v>
                      </c:pt>
                      <c:pt idx="3369">
                        <c:v>2009.2219178082159</c:v>
                      </c:pt>
                      <c:pt idx="3370">
                        <c:v>2009.2246575342433</c:v>
                      </c:pt>
                      <c:pt idx="3371">
                        <c:v>2009.2273972602707</c:v>
                      </c:pt>
                      <c:pt idx="3372">
                        <c:v>2009.230136986298</c:v>
                      </c:pt>
                      <c:pt idx="3373">
                        <c:v>2009.2328767123254</c:v>
                      </c:pt>
                      <c:pt idx="3374">
                        <c:v>2009.2356164383527</c:v>
                      </c:pt>
                      <c:pt idx="3375">
                        <c:v>2009.2383561643801</c:v>
                      </c:pt>
                      <c:pt idx="3376">
                        <c:v>2009.2410958904075</c:v>
                      </c:pt>
                      <c:pt idx="3377">
                        <c:v>2009.2438356164348</c:v>
                      </c:pt>
                      <c:pt idx="3378">
                        <c:v>2009.2465753424622</c:v>
                      </c:pt>
                      <c:pt idx="3379">
                        <c:v>2009.2493150684895</c:v>
                      </c:pt>
                      <c:pt idx="3380">
                        <c:v>2009.2520547945169</c:v>
                      </c:pt>
                      <c:pt idx="3381">
                        <c:v>2009.2547945205442</c:v>
                      </c:pt>
                      <c:pt idx="3382">
                        <c:v>2009.2575342465716</c:v>
                      </c:pt>
                      <c:pt idx="3383">
                        <c:v>2009.260273972599</c:v>
                      </c:pt>
                      <c:pt idx="3384">
                        <c:v>2009.2630136986263</c:v>
                      </c:pt>
                      <c:pt idx="3385">
                        <c:v>2009.2657534246537</c:v>
                      </c:pt>
                      <c:pt idx="3386">
                        <c:v>2009.268493150681</c:v>
                      </c:pt>
                      <c:pt idx="3387">
                        <c:v>2009.2712328767084</c:v>
                      </c:pt>
                      <c:pt idx="3388">
                        <c:v>2009.2739726027357</c:v>
                      </c:pt>
                      <c:pt idx="3389">
                        <c:v>2009.2767123287631</c:v>
                      </c:pt>
                      <c:pt idx="3390">
                        <c:v>2009.2794520547905</c:v>
                      </c:pt>
                      <c:pt idx="3391">
                        <c:v>2009.2821917808178</c:v>
                      </c:pt>
                      <c:pt idx="3392">
                        <c:v>2009.2849315068452</c:v>
                      </c:pt>
                      <c:pt idx="3393">
                        <c:v>2009.2876712328725</c:v>
                      </c:pt>
                      <c:pt idx="3394">
                        <c:v>2009.2904109588999</c:v>
                      </c:pt>
                      <c:pt idx="3395">
                        <c:v>2009.2931506849272</c:v>
                      </c:pt>
                      <c:pt idx="3396">
                        <c:v>2009.2958904109546</c:v>
                      </c:pt>
                      <c:pt idx="3397">
                        <c:v>2009.298630136982</c:v>
                      </c:pt>
                      <c:pt idx="3398">
                        <c:v>2009.3013698630093</c:v>
                      </c:pt>
                      <c:pt idx="3399">
                        <c:v>2009.3041095890367</c:v>
                      </c:pt>
                      <c:pt idx="3400">
                        <c:v>2009.306849315064</c:v>
                      </c:pt>
                      <c:pt idx="3401">
                        <c:v>2009.3095890410914</c:v>
                      </c:pt>
                      <c:pt idx="3402">
                        <c:v>2009.3123287671187</c:v>
                      </c:pt>
                      <c:pt idx="3403">
                        <c:v>2009.3150684931461</c:v>
                      </c:pt>
                      <c:pt idx="3404">
                        <c:v>2009.3178082191735</c:v>
                      </c:pt>
                      <c:pt idx="3405">
                        <c:v>2009.3205479452008</c:v>
                      </c:pt>
                      <c:pt idx="3406">
                        <c:v>2009.3232876712282</c:v>
                      </c:pt>
                      <c:pt idx="3407">
                        <c:v>2009.3260273972555</c:v>
                      </c:pt>
                      <c:pt idx="3408">
                        <c:v>2009.3287671232829</c:v>
                      </c:pt>
                      <c:pt idx="3409">
                        <c:v>2009.3315068493102</c:v>
                      </c:pt>
                      <c:pt idx="3410">
                        <c:v>2009.3342465753376</c:v>
                      </c:pt>
                      <c:pt idx="3411">
                        <c:v>2009.336986301365</c:v>
                      </c:pt>
                      <c:pt idx="3412">
                        <c:v>2009.3397260273923</c:v>
                      </c:pt>
                      <c:pt idx="3413">
                        <c:v>2009.3424657534197</c:v>
                      </c:pt>
                      <c:pt idx="3414">
                        <c:v>2009.345205479447</c:v>
                      </c:pt>
                      <c:pt idx="3415">
                        <c:v>2009.3479452054744</c:v>
                      </c:pt>
                      <c:pt idx="3416">
                        <c:v>2009.3506849315017</c:v>
                      </c:pt>
                      <c:pt idx="3417">
                        <c:v>2009.3534246575291</c:v>
                      </c:pt>
                      <c:pt idx="3418">
                        <c:v>2009.3561643835565</c:v>
                      </c:pt>
                      <c:pt idx="3419">
                        <c:v>2009.3589041095838</c:v>
                      </c:pt>
                      <c:pt idx="3420">
                        <c:v>2009.3616438356112</c:v>
                      </c:pt>
                      <c:pt idx="3421">
                        <c:v>2009.3643835616385</c:v>
                      </c:pt>
                      <c:pt idx="3422">
                        <c:v>2009.3671232876659</c:v>
                      </c:pt>
                      <c:pt idx="3423">
                        <c:v>2009.3698630136932</c:v>
                      </c:pt>
                      <c:pt idx="3424">
                        <c:v>2009.3726027397206</c:v>
                      </c:pt>
                      <c:pt idx="3425">
                        <c:v>2009.375342465748</c:v>
                      </c:pt>
                      <c:pt idx="3426">
                        <c:v>2009.3780821917753</c:v>
                      </c:pt>
                      <c:pt idx="3427">
                        <c:v>2009.3808219178027</c:v>
                      </c:pt>
                      <c:pt idx="3428">
                        <c:v>2009.38356164383</c:v>
                      </c:pt>
                      <c:pt idx="3429">
                        <c:v>2009.3863013698574</c:v>
                      </c:pt>
                      <c:pt idx="3430">
                        <c:v>2009.3890410958847</c:v>
                      </c:pt>
                      <c:pt idx="3431">
                        <c:v>2009.3917808219121</c:v>
                      </c:pt>
                      <c:pt idx="3432">
                        <c:v>2009.3945205479395</c:v>
                      </c:pt>
                      <c:pt idx="3433">
                        <c:v>2009.3972602739668</c:v>
                      </c:pt>
                      <c:pt idx="3434">
                        <c:v>2009.3999999999942</c:v>
                      </c:pt>
                      <c:pt idx="3435">
                        <c:v>2009.4027397260215</c:v>
                      </c:pt>
                      <c:pt idx="3436">
                        <c:v>2009.4054794520489</c:v>
                      </c:pt>
                      <c:pt idx="3437">
                        <c:v>2009.4082191780763</c:v>
                      </c:pt>
                      <c:pt idx="3438">
                        <c:v>2009.4109589041036</c:v>
                      </c:pt>
                      <c:pt idx="3439">
                        <c:v>2009.413698630131</c:v>
                      </c:pt>
                      <c:pt idx="3440">
                        <c:v>2009.4164383561583</c:v>
                      </c:pt>
                      <c:pt idx="3441">
                        <c:v>2009.4191780821857</c:v>
                      </c:pt>
                      <c:pt idx="3442">
                        <c:v>2009.421917808213</c:v>
                      </c:pt>
                      <c:pt idx="3443">
                        <c:v>2009.4246575342404</c:v>
                      </c:pt>
                      <c:pt idx="3444">
                        <c:v>2009.4273972602678</c:v>
                      </c:pt>
                      <c:pt idx="3445">
                        <c:v>2009.4301369862951</c:v>
                      </c:pt>
                      <c:pt idx="3446">
                        <c:v>2009.4328767123225</c:v>
                      </c:pt>
                      <c:pt idx="3447">
                        <c:v>2009.4356164383498</c:v>
                      </c:pt>
                      <c:pt idx="3448">
                        <c:v>2009.4383561643772</c:v>
                      </c:pt>
                      <c:pt idx="3449">
                        <c:v>2009.4410958904045</c:v>
                      </c:pt>
                      <c:pt idx="3450">
                        <c:v>2009.4438356164319</c:v>
                      </c:pt>
                      <c:pt idx="3451">
                        <c:v>2009.4465753424593</c:v>
                      </c:pt>
                      <c:pt idx="3452">
                        <c:v>2009.4493150684866</c:v>
                      </c:pt>
                      <c:pt idx="3453">
                        <c:v>2009.452054794514</c:v>
                      </c:pt>
                      <c:pt idx="3454">
                        <c:v>2009.4547945205413</c:v>
                      </c:pt>
                      <c:pt idx="3455">
                        <c:v>2009.4575342465687</c:v>
                      </c:pt>
                      <c:pt idx="3456">
                        <c:v>2009.460273972596</c:v>
                      </c:pt>
                      <c:pt idx="3457">
                        <c:v>2009.4630136986234</c:v>
                      </c:pt>
                      <c:pt idx="3458">
                        <c:v>2009.4657534246508</c:v>
                      </c:pt>
                      <c:pt idx="3459">
                        <c:v>2009.4684931506781</c:v>
                      </c:pt>
                      <c:pt idx="3460">
                        <c:v>2009.4712328767055</c:v>
                      </c:pt>
                      <c:pt idx="3461">
                        <c:v>2009.4739726027328</c:v>
                      </c:pt>
                      <c:pt idx="3462">
                        <c:v>2009.4767123287602</c:v>
                      </c:pt>
                      <c:pt idx="3463">
                        <c:v>2009.4794520547875</c:v>
                      </c:pt>
                      <c:pt idx="3464">
                        <c:v>2009.4821917808149</c:v>
                      </c:pt>
                      <c:pt idx="3465">
                        <c:v>2009.4849315068423</c:v>
                      </c:pt>
                      <c:pt idx="3466">
                        <c:v>2009.4876712328696</c:v>
                      </c:pt>
                      <c:pt idx="3467">
                        <c:v>2009.490410958897</c:v>
                      </c:pt>
                      <c:pt idx="3468">
                        <c:v>2009.4931506849243</c:v>
                      </c:pt>
                      <c:pt idx="3469">
                        <c:v>2009.4958904109517</c:v>
                      </c:pt>
                      <c:pt idx="3470">
                        <c:v>2009.498630136979</c:v>
                      </c:pt>
                      <c:pt idx="3471">
                        <c:v>2009.5013698630064</c:v>
                      </c:pt>
                      <c:pt idx="3472">
                        <c:v>2009.5041095890338</c:v>
                      </c:pt>
                      <c:pt idx="3473">
                        <c:v>2009.5068493150611</c:v>
                      </c:pt>
                      <c:pt idx="3474">
                        <c:v>2009.5095890410885</c:v>
                      </c:pt>
                      <c:pt idx="3475">
                        <c:v>2009.5123287671158</c:v>
                      </c:pt>
                      <c:pt idx="3476">
                        <c:v>2009.5150684931432</c:v>
                      </c:pt>
                      <c:pt idx="3477">
                        <c:v>2009.5178082191705</c:v>
                      </c:pt>
                      <c:pt idx="3478">
                        <c:v>2009.5205479451979</c:v>
                      </c:pt>
                      <c:pt idx="3479">
                        <c:v>2009.5232876712253</c:v>
                      </c:pt>
                      <c:pt idx="3480">
                        <c:v>2009.5260273972526</c:v>
                      </c:pt>
                      <c:pt idx="3481">
                        <c:v>2009.52876712328</c:v>
                      </c:pt>
                      <c:pt idx="3482">
                        <c:v>2009.5315068493073</c:v>
                      </c:pt>
                      <c:pt idx="3483">
                        <c:v>2009.5342465753347</c:v>
                      </c:pt>
                      <c:pt idx="3484">
                        <c:v>2009.536986301362</c:v>
                      </c:pt>
                      <c:pt idx="3485">
                        <c:v>2009.5397260273894</c:v>
                      </c:pt>
                      <c:pt idx="3486">
                        <c:v>2009.5424657534168</c:v>
                      </c:pt>
                      <c:pt idx="3487">
                        <c:v>2009.5452054794441</c:v>
                      </c:pt>
                      <c:pt idx="3488">
                        <c:v>2009.5479452054715</c:v>
                      </c:pt>
                      <c:pt idx="3489">
                        <c:v>2009.5506849314988</c:v>
                      </c:pt>
                      <c:pt idx="3490">
                        <c:v>2009.5534246575262</c:v>
                      </c:pt>
                      <c:pt idx="3491">
                        <c:v>2009.5561643835536</c:v>
                      </c:pt>
                      <c:pt idx="3492">
                        <c:v>2009.5589041095809</c:v>
                      </c:pt>
                      <c:pt idx="3493">
                        <c:v>2009.5616438356083</c:v>
                      </c:pt>
                      <c:pt idx="3494">
                        <c:v>2009.5643835616356</c:v>
                      </c:pt>
                      <c:pt idx="3495">
                        <c:v>2009.567123287663</c:v>
                      </c:pt>
                      <c:pt idx="3496">
                        <c:v>2009.5698630136903</c:v>
                      </c:pt>
                      <c:pt idx="3497">
                        <c:v>2009.5726027397177</c:v>
                      </c:pt>
                      <c:pt idx="3498">
                        <c:v>2009.5753424657451</c:v>
                      </c:pt>
                      <c:pt idx="3499">
                        <c:v>2009.5780821917724</c:v>
                      </c:pt>
                      <c:pt idx="3500">
                        <c:v>2009.5808219177998</c:v>
                      </c:pt>
                      <c:pt idx="3501">
                        <c:v>2009.5835616438271</c:v>
                      </c:pt>
                      <c:pt idx="3502">
                        <c:v>2009.5863013698545</c:v>
                      </c:pt>
                      <c:pt idx="3503">
                        <c:v>2009.5890410958818</c:v>
                      </c:pt>
                      <c:pt idx="3504">
                        <c:v>2009.5917808219092</c:v>
                      </c:pt>
                      <c:pt idx="3505">
                        <c:v>2009.5945205479366</c:v>
                      </c:pt>
                      <c:pt idx="3506">
                        <c:v>2009.5972602739639</c:v>
                      </c:pt>
                      <c:pt idx="3507">
                        <c:v>2009.5999999999913</c:v>
                      </c:pt>
                      <c:pt idx="3508">
                        <c:v>2009.6027397260186</c:v>
                      </c:pt>
                      <c:pt idx="3509">
                        <c:v>2009.605479452046</c:v>
                      </c:pt>
                      <c:pt idx="3510">
                        <c:v>2009.6082191780733</c:v>
                      </c:pt>
                      <c:pt idx="3511">
                        <c:v>2009.6109589041007</c:v>
                      </c:pt>
                      <c:pt idx="3512">
                        <c:v>2009.6136986301281</c:v>
                      </c:pt>
                      <c:pt idx="3513">
                        <c:v>2009.6164383561554</c:v>
                      </c:pt>
                      <c:pt idx="3514">
                        <c:v>2009.6191780821828</c:v>
                      </c:pt>
                      <c:pt idx="3515">
                        <c:v>2009.6219178082101</c:v>
                      </c:pt>
                      <c:pt idx="3516">
                        <c:v>2009.6246575342375</c:v>
                      </c:pt>
                      <c:pt idx="3517">
                        <c:v>2009.6273972602648</c:v>
                      </c:pt>
                      <c:pt idx="3518">
                        <c:v>2009.6301369862922</c:v>
                      </c:pt>
                      <c:pt idx="3519">
                        <c:v>2009.6328767123196</c:v>
                      </c:pt>
                      <c:pt idx="3520">
                        <c:v>2009.6356164383469</c:v>
                      </c:pt>
                      <c:pt idx="3521">
                        <c:v>2009.6383561643743</c:v>
                      </c:pt>
                      <c:pt idx="3522">
                        <c:v>2009.6410958904016</c:v>
                      </c:pt>
                      <c:pt idx="3523">
                        <c:v>2009.643835616429</c:v>
                      </c:pt>
                      <c:pt idx="3524">
                        <c:v>2009.6465753424563</c:v>
                      </c:pt>
                      <c:pt idx="3525">
                        <c:v>2009.6493150684837</c:v>
                      </c:pt>
                      <c:pt idx="3526">
                        <c:v>2009.6520547945111</c:v>
                      </c:pt>
                      <c:pt idx="3527">
                        <c:v>2009.6547945205384</c:v>
                      </c:pt>
                      <c:pt idx="3528">
                        <c:v>2009.6575342465658</c:v>
                      </c:pt>
                      <c:pt idx="3529">
                        <c:v>2009.6602739725931</c:v>
                      </c:pt>
                      <c:pt idx="3530">
                        <c:v>2009.6630136986205</c:v>
                      </c:pt>
                      <c:pt idx="3531">
                        <c:v>2009.6657534246478</c:v>
                      </c:pt>
                      <c:pt idx="3532">
                        <c:v>2009.6684931506752</c:v>
                      </c:pt>
                      <c:pt idx="3533">
                        <c:v>2009.6712328767026</c:v>
                      </c:pt>
                      <c:pt idx="3534">
                        <c:v>2009.6739726027299</c:v>
                      </c:pt>
                      <c:pt idx="3535">
                        <c:v>2009.6767123287573</c:v>
                      </c:pt>
                      <c:pt idx="3536">
                        <c:v>2009.6794520547846</c:v>
                      </c:pt>
                      <c:pt idx="3537">
                        <c:v>2009.682191780812</c:v>
                      </c:pt>
                      <c:pt idx="3538">
                        <c:v>2009.6849315068393</c:v>
                      </c:pt>
                      <c:pt idx="3539">
                        <c:v>2009.6876712328667</c:v>
                      </c:pt>
                      <c:pt idx="3540">
                        <c:v>2009.6904109588941</c:v>
                      </c:pt>
                      <c:pt idx="3541">
                        <c:v>2009.6931506849214</c:v>
                      </c:pt>
                      <c:pt idx="3542">
                        <c:v>2009.6958904109488</c:v>
                      </c:pt>
                      <c:pt idx="3543">
                        <c:v>2009.6986301369761</c:v>
                      </c:pt>
                      <c:pt idx="3544">
                        <c:v>2009.7013698630035</c:v>
                      </c:pt>
                      <c:pt idx="3545">
                        <c:v>2009.7041095890308</c:v>
                      </c:pt>
                      <c:pt idx="3546">
                        <c:v>2009.7068493150582</c:v>
                      </c:pt>
                      <c:pt idx="3547">
                        <c:v>2009.7095890410856</c:v>
                      </c:pt>
                      <c:pt idx="3548">
                        <c:v>2009.7123287671129</c:v>
                      </c:pt>
                      <c:pt idx="3549">
                        <c:v>2009.7150684931403</c:v>
                      </c:pt>
                      <c:pt idx="3550">
                        <c:v>2009.7178082191676</c:v>
                      </c:pt>
                      <c:pt idx="3551">
                        <c:v>2009.720547945195</c:v>
                      </c:pt>
                      <c:pt idx="3552">
                        <c:v>2009.7232876712224</c:v>
                      </c:pt>
                      <c:pt idx="3553">
                        <c:v>2009.7260273972497</c:v>
                      </c:pt>
                      <c:pt idx="3554">
                        <c:v>2009.7287671232771</c:v>
                      </c:pt>
                      <c:pt idx="3555">
                        <c:v>2009.7315068493044</c:v>
                      </c:pt>
                      <c:pt idx="3556">
                        <c:v>2009.7342465753318</c:v>
                      </c:pt>
                      <c:pt idx="3557">
                        <c:v>2009.7369863013591</c:v>
                      </c:pt>
                      <c:pt idx="3558">
                        <c:v>2009.7397260273865</c:v>
                      </c:pt>
                      <c:pt idx="3559">
                        <c:v>2009.7424657534139</c:v>
                      </c:pt>
                      <c:pt idx="3560">
                        <c:v>2009.7452054794412</c:v>
                      </c:pt>
                      <c:pt idx="3561">
                        <c:v>2009.7479452054686</c:v>
                      </c:pt>
                      <c:pt idx="3562">
                        <c:v>2009.7506849314959</c:v>
                      </c:pt>
                      <c:pt idx="3563">
                        <c:v>2009.7534246575233</c:v>
                      </c:pt>
                      <c:pt idx="3564">
                        <c:v>2009.7561643835506</c:v>
                      </c:pt>
                      <c:pt idx="3565">
                        <c:v>2009.758904109578</c:v>
                      </c:pt>
                      <c:pt idx="3566">
                        <c:v>2009.7616438356054</c:v>
                      </c:pt>
                      <c:pt idx="3567">
                        <c:v>2009.7643835616327</c:v>
                      </c:pt>
                      <c:pt idx="3568">
                        <c:v>2009.7671232876601</c:v>
                      </c:pt>
                      <c:pt idx="3569">
                        <c:v>2009.7698630136874</c:v>
                      </c:pt>
                      <c:pt idx="3570">
                        <c:v>2009.7726027397148</c:v>
                      </c:pt>
                      <c:pt idx="3571">
                        <c:v>2009.7753424657421</c:v>
                      </c:pt>
                      <c:pt idx="3572">
                        <c:v>2009.7780821917695</c:v>
                      </c:pt>
                      <c:pt idx="3573">
                        <c:v>2009.7808219177969</c:v>
                      </c:pt>
                      <c:pt idx="3574">
                        <c:v>2009.7835616438242</c:v>
                      </c:pt>
                      <c:pt idx="3575">
                        <c:v>2009.7863013698516</c:v>
                      </c:pt>
                      <c:pt idx="3576">
                        <c:v>2009.7890410958789</c:v>
                      </c:pt>
                      <c:pt idx="3577">
                        <c:v>2009.7917808219063</c:v>
                      </c:pt>
                      <c:pt idx="3578">
                        <c:v>2009.7945205479336</c:v>
                      </c:pt>
                      <c:pt idx="3579">
                        <c:v>2009.797260273961</c:v>
                      </c:pt>
                      <c:pt idx="3580">
                        <c:v>2009.7999999999884</c:v>
                      </c:pt>
                      <c:pt idx="3581">
                        <c:v>2009.8027397260157</c:v>
                      </c:pt>
                      <c:pt idx="3582">
                        <c:v>2009.8054794520431</c:v>
                      </c:pt>
                      <c:pt idx="3583">
                        <c:v>2009.8082191780704</c:v>
                      </c:pt>
                      <c:pt idx="3584">
                        <c:v>2009.8109589040978</c:v>
                      </c:pt>
                      <c:pt idx="3585">
                        <c:v>2009.8136986301251</c:v>
                      </c:pt>
                      <c:pt idx="3586">
                        <c:v>2009.8164383561525</c:v>
                      </c:pt>
                      <c:pt idx="3587">
                        <c:v>2009.8191780821799</c:v>
                      </c:pt>
                      <c:pt idx="3588">
                        <c:v>2009.8219178082072</c:v>
                      </c:pt>
                      <c:pt idx="3589">
                        <c:v>2009.8246575342346</c:v>
                      </c:pt>
                      <c:pt idx="3590">
                        <c:v>2009.8273972602619</c:v>
                      </c:pt>
                      <c:pt idx="3591">
                        <c:v>2009.8301369862893</c:v>
                      </c:pt>
                      <c:pt idx="3592">
                        <c:v>2009.8328767123166</c:v>
                      </c:pt>
                      <c:pt idx="3593">
                        <c:v>2009.835616438344</c:v>
                      </c:pt>
                      <c:pt idx="3594">
                        <c:v>2009.8383561643714</c:v>
                      </c:pt>
                      <c:pt idx="3595">
                        <c:v>2009.8410958903987</c:v>
                      </c:pt>
                      <c:pt idx="3596">
                        <c:v>2009.8438356164261</c:v>
                      </c:pt>
                      <c:pt idx="3597">
                        <c:v>2009.8465753424534</c:v>
                      </c:pt>
                      <c:pt idx="3598">
                        <c:v>2009.8493150684808</c:v>
                      </c:pt>
                      <c:pt idx="3599">
                        <c:v>2009.8520547945081</c:v>
                      </c:pt>
                      <c:pt idx="3600">
                        <c:v>2009.8547945205355</c:v>
                      </c:pt>
                      <c:pt idx="3601">
                        <c:v>2009.8575342465629</c:v>
                      </c:pt>
                      <c:pt idx="3602">
                        <c:v>2009.8602739725902</c:v>
                      </c:pt>
                      <c:pt idx="3603">
                        <c:v>2009.8630136986176</c:v>
                      </c:pt>
                      <c:pt idx="3604">
                        <c:v>2009.8657534246449</c:v>
                      </c:pt>
                      <c:pt idx="3605">
                        <c:v>2009.8684931506723</c:v>
                      </c:pt>
                      <c:pt idx="3606">
                        <c:v>2009.8712328766997</c:v>
                      </c:pt>
                      <c:pt idx="3607">
                        <c:v>2009.873972602727</c:v>
                      </c:pt>
                      <c:pt idx="3608">
                        <c:v>2009.8767123287544</c:v>
                      </c:pt>
                      <c:pt idx="3609">
                        <c:v>2009.8794520547817</c:v>
                      </c:pt>
                      <c:pt idx="3610">
                        <c:v>2009.8821917808091</c:v>
                      </c:pt>
                      <c:pt idx="3611">
                        <c:v>2009.8849315068364</c:v>
                      </c:pt>
                      <c:pt idx="3612">
                        <c:v>2009.8876712328638</c:v>
                      </c:pt>
                      <c:pt idx="3613">
                        <c:v>2009.8904109588912</c:v>
                      </c:pt>
                      <c:pt idx="3614">
                        <c:v>2009.8931506849185</c:v>
                      </c:pt>
                      <c:pt idx="3615">
                        <c:v>2009.8958904109459</c:v>
                      </c:pt>
                      <c:pt idx="3616">
                        <c:v>2009.8986301369732</c:v>
                      </c:pt>
                      <c:pt idx="3617">
                        <c:v>2009.9013698630006</c:v>
                      </c:pt>
                      <c:pt idx="3618">
                        <c:v>2009.9041095890279</c:v>
                      </c:pt>
                      <c:pt idx="3619">
                        <c:v>2009.9068493150553</c:v>
                      </c:pt>
                      <c:pt idx="3620">
                        <c:v>2009.9095890410827</c:v>
                      </c:pt>
                      <c:pt idx="3621">
                        <c:v>2009.91232876711</c:v>
                      </c:pt>
                      <c:pt idx="3622">
                        <c:v>2009.9150684931374</c:v>
                      </c:pt>
                      <c:pt idx="3623">
                        <c:v>2009.9178082191647</c:v>
                      </c:pt>
                      <c:pt idx="3624">
                        <c:v>2009.9205479451921</c:v>
                      </c:pt>
                      <c:pt idx="3625">
                        <c:v>2009.9232876712194</c:v>
                      </c:pt>
                      <c:pt idx="3626">
                        <c:v>2009.9260273972468</c:v>
                      </c:pt>
                      <c:pt idx="3627">
                        <c:v>2009.9287671232742</c:v>
                      </c:pt>
                      <c:pt idx="3628">
                        <c:v>2009.9315068493015</c:v>
                      </c:pt>
                      <c:pt idx="3629">
                        <c:v>2009.9342465753289</c:v>
                      </c:pt>
                      <c:pt idx="3630">
                        <c:v>2009.9369863013562</c:v>
                      </c:pt>
                      <c:pt idx="3631">
                        <c:v>2009.9397260273836</c:v>
                      </c:pt>
                      <c:pt idx="3632">
                        <c:v>2009.9424657534109</c:v>
                      </c:pt>
                      <c:pt idx="3633">
                        <c:v>2009.9452054794383</c:v>
                      </c:pt>
                      <c:pt idx="3634">
                        <c:v>2009.9479452054657</c:v>
                      </c:pt>
                      <c:pt idx="3635">
                        <c:v>2009.950684931493</c:v>
                      </c:pt>
                      <c:pt idx="3636">
                        <c:v>2009.9534246575204</c:v>
                      </c:pt>
                      <c:pt idx="3637">
                        <c:v>2009.9561643835477</c:v>
                      </c:pt>
                      <c:pt idx="3638">
                        <c:v>2009.9589041095751</c:v>
                      </c:pt>
                      <c:pt idx="3639">
                        <c:v>2009.9616438356024</c:v>
                      </c:pt>
                      <c:pt idx="3640">
                        <c:v>2009.9643835616298</c:v>
                      </c:pt>
                      <c:pt idx="3641">
                        <c:v>2009.9671232876572</c:v>
                      </c:pt>
                      <c:pt idx="3642">
                        <c:v>2009.9698630136845</c:v>
                      </c:pt>
                      <c:pt idx="3643">
                        <c:v>2009.9726027397119</c:v>
                      </c:pt>
                      <c:pt idx="3644">
                        <c:v>2009.9753424657392</c:v>
                      </c:pt>
                      <c:pt idx="3645">
                        <c:v>2009.9780821917666</c:v>
                      </c:pt>
                      <c:pt idx="3646">
                        <c:v>2009.9808219177939</c:v>
                      </c:pt>
                      <c:pt idx="3647">
                        <c:v>2009.9835616438213</c:v>
                      </c:pt>
                      <c:pt idx="3648">
                        <c:v>2009.9863013698487</c:v>
                      </c:pt>
                      <c:pt idx="3649">
                        <c:v>2009.989041095876</c:v>
                      </c:pt>
                      <c:pt idx="3650">
                        <c:v>2009.9917808219034</c:v>
                      </c:pt>
                      <c:pt idx="3651">
                        <c:v>2009.9945205479307</c:v>
                      </c:pt>
                      <c:pt idx="3652">
                        <c:v>2009.9972602739581</c:v>
                      </c:pt>
                      <c:pt idx="3653">
                        <c:v>2009.9999999999854</c:v>
                      </c:pt>
                      <c:pt idx="3654">
                        <c:v>2010.0027397260128</c:v>
                      </c:pt>
                      <c:pt idx="3655">
                        <c:v>2010.0054794520402</c:v>
                      </c:pt>
                      <c:pt idx="3656">
                        <c:v>2010.0082191780675</c:v>
                      </c:pt>
                      <c:pt idx="3657">
                        <c:v>2010.0109589040949</c:v>
                      </c:pt>
                      <c:pt idx="3658">
                        <c:v>2010.0136986301222</c:v>
                      </c:pt>
                      <c:pt idx="3659">
                        <c:v>2010.0164383561496</c:v>
                      </c:pt>
                      <c:pt idx="3660">
                        <c:v>2010.0191780821769</c:v>
                      </c:pt>
                      <c:pt idx="3661">
                        <c:v>2010.0219178082043</c:v>
                      </c:pt>
                      <c:pt idx="3662">
                        <c:v>2010.0246575342317</c:v>
                      </c:pt>
                      <c:pt idx="3663">
                        <c:v>2010.027397260259</c:v>
                      </c:pt>
                      <c:pt idx="3664">
                        <c:v>2010.0301369862864</c:v>
                      </c:pt>
                      <c:pt idx="3665">
                        <c:v>2010.0328767123137</c:v>
                      </c:pt>
                      <c:pt idx="3666">
                        <c:v>2010.0356164383411</c:v>
                      </c:pt>
                      <c:pt idx="3667">
                        <c:v>2010.0383561643685</c:v>
                      </c:pt>
                      <c:pt idx="3668">
                        <c:v>2010.0410958903958</c:v>
                      </c:pt>
                      <c:pt idx="3669">
                        <c:v>2010.0438356164232</c:v>
                      </c:pt>
                      <c:pt idx="3670">
                        <c:v>2010.0465753424505</c:v>
                      </c:pt>
                      <c:pt idx="3671">
                        <c:v>2010.0493150684779</c:v>
                      </c:pt>
                      <c:pt idx="3672">
                        <c:v>2010.0520547945052</c:v>
                      </c:pt>
                      <c:pt idx="3673">
                        <c:v>2010.0547945205326</c:v>
                      </c:pt>
                      <c:pt idx="3674">
                        <c:v>2010.05753424656</c:v>
                      </c:pt>
                      <c:pt idx="3675">
                        <c:v>2010.0602739725873</c:v>
                      </c:pt>
                      <c:pt idx="3676">
                        <c:v>2010.0630136986147</c:v>
                      </c:pt>
                      <c:pt idx="3677">
                        <c:v>2010.065753424642</c:v>
                      </c:pt>
                      <c:pt idx="3678">
                        <c:v>2010.0684931506694</c:v>
                      </c:pt>
                      <c:pt idx="3679">
                        <c:v>2010.0712328766967</c:v>
                      </c:pt>
                      <c:pt idx="3680">
                        <c:v>2010.0739726027241</c:v>
                      </c:pt>
                      <c:pt idx="3681">
                        <c:v>2010.0767123287515</c:v>
                      </c:pt>
                      <c:pt idx="3682">
                        <c:v>2010.0794520547788</c:v>
                      </c:pt>
                      <c:pt idx="3683">
                        <c:v>2010.0821917808062</c:v>
                      </c:pt>
                      <c:pt idx="3684">
                        <c:v>2010.0849315068335</c:v>
                      </c:pt>
                      <c:pt idx="3685">
                        <c:v>2010.0876712328609</c:v>
                      </c:pt>
                      <c:pt idx="3686">
                        <c:v>2010.0904109588882</c:v>
                      </c:pt>
                      <c:pt idx="3687">
                        <c:v>2010.0931506849156</c:v>
                      </c:pt>
                      <c:pt idx="3688">
                        <c:v>2010.095890410943</c:v>
                      </c:pt>
                      <c:pt idx="3689">
                        <c:v>2010.0986301369703</c:v>
                      </c:pt>
                      <c:pt idx="3690">
                        <c:v>2010.1013698629977</c:v>
                      </c:pt>
                      <c:pt idx="3691">
                        <c:v>2010.104109589025</c:v>
                      </c:pt>
                      <c:pt idx="3692">
                        <c:v>2010.1068493150524</c:v>
                      </c:pt>
                      <c:pt idx="3693">
                        <c:v>2010.1095890410797</c:v>
                      </c:pt>
                      <c:pt idx="3694">
                        <c:v>2010.1123287671071</c:v>
                      </c:pt>
                      <c:pt idx="3695">
                        <c:v>2010.1150684931345</c:v>
                      </c:pt>
                      <c:pt idx="3696">
                        <c:v>2010.1178082191618</c:v>
                      </c:pt>
                      <c:pt idx="3697">
                        <c:v>2010.1205479451892</c:v>
                      </c:pt>
                      <c:pt idx="3698">
                        <c:v>2010.1232876712165</c:v>
                      </c:pt>
                      <c:pt idx="3699">
                        <c:v>2010.1260273972439</c:v>
                      </c:pt>
                      <c:pt idx="3700">
                        <c:v>2010.1287671232712</c:v>
                      </c:pt>
                      <c:pt idx="3701">
                        <c:v>2010.1315068492986</c:v>
                      </c:pt>
                      <c:pt idx="3702">
                        <c:v>2010.134246575326</c:v>
                      </c:pt>
                      <c:pt idx="3703">
                        <c:v>2010.1369863013533</c:v>
                      </c:pt>
                      <c:pt idx="3704">
                        <c:v>2010.1397260273807</c:v>
                      </c:pt>
                      <c:pt idx="3705">
                        <c:v>2010.142465753408</c:v>
                      </c:pt>
                      <c:pt idx="3706">
                        <c:v>2010.1452054794354</c:v>
                      </c:pt>
                      <c:pt idx="3707">
                        <c:v>2010.1479452054627</c:v>
                      </c:pt>
                      <c:pt idx="3708">
                        <c:v>2010.1506849314901</c:v>
                      </c:pt>
                      <c:pt idx="3709">
                        <c:v>2010.1534246575175</c:v>
                      </c:pt>
                      <c:pt idx="3710">
                        <c:v>2010.1561643835448</c:v>
                      </c:pt>
                      <c:pt idx="3711">
                        <c:v>2010.1589041095722</c:v>
                      </c:pt>
                      <c:pt idx="3712">
                        <c:v>2010.1616438355995</c:v>
                      </c:pt>
                      <c:pt idx="3713">
                        <c:v>2010.1643835616269</c:v>
                      </c:pt>
                      <c:pt idx="3714">
                        <c:v>2010.1671232876542</c:v>
                      </c:pt>
                      <c:pt idx="3715">
                        <c:v>2010.1698630136816</c:v>
                      </c:pt>
                      <c:pt idx="3716">
                        <c:v>2010.172602739709</c:v>
                      </c:pt>
                      <c:pt idx="3717">
                        <c:v>2010.1753424657363</c:v>
                      </c:pt>
                      <c:pt idx="3718">
                        <c:v>2010.1780821917637</c:v>
                      </c:pt>
                      <c:pt idx="3719">
                        <c:v>2010.180821917791</c:v>
                      </c:pt>
                      <c:pt idx="3720">
                        <c:v>2010.1835616438184</c:v>
                      </c:pt>
                      <c:pt idx="3721">
                        <c:v>2010.1863013698458</c:v>
                      </c:pt>
                      <c:pt idx="3722">
                        <c:v>2010.1890410958731</c:v>
                      </c:pt>
                      <c:pt idx="3723">
                        <c:v>2010.1917808219005</c:v>
                      </c:pt>
                      <c:pt idx="3724">
                        <c:v>2010.1945205479278</c:v>
                      </c:pt>
                      <c:pt idx="3725">
                        <c:v>2010.1972602739552</c:v>
                      </c:pt>
                      <c:pt idx="3726">
                        <c:v>2010.1999999999825</c:v>
                      </c:pt>
                      <c:pt idx="3727">
                        <c:v>2010.2027397260099</c:v>
                      </c:pt>
                      <c:pt idx="3728">
                        <c:v>2010.2054794520373</c:v>
                      </c:pt>
                      <c:pt idx="3729">
                        <c:v>2010.2082191780646</c:v>
                      </c:pt>
                      <c:pt idx="3730">
                        <c:v>2010.210958904092</c:v>
                      </c:pt>
                      <c:pt idx="3731">
                        <c:v>2010.2136986301193</c:v>
                      </c:pt>
                      <c:pt idx="3732">
                        <c:v>2010.2164383561467</c:v>
                      </c:pt>
                      <c:pt idx="3733">
                        <c:v>2010.219178082174</c:v>
                      </c:pt>
                      <c:pt idx="3734">
                        <c:v>2010.2219178082014</c:v>
                      </c:pt>
                      <c:pt idx="3735">
                        <c:v>2010.2246575342288</c:v>
                      </c:pt>
                      <c:pt idx="3736">
                        <c:v>2010.2273972602561</c:v>
                      </c:pt>
                      <c:pt idx="3737">
                        <c:v>2010.2301369862835</c:v>
                      </c:pt>
                      <c:pt idx="3738">
                        <c:v>2010.2328767123108</c:v>
                      </c:pt>
                      <c:pt idx="3739">
                        <c:v>2010.2356164383382</c:v>
                      </c:pt>
                      <c:pt idx="3740">
                        <c:v>2010.2383561643655</c:v>
                      </c:pt>
                      <c:pt idx="3741">
                        <c:v>2010.2410958903929</c:v>
                      </c:pt>
                      <c:pt idx="3742">
                        <c:v>2010.2438356164203</c:v>
                      </c:pt>
                      <c:pt idx="3743">
                        <c:v>2010.2465753424476</c:v>
                      </c:pt>
                      <c:pt idx="3744">
                        <c:v>2010.249315068475</c:v>
                      </c:pt>
                      <c:pt idx="3745">
                        <c:v>2010.2520547945023</c:v>
                      </c:pt>
                      <c:pt idx="3746">
                        <c:v>2010.2547945205297</c:v>
                      </c:pt>
                      <c:pt idx="3747">
                        <c:v>2010.257534246557</c:v>
                      </c:pt>
                      <c:pt idx="3748">
                        <c:v>2010.2602739725844</c:v>
                      </c:pt>
                      <c:pt idx="3749">
                        <c:v>2010.2630136986118</c:v>
                      </c:pt>
                      <c:pt idx="3750">
                        <c:v>2010.2657534246391</c:v>
                      </c:pt>
                      <c:pt idx="3751">
                        <c:v>2010.2684931506665</c:v>
                      </c:pt>
                      <c:pt idx="3752">
                        <c:v>2010.2712328766938</c:v>
                      </c:pt>
                      <c:pt idx="3753">
                        <c:v>2010.2739726027212</c:v>
                      </c:pt>
                      <c:pt idx="3754">
                        <c:v>2010.2767123287485</c:v>
                      </c:pt>
                      <c:pt idx="3755">
                        <c:v>2010.2794520547759</c:v>
                      </c:pt>
                      <c:pt idx="3756">
                        <c:v>2010.2821917808033</c:v>
                      </c:pt>
                      <c:pt idx="3757">
                        <c:v>2010.2849315068306</c:v>
                      </c:pt>
                      <c:pt idx="3758">
                        <c:v>2010.287671232858</c:v>
                      </c:pt>
                      <c:pt idx="3759">
                        <c:v>2010.2904109588853</c:v>
                      </c:pt>
                      <c:pt idx="3760">
                        <c:v>2010.2931506849127</c:v>
                      </c:pt>
                      <c:pt idx="3761">
                        <c:v>2010.29589041094</c:v>
                      </c:pt>
                      <c:pt idx="3762">
                        <c:v>2010.2986301369674</c:v>
                      </c:pt>
                      <c:pt idx="3763">
                        <c:v>2010.3013698629948</c:v>
                      </c:pt>
                      <c:pt idx="3764">
                        <c:v>2010.3041095890221</c:v>
                      </c:pt>
                      <c:pt idx="3765">
                        <c:v>2010.3068493150495</c:v>
                      </c:pt>
                      <c:pt idx="3766">
                        <c:v>2010.3095890410768</c:v>
                      </c:pt>
                      <c:pt idx="3767">
                        <c:v>2010.3123287671042</c:v>
                      </c:pt>
                      <c:pt idx="3768">
                        <c:v>2010.3150684931315</c:v>
                      </c:pt>
                      <c:pt idx="3769">
                        <c:v>2010.3178082191589</c:v>
                      </c:pt>
                      <c:pt idx="3770">
                        <c:v>2010.3205479451863</c:v>
                      </c:pt>
                      <c:pt idx="3771">
                        <c:v>2010.3232876712136</c:v>
                      </c:pt>
                      <c:pt idx="3772">
                        <c:v>2010.326027397241</c:v>
                      </c:pt>
                      <c:pt idx="3773">
                        <c:v>2010.3287671232683</c:v>
                      </c:pt>
                      <c:pt idx="3774">
                        <c:v>2010.3315068492957</c:v>
                      </c:pt>
                      <c:pt idx="3775">
                        <c:v>2010.334246575323</c:v>
                      </c:pt>
                      <c:pt idx="3776">
                        <c:v>2010.3369863013504</c:v>
                      </c:pt>
                      <c:pt idx="3777">
                        <c:v>2010.3397260273778</c:v>
                      </c:pt>
                      <c:pt idx="3778">
                        <c:v>2010.3424657534051</c:v>
                      </c:pt>
                      <c:pt idx="3779">
                        <c:v>2010.3452054794325</c:v>
                      </c:pt>
                      <c:pt idx="3780">
                        <c:v>2010.3479452054598</c:v>
                      </c:pt>
                      <c:pt idx="3781">
                        <c:v>2010.3506849314872</c:v>
                      </c:pt>
                      <c:pt idx="3782">
                        <c:v>2010.3534246575146</c:v>
                      </c:pt>
                      <c:pt idx="3783">
                        <c:v>2010.3561643835419</c:v>
                      </c:pt>
                      <c:pt idx="3784">
                        <c:v>2010.3589041095693</c:v>
                      </c:pt>
                      <c:pt idx="3785">
                        <c:v>2010.3616438355966</c:v>
                      </c:pt>
                      <c:pt idx="3786">
                        <c:v>2010.364383561624</c:v>
                      </c:pt>
                      <c:pt idx="3787">
                        <c:v>2010.3671232876513</c:v>
                      </c:pt>
                      <c:pt idx="3788">
                        <c:v>2010.3698630136787</c:v>
                      </c:pt>
                      <c:pt idx="3789">
                        <c:v>2010.3726027397061</c:v>
                      </c:pt>
                      <c:pt idx="3790">
                        <c:v>2010.3753424657334</c:v>
                      </c:pt>
                      <c:pt idx="3791">
                        <c:v>2010.3780821917608</c:v>
                      </c:pt>
                      <c:pt idx="3792">
                        <c:v>2010.3808219177881</c:v>
                      </c:pt>
                      <c:pt idx="3793">
                        <c:v>2010.3835616438155</c:v>
                      </c:pt>
                      <c:pt idx="3794">
                        <c:v>2010.3863013698428</c:v>
                      </c:pt>
                      <c:pt idx="3795">
                        <c:v>2010.3890410958702</c:v>
                      </c:pt>
                      <c:pt idx="3796">
                        <c:v>2010.3917808218976</c:v>
                      </c:pt>
                      <c:pt idx="3797">
                        <c:v>2010.3945205479249</c:v>
                      </c:pt>
                      <c:pt idx="3798">
                        <c:v>2010.3972602739523</c:v>
                      </c:pt>
                      <c:pt idx="3799">
                        <c:v>2010.3999999999796</c:v>
                      </c:pt>
                      <c:pt idx="3800">
                        <c:v>2010.402739726007</c:v>
                      </c:pt>
                      <c:pt idx="3801">
                        <c:v>2010.4054794520343</c:v>
                      </c:pt>
                      <c:pt idx="3802">
                        <c:v>2010.4082191780617</c:v>
                      </c:pt>
                      <c:pt idx="3803">
                        <c:v>2010.4109589040891</c:v>
                      </c:pt>
                      <c:pt idx="3804">
                        <c:v>2010.4136986301164</c:v>
                      </c:pt>
                      <c:pt idx="3805">
                        <c:v>2010.4164383561438</c:v>
                      </c:pt>
                      <c:pt idx="3806">
                        <c:v>2010.4191780821711</c:v>
                      </c:pt>
                      <c:pt idx="3807">
                        <c:v>2010.4219178081985</c:v>
                      </c:pt>
                      <c:pt idx="3808">
                        <c:v>2010.4246575342258</c:v>
                      </c:pt>
                      <c:pt idx="3809">
                        <c:v>2010.4273972602532</c:v>
                      </c:pt>
                      <c:pt idx="3810">
                        <c:v>2010.4301369862806</c:v>
                      </c:pt>
                      <c:pt idx="3811">
                        <c:v>2010.4328767123079</c:v>
                      </c:pt>
                      <c:pt idx="3812">
                        <c:v>2010.4356164383353</c:v>
                      </c:pt>
                      <c:pt idx="3813">
                        <c:v>2010.4383561643626</c:v>
                      </c:pt>
                      <c:pt idx="3814">
                        <c:v>2010.44109589039</c:v>
                      </c:pt>
                      <c:pt idx="3815">
                        <c:v>2010.4438356164173</c:v>
                      </c:pt>
                      <c:pt idx="3816">
                        <c:v>2010.4465753424447</c:v>
                      </c:pt>
                      <c:pt idx="3817">
                        <c:v>2010.4493150684721</c:v>
                      </c:pt>
                      <c:pt idx="3818">
                        <c:v>2010.4520547944994</c:v>
                      </c:pt>
                      <c:pt idx="3819">
                        <c:v>2010.4547945205268</c:v>
                      </c:pt>
                      <c:pt idx="3820">
                        <c:v>2010.4575342465541</c:v>
                      </c:pt>
                      <c:pt idx="3821">
                        <c:v>2010.4602739725815</c:v>
                      </c:pt>
                      <c:pt idx="3822">
                        <c:v>2010.4630136986088</c:v>
                      </c:pt>
                      <c:pt idx="3823">
                        <c:v>2010.4657534246362</c:v>
                      </c:pt>
                      <c:pt idx="3824">
                        <c:v>2010.4684931506636</c:v>
                      </c:pt>
                      <c:pt idx="3825">
                        <c:v>2010.4712328766909</c:v>
                      </c:pt>
                      <c:pt idx="3826">
                        <c:v>2010.4739726027183</c:v>
                      </c:pt>
                      <c:pt idx="3827">
                        <c:v>2010.4767123287456</c:v>
                      </c:pt>
                      <c:pt idx="3828">
                        <c:v>2010.479452054773</c:v>
                      </c:pt>
                      <c:pt idx="3829">
                        <c:v>2010.4821917808003</c:v>
                      </c:pt>
                      <c:pt idx="3830">
                        <c:v>2010.4849315068277</c:v>
                      </c:pt>
                      <c:pt idx="3831">
                        <c:v>2010.4876712328551</c:v>
                      </c:pt>
                      <c:pt idx="3832">
                        <c:v>2010.4904109588824</c:v>
                      </c:pt>
                      <c:pt idx="3833">
                        <c:v>2010.4931506849098</c:v>
                      </c:pt>
                      <c:pt idx="3834">
                        <c:v>2010.4958904109371</c:v>
                      </c:pt>
                      <c:pt idx="3835">
                        <c:v>2010.4986301369645</c:v>
                      </c:pt>
                      <c:pt idx="3836">
                        <c:v>2010.5013698629919</c:v>
                      </c:pt>
                      <c:pt idx="3837">
                        <c:v>2010.5041095890192</c:v>
                      </c:pt>
                      <c:pt idx="3838">
                        <c:v>2010.5068493150466</c:v>
                      </c:pt>
                      <c:pt idx="3839">
                        <c:v>2010.5095890410739</c:v>
                      </c:pt>
                      <c:pt idx="3840">
                        <c:v>2010.5123287671013</c:v>
                      </c:pt>
                      <c:pt idx="3841">
                        <c:v>2010.5150684931286</c:v>
                      </c:pt>
                      <c:pt idx="3842">
                        <c:v>2010.517808219156</c:v>
                      </c:pt>
                      <c:pt idx="3843">
                        <c:v>2010.5205479451834</c:v>
                      </c:pt>
                      <c:pt idx="3844">
                        <c:v>2010.5232876712107</c:v>
                      </c:pt>
                      <c:pt idx="3845">
                        <c:v>2010.5260273972381</c:v>
                      </c:pt>
                      <c:pt idx="3846">
                        <c:v>2010.5287671232654</c:v>
                      </c:pt>
                      <c:pt idx="3847">
                        <c:v>2010.5315068492928</c:v>
                      </c:pt>
                      <c:pt idx="3848">
                        <c:v>2010.5342465753201</c:v>
                      </c:pt>
                      <c:pt idx="3849">
                        <c:v>2010.5369863013475</c:v>
                      </c:pt>
                      <c:pt idx="3850">
                        <c:v>2010.5397260273749</c:v>
                      </c:pt>
                      <c:pt idx="3851">
                        <c:v>2010.5424657534022</c:v>
                      </c:pt>
                      <c:pt idx="3852">
                        <c:v>2010.5452054794296</c:v>
                      </c:pt>
                      <c:pt idx="3853">
                        <c:v>2010.5479452054569</c:v>
                      </c:pt>
                      <c:pt idx="3854">
                        <c:v>2010.5506849314843</c:v>
                      </c:pt>
                      <c:pt idx="3855">
                        <c:v>2010.5534246575116</c:v>
                      </c:pt>
                      <c:pt idx="3856">
                        <c:v>2010.556164383539</c:v>
                      </c:pt>
                      <c:pt idx="3857">
                        <c:v>2010.5589041095664</c:v>
                      </c:pt>
                      <c:pt idx="3858">
                        <c:v>2010.5616438355937</c:v>
                      </c:pt>
                      <c:pt idx="3859">
                        <c:v>2010.5643835616211</c:v>
                      </c:pt>
                      <c:pt idx="3860">
                        <c:v>2010.5671232876484</c:v>
                      </c:pt>
                      <c:pt idx="3861">
                        <c:v>2010.5698630136758</c:v>
                      </c:pt>
                      <c:pt idx="3862">
                        <c:v>2010.5726027397031</c:v>
                      </c:pt>
                      <c:pt idx="3863">
                        <c:v>2010.5753424657305</c:v>
                      </c:pt>
                      <c:pt idx="3864">
                        <c:v>2010.5780821917579</c:v>
                      </c:pt>
                      <c:pt idx="3865">
                        <c:v>2010.5808219177852</c:v>
                      </c:pt>
                      <c:pt idx="3866">
                        <c:v>2010.5835616438126</c:v>
                      </c:pt>
                      <c:pt idx="3867">
                        <c:v>2010.5863013698399</c:v>
                      </c:pt>
                      <c:pt idx="3868">
                        <c:v>2010.5890410958673</c:v>
                      </c:pt>
                      <c:pt idx="3869">
                        <c:v>2010.5917808218946</c:v>
                      </c:pt>
                      <c:pt idx="3870">
                        <c:v>2010.594520547922</c:v>
                      </c:pt>
                      <c:pt idx="3871">
                        <c:v>2010.5972602739494</c:v>
                      </c:pt>
                      <c:pt idx="3872">
                        <c:v>2010.5999999999767</c:v>
                      </c:pt>
                      <c:pt idx="3873">
                        <c:v>2010.6027397260041</c:v>
                      </c:pt>
                      <c:pt idx="3874">
                        <c:v>2010.6054794520314</c:v>
                      </c:pt>
                      <c:pt idx="3875">
                        <c:v>2010.6082191780588</c:v>
                      </c:pt>
                      <c:pt idx="3876">
                        <c:v>2010.6109589040861</c:v>
                      </c:pt>
                      <c:pt idx="3877">
                        <c:v>2010.6136986301135</c:v>
                      </c:pt>
                      <c:pt idx="3878">
                        <c:v>2010.6164383561409</c:v>
                      </c:pt>
                      <c:pt idx="3879">
                        <c:v>2010.6191780821682</c:v>
                      </c:pt>
                      <c:pt idx="3880">
                        <c:v>2010.6219178081956</c:v>
                      </c:pt>
                      <c:pt idx="3881">
                        <c:v>2010.6246575342229</c:v>
                      </c:pt>
                      <c:pt idx="3882">
                        <c:v>2010.6273972602503</c:v>
                      </c:pt>
                      <c:pt idx="3883">
                        <c:v>2010.6301369862776</c:v>
                      </c:pt>
                      <c:pt idx="3884">
                        <c:v>2010.632876712305</c:v>
                      </c:pt>
                      <c:pt idx="3885">
                        <c:v>2010.6356164383324</c:v>
                      </c:pt>
                      <c:pt idx="3886">
                        <c:v>2010.6383561643597</c:v>
                      </c:pt>
                      <c:pt idx="3887">
                        <c:v>2010.6410958903871</c:v>
                      </c:pt>
                      <c:pt idx="3888">
                        <c:v>2010.6438356164144</c:v>
                      </c:pt>
                      <c:pt idx="3889">
                        <c:v>2010.6465753424418</c:v>
                      </c:pt>
                      <c:pt idx="3890">
                        <c:v>2010.6493150684691</c:v>
                      </c:pt>
                      <c:pt idx="3891">
                        <c:v>2010.6520547944965</c:v>
                      </c:pt>
                      <c:pt idx="3892">
                        <c:v>2010.6547945205239</c:v>
                      </c:pt>
                      <c:pt idx="3893">
                        <c:v>2010.6575342465512</c:v>
                      </c:pt>
                      <c:pt idx="3894">
                        <c:v>2010.6602739725786</c:v>
                      </c:pt>
                      <c:pt idx="3895">
                        <c:v>2010.6630136986059</c:v>
                      </c:pt>
                      <c:pt idx="3896">
                        <c:v>2010.6657534246333</c:v>
                      </c:pt>
                      <c:pt idx="3897">
                        <c:v>2010.6684931506607</c:v>
                      </c:pt>
                      <c:pt idx="3898">
                        <c:v>2010.671232876688</c:v>
                      </c:pt>
                      <c:pt idx="3899">
                        <c:v>2010.6739726027154</c:v>
                      </c:pt>
                      <c:pt idx="3900">
                        <c:v>2010.6767123287427</c:v>
                      </c:pt>
                      <c:pt idx="3901">
                        <c:v>2010.6794520547701</c:v>
                      </c:pt>
                      <c:pt idx="3902">
                        <c:v>2010.6821917807974</c:v>
                      </c:pt>
                      <c:pt idx="3903">
                        <c:v>2010.6849315068248</c:v>
                      </c:pt>
                      <c:pt idx="3904">
                        <c:v>2010.6876712328522</c:v>
                      </c:pt>
                      <c:pt idx="3905">
                        <c:v>2010.6904109588795</c:v>
                      </c:pt>
                      <c:pt idx="3906">
                        <c:v>2010.6931506849069</c:v>
                      </c:pt>
                      <c:pt idx="3907">
                        <c:v>2010.6958904109342</c:v>
                      </c:pt>
                      <c:pt idx="3908">
                        <c:v>2010.6986301369616</c:v>
                      </c:pt>
                      <c:pt idx="3909">
                        <c:v>2010.7013698629889</c:v>
                      </c:pt>
                      <c:pt idx="3910">
                        <c:v>2010.7041095890163</c:v>
                      </c:pt>
                      <c:pt idx="3911">
                        <c:v>2010.7068493150437</c:v>
                      </c:pt>
                      <c:pt idx="3912">
                        <c:v>2010.709589041071</c:v>
                      </c:pt>
                      <c:pt idx="3913">
                        <c:v>2010.7123287670984</c:v>
                      </c:pt>
                      <c:pt idx="3914">
                        <c:v>2010.7150684931257</c:v>
                      </c:pt>
                      <c:pt idx="3915">
                        <c:v>2010.7178082191531</c:v>
                      </c:pt>
                      <c:pt idx="3916">
                        <c:v>2010.7205479451804</c:v>
                      </c:pt>
                      <c:pt idx="3917">
                        <c:v>2010.7232876712078</c:v>
                      </c:pt>
                      <c:pt idx="3918">
                        <c:v>2010.7260273972352</c:v>
                      </c:pt>
                      <c:pt idx="3919">
                        <c:v>2010.7287671232625</c:v>
                      </c:pt>
                      <c:pt idx="3920">
                        <c:v>2010.7315068492899</c:v>
                      </c:pt>
                      <c:pt idx="3921">
                        <c:v>2010.7342465753172</c:v>
                      </c:pt>
                      <c:pt idx="3922">
                        <c:v>2010.7369863013446</c:v>
                      </c:pt>
                      <c:pt idx="3923">
                        <c:v>2010.7397260273719</c:v>
                      </c:pt>
                      <c:pt idx="3924">
                        <c:v>2010.7424657533993</c:v>
                      </c:pt>
                      <c:pt idx="3925">
                        <c:v>2010.7452054794267</c:v>
                      </c:pt>
                      <c:pt idx="3926">
                        <c:v>2010.747945205454</c:v>
                      </c:pt>
                      <c:pt idx="3927">
                        <c:v>2010.7506849314814</c:v>
                      </c:pt>
                      <c:pt idx="3928">
                        <c:v>2010.7534246575087</c:v>
                      </c:pt>
                      <c:pt idx="3929">
                        <c:v>2010.7561643835361</c:v>
                      </c:pt>
                      <c:pt idx="3930">
                        <c:v>2010.7589041095634</c:v>
                      </c:pt>
                      <c:pt idx="3931">
                        <c:v>2010.7616438355908</c:v>
                      </c:pt>
                      <c:pt idx="3932">
                        <c:v>2010.7643835616182</c:v>
                      </c:pt>
                      <c:pt idx="3933">
                        <c:v>2010.7671232876455</c:v>
                      </c:pt>
                      <c:pt idx="3934">
                        <c:v>2010.7698630136729</c:v>
                      </c:pt>
                      <c:pt idx="3935">
                        <c:v>2010.7726027397002</c:v>
                      </c:pt>
                      <c:pt idx="3936">
                        <c:v>2010.7753424657276</c:v>
                      </c:pt>
                      <c:pt idx="3937">
                        <c:v>2010.7780821917549</c:v>
                      </c:pt>
                      <c:pt idx="3938">
                        <c:v>2010.7808219177823</c:v>
                      </c:pt>
                      <c:pt idx="3939">
                        <c:v>2010.7835616438097</c:v>
                      </c:pt>
                      <c:pt idx="3940">
                        <c:v>2010.786301369837</c:v>
                      </c:pt>
                      <c:pt idx="3941">
                        <c:v>2010.7890410958644</c:v>
                      </c:pt>
                      <c:pt idx="3942">
                        <c:v>2010.7917808218917</c:v>
                      </c:pt>
                      <c:pt idx="3943">
                        <c:v>2010.7945205479191</c:v>
                      </c:pt>
                      <c:pt idx="3944">
                        <c:v>2010.7972602739464</c:v>
                      </c:pt>
                      <c:pt idx="3945">
                        <c:v>2010.7999999999738</c:v>
                      </c:pt>
                      <c:pt idx="3946">
                        <c:v>2010.8027397260012</c:v>
                      </c:pt>
                      <c:pt idx="3947">
                        <c:v>2010.8054794520285</c:v>
                      </c:pt>
                      <c:pt idx="3948">
                        <c:v>2010.8082191780559</c:v>
                      </c:pt>
                      <c:pt idx="3949">
                        <c:v>2010.8109589040832</c:v>
                      </c:pt>
                      <c:pt idx="3950">
                        <c:v>2010.8136986301106</c:v>
                      </c:pt>
                      <c:pt idx="3951">
                        <c:v>2010.816438356138</c:v>
                      </c:pt>
                      <c:pt idx="3952">
                        <c:v>2010.8191780821653</c:v>
                      </c:pt>
                      <c:pt idx="3953">
                        <c:v>2010.8219178081927</c:v>
                      </c:pt>
                      <c:pt idx="3954">
                        <c:v>2010.82465753422</c:v>
                      </c:pt>
                      <c:pt idx="3955">
                        <c:v>2010.8273972602474</c:v>
                      </c:pt>
                      <c:pt idx="3956">
                        <c:v>2010.8301369862747</c:v>
                      </c:pt>
                      <c:pt idx="3957">
                        <c:v>2010.8328767123021</c:v>
                      </c:pt>
                      <c:pt idx="3958">
                        <c:v>2010.8356164383295</c:v>
                      </c:pt>
                      <c:pt idx="3959">
                        <c:v>2010.8383561643568</c:v>
                      </c:pt>
                      <c:pt idx="3960">
                        <c:v>2010.8410958903842</c:v>
                      </c:pt>
                      <c:pt idx="3961">
                        <c:v>2010.8438356164115</c:v>
                      </c:pt>
                      <c:pt idx="3962">
                        <c:v>2010.8465753424389</c:v>
                      </c:pt>
                      <c:pt idx="3963">
                        <c:v>2010.8493150684662</c:v>
                      </c:pt>
                      <c:pt idx="3964">
                        <c:v>2010.8520547944936</c:v>
                      </c:pt>
                      <c:pt idx="3965">
                        <c:v>2010.854794520521</c:v>
                      </c:pt>
                      <c:pt idx="3966">
                        <c:v>2010.8575342465483</c:v>
                      </c:pt>
                      <c:pt idx="3967">
                        <c:v>2010.8602739725757</c:v>
                      </c:pt>
                      <c:pt idx="3968">
                        <c:v>2010.863013698603</c:v>
                      </c:pt>
                      <c:pt idx="3969">
                        <c:v>2010.8657534246304</c:v>
                      </c:pt>
                      <c:pt idx="3970">
                        <c:v>2010.8684931506577</c:v>
                      </c:pt>
                      <c:pt idx="3971">
                        <c:v>2010.8712328766851</c:v>
                      </c:pt>
                      <c:pt idx="3972">
                        <c:v>2010.8739726027125</c:v>
                      </c:pt>
                      <c:pt idx="3973">
                        <c:v>2010.8767123287398</c:v>
                      </c:pt>
                      <c:pt idx="3974">
                        <c:v>2010.8794520547672</c:v>
                      </c:pt>
                      <c:pt idx="3975">
                        <c:v>2010.8821917807945</c:v>
                      </c:pt>
                      <c:pt idx="3976">
                        <c:v>2010.8849315068219</c:v>
                      </c:pt>
                      <c:pt idx="3977">
                        <c:v>2010.8876712328492</c:v>
                      </c:pt>
                      <c:pt idx="3978">
                        <c:v>2010.8904109588766</c:v>
                      </c:pt>
                      <c:pt idx="3979">
                        <c:v>2010.893150684904</c:v>
                      </c:pt>
                      <c:pt idx="3980">
                        <c:v>2010.8958904109313</c:v>
                      </c:pt>
                      <c:pt idx="3981">
                        <c:v>2010.8986301369587</c:v>
                      </c:pt>
                      <c:pt idx="3982">
                        <c:v>2010.901369862986</c:v>
                      </c:pt>
                      <c:pt idx="3983">
                        <c:v>2010.9041095890134</c:v>
                      </c:pt>
                      <c:pt idx="3984">
                        <c:v>2010.9068493150407</c:v>
                      </c:pt>
                      <c:pt idx="3985">
                        <c:v>2010.9095890410681</c:v>
                      </c:pt>
                      <c:pt idx="3986">
                        <c:v>2010.9123287670955</c:v>
                      </c:pt>
                      <c:pt idx="3987">
                        <c:v>2010.9150684931228</c:v>
                      </c:pt>
                      <c:pt idx="3988">
                        <c:v>2010.9178082191502</c:v>
                      </c:pt>
                      <c:pt idx="3989">
                        <c:v>2010.9205479451775</c:v>
                      </c:pt>
                      <c:pt idx="3990">
                        <c:v>2010.9232876712049</c:v>
                      </c:pt>
                      <c:pt idx="3991">
                        <c:v>2010.9260273972322</c:v>
                      </c:pt>
                      <c:pt idx="3992">
                        <c:v>2010.9287671232596</c:v>
                      </c:pt>
                      <c:pt idx="3993">
                        <c:v>2010.931506849287</c:v>
                      </c:pt>
                      <c:pt idx="3994">
                        <c:v>2010.9342465753143</c:v>
                      </c:pt>
                      <c:pt idx="3995">
                        <c:v>2010.9369863013417</c:v>
                      </c:pt>
                      <c:pt idx="3996">
                        <c:v>2010.939726027369</c:v>
                      </c:pt>
                      <c:pt idx="3997">
                        <c:v>2010.9424657533964</c:v>
                      </c:pt>
                      <c:pt idx="3998">
                        <c:v>2010.9452054794237</c:v>
                      </c:pt>
                      <c:pt idx="3999">
                        <c:v>2010.9479452054511</c:v>
                      </c:pt>
                      <c:pt idx="4000">
                        <c:v>2010.9506849314785</c:v>
                      </c:pt>
                      <c:pt idx="4001">
                        <c:v>2010.9534246575058</c:v>
                      </c:pt>
                      <c:pt idx="4002">
                        <c:v>2010.9561643835332</c:v>
                      </c:pt>
                      <c:pt idx="4003">
                        <c:v>2010.9589041095605</c:v>
                      </c:pt>
                      <c:pt idx="4004">
                        <c:v>2010.9616438355879</c:v>
                      </c:pt>
                      <c:pt idx="4005">
                        <c:v>2010.9643835616153</c:v>
                      </c:pt>
                      <c:pt idx="4006">
                        <c:v>2010.9671232876426</c:v>
                      </c:pt>
                      <c:pt idx="4007">
                        <c:v>2010.96986301367</c:v>
                      </c:pt>
                      <c:pt idx="4008">
                        <c:v>2010.9726027396973</c:v>
                      </c:pt>
                      <c:pt idx="4009">
                        <c:v>2010.9753424657247</c:v>
                      </c:pt>
                      <c:pt idx="4010">
                        <c:v>2010.978082191752</c:v>
                      </c:pt>
                      <c:pt idx="4011">
                        <c:v>2010.9808219177794</c:v>
                      </c:pt>
                      <c:pt idx="4012">
                        <c:v>2010.9835616438068</c:v>
                      </c:pt>
                      <c:pt idx="4013">
                        <c:v>2010.9863013698341</c:v>
                      </c:pt>
                      <c:pt idx="4014">
                        <c:v>2010.9890410958615</c:v>
                      </c:pt>
                      <c:pt idx="4015">
                        <c:v>2010.9917808218888</c:v>
                      </c:pt>
                      <c:pt idx="4016">
                        <c:v>2010.9945205479162</c:v>
                      </c:pt>
                      <c:pt idx="4017">
                        <c:v>2010.9972602739435</c:v>
                      </c:pt>
                      <c:pt idx="4018">
                        <c:v>2010.9999999999709</c:v>
                      </c:pt>
                      <c:pt idx="4019">
                        <c:v>2011.0027397259983</c:v>
                      </c:pt>
                      <c:pt idx="4020">
                        <c:v>2011.0054794520256</c:v>
                      </c:pt>
                      <c:pt idx="4021">
                        <c:v>2011.008219178053</c:v>
                      </c:pt>
                      <c:pt idx="4022">
                        <c:v>2011.0109589040803</c:v>
                      </c:pt>
                      <c:pt idx="4023">
                        <c:v>2011.0136986301077</c:v>
                      </c:pt>
                      <c:pt idx="4024">
                        <c:v>2011.016438356135</c:v>
                      </c:pt>
                      <c:pt idx="4025">
                        <c:v>2011.0191780821624</c:v>
                      </c:pt>
                      <c:pt idx="4026">
                        <c:v>2011.0219178081898</c:v>
                      </c:pt>
                      <c:pt idx="4027">
                        <c:v>2011.0246575342171</c:v>
                      </c:pt>
                      <c:pt idx="4028">
                        <c:v>2011.0273972602445</c:v>
                      </c:pt>
                      <c:pt idx="4029">
                        <c:v>2011.0301369862718</c:v>
                      </c:pt>
                      <c:pt idx="4030">
                        <c:v>2011.0328767122992</c:v>
                      </c:pt>
                      <c:pt idx="4031">
                        <c:v>2011.0356164383265</c:v>
                      </c:pt>
                      <c:pt idx="4032">
                        <c:v>2011.0383561643539</c:v>
                      </c:pt>
                      <c:pt idx="4033">
                        <c:v>2011.0410958903813</c:v>
                      </c:pt>
                      <c:pt idx="4034">
                        <c:v>2011.0438356164086</c:v>
                      </c:pt>
                      <c:pt idx="4035">
                        <c:v>2011.046575342436</c:v>
                      </c:pt>
                      <c:pt idx="4036">
                        <c:v>2011.0493150684633</c:v>
                      </c:pt>
                      <c:pt idx="4037">
                        <c:v>2011.0520547944907</c:v>
                      </c:pt>
                      <c:pt idx="4038">
                        <c:v>2011.054794520518</c:v>
                      </c:pt>
                      <c:pt idx="4039">
                        <c:v>2011.0575342465454</c:v>
                      </c:pt>
                      <c:pt idx="4040">
                        <c:v>2011.0602739725728</c:v>
                      </c:pt>
                      <c:pt idx="4041">
                        <c:v>2011.0630136986001</c:v>
                      </c:pt>
                      <c:pt idx="4042">
                        <c:v>2011.0657534246275</c:v>
                      </c:pt>
                      <c:pt idx="4043">
                        <c:v>2011.0684931506548</c:v>
                      </c:pt>
                      <c:pt idx="4044">
                        <c:v>2011.0712328766822</c:v>
                      </c:pt>
                      <c:pt idx="4045">
                        <c:v>2011.0739726027095</c:v>
                      </c:pt>
                      <c:pt idx="4046">
                        <c:v>2011.0767123287369</c:v>
                      </c:pt>
                      <c:pt idx="4047">
                        <c:v>2011.0794520547643</c:v>
                      </c:pt>
                      <c:pt idx="4048">
                        <c:v>2011.0821917807916</c:v>
                      </c:pt>
                      <c:pt idx="4049">
                        <c:v>2011.084931506819</c:v>
                      </c:pt>
                      <c:pt idx="4050">
                        <c:v>2011.0876712328463</c:v>
                      </c:pt>
                      <c:pt idx="4051">
                        <c:v>2011.0904109588737</c:v>
                      </c:pt>
                      <c:pt idx="4052">
                        <c:v>2011.093150684901</c:v>
                      </c:pt>
                      <c:pt idx="4053">
                        <c:v>2011.0958904109284</c:v>
                      </c:pt>
                      <c:pt idx="4054">
                        <c:v>2011.0986301369558</c:v>
                      </c:pt>
                      <c:pt idx="4055">
                        <c:v>2011.1013698629831</c:v>
                      </c:pt>
                      <c:pt idx="4056">
                        <c:v>2011.1041095890105</c:v>
                      </c:pt>
                      <c:pt idx="4057">
                        <c:v>2011.1068493150378</c:v>
                      </c:pt>
                      <c:pt idx="4058">
                        <c:v>2011.1095890410652</c:v>
                      </c:pt>
                      <c:pt idx="4059">
                        <c:v>2011.1123287670925</c:v>
                      </c:pt>
                      <c:pt idx="4060">
                        <c:v>2011.1150684931199</c:v>
                      </c:pt>
                      <c:pt idx="4061">
                        <c:v>2011.1178082191473</c:v>
                      </c:pt>
                      <c:pt idx="4062">
                        <c:v>2011.1205479451746</c:v>
                      </c:pt>
                      <c:pt idx="4063">
                        <c:v>2011.123287671202</c:v>
                      </c:pt>
                      <c:pt idx="4064">
                        <c:v>2011.1260273972293</c:v>
                      </c:pt>
                      <c:pt idx="4065">
                        <c:v>2011.1287671232567</c:v>
                      </c:pt>
                      <c:pt idx="4066">
                        <c:v>2011.1315068492841</c:v>
                      </c:pt>
                      <c:pt idx="4067">
                        <c:v>2011.1342465753114</c:v>
                      </c:pt>
                      <c:pt idx="4068">
                        <c:v>2011.1369863013388</c:v>
                      </c:pt>
                      <c:pt idx="4069">
                        <c:v>2011.1397260273661</c:v>
                      </c:pt>
                      <c:pt idx="4070">
                        <c:v>2011.1424657533935</c:v>
                      </c:pt>
                      <c:pt idx="4071">
                        <c:v>2011.1452054794208</c:v>
                      </c:pt>
                      <c:pt idx="4072">
                        <c:v>2011.1479452054482</c:v>
                      </c:pt>
                      <c:pt idx="4073">
                        <c:v>2011.1506849314756</c:v>
                      </c:pt>
                      <c:pt idx="4074">
                        <c:v>2011.1534246575029</c:v>
                      </c:pt>
                      <c:pt idx="4075">
                        <c:v>2011.1561643835303</c:v>
                      </c:pt>
                      <c:pt idx="4076">
                        <c:v>2011.1589041095576</c:v>
                      </c:pt>
                      <c:pt idx="4077">
                        <c:v>2011.161643835585</c:v>
                      </c:pt>
                      <c:pt idx="4078">
                        <c:v>2011.1643835616123</c:v>
                      </c:pt>
                      <c:pt idx="4079">
                        <c:v>2011.1671232876397</c:v>
                      </c:pt>
                      <c:pt idx="4080">
                        <c:v>2011.1698630136671</c:v>
                      </c:pt>
                      <c:pt idx="4081">
                        <c:v>2011.1726027396944</c:v>
                      </c:pt>
                      <c:pt idx="4082">
                        <c:v>2011.1753424657218</c:v>
                      </c:pt>
                      <c:pt idx="4083">
                        <c:v>2011.1780821917491</c:v>
                      </c:pt>
                      <c:pt idx="4084">
                        <c:v>2011.1808219177765</c:v>
                      </c:pt>
                      <c:pt idx="4085">
                        <c:v>2011.1835616438038</c:v>
                      </c:pt>
                      <c:pt idx="4086">
                        <c:v>2011.1863013698312</c:v>
                      </c:pt>
                      <c:pt idx="4087">
                        <c:v>2011.1890410958586</c:v>
                      </c:pt>
                      <c:pt idx="4088">
                        <c:v>2011.1917808218859</c:v>
                      </c:pt>
                      <c:pt idx="4089">
                        <c:v>2011.1945205479133</c:v>
                      </c:pt>
                      <c:pt idx="4090">
                        <c:v>2011.1972602739406</c:v>
                      </c:pt>
                      <c:pt idx="4091">
                        <c:v>2011.199999999968</c:v>
                      </c:pt>
                      <c:pt idx="4092">
                        <c:v>2011.2027397259953</c:v>
                      </c:pt>
                      <c:pt idx="4093">
                        <c:v>2011.2054794520227</c:v>
                      </c:pt>
                      <c:pt idx="4094">
                        <c:v>2011.2082191780501</c:v>
                      </c:pt>
                      <c:pt idx="4095">
                        <c:v>2011.2109589040774</c:v>
                      </c:pt>
                      <c:pt idx="4096">
                        <c:v>2011.2136986301048</c:v>
                      </c:pt>
                      <c:pt idx="4097">
                        <c:v>2011.2164383561321</c:v>
                      </c:pt>
                      <c:pt idx="4098">
                        <c:v>2011.2191780821595</c:v>
                      </c:pt>
                      <c:pt idx="4099">
                        <c:v>2011.2219178081868</c:v>
                      </c:pt>
                      <c:pt idx="4100">
                        <c:v>2011.2246575342142</c:v>
                      </c:pt>
                      <c:pt idx="4101">
                        <c:v>2011.2273972602416</c:v>
                      </c:pt>
                      <c:pt idx="4102">
                        <c:v>2011.2301369862689</c:v>
                      </c:pt>
                      <c:pt idx="4103">
                        <c:v>2011.2328767122963</c:v>
                      </c:pt>
                      <c:pt idx="4104">
                        <c:v>2011.2356164383236</c:v>
                      </c:pt>
                      <c:pt idx="4105">
                        <c:v>2011.238356164351</c:v>
                      </c:pt>
                      <c:pt idx="4106">
                        <c:v>2011.2410958903783</c:v>
                      </c:pt>
                      <c:pt idx="4107">
                        <c:v>2011.2438356164057</c:v>
                      </c:pt>
                      <c:pt idx="4108">
                        <c:v>2011.2465753424331</c:v>
                      </c:pt>
                      <c:pt idx="4109">
                        <c:v>2011.2493150684604</c:v>
                      </c:pt>
                      <c:pt idx="4110">
                        <c:v>2011.2520547944878</c:v>
                      </c:pt>
                      <c:pt idx="4111">
                        <c:v>2011.2547945205151</c:v>
                      </c:pt>
                      <c:pt idx="4112">
                        <c:v>2011.2575342465425</c:v>
                      </c:pt>
                      <c:pt idx="4113">
                        <c:v>2011.2602739725698</c:v>
                      </c:pt>
                      <c:pt idx="4114">
                        <c:v>2011.2630136985972</c:v>
                      </c:pt>
                      <c:pt idx="4115">
                        <c:v>2011.2657534246246</c:v>
                      </c:pt>
                      <c:pt idx="4116">
                        <c:v>2011.2684931506519</c:v>
                      </c:pt>
                      <c:pt idx="4117">
                        <c:v>2011.2712328766793</c:v>
                      </c:pt>
                      <c:pt idx="4118">
                        <c:v>2011.2739726027066</c:v>
                      </c:pt>
                      <c:pt idx="4119">
                        <c:v>2011.276712328734</c:v>
                      </c:pt>
                      <c:pt idx="4120">
                        <c:v>2011.2794520547614</c:v>
                      </c:pt>
                      <c:pt idx="4121">
                        <c:v>2011.2821917807887</c:v>
                      </c:pt>
                      <c:pt idx="4122">
                        <c:v>2011.2849315068161</c:v>
                      </c:pt>
                      <c:pt idx="4123">
                        <c:v>2011.2876712328434</c:v>
                      </c:pt>
                      <c:pt idx="4124">
                        <c:v>2011.2904109588708</c:v>
                      </c:pt>
                      <c:pt idx="4125">
                        <c:v>2011.2931506848981</c:v>
                      </c:pt>
                      <c:pt idx="4126">
                        <c:v>2011.2958904109255</c:v>
                      </c:pt>
                      <c:pt idx="4127">
                        <c:v>2011.2986301369529</c:v>
                      </c:pt>
                      <c:pt idx="4128">
                        <c:v>2011.3013698629802</c:v>
                      </c:pt>
                      <c:pt idx="4129">
                        <c:v>2011.3041095890076</c:v>
                      </c:pt>
                      <c:pt idx="4130">
                        <c:v>2011.3068493150349</c:v>
                      </c:pt>
                      <c:pt idx="4131">
                        <c:v>2011.3095890410623</c:v>
                      </c:pt>
                      <c:pt idx="4132">
                        <c:v>2011.3123287670896</c:v>
                      </c:pt>
                      <c:pt idx="4133">
                        <c:v>2011.315068493117</c:v>
                      </c:pt>
                      <c:pt idx="4134">
                        <c:v>2011.3178082191444</c:v>
                      </c:pt>
                      <c:pt idx="4135">
                        <c:v>2011.3205479451717</c:v>
                      </c:pt>
                      <c:pt idx="4136">
                        <c:v>2011.3232876711991</c:v>
                      </c:pt>
                      <c:pt idx="4137">
                        <c:v>2011.3260273972264</c:v>
                      </c:pt>
                      <c:pt idx="4138">
                        <c:v>2011.3287671232538</c:v>
                      </c:pt>
                      <c:pt idx="4139">
                        <c:v>2011.3315068492811</c:v>
                      </c:pt>
                      <c:pt idx="4140">
                        <c:v>2011.3342465753085</c:v>
                      </c:pt>
                      <c:pt idx="4141">
                        <c:v>2011.3369863013359</c:v>
                      </c:pt>
                      <c:pt idx="4142">
                        <c:v>2011.3397260273632</c:v>
                      </c:pt>
                      <c:pt idx="4143">
                        <c:v>2011.3424657533906</c:v>
                      </c:pt>
                      <c:pt idx="4144">
                        <c:v>2011.3452054794179</c:v>
                      </c:pt>
                      <c:pt idx="4145">
                        <c:v>2011.3479452054453</c:v>
                      </c:pt>
                      <c:pt idx="4146">
                        <c:v>2011.3506849314726</c:v>
                      </c:pt>
                      <c:pt idx="4147">
                        <c:v>2011.3534246575</c:v>
                      </c:pt>
                      <c:pt idx="4148">
                        <c:v>2011.3561643835274</c:v>
                      </c:pt>
                      <c:pt idx="4149">
                        <c:v>2011.3589041095547</c:v>
                      </c:pt>
                      <c:pt idx="4150">
                        <c:v>2011.3616438355821</c:v>
                      </c:pt>
                      <c:pt idx="4151">
                        <c:v>2011.3643835616094</c:v>
                      </c:pt>
                      <c:pt idx="4152">
                        <c:v>2011.3671232876368</c:v>
                      </c:pt>
                      <c:pt idx="4153">
                        <c:v>2011.3698630136641</c:v>
                      </c:pt>
                      <c:pt idx="4154">
                        <c:v>2011.3726027396915</c:v>
                      </c:pt>
                      <c:pt idx="4155">
                        <c:v>2011.3753424657189</c:v>
                      </c:pt>
                      <c:pt idx="4156">
                        <c:v>2011.3780821917462</c:v>
                      </c:pt>
                      <c:pt idx="4157">
                        <c:v>2011.3808219177736</c:v>
                      </c:pt>
                      <c:pt idx="4158">
                        <c:v>2011.3835616438009</c:v>
                      </c:pt>
                      <c:pt idx="4159">
                        <c:v>2011.3863013698283</c:v>
                      </c:pt>
                      <c:pt idx="4160">
                        <c:v>2011.3890410958556</c:v>
                      </c:pt>
                      <c:pt idx="4161">
                        <c:v>2011.391780821883</c:v>
                      </c:pt>
                      <c:pt idx="4162">
                        <c:v>2011.3945205479104</c:v>
                      </c:pt>
                      <c:pt idx="4163">
                        <c:v>2011.3972602739377</c:v>
                      </c:pt>
                      <c:pt idx="4164">
                        <c:v>2011.3999999999651</c:v>
                      </c:pt>
                      <c:pt idx="4165">
                        <c:v>2011.4027397259924</c:v>
                      </c:pt>
                      <c:pt idx="4166">
                        <c:v>2011.4054794520198</c:v>
                      </c:pt>
                      <c:pt idx="4167">
                        <c:v>2011.4082191780471</c:v>
                      </c:pt>
                      <c:pt idx="4168">
                        <c:v>2011.4109589040745</c:v>
                      </c:pt>
                      <c:pt idx="4169">
                        <c:v>2011.4136986301019</c:v>
                      </c:pt>
                      <c:pt idx="4170">
                        <c:v>2011.4164383561292</c:v>
                      </c:pt>
                      <c:pt idx="4171">
                        <c:v>2011.4191780821566</c:v>
                      </c:pt>
                      <c:pt idx="4172">
                        <c:v>2011.4219178081839</c:v>
                      </c:pt>
                      <c:pt idx="4173">
                        <c:v>2011.4246575342113</c:v>
                      </c:pt>
                      <c:pt idx="4174">
                        <c:v>2011.4273972602386</c:v>
                      </c:pt>
                      <c:pt idx="4175">
                        <c:v>2011.430136986266</c:v>
                      </c:pt>
                      <c:pt idx="4176">
                        <c:v>2011.4328767122934</c:v>
                      </c:pt>
                      <c:pt idx="4177">
                        <c:v>2011.4356164383207</c:v>
                      </c:pt>
                      <c:pt idx="4178">
                        <c:v>2011.4383561643481</c:v>
                      </c:pt>
                      <c:pt idx="4179">
                        <c:v>2011.4410958903754</c:v>
                      </c:pt>
                      <c:pt idx="4180">
                        <c:v>2011.4438356164028</c:v>
                      </c:pt>
                      <c:pt idx="4181">
                        <c:v>2011.4465753424302</c:v>
                      </c:pt>
                      <c:pt idx="4182">
                        <c:v>2011.4493150684575</c:v>
                      </c:pt>
                      <c:pt idx="4183">
                        <c:v>2011.4520547944849</c:v>
                      </c:pt>
                      <c:pt idx="4184">
                        <c:v>2011.4547945205122</c:v>
                      </c:pt>
                      <c:pt idx="4185">
                        <c:v>2011.4575342465396</c:v>
                      </c:pt>
                      <c:pt idx="4186">
                        <c:v>2011.4602739725669</c:v>
                      </c:pt>
                      <c:pt idx="4187">
                        <c:v>2011.4630136985943</c:v>
                      </c:pt>
                      <c:pt idx="4188">
                        <c:v>2011.4657534246217</c:v>
                      </c:pt>
                      <c:pt idx="4189">
                        <c:v>2011.468493150649</c:v>
                      </c:pt>
                      <c:pt idx="4190">
                        <c:v>2011.4712328766764</c:v>
                      </c:pt>
                      <c:pt idx="4191">
                        <c:v>2011.4739726027037</c:v>
                      </c:pt>
                      <c:pt idx="4192">
                        <c:v>2011.4767123287311</c:v>
                      </c:pt>
                      <c:pt idx="4193">
                        <c:v>2011.4794520547584</c:v>
                      </c:pt>
                      <c:pt idx="4194">
                        <c:v>2011.4821917807858</c:v>
                      </c:pt>
                      <c:pt idx="4195">
                        <c:v>2011.4849315068132</c:v>
                      </c:pt>
                      <c:pt idx="4196">
                        <c:v>2011.4876712328405</c:v>
                      </c:pt>
                      <c:pt idx="4197">
                        <c:v>2011.4904109588679</c:v>
                      </c:pt>
                      <c:pt idx="4198">
                        <c:v>2011.4931506848952</c:v>
                      </c:pt>
                      <c:pt idx="4199">
                        <c:v>2011.4958904109226</c:v>
                      </c:pt>
                      <c:pt idx="4200">
                        <c:v>2011.4986301369499</c:v>
                      </c:pt>
                      <c:pt idx="4201">
                        <c:v>2011.5013698629773</c:v>
                      </c:pt>
                      <c:pt idx="4202">
                        <c:v>2011.5041095890047</c:v>
                      </c:pt>
                      <c:pt idx="4203">
                        <c:v>2011.506849315032</c:v>
                      </c:pt>
                      <c:pt idx="4204">
                        <c:v>2011.5095890410594</c:v>
                      </c:pt>
                      <c:pt idx="4205">
                        <c:v>2011.5123287670867</c:v>
                      </c:pt>
                      <c:pt idx="4206">
                        <c:v>2011.5150684931141</c:v>
                      </c:pt>
                      <c:pt idx="4207">
                        <c:v>2011.5178082191414</c:v>
                      </c:pt>
                      <c:pt idx="4208">
                        <c:v>2011.5205479451688</c:v>
                      </c:pt>
                      <c:pt idx="4209">
                        <c:v>2011.5232876711962</c:v>
                      </c:pt>
                      <c:pt idx="4210">
                        <c:v>2011.5260273972235</c:v>
                      </c:pt>
                      <c:pt idx="4211">
                        <c:v>2011.5287671232509</c:v>
                      </c:pt>
                      <c:pt idx="4212">
                        <c:v>2011.5315068492782</c:v>
                      </c:pt>
                      <c:pt idx="4213">
                        <c:v>2011.5342465753056</c:v>
                      </c:pt>
                      <c:pt idx="4214">
                        <c:v>2011.5369863013329</c:v>
                      </c:pt>
                      <c:pt idx="4215">
                        <c:v>2011.5397260273603</c:v>
                      </c:pt>
                      <c:pt idx="4216">
                        <c:v>2011.5424657533877</c:v>
                      </c:pt>
                      <c:pt idx="4217">
                        <c:v>2011.545205479415</c:v>
                      </c:pt>
                      <c:pt idx="4218">
                        <c:v>2011.5479452054424</c:v>
                      </c:pt>
                      <c:pt idx="4219">
                        <c:v>2011.5506849314697</c:v>
                      </c:pt>
                      <c:pt idx="4220">
                        <c:v>2011.5534246574971</c:v>
                      </c:pt>
                      <c:pt idx="4221">
                        <c:v>2011.5561643835244</c:v>
                      </c:pt>
                      <c:pt idx="4222">
                        <c:v>2011.5589041095518</c:v>
                      </c:pt>
                      <c:pt idx="4223">
                        <c:v>2011.5616438355792</c:v>
                      </c:pt>
                      <c:pt idx="4224">
                        <c:v>2011.5643835616065</c:v>
                      </c:pt>
                      <c:pt idx="4225">
                        <c:v>2011.5671232876339</c:v>
                      </c:pt>
                      <c:pt idx="4226">
                        <c:v>2011.5698630136612</c:v>
                      </c:pt>
                      <c:pt idx="4227">
                        <c:v>2011.5726027396886</c:v>
                      </c:pt>
                      <c:pt idx="4228">
                        <c:v>2011.5753424657159</c:v>
                      </c:pt>
                      <c:pt idx="4229">
                        <c:v>2011.5780821917433</c:v>
                      </c:pt>
                      <c:pt idx="4230">
                        <c:v>2011.5808219177707</c:v>
                      </c:pt>
                      <c:pt idx="4231">
                        <c:v>2011.583561643798</c:v>
                      </c:pt>
                      <c:pt idx="4232">
                        <c:v>2011.5863013698254</c:v>
                      </c:pt>
                      <c:pt idx="4233">
                        <c:v>2011.5890410958527</c:v>
                      </c:pt>
                      <c:pt idx="4234">
                        <c:v>2011.5917808218801</c:v>
                      </c:pt>
                      <c:pt idx="4235">
                        <c:v>2011.5945205479075</c:v>
                      </c:pt>
                      <c:pt idx="4236">
                        <c:v>2011.5972602739348</c:v>
                      </c:pt>
                      <c:pt idx="4237">
                        <c:v>2011.5999999999622</c:v>
                      </c:pt>
                      <c:pt idx="4238">
                        <c:v>2011.6027397259895</c:v>
                      </c:pt>
                      <c:pt idx="4239">
                        <c:v>2011.6054794520169</c:v>
                      </c:pt>
                      <c:pt idx="4240">
                        <c:v>2011.6082191780442</c:v>
                      </c:pt>
                      <c:pt idx="4241">
                        <c:v>2011.6109589040716</c:v>
                      </c:pt>
                      <c:pt idx="4242">
                        <c:v>2011.613698630099</c:v>
                      </c:pt>
                      <c:pt idx="4243">
                        <c:v>2011.6164383561263</c:v>
                      </c:pt>
                      <c:pt idx="4244">
                        <c:v>2011.6191780821537</c:v>
                      </c:pt>
                      <c:pt idx="4245">
                        <c:v>2011.621917808181</c:v>
                      </c:pt>
                      <c:pt idx="4246">
                        <c:v>2011.6246575342084</c:v>
                      </c:pt>
                      <c:pt idx="4247">
                        <c:v>2011.6273972602357</c:v>
                      </c:pt>
                      <c:pt idx="4248">
                        <c:v>2011.6301369862631</c:v>
                      </c:pt>
                      <c:pt idx="4249">
                        <c:v>2011.6328767122905</c:v>
                      </c:pt>
                      <c:pt idx="4250">
                        <c:v>2011.6356164383178</c:v>
                      </c:pt>
                      <c:pt idx="4251">
                        <c:v>2011.6383561643452</c:v>
                      </c:pt>
                      <c:pt idx="4252">
                        <c:v>2011.6410958903725</c:v>
                      </c:pt>
                      <c:pt idx="4253">
                        <c:v>2011.6438356163999</c:v>
                      </c:pt>
                      <c:pt idx="4254">
                        <c:v>2011.6465753424272</c:v>
                      </c:pt>
                      <c:pt idx="4255">
                        <c:v>2011.6493150684546</c:v>
                      </c:pt>
                      <c:pt idx="4256">
                        <c:v>2011.652054794482</c:v>
                      </c:pt>
                      <c:pt idx="4257">
                        <c:v>2011.6547945205093</c:v>
                      </c:pt>
                      <c:pt idx="4258">
                        <c:v>2011.6575342465367</c:v>
                      </c:pt>
                      <c:pt idx="4259">
                        <c:v>2011.660273972564</c:v>
                      </c:pt>
                      <c:pt idx="4260">
                        <c:v>2011.6630136985914</c:v>
                      </c:pt>
                      <c:pt idx="4261">
                        <c:v>2011.6657534246187</c:v>
                      </c:pt>
                      <c:pt idx="4262">
                        <c:v>2011.6684931506461</c:v>
                      </c:pt>
                      <c:pt idx="4263">
                        <c:v>2011.6712328766735</c:v>
                      </c:pt>
                      <c:pt idx="4264">
                        <c:v>2011.6739726027008</c:v>
                      </c:pt>
                      <c:pt idx="4265">
                        <c:v>2011.6767123287282</c:v>
                      </c:pt>
                      <c:pt idx="4266">
                        <c:v>2011.6794520547555</c:v>
                      </c:pt>
                      <c:pt idx="4267">
                        <c:v>2011.6821917807829</c:v>
                      </c:pt>
                      <c:pt idx="4268">
                        <c:v>2011.6849315068102</c:v>
                      </c:pt>
                      <c:pt idx="4269">
                        <c:v>2011.6876712328376</c:v>
                      </c:pt>
                      <c:pt idx="4270">
                        <c:v>2011.690410958865</c:v>
                      </c:pt>
                      <c:pt idx="4271">
                        <c:v>2011.6931506848923</c:v>
                      </c:pt>
                      <c:pt idx="4272">
                        <c:v>2011.6958904109197</c:v>
                      </c:pt>
                      <c:pt idx="4273">
                        <c:v>2011.698630136947</c:v>
                      </c:pt>
                      <c:pt idx="4274">
                        <c:v>2011.7013698629744</c:v>
                      </c:pt>
                      <c:pt idx="4275">
                        <c:v>2011.7041095890017</c:v>
                      </c:pt>
                      <c:pt idx="4276">
                        <c:v>2011.7068493150291</c:v>
                      </c:pt>
                      <c:pt idx="4277">
                        <c:v>2011.7095890410565</c:v>
                      </c:pt>
                      <c:pt idx="4278">
                        <c:v>2011.7123287670838</c:v>
                      </c:pt>
                      <c:pt idx="4279">
                        <c:v>2011.7150684931112</c:v>
                      </c:pt>
                      <c:pt idx="4280">
                        <c:v>2011.7178082191385</c:v>
                      </c:pt>
                      <c:pt idx="4281">
                        <c:v>2011.7205479451659</c:v>
                      </c:pt>
                      <c:pt idx="4282">
                        <c:v>2011.7232876711932</c:v>
                      </c:pt>
                      <c:pt idx="4283">
                        <c:v>2011.7260273972206</c:v>
                      </c:pt>
                      <c:pt idx="4284">
                        <c:v>2011.728767123248</c:v>
                      </c:pt>
                      <c:pt idx="4285">
                        <c:v>2011.7315068492753</c:v>
                      </c:pt>
                      <c:pt idx="4286">
                        <c:v>2011.7342465753027</c:v>
                      </c:pt>
                      <c:pt idx="4287">
                        <c:v>2011.73698630133</c:v>
                      </c:pt>
                      <c:pt idx="4288">
                        <c:v>2011.7397260273574</c:v>
                      </c:pt>
                      <c:pt idx="4289">
                        <c:v>2011.7424657533847</c:v>
                      </c:pt>
                      <c:pt idx="4290">
                        <c:v>2011.7452054794121</c:v>
                      </c:pt>
                      <c:pt idx="4291">
                        <c:v>2011.7479452054395</c:v>
                      </c:pt>
                      <c:pt idx="4292">
                        <c:v>2011.7506849314668</c:v>
                      </c:pt>
                      <c:pt idx="4293">
                        <c:v>2011.7534246574942</c:v>
                      </c:pt>
                      <c:pt idx="4294">
                        <c:v>2011.7561643835215</c:v>
                      </c:pt>
                      <c:pt idx="4295">
                        <c:v>2011.7589041095489</c:v>
                      </c:pt>
                      <c:pt idx="4296">
                        <c:v>2011.7616438355763</c:v>
                      </c:pt>
                      <c:pt idx="4297">
                        <c:v>2011.7643835616036</c:v>
                      </c:pt>
                      <c:pt idx="4298">
                        <c:v>2011.767123287631</c:v>
                      </c:pt>
                      <c:pt idx="4299">
                        <c:v>2011.7698630136583</c:v>
                      </c:pt>
                      <c:pt idx="4300">
                        <c:v>2011.7726027396857</c:v>
                      </c:pt>
                      <c:pt idx="4301">
                        <c:v>2011.775342465713</c:v>
                      </c:pt>
                      <c:pt idx="4302">
                        <c:v>2011.7780821917404</c:v>
                      </c:pt>
                      <c:pt idx="4303">
                        <c:v>2011.7808219177678</c:v>
                      </c:pt>
                      <c:pt idx="4304">
                        <c:v>2011.7835616437951</c:v>
                      </c:pt>
                      <c:pt idx="4305">
                        <c:v>2011.7863013698225</c:v>
                      </c:pt>
                      <c:pt idx="4306">
                        <c:v>2011.7890410958498</c:v>
                      </c:pt>
                      <c:pt idx="4307">
                        <c:v>2011.7917808218772</c:v>
                      </c:pt>
                      <c:pt idx="4308">
                        <c:v>2011.7945205479045</c:v>
                      </c:pt>
                      <c:pt idx="4309">
                        <c:v>2011.7972602739319</c:v>
                      </c:pt>
                      <c:pt idx="4310">
                        <c:v>2011.7999999999593</c:v>
                      </c:pt>
                      <c:pt idx="4311">
                        <c:v>2011.8027397259866</c:v>
                      </c:pt>
                      <c:pt idx="4312">
                        <c:v>2011.805479452014</c:v>
                      </c:pt>
                      <c:pt idx="4313">
                        <c:v>2011.8082191780413</c:v>
                      </c:pt>
                      <c:pt idx="4314">
                        <c:v>2011.8109589040687</c:v>
                      </c:pt>
                      <c:pt idx="4315">
                        <c:v>2011.813698630096</c:v>
                      </c:pt>
                      <c:pt idx="4316">
                        <c:v>2011.8164383561234</c:v>
                      </c:pt>
                      <c:pt idx="4317">
                        <c:v>2011.8191780821508</c:v>
                      </c:pt>
                      <c:pt idx="4318">
                        <c:v>2011.8219178081781</c:v>
                      </c:pt>
                      <c:pt idx="4319">
                        <c:v>2011.8246575342055</c:v>
                      </c:pt>
                      <c:pt idx="4320">
                        <c:v>2011.8273972602328</c:v>
                      </c:pt>
                      <c:pt idx="4321">
                        <c:v>2011.8301369862602</c:v>
                      </c:pt>
                      <c:pt idx="4322">
                        <c:v>2011.8328767122875</c:v>
                      </c:pt>
                      <c:pt idx="4323">
                        <c:v>2011.8356164383149</c:v>
                      </c:pt>
                      <c:pt idx="4324">
                        <c:v>2011.8383561643423</c:v>
                      </c:pt>
                      <c:pt idx="4325">
                        <c:v>2011.8410958903696</c:v>
                      </c:pt>
                      <c:pt idx="4326">
                        <c:v>2011.843835616397</c:v>
                      </c:pt>
                      <c:pt idx="4327">
                        <c:v>2011.8465753424243</c:v>
                      </c:pt>
                      <c:pt idx="4328">
                        <c:v>2011.8493150684517</c:v>
                      </c:pt>
                      <c:pt idx="4329">
                        <c:v>2011.852054794479</c:v>
                      </c:pt>
                      <c:pt idx="4330">
                        <c:v>2011.8547945205064</c:v>
                      </c:pt>
                      <c:pt idx="4331">
                        <c:v>2011.8575342465338</c:v>
                      </c:pt>
                      <c:pt idx="4332">
                        <c:v>2011.8602739725611</c:v>
                      </c:pt>
                      <c:pt idx="4333">
                        <c:v>2011.8630136985885</c:v>
                      </c:pt>
                      <c:pt idx="4334">
                        <c:v>2011.8657534246158</c:v>
                      </c:pt>
                      <c:pt idx="4335">
                        <c:v>2011.8684931506432</c:v>
                      </c:pt>
                      <c:pt idx="4336">
                        <c:v>2011.8712328766705</c:v>
                      </c:pt>
                      <c:pt idx="4337">
                        <c:v>2011.8739726026979</c:v>
                      </c:pt>
                      <c:pt idx="4338">
                        <c:v>2011.8767123287253</c:v>
                      </c:pt>
                      <c:pt idx="4339">
                        <c:v>2011.8794520547526</c:v>
                      </c:pt>
                      <c:pt idx="4340">
                        <c:v>2011.88219178078</c:v>
                      </c:pt>
                      <c:pt idx="4341">
                        <c:v>2011.8849315068073</c:v>
                      </c:pt>
                      <c:pt idx="4342">
                        <c:v>2011.8876712328347</c:v>
                      </c:pt>
                      <c:pt idx="4343">
                        <c:v>2011.890410958862</c:v>
                      </c:pt>
                      <c:pt idx="4344">
                        <c:v>2011.8931506848894</c:v>
                      </c:pt>
                      <c:pt idx="4345">
                        <c:v>2011.8958904109168</c:v>
                      </c:pt>
                      <c:pt idx="4346">
                        <c:v>2011.8986301369441</c:v>
                      </c:pt>
                      <c:pt idx="4347">
                        <c:v>2011.9013698629715</c:v>
                      </c:pt>
                      <c:pt idx="4348">
                        <c:v>2011.9041095889988</c:v>
                      </c:pt>
                      <c:pt idx="4349">
                        <c:v>2011.9068493150262</c:v>
                      </c:pt>
                      <c:pt idx="4350">
                        <c:v>2011.9095890410536</c:v>
                      </c:pt>
                      <c:pt idx="4351">
                        <c:v>2011.9123287670809</c:v>
                      </c:pt>
                      <c:pt idx="4352">
                        <c:v>2011.9150684931083</c:v>
                      </c:pt>
                      <c:pt idx="4353">
                        <c:v>2011.9178082191356</c:v>
                      </c:pt>
                      <c:pt idx="4354">
                        <c:v>2011.920547945163</c:v>
                      </c:pt>
                      <c:pt idx="4355">
                        <c:v>2011.9232876711903</c:v>
                      </c:pt>
                      <c:pt idx="4356">
                        <c:v>2011.9260273972177</c:v>
                      </c:pt>
                      <c:pt idx="4357">
                        <c:v>2011.9287671232451</c:v>
                      </c:pt>
                      <c:pt idx="4358">
                        <c:v>2011.9315068492724</c:v>
                      </c:pt>
                      <c:pt idx="4359">
                        <c:v>2011.9342465752998</c:v>
                      </c:pt>
                      <c:pt idx="4360">
                        <c:v>2011.9369863013271</c:v>
                      </c:pt>
                      <c:pt idx="4361">
                        <c:v>2011.9397260273545</c:v>
                      </c:pt>
                      <c:pt idx="4362">
                        <c:v>2011.9424657533818</c:v>
                      </c:pt>
                      <c:pt idx="4363">
                        <c:v>2011.9452054794092</c:v>
                      </c:pt>
                      <c:pt idx="4364">
                        <c:v>2011.9479452054366</c:v>
                      </c:pt>
                      <c:pt idx="4365">
                        <c:v>2011.9506849314639</c:v>
                      </c:pt>
                      <c:pt idx="4366">
                        <c:v>2011.9534246574913</c:v>
                      </c:pt>
                      <c:pt idx="4367">
                        <c:v>2011.9561643835186</c:v>
                      </c:pt>
                      <c:pt idx="4368">
                        <c:v>2011.958904109546</c:v>
                      </c:pt>
                      <c:pt idx="4369">
                        <c:v>2011.9616438355733</c:v>
                      </c:pt>
                      <c:pt idx="4370">
                        <c:v>2011.9643835616007</c:v>
                      </c:pt>
                      <c:pt idx="4371">
                        <c:v>2011.9671232876281</c:v>
                      </c:pt>
                      <c:pt idx="4372">
                        <c:v>2011.9698630136554</c:v>
                      </c:pt>
                      <c:pt idx="4373">
                        <c:v>2011.9726027396828</c:v>
                      </c:pt>
                      <c:pt idx="4374">
                        <c:v>2011.9753424657101</c:v>
                      </c:pt>
                      <c:pt idx="4375">
                        <c:v>2011.9780821917375</c:v>
                      </c:pt>
                      <c:pt idx="4376">
                        <c:v>2011.9808219177648</c:v>
                      </c:pt>
                      <c:pt idx="4377">
                        <c:v>2011.9835616437922</c:v>
                      </c:pt>
                      <c:pt idx="4378">
                        <c:v>2011.9863013698196</c:v>
                      </c:pt>
                      <c:pt idx="4379">
                        <c:v>2011.9890410958469</c:v>
                      </c:pt>
                      <c:pt idx="4380">
                        <c:v>2011.9917808218743</c:v>
                      </c:pt>
                      <c:pt idx="4381">
                        <c:v>2011.9945205479016</c:v>
                      </c:pt>
                      <c:pt idx="4382">
                        <c:v>2011.997260273929</c:v>
                      </c:pt>
                      <c:pt idx="4383">
                        <c:v>2012</c:v>
                      </c:pt>
                      <c:pt idx="4384">
                        <c:v>2012.0027322404371</c:v>
                      </c:pt>
                      <c:pt idx="4385">
                        <c:v>2012.0054644808743</c:v>
                      </c:pt>
                      <c:pt idx="4386">
                        <c:v>2012.0081967213114</c:v>
                      </c:pt>
                      <c:pt idx="4387">
                        <c:v>2012.0109289617485</c:v>
                      </c:pt>
                      <c:pt idx="4388">
                        <c:v>2012.0136612021856</c:v>
                      </c:pt>
                      <c:pt idx="4389">
                        <c:v>2012.0163934426228</c:v>
                      </c:pt>
                      <c:pt idx="4390">
                        <c:v>2012.0191256830599</c:v>
                      </c:pt>
                      <c:pt idx="4391">
                        <c:v>2012.021857923497</c:v>
                      </c:pt>
                      <c:pt idx="4392">
                        <c:v>2012.0245901639341</c:v>
                      </c:pt>
                      <c:pt idx="4393">
                        <c:v>2012.0273224043713</c:v>
                      </c:pt>
                      <c:pt idx="4394">
                        <c:v>2012.0300546448084</c:v>
                      </c:pt>
                      <c:pt idx="4395">
                        <c:v>2012.0327868852455</c:v>
                      </c:pt>
                      <c:pt idx="4396">
                        <c:v>2012.0355191256826</c:v>
                      </c:pt>
                      <c:pt idx="4397">
                        <c:v>2012.0382513661198</c:v>
                      </c:pt>
                      <c:pt idx="4398">
                        <c:v>2012.0409836065569</c:v>
                      </c:pt>
                      <c:pt idx="4399">
                        <c:v>2012.043715846994</c:v>
                      </c:pt>
                      <c:pt idx="4400">
                        <c:v>2012.0464480874311</c:v>
                      </c:pt>
                      <c:pt idx="4401">
                        <c:v>2012.0491803278683</c:v>
                      </c:pt>
                      <c:pt idx="4402">
                        <c:v>2012.0519125683054</c:v>
                      </c:pt>
                      <c:pt idx="4403">
                        <c:v>2012.0546448087425</c:v>
                      </c:pt>
                      <c:pt idx="4404">
                        <c:v>2012.0573770491796</c:v>
                      </c:pt>
                      <c:pt idx="4405">
                        <c:v>2012.0601092896168</c:v>
                      </c:pt>
                      <c:pt idx="4406">
                        <c:v>2012.0628415300539</c:v>
                      </c:pt>
                      <c:pt idx="4407">
                        <c:v>2012.065573770491</c:v>
                      </c:pt>
                      <c:pt idx="4408">
                        <c:v>2012.0683060109282</c:v>
                      </c:pt>
                      <c:pt idx="4409">
                        <c:v>2012.0710382513653</c:v>
                      </c:pt>
                      <c:pt idx="4410">
                        <c:v>2012.0737704918024</c:v>
                      </c:pt>
                      <c:pt idx="4411">
                        <c:v>2012.0765027322395</c:v>
                      </c:pt>
                      <c:pt idx="4412">
                        <c:v>2012.0792349726767</c:v>
                      </c:pt>
                      <c:pt idx="4413">
                        <c:v>2012.0819672131138</c:v>
                      </c:pt>
                      <c:pt idx="4414">
                        <c:v>2012.0846994535509</c:v>
                      </c:pt>
                      <c:pt idx="4415">
                        <c:v>2012.087431693988</c:v>
                      </c:pt>
                      <c:pt idx="4416">
                        <c:v>2012.0901639344252</c:v>
                      </c:pt>
                      <c:pt idx="4417">
                        <c:v>2012.0928961748623</c:v>
                      </c:pt>
                      <c:pt idx="4418">
                        <c:v>2012.0956284152994</c:v>
                      </c:pt>
                      <c:pt idx="4419">
                        <c:v>2012.0983606557365</c:v>
                      </c:pt>
                      <c:pt idx="4420">
                        <c:v>2012.1010928961737</c:v>
                      </c:pt>
                      <c:pt idx="4421">
                        <c:v>2012.1038251366108</c:v>
                      </c:pt>
                      <c:pt idx="4422">
                        <c:v>2012.1065573770479</c:v>
                      </c:pt>
                      <c:pt idx="4423">
                        <c:v>2012.109289617485</c:v>
                      </c:pt>
                      <c:pt idx="4424">
                        <c:v>2012.1120218579222</c:v>
                      </c:pt>
                      <c:pt idx="4425">
                        <c:v>2012.1147540983593</c:v>
                      </c:pt>
                      <c:pt idx="4426">
                        <c:v>2012.1174863387964</c:v>
                      </c:pt>
                      <c:pt idx="4427">
                        <c:v>2012.1202185792336</c:v>
                      </c:pt>
                      <c:pt idx="4428">
                        <c:v>2012.1229508196707</c:v>
                      </c:pt>
                      <c:pt idx="4429">
                        <c:v>2012.1256830601078</c:v>
                      </c:pt>
                      <c:pt idx="4430">
                        <c:v>2012.1284153005449</c:v>
                      </c:pt>
                      <c:pt idx="4431">
                        <c:v>2012.1311475409821</c:v>
                      </c:pt>
                      <c:pt idx="4432">
                        <c:v>2012.1338797814192</c:v>
                      </c:pt>
                      <c:pt idx="4433">
                        <c:v>2012.1366120218563</c:v>
                      </c:pt>
                      <c:pt idx="4434">
                        <c:v>2012.1393442622934</c:v>
                      </c:pt>
                      <c:pt idx="4435">
                        <c:v>2012.1420765027306</c:v>
                      </c:pt>
                      <c:pt idx="4436">
                        <c:v>2012.1448087431677</c:v>
                      </c:pt>
                      <c:pt idx="4437">
                        <c:v>2012.1475409836048</c:v>
                      </c:pt>
                      <c:pt idx="4438">
                        <c:v>2012.1502732240419</c:v>
                      </c:pt>
                      <c:pt idx="4439">
                        <c:v>2012.1530054644791</c:v>
                      </c:pt>
                      <c:pt idx="4440">
                        <c:v>2012.1557377049162</c:v>
                      </c:pt>
                      <c:pt idx="4441">
                        <c:v>2012.1584699453533</c:v>
                      </c:pt>
                      <c:pt idx="4442">
                        <c:v>2012.1612021857904</c:v>
                      </c:pt>
                      <c:pt idx="4443">
                        <c:v>2012.1639344262276</c:v>
                      </c:pt>
                      <c:pt idx="4444">
                        <c:v>2012.1666666666647</c:v>
                      </c:pt>
                      <c:pt idx="4445">
                        <c:v>2012.1693989071018</c:v>
                      </c:pt>
                      <c:pt idx="4446">
                        <c:v>2012.1721311475389</c:v>
                      </c:pt>
                      <c:pt idx="4447">
                        <c:v>2012.1748633879761</c:v>
                      </c:pt>
                      <c:pt idx="4448">
                        <c:v>2012.1775956284132</c:v>
                      </c:pt>
                      <c:pt idx="4449">
                        <c:v>2012.1803278688503</c:v>
                      </c:pt>
                      <c:pt idx="4450">
                        <c:v>2012.1830601092875</c:v>
                      </c:pt>
                      <c:pt idx="4451">
                        <c:v>2012.1857923497246</c:v>
                      </c:pt>
                      <c:pt idx="4452">
                        <c:v>2012.1885245901617</c:v>
                      </c:pt>
                      <c:pt idx="4453">
                        <c:v>2012.1912568305988</c:v>
                      </c:pt>
                      <c:pt idx="4454">
                        <c:v>2012.193989071036</c:v>
                      </c:pt>
                      <c:pt idx="4455">
                        <c:v>2012.1967213114731</c:v>
                      </c:pt>
                      <c:pt idx="4456">
                        <c:v>2012.1994535519102</c:v>
                      </c:pt>
                      <c:pt idx="4457">
                        <c:v>2012.2021857923473</c:v>
                      </c:pt>
                      <c:pt idx="4458">
                        <c:v>2012.2049180327845</c:v>
                      </c:pt>
                      <c:pt idx="4459">
                        <c:v>2012.2076502732216</c:v>
                      </c:pt>
                      <c:pt idx="4460">
                        <c:v>2012.2103825136587</c:v>
                      </c:pt>
                      <c:pt idx="4461">
                        <c:v>2012.2131147540958</c:v>
                      </c:pt>
                      <c:pt idx="4462">
                        <c:v>2012.215846994533</c:v>
                      </c:pt>
                      <c:pt idx="4463">
                        <c:v>2012.2185792349701</c:v>
                      </c:pt>
                      <c:pt idx="4464">
                        <c:v>2012.2213114754072</c:v>
                      </c:pt>
                      <c:pt idx="4465">
                        <c:v>2012.2240437158443</c:v>
                      </c:pt>
                      <c:pt idx="4466">
                        <c:v>2012.2267759562815</c:v>
                      </c:pt>
                      <c:pt idx="4467">
                        <c:v>2012.2295081967186</c:v>
                      </c:pt>
                      <c:pt idx="4468">
                        <c:v>2012.2322404371557</c:v>
                      </c:pt>
                      <c:pt idx="4469">
                        <c:v>2012.2349726775929</c:v>
                      </c:pt>
                      <c:pt idx="4470">
                        <c:v>2012.23770491803</c:v>
                      </c:pt>
                      <c:pt idx="4471">
                        <c:v>2012.2404371584671</c:v>
                      </c:pt>
                      <c:pt idx="4472">
                        <c:v>2012.2431693989042</c:v>
                      </c:pt>
                      <c:pt idx="4473">
                        <c:v>2012.2459016393414</c:v>
                      </c:pt>
                      <c:pt idx="4474">
                        <c:v>2012.2486338797785</c:v>
                      </c:pt>
                      <c:pt idx="4475">
                        <c:v>2012.2513661202156</c:v>
                      </c:pt>
                      <c:pt idx="4476">
                        <c:v>2012.2540983606527</c:v>
                      </c:pt>
                      <c:pt idx="4477">
                        <c:v>2012.2568306010899</c:v>
                      </c:pt>
                      <c:pt idx="4478">
                        <c:v>2012.259562841527</c:v>
                      </c:pt>
                      <c:pt idx="4479">
                        <c:v>2012.2622950819641</c:v>
                      </c:pt>
                      <c:pt idx="4480">
                        <c:v>2012.2650273224012</c:v>
                      </c:pt>
                      <c:pt idx="4481">
                        <c:v>2012.2677595628384</c:v>
                      </c:pt>
                      <c:pt idx="4482">
                        <c:v>2012.2704918032755</c:v>
                      </c:pt>
                      <c:pt idx="4483">
                        <c:v>2012.2732240437126</c:v>
                      </c:pt>
                      <c:pt idx="4484">
                        <c:v>2012.2759562841497</c:v>
                      </c:pt>
                      <c:pt idx="4485">
                        <c:v>2012.2786885245869</c:v>
                      </c:pt>
                      <c:pt idx="4486">
                        <c:v>2012.281420765024</c:v>
                      </c:pt>
                      <c:pt idx="4487">
                        <c:v>2012.2841530054611</c:v>
                      </c:pt>
                      <c:pt idx="4488">
                        <c:v>2012.2868852458982</c:v>
                      </c:pt>
                      <c:pt idx="4489">
                        <c:v>2012.2896174863354</c:v>
                      </c:pt>
                      <c:pt idx="4490">
                        <c:v>2012.2923497267725</c:v>
                      </c:pt>
                      <c:pt idx="4491">
                        <c:v>2012.2950819672096</c:v>
                      </c:pt>
                      <c:pt idx="4492">
                        <c:v>2012.2978142076468</c:v>
                      </c:pt>
                      <c:pt idx="4493">
                        <c:v>2012.3005464480839</c:v>
                      </c:pt>
                      <c:pt idx="4494">
                        <c:v>2012.303278688521</c:v>
                      </c:pt>
                      <c:pt idx="4495">
                        <c:v>2012.3060109289581</c:v>
                      </c:pt>
                      <c:pt idx="4496">
                        <c:v>2012.3087431693953</c:v>
                      </c:pt>
                      <c:pt idx="4497">
                        <c:v>2012.3114754098324</c:v>
                      </c:pt>
                      <c:pt idx="4498">
                        <c:v>2012.3142076502695</c:v>
                      </c:pt>
                      <c:pt idx="4499">
                        <c:v>2012.3169398907066</c:v>
                      </c:pt>
                      <c:pt idx="4500">
                        <c:v>2012.3196721311438</c:v>
                      </c:pt>
                      <c:pt idx="4501">
                        <c:v>2012.3224043715809</c:v>
                      </c:pt>
                      <c:pt idx="4502">
                        <c:v>2012.325136612018</c:v>
                      </c:pt>
                      <c:pt idx="4503">
                        <c:v>2012.3278688524551</c:v>
                      </c:pt>
                      <c:pt idx="4504">
                        <c:v>2012.3306010928923</c:v>
                      </c:pt>
                      <c:pt idx="4505">
                        <c:v>2012.3333333333294</c:v>
                      </c:pt>
                      <c:pt idx="4506">
                        <c:v>2012.3360655737665</c:v>
                      </c:pt>
                      <c:pt idx="4507">
                        <c:v>2012.3387978142036</c:v>
                      </c:pt>
                      <c:pt idx="4508">
                        <c:v>2012.3415300546408</c:v>
                      </c:pt>
                      <c:pt idx="4509">
                        <c:v>2012.3442622950779</c:v>
                      </c:pt>
                      <c:pt idx="4510">
                        <c:v>2012.346994535515</c:v>
                      </c:pt>
                      <c:pt idx="4511">
                        <c:v>2012.3497267759521</c:v>
                      </c:pt>
                      <c:pt idx="4512">
                        <c:v>2012.3524590163893</c:v>
                      </c:pt>
                      <c:pt idx="4513">
                        <c:v>2012.3551912568264</c:v>
                      </c:pt>
                      <c:pt idx="4514">
                        <c:v>2012.3579234972635</c:v>
                      </c:pt>
                      <c:pt idx="4515">
                        <c:v>2012.3606557377007</c:v>
                      </c:pt>
                      <c:pt idx="4516">
                        <c:v>2012.3633879781378</c:v>
                      </c:pt>
                      <c:pt idx="4517">
                        <c:v>2012.3661202185749</c:v>
                      </c:pt>
                      <c:pt idx="4518">
                        <c:v>2012.368852459012</c:v>
                      </c:pt>
                      <c:pt idx="4519">
                        <c:v>2012.3715846994492</c:v>
                      </c:pt>
                      <c:pt idx="4520">
                        <c:v>2012.3743169398863</c:v>
                      </c:pt>
                      <c:pt idx="4521">
                        <c:v>2012.3770491803234</c:v>
                      </c:pt>
                      <c:pt idx="4522">
                        <c:v>2012.3797814207605</c:v>
                      </c:pt>
                      <c:pt idx="4523">
                        <c:v>2012.3825136611977</c:v>
                      </c:pt>
                      <c:pt idx="4524">
                        <c:v>2012.3852459016348</c:v>
                      </c:pt>
                      <c:pt idx="4525">
                        <c:v>2012.3879781420719</c:v>
                      </c:pt>
                      <c:pt idx="4526">
                        <c:v>2012.390710382509</c:v>
                      </c:pt>
                      <c:pt idx="4527">
                        <c:v>2012.3934426229462</c:v>
                      </c:pt>
                      <c:pt idx="4528">
                        <c:v>2012.3961748633833</c:v>
                      </c:pt>
                      <c:pt idx="4529">
                        <c:v>2012.3989071038204</c:v>
                      </c:pt>
                      <c:pt idx="4530">
                        <c:v>2012.4016393442575</c:v>
                      </c:pt>
                      <c:pt idx="4531">
                        <c:v>2012.4043715846947</c:v>
                      </c:pt>
                      <c:pt idx="4532">
                        <c:v>2012.4071038251318</c:v>
                      </c:pt>
                      <c:pt idx="4533">
                        <c:v>2012.4098360655689</c:v>
                      </c:pt>
                      <c:pt idx="4534">
                        <c:v>2012.4125683060061</c:v>
                      </c:pt>
                      <c:pt idx="4535">
                        <c:v>2012.4153005464432</c:v>
                      </c:pt>
                      <c:pt idx="4536">
                        <c:v>2012.4180327868803</c:v>
                      </c:pt>
                      <c:pt idx="4537">
                        <c:v>2012.4207650273174</c:v>
                      </c:pt>
                      <c:pt idx="4538">
                        <c:v>2012.4234972677546</c:v>
                      </c:pt>
                      <c:pt idx="4539">
                        <c:v>2012.4262295081917</c:v>
                      </c:pt>
                      <c:pt idx="4540">
                        <c:v>2012.4289617486288</c:v>
                      </c:pt>
                      <c:pt idx="4541">
                        <c:v>2012.4316939890659</c:v>
                      </c:pt>
                      <c:pt idx="4542">
                        <c:v>2012.4344262295031</c:v>
                      </c:pt>
                      <c:pt idx="4543">
                        <c:v>2012.4371584699402</c:v>
                      </c:pt>
                      <c:pt idx="4544">
                        <c:v>2012.4398907103773</c:v>
                      </c:pt>
                      <c:pt idx="4545">
                        <c:v>2012.4426229508144</c:v>
                      </c:pt>
                      <c:pt idx="4546">
                        <c:v>2012.4453551912516</c:v>
                      </c:pt>
                      <c:pt idx="4547">
                        <c:v>2012.4480874316887</c:v>
                      </c:pt>
                      <c:pt idx="4548">
                        <c:v>2012.4508196721258</c:v>
                      </c:pt>
                      <c:pt idx="4549">
                        <c:v>2012.4535519125629</c:v>
                      </c:pt>
                      <c:pt idx="4550">
                        <c:v>2012.4562841530001</c:v>
                      </c:pt>
                      <c:pt idx="4551">
                        <c:v>2012.4590163934372</c:v>
                      </c:pt>
                      <c:pt idx="4552">
                        <c:v>2012.4617486338743</c:v>
                      </c:pt>
                      <c:pt idx="4553">
                        <c:v>2012.4644808743114</c:v>
                      </c:pt>
                      <c:pt idx="4554">
                        <c:v>2012.4672131147486</c:v>
                      </c:pt>
                      <c:pt idx="4555">
                        <c:v>2012.4699453551857</c:v>
                      </c:pt>
                      <c:pt idx="4556">
                        <c:v>2012.4726775956228</c:v>
                      </c:pt>
                      <c:pt idx="4557">
                        <c:v>2012.47540983606</c:v>
                      </c:pt>
                      <c:pt idx="4558">
                        <c:v>2012.4781420764971</c:v>
                      </c:pt>
                      <c:pt idx="4559">
                        <c:v>2012.4808743169342</c:v>
                      </c:pt>
                      <c:pt idx="4560">
                        <c:v>2012.4836065573713</c:v>
                      </c:pt>
                      <c:pt idx="4561">
                        <c:v>2012.4863387978085</c:v>
                      </c:pt>
                      <c:pt idx="4562">
                        <c:v>2012.4890710382456</c:v>
                      </c:pt>
                      <c:pt idx="4563">
                        <c:v>2012.4918032786827</c:v>
                      </c:pt>
                      <c:pt idx="4564">
                        <c:v>2012.4945355191198</c:v>
                      </c:pt>
                      <c:pt idx="4565">
                        <c:v>2012.497267759557</c:v>
                      </c:pt>
                      <c:pt idx="4566">
                        <c:v>2012.4999999999941</c:v>
                      </c:pt>
                      <c:pt idx="4567">
                        <c:v>2012.5027322404312</c:v>
                      </c:pt>
                      <c:pt idx="4568">
                        <c:v>2012.5054644808683</c:v>
                      </c:pt>
                      <c:pt idx="4569">
                        <c:v>2012.5081967213055</c:v>
                      </c:pt>
                      <c:pt idx="4570">
                        <c:v>2012.5109289617426</c:v>
                      </c:pt>
                      <c:pt idx="4571">
                        <c:v>2012.5136612021797</c:v>
                      </c:pt>
                      <c:pt idx="4572">
                        <c:v>2012.5163934426168</c:v>
                      </c:pt>
                      <c:pt idx="4573">
                        <c:v>2012.519125683054</c:v>
                      </c:pt>
                      <c:pt idx="4574">
                        <c:v>2012.5218579234911</c:v>
                      </c:pt>
                      <c:pt idx="4575">
                        <c:v>2012.5245901639282</c:v>
                      </c:pt>
                      <c:pt idx="4576">
                        <c:v>2012.5273224043653</c:v>
                      </c:pt>
                      <c:pt idx="4577">
                        <c:v>2012.5300546448025</c:v>
                      </c:pt>
                      <c:pt idx="4578">
                        <c:v>2012.5327868852396</c:v>
                      </c:pt>
                      <c:pt idx="4579">
                        <c:v>2012.5355191256767</c:v>
                      </c:pt>
                      <c:pt idx="4580">
                        <c:v>2012.5382513661139</c:v>
                      </c:pt>
                      <c:pt idx="4581">
                        <c:v>2012.540983606551</c:v>
                      </c:pt>
                      <c:pt idx="4582">
                        <c:v>2012.5437158469881</c:v>
                      </c:pt>
                      <c:pt idx="4583">
                        <c:v>2012.5464480874252</c:v>
                      </c:pt>
                      <c:pt idx="4584">
                        <c:v>2012.5491803278624</c:v>
                      </c:pt>
                      <c:pt idx="4585">
                        <c:v>2012.5519125682995</c:v>
                      </c:pt>
                      <c:pt idx="4586">
                        <c:v>2012.5546448087366</c:v>
                      </c:pt>
                      <c:pt idx="4587">
                        <c:v>2012.5573770491737</c:v>
                      </c:pt>
                      <c:pt idx="4588">
                        <c:v>2012.5601092896109</c:v>
                      </c:pt>
                      <c:pt idx="4589">
                        <c:v>2012.562841530048</c:v>
                      </c:pt>
                      <c:pt idx="4590">
                        <c:v>2012.5655737704851</c:v>
                      </c:pt>
                      <c:pt idx="4591">
                        <c:v>2012.5683060109222</c:v>
                      </c:pt>
                      <c:pt idx="4592">
                        <c:v>2012.5710382513594</c:v>
                      </c:pt>
                      <c:pt idx="4593">
                        <c:v>2012.5737704917965</c:v>
                      </c:pt>
                      <c:pt idx="4594">
                        <c:v>2012.5765027322336</c:v>
                      </c:pt>
                      <c:pt idx="4595">
                        <c:v>2012.5792349726707</c:v>
                      </c:pt>
                      <c:pt idx="4596">
                        <c:v>2012.5819672131079</c:v>
                      </c:pt>
                      <c:pt idx="4597">
                        <c:v>2012.584699453545</c:v>
                      </c:pt>
                      <c:pt idx="4598">
                        <c:v>2012.5874316939821</c:v>
                      </c:pt>
                      <c:pt idx="4599">
                        <c:v>2012.5901639344193</c:v>
                      </c:pt>
                      <c:pt idx="4600">
                        <c:v>2012.5928961748564</c:v>
                      </c:pt>
                      <c:pt idx="4601">
                        <c:v>2012.5956284152935</c:v>
                      </c:pt>
                      <c:pt idx="4602">
                        <c:v>2012.5983606557306</c:v>
                      </c:pt>
                      <c:pt idx="4603">
                        <c:v>2012.6010928961678</c:v>
                      </c:pt>
                      <c:pt idx="4604">
                        <c:v>2012.6038251366049</c:v>
                      </c:pt>
                      <c:pt idx="4605">
                        <c:v>2012.606557377042</c:v>
                      </c:pt>
                      <c:pt idx="4606">
                        <c:v>2012.6092896174791</c:v>
                      </c:pt>
                      <c:pt idx="4607">
                        <c:v>2012.6120218579163</c:v>
                      </c:pt>
                      <c:pt idx="4608">
                        <c:v>2012.6147540983534</c:v>
                      </c:pt>
                      <c:pt idx="4609">
                        <c:v>2012.6174863387905</c:v>
                      </c:pt>
                      <c:pt idx="4610">
                        <c:v>2012.6202185792276</c:v>
                      </c:pt>
                      <c:pt idx="4611">
                        <c:v>2012.6229508196648</c:v>
                      </c:pt>
                      <c:pt idx="4612">
                        <c:v>2012.6256830601019</c:v>
                      </c:pt>
                      <c:pt idx="4613">
                        <c:v>2012.628415300539</c:v>
                      </c:pt>
                      <c:pt idx="4614">
                        <c:v>2012.6311475409761</c:v>
                      </c:pt>
                      <c:pt idx="4615">
                        <c:v>2012.6338797814133</c:v>
                      </c:pt>
                      <c:pt idx="4616">
                        <c:v>2012.6366120218504</c:v>
                      </c:pt>
                      <c:pt idx="4617">
                        <c:v>2012.6393442622875</c:v>
                      </c:pt>
                      <c:pt idx="4618">
                        <c:v>2012.6420765027246</c:v>
                      </c:pt>
                      <c:pt idx="4619">
                        <c:v>2012.6448087431618</c:v>
                      </c:pt>
                      <c:pt idx="4620">
                        <c:v>2012.6475409835989</c:v>
                      </c:pt>
                      <c:pt idx="4621">
                        <c:v>2012.650273224036</c:v>
                      </c:pt>
                      <c:pt idx="4622">
                        <c:v>2012.6530054644732</c:v>
                      </c:pt>
                      <c:pt idx="4623">
                        <c:v>2012.6557377049103</c:v>
                      </c:pt>
                      <c:pt idx="4624">
                        <c:v>2012.6584699453474</c:v>
                      </c:pt>
                      <c:pt idx="4625">
                        <c:v>2012.6612021857845</c:v>
                      </c:pt>
                      <c:pt idx="4626">
                        <c:v>2012.6639344262217</c:v>
                      </c:pt>
                      <c:pt idx="4627">
                        <c:v>2012.6666666666588</c:v>
                      </c:pt>
                      <c:pt idx="4628">
                        <c:v>2012.6693989070959</c:v>
                      </c:pt>
                      <c:pt idx="4629">
                        <c:v>2012.672131147533</c:v>
                      </c:pt>
                      <c:pt idx="4630">
                        <c:v>2012.6748633879702</c:v>
                      </c:pt>
                      <c:pt idx="4631">
                        <c:v>2012.6775956284073</c:v>
                      </c:pt>
                      <c:pt idx="4632">
                        <c:v>2012.6803278688444</c:v>
                      </c:pt>
                      <c:pt idx="4633">
                        <c:v>2012.6830601092815</c:v>
                      </c:pt>
                      <c:pt idx="4634">
                        <c:v>2012.6857923497187</c:v>
                      </c:pt>
                      <c:pt idx="4635">
                        <c:v>2012.6885245901558</c:v>
                      </c:pt>
                      <c:pt idx="4636">
                        <c:v>2012.6912568305929</c:v>
                      </c:pt>
                      <c:pt idx="4637">
                        <c:v>2012.69398907103</c:v>
                      </c:pt>
                      <c:pt idx="4638">
                        <c:v>2012.6967213114672</c:v>
                      </c:pt>
                      <c:pt idx="4639">
                        <c:v>2012.6994535519043</c:v>
                      </c:pt>
                      <c:pt idx="4640">
                        <c:v>2012.7021857923414</c:v>
                      </c:pt>
                      <c:pt idx="4641">
                        <c:v>2012.7049180327786</c:v>
                      </c:pt>
                      <c:pt idx="4642">
                        <c:v>2012.7076502732157</c:v>
                      </c:pt>
                      <c:pt idx="4643">
                        <c:v>2012.7103825136528</c:v>
                      </c:pt>
                      <c:pt idx="4644">
                        <c:v>2012.7131147540899</c:v>
                      </c:pt>
                      <c:pt idx="4645">
                        <c:v>2012.7158469945271</c:v>
                      </c:pt>
                      <c:pt idx="4646">
                        <c:v>2012.7185792349642</c:v>
                      </c:pt>
                      <c:pt idx="4647">
                        <c:v>2012.7213114754013</c:v>
                      </c:pt>
                      <c:pt idx="4648">
                        <c:v>2012.7240437158384</c:v>
                      </c:pt>
                      <c:pt idx="4649">
                        <c:v>2012.7267759562756</c:v>
                      </c:pt>
                      <c:pt idx="4650">
                        <c:v>2012.7295081967127</c:v>
                      </c:pt>
                      <c:pt idx="4651">
                        <c:v>2012.7322404371498</c:v>
                      </c:pt>
                      <c:pt idx="4652">
                        <c:v>2012.7349726775869</c:v>
                      </c:pt>
                      <c:pt idx="4653">
                        <c:v>2012.7377049180241</c:v>
                      </c:pt>
                      <c:pt idx="4654">
                        <c:v>2012.7404371584612</c:v>
                      </c:pt>
                      <c:pt idx="4655">
                        <c:v>2012.7431693988983</c:v>
                      </c:pt>
                      <c:pt idx="4656">
                        <c:v>2012.7459016393354</c:v>
                      </c:pt>
                      <c:pt idx="4657">
                        <c:v>2012.7486338797726</c:v>
                      </c:pt>
                      <c:pt idx="4658">
                        <c:v>2012.7513661202097</c:v>
                      </c:pt>
                      <c:pt idx="4659">
                        <c:v>2012.7540983606468</c:v>
                      </c:pt>
                      <c:pt idx="4660">
                        <c:v>2012.7568306010839</c:v>
                      </c:pt>
                      <c:pt idx="4661">
                        <c:v>2012.7595628415211</c:v>
                      </c:pt>
                      <c:pt idx="4662">
                        <c:v>2012.7622950819582</c:v>
                      </c:pt>
                      <c:pt idx="4663">
                        <c:v>2012.7650273223953</c:v>
                      </c:pt>
                      <c:pt idx="4664">
                        <c:v>2012.7677595628325</c:v>
                      </c:pt>
                      <c:pt idx="4665">
                        <c:v>2012.7704918032696</c:v>
                      </c:pt>
                      <c:pt idx="4666">
                        <c:v>2012.7732240437067</c:v>
                      </c:pt>
                      <c:pt idx="4667">
                        <c:v>2012.7759562841438</c:v>
                      </c:pt>
                      <c:pt idx="4668">
                        <c:v>2012.778688524581</c:v>
                      </c:pt>
                      <c:pt idx="4669">
                        <c:v>2012.7814207650181</c:v>
                      </c:pt>
                      <c:pt idx="4670">
                        <c:v>2012.7841530054552</c:v>
                      </c:pt>
                      <c:pt idx="4671">
                        <c:v>2012.7868852458923</c:v>
                      </c:pt>
                      <c:pt idx="4672">
                        <c:v>2012.7896174863295</c:v>
                      </c:pt>
                      <c:pt idx="4673">
                        <c:v>2012.7923497267666</c:v>
                      </c:pt>
                      <c:pt idx="4674">
                        <c:v>2012.7950819672037</c:v>
                      </c:pt>
                      <c:pt idx="4675">
                        <c:v>2012.7978142076408</c:v>
                      </c:pt>
                      <c:pt idx="4676">
                        <c:v>2012.800546448078</c:v>
                      </c:pt>
                      <c:pt idx="4677">
                        <c:v>2012.8032786885151</c:v>
                      </c:pt>
                      <c:pt idx="4678">
                        <c:v>2012.8060109289522</c:v>
                      </c:pt>
                      <c:pt idx="4679">
                        <c:v>2012.8087431693893</c:v>
                      </c:pt>
                      <c:pt idx="4680">
                        <c:v>2012.8114754098265</c:v>
                      </c:pt>
                      <c:pt idx="4681">
                        <c:v>2012.8142076502636</c:v>
                      </c:pt>
                      <c:pt idx="4682">
                        <c:v>2012.8169398907007</c:v>
                      </c:pt>
                      <c:pt idx="4683">
                        <c:v>2012.8196721311378</c:v>
                      </c:pt>
                      <c:pt idx="4684">
                        <c:v>2012.822404371575</c:v>
                      </c:pt>
                      <c:pt idx="4685">
                        <c:v>2012.8251366120121</c:v>
                      </c:pt>
                      <c:pt idx="4686">
                        <c:v>2012.8278688524492</c:v>
                      </c:pt>
                      <c:pt idx="4687">
                        <c:v>2012.8306010928864</c:v>
                      </c:pt>
                      <c:pt idx="4688">
                        <c:v>2012.8333333333235</c:v>
                      </c:pt>
                      <c:pt idx="4689">
                        <c:v>2012.8360655737606</c:v>
                      </c:pt>
                      <c:pt idx="4690">
                        <c:v>2012.8387978141977</c:v>
                      </c:pt>
                      <c:pt idx="4691">
                        <c:v>2012.8415300546349</c:v>
                      </c:pt>
                      <c:pt idx="4692">
                        <c:v>2012.844262295072</c:v>
                      </c:pt>
                      <c:pt idx="4693">
                        <c:v>2012.8469945355091</c:v>
                      </c:pt>
                      <c:pt idx="4694">
                        <c:v>2012.8497267759462</c:v>
                      </c:pt>
                      <c:pt idx="4695">
                        <c:v>2012.8524590163834</c:v>
                      </c:pt>
                      <c:pt idx="4696">
                        <c:v>2012.8551912568205</c:v>
                      </c:pt>
                      <c:pt idx="4697">
                        <c:v>2012.8579234972576</c:v>
                      </c:pt>
                      <c:pt idx="4698">
                        <c:v>2012.8606557376947</c:v>
                      </c:pt>
                      <c:pt idx="4699">
                        <c:v>2012.8633879781319</c:v>
                      </c:pt>
                      <c:pt idx="4700">
                        <c:v>2012.866120218569</c:v>
                      </c:pt>
                      <c:pt idx="4701">
                        <c:v>2012.8688524590061</c:v>
                      </c:pt>
                      <c:pt idx="4702">
                        <c:v>2012.8715846994432</c:v>
                      </c:pt>
                      <c:pt idx="4703">
                        <c:v>2012.8743169398804</c:v>
                      </c:pt>
                      <c:pt idx="4704">
                        <c:v>2012.8770491803175</c:v>
                      </c:pt>
                      <c:pt idx="4705">
                        <c:v>2012.8797814207546</c:v>
                      </c:pt>
                      <c:pt idx="4706">
                        <c:v>2012.8825136611918</c:v>
                      </c:pt>
                      <c:pt idx="4707">
                        <c:v>2012.8852459016289</c:v>
                      </c:pt>
                      <c:pt idx="4708">
                        <c:v>2012.887978142066</c:v>
                      </c:pt>
                      <c:pt idx="4709">
                        <c:v>2012.8907103825031</c:v>
                      </c:pt>
                      <c:pt idx="4710">
                        <c:v>2012.8934426229403</c:v>
                      </c:pt>
                      <c:pt idx="4711">
                        <c:v>2012.8961748633774</c:v>
                      </c:pt>
                      <c:pt idx="4712">
                        <c:v>2012.8989071038145</c:v>
                      </c:pt>
                      <c:pt idx="4713">
                        <c:v>2012.9016393442516</c:v>
                      </c:pt>
                      <c:pt idx="4714">
                        <c:v>2012.9043715846888</c:v>
                      </c:pt>
                      <c:pt idx="4715">
                        <c:v>2012.9071038251259</c:v>
                      </c:pt>
                      <c:pt idx="4716">
                        <c:v>2012.909836065563</c:v>
                      </c:pt>
                      <c:pt idx="4717">
                        <c:v>2012.9125683060001</c:v>
                      </c:pt>
                      <c:pt idx="4718">
                        <c:v>2012.9153005464373</c:v>
                      </c:pt>
                      <c:pt idx="4719">
                        <c:v>2012.9180327868744</c:v>
                      </c:pt>
                      <c:pt idx="4720">
                        <c:v>2012.9207650273115</c:v>
                      </c:pt>
                      <c:pt idx="4721">
                        <c:v>2012.9234972677486</c:v>
                      </c:pt>
                      <c:pt idx="4722">
                        <c:v>2012.9262295081858</c:v>
                      </c:pt>
                      <c:pt idx="4723">
                        <c:v>2012.9289617486229</c:v>
                      </c:pt>
                      <c:pt idx="4724">
                        <c:v>2012.93169398906</c:v>
                      </c:pt>
                      <c:pt idx="4725">
                        <c:v>2012.9344262294971</c:v>
                      </c:pt>
                      <c:pt idx="4726">
                        <c:v>2012.9371584699343</c:v>
                      </c:pt>
                      <c:pt idx="4727">
                        <c:v>2012.9398907103714</c:v>
                      </c:pt>
                      <c:pt idx="4728">
                        <c:v>2012.9426229508085</c:v>
                      </c:pt>
                      <c:pt idx="4729">
                        <c:v>2012.9453551912457</c:v>
                      </c:pt>
                      <c:pt idx="4730">
                        <c:v>2012.9480874316828</c:v>
                      </c:pt>
                      <c:pt idx="4731">
                        <c:v>2012.9508196721199</c:v>
                      </c:pt>
                      <c:pt idx="4732">
                        <c:v>2012.953551912557</c:v>
                      </c:pt>
                      <c:pt idx="4733">
                        <c:v>2012.9562841529942</c:v>
                      </c:pt>
                      <c:pt idx="4734">
                        <c:v>2012.9590163934313</c:v>
                      </c:pt>
                      <c:pt idx="4735">
                        <c:v>2012.9617486338684</c:v>
                      </c:pt>
                      <c:pt idx="4736">
                        <c:v>2012.9644808743055</c:v>
                      </c:pt>
                      <c:pt idx="4737">
                        <c:v>2012.9672131147427</c:v>
                      </c:pt>
                      <c:pt idx="4738">
                        <c:v>2012.9699453551798</c:v>
                      </c:pt>
                      <c:pt idx="4739">
                        <c:v>2012.9726775956169</c:v>
                      </c:pt>
                      <c:pt idx="4740">
                        <c:v>2012.975409836054</c:v>
                      </c:pt>
                      <c:pt idx="4741">
                        <c:v>2012.9781420764912</c:v>
                      </c:pt>
                      <c:pt idx="4742">
                        <c:v>2012.9808743169283</c:v>
                      </c:pt>
                      <c:pt idx="4743">
                        <c:v>2012.9836065573654</c:v>
                      </c:pt>
                      <c:pt idx="4744">
                        <c:v>2012.9863387978025</c:v>
                      </c:pt>
                      <c:pt idx="4745">
                        <c:v>2012.9890710382397</c:v>
                      </c:pt>
                      <c:pt idx="4746">
                        <c:v>2012.9918032786768</c:v>
                      </c:pt>
                      <c:pt idx="4747">
                        <c:v>2012.9945355191139</c:v>
                      </c:pt>
                      <c:pt idx="4748">
                        <c:v>2012.9972677595511</c:v>
                      </c:pt>
                      <c:pt idx="4749">
                        <c:v>2013</c:v>
                      </c:pt>
                      <c:pt idx="4750">
                        <c:v>2013.0027397260274</c:v>
                      </c:pt>
                      <c:pt idx="4751">
                        <c:v>2013.0054794520547</c:v>
                      </c:pt>
                      <c:pt idx="4752">
                        <c:v>2013.0082191780821</c:v>
                      </c:pt>
                      <c:pt idx="4753">
                        <c:v>2013.0109589041094</c:v>
                      </c:pt>
                      <c:pt idx="4754">
                        <c:v>2013.0136986301368</c:v>
                      </c:pt>
                      <c:pt idx="4755">
                        <c:v>2013.0164383561641</c:v>
                      </c:pt>
                      <c:pt idx="4756">
                        <c:v>2013.0191780821915</c:v>
                      </c:pt>
                      <c:pt idx="4757">
                        <c:v>2013.0219178082189</c:v>
                      </c:pt>
                      <c:pt idx="4758">
                        <c:v>2013.0246575342462</c:v>
                      </c:pt>
                      <c:pt idx="4759">
                        <c:v>2013.0273972602736</c:v>
                      </c:pt>
                      <c:pt idx="4760">
                        <c:v>2013.0301369863009</c:v>
                      </c:pt>
                      <c:pt idx="4761">
                        <c:v>2013.0328767123283</c:v>
                      </c:pt>
                      <c:pt idx="4762">
                        <c:v>2013.0356164383556</c:v>
                      </c:pt>
                      <c:pt idx="4763">
                        <c:v>2013.038356164383</c:v>
                      </c:pt>
                      <c:pt idx="4764">
                        <c:v>2013.0410958904104</c:v>
                      </c:pt>
                      <c:pt idx="4765">
                        <c:v>2013.0438356164377</c:v>
                      </c:pt>
                      <c:pt idx="4766">
                        <c:v>2013.0465753424651</c:v>
                      </c:pt>
                      <c:pt idx="4767">
                        <c:v>2013.0493150684924</c:v>
                      </c:pt>
                      <c:pt idx="4768">
                        <c:v>2013.0520547945198</c:v>
                      </c:pt>
                      <c:pt idx="4769">
                        <c:v>2013.0547945205471</c:v>
                      </c:pt>
                      <c:pt idx="4770">
                        <c:v>2013.0575342465745</c:v>
                      </c:pt>
                      <c:pt idx="4771">
                        <c:v>2013.0602739726019</c:v>
                      </c:pt>
                      <c:pt idx="4772">
                        <c:v>2013.0630136986292</c:v>
                      </c:pt>
                      <c:pt idx="4773">
                        <c:v>2013.0657534246566</c:v>
                      </c:pt>
                      <c:pt idx="4774">
                        <c:v>2013.0684931506839</c:v>
                      </c:pt>
                      <c:pt idx="4775">
                        <c:v>2013.0712328767113</c:v>
                      </c:pt>
                      <c:pt idx="4776">
                        <c:v>2013.0739726027386</c:v>
                      </c:pt>
                      <c:pt idx="4777">
                        <c:v>2013.076712328766</c:v>
                      </c:pt>
                      <c:pt idx="4778">
                        <c:v>2013.0794520547934</c:v>
                      </c:pt>
                      <c:pt idx="4779">
                        <c:v>2013.0821917808207</c:v>
                      </c:pt>
                      <c:pt idx="4780">
                        <c:v>2013.0849315068481</c:v>
                      </c:pt>
                      <c:pt idx="4781">
                        <c:v>2013.0876712328754</c:v>
                      </c:pt>
                      <c:pt idx="4782">
                        <c:v>2013.0904109589028</c:v>
                      </c:pt>
                      <c:pt idx="4783">
                        <c:v>2013.0931506849302</c:v>
                      </c:pt>
                      <c:pt idx="4784">
                        <c:v>2013.0958904109575</c:v>
                      </c:pt>
                      <c:pt idx="4785">
                        <c:v>2013.0986301369849</c:v>
                      </c:pt>
                      <c:pt idx="4786">
                        <c:v>2013.1013698630122</c:v>
                      </c:pt>
                      <c:pt idx="4787">
                        <c:v>2013.1041095890396</c:v>
                      </c:pt>
                      <c:pt idx="4788">
                        <c:v>2013.1068493150669</c:v>
                      </c:pt>
                      <c:pt idx="4789">
                        <c:v>2013.1095890410943</c:v>
                      </c:pt>
                      <c:pt idx="4790">
                        <c:v>2013.1123287671217</c:v>
                      </c:pt>
                      <c:pt idx="4791">
                        <c:v>2013.115068493149</c:v>
                      </c:pt>
                      <c:pt idx="4792">
                        <c:v>2013.1178082191764</c:v>
                      </c:pt>
                      <c:pt idx="4793">
                        <c:v>2013.1205479452037</c:v>
                      </c:pt>
                      <c:pt idx="4794">
                        <c:v>2013.1232876712311</c:v>
                      </c:pt>
                      <c:pt idx="4795">
                        <c:v>2013.1260273972584</c:v>
                      </c:pt>
                      <c:pt idx="4796">
                        <c:v>2013.1287671232858</c:v>
                      </c:pt>
                      <c:pt idx="4797">
                        <c:v>2013.1315068493132</c:v>
                      </c:pt>
                      <c:pt idx="4798">
                        <c:v>2013.1342465753405</c:v>
                      </c:pt>
                      <c:pt idx="4799">
                        <c:v>2013.1369863013679</c:v>
                      </c:pt>
                      <c:pt idx="4800">
                        <c:v>2013.1397260273952</c:v>
                      </c:pt>
                      <c:pt idx="4801">
                        <c:v>2013.1424657534226</c:v>
                      </c:pt>
                      <c:pt idx="4802">
                        <c:v>2013.1452054794499</c:v>
                      </c:pt>
                      <c:pt idx="4803">
                        <c:v>2013.1479452054773</c:v>
                      </c:pt>
                      <c:pt idx="4804">
                        <c:v>2013.1506849315047</c:v>
                      </c:pt>
                      <c:pt idx="4805">
                        <c:v>2013.153424657532</c:v>
                      </c:pt>
                      <c:pt idx="4806">
                        <c:v>2013.1561643835594</c:v>
                      </c:pt>
                      <c:pt idx="4807">
                        <c:v>2013.1589041095867</c:v>
                      </c:pt>
                      <c:pt idx="4808">
                        <c:v>2013.1616438356141</c:v>
                      </c:pt>
                      <c:pt idx="4809">
                        <c:v>2013.1643835616414</c:v>
                      </c:pt>
                      <c:pt idx="4810">
                        <c:v>2013.1671232876688</c:v>
                      </c:pt>
                      <c:pt idx="4811">
                        <c:v>2013.1698630136962</c:v>
                      </c:pt>
                      <c:pt idx="4812">
                        <c:v>2013.1726027397235</c:v>
                      </c:pt>
                      <c:pt idx="4813">
                        <c:v>2013.1753424657509</c:v>
                      </c:pt>
                      <c:pt idx="4814">
                        <c:v>2013.1780821917782</c:v>
                      </c:pt>
                      <c:pt idx="4815">
                        <c:v>2013.1808219178056</c:v>
                      </c:pt>
                      <c:pt idx="4816">
                        <c:v>2013.1835616438329</c:v>
                      </c:pt>
                      <c:pt idx="4817">
                        <c:v>2013.1863013698603</c:v>
                      </c:pt>
                      <c:pt idx="4818">
                        <c:v>2013.1890410958877</c:v>
                      </c:pt>
                      <c:pt idx="4819">
                        <c:v>2013.191780821915</c:v>
                      </c:pt>
                      <c:pt idx="4820">
                        <c:v>2013.1945205479424</c:v>
                      </c:pt>
                      <c:pt idx="4821">
                        <c:v>2013.1972602739697</c:v>
                      </c:pt>
                      <c:pt idx="4822">
                        <c:v>2013.1999999999971</c:v>
                      </c:pt>
                      <c:pt idx="4823">
                        <c:v>2013.2027397260244</c:v>
                      </c:pt>
                      <c:pt idx="4824">
                        <c:v>2013.2054794520518</c:v>
                      </c:pt>
                      <c:pt idx="4825">
                        <c:v>2013.2082191780792</c:v>
                      </c:pt>
                      <c:pt idx="4826">
                        <c:v>2013.2109589041065</c:v>
                      </c:pt>
                      <c:pt idx="4827">
                        <c:v>2013.2136986301339</c:v>
                      </c:pt>
                      <c:pt idx="4828">
                        <c:v>2013.2164383561612</c:v>
                      </c:pt>
                      <c:pt idx="4829">
                        <c:v>2013.2191780821886</c:v>
                      </c:pt>
                      <c:pt idx="4830">
                        <c:v>2013.2219178082159</c:v>
                      </c:pt>
                      <c:pt idx="4831">
                        <c:v>2013.2246575342433</c:v>
                      </c:pt>
                      <c:pt idx="4832">
                        <c:v>2013.2273972602707</c:v>
                      </c:pt>
                      <c:pt idx="4833">
                        <c:v>2013.230136986298</c:v>
                      </c:pt>
                      <c:pt idx="4834">
                        <c:v>2013.2328767123254</c:v>
                      </c:pt>
                      <c:pt idx="4835">
                        <c:v>2013.2356164383527</c:v>
                      </c:pt>
                      <c:pt idx="4836">
                        <c:v>2013.2383561643801</c:v>
                      </c:pt>
                      <c:pt idx="4837">
                        <c:v>2013.2410958904075</c:v>
                      </c:pt>
                      <c:pt idx="4838">
                        <c:v>2013.2438356164348</c:v>
                      </c:pt>
                      <c:pt idx="4839">
                        <c:v>2013.2465753424622</c:v>
                      </c:pt>
                      <c:pt idx="4840">
                        <c:v>2013.2493150684895</c:v>
                      </c:pt>
                      <c:pt idx="4841">
                        <c:v>2013.2520547945169</c:v>
                      </c:pt>
                      <c:pt idx="4842">
                        <c:v>2013.2547945205442</c:v>
                      </c:pt>
                      <c:pt idx="4843">
                        <c:v>2013.2575342465716</c:v>
                      </c:pt>
                      <c:pt idx="4844">
                        <c:v>2013.260273972599</c:v>
                      </c:pt>
                      <c:pt idx="4845">
                        <c:v>2013.2630136986263</c:v>
                      </c:pt>
                      <c:pt idx="4846">
                        <c:v>2013.2657534246537</c:v>
                      </c:pt>
                      <c:pt idx="4847">
                        <c:v>2013.268493150681</c:v>
                      </c:pt>
                      <c:pt idx="4848">
                        <c:v>2013.2712328767084</c:v>
                      </c:pt>
                      <c:pt idx="4849">
                        <c:v>2013.2739726027357</c:v>
                      </c:pt>
                      <c:pt idx="4850">
                        <c:v>2013.2767123287631</c:v>
                      </c:pt>
                      <c:pt idx="4851">
                        <c:v>2013.2794520547905</c:v>
                      </c:pt>
                      <c:pt idx="4852">
                        <c:v>2013.2821917808178</c:v>
                      </c:pt>
                      <c:pt idx="4853">
                        <c:v>2013.2849315068452</c:v>
                      </c:pt>
                      <c:pt idx="4854">
                        <c:v>2013.2876712328725</c:v>
                      </c:pt>
                      <c:pt idx="4855">
                        <c:v>2013.2904109588999</c:v>
                      </c:pt>
                      <c:pt idx="4856">
                        <c:v>2013.2931506849272</c:v>
                      </c:pt>
                      <c:pt idx="4857">
                        <c:v>2013.2958904109546</c:v>
                      </c:pt>
                      <c:pt idx="4858">
                        <c:v>2013.298630136982</c:v>
                      </c:pt>
                      <c:pt idx="4859">
                        <c:v>2013.3013698630093</c:v>
                      </c:pt>
                      <c:pt idx="4860">
                        <c:v>2013.3041095890367</c:v>
                      </c:pt>
                      <c:pt idx="4861">
                        <c:v>2013.306849315064</c:v>
                      </c:pt>
                      <c:pt idx="4862">
                        <c:v>2013.3095890410914</c:v>
                      </c:pt>
                      <c:pt idx="4863">
                        <c:v>2013.3123287671187</c:v>
                      </c:pt>
                      <c:pt idx="4864">
                        <c:v>2013.3150684931461</c:v>
                      </c:pt>
                      <c:pt idx="4865">
                        <c:v>2013.3178082191735</c:v>
                      </c:pt>
                      <c:pt idx="4866">
                        <c:v>2013.3205479452008</c:v>
                      </c:pt>
                      <c:pt idx="4867">
                        <c:v>2013.3232876712282</c:v>
                      </c:pt>
                      <c:pt idx="4868">
                        <c:v>2013.3260273972555</c:v>
                      </c:pt>
                      <c:pt idx="4869">
                        <c:v>2013.3287671232829</c:v>
                      </c:pt>
                      <c:pt idx="4870">
                        <c:v>2013.3315068493102</c:v>
                      </c:pt>
                      <c:pt idx="4871">
                        <c:v>2013.3342465753376</c:v>
                      </c:pt>
                      <c:pt idx="4872">
                        <c:v>2013.336986301365</c:v>
                      </c:pt>
                      <c:pt idx="4873">
                        <c:v>2013.3397260273923</c:v>
                      </c:pt>
                      <c:pt idx="4874">
                        <c:v>2013.3424657534197</c:v>
                      </c:pt>
                      <c:pt idx="4875">
                        <c:v>2013.345205479447</c:v>
                      </c:pt>
                      <c:pt idx="4876">
                        <c:v>2013.3479452054744</c:v>
                      </c:pt>
                      <c:pt idx="4877">
                        <c:v>2013.3506849315017</c:v>
                      </c:pt>
                      <c:pt idx="4878">
                        <c:v>2013.3534246575291</c:v>
                      </c:pt>
                      <c:pt idx="4879">
                        <c:v>2013.3561643835565</c:v>
                      </c:pt>
                      <c:pt idx="4880">
                        <c:v>2013.3589041095838</c:v>
                      </c:pt>
                      <c:pt idx="4881">
                        <c:v>2013.3616438356112</c:v>
                      </c:pt>
                      <c:pt idx="4882">
                        <c:v>2013.3643835616385</c:v>
                      </c:pt>
                      <c:pt idx="4883">
                        <c:v>2013.3671232876659</c:v>
                      </c:pt>
                      <c:pt idx="4884">
                        <c:v>2013.3698630136932</c:v>
                      </c:pt>
                      <c:pt idx="4885">
                        <c:v>2013.3726027397206</c:v>
                      </c:pt>
                      <c:pt idx="4886">
                        <c:v>2013.375342465748</c:v>
                      </c:pt>
                      <c:pt idx="4887">
                        <c:v>2013.3780821917753</c:v>
                      </c:pt>
                      <c:pt idx="4888">
                        <c:v>2013.3808219178027</c:v>
                      </c:pt>
                      <c:pt idx="4889">
                        <c:v>2013.38356164383</c:v>
                      </c:pt>
                      <c:pt idx="4890">
                        <c:v>2013.3863013698574</c:v>
                      </c:pt>
                      <c:pt idx="4891">
                        <c:v>2013.3890410958847</c:v>
                      </c:pt>
                      <c:pt idx="4892">
                        <c:v>2013.3917808219121</c:v>
                      </c:pt>
                      <c:pt idx="4893">
                        <c:v>2013.3945205479395</c:v>
                      </c:pt>
                      <c:pt idx="4894">
                        <c:v>2013.3972602739668</c:v>
                      </c:pt>
                      <c:pt idx="4895">
                        <c:v>2013.3999999999942</c:v>
                      </c:pt>
                      <c:pt idx="4896">
                        <c:v>2013.4027397260215</c:v>
                      </c:pt>
                      <c:pt idx="4897">
                        <c:v>2013.4054794520489</c:v>
                      </c:pt>
                      <c:pt idx="4898">
                        <c:v>2013.4082191780763</c:v>
                      </c:pt>
                      <c:pt idx="4899">
                        <c:v>2013.4109589041036</c:v>
                      </c:pt>
                      <c:pt idx="4900">
                        <c:v>2013.413698630131</c:v>
                      </c:pt>
                      <c:pt idx="4901">
                        <c:v>2013.4164383561583</c:v>
                      </c:pt>
                      <c:pt idx="4902">
                        <c:v>2013.4191780821857</c:v>
                      </c:pt>
                      <c:pt idx="4903">
                        <c:v>2013.421917808213</c:v>
                      </c:pt>
                      <c:pt idx="4904">
                        <c:v>2013.4246575342404</c:v>
                      </c:pt>
                      <c:pt idx="4905">
                        <c:v>2013.4273972602678</c:v>
                      </c:pt>
                      <c:pt idx="4906">
                        <c:v>2013.4301369862951</c:v>
                      </c:pt>
                      <c:pt idx="4907">
                        <c:v>2013.4328767123225</c:v>
                      </c:pt>
                      <c:pt idx="4908">
                        <c:v>2013.4356164383498</c:v>
                      </c:pt>
                      <c:pt idx="4909">
                        <c:v>2013.4383561643772</c:v>
                      </c:pt>
                      <c:pt idx="4910">
                        <c:v>2013.4410958904045</c:v>
                      </c:pt>
                      <c:pt idx="4911">
                        <c:v>2013.4438356164319</c:v>
                      </c:pt>
                      <c:pt idx="4912">
                        <c:v>2013.4465753424593</c:v>
                      </c:pt>
                      <c:pt idx="4913">
                        <c:v>2013.4493150684866</c:v>
                      </c:pt>
                      <c:pt idx="4914">
                        <c:v>2013.452054794514</c:v>
                      </c:pt>
                      <c:pt idx="4915">
                        <c:v>2013.4547945205413</c:v>
                      </c:pt>
                      <c:pt idx="4916">
                        <c:v>2013.4575342465687</c:v>
                      </c:pt>
                      <c:pt idx="4917">
                        <c:v>2013.460273972596</c:v>
                      </c:pt>
                      <c:pt idx="4918">
                        <c:v>2013.4630136986234</c:v>
                      </c:pt>
                      <c:pt idx="4919">
                        <c:v>2013.4657534246508</c:v>
                      </c:pt>
                      <c:pt idx="4920">
                        <c:v>2013.4684931506781</c:v>
                      </c:pt>
                      <c:pt idx="4921">
                        <c:v>2013.4712328767055</c:v>
                      </c:pt>
                      <c:pt idx="4922">
                        <c:v>2013.4739726027328</c:v>
                      </c:pt>
                      <c:pt idx="4923">
                        <c:v>2013.4767123287602</c:v>
                      </c:pt>
                      <c:pt idx="4924">
                        <c:v>2013.4794520547875</c:v>
                      </c:pt>
                      <c:pt idx="4925">
                        <c:v>2013.4821917808149</c:v>
                      </c:pt>
                      <c:pt idx="4926">
                        <c:v>2013.4849315068423</c:v>
                      </c:pt>
                      <c:pt idx="4927">
                        <c:v>2013.4876712328696</c:v>
                      </c:pt>
                      <c:pt idx="4928">
                        <c:v>2013.490410958897</c:v>
                      </c:pt>
                      <c:pt idx="4929">
                        <c:v>2013.4931506849243</c:v>
                      </c:pt>
                      <c:pt idx="4930">
                        <c:v>2013.4958904109517</c:v>
                      </c:pt>
                      <c:pt idx="4931">
                        <c:v>2013.498630136979</c:v>
                      </c:pt>
                      <c:pt idx="4932">
                        <c:v>2013.5013698630064</c:v>
                      </c:pt>
                      <c:pt idx="4933">
                        <c:v>2013.5041095890338</c:v>
                      </c:pt>
                      <c:pt idx="4934">
                        <c:v>2013.5068493150611</c:v>
                      </c:pt>
                      <c:pt idx="4935">
                        <c:v>2013.5095890410885</c:v>
                      </c:pt>
                      <c:pt idx="4936">
                        <c:v>2013.5123287671158</c:v>
                      </c:pt>
                      <c:pt idx="4937">
                        <c:v>2013.5150684931432</c:v>
                      </c:pt>
                      <c:pt idx="4938">
                        <c:v>2013.5178082191705</c:v>
                      </c:pt>
                      <c:pt idx="4939">
                        <c:v>2013.5205479451979</c:v>
                      </c:pt>
                      <c:pt idx="4940">
                        <c:v>2013.5232876712253</c:v>
                      </c:pt>
                      <c:pt idx="4941">
                        <c:v>2013.5260273972526</c:v>
                      </c:pt>
                      <c:pt idx="4942">
                        <c:v>2013.52876712328</c:v>
                      </c:pt>
                      <c:pt idx="4943">
                        <c:v>2013.5315068493073</c:v>
                      </c:pt>
                      <c:pt idx="4944">
                        <c:v>2013.5342465753347</c:v>
                      </c:pt>
                      <c:pt idx="4945">
                        <c:v>2013.536986301362</c:v>
                      </c:pt>
                      <c:pt idx="4946">
                        <c:v>2013.5397260273894</c:v>
                      </c:pt>
                      <c:pt idx="4947">
                        <c:v>2013.5424657534168</c:v>
                      </c:pt>
                      <c:pt idx="4948">
                        <c:v>2013.5452054794441</c:v>
                      </c:pt>
                      <c:pt idx="4949">
                        <c:v>2013.5479452054715</c:v>
                      </c:pt>
                      <c:pt idx="4950">
                        <c:v>2013.5506849314988</c:v>
                      </c:pt>
                      <c:pt idx="4951">
                        <c:v>2013.5534246575262</c:v>
                      </c:pt>
                      <c:pt idx="4952">
                        <c:v>2013.5561643835536</c:v>
                      </c:pt>
                      <c:pt idx="4953">
                        <c:v>2013.5589041095809</c:v>
                      </c:pt>
                      <c:pt idx="4954">
                        <c:v>2013.5616438356083</c:v>
                      </c:pt>
                      <c:pt idx="4955">
                        <c:v>2013.5643835616356</c:v>
                      </c:pt>
                      <c:pt idx="4956">
                        <c:v>2013.567123287663</c:v>
                      </c:pt>
                      <c:pt idx="4957">
                        <c:v>2013.5698630136903</c:v>
                      </c:pt>
                      <c:pt idx="4958">
                        <c:v>2013.5726027397177</c:v>
                      </c:pt>
                      <c:pt idx="4959">
                        <c:v>2013.5753424657451</c:v>
                      </c:pt>
                      <c:pt idx="4960">
                        <c:v>2013.5780821917724</c:v>
                      </c:pt>
                      <c:pt idx="4961">
                        <c:v>2013.5808219177998</c:v>
                      </c:pt>
                      <c:pt idx="4962">
                        <c:v>2013.5835616438271</c:v>
                      </c:pt>
                      <c:pt idx="4963">
                        <c:v>2013.5863013698545</c:v>
                      </c:pt>
                      <c:pt idx="4964">
                        <c:v>2013.5890410958818</c:v>
                      </c:pt>
                      <c:pt idx="4965">
                        <c:v>2013.5917808219092</c:v>
                      </c:pt>
                      <c:pt idx="4966">
                        <c:v>2013.5945205479366</c:v>
                      </c:pt>
                      <c:pt idx="4967">
                        <c:v>2013.5972602739639</c:v>
                      </c:pt>
                      <c:pt idx="4968">
                        <c:v>2013.5999999999913</c:v>
                      </c:pt>
                      <c:pt idx="4969">
                        <c:v>2013.6027397260186</c:v>
                      </c:pt>
                      <c:pt idx="4970">
                        <c:v>2013.605479452046</c:v>
                      </c:pt>
                      <c:pt idx="4971">
                        <c:v>2013.6082191780733</c:v>
                      </c:pt>
                      <c:pt idx="4972">
                        <c:v>2013.6109589041007</c:v>
                      </c:pt>
                      <c:pt idx="4973">
                        <c:v>2013.6136986301281</c:v>
                      </c:pt>
                      <c:pt idx="4974">
                        <c:v>2013.6164383561554</c:v>
                      </c:pt>
                      <c:pt idx="4975">
                        <c:v>2013.6191780821828</c:v>
                      </c:pt>
                      <c:pt idx="4976">
                        <c:v>2013.6219178082101</c:v>
                      </c:pt>
                      <c:pt idx="4977">
                        <c:v>2013.6246575342375</c:v>
                      </c:pt>
                      <c:pt idx="4978">
                        <c:v>2013.6273972602648</c:v>
                      </c:pt>
                      <c:pt idx="4979">
                        <c:v>2013.6301369862922</c:v>
                      </c:pt>
                      <c:pt idx="4980">
                        <c:v>2013.6328767123196</c:v>
                      </c:pt>
                      <c:pt idx="4981">
                        <c:v>2013.6356164383469</c:v>
                      </c:pt>
                      <c:pt idx="4982">
                        <c:v>2013.6383561643743</c:v>
                      </c:pt>
                      <c:pt idx="4983">
                        <c:v>2013.6410958904016</c:v>
                      </c:pt>
                      <c:pt idx="4984">
                        <c:v>2013.643835616429</c:v>
                      </c:pt>
                      <c:pt idx="4985">
                        <c:v>2013.6465753424563</c:v>
                      </c:pt>
                      <c:pt idx="4986">
                        <c:v>2013.6493150684837</c:v>
                      </c:pt>
                      <c:pt idx="4987">
                        <c:v>2013.6520547945111</c:v>
                      </c:pt>
                      <c:pt idx="4988">
                        <c:v>2013.6547945205384</c:v>
                      </c:pt>
                      <c:pt idx="4989">
                        <c:v>2013.6575342465658</c:v>
                      </c:pt>
                      <c:pt idx="4990">
                        <c:v>2013.6602739725931</c:v>
                      </c:pt>
                      <c:pt idx="4991">
                        <c:v>2013.6630136986205</c:v>
                      </c:pt>
                      <c:pt idx="4992">
                        <c:v>2013.6657534246478</c:v>
                      </c:pt>
                      <c:pt idx="4993">
                        <c:v>2013.6684931506752</c:v>
                      </c:pt>
                      <c:pt idx="4994">
                        <c:v>2013.6712328767026</c:v>
                      </c:pt>
                      <c:pt idx="4995">
                        <c:v>2013.6739726027299</c:v>
                      </c:pt>
                      <c:pt idx="4996">
                        <c:v>2013.6767123287573</c:v>
                      </c:pt>
                      <c:pt idx="4997">
                        <c:v>2013.6794520547846</c:v>
                      </c:pt>
                      <c:pt idx="4998">
                        <c:v>2013.682191780812</c:v>
                      </c:pt>
                      <c:pt idx="4999">
                        <c:v>2013.6849315068393</c:v>
                      </c:pt>
                      <c:pt idx="5000">
                        <c:v>2013.6876712328667</c:v>
                      </c:pt>
                      <c:pt idx="5001">
                        <c:v>2013.6904109588941</c:v>
                      </c:pt>
                      <c:pt idx="5002">
                        <c:v>2013.6931506849214</c:v>
                      </c:pt>
                      <c:pt idx="5003">
                        <c:v>2013.6958904109488</c:v>
                      </c:pt>
                      <c:pt idx="5004">
                        <c:v>2013.6986301369761</c:v>
                      </c:pt>
                      <c:pt idx="5005">
                        <c:v>2013.7013698630035</c:v>
                      </c:pt>
                      <c:pt idx="5006">
                        <c:v>2013.7041095890308</c:v>
                      </c:pt>
                      <c:pt idx="5007">
                        <c:v>2013.7068493150582</c:v>
                      </c:pt>
                      <c:pt idx="5008">
                        <c:v>2013.7095890410856</c:v>
                      </c:pt>
                      <c:pt idx="5009">
                        <c:v>2013.7123287671129</c:v>
                      </c:pt>
                      <c:pt idx="5010">
                        <c:v>2013.7150684931403</c:v>
                      </c:pt>
                      <c:pt idx="5011">
                        <c:v>2013.7178082191676</c:v>
                      </c:pt>
                      <c:pt idx="5012">
                        <c:v>2013.720547945195</c:v>
                      </c:pt>
                      <c:pt idx="5013">
                        <c:v>2013.7232876712224</c:v>
                      </c:pt>
                      <c:pt idx="5014">
                        <c:v>2013.7260273972497</c:v>
                      </c:pt>
                      <c:pt idx="5015">
                        <c:v>2013.7287671232771</c:v>
                      </c:pt>
                      <c:pt idx="5016">
                        <c:v>2013.7315068493044</c:v>
                      </c:pt>
                      <c:pt idx="5017">
                        <c:v>2013.7342465753318</c:v>
                      </c:pt>
                      <c:pt idx="5018">
                        <c:v>2013.7369863013591</c:v>
                      </c:pt>
                      <c:pt idx="5019">
                        <c:v>2013.7397260273865</c:v>
                      </c:pt>
                      <c:pt idx="5020">
                        <c:v>2013.7424657534139</c:v>
                      </c:pt>
                      <c:pt idx="5021">
                        <c:v>2013.7452054794412</c:v>
                      </c:pt>
                      <c:pt idx="5022">
                        <c:v>2013.7479452054686</c:v>
                      </c:pt>
                      <c:pt idx="5023">
                        <c:v>2013.7506849314959</c:v>
                      </c:pt>
                      <c:pt idx="5024">
                        <c:v>2013.7534246575233</c:v>
                      </c:pt>
                      <c:pt idx="5025">
                        <c:v>2013.7561643835506</c:v>
                      </c:pt>
                      <c:pt idx="5026">
                        <c:v>2013.758904109578</c:v>
                      </c:pt>
                      <c:pt idx="5027">
                        <c:v>2013.7616438356054</c:v>
                      </c:pt>
                      <c:pt idx="5028">
                        <c:v>2013.7643835616327</c:v>
                      </c:pt>
                      <c:pt idx="5029">
                        <c:v>2013.7671232876601</c:v>
                      </c:pt>
                      <c:pt idx="5030">
                        <c:v>2013.7698630136874</c:v>
                      </c:pt>
                      <c:pt idx="5031">
                        <c:v>2013.7726027397148</c:v>
                      </c:pt>
                      <c:pt idx="5032">
                        <c:v>2013.7753424657421</c:v>
                      </c:pt>
                      <c:pt idx="5033">
                        <c:v>2013.7780821917695</c:v>
                      </c:pt>
                      <c:pt idx="5034">
                        <c:v>2013.7808219177969</c:v>
                      </c:pt>
                      <c:pt idx="5035">
                        <c:v>2013.7835616438242</c:v>
                      </c:pt>
                      <c:pt idx="5036">
                        <c:v>2013.7863013698516</c:v>
                      </c:pt>
                      <c:pt idx="5037">
                        <c:v>2013.7890410958789</c:v>
                      </c:pt>
                      <c:pt idx="5038">
                        <c:v>2013.7917808219063</c:v>
                      </c:pt>
                      <c:pt idx="5039">
                        <c:v>2013.7945205479336</c:v>
                      </c:pt>
                      <c:pt idx="5040">
                        <c:v>2013.797260273961</c:v>
                      </c:pt>
                      <c:pt idx="5041">
                        <c:v>2013.7999999999884</c:v>
                      </c:pt>
                      <c:pt idx="5042">
                        <c:v>2013.8027397260157</c:v>
                      </c:pt>
                      <c:pt idx="5043">
                        <c:v>2013.8054794520431</c:v>
                      </c:pt>
                      <c:pt idx="5044">
                        <c:v>2013.8082191780704</c:v>
                      </c:pt>
                      <c:pt idx="5045">
                        <c:v>2013.8109589040978</c:v>
                      </c:pt>
                      <c:pt idx="5046">
                        <c:v>2013.8136986301251</c:v>
                      </c:pt>
                      <c:pt idx="5047">
                        <c:v>2013.8164383561525</c:v>
                      </c:pt>
                      <c:pt idx="5048">
                        <c:v>2013.8191780821799</c:v>
                      </c:pt>
                      <c:pt idx="5049">
                        <c:v>2013.8219178082072</c:v>
                      </c:pt>
                      <c:pt idx="5050">
                        <c:v>2013.8246575342346</c:v>
                      </c:pt>
                      <c:pt idx="5051">
                        <c:v>2013.8273972602619</c:v>
                      </c:pt>
                      <c:pt idx="5052">
                        <c:v>2013.8301369862893</c:v>
                      </c:pt>
                      <c:pt idx="5053">
                        <c:v>2013.8328767123166</c:v>
                      </c:pt>
                      <c:pt idx="5054">
                        <c:v>2013.835616438344</c:v>
                      </c:pt>
                      <c:pt idx="5055">
                        <c:v>2013.8383561643714</c:v>
                      </c:pt>
                      <c:pt idx="5056">
                        <c:v>2013.8410958903987</c:v>
                      </c:pt>
                      <c:pt idx="5057">
                        <c:v>2013.8438356164261</c:v>
                      </c:pt>
                      <c:pt idx="5058">
                        <c:v>2013.8465753424534</c:v>
                      </c:pt>
                      <c:pt idx="5059">
                        <c:v>2013.8493150684808</c:v>
                      </c:pt>
                      <c:pt idx="5060">
                        <c:v>2013.8520547945081</c:v>
                      </c:pt>
                      <c:pt idx="5061">
                        <c:v>2013.8547945205355</c:v>
                      </c:pt>
                      <c:pt idx="5062">
                        <c:v>2013.8575342465629</c:v>
                      </c:pt>
                      <c:pt idx="5063">
                        <c:v>2013.8602739725902</c:v>
                      </c:pt>
                      <c:pt idx="5064">
                        <c:v>2013.8630136986176</c:v>
                      </c:pt>
                      <c:pt idx="5065">
                        <c:v>2013.8657534246449</c:v>
                      </c:pt>
                      <c:pt idx="5066">
                        <c:v>2013.8684931506723</c:v>
                      </c:pt>
                      <c:pt idx="5067">
                        <c:v>2013.8712328766997</c:v>
                      </c:pt>
                      <c:pt idx="5068">
                        <c:v>2013.873972602727</c:v>
                      </c:pt>
                      <c:pt idx="5069">
                        <c:v>2013.8767123287544</c:v>
                      </c:pt>
                      <c:pt idx="5070">
                        <c:v>2013.8794520547817</c:v>
                      </c:pt>
                      <c:pt idx="5071">
                        <c:v>2013.8821917808091</c:v>
                      </c:pt>
                      <c:pt idx="5072">
                        <c:v>2013.8849315068364</c:v>
                      </c:pt>
                      <c:pt idx="5073">
                        <c:v>2013.8876712328638</c:v>
                      </c:pt>
                      <c:pt idx="5074">
                        <c:v>2013.8904109588912</c:v>
                      </c:pt>
                      <c:pt idx="5075">
                        <c:v>2013.8931506849185</c:v>
                      </c:pt>
                      <c:pt idx="5076">
                        <c:v>2013.8958904109459</c:v>
                      </c:pt>
                      <c:pt idx="5077">
                        <c:v>2013.8986301369732</c:v>
                      </c:pt>
                      <c:pt idx="5078">
                        <c:v>2013.9013698630006</c:v>
                      </c:pt>
                      <c:pt idx="5079">
                        <c:v>2013.9041095890279</c:v>
                      </c:pt>
                      <c:pt idx="5080">
                        <c:v>2013.9068493150553</c:v>
                      </c:pt>
                      <c:pt idx="5081">
                        <c:v>2013.9095890410827</c:v>
                      </c:pt>
                      <c:pt idx="5082">
                        <c:v>2013.91232876711</c:v>
                      </c:pt>
                      <c:pt idx="5083">
                        <c:v>2013.9150684931374</c:v>
                      </c:pt>
                      <c:pt idx="5084">
                        <c:v>2013.9178082191647</c:v>
                      </c:pt>
                      <c:pt idx="5085">
                        <c:v>2013.9205479451921</c:v>
                      </c:pt>
                      <c:pt idx="5086">
                        <c:v>2013.9232876712194</c:v>
                      </c:pt>
                      <c:pt idx="5087">
                        <c:v>2013.9260273972468</c:v>
                      </c:pt>
                      <c:pt idx="5088">
                        <c:v>2013.9287671232742</c:v>
                      </c:pt>
                      <c:pt idx="5089">
                        <c:v>2013.9315068493015</c:v>
                      </c:pt>
                      <c:pt idx="5090">
                        <c:v>2013.9342465753289</c:v>
                      </c:pt>
                      <c:pt idx="5091">
                        <c:v>2013.9369863013562</c:v>
                      </c:pt>
                      <c:pt idx="5092">
                        <c:v>2013.9397260273836</c:v>
                      </c:pt>
                      <c:pt idx="5093">
                        <c:v>2013.9424657534109</c:v>
                      </c:pt>
                      <c:pt idx="5094">
                        <c:v>2013.9452054794383</c:v>
                      </c:pt>
                      <c:pt idx="5095">
                        <c:v>2013.9479452054657</c:v>
                      </c:pt>
                      <c:pt idx="5096">
                        <c:v>2013.950684931493</c:v>
                      </c:pt>
                      <c:pt idx="5097">
                        <c:v>2013.9534246575204</c:v>
                      </c:pt>
                      <c:pt idx="5098">
                        <c:v>2013.9561643835477</c:v>
                      </c:pt>
                      <c:pt idx="5099">
                        <c:v>2013.9589041095751</c:v>
                      </c:pt>
                      <c:pt idx="5100">
                        <c:v>2013.9616438356024</c:v>
                      </c:pt>
                      <c:pt idx="5101">
                        <c:v>2013.9643835616298</c:v>
                      </c:pt>
                      <c:pt idx="5102">
                        <c:v>2013.9671232876572</c:v>
                      </c:pt>
                      <c:pt idx="5103">
                        <c:v>2013.9698630136845</c:v>
                      </c:pt>
                      <c:pt idx="5104">
                        <c:v>2013.9726027397119</c:v>
                      </c:pt>
                      <c:pt idx="5105">
                        <c:v>2013.9753424657392</c:v>
                      </c:pt>
                      <c:pt idx="5106">
                        <c:v>2013.9780821917666</c:v>
                      </c:pt>
                      <c:pt idx="5107">
                        <c:v>2013.9808219177939</c:v>
                      </c:pt>
                      <c:pt idx="5108">
                        <c:v>2013.9835616438213</c:v>
                      </c:pt>
                      <c:pt idx="5109">
                        <c:v>2013.9863013698487</c:v>
                      </c:pt>
                      <c:pt idx="5110">
                        <c:v>2013.989041095876</c:v>
                      </c:pt>
                      <c:pt idx="5111">
                        <c:v>2013.9917808219034</c:v>
                      </c:pt>
                      <c:pt idx="5112">
                        <c:v>2013.9945205479307</c:v>
                      </c:pt>
                      <c:pt idx="5113">
                        <c:v>2013.9972602739581</c:v>
                      </c:pt>
                      <c:pt idx="5114">
                        <c:v>2013.9999999999854</c:v>
                      </c:pt>
                      <c:pt idx="5115">
                        <c:v>2014.0027397260128</c:v>
                      </c:pt>
                      <c:pt idx="5116">
                        <c:v>2014.0054794520402</c:v>
                      </c:pt>
                      <c:pt idx="5117">
                        <c:v>2014.0082191780675</c:v>
                      </c:pt>
                      <c:pt idx="5118">
                        <c:v>2014.0109589040949</c:v>
                      </c:pt>
                      <c:pt idx="5119">
                        <c:v>2014.0136986301222</c:v>
                      </c:pt>
                      <c:pt idx="5120">
                        <c:v>2014.0164383561496</c:v>
                      </c:pt>
                      <c:pt idx="5121">
                        <c:v>2014.0191780821769</c:v>
                      </c:pt>
                      <c:pt idx="5122">
                        <c:v>2014.0219178082043</c:v>
                      </c:pt>
                      <c:pt idx="5123">
                        <c:v>2014.0246575342317</c:v>
                      </c:pt>
                      <c:pt idx="5124">
                        <c:v>2014.027397260259</c:v>
                      </c:pt>
                      <c:pt idx="5125">
                        <c:v>2014.0301369862864</c:v>
                      </c:pt>
                      <c:pt idx="5126">
                        <c:v>2014.0328767123137</c:v>
                      </c:pt>
                      <c:pt idx="5127">
                        <c:v>2014.0356164383411</c:v>
                      </c:pt>
                      <c:pt idx="5128">
                        <c:v>2014.0383561643685</c:v>
                      </c:pt>
                      <c:pt idx="5129">
                        <c:v>2014.0410958903958</c:v>
                      </c:pt>
                      <c:pt idx="5130">
                        <c:v>2014.0438356164232</c:v>
                      </c:pt>
                      <c:pt idx="5131">
                        <c:v>2014.0465753424505</c:v>
                      </c:pt>
                      <c:pt idx="5132">
                        <c:v>2014.0493150684779</c:v>
                      </c:pt>
                      <c:pt idx="5133">
                        <c:v>2014.0520547945052</c:v>
                      </c:pt>
                      <c:pt idx="5134">
                        <c:v>2014.0547945205326</c:v>
                      </c:pt>
                      <c:pt idx="5135">
                        <c:v>2014.05753424656</c:v>
                      </c:pt>
                      <c:pt idx="5136">
                        <c:v>2014.0602739725873</c:v>
                      </c:pt>
                      <c:pt idx="5137">
                        <c:v>2014.0630136986147</c:v>
                      </c:pt>
                      <c:pt idx="5138">
                        <c:v>2014.065753424642</c:v>
                      </c:pt>
                      <c:pt idx="5139">
                        <c:v>2014.0684931506694</c:v>
                      </c:pt>
                      <c:pt idx="5140">
                        <c:v>2014.0712328766967</c:v>
                      </c:pt>
                      <c:pt idx="5141">
                        <c:v>2014.0739726027241</c:v>
                      </c:pt>
                      <c:pt idx="5142">
                        <c:v>2014.0767123287515</c:v>
                      </c:pt>
                      <c:pt idx="5143">
                        <c:v>2014.0794520547788</c:v>
                      </c:pt>
                      <c:pt idx="5144">
                        <c:v>2014.0821917808062</c:v>
                      </c:pt>
                      <c:pt idx="5145">
                        <c:v>2014.0849315068335</c:v>
                      </c:pt>
                      <c:pt idx="5146">
                        <c:v>2014.0876712328609</c:v>
                      </c:pt>
                      <c:pt idx="5147">
                        <c:v>2014.0904109588882</c:v>
                      </c:pt>
                      <c:pt idx="5148">
                        <c:v>2014.0931506849156</c:v>
                      </c:pt>
                      <c:pt idx="5149">
                        <c:v>2014.095890410943</c:v>
                      </c:pt>
                      <c:pt idx="5150">
                        <c:v>2014.0986301369703</c:v>
                      </c:pt>
                      <c:pt idx="5151">
                        <c:v>2014.1013698629977</c:v>
                      </c:pt>
                      <c:pt idx="5152">
                        <c:v>2014.104109589025</c:v>
                      </c:pt>
                      <c:pt idx="5153">
                        <c:v>2014.1068493150524</c:v>
                      </c:pt>
                      <c:pt idx="5154">
                        <c:v>2014.1095890410797</c:v>
                      </c:pt>
                      <c:pt idx="5155">
                        <c:v>2014.1123287671071</c:v>
                      </c:pt>
                      <c:pt idx="5156">
                        <c:v>2014.1150684931345</c:v>
                      </c:pt>
                      <c:pt idx="5157">
                        <c:v>2014.1178082191618</c:v>
                      </c:pt>
                      <c:pt idx="5158">
                        <c:v>2014.1205479451892</c:v>
                      </c:pt>
                      <c:pt idx="5159">
                        <c:v>2014.1232876712165</c:v>
                      </c:pt>
                      <c:pt idx="5160">
                        <c:v>2014.1260273972439</c:v>
                      </c:pt>
                      <c:pt idx="5161">
                        <c:v>2014.1287671232712</c:v>
                      </c:pt>
                      <c:pt idx="5162">
                        <c:v>2014.1315068492986</c:v>
                      </c:pt>
                      <c:pt idx="5163">
                        <c:v>2014.134246575326</c:v>
                      </c:pt>
                      <c:pt idx="5164">
                        <c:v>2014.1369863013533</c:v>
                      </c:pt>
                      <c:pt idx="5165">
                        <c:v>2014.1397260273807</c:v>
                      </c:pt>
                      <c:pt idx="5166">
                        <c:v>2014.142465753408</c:v>
                      </c:pt>
                      <c:pt idx="5167">
                        <c:v>2014.1452054794354</c:v>
                      </c:pt>
                      <c:pt idx="5168">
                        <c:v>2014.1479452054627</c:v>
                      </c:pt>
                      <c:pt idx="5169">
                        <c:v>2014.1506849314901</c:v>
                      </c:pt>
                      <c:pt idx="5170">
                        <c:v>2014.1534246575175</c:v>
                      </c:pt>
                      <c:pt idx="5171">
                        <c:v>2014.1561643835448</c:v>
                      </c:pt>
                      <c:pt idx="5172">
                        <c:v>2014.1589041095722</c:v>
                      </c:pt>
                      <c:pt idx="5173">
                        <c:v>2014.1616438355995</c:v>
                      </c:pt>
                      <c:pt idx="5174">
                        <c:v>2014.1643835616269</c:v>
                      </c:pt>
                      <c:pt idx="5175">
                        <c:v>2014.1671232876542</c:v>
                      </c:pt>
                      <c:pt idx="5176">
                        <c:v>2014.1698630136816</c:v>
                      </c:pt>
                      <c:pt idx="5177">
                        <c:v>2014.172602739709</c:v>
                      </c:pt>
                      <c:pt idx="5178">
                        <c:v>2014.1753424657363</c:v>
                      </c:pt>
                      <c:pt idx="5179">
                        <c:v>2014.1780821917637</c:v>
                      </c:pt>
                      <c:pt idx="5180">
                        <c:v>2014.180821917791</c:v>
                      </c:pt>
                      <c:pt idx="5181">
                        <c:v>2014.1835616438184</c:v>
                      </c:pt>
                      <c:pt idx="5182">
                        <c:v>2014.1863013698458</c:v>
                      </c:pt>
                      <c:pt idx="5183">
                        <c:v>2014.1890410958731</c:v>
                      </c:pt>
                      <c:pt idx="5184">
                        <c:v>2014.1917808219005</c:v>
                      </c:pt>
                      <c:pt idx="5185">
                        <c:v>2014.1945205479278</c:v>
                      </c:pt>
                      <c:pt idx="5186">
                        <c:v>2014.1972602739552</c:v>
                      </c:pt>
                      <c:pt idx="5187">
                        <c:v>2014.1999999999825</c:v>
                      </c:pt>
                      <c:pt idx="5188">
                        <c:v>2014.2027397260099</c:v>
                      </c:pt>
                      <c:pt idx="5189">
                        <c:v>2014.2054794520373</c:v>
                      </c:pt>
                      <c:pt idx="5190">
                        <c:v>2014.2082191780646</c:v>
                      </c:pt>
                      <c:pt idx="5191">
                        <c:v>2014.210958904092</c:v>
                      </c:pt>
                      <c:pt idx="5192">
                        <c:v>2014.2136986301193</c:v>
                      </c:pt>
                      <c:pt idx="5193">
                        <c:v>2014.2164383561467</c:v>
                      </c:pt>
                      <c:pt idx="5194">
                        <c:v>2014.219178082174</c:v>
                      </c:pt>
                      <c:pt idx="5195">
                        <c:v>2014.2219178082014</c:v>
                      </c:pt>
                      <c:pt idx="5196">
                        <c:v>2014.2246575342288</c:v>
                      </c:pt>
                      <c:pt idx="5197">
                        <c:v>2014.2273972602561</c:v>
                      </c:pt>
                      <c:pt idx="5198">
                        <c:v>2014.2301369862835</c:v>
                      </c:pt>
                      <c:pt idx="5199">
                        <c:v>2014.2328767123108</c:v>
                      </c:pt>
                      <c:pt idx="5200">
                        <c:v>2014.2356164383382</c:v>
                      </c:pt>
                      <c:pt idx="5201">
                        <c:v>2014.2383561643655</c:v>
                      </c:pt>
                      <c:pt idx="5202">
                        <c:v>2014.2410958903929</c:v>
                      </c:pt>
                      <c:pt idx="5203">
                        <c:v>2014.2438356164203</c:v>
                      </c:pt>
                      <c:pt idx="5204">
                        <c:v>2014.2465753424476</c:v>
                      </c:pt>
                      <c:pt idx="5205">
                        <c:v>2014.249315068475</c:v>
                      </c:pt>
                      <c:pt idx="5206">
                        <c:v>2014.2520547945023</c:v>
                      </c:pt>
                      <c:pt idx="5207">
                        <c:v>2014.2547945205297</c:v>
                      </c:pt>
                      <c:pt idx="5208">
                        <c:v>2014.257534246557</c:v>
                      </c:pt>
                      <c:pt idx="5209">
                        <c:v>2014.2602739725844</c:v>
                      </c:pt>
                      <c:pt idx="5210">
                        <c:v>2014.2630136986118</c:v>
                      </c:pt>
                      <c:pt idx="5211">
                        <c:v>2014.2657534246391</c:v>
                      </c:pt>
                      <c:pt idx="5212">
                        <c:v>2014.2684931506665</c:v>
                      </c:pt>
                      <c:pt idx="5213">
                        <c:v>2014.2712328766938</c:v>
                      </c:pt>
                      <c:pt idx="5214">
                        <c:v>2014.2739726027212</c:v>
                      </c:pt>
                      <c:pt idx="5215">
                        <c:v>2014.2767123287485</c:v>
                      </c:pt>
                      <c:pt idx="5216">
                        <c:v>2014.2794520547759</c:v>
                      </c:pt>
                      <c:pt idx="5217">
                        <c:v>2014.2821917808033</c:v>
                      </c:pt>
                      <c:pt idx="5218">
                        <c:v>2014.2849315068306</c:v>
                      </c:pt>
                      <c:pt idx="5219">
                        <c:v>2014.287671232858</c:v>
                      </c:pt>
                      <c:pt idx="5220">
                        <c:v>2014.2904109588853</c:v>
                      </c:pt>
                      <c:pt idx="5221">
                        <c:v>2014.2931506849127</c:v>
                      </c:pt>
                      <c:pt idx="5222">
                        <c:v>2014.29589041094</c:v>
                      </c:pt>
                      <c:pt idx="5223">
                        <c:v>2014.2986301369674</c:v>
                      </c:pt>
                      <c:pt idx="5224">
                        <c:v>2014.3013698629948</c:v>
                      </c:pt>
                      <c:pt idx="5225">
                        <c:v>2014.3041095890221</c:v>
                      </c:pt>
                      <c:pt idx="5226">
                        <c:v>2014.3068493150495</c:v>
                      </c:pt>
                      <c:pt idx="5227">
                        <c:v>2014.3095890410768</c:v>
                      </c:pt>
                      <c:pt idx="5228">
                        <c:v>2014.3123287671042</c:v>
                      </c:pt>
                      <c:pt idx="5229">
                        <c:v>2014.3150684931315</c:v>
                      </c:pt>
                      <c:pt idx="5230">
                        <c:v>2014.3178082191589</c:v>
                      </c:pt>
                      <c:pt idx="5231">
                        <c:v>2014.3205479451863</c:v>
                      </c:pt>
                      <c:pt idx="5232">
                        <c:v>2014.3232876712136</c:v>
                      </c:pt>
                      <c:pt idx="5233">
                        <c:v>2014.326027397241</c:v>
                      </c:pt>
                      <c:pt idx="5234">
                        <c:v>2014.3287671232683</c:v>
                      </c:pt>
                      <c:pt idx="5235">
                        <c:v>2014.3315068492957</c:v>
                      </c:pt>
                      <c:pt idx="5236">
                        <c:v>2014.334246575323</c:v>
                      </c:pt>
                      <c:pt idx="5237">
                        <c:v>2014.3369863013504</c:v>
                      </c:pt>
                      <c:pt idx="5238">
                        <c:v>2014.3397260273778</c:v>
                      </c:pt>
                      <c:pt idx="5239">
                        <c:v>2014.3424657534051</c:v>
                      </c:pt>
                      <c:pt idx="5240">
                        <c:v>2014.3452054794325</c:v>
                      </c:pt>
                      <c:pt idx="5241">
                        <c:v>2014.3479452054598</c:v>
                      </c:pt>
                      <c:pt idx="5242">
                        <c:v>2014.3506849314872</c:v>
                      </c:pt>
                      <c:pt idx="5243">
                        <c:v>2014.3534246575146</c:v>
                      </c:pt>
                      <c:pt idx="5244">
                        <c:v>2014.3561643835419</c:v>
                      </c:pt>
                      <c:pt idx="5245">
                        <c:v>2014.3589041095693</c:v>
                      </c:pt>
                      <c:pt idx="5246">
                        <c:v>2014.3616438355966</c:v>
                      </c:pt>
                      <c:pt idx="5247">
                        <c:v>2014.364383561624</c:v>
                      </c:pt>
                      <c:pt idx="5248">
                        <c:v>2014.3671232876513</c:v>
                      </c:pt>
                      <c:pt idx="5249">
                        <c:v>2014.3698630136787</c:v>
                      </c:pt>
                      <c:pt idx="5250">
                        <c:v>2014.3726027397061</c:v>
                      </c:pt>
                      <c:pt idx="5251">
                        <c:v>2014.3753424657334</c:v>
                      </c:pt>
                      <c:pt idx="5252">
                        <c:v>2014.3780821917608</c:v>
                      </c:pt>
                      <c:pt idx="5253">
                        <c:v>2014.3808219177881</c:v>
                      </c:pt>
                      <c:pt idx="5254">
                        <c:v>2014.3835616438155</c:v>
                      </c:pt>
                      <c:pt idx="5255">
                        <c:v>2014.3863013698428</c:v>
                      </c:pt>
                      <c:pt idx="5256">
                        <c:v>2014.3890410958702</c:v>
                      </c:pt>
                      <c:pt idx="5257">
                        <c:v>2014.3917808218976</c:v>
                      </c:pt>
                      <c:pt idx="5258">
                        <c:v>2014.3945205479249</c:v>
                      </c:pt>
                      <c:pt idx="5259">
                        <c:v>2014.3972602739523</c:v>
                      </c:pt>
                      <c:pt idx="5260">
                        <c:v>2014.3999999999796</c:v>
                      </c:pt>
                      <c:pt idx="5261">
                        <c:v>2014.402739726007</c:v>
                      </c:pt>
                      <c:pt idx="5262">
                        <c:v>2014.4054794520343</c:v>
                      </c:pt>
                      <c:pt idx="5263">
                        <c:v>2014.4082191780617</c:v>
                      </c:pt>
                      <c:pt idx="5264">
                        <c:v>2014.4109589040891</c:v>
                      </c:pt>
                      <c:pt idx="5265">
                        <c:v>2014.4136986301164</c:v>
                      </c:pt>
                      <c:pt idx="5266">
                        <c:v>2014.4164383561438</c:v>
                      </c:pt>
                      <c:pt idx="5267">
                        <c:v>2014.4191780821711</c:v>
                      </c:pt>
                      <c:pt idx="5268">
                        <c:v>2014.4219178081985</c:v>
                      </c:pt>
                      <c:pt idx="5269">
                        <c:v>2014.4246575342258</c:v>
                      </c:pt>
                      <c:pt idx="5270">
                        <c:v>2014.4273972602532</c:v>
                      </c:pt>
                      <c:pt idx="5271">
                        <c:v>2014.4301369862806</c:v>
                      </c:pt>
                      <c:pt idx="5272">
                        <c:v>2014.4328767123079</c:v>
                      </c:pt>
                      <c:pt idx="5273">
                        <c:v>2014.4356164383353</c:v>
                      </c:pt>
                      <c:pt idx="5274">
                        <c:v>2014.4383561643626</c:v>
                      </c:pt>
                      <c:pt idx="5275">
                        <c:v>2014.44109589039</c:v>
                      </c:pt>
                      <c:pt idx="5276">
                        <c:v>2014.4438356164173</c:v>
                      </c:pt>
                      <c:pt idx="5277">
                        <c:v>2014.4465753424447</c:v>
                      </c:pt>
                      <c:pt idx="5278">
                        <c:v>2014.4493150684721</c:v>
                      </c:pt>
                      <c:pt idx="5279">
                        <c:v>2014.4520547944994</c:v>
                      </c:pt>
                      <c:pt idx="5280">
                        <c:v>2014.4547945205268</c:v>
                      </c:pt>
                      <c:pt idx="5281">
                        <c:v>2014.4575342465541</c:v>
                      </c:pt>
                      <c:pt idx="5282">
                        <c:v>2014.4602739725815</c:v>
                      </c:pt>
                      <c:pt idx="5283">
                        <c:v>2014.4630136986088</c:v>
                      </c:pt>
                      <c:pt idx="5284">
                        <c:v>2014.4657534246362</c:v>
                      </c:pt>
                      <c:pt idx="5285">
                        <c:v>2014.4684931506636</c:v>
                      </c:pt>
                      <c:pt idx="5286">
                        <c:v>2014.4712328766909</c:v>
                      </c:pt>
                      <c:pt idx="5287">
                        <c:v>2014.4739726027183</c:v>
                      </c:pt>
                      <c:pt idx="5288">
                        <c:v>2014.4767123287456</c:v>
                      </c:pt>
                      <c:pt idx="5289">
                        <c:v>2014.479452054773</c:v>
                      </c:pt>
                      <c:pt idx="5290">
                        <c:v>2014.4821917808003</c:v>
                      </c:pt>
                      <c:pt idx="5291">
                        <c:v>2014.4849315068277</c:v>
                      </c:pt>
                      <c:pt idx="5292">
                        <c:v>2014.4876712328551</c:v>
                      </c:pt>
                      <c:pt idx="5293">
                        <c:v>2014.4904109588824</c:v>
                      </c:pt>
                      <c:pt idx="5294">
                        <c:v>2014.4931506849098</c:v>
                      </c:pt>
                      <c:pt idx="5295">
                        <c:v>2014.4958904109371</c:v>
                      </c:pt>
                      <c:pt idx="5296">
                        <c:v>2014.4986301369645</c:v>
                      </c:pt>
                      <c:pt idx="5297">
                        <c:v>2014.5013698629919</c:v>
                      </c:pt>
                      <c:pt idx="5298">
                        <c:v>2014.5041095890192</c:v>
                      </c:pt>
                      <c:pt idx="5299">
                        <c:v>2014.5068493150466</c:v>
                      </c:pt>
                      <c:pt idx="5300">
                        <c:v>2014.5095890410739</c:v>
                      </c:pt>
                      <c:pt idx="5301">
                        <c:v>2014.5123287671013</c:v>
                      </c:pt>
                      <c:pt idx="5302">
                        <c:v>2014.5150684931286</c:v>
                      </c:pt>
                      <c:pt idx="5303">
                        <c:v>2014.517808219156</c:v>
                      </c:pt>
                      <c:pt idx="5304">
                        <c:v>2014.5205479451834</c:v>
                      </c:pt>
                      <c:pt idx="5305">
                        <c:v>2014.5232876712107</c:v>
                      </c:pt>
                      <c:pt idx="5306">
                        <c:v>2014.5260273972381</c:v>
                      </c:pt>
                      <c:pt idx="5307">
                        <c:v>2014.5287671232654</c:v>
                      </c:pt>
                      <c:pt idx="5308">
                        <c:v>2014.5315068492928</c:v>
                      </c:pt>
                      <c:pt idx="5309">
                        <c:v>2014.5342465753201</c:v>
                      </c:pt>
                      <c:pt idx="5310">
                        <c:v>2014.5369863013475</c:v>
                      </c:pt>
                      <c:pt idx="5311">
                        <c:v>2014.5397260273749</c:v>
                      </c:pt>
                      <c:pt idx="5312">
                        <c:v>2014.5424657534022</c:v>
                      </c:pt>
                      <c:pt idx="5313">
                        <c:v>2014.5452054794296</c:v>
                      </c:pt>
                      <c:pt idx="5314">
                        <c:v>2014.5479452054569</c:v>
                      </c:pt>
                      <c:pt idx="5315">
                        <c:v>2014.5506849314843</c:v>
                      </c:pt>
                      <c:pt idx="5316">
                        <c:v>2014.5534246575116</c:v>
                      </c:pt>
                      <c:pt idx="5317">
                        <c:v>2014.556164383539</c:v>
                      </c:pt>
                      <c:pt idx="5318">
                        <c:v>2014.5589041095664</c:v>
                      </c:pt>
                      <c:pt idx="5319">
                        <c:v>2014.5616438355937</c:v>
                      </c:pt>
                      <c:pt idx="5320">
                        <c:v>2014.5643835616211</c:v>
                      </c:pt>
                      <c:pt idx="5321">
                        <c:v>2014.5671232876484</c:v>
                      </c:pt>
                      <c:pt idx="5322">
                        <c:v>2014.5698630136758</c:v>
                      </c:pt>
                      <c:pt idx="5323">
                        <c:v>2014.5726027397031</c:v>
                      </c:pt>
                      <c:pt idx="5324">
                        <c:v>2014.5753424657305</c:v>
                      </c:pt>
                      <c:pt idx="5325">
                        <c:v>2014.5780821917579</c:v>
                      </c:pt>
                      <c:pt idx="5326">
                        <c:v>2014.5808219177852</c:v>
                      </c:pt>
                      <c:pt idx="5327">
                        <c:v>2014.5835616438126</c:v>
                      </c:pt>
                      <c:pt idx="5328">
                        <c:v>2014.5863013698399</c:v>
                      </c:pt>
                      <c:pt idx="5329">
                        <c:v>2014.5890410958673</c:v>
                      </c:pt>
                      <c:pt idx="5330">
                        <c:v>2014.5917808218946</c:v>
                      </c:pt>
                      <c:pt idx="5331">
                        <c:v>2014.594520547922</c:v>
                      </c:pt>
                      <c:pt idx="5332">
                        <c:v>2014.5972602739494</c:v>
                      </c:pt>
                      <c:pt idx="5333">
                        <c:v>2014.5999999999767</c:v>
                      </c:pt>
                      <c:pt idx="5334">
                        <c:v>2014.6027397260041</c:v>
                      </c:pt>
                      <c:pt idx="5335">
                        <c:v>2014.6054794520314</c:v>
                      </c:pt>
                      <c:pt idx="5336">
                        <c:v>2014.6082191780588</c:v>
                      </c:pt>
                      <c:pt idx="5337">
                        <c:v>2014.6109589040861</c:v>
                      </c:pt>
                      <c:pt idx="5338">
                        <c:v>2014.6136986301135</c:v>
                      </c:pt>
                      <c:pt idx="5339">
                        <c:v>2014.6164383561409</c:v>
                      </c:pt>
                      <c:pt idx="5340">
                        <c:v>2014.6191780821682</c:v>
                      </c:pt>
                      <c:pt idx="5341">
                        <c:v>2014.6219178081956</c:v>
                      </c:pt>
                      <c:pt idx="5342">
                        <c:v>2014.6246575342229</c:v>
                      </c:pt>
                      <c:pt idx="5343">
                        <c:v>2014.6273972602503</c:v>
                      </c:pt>
                      <c:pt idx="5344">
                        <c:v>2014.6301369862776</c:v>
                      </c:pt>
                      <c:pt idx="5345">
                        <c:v>2014.632876712305</c:v>
                      </c:pt>
                      <c:pt idx="5346">
                        <c:v>2014.6356164383324</c:v>
                      </c:pt>
                      <c:pt idx="5347">
                        <c:v>2014.6383561643597</c:v>
                      </c:pt>
                      <c:pt idx="5348">
                        <c:v>2014.6410958903871</c:v>
                      </c:pt>
                      <c:pt idx="5349">
                        <c:v>2014.6438356164144</c:v>
                      </c:pt>
                      <c:pt idx="5350">
                        <c:v>2014.6465753424418</c:v>
                      </c:pt>
                      <c:pt idx="5351">
                        <c:v>2014.6493150684691</c:v>
                      </c:pt>
                      <c:pt idx="5352">
                        <c:v>2014.6520547944965</c:v>
                      </c:pt>
                      <c:pt idx="5353">
                        <c:v>2014.6547945205239</c:v>
                      </c:pt>
                      <c:pt idx="5354">
                        <c:v>2014.6575342465512</c:v>
                      </c:pt>
                      <c:pt idx="5355">
                        <c:v>2014.6602739725786</c:v>
                      </c:pt>
                      <c:pt idx="5356">
                        <c:v>2014.6630136986059</c:v>
                      </c:pt>
                      <c:pt idx="5357">
                        <c:v>2014.6657534246333</c:v>
                      </c:pt>
                      <c:pt idx="5358">
                        <c:v>2014.6684931506607</c:v>
                      </c:pt>
                      <c:pt idx="5359">
                        <c:v>2014.671232876688</c:v>
                      </c:pt>
                      <c:pt idx="5360">
                        <c:v>2014.6739726027154</c:v>
                      </c:pt>
                      <c:pt idx="5361">
                        <c:v>2014.6767123287427</c:v>
                      </c:pt>
                      <c:pt idx="5362">
                        <c:v>2014.6794520547701</c:v>
                      </c:pt>
                      <c:pt idx="5363">
                        <c:v>2014.6821917807974</c:v>
                      </c:pt>
                      <c:pt idx="5364">
                        <c:v>2014.6849315068248</c:v>
                      </c:pt>
                      <c:pt idx="5365">
                        <c:v>2014.6876712328522</c:v>
                      </c:pt>
                      <c:pt idx="5366">
                        <c:v>2014.6904109588795</c:v>
                      </c:pt>
                      <c:pt idx="5367">
                        <c:v>2014.6931506849069</c:v>
                      </c:pt>
                      <c:pt idx="5368">
                        <c:v>2014.6958904109342</c:v>
                      </c:pt>
                      <c:pt idx="5369">
                        <c:v>2014.6986301369616</c:v>
                      </c:pt>
                      <c:pt idx="5370">
                        <c:v>2014.7013698629889</c:v>
                      </c:pt>
                      <c:pt idx="5371">
                        <c:v>2014.7041095890163</c:v>
                      </c:pt>
                      <c:pt idx="5372">
                        <c:v>2014.7068493150437</c:v>
                      </c:pt>
                      <c:pt idx="5373">
                        <c:v>2014.709589041071</c:v>
                      </c:pt>
                      <c:pt idx="5374">
                        <c:v>2014.7123287670984</c:v>
                      </c:pt>
                      <c:pt idx="5375">
                        <c:v>2014.7150684931257</c:v>
                      </c:pt>
                      <c:pt idx="5376">
                        <c:v>2014.7178082191531</c:v>
                      </c:pt>
                      <c:pt idx="5377">
                        <c:v>2014.7205479451804</c:v>
                      </c:pt>
                      <c:pt idx="5378">
                        <c:v>2014.7232876712078</c:v>
                      </c:pt>
                      <c:pt idx="5379">
                        <c:v>2014.7260273972352</c:v>
                      </c:pt>
                      <c:pt idx="5380">
                        <c:v>2014.7287671232625</c:v>
                      </c:pt>
                      <c:pt idx="5381">
                        <c:v>2014.7315068492899</c:v>
                      </c:pt>
                      <c:pt idx="5382">
                        <c:v>2014.7342465753172</c:v>
                      </c:pt>
                      <c:pt idx="5383">
                        <c:v>2014.7369863013446</c:v>
                      </c:pt>
                      <c:pt idx="5384">
                        <c:v>2014.7397260273719</c:v>
                      </c:pt>
                      <c:pt idx="5385">
                        <c:v>2014.7424657533993</c:v>
                      </c:pt>
                      <c:pt idx="5386">
                        <c:v>2014.7452054794267</c:v>
                      </c:pt>
                      <c:pt idx="5387">
                        <c:v>2014.747945205454</c:v>
                      </c:pt>
                      <c:pt idx="5388">
                        <c:v>2014.7506849314814</c:v>
                      </c:pt>
                      <c:pt idx="5389">
                        <c:v>2014.7534246575087</c:v>
                      </c:pt>
                      <c:pt idx="5390">
                        <c:v>2014.7561643835361</c:v>
                      </c:pt>
                      <c:pt idx="5391">
                        <c:v>2014.7589041095634</c:v>
                      </c:pt>
                      <c:pt idx="5392">
                        <c:v>2014.7616438355908</c:v>
                      </c:pt>
                      <c:pt idx="5393">
                        <c:v>2014.7643835616182</c:v>
                      </c:pt>
                      <c:pt idx="5394">
                        <c:v>2014.7671232876455</c:v>
                      </c:pt>
                      <c:pt idx="5395">
                        <c:v>2014.7698630136729</c:v>
                      </c:pt>
                      <c:pt idx="5396">
                        <c:v>2014.7726027397002</c:v>
                      </c:pt>
                      <c:pt idx="5397">
                        <c:v>2014.7753424657276</c:v>
                      </c:pt>
                      <c:pt idx="5398">
                        <c:v>2014.7780821917549</c:v>
                      </c:pt>
                      <c:pt idx="5399">
                        <c:v>2014.7808219177823</c:v>
                      </c:pt>
                      <c:pt idx="5400">
                        <c:v>2014.7835616438097</c:v>
                      </c:pt>
                      <c:pt idx="5401">
                        <c:v>2014.786301369837</c:v>
                      </c:pt>
                      <c:pt idx="5402">
                        <c:v>2014.7890410958644</c:v>
                      </c:pt>
                      <c:pt idx="5403">
                        <c:v>2014.7917808218917</c:v>
                      </c:pt>
                      <c:pt idx="5404">
                        <c:v>2014.7945205479191</c:v>
                      </c:pt>
                      <c:pt idx="5405">
                        <c:v>2014.7972602739464</c:v>
                      </c:pt>
                      <c:pt idx="5406">
                        <c:v>2014.7999999999738</c:v>
                      </c:pt>
                      <c:pt idx="5407">
                        <c:v>2014.8027397260012</c:v>
                      </c:pt>
                      <c:pt idx="5408">
                        <c:v>2014.8054794520285</c:v>
                      </c:pt>
                      <c:pt idx="5409">
                        <c:v>2014.8082191780559</c:v>
                      </c:pt>
                      <c:pt idx="5410">
                        <c:v>2014.8109589040832</c:v>
                      </c:pt>
                      <c:pt idx="5411">
                        <c:v>2014.8136986301106</c:v>
                      </c:pt>
                      <c:pt idx="5412">
                        <c:v>2014.816438356138</c:v>
                      </c:pt>
                      <c:pt idx="5413">
                        <c:v>2014.8191780821653</c:v>
                      </c:pt>
                      <c:pt idx="5414">
                        <c:v>2014.8219178081927</c:v>
                      </c:pt>
                      <c:pt idx="5415">
                        <c:v>2014.82465753422</c:v>
                      </c:pt>
                      <c:pt idx="5416">
                        <c:v>2014.8273972602474</c:v>
                      </c:pt>
                      <c:pt idx="5417">
                        <c:v>2014.8301369862747</c:v>
                      </c:pt>
                      <c:pt idx="5418">
                        <c:v>2014.8328767123021</c:v>
                      </c:pt>
                      <c:pt idx="5419">
                        <c:v>2014.8356164383295</c:v>
                      </c:pt>
                      <c:pt idx="5420">
                        <c:v>2014.8383561643568</c:v>
                      </c:pt>
                      <c:pt idx="5421">
                        <c:v>2014.8410958903842</c:v>
                      </c:pt>
                      <c:pt idx="5422">
                        <c:v>2014.8438356164115</c:v>
                      </c:pt>
                      <c:pt idx="5423">
                        <c:v>2014.8465753424389</c:v>
                      </c:pt>
                      <c:pt idx="5424">
                        <c:v>2014.8493150684662</c:v>
                      </c:pt>
                      <c:pt idx="5425">
                        <c:v>2014.8520547944936</c:v>
                      </c:pt>
                      <c:pt idx="5426">
                        <c:v>2014.854794520521</c:v>
                      </c:pt>
                      <c:pt idx="5427">
                        <c:v>2014.8575342465483</c:v>
                      </c:pt>
                      <c:pt idx="5428">
                        <c:v>2014.8602739725757</c:v>
                      </c:pt>
                      <c:pt idx="5429">
                        <c:v>2014.863013698603</c:v>
                      </c:pt>
                      <c:pt idx="5430">
                        <c:v>2014.8657534246304</c:v>
                      </c:pt>
                      <c:pt idx="5431">
                        <c:v>2014.8684931506577</c:v>
                      </c:pt>
                      <c:pt idx="5432">
                        <c:v>2014.8712328766851</c:v>
                      </c:pt>
                      <c:pt idx="5433">
                        <c:v>2014.8739726027125</c:v>
                      </c:pt>
                      <c:pt idx="5434">
                        <c:v>2014.8767123287398</c:v>
                      </c:pt>
                      <c:pt idx="5435">
                        <c:v>2014.8794520547672</c:v>
                      </c:pt>
                      <c:pt idx="5436">
                        <c:v>2014.8821917807945</c:v>
                      </c:pt>
                      <c:pt idx="5437">
                        <c:v>2014.8849315068219</c:v>
                      </c:pt>
                      <c:pt idx="5438">
                        <c:v>2014.8876712328492</c:v>
                      </c:pt>
                      <c:pt idx="5439">
                        <c:v>2014.8904109588766</c:v>
                      </c:pt>
                      <c:pt idx="5440">
                        <c:v>2014.893150684904</c:v>
                      </c:pt>
                      <c:pt idx="5441">
                        <c:v>2014.8958904109313</c:v>
                      </c:pt>
                      <c:pt idx="5442">
                        <c:v>2014.8986301369587</c:v>
                      </c:pt>
                      <c:pt idx="5443">
                        <c:v>2014.901369862986</c:v>
                      </c:pt>
                      <c:pt idx="5444">
                        <c:v>2014.9041095890134</c:v>
                      </c:pt>
                      <c:pt idx="5445">
                        <c:v>2014.9068493150407</c:v>
                      </c:pt>
                      <c:pt idx="5446">
                        <c:v>2014.9095890410681</c:v>
                      </c:pt>
                      <c:pt idx="5447">
                        <c:v>2014.9123287670955</c:v>
                      </c:pt>
                      <c:pt idx="5448">
                        <c:v>2014.9150684931228</c:v>
                      </c:pt>
                      <c:pt idx="5449">
                        <c:v>2014.9178082191502</c:v>
                      </c:pt>
                      <c:pt idx="5450">
                        <c:v>2014.9205479451775</c:v>
                      </c:pt>
                      <c:pt idx="5451">
                        <c:v>2014.9232876712049</c:v>
                      </c:pt>
                      <c:pt idx="5452">
                        <c:v>2014.9260273972322</c:v>
                      </c:pt>
                      <c:pt idx="5453">
                        <c:v>2014.9287671232596</c:v>
                      </c:pt>
                      <c:pt idx="5454">
                        <c:v>2014.931506849287</c:v>
                      </c:pt>
                      <c:pt idx="5455">
                        <c:v>2014.9342465753143</c:v>
                      </c:pt>
                      <c:pt idx="5456">
                        <c:v>2014.9369863013417</c:v>
                      </c:pt>
                      <c:pt idx="5457">
                        <c:v>2014.939726027369</c:v>
                      </c:pt>
                      <c:pt idx="5458">
                        <c:v>2014.9424657533964</c:v>
                      </c:pt>
                      <c:pt idx="5459">
                        <c:v>2014.9452054794237</c:v>
                      </c:pt>
                      <c:pt idx="5460">
                        <c:v>2014.9479452054511</c:v>
                      </c:pt>
                      <c:pt idx="5461">
                        <c:v>2014.9506849314785</c:v>
                      </c:pt>
                      <c:pt idx="5462">
                        <c:v>2014.9534246575058</c:v>
                      </c:pt>
                      <c:pt idx="5463">
                        <c:v>2014.9561643835332</c:v>
                      </c:pt>
                      <c:pt idx="5464">
                        <c:v>2014.9589041095605</c:v>
                      </c:pt>
                      <c:pt idx="5465">
                        <c:v>2014.9616438355879</c:v>
                      </c:pt>
                      <c:pt idx="5466">
                        <c:v>2014.9643835616153</c:v>
                      </c:pt>
                      <c:pt idx="5467">
                        <c:v>2014.9671232876426</c:v>
                      </c:pt>
                      <c:pt idx="5468">
                        <c:v>2014.96986301367</c:v>
                      </c:pt>
                      <c:pt idx="5469">
                        <c:v>2014.9726027396973</c:v>
                      </c:pt>
                      <c:pt idx="5470">
                        <c:v>2014.9753424657247</c:v>
                      </c:pt>
                      <c:pt idx="5471">
                        <c:v>2014.978082191752</c:v>
                      </c:pt>
                      <c:pt idx="5472">
                        <c:v>2014.9808219177794</c:v>
                      </c:pt>
                      <c:pt idx="5473">
                        <c:v>2014.9835616438068</c:v>
                      </c:pt>
                      <c:pt idx="5474">
                        <c:v>2014.9863013698341</c:v>
                      </c:pt>
                      <c:pt idx="5475">
                        <c:v>2014.9890410958615</c:v>
                      </c:pt>
                      <c:pt idx="5476">
                        <c:v>2014.9917808218888</c:v>
                      </c:pt>
                      <c:pt idx="5477">
                        <c:v>2014.9945205479162</c:v>
                      </c:pt>
                      <c:pt idx="5478">
                        <c:v>2014.9972602739435</c:v>
                      </c:pt>
                      <c:pt idx="5479">
                        <c:v>2014.9999999999709</c:v>
                      </c:pt>
                      <c:pt idx="5480">
                        <c:v>2015.0027397259983</c:v>
                      </c:pt>
                      <c:pt idx="5481">
                        <c:v>2015.0054794520256</c:v>
                      </c:pt>
                      <c:pt idx="5482">
                        <c:v>2015.008219178053</c:v>
                      </c:pt>
                      <c:pt idx="5483">
                        <c:v>2015.0109589040803</c:v>
                      </c:pt>
                      <c:pt idx="5484">
                        <c:v>2015.0136986301077</c:v>
                      </c:pt>
                      <c:pt idx="5485">
                        <c:v>2015.016438356135</c:v>
                      </c:pt>
                      <c:pt idx="5486">
                        <c:v>2015.0191780821624</c:v>
                      </c:pt>
                      <c:pt idx="5487">
                        <c:v>2015.0219178081898</c:v>
                      </c:pt>
                      <c:pt idx="5488">
                        <c:v>2015.0246575342171</c:v>
                      </c:pt>
                      <c:pt idx="5489">
                        <c:v>2015.0273972602445</c:v>
                      </c:pt>
                      <c:pt idx="5490">
                        <c:v>2015.0301369862718</c:v>
                      </c:pt>
                      <c:pt idx="5491">
                        <c:v>2015.0328767122992</c:v>
                      </c:pt>
                      <c:pt idx="5492">
                        <c:v>2015.0356164383265</c:v>
                      </c:pt>
                      <c:pt idx="5493">
                        <c:v>2015.0383561643539</c:v>
                      </c:pt>
                      <c:pt idx="5494">
                        <c:v>2015.0410958903813</c:v>
                      </c:pt>
                      <c:pt idx="5495">
                        <c:v>2015.0438356164086</c:v>
                      </c:pt>
                      <c:pt idx="5496">
                        <c:v>2015.046575342436</c:v>
                      </c:pt>
                      <c:pt idx="5497">
                        <c:v>2015.0493150684633</c:v>
                      </c:pt>
                      <c:pt idx="5498">
                        <c:v>2015.0520547944907</c:v>
                      </c:pt>
                      <c:pt idx="5499">
                        <c:v>2015.054794520518</c:v>
                      </c:pt>
                      <c:pt idx="5500">
                        <c:v>2015.0575342465454</c:v>
                      </c:pt>
                      <c:pt idx="5501">
                        <c:v>2015.0602739725728</c:v>
                      </c:pt>
                      <c:pt idx="5502">
                        <c:v>2015.0630136986001</c:v>
                      </c:pt>
                      <c:pt idx="5503">
                        <c:v>2015.0657534246275</c:v>
                      </c:pt>
                      <c:pt idx="5504">
                        <c:v>2015.0684931506548</c:v>
                      </c:pt>
                      <c:pt idx="5505">
                        <c:v>2015.0712328766822</c:v>
                      </c:pt>
                      <c:pt idx="5506">
                        <c:v>2015.0739726027095</c:v>
                      </c:pt>
                      <c:pt idx="5507">
                        <c:v>2015.0767123287369</c:v>
                      </c:pt>
                      <c:pt idx="5508">
                        <c:v>2015.0794520547643</c:v>
                      </c:pt>
                      <c:pt idx="5509">
                        <c:v>2015.0821917807916</c:v>
                      </c:pt>
                      <c:pt idx="5510">
                        <c:v>2015.084931506819</c:v>
                      </c:pt>
                      <c:pt idx="5511">
                        <c:v>2015.0876712328463</c:v>
                      </c:pt>
                      <c:pt idx="5512">
                        <c:v>2015.0904109588737</c:v>
                      </c:pt>
                      <c:pt idx="5513">
                        <c:v>2015.093150684901</c:v>
                      </c:pt>
                      <c:pt idx="5514">
                        <c:v>2015.0958904109284</c:v>
                      </c:pt>
                      <c:pt idx="5515">
                        <c:v>2015.0986301369558</c:v>
                      </c:pt>
                      <c:pt idx="5516">
                        <c:v>2015.1013698629831</c:v>
                      </c:pt>
                      <c:pt idx="5517">
                        <c:v>2015.1041095890105</c:v>
                      </c:pt>
                      <c:pt idx="5518">
                        <c:v>2015.1068493150378</c:v>
                      </c:pt>
                      <c:pt idx="5519">
                        <c:v>2015.1095890410652</c:v>
                      </c:pt>
                      <c:pt idx="5520">
                        <c:v>2015.1123287670925</c:v>
                      </c:pt>
                      <c:pt idx="5521">
                        <c:v>2015.1150684931199</c:v>
                      </c:pt>
                      <c:pt idx="5522">
                        <c:v>2015.1178082191473</c:v>
                      </c:pt>
                      <c:pt idx="5523">
                        <c:v>2015.1205479451746</c:v>
                      </c:pt>
                      <c:pt idx="5524">
                        <c:v>2015.123287671202</c:v>
                      </c:pt>
                      <c:pt idx="5525">
                        <c:v>2015.1260273972293</c:v>
                      </c:pt>
                      <c:pt idx="5526">
                        <c:v>2015.1287671232567</c:v>
                      </c:pt>
                      <c:pt idx="5527">
                        <c:v>2015.1315068492841</c:v>
                      </c:pt>
                      <c:pt idx="5528">
                        <c:v>2015.1342465753114</c:v>
                      </c:pt>
                      <c:pt idx="5529">
                        <c:v>2015.1369863013388</c:v>
                      </c:pt>
                      <c:pt idx="5530">
                        <c:v>2015.1397260273661</c:v>
                      </c:pt>
                      <c:pt idx="5531">
                        <c:v>2015.1424657533935</c:v>
                      </c:pt>
                      <c:pt idx="5532">
                        <c:v>2015.1452054794208</c:v>
                      </c:pt>
                      <c:pt idx="5533">
                        <c:v>2015.1479452054482</c:v>
                      </c:pt>
                      <c:pt idx="5534">
                        <c:v>2015.1506849314756</c:v>
                      </c:pt>
                      <c:pt idx="5535">
                        <c:v>2015.1534246575029</c:v>
                      </c:pt>
                      <c:pt idx="5536">
                        <c:v>2015.1561643835303</c:v>
                      </c:pt>
                      <c:pt idx="5537">
                        <c:v>2015.1589041095576</c:v>
                      </c:pt>
                      <c:pt idx="5538">
                        <c:v>2015.161643835585</c:v>
                      </c:pt>
                      <c:pt idx="5539">
                        <c:v>2015.1643835616123</c:v>
                      </c:pt>
                      <c:pt idx="5540">
                        <c:v>2015.1671232876397</c:v>
                      </c:pt>
                      <c:pt idx="5541">
                        <c:v>2015.1698630136671</c:v>
                      </c:pt>
                      <c:pt idx="5542">
                        <c:v>2015.1726027396944</c:v>
                      </c:pt>
                      <c:pt idx="5543">
                        <c:v>2015.1753424657218</c:v>
                      </c:pt>
                      <c:pt idx="5544">
                        <c:v>2015.1780821917491</c:v>
                      </c:pt>
                      <c:pt idx="5545">
                        <c:v>2015.1808219177765</c:v>
                      </c:pt>
                      <c:pt idx="5546">
                        <c:v>2015.1835616438038</c:v>
                      </c:pt>
                      <c:pt idx="5547">
                        <c:v>2015.1863013698312</c:v>
                      </c:pt>
                      <c:pt idx="5548">
                        <c:v>2015.1890410958586</c:v>
                      </c:pt>
                      <c:pt idx="5549">
                        <c:v>2015.1917808218859</c:v>
                      </c:pt>
                      <c:pt idx="5550">
                        <c:v>2015.1945205479133</c:v>
                      </c:pt>
                      <c:pt idx="5551">
                        <c:v>2015.1972602739406</c:v>
                      </c:pt>
                      <c:pt idx="5552">
                        <c:v>2015.199999999968</c:v>
                      </c:pt>
                      <c:pt idx="5553">
                        <c:v>2015.2027397259953</c:v>
                      </c:pt>
                      <c:pt idx="5554">
                        <c:v>2015.2054794520227</c:v>
                      </c:pt>
                      <c:pt idx="5555">
                        <c:v>2015.2082191780501</c:v>
                      </c:pt>
                      <c:pt idx="5556">
                        <c:v>2015.2109589040774</c:v>
                      </c:pt>
                      <c:pt idx="5557">
                        <c:v>2015.2136986301048</c:v>
                      </c:pt>
                      <c:pt idx="5558">
                        <c:v>2015.2164383561321</c:v>
                      </c:pt>
                      <c:pt idx="5559">
                        <c:v>2015.2191780821595</c:v>
                      </c:pt>
                      <c:pt idx="5560">
                        <c:v>2015.2219178081868</c:v>
                      </c:pt>
                      <c:pt idx="5561">
                        <c:v>2015.2246575342142</c:v>
                      </c:pt>
                      <c:pt idx="5562">
                        <c:v>2015.2273972602416</c:v>
                      </c:pt>
                      <c:pt idx="5563">
                        <c:v>2015.2301369862689</c:v>
                      </c:pt>
                      <c:pt idx="5564">
                        <c:v>2015.2328767122963</c:v>
                      </c:pt>
                      <c:pt idx="5565">
                        <c:v>2015.2356164383236</c:v>
                      </c:pt>
                      <c:pt idx="5566">
                        <c:v>2015.238356164351</c:v>
                      </c:pt>
                      <c:pt idx="5567">
                        <c:v>2015.2410958903783</c:v>
                      </c:pt>
                      <c:pt idx="5568">
                        <c:v>2015.2438356164057</c:v>
                      </c:pt>
                      <c:pt idx="5569">
                        <c:v>2015.2465753424331</c:v>
                      </c:pt>
                      <c:pt idx="5570">
                        <c:v>2015.2493150684604</c:v>
                      </c:pt>
                      <c:pt idx="5571">
                        <c:v>2015.2520547944878</c:v>
                      </c:pt>
                      <c:pt idx="5572">
                        <c:v>2015.2547945205151</c:v>
                      </c:pt>
                      <c:pt idx="5573">
                        <c:v>2015.2575342465425</c:v>
                      </c:pt>
                      <c:pt idx="5574">
                        <c:v>2015.2602739725698</c:v>
                      </c:pt>
                      <c:pt idx="5575">
                        <c:v>2015.2630136985972</c:v>
                      </c:pt>
                      <c:pt idx="5576">
                        <c:v>2015.2657534246246</c:v>
                      </c:pt>
                      <c:pt idx="5577">
                        <c:v>2015.2684931506519</c:v>
                      </c:pt>
                      <c:pt idx="5578">
                        <c:v>2015.2712328766793</c:v>
                      </c:pt>
                      <c:pt idx="5579">
                        <c:v>2015.2739726027066</c:v>
                      </c:pt>
                      <c:pt idx="5580">
                        <c:v>2015.276712328734</c:v>
                      </c:pt>
                      <c:pt idx="5581">
                        <c:v>2015.2794520547614</c:v>
                      </c:pt>
                      <c:pt idx="5582">
                        <c:v>2015.2821917807887</c:v>
                      </c:pt>
                      <c:pt idx="5583">
                        <c:v>2015.2849315068161</c:v>
                      </c:pt>
                      <c:pt idx="5584">
                        <c:v>2015.2876712328434</c:v>
                      </c:pt>
                      <c:pt idx="5585">
                        <c:v>2015.2904109588708</c:v>
                      </c:pt>
                      <c:pt idx="5586">
                        <c:v>2015.2931506848981</c:v>
                      </c:pt>
                      <c:pt idx="5587">
                        <c:v>2015.2958904109255</c:v>
                      </c:pt>
                      <c:pt idx="5588">
                        <c:v>2015.2986301369529</c:v>
                      </c:pt>
                      <c:pt idx="5589">
                        <c:v>2015.3013698629802</c:v>
                      </c:pt>
                      <c:pt idx="5590">
                        <c:v>2015.3041095890076</c:v>
                      </c:pt>
                      <c:pt idx="5591">
                        <c:v>2015.3068493150349</c:v>
                      </c:pt>
                      <c:pt idx="5592">
                        <c:v>2015.3095890410623</c:v>
                      </c:pt>
                      <c:pt idx="5593">
                        <c:v>2015.3123287670896</c:v>
                      </c:pt>
                      <c:pt idx="5594">
                        <c:v>2015.315068493117</c:v>
                      </c:pt>
                      <c:pt idx="5595">
                        <c:v>2015.3178082191444</c:v>
                      </c:pt>
                      <c:pt idx="5596">
                        <c:v>2015.3205479451717</c:v>
                      </c:pt>
                      <c:pt idx="5597">
                        <c:v>2015.3232876711991</c:v>
                      </c:pt>
                      <c:pt idx="5598">
                        <c:v>2015.3260273972264</c:v>
                      </c:pt>
                      <c:pt idx="5599">
                        <c:v>2015.3287671232538</c:v>
                      </c:pt>
                      <c:pt idx="5600">
                        <c:v>2015.3315068492811</c:v>
                      </c:pt>
                      <c:pt idx="5601">
                        <c:v>2015.3342465753085</c:v>
                      </c:pt>
                      <c:pt idx="5602">
                        <c:v>2015.3369863013359</c:v>
                      </c:pt>
                      <c:pt idx="5603">
                        <c:v>2015.3397260273632</c:v>
                      </c:pt>
                      <c:pt idx="5604">
                        <c:v>2015.3424657533906</c:v>
                      </c:pt>
                      <c:pt idx="5605">
                        <c:v>2015.3452054794179</c:v>
                      </c:pt>
                      <c:pt idx="5606">
                        <c:v>2015.3479452054453</c:v>
                      </c:pt>
                      <c:pt idx="5607">
                        <c:v>2015.3506849314726</c:v>
                      </c:pt>
                      <c:pt idx="5608">
                        <c:v>2015.3534246575</c:v>
                      </c:pt>
                      <c:pt idx="5609">
                        <c:v>2015.3561643835274</c:v>
                      </c:pt>
                      <c:pt idx="5610">
                        <c:v>2015.3589041095547</c:v>
                      </c:pt>
                      <c:pt idx="5611">
                        <c:v>2015.3616438355821</c:v>
                      </c:pt>
                      <c:pt idx="5612">
                        <c:v>2015.3643835616094</c:v>
                      </c:pt>
                      <c:pt idx="5613">
                        <c:v>2015.3671232876368</c:v>
                      </c:pt>
                      <c:pt idx="5614">
                        <c:v>2015.3698630136641</c:v>
                      </c:pt>
                      <c:pt idx="5615">
                        <c:v>2015.3726027396915</c:v>
                      </c:pt>
                      <c:pt idx="5616">
                        <c:v>2015.3753424657189</c:v>
                      </c:pt>
                      <c:pt idx="5617">
                        <c:v>2015.3780821917462</c:v>
                      </c:pt>
                      <c:pt idx="5618">
                        <c:v>2015.3808219177736</c:v>
                      </c:pt>
                      <c:pt idx="5619">
                        <c:v>2015.3835616438009</c:v>
                      </c:pt>
                      <c:pt idx="5620">
                        <c:v>2015.3863013698283</c:v>
                      </c:pt>
                      <c:pt idx="5621">
                        <c:v>2015.3890410958556</c:v>
                      </c:pt>
                      <c:pt idx="5622">
                        <c:v>2015.391780821883</c:v>
                      </c:pt>
                      <c:pt idx="5623">
                        <c:v>2015.3945205479104</c:v>
                      </c:pt>
                      <c:pt idx="5624">
                        <c:v>2015.3972602739377</c:v>
                      </c:pt>
                      <c:pt idx="5625">
                        <c:v>2015.3999999999651</c:v>
                      </c:pt>
                      <c:pt idx="5626">
                        <c:v>2015.4027397259924</c:v>
                      </c:pt>
                      <c:pt idx="5627">
                        <c:v>2015.4054794520198</c:v>
                      </c:pt>
                      <c:pt idx="5628">
                        <c:v>2015.4082191780471</c:v>
                      </c:pt>
                      <c:pt idx="5629">
                        <c:v>2015.4109589040745</c:v>
                      </c:pt>
                      <c:pt idx="5630">
                        <c:v>2015.4136986301019</c:v>
                      </c:pt>
                      <c:pt idx="5631">
                        <c:v>2015.4164383561292</c:v>
                      </c:pt>
                      <c:pt idx="5632">
                        <c:v>2015.4191780821566</c:v>
                      </c:pt>
                      <c:pt idx="5633">
                        <c:v>2015.4219178081839</c:v>
                      </c:pt>
                      <c:pt idx="5634">
                        <c:v>2015.4246575342113</c:v>
                      </c:pt>
                      <c:pt idx="5635">
                        <c:v>2015.4273972602386</c:v>
                      </c:pt>
                      <c:pt idx="5636">
                        <c:v>2015.430136986266</c:v>
                      </c:pt>
                      <c:pt idx="5637">
                        <c:v>2015.4328767122934</c:v>
                      </c:pt>
                      <c:pt idx="5638">
                        <c:v>2015.4356164383207</c:v>
                      </c:pt>
                      <c:pt idx="5639">
                        <c:v>2015.4383561643481</c:v>
                      </c:pt>
                      <c:pt idx="5640">
                        <c:v>2015.4410958903754</c:v>
                      </c:pt>
                      <c:pt idx="5641">
                        <c:v>2015.4438356164028</c:v>
                      </c:pt>
                      <c:pt idx="5642">
                        <c:v>2015.4465753424302</c:v>
                      </c:pt>
                      <c:pt idx="5643">
                        <c:v>2015.4493150684575</c:v>
                      </c:pt>
                      <c:pt idx="5644">
                        <c:v>2015.4520547944849</c:v>
                      </c:pt>
                      <c:pt idx="5645">
                        <c:v>2015.4547945205122</c:v>
                      </c:pt>
                      <c:pt idx="5646">
                        <c:v>2015.4575342465396</c:v>
                      </c:pt>
                      <c:pt idx="5647">
                        <c:v>2015.4602739725669</c:v>
                      </c:pt>
                      <c:pt idx="5648">
                        <c:v>2015.4630136985943</c:v>
                      </c:pt>
                      <c:pt idx="5649">
                        <c:v>2015.4657534246217</c:v>
                      </c:pt>
                      <c:pt idx="5650">
                        <c:v>2015.468493150649</c:v>
                      </c:pt>
                      <c:pt idx="5651">
                        <c:v>2015.4712328766764</c:v>
                      </c:pt>
                      <c:pt idx="5652">
                        <c:v>2015.4739726027037</c:v>
                      </c:pt>
                      <c:pt idx="5653">
                        <c:v>2015.4767123287311</c:v>
                      </c:pt>
                      <c:pt idx="5654">
                        <c:v>2015.4794520547584</c:v>
                      </c:pt>
                      <c:pt idx="5655">
                        <c:v>2015.4821917807858</c:v>
                      </c:pt>
                      <c:pt idx="5656">
                        <c:v>2015.4849315068132</c:v>
                      </c:pt>
                      <c:pt idx="5657">
                        <c:v>2015.4876712328405</c:v>
                      </c:pt>
                      <c:pt idx="5658">
                        <c:v>2015.4904109588679</c:v>
                      </c:pt>
                      <c:pt idx="5659">
                        <c:v>2015.4931506848952</c:v>
                      </c:pt>
                      <c:pt idx="5660">
                        <c:v>2015.4958904109226</c:v>
                      </c:pt>
                      <c:pt idx="5661">
                        <c:v>2015.4986301369499</c:v>
                      </c:pt>
                      <c:pt idx="5662">
                        <c:v>2015.5013698629773</c:v>
                      </c:pt>
                      <c:pt idx="5663">
                        <c:v>2015.5041095890047</c:v>
                      </c:pt>
                      <c:pt idx="5664">
                        <c:v>2015.506849315032</c:v>
                      </c:pt>
                      <c:pt idx="5665">
                        <c:v>2015.5095890410594</c:v>
                      </c:pt>
                      <c:pt idx="5666">
                        <c:v>2015.5123287670867</c:v>
                      </c:pt>
                      <c:pt idx="5667">
                        <c:v>2015.5150684931141</c:v>
                      </c:pt>
                      <c:pt idx="5668">
                        <c:v>2015.5178082191414</c:v>
                      </c:pt>
                      <c:pt idx="5669">
                        <c:v>2015.5205479451688</c:v>
                      </c:pt>
                      <c:pt idx="5670">
                        <c:v>2015.5232876711962</c:v>
                      </c:pt>
                      <c:pt idx="5671">
                        <c:v>2015.5260273972235</c:v>
                      </c:pt>
                      <c:pt idx="5672">
                        <c:v>2015.5287671232509</c:v>
                      </c:pt>
                      <c:pt idx="5673">
                        <c:v>2015.5315068492782</c:v>
                      </c:pt>
                      <c:pt idx="5674">
                        <c:v>2015.5342465753056</c:v>
                      </c:pt>
                      <c:pt idx="5675">
                        <c:v>2015.5369863013329</c:v>
                      </c:pt>
                      <c:pt idx="5676">
                        <c:v>2015.5397260273603</c:v>
                      </c:pt>
                      <c:pt idx="5677">
                        <c:v>2015.5424657533877</c:v>
                      </c:pt>
                      <c:pt idx="5678">
                        <c:v>2015.545205479415</c:v>
                      </c:pt>
                      <c:pt idx="5679">
                        <c:v>2015.5479452054424</c:v>
                      </c:pt>
                      <c:pt idx="5680">
                        <c:v>2015.5506849314697</c:v>
                      </c:pt>
                      <c:pt idx="5681">
                        <c:v>2015.5534246574971</c:v>
                      </c:pt>
                      <c:pt idx="5682">
                        <c:v>2015.5561643835244</c:v>
                      </c:pt>
                      <c:pt idx="5683">
                        <c:v>2015.5589041095518</c:v>
                      </c:pt>
                      <c:pt idx="5684">
                        <c:v>2015.5616438355792</c:v>
                      </c:pt>
                      <c:pt idx="5685">
                        <c:v>2015.5643835616065</c:v>
                      </c:pt>
                      <c:pt idx="5686">
                        <c:v>2015.5671232876339</c:v>
                      </c:pt>
                      <c:pt idx="5687">
                        <c:v>2015.5698630136612</c:v>
                      </c:pt>
                      <c:pt idx="5688">
                        <c:v>2015.5726027396886</c:v>
                      </c:pt>
                      <c:pt idx="5689">
                        <c:v>2015.5753424657159</c:v>
                      </c:pt>
                      <c:pt idx="5690">
                        <c:v>2015.5780821917433</c:v>
                      </c:pt>
                      <c:pt idx="5691">
                        <c:v>2015.5808219177707</c:v>
                      </c:pt>
                      <c:pt idx="5692">
                        <c:v>2015.583561643798</c:v>
                      </c:pt>
                      <c:pt idx="5693">
                        <c:v>2015.5863013698254</c:v>
                      </c:pt>
                      <c:pt idx="5694">
                        <c:v>2015.5890410958527</c:v>
                      </c:pt>
                      <c:pt idx="5695">
                        <c:v>2015.5917808218801</c:v>
                      </c:pt>
                      <c:pt idx="5696">
                        <c:v>2015.5945205479075</c:v>
                      </c:pt>
                      <c:pt idx="5697">
                        <c:v>2015.5972602739348</c:v>
                      </c:pt>
                      <c:pt idx="5698">
                        <c:v>2015.5999999999622</c:v>
                      </c:pt>
                      <c:pt idx="5699">
                        <c:v>2015.6027397259895</c:v>
                      </c:pt>
                      <c:pt idx="5700">
                        <c:v>2015.6054794520169</c:v>
                      </c:pt>
                      <c:pt idx="5701">
                        <c:v>2015.6082191780442</c:v>
                      </c:pt>
                      <c:pt idx="5702">
                        <c:v>2015.6109589040716</c:v>
                      </c:pt>
                      <c:pt idx="5703">
                        <c:v>2015.613698630099</c:v>
                      </c:pt>
                      <c:pt idx="5704">
                        <c:v>2015.6164383561263</c:v>
                      </c:pt>
                      <c:pt idx="5705">
                        <c:v>2015.6191780821537</c:v>
                      </c:pt>
                      <c:pt idx="5706">
                        <c:v>2015.621917808181</c:v>
                      </c:pt>
                      <c:pt idx="5707">
                        <c:v>2015.6246575342084</c:v>
                      </c:pt>
                      <c:pt idx="5708">
                        <c:v>2015.6273972602357</c:v>
                      </c:pt>
                      <c:pt idx="5709">
                        <c:v>2015.6301369862631</c:v>
                      </c:pt>
                      <c:pt idx="5710">
                        <c:v>2015.6328767122905</c:v>
                      </c:pt>
                      <c:pt idx="5711">
                        <c:v>2015.6356164383178</c:v>
                      </c:pt>
                      <c:pt idx="5712">
                        <c:v>2015.6383561643452</c:v>
                      </c:pt>
                      <c:pt idx="5713">
                        <c:v>2015.6410958903725</c:v>
                      </c:pt>
                      <c:pt idx="5714">
                        <c:v>2015.6438356163999</c:v>
                      </c:pt>
                      <c:pt idx="5715">
                        <c:v>2015.6465753424272</c:v>
                      </c:pt>
                      <c:pt idx="5716">
                        <c:v>2015.6493150684546</c:v>
                      </c:pt>
                      <c:pt idx="5717">
                        <c:v>2015.652054794482</c:v>
                      </c:pt>
                      <c:pt idx="5718">
                        <c:v>2015.6547945205093</c:v>
                      </c:pt>
                      <c:pt idx="5719">
                        <c:v>2015.6575342465367</c:v>
                      </c:pt>
                      <c:pt idx="5720">
                        <c:v>2015.660273972564</c:v>
                      </c:pt>
                      <c:pt idx="5721">
                        <c:v>2015.6630136985914</c:v>
                      </c:pt>
                      <c:pt idx="5722">
                        <c:v>2015.6657534246187</c:v>
                      </c:pt>
                      <c:pt idx="5723">
                        <c:v>2015.6684931506461</c:v>
                      </c:pt>
                      <c:pt idx="5724">
                        <c:v>2015.6712328766735</c:v>
                      </c:pt>
                      <c:pt idx="5725">
                        <c:v>2015.6739726027008</c:v>
                      </c:pt>
                      <c:pt idx="5726">
                        <c:v>2015.6767123287282</c:v>
                      </c:pt>
                      <c:pt idx="5727">
                        <c:v>2015.6794520547555</c:v>
                      </c:pt>
                      <c:pt idx="5728">
                        <c:v>2015.6821917807829</c:v>
                      </c:pt>
                      <c:pt idx="5729">
                        <c:v>2015.6849315068102</c:v>
                      </c:pt>
                      <c:pt idx="5730">
                        <c:v>2015.6876712328376</c:v>
                      </c:pt>
                      <c:pt idx="5731">
                        <c:v>2015.690410958865</c:v>
                      </c:pt>
                      <c:pt idx="5732">
                        <c:v>2015.6931506848923</c:v>
                      </c:pt>
                      <c:pt idx="5733">
                        <c:v>2015.6958904109197</c:v>
                      </c:pt>
                      <c:pt idx="5734">
                        <c:v>2015.698630136947</c:v>
                      </c:pt>
                      <c:pt idx="5735">
                        <c:v>2015.7013698629744</c:v>
                      </c:pt>
                      <c:pt idx="5736">
                        <c:v>2015.7041095890017</c:v>
                      </c:pt>
                      <c:pt idx="5737">
                        <c:v>2015.7068493150291</c:v>
                      </c:pt>
                      <c:pt idx="5738">
                        <c:v>2015.7095890410565</c:v>
                      </c:pt>
                      <c:pt idx="5739">
                        <c:v>2015.7123287670838</c:v>
                      </c:pt>
                      <c:pt idx="5740">
                        <c:v>2015.7150684931112</c:v>
                      </c:pt>
                      <c:pt idx="5741">
                        <c:v>2015.7178082191385</c:v>
                      </c:pt>
                      <c:pt idx="5742">
                        <c:v>2015.7205479451659</c:v>
                      </c:pt>
                      <c:pt idx="5743">
                        <c:v>2015.7232876711932</c:v>
                      </c:pt>
                      <c:pt idx="5744">
                        <c:v>2015.7260273972206</c:v>
                      </c:pt>
                      <c:pt idx="5745">
                        <c:v>2015.728767123248</c:v>
                      </c:pt>
                      <c:pt idx="5746">
                        <c:v>2015.7315068492753</c:v>
                      </c:pt>
                      <c:pt idx="5747">
                        <c:v>2015.7342465753027</c:v>
                      </c:pt>
                      <c:pt idx="5748">
                        <c:v>2015.73698630133</c:v>
                      </c:pt>
                      <c:pt idx="5749">
                        <c:v>2015.7397260273574</c:v>
                      </c:pt>
                      <c:pt idx="5750">
                        <c:v>2015.7424657533847</c:v>
                      </c:pt>
                      <c:pt idx="5751">
                        <c:v>2015.7452054794121</c:v>
                      </c:pt>
                      <c:pt idx="5752">
                        <c:v>2015.7479452054395</c:v>
                      </c:pt>
                      <c:pt idx="5753">
                        <c:v>2015.7506849314668</c:v>
                      </c:pt>
                      <c:pt idx="5754">
                        <c:v>2015.7534246574942</c:v>
                      </c:pt>
                      <c:pt idx="5755">
                        <c:v>2015.7561643835215</c:v>
                      </c:pt>
                      <c:pt idx="5756">
                        <c:v>2015.7589041095489</c:v>
                      </c:pt>
                      <c:pt idx="5757">
                        <c:v>2015.7616438355763</c:v>
                      </c:pt>
                      <c:pt idx="5758">
                        <c:v>2015.7643835616036</c:v>
                      </c:pt>
                      <c:pt idx="5759">
                        <c:v>2015.767123287631</c:v>
                      </c:pt>
                      <c:pt idx="5760">
                        <c:v>2015.7698630136583</c:v>
                      </c:pt>
                      <c:pt idx="5761">
                        <c:v>2015.7726027396857</c:v>
                      </c:pt>
                      <c:pt idx="5762">
                        <c:v>2015.775342465713</c:v>
                      </c:pt>
                      <c:pt idx="5763">
                        <c:v>2015.7780821917404</c:v>
                      </c:pt>
                      <c:pt idx="5764">
                        <c:v>2015.7808219177678</c:v>
                      </c:pt>
                      <c:pt idx="5765">
                        <c:v>2015.7835616437951</c:v>
                      </c:pt>
                      <c:pt idx="5766">
                        <c:v>2015.7863013698225</c:v>
                      </c:pt>
                      <c:pt idx="5767">
                        <c:v>2015.7890410958498</c:v>
                      </c:pt>
                      <c:pt idx="5768">
                        <c:v>2015.7917808218772</c:v>
                      </c:pt>
                      <c:pt idx="5769">
                        <c:v>2015.7945205479045</c:v>
                      </c:pt>
                      <c:pt idx="5770">
                        <c:v>2015.7972602739319</c:v>
                      </c:pt>
                      <c:pt idx="5771">
                        <c:v>2015.7999999999593</c:v>
                      </c:pt>
                      <c:pt idx="5772">
                        <c:v>2015.8027397259866</c:v>
                      </c:pt>
                      <c:pt idx="5773">
                        <c:v>2015.805479452014</c:v>
                      </c:pt>
                      <c:pt idx="5774">
                        <c:v>2015.8082191780413</c:v>
                      </c:pt>
                      <c:pt idx="5775">
                        <c:v>2015.8109589040687</c:v>
                      </c:pt>
                      <c:pt idx="5776">
                        <c:v>2015.813698630096</c:v>
                      </c:pt>
                      <c:pt idx="5777">
                        <c:v>2015.8164383561234</c:v>
                      </c:pt>
                      <c:pt idx="5778">
                        <c:v>2015.8191780821508</c:v>
                      </c:pt>
                      <c:pt idx="5779">
                        <c:v>2015.8219178081781</c:v>
                      </c:pt>
                      <c:pt idx="5780">
                        <c:v>2015.8246575342055</c:v>
                      </c:pt>
                      <c:pt idx="5781">
                        <c:v>2015.8273972602328</c:v>
                      </c:pt>
                      <c:pt idx="5782">
                        <c:v>2015.8301369862602</c:v>
                      </c:pt>
                      <c:pt idx="5783">
                        <c:v>2015.8328767122875</c:v>
                      </c:pt>
                      <c:pt idx="5784">
                        <c:v>2015.8356164383149</c:v>
                      </c:pt>
                      <c:pt idx="5785">
                        <c:v>2015.8383561643423</c:v>
                      </c:pt>
                      <c:pt idx="5786">
                        <c:v>2015.8410958903696</c:v>
                      </c:pt>
                      <c:pt idx="5787">
                        <c:v>2015.843835616397</c:v>
                      </c:pt>
                      <c:pt idx="5788">
                        <c:v>2015.8465753424243</c:v>
                      </c:pt>
                      <c:pt idx="5789">
                        <c:v>2015.8493150684517</c:v>
                      </c:pt>
                      <c:pt idx="5790">
                        <c:v>2015.852054794479</c:v>
                      </c:pt>
                      <c:pt idx="5791">
                        <c:v>2015.8547945205064</c:v>
                      </c:pt>
                      <c:pt idx="5792">
                        <c:v>2015.8575342465338</c:v>
                      </c:pt>
                      <c:pt idx="5793">
                        <c:v>2015.8602739725611</c:v>
                      </c:pt>
                      <c:pt idx="5794">
                        <c:v>2015.8630136985885</c:v>
                      </c:pt>
                      <c:pt idx="5795">
                        <c:v>2015.8657534246158</c:v>
                      </c:pt>
                      <c:pt idx="5796">
                        <c:v>2015.8684931506432</c:v>
                      </c:pt>
                      <c:pt idx="5797">
                        <c:v>2015.8712328766705</c:v>
                      </c:pt>
                      <c:pt idx="5798">
                        <c:v>2015.8739726026979</c:v>
                      </c:pt>
                      <c:pt idx="5799">
                        <c:v>2015.8767123287253</c:v>
                      </c:pt>
                      <c:pt idx="5800">
                        <c:v>2015.8794520547526</c:v>
                      </c:pt>
                      <c:pt idx="5801">
                        <c:v>2015.88219178078</c:v>
                      </c:pt>
                      <c:pt idx="5802">
                        <c:v>2015.8849315068073</c:v>
                      </c:pt>
                      <c:pt idx="5803">
                        <c:v>2015.8876712328347</c:v>
                      </c:pt>
                      <c:pt idx="5804">
                        <c:v>2015.890410958862</c:v>
                      </c:pt>
                      <c:pt idx="5805">
                        <c:v>2015.8931506848894</c:v>
                      </c:pt>
                      <c:pt idx="5806">
                        <c:v>2015.8958904109168</c:v>
                      </c:pt>
                      <c:pt idx="5807">
                        <c:v>2015.8986301369441</c:v>
                      </c:pt>
                      <c:pt idx="5808">
                        <c:v>2015.9013698629715</c:v>
                      </c:pt>
                      <c:pt idx="5809">
                        <c:v>2015.9041095889988</c:v>
                      </c:pt>
                      <c:pt idx="5810">
                        <c:v>2015.9068493150262</c:v>
                      </c:pt>
                      <c:pt idx="5811">
                        <c:v>2015.9095890410536</c:v>
                      </c:pt>
                      <c:pt idx="5812">
                        <c:v>2015.9123287670809</c:v>
                      </c:pt>
                      <c:pt idx="5813">
                        <c:v>2015.9150684931083</c:v>
                      </c:pt>
                      <c:pt idx="5814">
                        <c:v>2015.9178082191356</c:v>
                      </c:pt>
                      <c:pt idx="5815">
                        <c:v>2015.920547945163</c:v>
                      </c:pt>
                      <c:pt idx="5816">
                        <c:v>2015.9232876711903</c:v>
                      </c:pt>
                      <c:pt idx="5817">
                        <c:v>2015.9260273972177</c:v>
                      </c:pt>
                      <c:pt idx="5818">
                        <c:v>2015.9287671232451</c:v>
                      </c:pt>
                      <c:pt idx="5819">
                        <c:v>2015.9315068492724</c:v>
                      </c:pt>
                      <c:pt idx="5820">
                        <c:v>2015.9342465752998</c:v>
                      </c:pt>
                      <c:pt idx="5821">
                        <c:v>2015.9369863013271</c:v>
                      </c:pt>
                      <c:pt idx="5822">
                        <c:v>2015.9397260273545</c:v>
                      </c:pt>
                      <c:pt idx="5823">
                        <c:v>2015.9424657533818</c:v>
                      </c:pt>
                      <c:pt idx="5824">
                        <c:v>2015.9452054794092</c:v>
                      </c:pt>
                      <c:pt idx="5825">
                        <c:v>2015.9479452054366</c:v>
                      </c:pt>
                      <c:pt idx="5826">
                        <c:v>2015.9506849314639</c:v>
                      </c:pt>
                      <c:pt idx="5827">
                        <c:v>2015.9534246574913</c:v>
                      </c:pt>
                      <c:pt idx="5828">
                        <c:v>2015.9561643835186</c:v>
                      </c:pt>
                      <c:pt idx="5829">
                        <c:v>2015.958904109546</c:v>
                      </c:pt>
                      <c:pt idx="5830">
                        <c:v>2015.9616438355733</c:v>
                      </c:pt>
                      <c:pt idx="5831">
                        <c:v>2015.9643835616007</c:v>
                      </c:pt>
                      <c:pt idx="5832">
                        <c:v>2015.9671232876281</c:v>
                      </c:pt>
                      <c:pt idx="5833">
                        <c:v>2015.9698630136554</c:v>
                      </c:pt>
                      <c:pt idx="5834">
                        <c:v>2015.9726027396828</c:v>
                      </c:pt>
                      <c:pt idx="5835">
                        <c:v>2015.9753424657101</c:v>
                      </c:pt>
                      <c:pt idx="5836">
                        <c:v>2015.9780821917375</c:v>
                      </c:pt>
                      <c:pt idx="5837">
                        <c:v>2015.9808219177648</c:v>
                      </c:pt>
                      <c:pt idx="5838">
                        <c:v>2015.9835616437922</c:v>
                      </c:pt>
                      <c:pt idx="5839">
                        <c:v>2015.9863013698196</c:v>
                      </c:pt>
                      <c:pt idx="5840">
                        <c:v>2015.9890410958469</c:v>
                      </c:pt>
                      <c:pt idx="5841">
                        <c:v>2015.9917808218743</c:v>
                      </c:pt>
                      <c:pt idx="5842">
                        <c:v>2015.9945205479016</c:v>
                      </c:pt>
                      <c:pt idx="5843">
                        <c:v>2015.997260273929</c:v>
                      </c:pt>
                      <c:pt idx="5844">
                        <c:v>2015.9999999999563</c:v>
                      </c:pt>
                      <c:pt idx="5845">
                        <c:v>2016.0027397259837</c:v>
                      </c:pt>
                      <c:pt idx="5846">
                        <c:v>2016.0054794520111</c:v>
                      </c:pt>
                      <c:pt idx="5847">
                        <c:v>2016.0082191780384</c:v>
                      </c:pt>
                      <c:pt idx="5848">
                        <c:v>2016.0109589040658</c:v>
                      </c:pt>
                      <c:pt idx="5849">
                        <c:v>2016.0136986300931</c:v>
                      </c:pt>
                      <c:pt idx="5850">
                        <c:v>2016.0164383561205</c:v>
                      </c:pt>
                      <c:pt idx="5851">
                        <c:v>2016.0191780821478</c:v>
                      </c:pt>
                      <c:pt idx="5852">
                        <c:v>2016.0219178081752</c:v>
                      </c:pt>
                      <c:pt idx="5853">
                        <c:v>2016.0246575342026</c:v>
                      </c:pt>
                      <c:pt idx="5854">
                        <c:v>2016.0273972602299</c:v>
                      </c:pt>
                      <c:pt idx="5855">
                        <c:v>2016.0301369862573</c:v>
                      </c:pt>
                      <c:pt idx="5856">
                        <c:v>2016.0328767122846</c:v>
                      </c:pt>
                      <c:pt idx="5857">
                        <c:v>2016.035616438312</c:v>
                      </c:pt>
                      <c:pt idx="5858">
                        <c:v>2016.0383561643393</c:v>
                      </c:pt>
                      <c:pt idx="5859">
                        <c:v>2016.0410958903667</c:v>
                      </c:pt>
                      <c:pt idx="5860">
                        <c:v>2016.0438356163941</c:v>
                      </c:pt>
                      <c:pt idx="5861">
                        <c:v>2016.0465753424214</c:v>
                      </c:pt>
                      <c:pt idx="5862">
                        <c:v>2016.0493150684488</c:v>
                      </c:pt>
                      <c:pt idx="5863">
                        <c:v>2016.0520547944761</c:v>
                      </c:pt>
                      <c:pt idx="5864">
                        <c:v>2016.0547945205035</c:v>
                      </c:pt>
                      <c:pt idx="5865">
                        <c:v>2016.0575342465308</c:v>
                      </c:pt>
                      <c:pt idx="5866">
                        <c:v>2016.0602739725582</c:v>
                      </c:pt>
                      <c:pt idx="5867">
                        <c:v>2016.0630136985856</c:v>
                      </c:pt>
                      <c:pt idx="5868">
                        <c:v>2016.0657534246129</c:v>
                      </c:pt>
                      <c:pt idx="5869">
                        <c:v>2016.0684931506403</c:v>
                      </c:pt>
                      <c:pt idx="5870">
                        <c:v>2016.0712328766676</c:v>
                      </c:pt>
                      <c:pt idx="5871">
                        <c:v>2016.073972602695</c:v>
                      </c:pt>
                      <c:pt idx="5872">
                        <c:v>2016.0767123287224</c:v>
                      </c:pt>
                      <c:pt idx="5873">
                        <c:v>2016.0794520547497</c:v>
                      </c:pt>
                      <c:pt idx="5874">
                        <c:v>2016.0821917807771</c:v>
                      </c:pt>
                      <c:pt idx="5875">
                        <c:v>2016.0849315068044</c:v>
                      </c:pt>
                      <c:pt idx="5876">
                        <c:v>2016.0876712328318</c:v>
                      </c:pt>
                      <c:pt idx="5877">
                        <c:v>2016.0904109588591</c:v>
                      </c:pt>
                      <c:pt idx="5878">
                        <c:v>2016.0931506848865</c:v>
                      </c:pt>
                      <c:pt idx="5879">
                        <c:v>2016.0958904109139</c:v>
                      </c:pt>
                      <c:pt idx="5880">
                        <c:v>2016.0986301369412</c:v>
                      </c:pt>
                      <c:pt idx="5881">
                        <c:v>2016.1013698629686</c:v>
                      </c:pt>
                      <c:pt idx="5882">
                        <c:v>2016.1041095889959</c:v>
                      </c:pt>
                      <c:pt idx="5883">
                        <c:v>2016.1068493150233</c:v>
                      </c:pt>
                      <c:pt idx="5884">
                        <c:v>2016.1095890410506</c:v>
                      </c:pt>
                      <c:pt idx="5885">
                        <c:v>2016.112328767078</c:v>
                      </c:pt>
                      <c:pt idx="5886">
                        <c:v>2016.1150684931054</c:v>
                      </c:pt>
                      <c:pt idx="5887">
                        <c:v>2016.1178082191327</c:v>
                      </c:pt>
                      <c:pt idx="5888">
                        <c:v>2016.1205479451601</c:v>
                      </c:pt>
                      <c:pt idx="5889">
                        <c:v>2016.1232876711874</c:v>
                      </c:pt>
                      <c:pt idx="5890">
                        <c:v>2016.1260273972148</c:v>
                      </c:pt>
                      <c:pt idx="5891">
                        <c:v>2016.1287671232421</c:v>
                      </c:pt>
                      <c:pt idx="5892">
                        <c:v>2016.1315068492695</c:v>
                      </c:pt>
                      <c:pt idx="5893">
                        <c:v>2016.1342465752969</c:v>
                      </c:pt>
                      <c:pt idx="5894">
                        <c:v>2016.1369863013242</c:v>
                      </c:pt>
                      <c:pt idx="5895">
                        <c:v>2016.1397260273516</c:v>
                      </c:pt>
                      <c:pt idx="5896">
                        <c:v>2016.1424657533789</c:v>
                      </c:pt>
                      <c:pt idx="5897">
                        <c:v>2016.1452054794063</c:v>
                      </c:pt>
                      <c:pt idx="5898">
                        <c:v>2016.1479452054336</c:v>
                      </c:pt>
                      <c:pt idx="5899">
                        <c:v>2016.150684931461</c:v>
                      </c:pt>
                      <c:pt idx="5900">
                        <c:v>2016.1534246574884</c:v>
                      </c:pt>
                      <c:pt idx="5901">
                        <c:v>2016.1561643835157</c:v>
                      </c:pt>
                      <c:pt idx="5902">
                        <c:v>2016.1589041095431</c:v>
                      </c:pt>
                      <c:pt idx="5903">
                        <c:v>2016.1616438355704</c:v>
                      </c:pt>
                      <c:pt idx="5904">
                        <c:v>2016.1643835615978</c:v>
                      </c:pt>
                      <c:pt idx="5905">
                        <c:v>2016.1671232876251</c:v>
                      </c:pt>
                      <c:pt idx="5906">
                        <c:v>2016.1698630136525</c:v>
                      </c:pt>
                      <c:pt idx="5907">
                        <c:v>2016.1726027396799</c:v>
                      </c:pt>
                      <c:pt idx="5908">
                        <c:v>2016.1753424657072</c:v>
                      </c:pt>
                      <c:pt idx="5909">
                        <c:v>2016.1780821917346</c:v>
                      </c:pt>
                      <c:pt idx="5910">
                        <c:v>2016.1808219177619</c:v>
                      </c:pt>
                      <c:pt idx="5911">
                        <c:v>2016.1835616437893</c:v>
                      </c:pt>
                      <c:pt idx="5912">
                        <c:v>2016.1863013698166</c:v>
                      </c:pt>
                      <c:pt idx="5913">
                        <c:v>2016.189041095844</c:v>
                      </c:pt>
                      <c:pt idx="5914">
                        <c:v>2016.1917808218714</c:v>
                      </c:pt>
                      <c:pt idx="5915">
                        <c:v>2016.1945205478987</c:v>
                      </c:pt>
                      <c:pt idx="5916">
                        <c:v>2016.1972602739261</c:v>
                      </c:pt>
                      <c:pt idx="5917">
                        <c:v>2016.1999999999534</c:v>
                      </c:pt>
                      <c:pt idx="5918">
                        <c:v>2016.2027397259808</c:v>
                      </c:pt>
                      <c:pt idx="5919">
                        <c:v>2016.2054794520081</c:v>
                      </c:pt>
                      <c:pt idx="5920">
                        <c:v>2016.2082191780355</c:v>
                      </c:pt>
                      <c:pt idx="5921">
                        <c:v>2016.2109589040629</c:v>
                      </c:pt>
                      <c:pt idx="5922">
                        <c:v>2016.2136986300902</c:v>
                      </c:pt>
                      <c:pt idx="5923">
                        <c:v>2016.2164383561176</c:v>
                      </c:pt>
                      <c:pt idx="5924">
                        <c:v>2016.2191780821449</c:v>
                      </c:pt>
                      <c:pt idx="5925">
                        <c:v>2016.2219178081723</c:v>
                      </c:pt>
                      <c:pt idx="5926">
                        <c:v>2016.2246575341997</c:v>
                      </c:pt>
                      <c:pt idx="5927">
                        <c:v>2016.227397260227</c:v>
                      </c:pt>
                      <c:pt idx="5928">
                        <c:v>2016.2301369862544</c:v>
                      </c:pt>
                      <c:pt idx="5929">
                        <c:v>2016.2328767122817</c:v>
                      </c:pt>
                      <c:pt idx="5930">
                        <c:v>2016.2356164383091</c:v>
                      </c:pt>
                      <c:pt idx="5931">
                        <c:v>2016.2383561643364</c:v>
                      </c:pt>
                      <c:pt idx="5932">
                        <c:v>2016.2410958903638</c:v>
                      </c:pt>
                      <c:pt idx="5933">
                        <c:v>2016.2438356163912</c:v>
                      </c:pt>
                      <c:pt idx="5934">
                        <c:v>2016.2465753424185</c:v>
                      </c:pt>
                      <c:pt idx="5935">
                        <c:v>2016.2493150684459</c:v>
                      </c:pt>
                      <c:pt idx="5936">
                        <c:v>2016.2520547944732</c:v>
                      </c:pt>
                      <c:pt idx="5937">
                        <c:v>2016.2547945205006</c:v>
                      </c:pt>
                      <c:pt idx="5938">
                        <c:v>2016.2575342465279</c:v>
                      </c:pt>
                      <c:pt idx="5939">
                        <c:v>2016.2602739725553</c:v>
                      </c:pt>
                      <c:pt idx="5940">
                        <c:v>2016.2630136985827</c:v>
                      </c:pt>
                      <c:pt idx="5941">
                        <c:v>2016.26575342461</c:v>
                      </c:pt>
                      <c:pt idx="5942">
                        <c:v>2016.2684931506374</c:v>
                      </c:pt>
                      <c:pt idx="5943">
                        <c:v>2016.2712328766647</c:v>
                      </c:pt>
                      <c:pt idx="5944">
                        <c:v>2016.2739726026921</c:v>
                      </c:pt>
                      <c:pt idx="5945">
                        <c:v>2016.2767123287194</c:v>
                      </c:pt>
                      <c:pt idx="5946">
                        <c:v>2016.2794520547468</c:v>
                      </c:pt>
                      <c:pt idx="5947">
                        <c:v>2016.2821917807742</c:v>
                      </c:pt>
                      <c:pt idx="5948">
                        <c:v>2016.2849315068015</c:v>
                      </c:pt>
                      <c:pt idx="5949">
                        <c:v>2016.2876712328289</c:v>
                      </c:pt>
                      <c:pt idx="5950">
                        <c:v>2016.2904109588562</c:v>
                      </c:pt>
                      <c:pt idx="5951">
                        <c:v>2016.2931506848836</c:v>
                      </c:pt>
                      <c:pt idx="5952">
                        <c:v>2016.2958904109109</c:v>
                      </c:pt>
                      <c:pt idx="5953">
                        <c:v>2016.2986301369383</c:v>
                      </c:pt>
                      <c:pt idx="5954">
                        <c:v>2016.3013698629657</c:v>
                      </c:pt>
                      <c:pt idx="5955">
                        <c:v>2016.304109588993</c:v>
                      </c:pt>
                      <c:pt idx="5956">
                        <c:v>2016.3068493150204</c:v>
                      </c:pt>
                      <c:pt idx="5957">
                        <c:v>2016.3095890410477</c:v>
                      </c:pt>
                      <c:pt idx="5958">
                        <c:v>2016.3123287670751</c:v>
                      </c:pt>
                      <c:pt idx="5959">
                        <c:v>2016.3150684931024</c:v>
                      </c:pt>
                      <c:pt idx="5960">
                        <c:v>2016.3178082191298</c:v>
                      </c:pt>
                      <c:pt idx="5961">
                        <c:v>2016.3205479451572</c:v>
                      </c:pt>
                      <c:pt idx="5962">
                        <c:v>2016.3232876711845</c:v>
                      </c:pt>
                      <c:pt idx="5963">
                        <c:v>2016.3260273972119</c:v>
                      </c:pt>
                      <c:pt idx="5964">
                        <c:v>2016.3287671232392</c:v>
                      </c:pt>
                      <c:pt idx="5965">
                        <c:v>2016.3315068492666</c:v>
                      </c:pt>
                      <c:pt idx="5966">
                        <c:v>2016.3342465752939</c:v>
                      </c:pt>
                      <c:pt idx="5967">
                        <c:v>2016.3369863013213</c:v>
                      </c:pt>
                      <c:pt idx="5968">
                        <c:v>2016.3397260273487</c:v>
                      </c:pt>
                      <c:pt idx="5969">
                        <c:v>2016.342465753376</c:v>
                      </c:pt>
                      <c:pt idx="5970">
                        <c:v>2016.3452054794034</c:v>
                      </c:pt>
                      <c:pt idx="5971">
                        <c:v>2016.3479452054307</c:v>
                      </c:pt>
                      <c:pt idx="5972">
                        <c:v>2016.3506849314581</c:v>
                      </c:pt>
                      <c:pt idx="5973">
                        <c:v>2016.3534246574854</c:v>
                      </c:pt>
                      <c:pt idx="5974">
                        <c:v>2016.3561643835128</c:v>
                      </c:pt>
                      <c:pt idx="5975">
                        <c:v>2016.3589041095402</c:v>
                      </c:pt>
                      <c:pt idx="5976">
                        <c:v>2016.3616438355675</c:v>
                      </c:pt>
                      <c:pt idx="5977">
                        <c:v>2016.3643835615949</c:v>
                      </c:pt>
                      <c:pt idx="5978">
                        <c:v>2016.3671232876222</c:v>
                      </c:pt>
                      <c:pt idx="5979">
                        <c:v>2016.3698630136496</c:v>
                      </c:pt>
                      <c:pt idx="5980">
                        <c:v>2016.3726027396769</c:v>
                      </c:pt>
                      <c:pt idx="5981">
                        <c:v>2016.3753424657043</c:v>
                      </c:pt>
                      <c:pt idx="5982">
                        <c:v>2016.3780821917317</c:v>
                      </c:pt>
                      <c:pt idx="5983">
                        <c:v>2016.380821917759</c:v>
                      </c:pt>
                      <c:pt idx="5984">
                        <c:v>2016.3835616437864</c:v>
                      </c:pt>
                      <c:pt idx="5985">
                        <c:v>2016.3863013698137</c:v>
                      </c:pt>
                      <c:pt idx="5986">
                        <c:v>2016.3890410958411</c:v>
                      </c:pt>
                      <c:pt idx="5987">
                        <c:v>2016.3917808218685</c:v>
                      </c:pt>
                      <c:pt idx="5988">
                        <c:v>2016.3945205478958</c:v>
                      </c:pt>
                      <c:pt idx="5989">
                        <c:v>2016.3972602739232</c:v>
                      </c:pt>
                      <c:pt idx="5990">
                        <c:v>2016.3999999999505</c:v>
                      </c:pt>
                      <c:pt idx="5991">
                        <c:v>2016.4027397259779</c:v>
                      </c:pt>
                      <c:pt idx="5992">
                        <c:v>2016.4054794520052</c:v>
                      </c:pt>
                      <c:pt idx="5993">
                        <c:v>2016.4082191780326</c:v>
                      </c:pt>
                      <c:pt idx="5994">
                        <c:v>2016.41095890406</c:v>
                      </c:pt>
                      <c:pt idx="5995">
                        <c:v>2016.4136986300873</c:v>
                      </c:pt>
                      <c:pt idx="5996">
                        <c:v>2016.4164383561147</c:v>
                      </c:pt>
                      <c:pt idx="5997">
                        <c:v>2016.419178082142</c:v>
                      </c:pt>
                      <c:pt idx="5998">
                        <c:v>2016.4219178081694</c:v>
                      </c:pt>
                      <c:pt idx="5999">
                        <c:v>2016.4246575341967</c:v>
                      </c:pt>
                      <c:pt idx="6000">
                        <c:v>2016.4273972602241</c:v>
                      </c:pt>
                      <c:pt idx="6001">
                        <c:v>2016.4301369862515</c:v>
                      </c:pt>
                      <c:pt idx="6002">
                        <c:v>2016.4328767122788</c:v>
                      </c:pt>
                      <c:pt idx="6003">
                        <c:v>2016.4356164383062</c:v>
                      </c:pt>
                      <c:pt idx="6004">
                        <c:v>2016.4383561643335</c:v>
                      </c:pt>
                      <c:pt idx="6005">
                        <c:v>2016.4410958903609</c:v>
                      </c:pt>
                      <c:pt idx="6006">
                        <c:v>2016.4438356163882</c:v>
                      </c:pt>
                      <c:pt idx="6007">
                        <c:v>2016.4465753424156</c:v>
                      </c:pt>
                      <c:pt idx="6008">
                        <c:v>2016.449315068443</c:v>
                      </c:pt>
                      <c:pt idx="6009">
                        <c:v>2016.4520547944703</c:v>
                      </c:pt>
                      <c:pt idx="6010">
                        <c:v>2016.4547945204977</c:v>
                      </c:pt>
                      <c:pt idx="6011">
                        <c:v>2016.457534246525</c:v>
                      </c:pt>
                      <c:pt idx="6012">
                        <c:v>2016.4602739725524</c:v>
                      </c:pt>
                      <c:pt idx="6013">
                        <c:v>2016.4630136985797</c:v>
                      </c:pt>
                      <c:pt idx="6014">
                        <c:v>2016.4657534246071</c:v>
                      </c:pt>
                      <c:pt idx="6015">
                        <c:v>2016.4684931506345</c:v>
                      </c:pt>
                      <c:pt idx="6016">
                        <c:v>2016.4712328766618</c:v>
                      </c:pt>
                      <c:pt idx="6017">
                        <c:v>2016.4739726026892</c:v>
                      </c:pt>
                      <c:pt idx="6018">
                        <c:v>2016.4767123287165</c:v>
                      </c:pt>
                      <c:pt idx="6019">
                        <c:v>2016.4794520547439</c:v>
                      </c:pt>
                      <c:pt idx="6020">
                        <c:v>2016.4821917807712</c:v>
                      </c:pt>
                      <c:pt idx="6021">
                        <c:v>2016.4849315067986</c:v>
                      </c:pt>
                      <c:pt idx="6022">
                        <c:v>2016.487671232826</c:v>
                      </c:pt>
                      <c:pt idx="6023">
                        <c:v>2016.4904109588533</c:v>
                      </c:pt>
                      <c:pt idx="6024">
                        <c:v>2016.4931506848807</c:v>
                      </c:pt>
                      <c:pt idx="6025">
                        <c:v>2016.495890410908</c:v>
                      </c:pt>
                      <c:pt idx="6026">
                        <c:v>2016.4986301369354</c:v>
                      </c:pt>
                      <c:pt idx="6027">
                        <c:v>2016.5013698629627</c:v>
                      </c:pt>
                      <c:pt idx="6028">
                        <c:v>2016.5041095889901</c:v>
                      </c:pt>
                      <c:pt idx="6029">
                        <c:v>2016.5068493150175</c:v>
                      </c:pt>
                      <c:pt idx="6030">
                        <c:v>2016.5095890410448</c:v>
                      </c:pt>
                      <c:pt idx="6031">
                        <c:v>2016.5123287670722</c:v>
                      </c:pt>
                      <c:pt idx="6032">
                        <c:v>2016.5150684930995</c:v>
                      </c:pt>
                      <c:pt idx="6033">
                        <c:v>2016.5178082191269</c:v>
                      </c:pt>
                      <c:pt idx="6034">
                        <c:v>2016.5205479451542</c:v>
                      </c:pt>
                      <c:pt idx="6035">
                        <c:v>2016.5232876711816</c:v>
                      </c:pt>
                      <c:pt idx="6036">
                        <c:v>2016.526027397209</c:v>
                      </c:pt>
                      <c:pt idx="6037">
                        <c:v>2016.5287671232363</c:v>
                      </c:pt>
                      <c:pt idx="6038">
                        <c:v>2016.5315068492637</c:v>
                      </c:pt>
                      <c:pt idx="6039">
                        <c:v>2016.534246575291</c:v>
                      </c:pt>
                      <c:pt idx="6040">
                        <c:v>2016.5369863013184</c:v>
                      </c:pt>
                      <c:pt idx="6041">
                        <c:v>2016.5397260273458</c:v>
                      </c:pt>
                      <c:pt idx="6042">
                        <c:v>2016.5424657533731</c:v>
                      </c:pt>
                      <c:pt idx="6043">
                        <c:v>2016.5452054794005</c:v>
                      </c:pt>
                      <c:pt idx="6044">
                        <c:v>2016.5479452054278</c:v>
                      </c:pt>
                      <c:pt idx="6045">
                        <c:v>2016.5506849314552</c:v>
                      </c:pt>
                      <c:pt idx="6046">
                        <c:v>2016.5534246574825</c:v>
                      </c:pt>
                      <c:pt idx="6047">
                        <c:v>2016.5561643835099</c:v>
                      </c:pt>
                      <c:pt idx="6048">
                        <c:v>2016.5589041095373</c:v>
                      </c:pt>
                      <c:pt idx="6049">
                        <c:v>2016.5616438355646</c:v>
                      </c:pt>
                      <c:pt idx="6050">
                        <c:v>2016.564383561592</c:v>
                      </c:pt>
                      <c:pt idx="6051">
                        <c:v>2016.5671232876193</c:v>
                      </c:pt>
                      <c:pt idx="6052">
                        <c:v>2016.5698630136467</c:v>
                      </c:pt>
                      <c:pt idx="6053">
                        <c:v>2016.572602739674</c:v>
                      </c:pt>
                      <c:pt idx="6054">
                        <c:v>2016.5753424657014</c:v>
                      </c:pt>
                      <c:pt idx="6055">
                        <c:v>2016.5780821917288</c:v>
                      </c:pt>
                      <c:pt idx="6056">
                        <c:v>2016.5808219177561</c:v>
                      </c:pt>
                      <c:pt idx="6057">
                        <c:v>2016.5835616437835</c:v>
                      </c:pt>
                      <c:pt idx="6058">
                        <c:v>2016.5863013698108</c:v>
                      </c:pt>
                      <c:pt idx="6059">
                        <c:v>2016.5890410958382</c:v>
                      </c:pt>
                      <c:pt idx="6060">
                        <c:v>2016.5917808218655</c:v>
                      </c:pt>
                      <c:pt idx="6061">
                        <c:v>2016.5945205478929</c:v>
                      </c:pt>
                      <c:pt idx="6062">
                        <c:v>2016.5972602739203</c:v>
                      </c:pt>
                      <c:pt idx="6063">
                        <c:v>2016.5999999999476</c:v>
                      </c:pt>
                      <c:pt idx="6064">
                        <c:v>2016.602739725975</c:v>
                      </c:pt>
                      <c:pt idx="6065">
                        <c:v>2016.6054794520023</c:v>
                      </c:pt>
                      <c:pt idx="6066">
                        <c:v>2016.6082191780297</c:v>
                      </c:pt>
                      <c:pt idx="6067">
                        <c:v>2016.610958904057</c:v>
                      </c:pt>
                      <c:pt idx="6068">
                        <c:v>2016.6136986300844</c:v>
                      </c:pt>
                      <c:pt idx="6069">
                        <c:v>2016.6164383561118</c:v>
                      </c:pt>
                      <c:pt idx="6070">
                        <c:v>2016.6191780821391</c:v>
                      </c:pt>
                      <c:pt idx="6071">
                        <c:v>2016.6219178081665</c:v>
                      </c:pt>
                      <c:pt idx="6072">
                        <c:v>2016.6246575341938</c:v>
                      </c:pt>
                      <c:pt idx="6073">
                        <c:v>2016.6273972602212</c:v>
                      </c:pt>
                      <c:pt idx="6074">
                        <c:v>2016.6301369862485</c:v>
                      </c:pt>
                      <c:pt idx="6075">
                        <c:v>2016.6328767122759</c:v>
                      </c:pt>
                      <c:pt idx="6076">
                        <c:v>2016.6356164383033</c:v>
                      </c:pt>
                      <c:pt idx="6077">
                        <c:v>2016.6383561643306</c:v>
                      </c:pt>
                      <c:pt idx="6078">
                        <c:v>2016.641095890358</c:v>
                      </c:pt>
                      <c:pt idx="6079">
                        <c:v>2016.6438356163853</c:v>
                      </c:pt>
                      <c:pt idx="6080">
                        <c:v>2016.6465753424127</c:v>
                      </c:pt>
                      <c:pt idx="6081">
                        <c:v>2016.64931506844</c:v>
                      </c:pt>
                      <c:pt idx="6082">
                        <c:v>2016.6520547944674</c:v>
                      </c:pt>
                      <c:pt idx="6083">
                        <c:v>2016.6547945204948</c:v>
                      </c:pt>
                      <c:pt idx="6084">
                        <c:v>2016.6575342465221</c:v>
                      </c:pt>
                      <c:pt idx="6085">
                        <c:v>2016.6602739725495</c:v>
                      </c:pt>
                      <c:pt idx="6086">
                        <c:v>2016.6630136985768</c:v>
                      </c:pt>
                      <c:pt idx="6087">
                        <c:v>2016.6657534246042</c:v>
                      </c:pt>
                      <c:pt idx="6088">
                        <c:v>2016.6684931506315</c:v>
                      </c:pt>
                      <c:pt idx="6089">
                        <c:v>2016.6712328766589</c:v>
                      </c:pt>
                      <c:pt idx="6090">
                        <c:v>2016.6739726026863</c:v>
                      </c:pt>
                      <c:pt idx="6091">
                        <c:v>2016.6767123287136</c:v>
                      </c:pt>
                      <c:pt idx="6092">
                        <c:v>2016.679452054741</c:v>
                      </c:pt>
                      <c:pt idx="6093">
                        <c:v>2016.6821917807683</c:v>
                      </c:pt>
                      <c:pt idx="6094">
                        <c:v>2016.6849315067957</c:v>
                      </c:pt>
                      <c:pt idx="6095">
                        <c:v>2016.687671232823</c:v>
                      </c:pt>
                      <c:pt idx="6096">
                        <c:v>2016.6904109588504</c:v>
                      </c:pt>
                      <c:pt idx="6097">
                        <c:v>2016.6931506848778</c:v>
                      </c:pt>
                      <c:pt idx="6098">
                        <c:v>2016.6958904109051</c:v>
                      </c:pt>
                      <c:pt idx="6099">
                        <c:v>2016.6986301369325</c:v>
                      </c:pt>
                      <c:pt idx="6100">
                        <c:v>2016.7013698629598</c:v>
                      </c:pt>
                      <c:pt idx="6101">
                        <c:v>2016.7041095889872</c:v>
                      </c:pt>
                      <c:pt idx="6102">
                        <c:v>2016.7068493150146</c:v>
                      </c:pt>
                      <c:pt idx="6103">
                        <c:v>2016.7095890410419</c:v>
                      </c:pt>
                      <c:pt idx="6104">
                        <c:v>2016.7123287670693</c:v>
                      </c:pt>
                      <c:pt idx="6105">
                        <c:v>2016.7150684930966</c:v>
                      </c:pt>
                      <c:pt idx="6106">
                        <c:v>2016.717808219124</c:v>
                      </c:pt>
                      <c:pt idx="6107">
                        <c:v>2016.7205479451513</c:v>
                      </c:pt>
                      <c:pt idx="6108">
                        <c:v>2016.7232876711787</c:v>
                      </c:pt>
                      <c:pt idx="6109">
                        <c:v>2016.7260273972061</c:v>
                      </c:pt>
                      <c:pt idx="6110">
                        <c:v>2016.7287671232334</c:v>
                      </c:pt>
                      <c:pt idx="6111">
                        <c:v>2016.7315068492608</c:v>
                      </c:pt>
                      <c:pt idx="6112">
                        <c:v>2016.7342465752881</c:v>
                      </c:pt>
                      <c:pt idx="6113">
                        <c:v>2016.7369863013155</c:v>
                      </c:pt>
                      <c:pt idx="6114">
                        <c:v>2016.7397260273428</c:v>
                      </c:pt>
                      <c:pt idx="6115">
                        <c:v>2016.7424657533702</c:v>
                      </c:pt>
                      <c:pt idx="6116">
                        <c:v>2016.7452054793976</c:v>
                      </c:pt>
                      <c:pt idx="6117">
                        <c:v>2016.7479452054249</c:v>
                      </c:pt>
                      <c:pt idx="6118">
                        <c:v>2016.7506849314523</c:v>
                      </c:pt>
                      <c:pt idx="6119">
                        <c:v>2016.7534246574796</c:v>
                      </c:pt>
                      <c:pt idx="6120">
                        <c:v>2016.756164383507</c:v>
                      </c:pt>
                      <c:pt idx="6121">
                        <c:v>2016.7589041095343</c:v>
                      </c:pt>
                      <c:pt idx="6122">
                        <c:v>2016.7616438355617</c:v>
                      </c:pt>
                      <c:pt idx="6123">
                        <c:v>2016.7643835615891</c:v>
                      </c:pt>
                      <c:pt idx="6124">
                        <c:v>2016.7671232876164</c:v>
                      </c:pt>
                      <c:pt idx="6125">
                        <c:v>2016.7698630136438</c:v>
                      </c:pt>
                      <c:pt idx="6126">
                        <c:v>2016.7726027396711</c:v>
                      </c:pt>
                      <c:pt idx="6127">
                        <c:v>2016.7753424656985</c:v>
                      </c:pt>
                      <c:pt idx="6128">
                        <c:v>2016.7780821917258</c:v>
                      </c:pt>
                      <c:pt idx="6129">
                        <c:v>2016.7808219177532</c:v>
                      </c:pt>
                      <c:pt idx="6130">
                        <c:v>2016.7835616437806</c:v>
                      </c:pt>
                      <c:pt idx="6131">
                        <c:v>2016.7863013698079</c:v>
                      </c:pt>
                      <c:pt idx="6132">
                        <c:v>2016.7890410958353</c:v>
                      </c:pt>
                      <c:pt idx="6133">
                        <c:v>2016.7917808218626</c:v>
                      </c:pt>
                      <c:pt idx="6134">
                        <c:v>2016.79452054789</c:v>
                      </c:pt>
                      <c:pt idx="6135">
                        <c:v>2016.7972602739173</c:v>
                      </c:pt>
                      <c:pt idx="6136">
                        <c:v>2016.7999999999447</c:v>
                      </c:pt>
                      <c:pt idx="6137">
                        <c:v>2016.8027397259721</c:v>
                      </c:pt>
                      <c:pt idx="6138">
                        <c:v>2016.8054794519994</c:v>
                      </c:pt>
                      <c:pt idx="6139">
                        <c:v>2016.8082191780268</c:v>
                      </c:pt>
                      <c:pt idx="6140">
                        <c:v>2016.8109589040541</c:v>
                      </c:pt>
                      <c:pt idx="6141">
                        <c:v>2016.8136986300815</c:v>
                      </c:pt>
                      <c:pt idx="6142">
                        <c:v>2016.8164383561088</c:v>
                      </c:pt>
                      <c:pt idx="6143">
                        <c:v>2016.8191780821362</c:v>
                      </c:pt>
                      <c:pt idx="6144">
                        <c:v>2016.8219178081636</c:v>
                      </c:pt>
                      <c:pt idx="6145">
                        <c:v>2016.8246575341909</c:v>
                      </c:pt>
                      <c:pt idx="6146">
                        <c:v>2016.8273972602183</c:v>
                      </c:pt>
                      <c:pt idx="6147">
                        <c:v>2016.8301369862456</c:v>
                      </c:pt>
                      <c:pt idx="6148">
                        <c:v>2016.832876712273</c:v>
                      </c:pt>
                      <c:pt idx="6149">
                        <c:v>2016.8356164383003</c:v>
                      </c:pt>
                      <c:pt idx="6150">
                        <c:v>2016.8383561643277</c:v>
                      </c:pt>
                      <c:pt idx="6151">
                        <c:v>2016.8410958903551</c:v>
                      </c:pt>
                      <c:pt idx="6152">
                        <c:v>2016.8438356163824</c:v>
                      </c:pt>
                      <c:pt idx="6153">
                        <c:v>2016.8465753424098</c:v>
                      </c:pt>
                      <c:pt idx="6154">
                        <c:v>2016.8493150684371</c:v>
                      </c:pt>
                      <c:pt idx="6155">
                        <c:v>2016.8520547944645</c:v>
                      </c:pt>
                      <c:pt idx="6156">
                        <c:v>2016.8547945204919</c:v>
                      </c:pt>
                      <c:pt idx="6157">
                        <c:v>2016.8575342465192</c:v>
                      </c:pt>
                      <c:pt idx="6158">
                        <c:v>2016.8602739725466</c:v>
                      </c:pt>
                      <c:pt idx="6159">
                        <c:v>2016.8630136985739</c:v>
                      </c:pt>
                      <c:pt idx="6160">
                        <c:v>2016.8657534246013</c:v>
                      </c:pt>
                      <c:pt idx="6161">
                        <c:v>2016.8684931506286</c:v>
                      </c:pt>
                      <c:pt idx="6162">
                        <c:v>2016.871232876656</c:v>
                      </c:pt>
                      <c:pt idx="6163">
                        <c:v>2016.8739726026834</c:v>
                      </c:pt>
                      <c:pt idx="6164">
                        <c:v>2016.8767123287107</c:v>
                      </c:pt>
                      <c:pt idx="6165">
                        <c:v>2016.8794520547381</c:v>
                      </c:pt>
                      <c:pt idx="6166">
                        <c:v>2016.8821917807654</c:v>
                      </c:pt>
                      <c:pt idx="6167">
                        <c:v>2016.8849315067928</c:v>
                      </c:pt>
                      <c:pt idx="6168">
                        <c:v>2016.8876712328201</c:v>
                      </c:pt>
                      <c:pt idx="6169">
                        <c:v>2016.8904109588475</c:v>
                      </c:pt>
                      <c:pt idx="6170">
                        <c:v>2016.8931506848749</c:v>
                      </c:pt>
                      <c:pt idx="6171">
                        <c:v>2016.8958904109022</c:v>
                      </c:pt>
                      <c:pt idx="6172">
                        <c:v>2016.8986301369296</c:v>
                      </c:pt>
                      <c:pt idx="6173">
                        <c:v>2016.9013698629569</c:v>
                      </c:pt>
                      <c:pt idx="6174">
                        <c:v>2016.9041095889843</c:v>
                      </c:pt>
                      <c:pt idx="6175">
                        <c:v>2016.9068493150116</c:v>
                      </c:pt>
                      <c:pt idx="6176">
                        <c:v>2016.909589041039</c:v>
                      </c:pt>
                      <c:pt idx="6177">
                        <c:v>2016.9123287670664</c:v>
                      </c:pt>
                      <c:pt idx="6178">
                        <c:v>2016.9150684930937</c:v>
                      </c:pt>
                      <c:pt idx="6179">
                        <c:v>2016.9178082191211</c:v>
                      </c:pt>
                      <c:pt idx="6180">
                        <c:v>2016.9205479451484</c:v>
                      </c:pt>
                      <c:pt idx="6181">
                        <c:v>2016.9232876711758</c:v>
                      </c:pt>
                      <c:pt idx="6182">
                        <c:v>2016.9260273972031</c:v>
                      </c:pt>
                      <c:pt idx="6183">
                        <c:v>2016.9287671232305</c:v>
                      </c:pt>
                      <c:pt idx="6184">
                        <c:v>2016.9315068492579</c:v>
                      </c:pt>
                      <c:pt idx="6185">
                        <c:v>2016.9342465752852</c:v>
                      </c:pt>
                      <c:pt idx="6186">
                        <c:v>2016.9369863013126</c:v>
                      </c:pt>
                      <c:pt idx="6187">
                        <c:v>2016.9397260273399</c:v>
                      </c:pt>
                      <c:pt idx="6188">
                        <c:v>2016.9424657533673</c:v>
                      </c:pt>
                      <c:pt idx="6189">
                        <c:v>2016.9452054793946</c:v>
                      </c:pt>
                      <c:pt idx="6190">
                        <c:v>2016.947945205422</c:v>
                      </c:pt>
                      <c:pt idx="6191">
                        <c:v>2016.9506849314494</c:v>
                      </c:pt>
                      <c:pt idx="6192">
                        <c:v>2016.9534246574767</c:v>
                      </c:pt>
                      <c:pt idx="6193">
                        <c:v>2016.9561643835041</c:v>
                      </c:pt>
                      <c:pt idx="6194">
                        <c:v>2016.9589041095314</c:v>
                      </c:pt>
                      <c:pt idx="6195">
                        <c:v>2016.9616438355588</c:v>
                      </c:pt>
                      <c:pt idx="6196">
                        <c:v>2016.9643835615861</c:v>
                      </c:pt>
                      <c:pt idx="6197">
                        <c:v>2016.9671232876135</c:v>
                      </c:pt>
                      <c:pt idx="6198">
                        <c:v>2016.9698630136409</c:v>
                      </c:pt>
                      <c:pt idx="6199">
                        <c:v>2016.9726027396682</c:v>
                      </c:pt>
                      <c:pt idx="6200">
                        <c:v>2016.9753424656956</c:v>
                      </c:pt>
                      <c:pt idx="6201">
                        <c:v>2016.9780821917229</c:v>
                      </c:pt>
                      <c:pt idx="6202">
                        <c:v>2016.9808219177503</c:v>
                      </c:pt>
                      <c:pt idx="6203">
                        <c:v>2016.9835616437776</c:v>
                      </c:pt>
                      <c:pt idx="6204">
                        <c:v>2016.986301369805</c:v>
                      </c:pt>
                      <c:pt idx="6205">
                        <c:v>2016.9890410958324</c:v>
                      </c:pt>
                      <c:pt idx="6206">
                        <c:v>2016.9917808218597</c:v>
                      </c:pt>
                      <c:pt idx="6207">
                        <c:v>2016.9945205478871</c:v>
                      </c:pt>
                      <c:pt idx="6208">
                        <c:v>2016.9972602739144</c:v>
                      </c:pt>
                      <c:pt idx="6209">
                        <c:v>2016.999</c:v>
                      </c:pt>
                      <c:pt idx="6210">
                        <c:v>2017</c:v>
                      </c:pt>
                      <c:pt idx="6211">
                        <c:v>2017.0027397260274</c:v>
                      </c:pt>
                      <c:pt idx="6212">
                        <c:v>2017.0054794520547</c:v>
                      </c:pt>
                      <c:pt idx="6213">
                        <c:v>2017.0082191780821</c:v>
                      </c:pt>
                      <c:pt idx="6214">
                        <c:v>2017.0109589041094</c:v>
                      </c:pt>
                      <c:pt idx="6215">
                        <c:v>2017.0136986301368</c:v>
                      </c:pt>
                      <c:pt idx="6216">
                        <c:v>2017.0164383561641</c:v>
                      </c:pt>
                      <c:pt idx="6217">
                        <c:v>2017.0191780821915</c:v>
                      </c:pt>
                      <c:pt idx="6218">
                        <c:v>2017.0219178082189</c:v>
                      </c:pt>
                      <c:pt idx="6219">
                        <c:v>2017.0246575342462</c:v>
                      </c:pt>
                      <c:pt idx="6220">
                        <c:v>2017.0273972602736</c:v>
                      </c:pt>
                      <c:pt idx="6221">
                        <c:v>2017.0301369863009</c:v>
                      </c:pt>
                      <c:pt idx="6222">
                        <c:v>2017.0328767123283</c:v>
                      </c:pt>
                      <c:pt idx="6223">
                        <c:v>2017.0356164383556</c:v>
                      </c:pt>
                      <c:pt idx="6224">
                        <c:v>2017.038356164383</c:v>
                      </c:pt>
                      <c:pt idx="6225">
                        <c:v>2017.0410958904104</c:v>
                      </c:pt>
                      <c:pt idx="6226">
                        <c:v>2017.0438356164377</c:v>
                      </c:pt>
                      <c:pt idx="6227">
                        <c:v>2017.0465753424651</c:v>
                      </c:pt>
                      <c:pt idx="6228">
                        <c:v>2017.0493150684924</c:v>
                      </c:pt>
                      <c:pt idx="6229">
                        <c:v>2017.0520547945198</c:v>
                      </c:pt>
                      <c:pt idx="6230">
                        <c:v>2017.0547945205471</c:v>
                      </c:pt>
                      <c:pt idx="6231">
                        <c:v>2017.0575342465745</c:v>
                      </c:pt>
                      <c:pt idx="6232">
                        <c:v>2017.0602739726019</c:v>
                      </c:pt>
                      <c:pt idx="6233">
                        <c:v>2017.0630136986292</c:v>
                      </c:pt>
                      <c:pt idx="6234">
                        <c:v>2017.0657534246566</c:v>
                      </c:pt>
                      <c:pt idx="6235">
                        <c:v>2017.0684931506839</c:v>
                      </c:pt>
                      <c:pt idx="6236">
                        <c:v>2017.0712328767113</c:v>
                      </c:pt>
                      <c:pt idx="6237">
                        <c:v>2017.0739726027386</c:v>
                      </c:pt>
                      <c:pt idx="6238">
                        <c:v>2017.076712328766</c:v>
                      </c:pt>
                      <c:pt idx="6239">
                        <c:v>2017.0794520547934</c:v>
                      </c:pt>
                      <c:pt idx="6240">
                        <c:v>2017.0821917808207</c:v>
                      </c:pt>
                      <c:pt idx="6241">
                        <c:v>2017.0849315068481</c:v>
                      </c:pt>
                      <c:pt idx="6242">
                        <c:v>2017.0876712328754</c:v>
                      </c:pt>
                      <c:pt idx="6243">
                        <c:v>2017.0904109589028</c:v>
                      </c:pt>
                      <c:pt idx="6244">
                        <c:v>2017.0931506849302</c:v>
                      </c:pt>
                      <c:pt idx="6245">
                        <c:v>2017.0958904109575</c:v>
                      </c:pt>
                      <c:pt idx="6246">
                        <c:v>2017.0986301369849</c:v>
                      </c:pt>
                      <c:pt idx="6247">
                        <c:v>2017.1013698630122</c:v>
                      </c:pt>
                      <c:pt idx="6248">
                        <c:v>2017.1041095890396</c:v>
                      </c:pt>
                      <c:pt idx="6249">
                        <c:v>2017.1068493150669</c:v>
                      </c:pt>
                      <c:pt idx="6250">
                        <c:v>2017.1095890410943</c:v>
                      </c:pt>
                      <c:pt idx="6251">
                        <c:v>2017.1123287671217</c:v>
                      </c:pt>
                      <c:pt idx="6252">
                        <c:v>2017.115068493149</c:v>
                      </c:pt>
                      <c:pt idx="6253">
                        <c:v>2017.1178082191764</c:v>
                      </c:pt>
                      <c:pt idx="6254">
                        <c:v>2017.1205479452037</c:v>
                      </c:pt>
                      <c:pt idx="6255">
                        <c:v>2017.1232876712311</c:v>
                      </c:pt>
                      <c:pt idx="6256">
                        <c:v>2017.1260273972584</c:v>
                      </c:pt>
                      <c:pt idx="6257">
                        <c:v>2017.1287671232858</c:v>
                      </c:pt>
                      <c:pt idx="6258">
                        <c:v>2017.1315068493132</c:v>
                      </c:pt>
                      <c:pt idx="6259">
                        <c:v>2017.1342465753405</c:v>
                      </c:pt>
                      <c:pt idx="6260">
                        <c:v>2017.1369863013679</c:v>
                      </c:pt>
                      <c:pt idx="6261">
                        <c:v>2017.1397260273952</c:v>
                      </c:pt>
                      <c:pt idx="6262">
                        <c:v>2017.1424657534226</c:v>
                      </c:pt>
                      <c:pt idx="6263">
                        <c:v>2017.1452054794499</c:v>
                      </c:pt>
                      <c:pt idx="6264">
                        <c:v>2017.1479452054773</c:v>
                      </c:pt>
                      <c:pt idx="6265">
                        <c:v>2017.1506849315047</c:v>
                      </c:pt>
                      <c:pt idx="6266">
                        <c:v>2017.153424657532</c:v>
                      </c:pt>
                      <c:pt idx="6267">
                        <c:v>2017.1561643835594</c:v>
                      </c:pt>
                      <c:pt idx="6268">
                        <c:v>2017.1589041095867</c:v>
                      </c:pt>
                      <c:pt idx="6269">
                        <c:v>2017.1616438356141</c:v>
                      </c:pt>
                      <c:pt idx="6270">
                        <c:v>2017.1643835616414</c:v>
                      </c:pt>
                      <c:pt idx="6271">
                        <c:v>2017.1671232876688</c:v>
                      </c:pt>
                      <c:pt idx="6272">
                        <c:v>2017.1698630136962</c:v>
                      </c:pt>
                      <c:pt idx="6273">
                        <c:v>2017.1726027397235</c:v>
                      </c:pt>
                      <c:pt idx="6274">
                        <c:v>2017.1753424657509</c:v>
                      </c:pt>
                      <c:pt idx="6275">
                        <c:v>2017.1780821917782</c:v>
                      </c:pt>
                      <c:pt idx="6276">
                        <c:v>2017.1808219178056</c:v>
                      </c:pt>
                      <c:pt idx="6277">
                        <c:v>2017.1835616438329</c:v>
                      </c:pt>
                      <c:pt idx="6278">
                        <c:v>2017.1863013698603</c:v>
                      </c:pt>
                      <c:pt idx="6279">
                        <c:v>2017.1890410958877</c:v>
                      </c:pt>
                      <c:pt idx="6280">
                        <c:v>2017.191780821915</c:v>
                      </c:pt>
                      <c:pt idx="6281">
                        <c:v>2017.1945205479424</c:v>
                      </c:pt>
                      <c:pt idx="6282">
                        <c:v>2017.1972602739697</c:v>
                      </c:pt>
                      <c:pt idx="6283">
                        <c:v>2017.1999999999971</c:v>
                      </c:pt>
                      <c:pt idx="6284">
                        <c:v>2017.2027397260244</c:v>
                      </c:pt>
                      <c:pt idx="6285">
                        <c:v>2017.2054794520518</c:v>
                      </c:pt>
                      <c:pt idx="6286">
                        <c:v>2017.2082191780792</c:v>
                      </c:pt>
                      <c:pt idx="6287">
                        <c:v>2017.2109589041065</c:v>
                      </c:pt>
                      <c:pt idx="6288">
                        <c:v>2017.2136986301339</c:v>
                      </c:pt>
                      <c:pt idx="6289">
                        <c:v>2017.2164383561612</c:v>
                      </c:pt>
                      <c:pt idx="6290">
                        <c:v>2017.2191780821886</c:v>
                      </c:pt>
                      <c:pt idx="6291">
                        <c:v>2017.2219178082159</c:v>
                      </c:pt>
                      <c:pt idx="6292">
                        <c:v>2017.2246575342433</c:v>
                      </c:pt>
                      <c:pt idx="6293">
                        <c:v>2017.2273972602707</c:v>
                      </c:pt>
                      <c:pt idx="6294">
                        <c:v>2017.230136986298</c:v>
                      </c:pt>
                      <c:pt idx="6295">
                        <c:v>2017.2328767123254</c:v>
                      </c:pt>
                      <c:pt idx="6296">
                        <c:v>2017.2356164383527</c:v>
                      </c:pt>
                      <c:pt idx="6297">
                        <c:v>2017.2383561643801</c:v>
                      </c:pt>
                      <c:pt idx="6298">
                        <c:v>2017.2410958904075</c:v>
                      </c:pt>
                      <c:pt idx="6299">
                        <c:v>2017.2438356164348</c:v>
                      </c:pt>
                      <c:pt idx="6300">
                        <c:v>2017.2465753424622</c:v>
                      </c:pt>
                      <c:pt idx="6301">
                        <c:v>2017.2493150684895</c:v>
                      </c:pt>
                      <c:pt idx="6302">
                        <c:v>2017.2520547945169</c:v>
                      </c:pt>
                      <c:pt idx="6303">
                        <c:v>2017.2547945205442</c:v>
                      </c:pt>
                      <c:pt idx="6304">
                        <c:v>2017.2575342465716</c:v>
                      </c:pt>
                      <c:pt idx="6305">
                        <c:v>2017.260273972599</c:v>
                      </c:pt>
                      <c:pt idx="6306">
                        <c:v>2017.2630136986263</c:v>
                      </c:pt>
                      <c:pt idx="6307">
                        <c:v>2017.2657534246537</c:v>
                      </c:pt>
                      <c:pt idx="6308">
                        <c:v>2017.268493150681</c:v>
                      </c:pt>
                      <c:pt idx="6309">
                        <c:v>2017.2712328767084</c:v>
                      </c:pt>
                      <c:pt idx="6310">
                        <c:v>2017.2739726027357</c:v>
                      </c:pt>
                      <c:pt idx="6311">
                        <c:v>2017.2767123287631</c:v>
                      </c:pt>
                      <c:pt idx="6312">
                        <c:v>2017.2794520547905</c:v>
                      </c:pt>
                      <c:pt idx="6313">
                        <c:v>2017.2821917808178</c:v>
                      </c:pt>
                      <c:pt idx="6314">
                        <c:v>2017.2849315068452</c:v>
                      </c:pt>
                      <c:pt idx="6315">
                        <c:v>2017.2876712328725</c:v>
                      </c:pt>
                      <c:pt idx="6316">
                        <c:v>2017.2904109588999</c:v>
                      </c:pt>
                      <c:pt idx="6317">
                        <c:v>2017.2931506849272</c:v>
                      </c:pt>
                      <c:pt idx="6318">
                        <c:v>2017.2958904109546</c:v>
                      </c:pt>
                      <c:pt idx="6319">
                        <c:v>2017.298630136982</c:v>
                      </c:pt>
                      <c:pt idx="6320">
                        <c:v>2017.3013698630093</c:v>
                      </c:pt>
                      <c:pt idx="6321">
                        <c:v>2017.3041095890367</c:v>
                      </c:pt>
                      <c:pt idx="6322">
                        <c:v>2017.306849315064</c:v>
                      </c:pt>
                      <c:pt idx="6323">
                        <c:v>2017.3095890410914</c:v>
                      </c:pt>
                      <c:pt idx="6324">
                        <c:v>2017.3123287671187</c:v>
                      </c:pt>
                      <c:pt idx="6325">
                        <c:v>2017.3150684931461</c:v>
                      </c:pt>
                      <c:pt idx="6326">
                        <c:v>2017.3178082191735</c:v>
                      </c:pt>
                      <c:pt idx="6327">
                        <c:v>2017.3205479452008</c:v>
                      </c:pt>
                      <c:pt idx="6328">
                        <c:v>2017.3232876712282</c:v>
                      </c:pt>
                      <c:pt idx="6329">
                        <c:v>2017.3260273972555</c:v>
                      </c:pt>
                      <c:pt idx="6330">
                        <c:v>2017.3287671232829</c:v>
                      </c:pt>
                      <c:pt idx="6331">
                        <c:v>2017.3315068493102</c:v>
                      </c:pt>
                      <c:pt idx="6332">
                        <c:v>2017.3342465753376</c:v>
                      </c:pt>
                      <c:pt idx="6333">
                        <c:v>2017.336986301365</c:v>
                      </c:pt>
                      <c:pt idx="6334">
                        <c:v>2017.3397260273923</c:v>
                      </c:pt>
                      <c:pt idx="6335">
                        <c:v>2017.3424657534197</c:v>
                      </c:pt>
                      <c:pt idx="6336">
                        <c:v>2017.345205479447</c:v>
                      </c:pt>
                      <c:pt idx="6337">
                        <c:v>2017.3479452054744</c:v>
                      </c:pt>
                      <c:pt idx="6338">
                        <c:v>2017.3506849315017</c:v>
                      </c:pt>
                      <c:pt idx="6339">
                        <c:v>2017.3534246575291</c:v>
                      </c:pt>
                      <c:pt idx="6340">
                        <c:v>2017.3561643835565</c:v>
                      </c:pt>
                      <c:pt idx="6341">
                        <c:v>2017.3589041095838</c:v>
                      </c:pt>
                      <c:pt idx="6342">
                        <c:v>2017.3616438356112</c:v>
                      </c:pt>
                      <c:pt idx="6343">
                        <c:v>2017.3643835616385</c:v>
                      </c:pt>
                      <c:pt idx="6344">
                        <c:v>2017.3671232876659</c:v>
                      </c:pt>
                      <c:pt idx="6345">
                        <c:v>2017.3698630136932</c:v>
                      </c:pt>
                      <c:pt idx="6346">
                        <c:v>2017.3726027397206</c:v>
                      </c:pt>
                      <c:pt idx="6347">
                        <c:v>2017.375342465748</c:v>
                      </c:pt>
                      <c:pt idx="6348">
                        <c:v>2017.3780821917753</c:v>
                      </c:pt>
                      <c:pt idx="6349">
                        <c:v>2017.3808219178027</c:v>
                      </c:pt>
                      <c:pt idx="6350">
                        <c:v>2017.38356164383</c:v>
                      </c:pt>
                      <c:pt idx="6351">
                        <c:v>2017.3863013698574</c:v>
                      </c:pt>
                      <c:pt idx="6352">
                        <c:v>2017.3890410958847</c:v>
                      </c:pt>
                      <c:pt idx="6353">
                        <c:v>2017.3917808219121</c:v>
                      </c:pt>
                      <c:pt idx="6354">
                        <c:v>2017.3945205479395</c:v>
                      </c:pt>
                      <c:pt idx="6355">
                        <c:v>2017.3972602739668</c:v>
                      </c:pt>
                      <c:pt idx="6356">
                        <c:v>2017.3999999999942</c:v>
                      </c:pt>
                      <c:pt idx="6357">
                        <c:v>2017.4027397260215</c:v>
                      </c:pt>
                      <c:pt idx="6358">
                        <c:v>2017.4054794520489</c:v>
                      </c:pt>
                      <c:pt idx="6359">
                        <c:v>2017.4082191780763</c:v>
                      </c:pt>
                      <c:pt idx="6360">
                        <c:v>2017.4109589041036</c:v>
                      </c:pt>
                      <c:pt idx="6361">
                        <c:v>2017.413698630131</c:v>
                      </c:pt>
                      <c:pt idx="6362">
                        <c:v>2017.4164383561583</c:v>
                      </c:pt>
                      <c:pt idx="6363">
                        <c:v>2017.4191780821857</c:v>
                      </c:pt>
                      <c:pt idx="6364">
                        <c:v>2017.421917808213</c:v>
                      </c:pt>
                      <c:pt idx="6365">
                        <c:v>2017.4246575342404</c:v>
                      </c:pt>
                      <c:pt idx="6366">
                        <c:v>2017.4273972602678</c:v>
                      </c:pt>
                      <c:pt idx="6367">
                        <c:v>2017.4301369862951</c:v>
                      </c:pt>
                      <c:pt idx="6368">
                        <c:v>2017.4328767123225</c:v>
                      </c:pt>
                      <c:pt idx="6369">
                        <c:v>2017.4356164383498</c:v>
                      </c:pt>
                      <c:pt idx="6370">
                        <c:v>2017.4383561643772</c:v>
                      </c:pt>
                      <c:pt idx="6371">
                        <c:v>2017.4410958904045</c:v>
                      </c:pt>
                      <c:pt idx="6372">
                        <c:v>2017.4438356164319</c:v>
                      </c:pt>
                      <c:pt idx="6373">
                        <c:v>2017.4465753424593</c:v>
                      </c:pt>
                      <c:pt idx="6374">
                        <c:v>2017.4493150684866</c:v>
                      </c:pt>
                      <c:pt idx="6375">
                        <c:v>2017.452054794514</c:v>
                      </c:pt>
                      <c:pt idx="6376">
                        <c:v>2017.4547945205413</c:v>
                      </c:pt>
                      <c:pt idx="6377">
                        <c:v>2017.4575342465687</c:v>
                      </c:pt>
                      <c:pt idx="6378">
                        <c:v>2017.460273972596</c:v>
                      </c:pt>
                      <c:pt idx="6379">
                        <c:v>2017.4630136986234</c:v>
                      </c:pt>
                      <c:pt idx="6380">
                        <c:v>2017.4657534246508</c:v>
                      </c:pt>
                      <c:pt idx="6381">
                        <c:v>2017.4684931506781</c:v>
                      </c:pt>
                      <c:pt idx="6382">
                        <c:v>2017.4712328767055</c:v>
                      </c:pt>
                      <c:pt idx="6383">
                        <c:v>2017.4739726027328</c:v>
                      </c:pt>
                      <c:pt idx="6384">
                        <c:v>2017.4767123287602</c:v>
                      </c:pt>
                      <c:pt idx="6385">
                        <c:v>2017.4794520547875</c:v>
                      </c:pt>
                      <c:pt idx="6386">
                        <c:v>2017.4821917808149</c:v>
                      </c:pt>
                      <c:pt idx="6387">
                        <c:v>2017.4849315068423</c:v>
                      </c:pt>
                      <c:pt idx="6388">
                        <c:v>2017.4876712328696</c:v>
                      </c:pt>
                      <c:pt idx="6389">
                        <c:v>2017.490410958897</c:v>
                      </c:pt>
                      <c:pt idx="6390">
                        <c:v>2017.4931506849243</c:v>
                      </c:pt>
                      <c:pt idx="6391">
                        <c:v>2017.4958904109517</c:v>
                      </c:pt>
                      <c:pt idx="6392">
                        <c:v>2017.498630136979</c:v>
                      </c:pt>
                      <c:pt idx="6393">
                        <c:v>2017.5013698630064</c:v>
                      </c:pt>
                      <c:pt idx="6394">
                        <c:v>2017.5041095890338</c:v>
                      </c:pt>
                      <c:pt idx="6395">
                        <c:v>2017.5068493150611</c:v>
                      </c:pt>
                      <c:pt idx="6396">
                        <c:v>2017.5095890410885</c:v>
                      </c:pt>
                      <c:pt idx="6397">
                        <c:v>2017.5123287671158</c:v>
                      </c:pt>
                      <c:pt idx="6398">
                        <c:v>2017.5150684931432</c:v>
                      </c:pt>
                      <c:pt idx="6399">
                        <c:v>2017.5178082191705</c:v>
                      </c:pt>
                      <c:pt idx="6400">
                        <c:v>2017.5205479451979</c:v>
                      </c:pt>
                      <c:pt idx="6401">
                        <c:v>2017.5232876712253</c:v>
                      </c:pt>
                      <c:pt idx="6402">
                        <c:v>2017.5260273972526</c:v>
                      </c:pt>
                      <c:pt idx="6403">
                        <c:v>2017.52876712328</c:v>
                      </c:pt>
                      <c:pt idx="6404">
                        <c:v>2017.5315068493073</c:v>
                      </c:pt>
                      <c:pt idx="6405">
                        <c:v>2017.5342465753347</c:v>
                      </c:pt>
                      <c:pt idx="6406">
                        <c:v>2017.536986301362</c:v>
                      </c:pt>
                      <c:pt idx="6407">
                        <c:v>2017.5397260273894</c:v>
                      </c:pt>
                      <c:pt idx="6408">
                        <c:v>2017.5424657534168</c:v>
                      </c:pt>
                      <c:pt idx="6409">
                        <c:v>2017.5452054794441</c:v>
                      </c:pt>
                      <c:pt idx="6410">
                        <c:v>2017.5479452054715</c:v>
                      </c:pt>
                      <c:pt idx="6411">
                        <c:v>2017.5506849314988</c:v>
                      </c:pt>
                      <c:pt idx="6412">
                        <c:v>2017.5534246575262</c:v>
                      </c:pt>
                      <c:pt idx="6413">
                        <c:v>2017.5561643835536</c:v>
                      </c:pt>
                      <c:pt idx="6414">
                        <c:v>2017.5589041095809</c:v>
                      </c:pt>
                      <c:pt idx="6415">
                        <c:v>2017.5616438356083</c:v>
                      </c:pt>
                      <c:pt idx="6416">
                        <c:v>2017.5643835616356</c:v>
                      </c:pt>
                      <c:pt idx="6417">
                        <c:v>2017.567123287663</c:v>
                      </c:pt>
                      <c:pt idx="6418">
                        <c:v>2017.5698630136903</c:v>
                      </c:pt>
                      <c:pt idx="6419">
                        <c:v>2017.5726027397177</c:v>
                      </c:pt>
                      <c:pt idx="6420">
                        <c:v>2017.5753424657451</c:v>
                      </c:pt>
                      <c:pt idx="6421">
                        <c:v>2017.5780821917724</c:v>
                      </c:pt>
                      <c:pt idx="6422">
                        <c:v>2017.5808219177998</c:v>
                      </c:pt>
                      <c:pt idx="6423">
                        <c:v>2017.5835616438271</c:v>
                      </c:pt>
                      <c:pt idx="6424">
                        <c:v>2017.5863013698545</c:v>
                      </c:pt>
                      <c:pt idx="6425">
                        <c:v>2017.5890410958818</c:v>
                      </c:pt>
                      <c:pt idx="6426">
                        <c:v>2017.5917808219092</c:v>
                      </c:pt>
                      <c:pt idx="6427">
                        <c:v>2017.5945205479366</c:v>
                      </c:pt>
                      <c:pt idx="6428">
                        <c:v>2017.5972602739639</c:v>
                      </c:pt>
                      <c:pt idx="6429">
                        <c:v>2017.5999999999913</c:v>
                      </c:pt>
                      <c:pt idx="6430">
                        <c:v>2017.6027397260186</c:v>
                      </c:pt>
                      <c:pt idx="6431">
                        <c:v>2017.605479452046</c:v>
                      </c:pt>
                      <c:pt idx="6432">
                        <c:v>2017.6082191780733</c:v>
                      </c:pt>
                      <c:pt idx="6433">
                        <c:v>2017.6109589041007</c:v>
                      </c:pt>
                      <c:pt idx="6434">
                        <c:v>2017.6136986301281</c:v>
                      </c:pt>
                      <c:pt idx="6435">
                        <c:v>2017.6164383561554</c:v>
                      </c:pt>
                      <c:pt idx="6436">
                        <c:v>2017.6191780821828</c:v>
                      </c:pt>
                      <c:pt idx="6437">
                        <c:v>2017.6219178082101</c:v>
                      </c:pt>
                      <c:pt idx="6438">
                        <c:v>2017.6246575342375</c:v>
                      </c:pt>
                      <c:pt idx="6439">
                        <c:v>2017.6273972602648</c:v>
                      </c:pt>
                      <c:pt idx="6440">
                        <c:v>2017.6301369862922</c:v>
                      </c:pt>
                      <c:pt idx="6441">
                        <c:v>2017.6328767123196</c:v>
                      </c:pt>
                      <c:pt idx="6442">
                        <c:v>2017.6356164383469</c:v>
                      </c:pt>
                      <c:pt idx="6443">
                        <c:v>2017.6383561643743</c:v>
                      </c:pt>
                      <c:pt idx="6444">
                        <c:v>2017.6410958904016</c:v>
                      </c:pt>
                      <c:pt idx="6445">
                        <c:v>2017.643835616429</c:v>
                      </c:pt>
                      <c:pt idx="6446">
                        <c:v>2017.6465753424563</c:v>
                      </c:pt>
                      <c:pt idx="6447">
                        <c:v>2017.6493150684837</c:v>
                      </c:pt>
                      <c:pt idx="6448">
                        <c:v>2017.6520547945111</c:v>
                      </c:pt>
                      <c:pt idx="6449">
                        <c:v>2017.6547945205384</c:v>
                      </c:pt>
                      <c:pt idx="6450">
                        <c:v>2017.6575342465658</c:v>
                      </c:pt>
                      <c:pt idx="6451">
                        <c:v>2017.6602739725931</c:v>
                      </c:pt>
                      <c:pt idx="6452">
                        <c:v>2017.6630136986205</c:v>
                      </c:pt>
                      <c:pt idx="6453">
                        <c:v>2017.6657534246478</c:v>
                      </c:pt>
                      <c:pt idx="6454">
                        <c:v>2017.6684931506752</c:v>
                      </c:pt>
                      <c:pt idx="6455">
                        <c:v>2017.6712328767026</c:v>
                      </c:pt>
                      <c:pt idx="6456">
                        <c:v>2017.6739726027299</c:v>
                      </c:pt>
                      <c:pt idx="6457">
                        <c:v>2017.6767123287573</c:v>
                      </c:pt>
                      <c:pt idx="6458">
                        <c:v>2017.6794520547846</c:v>
                      </c:pt>
                      <c:pt idx="6459">
                        <c:v>2017.682191780812</c:v>
                      </c:pt>
                      <c:pt idx="6460">
                        <c:v>2017.6849315068393</c:v>
                      </c:pt>
                      <c:pt idx="6461">
                        <c:v>2017.6876712328667</c:v>
                      </c:pt>
                      <c:pt idx="6462">
                        <c:v>2017.6904109588941</c:v>
                      </c:pt>
                      <c:pt idx="6463">
                        <c:v>2017.6931506849214</c:v>
                      </c:pt>
                      <c:pt idx="6464">
                        <c:v>2017.6958904109488</c:v>
                      </c:pt>
                      <c:pt idx="6465">
                        <c:v>2017.6986301369761</c:v>
                      </c:pt>
                      <c:pt idx="6466">
                        <c:v>2017.7013698630035</c:v>
                      </c:pt>
                      <c:pt idx="6467">
                        <c:v>2017.7041095890308</c:v>
                      </c:pt>
                      <c:pt idx="6468">
                        <c:v>2017.7068493150582</c:v>
                      </c:pt>
                      <c:pt idx="6469">
                        <c:v>2017.7095890410856</c:v>
                      </c:pt>
                      <c:pt idx="6470">
                        <c:v>2017.7123287671129</c:v>
                      </c:pt>
                      <c:pt idx="6471">
                        <c:v>2017.7150684931403</c:v>
                      </c:pt>
                      <c:pt idx="6472">
                        <c:v>2017.7178082191676</c:v>
                      </c:pt>
                      <c:pt idx="6473">
                        <c:v>2017.720547945195</c:v>
                      </c:pt>
                      <c:pt idx="6474">
                        <c:v>2017.7232876712224</c:v>
                      </c:pt>
                      <c:pt idx="6475">
                        <c:v>2017.7260273972497</c:v>
                      </c:pt>
                      <c:pt idx="6476">
                        <c:v>2017.7287671232771</c:v>
                      </c:pt>
                      <c:pt idx="6477">
                        <c:v>2017.7315068493044</c:v>
                      </c:pt>
                      <c:pt idx="6478">
                        <c:v>2017.7342465753318</c:v>
                      </c:pt>
                      <c:pt idx="6479">
                        <c:v>2017.7369863013591</c:v>
                      </c:pt>
                      <c:pt idx="6480">
                        <c:v>2017.7397260273865</c:v>
                      </c:pt>
                      <c:pt idx="6481">
                        <c:v>2017.7424657534139</c:v>
                      </c:pt>
                      <c:pt idx="6482">
                        <c:v>2017.7452054794412</c:v>
                      </c:pt>
                      <c:pt idx="6483">
                        <c:v>2017.7479452054686</c:v>
                      </c:pt>
                      <c:pt idx="6484">
                        <c:v>2017.7506849314959</c:v>
                      </c:pt>
                      <c:pt idx="6485">
                        <c:v>2017.7534246575233</c:v>
                      </c:pt>
                      <c:pt idx="6486">
                        <c:v>2017.7561643835506</c:v>
                      </c:pt>
                      <c:pt idx="6487">
                        <c:v>2017.758904109578</c:v>
                      </c:pt>
                      <c:pt idx="6488">
                        <c:v>2017.7616438356054</c:v>
                      </c:pt>
                      <c:pt idx="6489">
                        <c:v>2017.7643835616327</c:v>
                      </c:pt>
                      <c:pt idx="6490">
                        <c:v>2017.7671232876601</c:v>
                      </c:pt>
                      <c:pt idx="6491">
                        <c:v>2017.7698630136874</c:v>
                      </c:pt>
                      <c:pt idx="6492">
                        <c:v>2017.7726027397148</c:v>
                      </c:pt>
                      <c:pt idx="6493">
                        <c:v>2017.7753424657421</c:v>
                      </c:pt>
                      <c:pt idx="6494">
                        <c:v>2017.7780821917695</c:v>
                      </c:pt>
                      <c:pt idx="6495">
                        <c:v>2017.7808219177969</c:v>
                      </c:pt>
                      <c:pt idx="6496">
                        <c:v>2017.7835616438242</c:v>
                      </c:pt>
                      <c:pt idx="6497">
                        <c:v>2017.7863013698516</c:v>
                      </c:pt>
                      <c:pt idx="6498">
                        <c:v>2017.7890410958789</c:v>
                      </c:pt>
                      <c:pt idx="6499">
                        <c:v>2017.7917808219063</c:v>
                      </c:pt>
                      <c:pt idx="6500">
                        <c:v>2017.7945205479336</c:v>
                      </c:pt>
                      <c:pt idx="6501">
                        <c:v>2017.797260273961</c:v>
                      </c:pt>
                      <c:pt idx="6502">
                        <c:v>2017.7999999999884</c:v>
                      </c:pt>
                      <c:pt idx="6503">
                        <c:v>2017.8027397260157</c:v>
                      </c:pt>
                      <c:pt idx="6504">
                        <c:v>2017.8054794520431</c:v>
                      </c:pt>
                      <c:pt idx="6505">
                        <c:v>2017.8082191780704</c:v>
                      </c:pt>
                      <c:pt idx="6506">
                        <c:v>2017.8109589040978</c:v>
                      </c:pt>
                      <c:pt idx="6507">
                        <c:v>2017.8136986301251</c:v>
                      </c:pt>
                      <c:pt idx="6508">
                        <c:v>2017.8164383561525</c:v>
                      </c:pt>
                      <c:pt idx="6509">
                        <c:v>2017.8191780821799</c:v>
                      </c:pt>
                      <c:pt idx="6510">
                        <c:v>2017.8219178082072</c:v>
                      </c:pt>
                      <c:pt idx="6511">
                        <c:v>2017.8246575342346</c:v>
                      </c:pt>
                      <c:pt idx="6512">
                        <c:v>2017.8273972602619</c:v>
                      </c:pt>
                      <c:pt idx="6513">
                        <c:v>2017.8301369862893</c:v>
                      </c:pt>
                      <c:pt idx="6514">
                        <c:v>2017.8328767123166</c:v>
                      </c:pt>
                      <c:pt idx="6515">
                        <c:v>2017.835616438344</c:v>
                      </c:pt>
                      <c:pt idx="6516">
                        <c:v>2017.8383561643714</c:v>
                      </c:pt>
                      <c:pt idx="6517">
                        <c:v>2017.8410958903987</c:v>
                      </c:pt>
                      <c:pt idx="6518">
                        <c:v>2017.8438356164261</c:v>
                      </c:pt>
                      <c:pt idx="6519">
                        <c:v>2017.8465753424534</c:v>
                      </c:pt>
                      <c:pt idx="6520">
                        <c:v>2017.8493150684808</c:v>
                      </c:pt>
                      <c:pt idx="6521">
                        <c:v>2017.8520547945081</c:v>
                      </c:pt>
                      <c:pt idx="6522">
                        <c:v>2017.8547945205355</c:v>
                      </c:pt>
                      <c:pt idx="6523">
                        <c:v>2017.8575342465629</c:v>
                      </c:pt>
                      <c:pt idx="6524">
                        <c:v>2017.8602739725902</c:v>
                      </c:pt>
                      <c:pt idx="6525">
                        <c:v>2017.8630136986176</c:v>
                      </c:pt>
                      <c:pt idx="6526">
                        <c:v>2017.8657534246449</c:v>
                      </c:pt>
                      <c:pt idx="6527">
                        <c:v>2017.8684931506723</c:v>
                      </c:pt>
                      <c:pt idx="6528">
                        <c:v>2017.8712328766997</c:v>
                      </c:pt>
                      <c:pt idx="6529">
                        <c:v>2017.873972602727</c:v>
                      </c:pt>
                      <c:pt idx="6530">
                        <c:v>2017.8767123287544</c:v>
                      </c:pt>
                      <c:pt idx="6531">
                        <c:v>2017.8794520547817</c:v>
                      </c:pt>
                      <c:pt idx="6532">
                        <c:v>2017.8821917808091</c:v>
                      </c:pt>
                      <c:pt idx="6533">
                        <c:v>2017.8849315068364</c:v>
                      </c:pt>
                      <c:pt idx="6534">
                        <c:v>2017.8876712328638</c:v>
                      </c:pt>
                      <c:pt idx="6535">
                        <c:v>2017.8904109588912</c:v>
                      </c:pt>
                      <c:pt idx="6536">
                        <c:v>2017.8931506849185</c:v>
                      </c:pt>
                      <c:pt idx="6537">
                        <c:v>2017.8958904109459</c:v>
                      </c:pt>
                      <c:pt idx="6538">
                        <c:v>2017.8986301369732</c:v>
                      </c:pt>
                      <c:pt idx="6539">
                        <c:v>2017.9013698630006</c:v>
                      </c:pt>
                      <c:pt idx="6540">
                        <c:v>2017.9041095890279</c:v>
                      </c:pt>
                      <c:pt idx="6541">
                        <c:v>2017.9068493150553</c:v>
                      </c:pt>
                      <c:pt idx="6542">
                        <c:v>2017.9095890410827</c:v>
                      </c:pt>
                      <c:pt idx="6543">
                        <c:v>2017.91232876711</c:v>
                      </c:pt>
                      <c:pt idx="6544">
                        <c:v>2017.9150684931374</c:v>
                      </c:pt>
                      <c:pt idx="6545">
                        <c:v>2017.9178082191647</c:v>
                      </c:pt>
                      <c:pt idx="6546">
                        <c:v>2017.9205479451921</c:v>
                      </c:pt>
                      <c:pt idx="6547">
                        <c:v>2017.9232876712194</c:v>
                      </c:pt>
                      <c:pt idx="6548">
                        <c:v>2017.9260273972468</c:v>
                      </c:pt>
                      <c:pt idx="6549">
                        <c:v>2017.9287671232742</c:v>
                      </c:pt>
                      <c:pt idx="6550">
                        <c:v>2017.9315068493015</c:v>
                      </c:pt>
                      <c:pt idx="6551">
                        <c:v>2017.9342465753289</c:v>
                      </c:pt>
                      <c:pt idx="6552">
                        <c:v>2017.9369863013562</c:v>
                      </c:pt>
                      <c:pt idx="6553">
                        <c:v>2017.9397260273836</c:v>
                      </c:pt>
                      <c:pt idx="6554">
                        <c:v>2017.9424657534109</c:v>
                      </c:pt>
                      <c:pt idx="6555">
                        <c:v>2017.9452054794383</c:v>
                      </c:pt>
                      <c:pt idx="6556">
                        <c:v>2017.9479452054657</c:v>
                      </c:pt>
                      <c:pt idx="6557">
                        <c:v>2017.950684931493</c:v>
                      </c:pt>
                      <c:pt idx="6558">
                        <c:v>2017.9534246575204</c:v>
                      </c:pt>
                      <c:pt idx="6559">
                        <c:v>2017.9561643835477</c:v>
                      </c:pt>
                      <c:pt idx="6560">
                        <c:v>2017.9589041095751</c:v>
                      </c:pt>
                      <c:pt idx="6561">
                        <c:v>2017.9616438356024</c:v>
                      </c:pt>
                      <c:pt idx="6562">
                        <c:v>2017.9643835616298</c:v>
                      </c:pt>
                      <c:pt idx="6563">
                        <c:v>2017.9671232876572</c:v>
                      </c:pt>
                      <c:pt idx="6564">
                        <c:v>2017.9698630136845</c:v>
                      </c:pt>
                      <c:pt idx="6565">
                        <c:v>2017.9726027397119</c:v>
                      </c:pt>
                      <c:pt idx="6566">
                        <c:v>2017.9753424657392</c:v>
                      </c:pt>
                      <c:pt idx="6567">
                        <c:v>2017.9780821917666</c:v>
                      </c:pt>
                      <c:pt idx="6568">
                        <c:v>2017.9808219177939</c:v>
                      </c:pt>
                      <c:pt idx="6569">
                        <c:v>2017.9835616438213</c:v>
                      </c:pt>
                      <c:pt idx="6570">
                        <c:v>2017.9863013698487</c:v>
                      </c:pt>
                      <c:pt idx="6571">
                        <c:v>2017.989041095876</c:v>
                      </c:pt>
                      <c:pt idx="6572">
                        <c:v>2017.9917808219034</c:v>
                      </c:pt>
                      <c:pt idx="6573">
                        <c:v>2017.9945205479307</c:v>
                      </c:pt>
                      <c:pt idx="6574">
                        <c:v>2017.9972602739581</c:v>
                      </c:pt>
                      <c:pt idx="6575">
                        <c:v>2017.9999999999854</c:v>
                      </c:pt>
                      <c:pt idx="6576">
                        <c:v>2018.0027397260128</c:v>
                      </c:pt>
                      <c:pt idx="6577">
                        <c:v>2018.0054794520402</c:v>
                      </c:pt>
                      <c:pt idx="6578">
                        <c:v>2018.0082191780675</c:v>
                      </c:pt>
                      <c:pt idx="6579">
                        <c:v>2018.0109589040949</c:v>
                      </c:pt>
                      <c:pt idx="6580">
                        <c:v>2018.0136986301222</c:v>
                      </c:pt>
                      <c:pt idx="6581">
                        <c:v>2018.0164383561496</c:v>
                      </c:pt>
                      <c:pt idx="6582">
                        <c:v>2018.0191780821769</c:v>
                      </c:pt>
                      <c:pt idx="6583">
                        <c:v>2018.0219178082043</c:v>
                      </c:pt>
                      <c:pt idx="6584">
                        <c:v>2018.0246575342317</c:v>
                      </c:pt>
                      <c:pt idx="6585">
                        <c:v>2018.027397260259</c:v>
                      </c:pt>
                      <c:pt idx="6586">
                        <c:v>2018.0301369862864</c:v>
                      </c:pt>
                      <c:pt idx="6587">
                        <c:v>2018.0328767123137</c:v>
                      </c:pt>
                      <c:pt idx="6588">
                        <c:v>2018.0356164383411</c:v>
                      </c:pt>
                      <c:pt idx="6589">
                        <c:v>2018.0383561643685</c:v>
                      </c:pt>
                      <c:pt idx="6590">
                        <c:v>2018.0410958903958</c:v>
                      </c:pt>
                      <c:pt idx="6591">
                        <c:v>2018.0438356164232</c:v>
                      </c:pt>
                      <c:pt idx="6592">
                        <c:v>2018.0465753424505</c:v>
                      </c:pt>
                      <c:pt idx="6593">
                        <c:v>2018.0493150684779</c:v>
                      </c:pt>
                      <c:pt idx="6594">
                        <c:v>2018.0520547945052</c:v>
                      </c:pt>
                      <c:pt idx="6595">
                        <c:v>2018.0547945205326</c:v>
                      </c:pt>
                      <c:pt idx="6596">
                        <c:v>2018.05753424656</c:v>
                      </c:pt>
                      <c:pt idx="6597">
                        <c:v>2018.0602739725873</c:v>
                      </c:pt>
                      <c:pt idx="6598">
                        <c:v>2018.0630136986147</c:v>
                      </c:pt>
                      <c:pt idx="6599">
                        <c:v>2018.065753424642</c:v>
                      </c:pt>
                      <c:pt idx="6600">
                        <c:v>2018.0684931506694</c:v>
                      </c:pt>
                      <c:pt idx="6601">
                        <c:v>2018.0712328766967</c:v>
                      </c:pt>
                      <c:pt idx="6602">
                        <c:v>2018.0739726027241</c:v>
                      </c:pt>
                      <c:pt idx="6603">
                        <c:v>2018.0767123287515</c:v>
                      </c:pt>
                      <c:pt idx="6604">
                        <c:v>2018.0794520547788</c:v>
                      </c:pt>
                      <c:pt idx="6605">
                        <c:v>2018.0821917808062</c:v>
                      </c:pt>
                      <c:pt idx="6606">
                        <c:v>2018.0849315068335</c:v>
                      </c:pt>
                      <c:pt idx="6607">
                        <c:v>2018.0876712328609</c:v>
                      </c:pt>
                      <c:pt idx="6608">
                        <c:v>2018.0904109588882</c:v>
                      </c:pt>
                      <c:pt idx="6609">
                        <c:v>2018.0931506849156</c:v>
                      </c:pt>
                      <c:pt idx="6610">
                        <c:v>2018.095890410943</c:v>
                      </c:pt>
                      <c:pt idx="6611">
                        <c:v>2018.0986301369703</c:v>
                      </c:pt>
                      <c:pt idx="6612">
                        <c:v>2018.1013698629977</c:v>
                      </c:pt>
                      <c:pt idx="6613">
                        <c:v>2018.104109589025</c:v>
                      </c:pt>
                      <c:pt idx="6614">
                        <c:v>2018.1068493150524</c:v>
                      </c:pt>
                      <c:pt idx="6615">
                        <c:v>2018.1095890410797</c:v>
                      </c:pt>
                      <c:pt idx="6616">
                        <c:v>2018.1123287671071</c:v>
                      </c:pt>
                      <c:pt idx="6617">
                        <c:v>2018.1150684931345</c:v>
                      </c:pt>
                      <c:pt idx="6618">
                        <c:v>2018.1178082191618</c:v>
                      </c:pt>
                      <c:pt idx="6619">
                        <c:v>2018.1205479451892</c:v>
                      </c:pt>
                      <c:pt idx="6620">
                        <c:v>2018.1232876712165</c:v>
                      </c:pt>
                      <c:pt idx="6621">
                        <c:v>2018.1260273972439</c:v>
                      </c:pt>
                      <c:pt idx="6622">
                        <c:v>2018.1287671232712</c:v>
                      </c:pt>
                      <c:pt idx="6623">
                        <c:v>2018.1315068492986</c:v>
                      </c:pt>
                      <c:pt idx="6624">
                        <c:v>2018.134246575326</c:v>
                      </c:pt>
                      <c:pt idx="6625">
                        <c:v>2018.1369863013533</c:v>
                      </c:pt>
                      <c:pt idx="6626">
                        <c:v>2018.1397260273807</c:v>
                      </c:pt>
                      <c:pt idx="6627">
                        <c:v>2018.142465753408</c:v>
                      </c:pt>
                      <c:pt idx="6628">
                        <c:v>2018.1452054794354</c:v>
                      </c:pt>
                      <c:pt idx="6629">
                        <c:v>2018.1479452054627</c:v>
                      </c:pt>
                      <c:pt idx="6630">
                        <c:v>2018.1506849314901</c:v>
                      </c:pt>
                      <c:pt idx="6631">
                        <c:v>2018.1534246575175</c:v>
                      </c:pt>
                      <c:pt idx="6632">
                        <c:v>2018.1561643835448</c:v>
                      </c:pt>
                      <c:pt idx="6633">
                        <c:v>2018.1589041095722</c:v>
                      </c:pt>
                      <c:pt idx="6634">
                        <c:v>2018.1616438355995</c:v>
                      </c:pt>
                      <c:pt idx="6635">
                        <c:v>2018.1643835616269</c:v>
                      </c:pt>
                      <c:pt idx="6636">
                        <c:v>2018.1671232876542</c:v>
                      </c:pt>
                      <c:pt idx="6637">
                        <c:v>2018.1698630136816</c:v>
                      </c:pt>
                      <c:pt idx="6638">
                        <c:v>2018.172602739709</c:v>
                      </c:pt>
                      <c:pt idx="6639">
                        <c:v>2018.1753424657363</c:v>
                      </c:pt>
                      <c:pt idx="6640">
                        <c:v>2018.1780821917637</c:v>
                      </c:pt>
                      <c:pt idx="6641">
                        <c:v>2018.180821917791</c:v>
                      </c:pt>
                      <c:pt idx="6642">
                        <c:v>2018.1835616438184</c:v>
                      </c:pt>
                      <c:pt idx="6643">
                        <c:v>2018.1863013698458</c:v>
                      </c:pt>
                      <c:pt idx="6644">
                        <c:v>2018.1890410958731</c:v>
                      </c:pt>
                      <c:pt idx="6645">
                        <c:v>2018.1917808219005</c:v>
                      </c:pt>
                      <c:pt idx="6646">
                        <c:v>2018.1945205479278</c:v>
                      </c:pt>
                      <c:pt idx="6647">
                        <c:v>2018.1972602739552</c:v>
                      </c:pt>
                      <c:pt idx="6648">
                        <c:v>2018.1999999999825</c:v>
                      </c:pt>
                      <c:pt idx="6649">
                        <c:v>2018.2027397260099</c:v>
                      </c:pt>
                      <c:pt idx="6650">
                        <c:v>2018.2054794520373</c:v>
                      </c:pt>
                      <c:pt idx="6651">
                        <c:v>2018.2082191780646</c:v>
                      </c:pt>
                      <c:pt idx="6652">
                        <c:v>2018.210958904092</c:v>
                      </c:pt>
                      <c:pt idx="6653">
                        <c:v>2018.2136986301193</c:v>
                      </c:pt>
                      <c:pt idx="6654">
                        <c:v>2018.2164383561467</c:v>
                      </c:pt>
                      <c:pt idx="6655">
                        <c:v>2018.219178082174</c:v>
                      </c:pt>
                      <c:pt idx="6656">
                        <c:v>2018.2219178082014</c:v>
                      </c:pt>
                      <c:pt idx="6657">
                        <c:v>2018.2246575342288</c:v>
                      </c:pt>
                      <c:pt idx="6658">
                        <c:v>2018.2273972602561</c:v>
                      </c:pt>
                      <c:pt idx="6659">
                        <c:v>2018.2301369862835</c:v>
                      </c:pt>
                      <c:pt idx="6660">
                        <c:v>2018.2328767123108</c:v>
                      </c:pt>
                      <c:pt idx="6661">
                        <c:v>2018.2356164383382</c:v>
                      </c:pt>
                      <c:pt idx="6662">
                        <c:v>2018.2383561643655</c:v>
                      </c:pt>
                      <c:pt idx="6663">
                        <c:v>2018.2410958903929</c:v>
                      </c:pt>
                      <c:pt idx="6664">
                        <c:v>2018.2438356164203</c:v>
                      </c:pt>
                      <c:pt idx="6665">
                        <c:v>2018.2465753424476</c:v>
                      </c:pt>
                      <c:pt idx="6666">
                        <c:v>2018.249315068475</c:v>
                      </c:pt>
                      <c:pt idx="6667">
                        <c:v>2018.2520547945023</c:v>
                      </c:pt>
                      <c:pt idx="6668">
                        <c:v>2018.2547945205297</c:v>
                      </c:pt>
                      <c:pt idx="6669">
                        <c:v>2018.257534246557</c:v>
                      </c:pt>
                      <c:pt idx="6670">
                        <c:v>2018.2602739725844</c:v>
                      </c:pt>
                      <c:pt idx="6671">
                        <c:v>2018.2630136986118</c:v>
                      </c:pt>
                      <c:pt idx="6672">
                        <c:v>2018.2657534246391</c:v>
                      </c:pt>
                      <c:pt idx="6673">
                        <c:v>2018.2684931506665</c:v>
                      </c:pt>
                      <c:pt idx="6674">
                        <c:v>2018.2712328766938</c:v>
                      </c:pt>
                      <c:pt idx="6675">
                        <c:v>2018.2739726027212</c:v>
                      </c:pt>
                      <c:pt idx="6676">
                        <c:v>2018.2767123287485</c:v>
                      </c:pt>
                      <c:pt idx="6677">
                        <c:v>2018.2794520547759</c:v>
                      </c:pt>
                      <c:pt idx="6678">
                        <c:v>2018.2821917808033</c:v>
                      </c:pt>
                      <c:pt idx="6679">
                        <c:v>2018.2849315068306</c:v>
                      </c:pt>
                      <c:pt idx="6680">
                        <c:v>2018.287671232858</c:v>
                      </c:pt>
                      <c:pt idx="6681">
                        <c:v>2018.2904109588853</c:v>
                      </c:pt>
                      <c:pt idx="6682">
                        <c:v>2018.2931506849127</c:v>
                      </c:pt>
                      <c:pt idx="6683">
                        <c:v>2018.29589041094</c:v>
                      </c:pt>
                      <c:pt idx="6684">
                        <c:v>2018.2986301369674</c:v>
                      </c:pt>
                      <c:pt idx="6685">
                        <c:v>2018.3013698629948</c:v>
                      </c:pt>
                      <c:pt idx="6686">
                        <c:v>2018.3041095890221</c:v>
                      </c:pt>
                      <c:pt idx="6687">
                        <c:v>2018.3068493150495</c:v>
                      </c:pt>
                      <c:pt idx="6688">
                        <c:v>2018.3095890410768</c:v>
                      </c:pt>
                      <c:pt idx="6689">
                        <c:v>2018.3123287671042</c:v>
                      </c:pt>
                      <c:pt idx="6690">
                        <c:v>2018.3150684931315</c:v>
                      </c:pt>
                      <c:pt idx="6691">
                        <c:v>2018.3178082191589</c:v>
                      </c:pt>
                      <c:pt idx="6692">
                        <c:v>2018.3205479451863</c:v>
                      </c:pt>
                      <c:pt idx="6693">
                        <c:v>2018.3232876712136</c:v>
                      </c:pt>
                      <c:pt idx="6694">
                        <c:v>2018.326027397241</c:v>
                      </c:pt>
                      <c:pt idx="6695">
                        <c:v>2018.3287671232683</c:v>
                      </c:pt>
                      <c:pt idx="6696">
                        <c:v>2018.3315068492957</c:v>
                      </c:pt>
                      <c:pt idx="6697">
                        <c:v>2018.334246575323</c:v>
                      </c:pt>
                      <c:pt idx="6698">
                        <c:v>2018.3369863013504</c:v>
                      </c:pt>
                      <c:pt idx="6699">
                        <c:v>2018.3397260273778</c:v>
                      </c:pt>
                      <c:pt idx="6700">
                        <c:v>2018.3424657534051</c:v>
                      </c:pt>
                      <c:pt idx="6701">
                        <c:v>2018.3452054794325</c:v>
                      </c:pt>
                      <c:pt idx="6702">
                        <c:v>2018.3479452054598</c:v>
                      </c:pt>
                      <c:pt idx="6703">
                        <c:v>2018.3506849314872</c:v>
                      </c:pt>
                      <c:pt idx="6704">
                        <c:v>2018.3534246575146</c:v>
                      </c:pt>
                      <c:pt idx="6705">
                        <c:v>2018.3561643835419</c:v>
                      </c:pt>
                      <c:pt idx="6706">
                        <c:v>2018.3589041095693</c:v>
                      </c:pt>
                      <c:pt idx="6707">
                        <c:v>2018.3616438355966</c:v>
                      </c:pt>
                      <c:pt idx="6708">
                        <c:v>2018.364383561624</c:v>
                      </c:pt>
                      <c:pt idx="6709">
                        <c:v>2018.3671232876513</c:v>
                      </c:pt>
                      <c:pt idx="6710">
                        <c:v>2018.3698630136787</c:v>
                      </c:pt>
                      <c:pt idx="6711">
                        <c:v>2018.3726027397061</c:v>
                      </c:pt>
                      <c:pt idx="6712">
                        <c:v>2018.3753424657334</c:v>
                      </c:pt>
                      <c:pt idx="6713">
                        <c:v>2018.3780821917608</c:v>
                      </c:pt>
                      <c:pt idx="6714">
                        <c:v>2018.3808219177881</c:v>
                      </c:pt>
                      <c:pt idx="6715">
                        <c:v>2018.3835616438155</c:v>
                      </c:pt>
                      <c:pt idx="6716">
                        <c:v>2018.3863013698428</c:v>
                      </c:pt>
                      <c:pt idx="6717">
                        <c:v>2018.3890410958702</c:v>
                      </c:pt>
                      <c:pt idx="6718">
                        <c:v>2018.3917808218976</c:v>
                      </c:pt>
                      <c:pt idx="6719">
                        <c:v>2018.3945205479249</c:v>
                      </c:pt>
                      <c:pt idx="6720">
                        <c:v>2018.3972602739523</c:v>
                      </c:pt>
                      <c:pt idx="6721">
                        <c:v>2018.3999999999796</c:v>
                      </c:pt>
                      <c:pt idx="6722">
                        <c:v>2018.402739726007</c:v>
                      </c:pt>
                      <c:pt idx="6723">
                        <c:v>2018.4054794520343</c:v>
                      </c:pt>
                      <c:pt idx="6724">
                        <c:v>2018.4082191780617</c:v>
                      </c:pt>
                      <c:pt idx="6725">
                        <c:v>2018.4109589040891</c:v>
                      </c:pt>
                      <c:pt idx="6726">
                        <c:v>2018.4136986301164</c:v>
                      </c:pt>
                      <c:pt idx="6727">
                        <c:v>2018.4164383561438</c:v>
                      </c:pt>
                      <c:pt idx="6728">
                        <c:v>2018.4191780821711</c:v>
                      </c:pt>
                      <c:pt idx="6729">
                        <c:v>2018.4219178081985</c:v>
                      </c:pt>
                      <c:pt idx="6730">
                        <c:v>2018.4246575342258</c:v>
                      </c:pt>
                      <c:pt idx="6731">
                        <c:v>2018.4273972602532</c:v>
                      </c:pt>
                      <c:pt idx="6732">
                        <c:v>2018.4301369862806</c:v>
                      </c:pt>
                      <c:pt idx="6733">
                        <c:v>2018.4328767123079</c:v>
                      </c:pt>
                      <c:pt idx="6734">
                        <c:v>2018.4356164383353</c:v>
                      </c:pt>
                      <c:pt idx="6735">
                        <c:v>2018.4383561643626</c:v>
                      </c:pt>
                      <c:pt idx="6736">
                        <c:v>2018.44109589039</c:v>
                      </c:pt>
                      <c:pt idx="6737">
                        <c:v>2018.4438356164173</c:v>
                      </c:pt>
                      <c:pt idx="6738">
                        <c:v>2018.4465753424447</c:v>
                      </c:pt>
                      <c:pt idx="6739">
                        <c:v>2018.4493150684721</c:v>
                      </c:pt>
                      <c:pt idx="6740">
                        <c:v>2018.4520547944994</c:v>
                      </c:pt>
                      <c:pt idx="6741">
                        <c:v>2018.4547945205268</c:v>
                      </c:pt>
                      <c:pt idx="6742">
                        <c:v>2018.4575342465541</c:v>
                      </c:pt>
                      <c:pt idx="6743">
                        <c:v>2018.4602739725815</c:v>
                      </c:pt>
                      <c:pt idx="6744">
                        <c:v>2018.4630136986088</c:v>
                      </c:pt>
                      <c:pt idx="6745">
                        <c:v>2018.4657534246362</c:v>
                      </c:pt>
                      <c:pt idx="6746">
                        <c:v>2018.4684931506636</c:v>
                      </c:pt>
                      <c:pt idx="6747">
                        <c:v>2018.4712328766909</c:v>
                      </c:pt>
                      <c:pt idx="6748">
                        <c:v>2018.4739726027183</c:v>
                      </c:pt>
                      <c:pt idx="6749">
                        <c:v>2018.4767123287456</c:v>
                      </c:pt>
                      <c:pt idx="6750">
                        <c:v>2018.479452054773</c:v>
                      </c:pt>
                      <c:pt idx="6751">
                        <c:v>2018.4821917808003</c:v>
                      </c:pt>
                      <c:pt idx="6752">
                        <c:v>2018.4849315068277</c:v>
                      </c:pt>
                      <c:pt idx="6753">
                        <c:v>2018.4876712328551</c:v>
                      </c:pt>
                      <c:pt idx="6754">
                        <c:v>2018.4904109588824</c:v>
                      </c:pt>
                      <c:pt idx="6755">
                        <c:v>2018.4931506849098</c:v>
                      </c:pt>
                      <c:pt idx="6756">
                        <c:v>2018.4958904109371</c:v>
                      </c:pt>
                      <c:pt idx="6757">
                        <c:v>2018.4986301369645</c:v>
                      </c:pt>
                      <c:pt idx="6758">
                        <c:v>2018.5013698629919</c:v>
                      </c:pt>
                      <c:pt idx="6759">
                        <c:v>2018.5041095890192</c:v>
                      </c:pt>
                      <c:pt idx="6760">
                        <c:v>2018.5068493150466</c:v>
                      </c:pt>
                      <c:pt idx="6761">
                        <c:v>2018.5095890410739</c:v>
                      </c:pt>
                      <c:pt idx="6762">
                        <c:v>2018.5123287671013</c:v>
                      </c:pt>
                      <c:pt idx="6763">
                        <c:v>2018.5150684931286</c:v>
                      </c:pt>
                      <c:pt idx="6764">
                        <c:v>2018.517808219156</c:v>
                      </c:pt>
                      <c:pt idx="6765">
                        <c:v>2018.5205479451834</c:v>
                      </c:pt>
                      <c:pt idx="6766">
                        <c:v>2018.5232876712107</c:v>
                      </c:pt>
                      <c:pt idx="6767">
                        <c:v>2018.5260273972381</c:v>
                      </c:pt>
                      <c:pt idx="6768">
                        <c:v>2018.5287671232654</c:v>
                      </c:pt>
                      <c:pt idx="6769">
                        <c:v>2018.5315068492928</c:v>
                      </c:pt>
                      <c:pt idx="6770">
                        <c:v>2018.5342465753201</c:v>
                      </c:pt>
                      <c:pt idx="6771">
                        <c:v>2018.5369863013475</c:v>
                      </c:pt>
                      <c:pt idx="6772">
                        <c:v>2018.5397260273749</c:v>
                      </c:pt>
                      <c:pt idx="6773">
                        <c:v>2018.5424657534022</c:v>
                      </c:pt>
                      <c:pt idx="6774">
                        <c:v>2018.5452054794296</c:v>
                      </c:pt>
                      <c:pt idx="6775">
                        <c:v>2018.5479452054569</c:v>
                      </c:pt>
                      <c:pt idx="6776">
                        <c:v>2018.5506849314843</c:v>
                      </c:pt>
                      <c:pt idx="6777">
                        <c:v>2018.5534246575116</c:v>
                      </c:pt>
                      <c:pt idx="6778">
                        <c:v>2018.556164383539</c:v>
                      </c:pt>
                      <c:pt idx="6779">
                        <c:v>2018.5589041095664</c:v>
                      </c:pt>
                      <c:pt idx="6780">
                        <c:v>2018.5616438355937</c:v>
                      </c:pt>
                      <c:pt idx="6781">
                        <c:v>2018.5643835616211</c:v>
                      </c:pt>
                      <c:pt idx="6782">
                        <c:v>2018.5671232876484</c:v>
                      </c:pt>
                      <c:pt idx="6783">
                        <c:v>2018.5698630136758</c:v>
                      </c:pt>
                      <c:pt idx="6784">
                        <c:v>2018.5726027397031</c:v>
                      </c:pt>
                      <c:pt idx="6785">
                        <c:v>2018.5753424657305</c:v>
                      </c:pt>
                      <c:pt idx="6786">
                        <c:v>2018.5780821917579</c:v>
                      </c:pt>
                      <c:pt idx="6787">
                        <c:v>2018.5808219177852</c:v>
                      </c:pt>
                      <c:pt idx="6788">
                        <c:v>2018.5835616438126</c:v>
                      </c:pt>
                      <c:pt idx="6789">
                        <c:v>2018.5863013698399</c:v>
                      </c:pt>
                      <c:pt idx="6790">
                        <c:v>2018.5890410958673</c:v>
                      </c:pt>
                      <c:pt idx="6791">
                        <c:v>2018.5917808218946</c:v>
                      </c:pt>
                      <c:pt idx="6792">
                        <c:v>2018.594520547922</c:v>
                      </c:pt>
                      <c:pt idx="6793">
                        <c:v>2018.5972602739494</c:v>
                      </c:pt>
                      <c:pt idx="6794">
                        <c:v>2018.5999999999767</c:v>
                      </c:pt>
                      <c:pt idx="6795">
                        <c:v>2018.6027397260041</c:v>
                      </c:pt>
                      <c:pt idx="6796">
                        <c:v>2018.6054794520314</c:v>
                      </c:pt>
                      <c:pt idx="6797">
                        <c:v>2018.6082191780588</c:v>
                      </c:pt>
                      <c:pt idx="6798">
                        <c:v>2018.6109589040861</c:v>
                      </c:pt>
                      <c:pt idx="6799">
                        <c:v>2018.6136986301135</c:v>
                      </c:pt>
                      <c:pt idx="6800">
                        <c:v>2018.6164383561409</c:v>
                      </c:pt>
                      <c:pt idx="6801">
                        <c:v>2018.6191780821682</c:v>
                      </c:pt>
                      <c:pt idx="6802">
                        <c:v>2018.6219178081956</c:v>
                      </c:pt>
                      <c:pt idx="6803">
                        <c:v>2018.6246575342229</c:v>
                      </c:pt>
                      <c:pt idx="6804">
                        <c:v>2018.6273972602503</c:v>
                      </c:pt>
                      <c:pt idx="6805">
                        <c:v>2018.6301369862776</c:v>
                      </c:pt>
                      <c:pt idx="6806">
                        <c:v>2018.632876712305</c:v>
                      </c:pt>
                      <c:pt idx="6807">
                        <c:v>2018.6356164383324</c:v>
                      </c:pt>
                      <c:pt idx="6808">
                        <c:v>2018.6383561643597</c:v>
                      </c:pt>
                      <c:pt idx="6809">
                        <c:v>2018.6410958903871</c:v>
                      </c:pt>
                      <c:pt idx="6810">
                        <c:v>2018.6438356164144</c:v>
                      </c:pt>
                      <c:pt idx="6811">
                        <c:v>2018.6465753424418</c:v>
                      </c:pt>
                      <c:pt idx="6812">
                        <c:v>2018.6493150684691</c:v>
                      </c:pt>
                      <c:pt idx="6813">
                        <c:v>2018.6520547944965</c:v>
                      </c:pt>
                      <c:pt idx="6814">
                        <c:v>2018.6547945205239</c:v>
                      </c:pt>
                      <c:pt idx="6815">
                        <c:v>2018.6575342465512</c:v>
                      </c:pt>
                      <c:pt idx="6816">
                        <c:v>2018.6602739725786</c:v>
                      </c:pt>
                      <c:pt idx="6817">
                        <c:v>2018.6630136986059</c:v>
                      </c:pt>
                      <c:pt idx="6818">
                        <c:v>2018.6657534246333</c:v>
                      </c:pt>
                      <c:pt idx="6819">
                        <c:v>2018.6684931506607</c:v>
                      </c:pt>
                      <c:pt idx="6820">
                        <c:v>2018.671232876688</c:v>
                      </c:pt>
                      <c:pt idx="6821">
                        <c:v>2018.6739726027154</c:v>
                      </c:pt>
                      <c:pt idx="6822">
                        <c:v>2018.6767123287427</c:v>
                      </c:pt>
                      <c:pt idx="6823">
                        <c:v>2018.6794520547701</c:v>
                      </c:pt>
                      <c:pt idx="6824">
                        <c:v>2018.6821917807974</c:v>
                      </c:pt>
                      <c:pt idx="6825">
                        <c:v>2018.6849315068248</c:v>
                      </c:pt>
                      <c:pt idx="6826">
                        <c:v>2018.6876712328522</c:v>
                      </c:pt>
                      <c:pt idx="6827">
                        <c:v>2018.6904109588795</c:v>
                      </c:pt>
                      <c:pt idx="6828">
                        <c:v>2018.6931506849069</c:v>
                      </c:pt>
                      <c:pt idx="6829">
                        <c:v>2018.6958904109342</c:v>
                      </c:pt>
                      <c:pt idx="6830">
                        <c:v>2018.6986301369616</c:v>
                      </c:pt>
                      <c:pt idx="6831">
                        <c:v>2018.7013698629889</c:v>
                      </c:pt>
                      <c:pt idx="6832">
                        <c:v>2018.7041095890163</c:v>
                      </c:pt>
                      <c:pt idx="6833">
                        <c:v>2018.7068493150437</c:v>
                      </c:pt>
                      <c:pt idx="6834">
                        <c:v>2018.709589041071</c:v>
                      </c:pt>
                      <c:pt idx="6835">
                        <c:v>2018.7123287670984</c:v>
                      </c:pt>
                      <c:pt idx="6836">
                        <c:v>2018.7150684931257</c:v>
                      </c:pt>
                      <c:pt idx="6837">
                        <c:v>2018.7178082191531</c:v>
                      </c:pt>
                      <c:pt idx="6838">
                        <c:v>2018.7205479451804</c:v>
                      </c:pt>
                      <c:pt idx="6839">
                        <c:v>2018.7232876712078</c:v>
                      </c:pt>
                      <c:pt idx="6840">
                        <c:v>2018.7260273972352</c:v>
                      </c:pt>
                      <c:pt idx="6841">
                        <c:v>2018.7287671232625</c:v>
                      </c:pt>
                      <c:pt idx="6842">
                        <c:v>2018.7315068492899</c:v>
                      </c:pt>
                      <c:pt idx="6843">
                        <c:v>2018.7342465753172</c:v>
                      </c:pt>
                      <c:pt idx="6844">
                        <c:v>2018.7369863013446</c:v>
                      </c:pt>
                      <c:pt idx="6845">
                        <c:v>2018.7397260273719</c:v>
                      </c:pt>
                      <c:pt idx="6846">
                        <c:v>2018.7424657533993</c:v>
                      </c:pt>
                      <c:pt idx="6847">
                        <c:v>2018.7452054794267</c:v>
                      </c:pt>
                      <c:pt idx="6848">
                        <c:v>2018.747945205454</c:v>
                      </c:pt>
                      <c:pt idx="6849">
                        <c:v>2018.7506849314814</c:v>
                      </c:pt>
                      <c:pt idx="6850">
                        <c:v>2018.7534246575087</c:v>
                      </c:pt>
                      <c:pt idx="6851">
                        <c:v>2018.7561643835361</c:v>
                      </c:pt>
                      <c:pt idx="6852">
                        <c:v>2018.7589041095634</c:v>
                      </c:pt>
                      <c:pt idx="6853">
                        <c:v>2018.7616438355908</c:v>
                      </c:pt>
                      <c:pt idx="6854">
                        <c:v>2018.7643835616182</c:v>
                      </c:pt>
                      <c:pt idx="6855">
                        <c:v>2018.7671232876455</c:v>
                      </c:pt>
                      <c:pt idx="6856">
                        <c:v>2018.7698630136729</c:v>
                      </c:pt>
                      <c:pt idx="6857">
                        <c:v>2018.7726027397002</c:v>
                      </c:pt>
                      <c:pt idx="6858">
                        <c:v>2018.7753424657276</c:v>
                      </c:pt>
                      <c:pt idx="6859">
                        <c:v>2018.7780821917549</c:v>
                      </c:pt>
                      <c:pt idx="6860">
                        <c:v>2018.7808219177823</c:v>
                      </c:pt>
                      <c:pt idx="6861">
                        <c:v>2018.7835616438097</c:v>
                      </c:pt>
                      <c:pt idx="6862">
                        <c:v>2018.786301369837</c:v>
                      </c:pt>
                      <c:pt idx="6863">
                        <c:v>2018.7890410958644</c:v>
                      </c:pt>
                      <c:pt idx="6864">
                        <c:v>2018.7917808218917</c:v>
                      </c:pt>
                      <c:pt idx="6865">
                        <c:v>2018.7945205479191</c:v>
                      </c:pt>
                      <c:pt idx="6866">
                        <c:v>2018.7972602739464</c:v>
                      </c:pt>
                      <c:pt idx="6867">
                        <c:v>2018.7999999999738</c:v>
                      </c:pt>
                      <c:pt idx="6868">
                        <c:v>2018.8027397260012</c:v>
                      </c:pt>
                      <c:pt idx="6869">
                        <c:v>2018.8054794520285</c:v>
                      </c:pt>
                      <c:pt idx="6870">
                        <c:v>2018.8082191780559</c:v>
                      </c:pt>
                      <c:pt idx="6871">
                        <c:v>2018.8109589040832</c:v>
                      </c:pt>
                      <c:pt idx="6872">
                        <c:v>2018.8136986301106</c:v>
                      </c:pt>
                      <c:pt idx="6873">
                        <c:v>2018.816438356138</c:v>
                      </c:pt>
                      <c:pt idx="6874">
                        <c:v>2018.8191780821653</c:v>
                      </c:pt>
                      <c:pt idx="6875">
                        <c:v>2018.8219178081927</c:v>
                      </c:pt>
                      <c:pt idx="6876">
                        <c:v>2018.82465753422</c:v>
                      </c:pt>
                      <c:pt idx="6877">
                        <c:v>2018.8273972602474</c:v>
                      </c:pt>
                      <c:pt idx="6878">
                        <c:v>2018.8301369862747</c:v>
                      </c:pt>
                      <c:pt idx="6879">
                        <c:v>2018.8328767123021</c:v>
                      </c:pt>
                      <c:pt idx="6880">
                        <c:v>2018.8356164383295</c:v>
                      </c:pt>
                      <c:pt idx="6881">
                        <c:v>2018.8383561643568</c:v>
                      </c:pt>
                      <c:pt idx="6882">
                        <c:v>2018.8410958903842</c:v>
                      </c:pt>
                      <c:pt idx="6883">
                        <c:v>2018.8438356164115</c:v>
                      </c:pt>
                      <c:pt idx="6884">
                        <c:v>2018.8465753424389</c:v>
                      </c:pt>
                      <c:pt idx="6885">
                        <c:v>2018.8493150684662</c:v>
                      </c:pt>
                      <c:pt idx="6886">
                        <c:v>2018.8520547944936</c:v>
                      </c:pt>
                      <c:pt idx="6887">
                        <c:v>2018.854794520521</c:v>
                      </c:pt>
                      <c:pt idx="6888">
                        <c:v>2018.8575342465483</c:v>
                      </c:pt>
                      <c:pt idx="6889">
                        <c:v>2018.8602739725757</c:v>
                      </c:pt>
                      <c:pt idx="6890">
                        <c:v>2018.863013698603</c:v>
                      </c:pt>
                      <c:pt idx="6891">
                        <c:v>2018.8657534246304</c:v>
                      </c:pt>
                      <c:pt idx="6892">
                        <c:v>2018.8684931506577</c:v>
                      </c:pt>
                      <c:pt idx="6893">
                        <c:v>2018.8712328766851</c:v>
                      </c:pt>
                      <c:pt idx="6894">
                        <c:v>2018.8739726027125</c:v>
                      </c:pt>
                      <c:pt idx="6895">
                        <c:v>2018.8767123287398</c:v>
                      </c:pt>
                      <c:pt idx="6896">
                        <c:v>2018.8794520547672</c:v>
                      </c:pt>
                      <c:pt idx="6897">
                        <c:v>2018.8821917807945</c:v>
                      </c:pt>
                      <c:pt idx="6898">
                        <c:v>2018.8849315068219</c:v>
                      </c:pt>
                      <c:pt idx="6899">
                        <c:v>2018.8876712328492</c:v>
                      </c:pt>
                      <c:pt idx="6900">
                        <c:v>2018.8904109588766</c:v>
                      </c:pt>
                      <c:pt idx="6901">
                        <c:v>2018.893150684904</c:v>
                      </c:pt>
                      <c:pt idx="6902">
                        <c:v>2018.8958904109313</c:v>
                      </c:pt>
                      <c:pt idx="6903">
                        <c:v>2018.8986301369587</c:v>
                      </c:pt>
                      <c:pt idx="6904">
                        <c:v>2018.901369862986</c:v>
                      </c:pt>
                      <c:pt idx="6905">
                        <c:v>2018.9041095890134</c:v>
                      </c:pt>
                      <c:pt idx="6906">
                        <c:v>2018.9068493150407</c:v>
                      </c:pt>
                      <c:pt idx="6907">
                        <c:v>2018.9095890410681</c:v>
                      </c:pt>
                      <c:pt idx="6908">
                        <c:v>2018.9123287670955</c:v>
                      </c:pt>
                      <c:pt idx="6909">
                        <c:v>2018.9150684931228</c:v>
                      </c:pt>
                      <c:pt idx="6910">
                        <c:v>2018.9178082191502</c:v>
                      </c:pt>
                      <c:pt idx="6911">
                        <c:v>2018.9205479451775</c:v>
                      </c:pt>
                      <c:pt idx="6912">
                        <c:v>2018.9232876712049</c:v>
                      </c:pt>
                      <c:pt idx="6913">
                        <c:v>2018.9260273972322</c:v>
                      </c:pt>
                      <c:pt idx="6914">
                        <c:v>2018.9287671232596</c:v>
                      </c:pt>
                      <c:pt idx="6915">
                        <c:v>2018.931506849287</c:v>
                      </c:pt>
                      <c:pt idx="6916">
                        <c:v>2018.9342465753143</c:v>
                      </c:pt>
                      <c:pt idx="6917">
                        <c:v>2018.9369863013417</c:v>
                      </c:pt>
                      <c:pt idx="6918">
                        <c:v>2018.939726027369</c:v>
                      </c:pt>
                      <c:pt idx="6919">
                        <c:v>2018.9424657533964</c:v>
                      </c:pt>
                      <c:pt idx="6920">
                        <c:v>2018.9452054794237</c:v>
                      </c:pt>
                      <c:pt idx="6921">
                        <c:v>2018.9479452054511</c:v>
                      </c:pt>
                      <c:pt idx="6922">
                        <c:v>2018.9506849314785</c:v>
                      </c:pt>
                      <c:pt idx="6923">
                        <c:v>2018.9534246575058</c:v>
                      </c:pt>
                      <c:pt idx="6924">
                        <c:v>2018.9561643835332</c:v>
                      </c:pt>
                      <c:pt idx="6925">
                        <c:v>2018.9589041095605</c:v>
                      </c:pt>
                      <c:pt idx="6926">
                        <c:v>2018.9616438355879</c:v>
                      </c:pt>
                      <c:pt idx="6927">
                        <c:v>2018.9643835616153</c:v>
                      </c:pt>
                      <c:pt idx="6928">
                        <c:v>2018.9671232876426</c:v>
                      </c:pt>
                      <c:pt idx="6929">
                        <c:v>2018.96986301367</c:v>
                      </c:pt>
                      <c:pt idx="6930">
                        <c:v>2018.9726027396973</c:v>
                      </c:pt>
                      <c:pt idx="6931">
                        <c:v>2018.9753424657247</c:v>
                      </c:pt>
                      <c:pt idx="6932">
                        <c:v>2018.978082191752</c:v>
                      </c:pt>
                      <c:pt idx="6933">
                        <c:v>2018.9808219177794</c:v>
                      </c:pt>
                      <c:pt idx="6934">
                        <c:v>2018.9835616438068</c:v>
                      </c:pt>
                      <c:pt idx="6935">
                        <c:v>2018.9863013698341</c:v>
                      </c:pt>
                      <c:pt idx="6936">
                        <c:v>2018.9890410958615</c:v>
                      </c:pt>
                      <c:pt idx="6937">
                        <c:v>2018.9917808218888</c:v>
                      </c:pt>
                      <c:pt idx="6938">
                        <c:v>2018.9945205479162</c:v>
                      </c:pt>
                      <c:pt idx="6939">
                        <c:v>2018.9972602739435</c:v>
                      </c:pt>
                      <c:pt idx="6940">
                        <c:v>2018.9999999999709</c:v>
                      </c:pt>
                      <c:pt idx="6941">
                        <c:v>2019.0027397259983</c:v>
                      </c:pt>
                      <c:pt idx="6942">
                        <c:v>2019.0054794520256</c:v>
                      </c:pt>
                      <c:pt idx="6943">
                        <c:v>2019.008219178053</c:v>
                      </c:pt>
                      <c:pt idx="6944">
                        <c:v>2019.0109589040803</c:v>
                      </c:pt>
                      <c:pt idx="6945">
                        <c:v>2019.0136986301077</c:v>
                      </c:pt>
                      <c:pt idx="6946">
                        <c:v>2019.016438356135</c:v>
                      </c:pt>
                      <c:pt idx="6947">
                        <c:v>2019.0191780821624</c:v>
                      </c:pt>
                      <c:pt idx="6948">
                        <c:v>2019.0219178081898</c:v>
                      </c:pt>
                      <c:pt idx="6949">
                        <c:v>2019.0246575342171</c:v>
                      </c:pt>
                      <c:pt idx="6950">
                        <c:v>2019.0273972602445</c:v>
                      </c:pt>
                      <c:pt idx="6951">
                        <c:v>2019.0301369862718</c:v>
                      </c:pt>
                      <c:pt idx="6952">
                        <c:v>2019.0328767122992</c:v>
                      </c:pt>
                      <c:pt idx="6953">
                        <c:v>2019.0356164383265</c:v>
                      </c:pt>
                      <c:pt idx="6954">
                        <c:v>2019.0383561643539</c:v>
                      </c:pt>
                      <c:pt idx="6955">
                        <c:v>2019.0410958903813</c:v>
                      </c:pt>
                      <c:pt idx="6956">
                        <c:v>2019.0438356164086</c:v>
                      </c:pt>
                      <c:pt idx="6957">
                        <c:v>2019.046575342436</c:v>
                      </c:pt>
                      <c:pt idx="6958">
                        <c:v>2019.0493150684633</c:v>
                      </c:pt>
                      <c:pt idx="6959">
                        <c:v>2019.0520547944907</c:v>
                      </c:pt>
                      <c:pt idx="6960">
                        <c:v>2019.054794520518</c:v>
                      </c:pt>
                      <c:pt idx="6961">
                        <c:v>2019.0575342465454</c:v>
                      </c:pt>
                      <c:pt idx="6962">
                        <c:v>2019.0602739725728</c:v>
                      </c:pt>
                      <c:pt idx="6963">
                        <c:v>2019.0630136986001</c:v>
                      </c:pt>
                      <c:pt idx="6964">
                        <c:v>2019.0657534246275</c:v>
                      </c:pt>
                      <c:pt idx="6965">
                        <c:v>2019.0684931506548</c:v>
                      </c:pt>
                      <c:pt idx="6966">
                        <c:v>2019.0712328766822</c:v>
                      </c:pt>
                      <c:pt idx="6967">
                        <c:v>2019.0739726027095</c:v>
                      </c:pt>
                      <c:pt idx="6968">
                        <c:v>2019.0767123287369</c:v>
                      </c:pt>
                      <c:pt idx="6969">
                        <c:v>2019.0794520547643</c:v>
                      </c:pt>
                      <c:pt idx="6970">
                        <c:v>2019.0821917807916</c:v>
                      </c:pt>
                      <c:pt idx="6971">
                        <c:v>2019.084931506819</c:v>
                      </c:pt>
                      <c:pt idx="6972">
                        <c:v>2019.0876712328463</c:v>
                      </c:pt>
                      <c:pt idx="6973">
                        <c:v>2019.0904109588737</c:v>
                      </c:pt>
                      <c:pt idx="6974">
                        <c:v>2019.093150684901</c:v>
                      </c:pt>
                      <c:pt idx="6975">
                        <c:v>2019.0958904109284</c:v>
                      </c:pt>
                      <c:pt idx="6976">
                        <c:v>2019.0986301369558</c:v>
                      </c:pt>
                      <c:pt idx="6977">
                        <c:v>2019.1013698629831</c:v>
                      </c:pt>
                      <c:pt idx="6978">
                        <c:v>2019.1041095890105</c:v>
                      </c:pt>
                      <c:pt idx="6979">
                        <c:v>2019.1068493150378</c:v>
                      </c:pt>
                      <c:pt idx="6980">
                        <c:v>2019.1095890410652</c:v>
                      </c:pt>
                      <c:pt idx="6981">
                        <c:v>2019.1123287670925</c:v>
                      </c:pt>
                      <c:pt idx="6982">
                        <c:v>2019.1150684931199</c:v>
                      </c:pt>
                      <c:pt idx="6983">
                        <c:v>2019.1178082191473</c:v>
                      </c:pt>
                      <c:pt idx="6984">
                        <c:v>2019.1205479451746</c:v>
                      </c:pt>
                      <c:pt idx="6985">
                        <c:v>2019.123287671202</c:v>
                      </c:pt>
                      <c:pt idx="6986">
                        <c:v>2019.1260273972293</c:v>
                      </c:pt>
                      <c:pt idx="6987">
                        <c:v>2019.1287671232567</c:v>
                      </c:pt>
                      <c:pt idx="6988">
                        <c:v>2019.1315068492841</c:v>
                      </c:pt>
                      <c:pt idx="6989">
                        <c:v>2019.1342465753114</c:v>
                      </c:pt>
                      <c:pt idx="6990">
                        <c:v>2019.1369863013388</c:v>
                      </c:pt>
                      <c:pt idx="6991">
                        <c:v>2019.1397260273661</c:v>
                      </c:pt>
                      <c:pt idx="6992">
                        <c:v>2019.1424657533935</c:v>
                      </c:pt>
                      <c:pt idx="6993">
                        <c:v>2019.1452054794208</c:v>
                      </c:pt>
                      <c:pt idx="6994">
                        <c:v>2019.1479452054482</c:v>
                      </c:pt>
                      <c:pt idx="6995">
                        <c:v>2019.1506849314756</c:v>
                      </c:pt>
                      <c:pt idx="6996">
                        <c:v>2019.1534246575029</c:v>
                      </c:pt>
                      <c:pt idx="6997">
                        <c:v>2019.1561643835303</c:v>
                      </c:pt>
                      <c:pt idx="6998">
                        <c:v>2019.1589041095576</c:v>
                      </c:pt>
                      <c:pt idx="6999">
                        <c:v>2019.161643835585</c:v>
                      </c:pt>
                      <c:pt idx="7000">
                        <c:v>2019.1643835616123</c:v>
                      </c:pt>
                      <c:pt idx="7001">
                        <c:v>2019.1671232876397</c:v>
                      </c:pt>
                      <c:pt idx="7002">
                        <c:v>2019.1698630136671</c:v>
                      </c:pt>
                      <c:pt idx="7003">
                        <c:v>2019.1726027396944</c:v>
                      </c:pt>
                      <c:pt idx="7004">
                        <c:v>2019.1753424657218</c:v>
                      </c:pt>
                      <c:pt idx="7005">
                        <c:v>2019.1780821917491</c:v>
                      </c:pt>
                      <c:pt idx="7006">
                        <c:v>2019.1808219177765</c:v>
                      </c:pt>
                      <c:pt idx="7007">
                        <c:v>2019.1835616438038</c:v>
                      </c:pt>
                      <c:pt idx="7008">
                        <c:v>2019.1863013698312</c:v>
                      </c:pt>
                      <c:pt idx="7009">
                        <c:v>2019.1890410958586</c:v>
                      </c:pt>
                      <c:pt idx="7010">
                        <c:v>2019.1917808218859</c:v>
                      </c:pt>
                      <c:pt idx="7011">
                        <c:v>2019.1945205479133</c:v>
                      </c:pt>
                      <c:pt idx="7012">
                        <c:v>2019.1972602739406</c:v>
                      </c:pt>
                      <c:pt idx="7013">
                        <c:v>2019.199999999968</c:v>
                      </c:pt>
                      <c:pt idx="7014">
                        <c:v>2019.2027397259953</c:v>
                      </c:pt>
                      <c:pt idx="7015">
                        <c:v>2019.2054794520227</c:v>
                      </c:pt>
                      <c:pt idx="7016">
                        <c:v>2019.2082191780501</c:v>
                      </c:pt>
                      <c:pt idx="7017">
                        <c:v>2019.2109589040774</c:v>
                      </c:pt>
                      <c:pt idx="7018">
                        <c:v>2019.2136986301048</c:v>
                      </c:pt>
                      <c:pt idx="7019">
                        <c:v>2019.2164383561321</c:v>
                      </c:pt>
                      <c:pt idx="7020">
                        <c:v>2019.2191780821595</c:v>
                      </c:pt>
                      <c:pt idx="7021">
                        <c:v>2019.2219178081868</c:v>
                      </c:pt>
                      <c:pt idx="7022">
                        <c:v>2019.2246575342142</c:v>
                      </c:pt>
                      <c:pt idx="7023">
                        <c:v>2019.2273972602416</c:v>
                      </c:pt>
                      <c:pt idx="7024">
                        <c:v>2019.2301369862689</c:v>
                      </c:pt>
                      <c:pt idx="7025">
                        <c:v>2019.2328767122963</c:v>
                      </c:pt>
                      <c:pt idx="7026">
                        <c:v>2019.2356164383236</c:v>
                      </c:pt>
                      <c:pt idx="7027">
                        <c:v>2019.238356164351</c:v>
                      </c:pt>
                      <c:pt idx="7028">
                        <c:v>2019.2410958903783</c:v>
                      </c:pt>
                      <c:pt idx="7029">
                        <c:v>2019.2438356164057</c:v>
                      </c:pt>
                      <c:pt idx="7030">
                        <c:v>2019.2465753424331</c:v>
                      </c:pt>
                      <c:pt idx="7031">
                        <c:v>2019.2493150684604</c:v>
                      </c:pt>
                      <c:pt idx="7032">
                        <c:v>2019.2520547944878</c:v>
                      </c:pt>
                      <c:pt idx="7033">
                        <c:v>2019.2547945205151</c:v>
                      </c:pt>
                      <c:pt idx="7034">
                        <c:v>2019.2575342465425</c:v>
                      </c:pt>
                      <c:pt idx="7035">
                        <c:v>2019.2602739725698</c:v>
                      </c:pt>
                      <c:pt idx="7036">
                        <c:v>2019.2630136985972</c:v>
                      </c:pt>
                      <c:pt idx="7037">
                        <c:v>2019.2657534246246</c:v>
                      </c:pt>
                      <c:pt idx="7038">
                        <c:v>2019.2684931506519</c:v>
                      </c:pt>
                      <c:pt idx="7039">
                        <c:v>2019.2712328766793</c:v>
                      </c:pt>
                      <c:pt idx="7040">
                        <c:v>2019.2739726027066</c:v>
                      </c:pt>
                      <c:pt idx="7041">
                        <c:v>2019.276712328734</c:v>
                      </c:pt>
                      <c:pt idx="7042">
                        <c:v>2019.2794520547614</c:v>
                      </c:pt>
                      <c:pt idx="7043">
                        <c:v>2019.2821917807887</c:v>
                      </c:pt>
                      <c:pt idx="7044">
                        <c:v>2019.2849315068161</c:v>
                      </c:pt>
                      <c:pt idx="7045">
                        <c:v>2019.2876712328434</c:v>
                      </c:pt>
                      <c:pt idx="7046">
                        <c:v>2019.2904109588708</c:v>
                      </c:pt>
                      <c:pt idx="7047">
                        <c:v>2019.2931506848981</c:v>
                      </c:pt>
                      <c:pt idx="7048">
                        <c:v>2019.2958904109255</c:v>
                      </c:pt>
                      <c:pt idx="7049">
                        <c:v>2019.2986301369529</c:v>
                      </c:pt>
                      <c:pt idx="7050">
                        <c:v>2019.3013698629802</c:v>
                      </c:pt>
                      <c:pt idx="7051">
                        <c:v>2019.3041095890076</c:v>
                      </c:pt>
                      <c:pt idx="7052">
                        <c:v>2019.3068493150349</c:v>
                      </c:pt>
                      <c:pt idx="7053">
                        <c:v>2019.3095890410623</c:v>
                      </c:pt>
                      <c:pt idx="7054">
                        <c:v>2019.3123287670896</c:v>
                      </c:pt>
                      <c:pt idx="7055">
                        <c:v>2019.315068493117</c:v>
                      </c:pt>
                      <c:pt idx="7056">
                        <c:v>2019.3178082191444</c:v>
                      </c:pt>
                      <c:pt idx="7057">
                        <c:v>2019.3205479451717</c:v>
                      </c:pt>
                      <c:pt idx="7058">
                        <c:v>2019.3232876711991</c:v>
                      </c:pt>
                      <c:pt idx="7059">
                        <c:v>2019.3260273972264</c:v>
                      </c:pt>
                      <c:pt idx="7060">
                        <c:v>2019.3287671232538</c:v>
                      </c:pt>
                      <c:pt idx="7061">
                        <c:v>2019.3315068492811</c:v>
                      </c:pt>
                      <c:pt idx="7062">
                        <c:v>2019.3342465753085</c:v>
                      </c:pt>
                      <c:pt idx="7063">
                        <c:v>2019.3369863013359</c:v>
                      </c:pt>
                      <c:pt idx="7064">
                        <c:v>2019.3397260273632</c:v>
                      </c:pt>
                      <c:pt idx="7065">
                        <c:v>2019.3424657533906</c:v>
                      </c:pt>
                      <c:pt idx="7066">
                        <c:v>2019.3452054794179</c:v>
                      </c:pt>
                      <c:pt idx="7067">
                        <c:v>2019.3479452054453</c:v>
                      </c:pt>
                      <c:pt idx="7068">
                        <c:v>2019.3506849314726</c:v>
                      </c:pt>
                      <c:pt idx="7069">
                        <c:v>2019.3534246575</c:v>
                      </c:pt>
                      <c:pt idx="7070">
                        <c:v>2019.3561643835274</c:v>
                      </c:pt>
                      <c:pt idx="7071">
                        <c:v>2019.3589041095547</c:v>
                      </c:pt>
                      <c:pt idx="7072">
                        <c:v>2019.3616438355821</c:v>
                      </c:pt>
                      <c:pt idx="7073">
                        <c:v>2019.3643835616094</c:v>
                      </c:pt>
                      <c:pt idx="7074">
                        <c:v>2019.3671232876368</c:v>
                      </c:pt>
                      <c:pt idx="7075">
                        <c:v>2019.3698630136641</c:v>
                      </c:pt>
                      <c:pt idx="7076">
                        <c:v>2019.3726027396915</c:v>
                      </c:pt>
                      <c:pt idx="7077">
                        <c:v>2019.3753424657189</c:v>
                      </c:pt>
                      <c:pt idx="7078">
                        <c:v>2019.3780821917462</c:v>
                      </c:pt>
                      <c:pt idx="7079">
                        <c:v>2019.3808219177736</c:v>
                      </c:pt>
                      <c:pt idx="7080">
                        <c:v>2019.3835616438009</c:v>
                      </c:pt>
                      <c:pt idx="7081">
                        <c:v>2019.3863013698283</c:v>
                      </c:pt>
                      <c:pt idx="7082">
                        <c:v>2019.3890410958556</c:v>
                      </c:pt>
                      <c:pt idx="7083">
                        <c:v>2019.391780821883</c:v>
                      </c:pt>
                      <c:pt idx="7084">
                        <c:v>2019.3945205479104</c:v>
                      </c:pt>
                      <c:pt idx="7085">
                        <c:v>2019.3972602739377</c:v>
                      </c:pt>
                      <c:pt idx="7086">
                        <c:v>2019.3999999999651</c:v>
                      </c:pt>
                      <c:pt idx="7087">
                        <c:v>2019.4027397259924</c:v>
                      </c:pt>
                      <c:pt idx="7088">
                        <c:v>2019.4054794520198</c:v>
                      </c:pt>
                      <c:pt idx="7089">
                        <c:v>2019.4082191780471</c:v>
                      </c:pt>
                      <c:pt idx="7090">
                        <c:v>2019.4109589040745</c:v>
                      </c:pt>
                      <c:pt idx="7091">
                        <c:v>2019.4136986301019</c:v>
                      </c:pt>
                      <c:pt idx="7092">
                        <c:v>2019.4164383561292</c:v>
                      </c:pt>
                      <c:pt idx="7093">
                        <c:v>2019.4191780821566</c:v>
                      </c:pt>
                      <c:pt idx="7094">
                        <c:v>2019.4219178081839</c:v>
                      </c:pt>
                      <c:pt idx="7095">
                        <c:v>2019.4246575342113</c:v>
                      </c:pt>
                      <c:pt idx="7096">
                        <c:v>2019.4273972602386</c:v>
                      </c:pt>
                      <c:pt idx="7097">
                        <c:v>2019.430136986266</c:v>
                      </c:pt>
                      <c:pt idx="7098">
                        <c:v>2019.4328767122934</c:v>
                      </c:pt>
                      <c:pt idx="7099">
                        <c:v>2019.4356164383207</c:v>
                      </c:pt>
                      <c:pt idx="7100">
                        <c:v>2019.4383561643481</c:v>
                      </c:pt>
                      <c:pt idx="7101">
                        <c:v>2019.4410958903754</c:v>
                      </c:pt>
                      <c:pt idx="7102">
                        <c:v>2019.4438356164028</c:v>
                      </c:pt>
                      <c:pt idx="7103">
                        <c:v>2019.4465753424302</c:v>
                      </c:pt>
                      <c:pt idx="7104">
                        <c:v>2019.4493150684575</c:v>
                      </c:pt>
                      <c:pt idx="7105">
                        <c:v>2019.4520547944849</c:v>
                      </c:pt>
                      <c:pt idx="7106">
                        <c:v>2019.4547945205122</c:v>
                      </c:pt>
                      <c:pt idx="7107">
                        <c:v>2019.4575342465396</c:v>
                      </c:pt>
                      <c:pt idx="7108">
                        <c:v>2019.4602739725669</c:v>
                      </c:pt>
                      <c:pt idx="7109">
                        <c:v>2019.4630136985943</c:v>
                      </c:pt>
                      <c:pt idx="7110">
                        <c:v>2019.4657534246217</c:v>
                      </c:pt>
                      <c:pt idx="7111">
                        <c:v>2019.468493150649</c:v>
                      </c:pt>
                      <c:pt idx="7112">
                        <c:v>2019.4712328766764</c:v>
                      </c:pt>
                      <c:pt idx="7113">
                        <c:v>2019.4739726027037</c:v>
                      </c:pt>
                      <c:pt idx="7114">
                        <c:v>2019.4767123287311</c:v>
                      </c:pt>
                      <c:pt idx="7115">
                        <c:v>2019.4794520547584</c:v>
                      </c:pt>
                      <c:pt idx="7116">
                        <c:v>2019.4821917807858</c:v>
                      </c:pt>
                      <c:pt idx="7117">
                        <c:v>2019.4849315068132</c:v>
                      </c:pt>
                      <c:pt idx="7118">
                        <c:v>2019.4876712328405</c:v>
                      </c:pt>
                      <c:pt idx="7119">
                        <c:v>2019.4904109588679</c:v>
                      </c:pt>
                      <c:pt idx="7120">
                        <c:v>2019.4931506848952</c:v>
                      </c:pt>
                      <c:pt idx="7121">
                        <c:v>2019.4958904109226</c:v>
                      </c:pt>
                      <c:pt idx="7122">
                        <c:v>2019.4986301369499</c:v>
                      </c:pt>
                      <c:pt idx="7123">
                        <c:v>2019.5013698629773</c:v>
                      </c:pt>
                      <c:pt idx="7124">
                        <c:v>2019.5041095890047</c:v>
                      </c:pt>
                      <c:pt idx="7125">
                        <c:v>2019.506849315032</c:v>
                      </c:pt>
                      <c:pt idx="7126">
                        <c:v>2019.5095890410594</c:v>
                      </c:pt>
                      <c:pt idx="7127">
                        <c:v>2019.5123287670867</c:v>
                      </c:pt>
                      <c:pt idx="7128">
                        <c:v>2019.5150684931141</c:v>
                      </c:pt>
                      <c:pt idx="7129">
                        <c:v>2019.5178082191414</c:v>
                      </c:pt>
                      <c:pt idx="7130">
                        <c:v>2019.5205479451688</c:v>
                      </c:pt>
                      <c:pt idx="7131">
                        <c:v>2019.5232876711962</c:v>
                      </c:pt>
                      <c:pt idx="7132">
                        <c:v>2019.5260273972235</c:v>
                      </c:pt>
                      <c:pt idx="7133">
                        <c:v>2019.5287671232509</c:v>
                      </c:pt>
                      <c:pt idx="7134">
                        <c:v>2019.5315068492782</c:v>
                      </c:pt>
                      <c:pt idx="7135">
                        <c:v>2019.5342465753056</c:v>
                      </c:pt>
                      <c:pt idx="7136">
                        <c:v>2019.5369863013329</c:v>
                      </c:pt>
                      <c:pt idx="7137">
                        <c:v>2019.5397260273603</c:v>
                      </c:pt>
                      <c:pt idx="7138">
                        <c:v>2019.5424657533877</c:v>
                      </c:pt>
                      <c:pt idx="7139">
                        <c:v>2019.545205479415</c:v>
                      </c:pt>
                      <c:pt idx="7140">
                        <c:v>2019.5479452054424</c:v>
                      </c:pt>
                      <c:pt idx="7141">
                        <c:v>2019.5506849314697</c:v>
                      </c:pt>
                      <c:pt idx="7142">
                        <c:v>2019.5534246574971</c:v>
                      </c:pt>
                      <c:pt idx="7143">
                        <c:v>2019.5561643835244</c:v>
                      </c:pt>
                      <c:pt idx="7144">
                        <c:v>2019.5589041095518</c:v>
                      </c:pt>
                      <c:pt idx="7145">
                        <c:v>2019.5616438355792</c:v>
                      </c:pt>
                      <c:pt idx="7146">
                        <c:v>2019.5643835616065</c:v>
                      </c:pt>
                      <c:pt idx="7147">
                        <c:v>2019.5671232876339</c:v>
                      </c:pt>
                      <c:pt idx="7148">
                        <c:v>2019.5698630136612</c:v>
                      </c:pt>
                      <c:pt idx="7149">
                        <c:v>2019.5726027396886</c:v>
                      </c:pt>
                      <c:pt idx="7150">
                        <c:v>2019.5753424657159</c:v>
                      </c:pt>
                      <c:pt idx="7151">
                        <c:v>2019.5780821917433</c:v>
                      </c:pt>
                      <c:pt idx="7152">
                        <c:v>2019.5808219177707</c:v>
                      </c:pt>
                      <c:pt idx="7153">
                        <c:v>2019.583561643798</c:v>
                      </c:pt>
                      <c:pt idx="7154">
                        <c:v>2019.5863013698254</c:v>
                      </c:pt>
                      <c:pt idx="7155">
                        <c:v>2019.5890410958527</c:v>
                      </c:pt>
                      <c:pt idx="7156">
                        <c:v>2019.5917808218801</c:v>
                      </c:pt>
                      <c:pt idx="7157">
                        <c:v>2019.5945205479075</c:v>
                      </c:pt>
                      <c:pt idx="7158">
                        <c:v>2019.5972602739348</c:v>
                      </c:pt>
                      <c:pt idx="7159">
                        <c:v>2019.5999999999622</c:v>
                      </c:pt>
                      <c:pt idx="7160">
                        <c:v>2019.6027397259895</c:v>
                      </c:pt>
                      <c:pt idx="7161">
                        <c:v>2019.6054794520169</c:v>
                      </c:pt>
                      <c:pt idx="7162">
                        <c:v>2019.6082191780442</c:v>
                      </c:pt>
                      <c:pt idx="7163">
                        <c:v>2019.6109589040716</c:v>
                      </c:pt>
                      <c:pt idx="7164">
                        <c:v>2019.613698630099</c:v>
                      </c:pt>
                      <c:pt idx="7165">
                        <c:v>2019.6164383561263</c:v>
                      </c:pt>
                      <c:pt idx="7166">
                        <c:v>2019.6191780821537</c:v>
                      </c:pt>
                      <c:pt idx="7167">
                        <c:v>2019.621917808181</c:v>
                      </c:pt>
                      <c:pt idx="7168">
                        <c:v>2019.6246575342084</c:v>
                      </c:pt>
                      <c:pt idx="7169">
                        <c:v>2019.6273972602357</c:v>
                      </c:pt>
                      <c:pt idx="7170">
                        <c:v>2019.6301369862631</c:v>
                      </c:pt>
                      <c:pt idx="7171">
                        <c:v>2019.6328767122905</c:v>
                      </c:pt>
                      <c:pt idx="7172">
                        <c:v>2019.6356164383178</c:v>
                      </c:pt>
                      <c:pt idx="7173">
                        <c:v>2019.6383561643452</c:v>
                      </c:pt>
                      <c:pt idx="7174">
                        <c:v>2019.6410958903725</c:v>
                      </c:pt>
                      <c:pt idx="7175">
                        <c:v>2019.6438356163999</c:v>
                      </c:pt>
                      <c:pt idx="7176">
                        <c:v>2019.6465753424272</c:v>
                      </c:pt>
                      <c:pt idx="7177">
                        <c:v>2019.6493150684546</c:v>
                      </c:pt>
                      <c:pt idx="7178">
                        <c:v>2019.652054794482</c:v>
                      </c:pt>
                      <c:pt idx="7179">
                        <c:v>2019.6547945205093</c:v>
                      </c:pt>
                      <c:pt idx="7180">
                        <c:v>2019.6575342465367</c:v>
                      </c:pt>
                      <c:pt idx="7181">
                        <c:v>2019.660273972564</c:v>
                      </c:pt>
                      <c:pt idx="7182">
                        <c:v>2019.6630136985914</c:v>
                      </c:pt>
                      <c:pt idx="7183">
                        <c:v>2019.6657534246187</c:v>
                      </c:pt>
                      <c:pt idx="7184">
                        <c:v>2019.6684931506461</c:v>
                      </c:pt>
                      <c:pt idx="7185">
                        <c:v>2019.6712328766735</c:v>
                      </c:pt>
                      <c:pt idx="7186">
                        <c:v>2019.6739726027008</c:v>
                      </c:pt>
                      <c:pt idx="7187">
                        <c:v>2019.6767123287282</c:v>
                      </c:pt>
                      <c:pt idx="7188">
                        <c:v>2019.6794520547555</c:v>
                      </c:pt>
                      <c:pt idx="7189">
                        <c:v>2019.6821917807829</c:v>
                      </c:pt>
                      <c:pt idx="7190">
                        <c:v>2019.6849315068102</c:v>
                      </c:pt>
                      <c:pt idx="7191">
                        <c:v>2019.6876712328376</c:v>
                      </c:pt>
                      <c:pt idx="7192">
                        <c:v>2019.690410958865</c:v>
                      </c:pt>
                      <c:pt idx="7193">
                        <c:v>2019.6931506848923</c:v>
                      </c:pt>
                      <c:pt idx="7194">
                        <c:v>2019.6958904109197</c:v>
                      </c:pt>
                      <c:pt idx="7195">
                        <c:v>2019.698630136947</c:v>
                      </c:pt>
                      <c:pt idx="7196">
                        <c:v>2019.7013698629744</c:v>
                      </c:pt>
                      <c:pt idx="7197">
                        <c:v>2019.7041095890017</c:v>
                      </c:pt>
                      <c:pt idx="7198">
                        <c:v>2019.7068493150291</c:v>
                      </c:pt>
                      <c:pt idx="7199">
                        <c:v>2019.7095890410565</c:v>
                      </c:pt>
                      <c:pt idx="7200">
                        <c:v>2019.7123287670838</c:v>
                      </c:pt>
                      <c:pt idx="7201">
                        <c:v>2019.7150684931112</c:v>
                      </c:pt>
                      <c:pt idx="7202">
                        <c:v>2019.7178082191385</c:v>
                      </c:pt>
                      <c:pt idx="7203">
                        <c:v>2019.7205479451659</c:v>
                      </c:pt>
                      <c:pt idx="7204">
                        <c:v>2019.7232876711932</c:v>
                      </c:pt>
                      <c:pt idx="7205">
                        <c:v>2019.7260273972206</c:v>
                      </c:pt>
                      <c:pt idx="7206">
                        <c:v>2019.728767123248</c:v>
                      </c:pt>
                      <c:pt idx="7207">
                        <c:v>2019.7315068492753</c:v>
                      </c:pt>
                      <c:pt idx="7208">
                        <c:v>2019.7342465753027</c:v>
                      </c:pt>
                      <c:pt idx="7209">
                        <c:v>2019.73698630133</c:v>
                      </c:pt>
                      <c:pt idx="7210">
                        <c:v>2019.7397260273574</c:v>
                      </c:pt>
                      <c:pt idx="7211">
                        <c:v>2019.7424657533847</c:v>
                      </c:pt>
                      <c:pt idx="7212">
                        <c:v>2019.7452054794121</c:v>
                      </c:pt>
                      <c:pt idx="7213">
                        <c:v>2019.7479452054395</c:v>
                      </c:pt>
                      <c:pt idx="7214">
                        <c:v>2019.7506849314668</c:v>
                      </c:pt>
                      <c:pt idx="7215">
                        <c:v>2019.7534246574942</c:v>
                      </c:pt>
                      <c:pt idx="7216">
                        <c:v>2019.7561643835215</c:v>
                      </c:pt>
                      <c:pt idx="7217">
                        <c:v>2019.7589041095489</c:v>
                      </c:pt>
                      <c:pt idx="7218">
                        <c:v>2019.7616438355763</c:v>
                      </c:pt>
                      <c:pt idx="7219">
                        <c:v>2019.7643835616036</c:v>
                      </c:pt>
                      <c:pt idx="7220">
                        <c:v>2019.767123287631</c:v>
                      </c:pt>
                      <c:pt idx="7221">
                        <c:v>2019.7698630136583</c:v>
                      </c:pt>
                      <c:pt idx="7222">
                        <c:v>2019.7726027396857</c:v>
                      </c:pt>
                      <c:pt idx="7223">
                        <c:v>2019.775342465713</c:v>
                      </c:pt>
                      <c:pt idx="7224">
                        <c:v>2019.7780821917404</c:v>
                      </c:pt>
                      <c:pt idx="7225">
                        <c:v>2019.7808219177678</c:v>
                      </c:pt>
                      <c:pt idx="7226">
                        <c:v>2019.7835616437951</c:v>
                      </c:pt>
                      <c:pt idx="7227">
                        <c:v>2019.7863013698225</c:v>
                      </c:pt>
                      <c:pt idx="7228">
                        <c:v>2019.7890410958498</c:v>
                      </c:pt>
                      <c:pt idx="7229">
                        <c:v>2019.7917808218772</c:v>
                      </c:pt>
                      <c:pt idx="7230">
                        <c:v>2019.7945205479045</c:v>
                      </c:pt>
                      <c:pt idx="7231">
                        <c:v>2019.7972602739319</c:v>
                      </c:pt>
                      <c:pt idx="7232">
                        <c:v>2019.7999999999593</c:v>
                      </c:pt>
                      <c:pt idx="7233">
                        <c:v>2019.8027397259866</c:v>
                      </c:pt>
                      <c:pt idx="7234">
                        <c:v>2019.805479452014</c:v>
                      </c:pt>
                      <c:pt idx="7235">
                        <c:v>2019.8082191780413</c:v>
                      </c:pt>
                      <c:pt idx="7236">
                        <c:v>2019.8109589040687</c:v>
                      </c:pt>
                      <c:pt idx="7237">
                        <c:v>2019.813698630096</c:v>
                      </c:pt>
                      <c:pt idx="7238">
                        <c:v>2019.8164383561234</c:v>
                      </c:pt>
                      <c:pt idx="7239">
                        <c:v>2019.8191780821508</c:v>
                      </c:pt>
                      <c:pt idx="7240">
                        <c:v>2019.8219178081781</c:v>
                      </c:pt>
                      <c:pt idx="7241">
                        <c:v>2019.8246575342055</c:v>
                      </c:pt>
                      <c:pt idx="7242">
                        <c:v>2019.8273972602328</c:v>
                      </c:pt>
                      <c:pt idx="7243">
                        <c:v>2019.8301369862602</c:v>
                      </c:pt>
                      <c:pt idx="7244">
                        <c:v>2019.8328767122875</c:v>
                      </c:pt>
                      <c:pt idx="7245">
                        <c:v>2019.8356164383149</c:v>
                      </c:pt>
                      <c:pt idx="7246">
                        <c:v>2019.8383561643423</c:v>
                      </c:pt>
                      <c:pt idx="7247">
                        <c:v>2019.8410958903696</c:v>
                      </c:pt>
                      <c:pt idx="7248">
                        <c:v>2019.843835616397</c:v>
                      </c:pt>
                      <c:pt idx="7249">
                        <c:v>2019.8465753424243</c:v>
                      </c:pt>
                      <c:pt idx="7250">
                        <c:v>2019.8493150684517</c:v>
                      </c:pt>
                      <c:pt idx="7251">
                        <c:v>2019.852054794479</c:v>
                      </c:pt>
                      <c:pt idx="7252">
                        <c:v>2019.8547945205064</c:v>
                      </c:pt>
                      <c:pt idx="7253">
                        <c:v>2019.8575342465338</c:v>
                      </c:pt>
                      <c:pt idx="7254">
                        <c:v>2019.8602739725611</c:v>
                      </c:pt>
                      <c:pt idx="7255">
                        <c:v>2019.8630136985885</c:v>
                      </c:pt>
                      <c:pt idx="7256">
                        <c:v>2019.8657534246158</c:v>
                      </c:pt>
                      <c:pt idx="7257">
                        <c:v>2019.8684931506432</c:v>
                      </c:pt>
                      <c:pt idx="7258">
                        <c:v>2019.8712328766705</c:v>
                      </c:pt>
                      <c:pt idx="7259">
                        <c:v>2019.8739726026979</c:v>
                      </c:pt>
                      <c:pt idx="7260">
                        <c:v>2019.8767123287253</c:v>
                      </c:pt>
                      <c:pt idx="7261">
                        <c:v>2019.8794520547526</c:v>
                      </c:pt>
                      <c:pt idx="7262">
                        <c:v>2019.88219178078</c:v>
                      </c:pt>
                      <c:pt idx="7263">
                        <c:v>2019.8849315068073</c:v>
                      </c:pt>
                      <c:pt idx="7264">
                        <c:v>2019.8876712328347</c:v>
                      </c:pt>
                      <c:pt idx="7265">
                        <c:v>2019.890410958862</c:v>
                      </c:pt>
                      <c:pt idx="7266">
                        <c:v>2019.8931506848894</c:v>
                      </c:pt>
                      <c:pt idx="7267">
                        <c:v>2019.8958904109168</c:v>
                      </c:pt>
                      <c:pt idx="7268">
                        <c:v>2019.8986301369441</c:v>
                      </c:pt>
                      <c:pt idx="7269">
                        <c:v>2019.9013698629715</c:v>
                      </c:pt>
                      <c:pt idx="7270">
                        <c:v>2019.9041095889988</c:v>
                      </c:pt>
                      <c:pt idx="7271">
                        <c:v>2019.9068493150262</c:v>
                      </c:pt>
                      <c:pt idx="7272">
                        <c:v>2019.9095890410536</c:v>
                      </c:pt>
                      <c:pt idx="7273">
                        <c:v>2019.9123287670809</c:v>
                      </c:pt>
                      <c:pt idx="7274">
                        <c:v>2019.9150684931083</c:v>
                      </c:pt>
                      <c:pt idx="7275">
                        <c:v>2019.9178082191356</c:v>
                      </c:pt>
                      <c:pt idx="7276">
                        <c:v>2019.920547945163</c:v>
                      </c:pt>
                      <c:pt idx="7277">
                        <c:v>2019.9232876711903</c:v>
                      </c:pt>
                      <c:pt idx="7278">
                        <c:v>2019.9260273972177</c:v>
                      </c:pt>
                      <c:pt idx="7279">
                        <c:v>2019.9287671232451</c:v>
                      </c:pt>
                      <c:pt idx="7280">
                        <c:v>2019.9315068492724</c:v>
                      </c:pt>
                      <c:pt idx="7281">
                        <c:v>2019.9342465752998</c:v>
                      </c:pt>
                      <c:pt idx="7282">
                        <c:v>2019.9369863013271</c:v>
                      </c:pt>
                      <c:pt idx="7283">
                        <c:v>2019.9397260273545</c:v>
                      </c:pt>
                      <c:pt idx="7284">
                        <c:v>2019.9424657533818</c:v>
                      </c:pt>
                      <c:pt idx="7285">
                        <c:v>2019.9452054794092</c:v>
                      </c:pt>
                      <c:pt idx="7286">
                        <c:v>2019.9479452054366</c:v>
                      </c:pt>
                      <c:pt idx="7287">
                        <c:v>2019.9506849314639</c:v>
                      </c:pt>
                      <c:pt idx="7288">
                        <c:v>2019.9534246574913</c:v>
                      </c:pt>
                      <c:pt idx="7289">
                        <c:v>2019.9561643835186</c:v>
                      </c:pt>
                      <c:pt idx="7290">
                        <c:v>2019.958904109546</c:v>
                      </c:pt>
                      <c:pt idx="7291">
                        <c:v>2019.9616438355733</c:v>
                      </c:pt>
                      <c:pt idx="7292">
                        <c:v>2019.9643835616007</c:v>
                      </c:pt>
                      <c:pt idx="7293">
                        <c:v>2019.9671232876281</c:v>
                      </c:pt>
                      <c:pt idx="7294">
                        <c:v>2019.9698630136554</c:v>
                      </c:pt>
                      <c:pt idx="7295">
                        <c:v>2019.9726027396828</c:v>
                      </c:pt>
                      <c:pt idx="7296">
                        <c:v>2019.9753424657101</c:v>
                      </c:pt>
                      <c:pt idx="7297">
                        <c:v>2019.9780821917375</c:v>
                      </c:pt>
                      <c:pt idx="7298">
                        <c:v>2019.9808219177648</c:v>
                      </c:pt>
                      <c:pt idx="7299">
                        <c:v>2019.9835616437922</c:v>
                      </c:pt>
                      <c:pt idx="7300">
                        <c:v>2019.9863013698196</c:v>
                      </c:pt>
                      <c:pt idx="7301">
                        <c:v>2019.9890410958469</c:v>
                      </c:pt>
                      <c:pt idx="7302">
                        <c:v>2019.9917808218743</c:v>
                      </c:pt>
                      <c:pt idx="7303">
                        <c:v>2019.9945205479016</c:v>
                      </c:pt>
                      <c:pt idx="7304">
                        <c:v>2019.997260273929</c:v>
                      </c:pt>
                      <c:pt idx="7305">
                        <c:v>2019.9999999999563</c:v>
                      </c:pt>
                      <c:pt idx="7306">
                        <c:v>2020.0027397259837</c:v>
                      </c:pt>
                      <c:pt idx="7307">
                        <c:v>2020.0054794520111</c:v>
                      </c:pt>
                      <c:pt idx="7308">
                        <c:v>2020.0082191780384</c:v>
                      </c:pt>
                      <c:pt idx="7309">
                        <c:v>2020.0109589040658</c:v>
                      </c:pt>
                      <c:pt idx="7310">
                        <c:v>2020.0136986300931</c:v>
                      </c:pt>
                      <c:pt idx="7311">
                        <c:v>2020.0164383561205</c:v>
                      </c:pt>
                      <c:pt idx="7312">
                        <c:v>2020.0191780821478</c:v>
                      </c:pt>
                      <c:pt idx="7313">
                        <c:v>2020.0219178081752</c:v>
                      </c:pt>
                      <c:pt idx="7314">
                        <c:v>2020.0246575342026</c:v>
                      </c:pt>
                      <c:pt idx="7315">
                        <c:v>2020.0273972602299</c:v>
                      </c:pt>
                      <c:pt idx="7316">
                        <c:v>2020.0301369862573</c:v>
                      </c:pt>
                      <c:pt idx="7317">
                        <c:v>2020.0328767122846</c:v>
                      </c:pt>
                      <c:pt idx="7318">
                        <c:v>2020.035616438312</c:v>
                      </c:pt>
                      <c:pt idx="7319">
                        <c:v>2020.0383561643393</c:v>
                      </c:pt>
                      <c:pt idx="7320">
                        <c:v>2020.0410958903667</c:v>
                      </c:pt>
                      <c:pt idx="7321">
                        <c:v>2020.0438356163941</c:v>
                      </c:pt>
                      <c:pt idx="7322">
                        <c:v>2020.0465753424214</c:v>
                      </c:pt>
                      <c:pt idx="7323">
                        <c:v>2020.0493150684488</c:v>
                      </c:pt>
                      <c:pt idx="7324">
                        <c:v>2020.0520547944761</c:v>
                      </c:pt>
                      <c:pt idx="7325">
                        <c:v>2020.0547945205035</c:v>
                      </c:pt>
                      <c:pt idx="7326">
                        <c:v>2020.0575342465308</c:v>
                      </c:pt>
                      <c:pt idx="7327">
                        <c:v>2020.0602739725582</c:v>
                      </c:pt>
                      <c:pt idx="7328">
                        <c:v>2020.0630136985856</c:v>
                      </c:pt>
                      <c:pt idx="7329">
                        <c:v>2020.0657534246129</c:v>
                      </c:pt>
                      <c:pt idx="7330">
                        <c:v>2020.0684931506403</c:v>
                      </c:pt>
                      <c:pt idx="7331">
                        <c:v>2020.0712328766676</c:v>
                      </c:pt>
                      <c:pt idx="7332">
                        <c:v>2020.073972602695</c:v>
                      </c:pt>
                      <c:pt idx="7333">
                        <c:v>2020.0767123287224</c:v>
                      </c:pt>
                      <c:pt idx="7334">
                        <c:v>2020.0794520547497</c:v>
                      </c:pt>
                      <c:pt idx="7335">
                        <c:v>2020.0821917807771</c:v>
                      </c:pt>
                      <c:pt idx="7336">
                        <c:v>2020.0849315068044</c:v>
                      </c:pt>
                      <c:pt idx="7337">
                        <c:v>2020.0876712328318</c:v>
                      </c:pt>
                      <c:pt idx="7338">
                        <c:v>2020.0904109588591</c:v>
                      </c:pt>
                      <c:pt idx="7339">
                        <c:v>2020.0931506848865</c:v>
                      </c:pt>
                      <c:pt idx="7340">
                        <c:v>2020.0958904109139</c:v>
                      </c:pt>
                      <c:pt idx="7341">
                        <c:v>2020.0986301369412</c:v>
                      </c:pt>
                      <c:pt idx="7342">
                        <c:v>2020.1013698629686</c:v>
                      </c:pt>
                      <c:pt idx="7343">
                        <c:v>2020.1041095889959</c:v>
                      </c:pt>
                      <c:pt idx="7344">
                        <c:v>2020.1068493150233</c:v>
                      </c:pt>
                      <c:pt idx="7345">
                        <c:v>2020.1095890410506</c:v>
                      </c:pt>
                      <c:pt idx="7346">
                        <c:v>2020.112328767078</c:v>
                      </c:pt>
                      <c:pt idx="7347">
                        <c:v>2020.1150684931054</c:v>
                      </c:pt>
                      <c:pt idx="7348">
                        <c:v>2020.1178082191327</c:v>
                      </c:pt>
                      <c:pt idx="7349">
                        <c:v>2020.1205479451601</c:v>
                      </c:pt>
                      <c:pt idx="7350">
                        <c:v>2020.1232876711874</c:v>
                      </c:pt>
                      <c:pt idx="7351">
                        <c:v>2020.1260273972148</c:v>
                      </c:pt>
                      <c:pt idx="7352">
                        <c:v>2020.1287671232421</c:v>
                      </c:pt>
                    </c:numCache>
                  </c:numRef>
                </c:xVal>
                <c:yVal>
                  <c:numRef>
                    <c:extLst>
                      <c:ext uri="{02D57815-91ED-43cb-92C2-25804820EDAC}">
                        <c15:formulaRef>
                          <c15:sqref>AirQualityData!$K$6:$K$7358</c15:sqref>
                        </c15:formulaRef>
                      </c:ext>
                    </c:extLst>
                    <c:numCache>
                      <c:formatCode>General</c:formatCode>
                      <c:ptCount val="7353"/>
                      <c:pt idx="0">
                        <c:v>36</c:v>
                      </c:pt>
                      <c:pt idx="1">
                        <c:v>31</c:v>
                      </c:pt>
                      <c:pt idx="2">
                        <c:v>13</c:v>
                      </c:pt>
                      <c:pt idx="3">
                        <c:v>28</c:v>
                      </c:pt>
                      <c:pt idx="4">
                        <c:v>27</c:v>
                      </c:pt>
                      <c:pt idx="5">
                        <c:v>31</c:v>
                      </c:pt>
                      <c:pt idx="6">
                        <c:v>30</c:v>
                      </c:pt>
                      <c:pt idx="7">
                        <c:v>48</c:v>
                      </c:pt>
                      <c:pt idx="8">
                        <c:v>38</c:v>
                      </c:pt>
                      <c:pt idx="9">
                        <c:v>46</c:v>
                      </c:pt>
                      <c:pt idx="10">
                        <c:v>33</c:v>
                      </c:pt>
                      <c:pt idx="11">
                        <c:v>32</c:v>
                      </c:pt>
                      <c:pt idx="12">
                        <c:v>27</c:v>
                      </c:pt>
                      <c:pt idx="13">
                        <c:v>18</c:v>
                      </c:pt>
                      <c:pt idx="14">
                        <c:v>20</c:v>
                      </c:pt>
                      <c:pt idx="15">
                        <c:v>16</c:v>
                      </c:pt>
                      <c:pt idx="16">
                        <c:v>24</c:v>
                      </c:pt>
                      <c:pt idx="17">
                        <c:v>15</c:v>
                      </c:pt>
                      <c:pt idx="18">
                        <c:v>28</c:v>
                      </c:pt>
                      <c:pt idx="19">
                        <c:v>46</c:v>
                      </c:pt>
                      <c:pt idx="20">
                        <c:v>42</c:v>
                      </c:pt>
                      <c:pt idx="21">
                        <c:v>47</c:v>
                      </c:pt>
                      <c:pt idx="22">
                        <c:v>39</c:v>
                      </c:pt>
                      <c:pt idx="23">
                        <c:v>26</c:v>
                      </c:pt>
                      <c:pt idx="24">
                        <c:v>58</c:v>
                      </c:pt>
                      <c:pt idx="27">
                        <c:v>47</c:v>
                      </c:pt>
                      <c:pt idx="28">
                        <c:v>35</c:v>
                      </c:pt>
                      <c:pt idx="29">
                        <c:v>41</c:v>
                      </c:pt>
                      <c:pt idx="30">
                        <c:v>36</c:v>
                      </c:pt>
                      <c:pt idx="31">
                        <c:v>38</c:v>
                      </c:pt>
                      <c:pt idx="34">
                        <c:v>39</c:v>
                      </c:pt>
                      <c:pt idx="35">
                        <c:v>32</c:v>
                      </c:pt>
                      <c:pt idx="38">
                        <c:v>30</c:v>
                      </c:pt>
                      <c:pt idx="39">
                        <c:v>35</c:v>
                      </c:pt>
                      <c:pt idx="40">
                        <c:v>25</c:v>
                      </c:pt>
                      <c:pt idx="41">
                        <c:v>49</c:v>
                      </c:pt>
                      <c:pt idx="42">
                        <c:v>29</c:v>
                      </c:pt>
                      <c:pt idx="43">
                        <c:v>22</c:v>
                      </c:pt>
                      <c:pt idx="44">
                        <c:v>50</c:v>
                      </c:pt>
                      <c:pt idx="45">
                        <c:v>41</c:v>
                      </c:pt>
                      <c:pt idx="46">
                        <c:v>26</c:v>
                      </c:pt>
                      <c:pt idx="47">
                        <c:v>34</c:v>
                      </c:pt>
                      <c:pt idx="48">
                        <c:v>42</c:v>
                      </c:pt>
                      <c:pt idx="49">
                        <c:v>9.9</c:v>
                      </c:pt>
                      <c:pt idx="50">
                        <c:v>36</c:v>
                      </c:pt>
                      <c:pt idx="51">
                        <c:v>25</c:v>
                      </c:pt>
                      <c:pt idx="52">
                        <c:v>49</c:v>
                      </c:pt>
                      <c:pt idx="53">
                        <c:v>42</c:v>
                      </c:pt>
                      <c:pt idx="54">
                        <c:v>42</c:v>
                      </c:pt>
                      <c:pt idx="55">
                        <c:v>35</c:v>
                      </c:pt>
                      <c:pt idx="56">
                        <c:v>37</c:v>
                      </c:pt>
                      <c:pt idx="57">
                        <c:v>30</c:v>
                      </c:pt>
                      <c:pt idx="58">
                        <c:v>36</c:v>
                      </c:pt>
                      <c:pt idx="59">
                        <c:v>28</c:v>
                      </c:pt>
                      <c:pt idx="61">
                        <c:v>34</c:v>
                      </c:pt>
                      <c:pt idx="62">
                        <c:v>12</c:v>
                      </c:pt>
                      <c:pt idx="63">
                        <c:v>8.3000000000000007</c:v>
                      </c:pt>
                      <c:pt idx="64">
                        <c:v>37</c:v>
                      </c:pt>
                      <c:pt idx="65">
                        <c:v>31</c:v>
                      </c:pt>
                      <c:pt idx="66">
                        <c:v>34</c:v>
                      </c:pt>
                      <c:pt idx="67">
                        <c:v>32</c:v>
                      </c:pt>
                      <c:pt idx="68">
                        <c:v>20</c:v>
                      </c:pt>
                      <c:pt idx="69">
                        <c:v>38</c:v>
                      </c:pt>
                      <c:pt idx="70">
                        <c:v>14</c:v>
                      </c:pt>
                      <c:pt idx="71">
                        <c:v>27</c:v>
                      </c:pt>
                      <c:pt idx="72">
                        <c:v>39</c:v>
                      </c:pt>
                      <c:pt idx="73">
                        <c:v>13</c:v>
                      </c:pt>
                      <c:pt idx="74">
                        <c:v>10</c:v>
                      </c:pt>
                      <c:pt idx="75">
                        <c:v>14</c:v>
                      </c:pt>
                      <c:pt idx="76">
                        <c:v>10</c:v>
                      </c:pt>
                      <c:pt idx="77">
                        <c:v>6.3</c:v>
                      </c:pt>
                      <c:pt idx="78">
                        <c:v>10</c:v>
                      </c:pt>
                      <c:pt idx="79">
                        <c:v>30</c:v>
                      </c:pt>
                      <c:pt idx="80">
                        <c:v>29</c:v>
                      </c:pt>
                      <c:pt idx="81">
                        <c:v>41</c:v>
                      </c:pt>
                      <c:pt idx="82">
                        <c:v>41</c:v>
                      </c:pt>
                      <c:pt idx="83">
                        <c:v>40</c:v>
                      </c:pt>
                      <c:pt idx="84">
                        <c:v>35</c:v>
                      </c:pt>
                      <c:pt idx="85">
                        <c:v>27</c:v>
                      </c:pt>
                      <c:pt idx="86">
                        <c:v>5.0999999999999996</c:v>
                      </c:pt>
                      <c:pt idx="87">
                        <c:v>4.5999999999999996</c:v>
                      </c:pt>
                      <c:pt idx="88">
                        <c:v>5.4</c:v>
                      </c:pt>
                      <c:pt idx="89">
                        <c:v>7</c:v>
                      </c:pt>
                      <c:pt idx="90">
                        <c:v>26</c:v>
                      </c:pt>
                      <c:pt idx="91">
                        <c:v>30</c:v>
                      </c:pt>
                      <c:pt idx="92">
                        <c:v>28</c:v>
                      </c:pt>
                      <c:pt idx="93">
                        <c:v>7.8</c:v>
                      </c:pt>
                      <c:pt idx="94">
                        <c:v>5.0999999999999996</c:v>
                      </c:pt>
                      <c:pt idx="96">
                        <c:v>18</c:v>
                      </c:pt>
                      <c:pt idx="97">
                        <c:v>22</c:v>
                      </c:pt>
                      <c:pt idx="98">
                        <c:v>25</c:v>
                      </c:pt>
                      <c:pt idx="99">
                        <c:v>8.1999999999999993</c:v>
                      </c:pt>
                      <c:pt idx="100">
                        <c:v>12</c:v>
                      </c:pt>
                      <c:pt idx="101">
                        <c:v>41</c:v>
                      </c:pt>
                      <c:pt idx="102">
                        <c:v>50</c:v>
                      </c:pt>
                      <c:pt idx="103">
                        <c:v>34</c:v>
                      </c:pt>
                      <c:pt idx="104">
                        <c:v>13</c:v>
                      </c:pt>
                      <c:pt idx="105">
                        <c:v>8.1</c:v>
                      </c:pt>
                      <c:pt idx="106">
                        <c:v>30</c:v>
                      </c:pt>
                      <c:pt idx="107">
                        <c:v>28</c:v>
                      </c:pt>
                      <c:pt idx="108">
                        <c:v>31</c:v>
                      </c:pt>
                      <c:pt idx="109">
                        <c:v>30</c:v>
                      </c:pt>
                      <c:pt idx="110">
                        <c:v>36</c:v>
                      </c:pt>
                      <c:pt idx="111">
                        <c:v>21</c:v>
                      </c:pt>
                      <c:pt idx="116">
                        <c:v>32</c:v>
                      </c:pt>
                      <c:pt idx="117">
                        <c:v>26</c:v>
                      </c:pt>
                      <c:pt idx="118">
                        <c:v>14</c:v>
                      </c:pt>
                      <c:pt idx="119">
                        <c:v>30</c:v>
                      </c:pt>
                      <c:pt idx="120">
                        <c:v>21</c:v>
                      </c:pt>
                      <c:pt idx="121">
                        <c:v>6.6</c:v>
                      </c:pt>
                      <c:pt idx="122">
                        <c:v>6.7</c:v>
                      </c:pt>
                      <c:pt idx="123">
                        <c:v>6.1</c:v>
                      </c:pt>
                      <c:pt idx="124">
                        <c:v>6.7</c:v>
                      </c:pt>
                      <c:pt idx="125">
                        <c:v>7.5</c:v>
                      </c:pt>
                      <c:pt idx="126">
                        <c:v>14</c:v>
                      </c:pt>
                      <c:pt idx="127">
                        <c:v>17</c:v>
                      </c:pt>
                      <c:pt idx="128">
                        <c:v>15</c:v>
                      </c:pt>
                      <c:pt idx="129">
                        <c:v>16</c:v>
                      </c:pt>
                      <c:pt idx="131">
                        <c:v>9.9</c:v>
                      </c:pt>
                      <c:pt idx="132">
                        <c:v>17</c:v>
                      </c:pt>
                      <c:pt idx="133">
                        <c:v>28</c:v>
                      </c:pt>
                      <c:pt idx="134">
                        <c:v>34</c:v>
                      </c:pt>
                      <c:pt idx="135">
                        <c:v>42</c:v>
                      </c:pt>
                      <c:pt idx="138">
                        <c:v>27</c:v>
                      </c:pt>
                      <c:pt idx="139">
                        <c:v>19</c:v>
                      </c:pt>
                      <c:pt idx="140">
                        <c:v>31</c:v>
                      </c:pt>
                      <c:pt idx="141">
                        <c:v>16</c:v>
                      </c:pt>
                      <c:pt idx="143">
                        <c:v>35</c:v>
                      </c:pt>
                      <c:pt idx="144">
                        <c:v>39</c:v>
                      </c:pt>
                      <c:pt idx="145">
                        <c:v>30</c:v>
                      </c:pt>
                      <c:pt idx="146">
                        <c:v>30</c:v>
                      </c:pt>
                      <c:pt idx="147">
                        <c:v>34</c:v>
                      </c:pt>
                      <c:pt idx="148">
                        <c:v>23</c:v>
                      </c:pt>
                      <c:pt idx="149">
                        <c:v>23</c:v>
                      </c:pt>
                      <c:pt idx="150">
                        <c:v>23</c:v>
                      </c:pt>
                      <c:pt idx="151">
                        <c:v>39</c:v>
                      </c:pt>
                      <c:pt idx="152">
                        <c:v>37</c:v>
                      </c:pt>
                      <c:pt idx="153">
                        <c:v>43</c:v>
                      </c:pt>
                      <c:pt idx="154">
                        <c:v>33</c:v>
                      </c:pt>
                      <c:pt idx="155">
                        <c:v>35</c:v>
                      </c:pt>
                      <c:pt idx="156">
                        <c:v>15</c:v>
                      </c:pt>
                      <c:pt idx="157">
                        <c:v>29</c:v>
                      </c:pt>
                      <c:pt idx="158">
                        <c:v>27</c:v>
                      </c:pt>
                      <c:pt idx="159">
                        <c:v>17</c:v>
                      </c:pt>
                      <c:pt idx="160">
                        <c:v>42</c:v>
                      </c:pt>
                      <c:pt idx="161">
                        <c:v>24</c:v>
                      </c:pt>
                      <c:pt idx="162">
                        <c:v>26</c:v>
                      </c:pt>
                      <c:pt idx="163">
                        <c:v>27</c:v>
                      </c:pt>
                      <c:pt idx="164">
                        <c:v>27</c:v>
                      </c:pt>
                      <c:pt idx="165">
                        <c:v>33</c:v>
                      </c:pt>
                      <c:pt idx="166">
                        <c:v>23</c:v>
                      </c:pt>
                      <c:pt idx="167">
                        <c:v>25</c:v>
                      </c:pt>
                      <c:pt idx="170">
                        <c:v>38</c:v>
                      </c:pt>
                      <c:pt idx="171">
                        <c:v>39</c:v>
                      </c:pt>
                      <c:pt idx="173">
                        <c:v>36</c:v>
                      </c:pt>
                      <c:pt idx="174">
                        <c:v>27</c:v>
                      </c:pt>
                      <c:pt idx="175">
                        <c:v>15</c:v>
                      </c:pt>
                      <c:pt idx="179">
                        <c:v>31</c:v>
                      </c:pt>
                      <c:pt idx="180">
                        <c:v>30</c:v>
                      </c:pt>
                      <c:pt idx="181">
                        <c:v>20</c:v>
                      </c:pt>
                      <c:pt idx="182">
                        <c:v>38</c:v>
                      </c:pt>
                      <c:pt idx="183">
                        <c:v>36</c:v>
                      </c:pt>
                      <c:pt idx="184">
                        <c:v>34</c:v>
                      </c:pt>
                      <c:pt idx="185">
                        <c:v>14</c:v>
                      </c:pt>
                      <c:pt idx="186">
                        <c:v>13</c:v>
                      </c:pt>
                      <c:pt idx="187">
                        <c:v>27</c:v>
                      </c:pt>
                      <c:pt idx="188">
                        <c:v>11</c:v>
                      </c:pt>
                      <c:pt idx="189">
                        <c:v>26</c:v>
                      </c:pt>
                      <c:pt idx="190">
                        <c:v>40</c:v>
                      </c:pt>
                      <c:pt idx="191">
                        <c:v>19</c:v>
                      </c:pt>
                      <c:pt idx="192">
                        <c:v>11</c:v>
                      </c:pt>
                      <c:pt idx="193">
                        <c:v>41</c:v>
                      </c:pt>
                      <c:pt idx="194">
                        <c:v>24</c:v>
                      </c:pt>
                      <c:pt idx="195">
                        <c:v>11</c:v>
                      </c:pt>
                      <c:pt idx="196">
                        <c:v>9.4</c:v>
                      </c:pt>
                      <c:pt idx="197">
                        <c:v>9.8000000000000007</c:v>
                      </c:pt>
                      <c:pt idx="198">
                        <c:v>19</c:v>
                      </c:pt>
                      <c:pt idx="199">
                        <c:v>22</c:v>
                      </c:pt>
                      <c:pt idx="200">
                        <c:v>20</c:v>
                      </c:pt>
                      <c:pt idx="201">
                        <c:v>14</c:v>
                      </c:pt>
                      <c:pt idx="202">
                        <c:v>20</c:v>
                      </c:pt>
                      <c:pt idx="203">
                        <c:v>8.1</c:v>
                      </c:pt>
                      <c:pt idx="204">
                        <c:v>9.8000000000000007</c:v>
                      </c:pt>
                      <c:pt idx="205">
                        <c:v>6.5</c:v>
                      </c:pt>
                      <c:pt idx="206">
                        <c:v>16</c:v>
                      </c:pt>
                      <c:pt idx="207">
                        <c:v>42</c:v>
                      </c:pt>
                      <c:pt idx="208">
                        <c:v>43</c:v>
                      </c:pt>
                      <c:pt idx="209">
                        <c:v>46</c:v>
                      </c:pt>
                      <c:pt idx="210">
                        <c:v>28</c:v>
                      </c:pt>
                      <c:pt idx="211">
                        <c:v>27</c:v>
                      </c:pt>
                      <c:pt idx="212">
                        <c:v>34</c:v>
                      </c:pt>
                      <c:pt idx="213">
                        <c:v>38</c:v>
                      </c:pt>
                      <c:pt idx="214">
                        <c:v>33</c:v>
                      </c:pt>
                      <c:pt idx="215">
                        <c:v>33</c:v>
                      </c:pt>
                      <c:pt idx="216">
                        <c:v>11</c:v>
                      </c:pt>
                      <c:pt idx="217">
                        <c:v>19</c:v>
                      </c:pt>
                      <c:pt idx="218">
                        <c:v>15</c:v>
                      </c:pt>
                      <c:pt idx="219">
                        <c:v>9.8000000000000007</c:v>
                      </c:pt>
                      <c:pt idx="220">
                        <c:v>32</c:v>
                      </c:pt>
                      <c:pt idx="221">
                        <c:v>42</c:v>
                      </c:pt>
                      <c:pt idx="222">
                        <c:v>31</c:v>
                      </c:pt>
                      <c:pt idx="223">
                        <c:v>22</c:v>
                      </c:pt>
                      <c:pt idx="224">
                        <c:v>30</c:v>
                      </c:pt>
                      <c:pt idx="227">
                        <c:v>38</c:v>
                      </c:pt>
                      <c:pt idx="228">
                        <c:v>39</c:v>
                      </c:pt>
                      <c:pt idx="229">
                        <c:v>45</c:v>
                      </c:pt>
                      <c:pt idx="230">
                        <c:v>46</c:v>
                      </c:pt>
                      <c:pt idx="231">
                        <c:v>26</c:v>
                      </c:pt>
                      <c:pt idx="232">
                        <c:v>19</c:v>
                      </c:pt>
                      <c:pt idx="233">
                        <c:v>35</c:v>
                      </c:pt>
                      <c:pt idx="234">
                        <c:v>23</c:v>
                      </c:pt>
                      <c:pt idx="235">
                        <c:v>16</c:v>
                      </c:pt>
                      <c:pt idx="236">
                        <c:v>20</c:v>
                      </c:pt>
                      <c:pt idx="237">
                        <c:v>24</c:v>
                      </c:pt>
                      <c:pt idx="238">
                        <c:v>32</c:v>
                      </c:pt>
                      <c:pt idx="239">
                        <c:v>35</c:v>
                      </c:pt>
                      <c:pt idx="240">
                        <c:v>26</c:v>
                      </c:pt>
                      <c:pt idx="241">
                        <c:v>25</c:v>
                      </c:pt>
                      <c:pt idx="242">
                        <c:v>16</c:v>
                      </c:pt>
                      <c:pt idx="243">
                        <c:v>38</c:v>
                      </c:pt>
                      <c:pt idx="244">
                        <c:v>47</c:v>
                      </c:pt>
                      <c:pt idx="245">
                        <c:v>15</c:v>
                      </c:pt>
                      <c:pt idx="246">
                        <c:v>6.4</c:v>
                      </c:pt>
                      <c:pt idx="247">
                        <c:v>25</c:v>
                      </c:pt>
                      <c:pt idx="248">
                        <c:v>38</c:v>
                      </c:pt>
                      <c:pt idx="249">
                        <c:v>27</c:v>
                      </c:pt>
                      <c:pt idx="250">
                        <c:v>40</c:v>
                      </c:pt>
                      <c:pt idx="251">
                        <c:v>39</c:v>
                      </c:pt>
                      <c:pt idx="252">
                        <c:v>26</c:v>
                      </c:pt>
                      <c:pt idx="253">
                        <c:v>32</c:v>
                      </c:pt>
                      <c:pt idx="254">
                        <c:v>31</c:v>
                      </c:pt>
                      <c:pt idx="255">
                        <c:v>22</c:v>
                      </c:pt>
                      <c:pt idx="256">
                        <c:v>25</c:v>
                      </c:pt>
                      <c:pt idx="257">
                        <c:v>24</c:v>
                      </c:pt>
                      <c:pt idx="258">
                        <c:v>21</c:v>
                      </c:pt>
                      <c:pt idx="259">
                        <c:v>9</c:v>
                      </c:pt>
                      <c:pt idx="260">
                        <c:v>29</c:v>
                      </c:pt>
                      <c:pt idx="261">
                        <c:v>27</c:v>
                      </c:pt>
                      <c:pt idx="262">
                        <c:v>20</c:v>
                      </c:pt>
                      <c:pt idx="263">
                        <c:v>30</c:v>
                      </c:pt>
                      <c:pt idx="264">
                        <c:v>38</c:v>
                      </c:pt>
                      <c:pt idx="265">
                        <c:v>40</c:v>
                      </c:pt>
                      <c:pt idx="266">
                        <c:v>16</c:v>
                      </c:pt>
                      <c:pt idx="267">
                        <c:v>37</c:v>
                      </c:pt>
                      <c:pt idx="268">
                        <c:v>29</c:v>
                      </c:pt>
                      <c:pt idx="269">
                        <c:v>36</c:v>
                      </c:pt>
                      <c:pt idx="273">
                        <c:v>33</c:v>
                      </c:pt>
                      <c:pt idx="274">
                        <c:v>46</c:v>
                      </c:pt>
                      <c:pt idx="275">
                        <c:v>22</c:v>
                      </c:pt>
                      <c:pt idx="276">
                        <c:v>30</c:v>
                      </c:pt>
                      <c:pt idx="277">
                        <c:v>29</c:v>
                      </c:pt>
                      <c:pt idx="278">
                        <c:v>22</c:v>
                      </c:pt>
                      <c:pt idx="279">
                        <c:v>16</c:v>
                      </c:pt>
                      <c:pt idx="280">
                        <c:v>27</c:v>
                      </c:pt>
                      <c:pt idx="283">
                        <c:v>26</c:v>
                      </c:pt>
                      <c:pt idx="290">
                        <c:v>37</c:v>
                      </c:pt>
                      <c:pt idx="291">
                        <c:v>43</c:v>
                      </c:pt>
                      <c:pt idx="292">
                        <c:v>45</c:v>
                      </c:pt>
                      <c:pt idx="293">
                        <c:v>31</c:v>
                      </c:pt>
                      <c:pt idx="294">
                        <c:v>14</c:v>
                      </c:pt>
                      <c:pt idx="295">
                        <c:v>39</c:v>
                      </c:pt>
                      <c:pt idx="296">
                        <c:v>32</c:v>
                      </c:pt>
                      <c:pt idx="299">
                        <c:v>48</c:v>
                      </c:pt>
                      <c:pt idx="300">
                        <c:v>51</c:v>
                      </c:pt>
                      <c:pt idx="301">
                        <c:v>36</c:v>
                      </c:pt>
                      <c:pt idx="302">
                        <c:v>33</c:v>
                      </c:pt>
                      <c:pt idx="304">
                        <c:v>39</c:v>
                      </c:pt>
                      <c:pt idx="305">
                        <c:v>43</c:v>
                      </c:pt>
                      <c:pt idx="306">
                        <c:v>37</c:v>
                      </c:pt>
                      <c:pt idx="307">
                        <c:v>39</c:v>
                      </c:pt>
                      <c:pt idx="308">
                        <c:v>40</c:v>
                      </c:pt>
                      <c:pt idx="309">
                        <c:v>20</c:v>
                      </c:pt>
                      <c:pt idx="310">
                        <c:v>18</c:v>
                      </c:pt>
                      <c:pt idx="311">
                        <c:v>16</c:v>
                      </c:pt>
                      <c:pt idx="312">
                        <c:v>40</c:v>
                      </c:pt>
                      <c:pt idx="313">
                        <c:v>54</c:v>
                      </c:pt>
                      <c:pt idx="314">
                        <c:v>57</c:v>
                      </c:pt>
                      <c:pt idx="315">
                        <c:v>29</c:v>
                      </c:pt>
                      <c:pt idx="316">
                        <c:v>46</c:v>
                      </c:pt>
                      <c:pt idx="317">
                        <c:v>50</c:v>
                      </c:pt>
                      <c:pt idx="318">
                        <c:v>52</c:v>
                      </c:pt>
                      <c:pt idx="319">
                        <c:v>82</c:v>
                      </c:pt>
                      <c:pt idx="320">
                        <c:v>39</c:v>
                      </c:pt>
                      <c:pt idx="321">
                        <c:v>45</c:v>
                      </c:pt>
                      <c:pt idx="322">
                        <c:v>36</c:v>
                      </c:pt>
                      <c:pt idx="325">
                        <c:v>30</c:v>
                      </c:pt>
                      <c:pt idx="326">
                        <c:v>34</c:v>
                      </c:pt>
                      <c:pt idx="327">
                        <c:v>42</c:v>
                      </c:pt>
                      <c:pt idx="328">
                        <c:v>47</c:v>
                      </c:pt>
                      <c:pt idx="329">
                        <c:v>28</c:v>
                      </c:pt>
                      <c:pt idx="330">
                        <c:v>41</c:v>
                      </c:pt>
                      <c:pt idx="331">
                        <c:v>36</c:v>
                      </c:pt>
                      <c:pt idx="332">
                        <c:v>35</c:v>
                      </c:pt>
                      <c:pt idx="333">
                        <c:v>35</c:v>
                      </c:pt>
                      <c:pt idx="335">
                        <c:v>33</c:v>
                      </c:pt>
                      <c:pt idx="336">
                        <c:v>32</c:v>
                      </c:pt>
                      <c:pt idx="337">
                        <c:v>46</c:v>
                      </c:pt>
                      <c:pt idx="338">
                        <c:v>27</c:v>
                      </c:pt>
                      <c:pt idx="339">
                        <c:v>32</c:v>
                      </c:pt>
                      <c:pt idx="340">
                        <c:v>40</c:v>
                      </c:pt>
                      <c:pt idx="341">
                        <c:v>36</c:v>
                      </c:pt>
                      <c:pt idx="343">
                        <c:v>26</c:v>
                      </c:pt>
                      <c:pt idx="344">
                        <c:v>34</c:v>
                      </c:pt>
                      <c:pt idx="345">
                        <c:v>29</c:v>
                      </c:pt>
                      <c:pt idx="346">
                        <c:v>24</c:v>
                      </c:pt>
                      <c:pt idx="347">
                        <c:v>27</c:v>
                      </c:pt>
                      <c:pt idx="348">
                        <c:v>37</c:v>
                      </c:pt>
                      <c:pt idx="349">
                        <c:v>26</c:v>
                      </c:pt>
                      <c:pt idx="350">
                        <c:v>34</c:v>
                      </c:pt>
                      <c:pt idx="351">
                        <c:v>33</c:v>
                      </c:pt>
                      <c:pt idx="352">
                        <c:v>29</c:v>
                      </c:pt>
                      <c:pt idx="353">
                        <c:v>20</c:v>
                      </c:pt>
                      <c:pt idx="354">
                        <c:v>12</c:v>
                      </c:pt>
                      <c:pt idx="355">
                        <c:v>30</c:v>
                      </c:pt>
                      <c:pt idx="356">
                        <c:v>28</c:v>
                      </c:pt>
                      <c:pt idx="357">
                        <c:v>23</c:v>
                      </c:pt>
                      <c:pt idx="358">
                        <c:v>14</c:v>
                      </c:pt>
                      <c:pt idx="359">
                        <c:v>3.8</c:v>
                      </c:pt>
                      <c:pt idx="362">
                        <c:v>25</c:v>
                      </c:pt>
                      <c:pt idx="363">
                        <c:v>23</c:v>
                      </c:pt>
                      <c:pt idx="364">
                        <c:v>19</c:v>
                      </c:pt>
                      <c:pt idx="365">
                        <c:v>19</c:v>
                      </c:pt>
                      <c:pt idx="366">
                        <c:v>17</c:v>
                      </c:pt>
                      <c:pt idx="367">
                        <c:v>14</c:v>
                      </c:pt>
                      <c:pt idx="368">
                        <c:v>17</c:v>
                      </c:pt>
                      <c:pt idx="369">
                        <c:v>23</c:v>
                      </c:pt>
                      <c:pt idx="370">
                        <c:v>16</c:v>
                      </c:pt>
                      <c:pt idx="371">
                        <c:v>28</c:v>
                      </c:pt>
                      <c:pt idx="372">
                        <c:v>36</c:v>
                      </c:pt>
                      <c:pt idx="373">
                        <c:v>27</c:v>
                      </c:pt>
                      <c:pt idx="374">
                        <c:v>29</c:v>
                      </c:pt>
                      <c:pt idx="375">
                        <c:v>7.4</c:v>
                      </c:pt>
                      <c:pt idx="376">
                        <c:v>9.9</c:v>
                      </c:pt>
                      <c:pt idx="377">
                        <c:v>16</c:v>
                      </c:pt>
                      <c:pt idx="378">
                        <c:v>14</c:v>
                      </c:pt>
                      <c:pt idx="379">
                        <c:v>9.6999999999999993</c:v>
                      </c:pt>
                      <c:pt idx="380">
                        <c:v>15</c:v>
                      </c:pt>
                      <c:pt idx="381">
                        <c:v>26</c:v>
                      </c:pt>
                      <c:pt idx="382">
                        <c:v>26</c:v>
                      </c:pt>
                      <c:pt idx="383">
                        <c:v>21</c:v>
                      </c:pt>
                      <c:pt idx="384">
                        <c:v>37</c:v>
                      </c:pt>
                      <c:pt idx="385">
                        <c:v>26</c:v>
                      </c:pt>
                      <c:pt idx="386">
                        <c:v>26</c:v>
                      </c:pt>
                      <c:pt idx="387">
                        <c:v>27</c:v>
                      </c:pt>
                      <c:pt idx="388">
                        <c:v>26</c:v>
                      </c:pt>
                      <c:pt idx="389">
                        <c:v>29</c:v>
                      </c:pt>
                      <c:pt idx="390">
                        <c:v>30</c:v>
                      </c:pt>
                      <c:pt idx="391">
                        <c:v>32</c:v>
                      </c:pt>
                      <c:pt idx="392">
                        <c:v>27</c:v>
                      </c:pt>
                      <c:pt idx="393">
                        <c:v>22</c:v>
                      </c:pt>
                      <c:pt idx="394">
                        <c:v>23</c:v>
                      </c:pt>
                      <c:pt idx="395">
                        <c:v>30</c:v>
                      </c:pt>
                      <c:pt idx="396">
                        <c:v>18</c:v>
                      </c:pt>
                      <c:pt idx="397">
                        <c:v>45</c:v>
                      </c:pt>
                      <c:pt idx="398">
                        <c:v>32</c:v>
                      </c:pt>
                      <c:pt idx="399">
                        <c:v>23</c:v>
                      </c:pt>
                      <c:pt idx="400">
                        <c:v>31</c:v>
                      </c:pt>
                      <c:pt idx="401">
                        <c:v>42</c:v>
                      </c:pt>
                      <c:pt idx="402">
                        <c:v>24</c:v>
                      </c:pt>
                      <c:pt idx="403">
                        <c:v>19</c:v>
                      </c:pt>
                      <c:pt idx="404">
                        <c:v>7.4</c:v>
                      </c:pt>
                      <c:pt idx="405">
                        <c:v>16</c:v>
                      </c:pt>
                      <c:pt idx="406">
                        <c:v>19</c:v>
                      </c:pt>
                      <c:pt idx="407">
                        <c:v>22</c:v>
                      </c:pt>
                      <c:pt idx="409">
                        <c:v>19</c:v>
                      </c:pt>
                      <c:pt idx="410">
                        <c:v>31</c:v>
                      </c:pt>
                      <c:pt idx="411">
                        <c:v>49</c:v>
                      </c:pt>
                      <c:pt idx="412">
                        <c:v>22</c:v>
                      </c:pt>
                      <c:pt idx="413">
                        <c:v>12</c:v>
                      </c:pt>
                      <c:pt idx="414">
                        <c:v>24</c:v>
                      </c:pt>
                      <c:pt idx="415">
                        <c:v>22</c:v>
                      </c:pt>
                      <c:pt idx="416">
                        <c:v>35</c:v>
                      </c:pt>
                      <c:pt idx="417">
                        <c:v>28</c:v>
                      </c:pt>
                      <c:pt idx="418">
                        <c:v>20</c:v>
                      </c:pt>
                      <c:pt idx="419">
                        <c:v>9.8000000000000007</c:v>
                      </c:pt>
                      <c:pt idx="420">
                        <c:v>12</c:v>
                      </c:pt>
                      <c:pt idx="421">
                        <c:v>15</c:v>
                      </c:pt>
                      <c:pt idx="422">
                        <c:v>29</c:v>
                      </c:pt>
                      <c:pt idx="423">
                        <c:v>20</c:v>
                      </c:pt>
                      <c:pt idx="424">
                        <c:v>9.1</c:v>
                      </c:pt>
                      <c:pt idx="444">
                        <c:v>22</c:v>
                      </c:pt>
                      <c:pt idx="446">
                        <c:v>34</c:v>
                      </c:pt>
                      <c:pt idx="459">
                        <c:v>29</c:v>
                      </c:pt>
                      <c:pt idx="460">
                        <c:v>31</c:v>
                      </c:pt>
                      <c:pt idx="461">
                        <c:v>27</c:v>
                      </c:pt>
                      <c:pt idx="462">
                        <c:v>32</c:v>
                      </c:pt>
                      <c:pt idx="463">
                        <c:v>17</c:v>
                      </c:pt>
                      <c:pt idx="464">
                        <c:v>24</c:v>
                      </c:pt>
                      <c:pt idx="465">
                        <c:v>6.8</c:v>
                      </c:pt>
                      <c:pt idx="466">
                        <c:v>5.3</c:v>
                      </c:pt>
                      <c:pt idx="467">
                        <c:v>13</c:v>
                      </c:pt>
                      <c:pt idx="468">
                        <c:v>5</c:v>
                      </c:pt>
                      <c:pt idx="469">
                        <c:v>22</c:v>
                      </c:pt>
                      <c:pt idx="470">
                        <c:v>4.8</c:v>
                      </c:pt>
                      <c:pt idx="471">
                        <c:v>3.9</c:v>
                      </c:pt>
                      <c:pt idx="472">
                        <c:v>18</c:v>
                      </c:pt>
                      <c:pt idx="473">
                        <c:v>5</c:v>
                      </c:pt>
                      <c:pt idx="474">
                        <c:v>5.5</c:v>
                      </c:pt>
                      <c:pt idx="475">
                        <c:v>4.3</c:v>
                      </c:pt>
                      <c:pt idx="476">
                        <c:v>7.4</c:v>
                      </c:pt>
                      <c:pt idx="477">
                        <c:v>20</c:v>
                      </c:pt>
                      <c:pt idx="478">
                        <c:v>21</c:v>
                      </c:pt>
                      <c:pt idx="479">
                        <c:v>22</c:v>
                      </c:pt>
                      <c:pt idx="480">
                        <c:v>34</c:v>
                      </c:pt>
                      <c:pt idx="481">
                        <c:v>37</c:v>
                      </c:pt>
                      <c:pt idx="482">
                        <c:v>33</c:v>
                      </c:pt>
                      <c:pt idx="483">
                        <c:v>29</c:v>
                      </c:pt>
                      <c:pt idx="484">
                        <c:v>27</c:v>
                      </c:pt>
                      <c:pt idx="485">
                        <c:v>8.6999999999999993</c:v>
                      </c:pt>
                      <c:pt idx="486">
                        <c:v>6.7</c:v>
                      </c:pt>
                      <c:pt idx="487">
                        <c:v>8.1999999999999993</c:v>
                      </c:pt>
                      <c:pt idx="488">
                        <c:v>6.4</c:v>
                      </c:pt>
                      <c:pt idx="489">
                        <c:v>5.4</c:v>
                      </c:pt>
                      <c:pt idx="490">
                        <c:v>4</c:v>
                      </c:pt>
                      <c:pt idx="491">
                        <c:v>3.4</c:v>
                      </c:pt>
                      <c:pt idx="492">
                        <c:v>3.4</c:v>
                      </c:pt>
                      <c:pt idx="493">
                        <c:v>13</c:v>
                      </c:pt>
                      <c:pt idx="494">
                        <c:v>9.4</c:v>
                      </c:pt>
                      <c:pt idx="495">
                        <c:v>20</c:v>
                      </c:pt>
                      <c:pt idx="496">
                        <c:v>22</c:v>
                      </c:pt>
                      <c:pt idx="497">
                        <c:v>11</c:v>
                      </c:pt>
                      <c:pt idx="498">
                        <c:v>19</c:v>
                      </c:pt>
                      <c:pt idx="499">
                        <c:v>25</c:v>
                      </c:pt>
                      <c:pt idx="500">
                        <c:v>24</c:v>
                      </c:pt>
                      <c:pt idx="501">
                        <c:v>35</c:v>
                      </c:pt>
                      <c:pt idx="502">
                        <c:v>40</c:v>
                      </c:pt>
                      <c:pt idx="503">
                        <c:v>14</c:v>
                      </c:pt>
                      <c:pt idx="504">
                        <c:v>19</c:v>
                      </c:pt>
                      <c:pt idx="505">
                        <c:v>14</c:v>
                      </c:pt>
                      <c:pt idx="506">
                        <c:v>12</c:v>
                      </c:pt>
                      <c:pt idx="507">
                        <c:v>15</c:v>
                      </c:pt>
                      <c:pt idx="508">
                        <c:v>16</c:v>
                      </c:pt>
                      <c:pt idx="509">
                        <c:v>15</c:v>
                      </c:pt>
                      <c:pt idx="510">
                        <c:v>17</c:v>
                      </c:pt>
                      <c:pt idx="511">
                        <c:v>27</c:v>
                      </c:pt>
                      <c:pt idx="512">
                        <c:v>25</c:v>
                      </c:pt>
                      <c:pt idx="515">
                        <c:v>14</c:v>
                      </c:pt>
                      <c:pt idx="516">
                        <c:v>6.4</c:v>
                      </c:pt>
                      <c:pt idx="517">
                        <c:v>19</c:v>
                      </c:pt>
                      <c:pt idx="518">
                        <c:v>5.9</c:v>
                      </c:pt>
                      <c:pt idx="519">
                        <c:v>5</c:v>
                      </c:pt>
                      <c:pt idx="520">
                        <c:v>20</c:v>
                      </c:pt>
                      <c:pt idx="521">
                        <c:v>27</c:v>
                      </c:pt>
                      <c:pt idx="522">
                        <c:v>33</c:v>
                      </c:pt>
                      <c:pt idx="523">
                        <c:v>17</c:v>
                      </c:pt>
                      <c:pt idx="524">
                        <c:v>9.1999999999999993</c:v>
                      </c:pt>
                      <c:pt idx="525">
                        <c:v>22</c:v>
                      </c:pt>
                      <c:pt idx="526">
                        <c:v>9.1</c:v>
                      </c:pt>
                      <c:pt idx="527">
                        <c:v>14</c:v>
                      </c:pt>
                      <c:pt idx="528">
                        <c:v>18</c:v>
                      </c:pt>
                      <c:pt idx="529">
                        <c:v>19</c:v>
                      </c:pt>
                      <c:pt idx="530">
                        <c:v>27</c:v>
                      </c:pt>
                      <c:pt idx="531">
                        <c:v>33</c:v>
                      </c:pt>
                      <c:pt idx="532">
                        <c:v>23</c:v>
                      </c:pt>
                      <c:pt idx="533">
                        <c:v>3.9</c:v>
                      </c:pt>
                      <c:pt idx="534">
                        <c:v>9.5</c:v>
                      </c:pt>
                      <c:pt idx="535">
                        <c:v>33</c:v>
                      </c:pt>
                      <c:pt idx="536">
                        <c:v>30</c:v>
                      </c:pt>
                      <c:pt idx="537">
                        <c:v>6.3</c:v>
                      </c:pt>
                      <c:pt idx="538">
                        <c:v>14</c:v>
                      </c:pt>
                      <c:pt idx="539">
                        <c:v>13</c:v>
                      </c:pt>
                      <c:pt idx="540">
                        <c:v>14</c:v>
                      </c:pt>
                      <c:pt idx="541">
                        <c:v>18</c:v>
                      </c:pt>
                      <c:pt idx="543">
                        <c:v>29</c:v>
                      </c:pt>
                      <c:pt idx="544">
                        <c:v>35</c:v>
                      </c:pt>
                      <c:pt idx="545">
                        <c:v>34</c:v>
                      </c:pt>
                      <c:pt idx="546">
                        <c:v>19</c:v>
                      </c:pt>
                      <c:pt idx="552">
                        <c:v>36</c:v>
                      </c:pt>
                      <c:pt idx="553">
                        <c:v>17</c:v>
                      </c:pt>
                      <c:pt idx="554">
                        <c:v>25</c:v>
                      </c:pt>
                      <c:pt idx="555">
                        <c:v>22</c:v>
                      </c:pt>
                      <c:pt idx="556">
                        <c:v>33</c:v>
                      </c:pt>
                      <c:pt idx="557">
                        <c:v>28</c:v>
                      </c:pt>
                      <c:pt idx="558">
                        <c:v>31</c:v>
                      </c:pt>
                      <c:pt idx="559">
                        <c:v>41</c:v>
                      </c:pt>
                      <c:pt idx="560">
                        <c:v>11</c:v>
                      </c:pt>
                      <c:pt idx="561">
                        <c:v>23</c:v>
                      </c:pt>
                      <c:pt idx="562">
                        <c:v>18</c:v>
                      </c:pt>
                      <c:pt idx="563">
                        <c:v>14</c:v>
                      </c:pt>
                      <c:pt idx="564">
                        <c:v>17</c:v>
                      </c:pt>
                      <c:pt idx="565">
                        <c:v>5.5</c:v>
                      </c:pt>
                      <c:pt idx="566">
                        <c:v>30</c:v>
                      </c:pt>
                      <c:pt idx="567">
                        <c:v>24</c:v>
                      </c:pt>
                      <c:pt idx="568">
                        <c:v>28</c:v>
                      </c:pt>
                      <c:pt idx="569">
                        <c:v>22</c:v>
                      </c:pt>
                      <c:pt idx="570">
                        <c:v>13</c:v>
                      </c:pt>
                      <c:pt idx="571">
                        <c:v>21</c:v>
                      </c:pt>
                      <c:pt idx="572">
                        <c:v>33</c:v>
                      </c:pt>
                      <c:pt idx="573">
                        <c:v>20</c:v>
                      </c:pt>
                      <c:pt idx="574">
                        <c:v>15</c:v>
                      </c:pt>
                      <c:pt idx="576">
                        <c:v>21</c:v>
                      </c:pt>
                      <c:pt idx="577">
                        <c:v>16</c:v>
                      </c:pt>
                      <c:pt idx="578">
                        <c:v>16</c:v>
                      </c:pt>
                      <c:pt idx="579">
                        <c:v>17</c:v>
                      </c:pt>
                      <c:pt idx="580">
                        <c:v>34</c:v>
                      </c:pt>
                      <c:pt idx="581">
                        <c:v>27</c:v>
                      </c:pt>
                      <c:pt idx="582">
                        <c:v>28</c:v>
                      </c:pt>
                      <c:pt idx="583">
                        <c:v>27</c:v>
                      </c:pt>
                      <c:pt idx="584">
                        <c:v>29</c:v>
                      </c:pt>
                      <c:pt idx="585">
                        <c:v>21</c:v>
                      </c:pt>
                      <c:pt idx="586">
                        <c:v>19</c:v>
                      </c:pt>
                      <c:pt idx="588">
                        <c:v>23</c:v>
                      </c:pt>
                      <c:pt idx="589">
                        <c:v>22</c:v>
                      </c:pt>
                      <c:pt idx="590">
                        <c:v>28</c:v>
                      </c:pt>
                      <c:pt idx="591">
                        <c:v>30</c:v>
                      </c:pt>
                      <c:pt idx="592">
                        <c:v>41</c:v>
                      </c:pt>
                      <c:pt idx="593">
                        <c:v>29</c:v>
                      </c:pt>
                      <c:pt idx="594">
                        <c:v>27</c:v>
                      </c:pt>
                      <c:pt idx="595">
                        <c:v>18</c:v>
                      </c:pt>
                      <c:pt idx="596">
                        <c:v>25</c:v>
                      </c:pt>
                      <c:pt idx="597">
                        <c:v>25</c:v>
                      </c:pt>
                      <c:pt idx="598">
                        <c:v>39</c:v>
                      </c:pt>
                      <c:pt idx="599">
                        <c:v>27</c:v>
                      </c:pt>
                      <c:pt idx="608">
                        <c:v>13</c:v>
                      </c:pt>
                      <c:pt idx="609">
                        <c:v>15</c:v>
                      </c:pt>
                      <c:pt idx="610">
                        <c:v>31</c:v>
                      </c:pt>
                      <c:pt idx="611">
                        <c:v>13</c:v>
                      </c:pt>
                      <c:pt idx="612">
                        <c:v>6.5</c:v>
                      </c:pt>
                      <c:pt idx="613">
                        <c:v>29</c:v>
                      </c:pt>
                      <c:pt idx="616">
                        <c:v>4.5999999999999996</c:v>
                      </c:pt>
                      <c:pt idx="617">
                        <c:v>4.7</c:v>
                      </c:pt>
                      <c:pt idx="619">
                        <c:v>12</c:v>
                      </c:pt>
                      <c:pt idx="620">
                        <c:v>35</c:v>
                      </c:pt>
                      <c:pt idx="621">
                        <c:v>35</c:v>
                      </c:pt>
                      <c:pt idx="623">
                        <c:v>13</c:v>
                      </c:pt>
                      <c:pt idx="624">
                        <c:v>6.5</c:v>
                      </c:pt>
                      <c:pt idx="629">
                        <c:v>12</c:v>
                      </c:pt>
                      <c:pt idx="630">
                        <c:v>12</c:v>
                      </c:pt>
                      <c:pt idx="632">
                        <c:v>14</c:v>
                      </c:pt>
                      <c:pt idx="634">
                        <c:v>26</c:v>
                      </c:pt>
                      <c:pt idx="635">
                        <c:v>38</c:v>
                      </c:pt>
                      <c:pt idx="636">
                        <c:v>24</c:v>
                      </c:pt>
                      <c:pt idx="637">
                        <c:v>36</c:v>
                      </c:pt>
                      <c:pt idx="638">
                        <c:v>37</c:v>
                      </c:pt>
                      <c:pt idx="639">
                        <c:v>22</c:v>
                      </c:pt>
                      <c:pt idx="640">
                        <c:v>26</c:v>
                      </c:pt>
                      <c:pt idx="641">
                        <c:v>32</c:v>
                      </c:pt>
                      <c:pt idx="642">
                        <c:v>30</c:v>
                      </c:pt>
                      <c:pt idx="643">
                        <c:v>23</c:v>
                      </c:pt>
                      <c:pt idx="644">
                        <c:v>24</c:v>
                      </c:pt>
                      <c:pt idx="645">
                        <c:v>20</c:v>
                      </c:pt>
                      <c:pt idx="646">
                        <c:v>24</c:v>
                      </c:pt>
                      <c:pt idx="647">
                        <c:v>30</c:v>
                      </c:pt>
                      <c:pt idx="648">
                        <c:v>32</c:v>
                      </c:pt>
                      <c:pt idx="649">
                        <c:v>29</c:v>
                      </c:pt>
                      <c:pt idx="650">
                        <c:v>34</c:v>
                      </c:pt>
                      <c:pt idx="651">
                        <c:v>40</c:v>
                      </c:pt>
                      <c:pt idx="652">
                        <c:v>33</c:v>
                      </c:pt>
                      <c:pt idx="653">
                        <c:v>26</c:v>
                      </c:pt>
                      <c:pt idx="654">
                        <c:v>20</c:v>
                      </c:pt>
                      <c:pt idx="655">
                        <c:v>22</c:v>
                      </c:pt>
                      <c:pt idx="656">
                        <c:v>30</c:v>
                      </c:pt>
                      <c:pt idx="657">
                        <c:v>16</c:v>
                      </c:pt>
                      <c:pt idx="658">
                        <c:v>22</c:v>
                      </c:pt>
                      <c:pt idx="659">
                        <c:v>27</c:v>
                      </c:pt>
                      <c:pt idx="660">
                        <c:v>24</c:v>
                      </c:pt>
                      <c:pt idx="661">
                        <c:v>24</c:v>
                      </c:pt>
                      <c:pt idx="662">
                        <c:v>30</c:v>
                      </c:pt>
                      <c:pt idx="663">
                        <c:v>27</c:v>
                      </c:pt>
                      <c:pt idx="664">
                        <c:v>25</c:v>
                      </c:pt>
                      <c:pt idx="665">
                        <c:v>25</c:v>
                      </c:pt>
                      <c:pt idx="666">
                        <c:v>26</c:v>
                      </c:pt>
                      <c:pt idx="667">
                        <c:v>33</c:v>
                      </c:pt>
                      <c:pt idx="668">
                        <c:v>23</c:v>
                      </c:pt>
                      <c:pt idx="669">
                        <c:v>21</c:v>
                      </c:pt>
                      <c:pt idx="670">
                        <c:v>33</c:v>
                      </c:pt>
                      <c:pt idx="671">
                        <c:v>36</c:v>
                      </c:pt>
                      <c:pt idx="672">
                        <c:v>36</c:v>
                      </c:pt>
                      <c:pt idx="673">
                        <c:v>31</c:v>
                      </c:pt>
                      <c:pt idx="674">
                        <c:v>28</c:v>
                      </c:pt>
                      <c:pt idx="675">
                        <c:v>26</c:v>
                      </c:pt>
                      <c:pt idx="676">
                        <c:v>27</c:v>
                      </c:pt>
                      <c:pt idx="677">
                        <c:v>6.5</c:v>
                      </c:pt>
                      <c:pt idx="678">
                        <c:v>7.2</c:v>
                      </c:pt>
                      <c:pt idx="679">
                        <c:v>27</c:v>
                      </c:pt>
                      <c:pt idx="680">
                        <c:v>16</c:v>
                      </c:pt>
                      <c:pt idx="681">
                        <c:v>25</c:v>
                      </c:pt>
                      <c:pt idx="682">
                        <c:v>6.2</c:v>
                      </c:pt>
                      <c:pt idx="683">
                        <c:v>7.8</c:v>
                      </c:pt>
                      <c:pt idx="684">
                        <c:v>20</c:v>
                      </c:pt>
                      <c:pt idx="685">
                        <c:v>18</c:v>
                      </c:pt>
                      <c:pt idx="686">
                        <c:v>13</c:v>
                      </c:pt>
                      <c:pt idx="687">
                        <c:v>6.9</c:v>
                      </c:pt>
                      <c:pt idx="688">
                        <c:v>10</c:v>
                      </c:pt>
                      <c:pt idx="689">
                        <c:v>32</c:v>
                      </c:pt>
                      <c:pt idx="690">
                        <c:v>25</c:v>
                      </c:pt>
                      <c:pt idx="691">
                        <c:v>6.2</c:v>
                      </c:pt>
                      <c:pt idx="692">
                        <c:v>27</c:v>
                      </c:pt>
                      <c:pt idx="693">
                        <c:v>22</c:v>
                      </c:pt>
                      <c:pt idx="694">
                        <c:v>19</c:v>
                      </c:pt>
                      <c:pt idx="695">
                        <c:v>22</c:v>
                      </c:pt>
                      <c:pt idx="696">
                        <c:v>22</c:v>
                      </c:pt>
                      <c:pt idx="697">
                        <c:v>26</c:v>
                      </c:pt>
                      <c:pt idx="698">
                        <c:v>29</c:v>
                      </c:pt>
                      <c:pt idx="699">
                        <c:v>26</c:v>
                      </c:pt>
                      <c:pt idx="700">
                        <c:v>15</c:v>
                      </c:pt>
                      <c:pt idx="701">
                        <c:v>15</c:v>
                      </c:pt>
                      <c:pt idx="702">
                        <c:v>23</c:v>
                      </c:pt>
                      <c:pt idx="703">
                        <c:v>23</c:v>
                      </c:pt>
                      <c:pt idx="704">
                        <c:v>15</c:v>
                      </c:pt>
                      <c:pt idx="705">
                        <c:v>11</c:v>
                      </c:pt>
                      <c:pt idx="706">
                        <c:v>14</c:v>
                      </c:pt>
                      <c:pt idx="707">
                        <c:v>18</c:v>
                      </c:pt>
                      <c:pt idx="708">
                        <c:v>14</c:v>
                      </c:pt>
                      <c:pt idx="709">
                        <c:v>14</c:v>
                      </c:pt>
                      <c:pt idx="710">
                        <c:v>11</c:v>
                      </c:pt>
                      <c:pt idx="711">
                        <c:v>7.6</c:v>
                      </c:pt>
                      <c:pt idx="712">
                        <c:v>8.4</c:v>
                      </c:pt>
                      <c:pt idx="713">
                        <c:v>9.3000000000000007</c:v>
                      </c:pt>
                      <c:pt idx="714">
                        <c:v>5.7</c:v>
                      </c:pt>
                      <c:pt idx="715">
                        <c:v>6.1</c:v>
                      </c:pt>
                      <c:pt idx="716">
                        <c:v>7</c:v>
                      </c:pt>
                      <c:pt idx="717">
                        <c:v>13</c:v>
                      </c:pt>
                      <c:pt idx="718">
                        <c:v>26</c:v>
                      </c:pt>
                      <c:pt idx="719">
                        <c:v>15</c:v>
                      </c:pt>
                      <c:pt idx="720">
                        <c:v>13</c:v>
                      </c:pt>
                      <c:pt idx="721">
                        <c:v>3.4</c:v>
                      </c:pt>
                      <c:pt idx="722">
                        <c:v>16</c:v>
                      </c:pt>
                      <c:pt idx="723">
                        <c:v>14</c:v>
                      </c:pt>
                      <c:pt idx="724">
                        <c:v>4.9000000000000004</c:v>
                      </c:pt>
                      <c:pt idx="725">
                        <c:v>9.9</c:v>
                      </c:pt>
                      <c:pt idx="726">
                        <c:v>14</c:v>
                      </c:pt>
                      <c:pt idx="727">
                        <c:v>7.6</c:v>
                      </c:pt>
                      <c:pt idx="728">
                        <c:v>11</c:v>
                      </c:pt>
                      <c:pt idx="729">
                        <c:v>8</c:v>
                      </c:pt>
                      <c:pt idx="730">
                        <c:v>10</c:v>
                      </c:pt>
                      <c:pt idx="731">
                        <c:v>29</c:v>
                      </c:pt>
                      <c:pt idx="732">
                        <c:v>16</c:v>
                      </c:pt>
                      <c:pt idx="733">
                        <c:v>17</c:v>
                      </c:pt>
                      <c:pt idx="734">
                        <c:v>18</c:v>
                      </c:pt>
                      <c:pt idx="735">
                        <c:v>24</c:v>
                      </c:pt>
                      <c:pt idx="736">
                        <c:v>20</c:v>
                      </c:pt>
                      <c:pt idx="737">
                        <c:v>17</c:v>
                      </c:pt>
                      <c:pt idx="738">
                        <c:v>15</c:v>
                      </c:pt>
                      <c:pt idx="739">
                        <c:v>21</c:v>
                      </c:pt>
                      <c:pt idx="740">
                        <c:v>27</c:v>
                      </c:pt>
                      <c:pt idx="741">
                        <c:v>39</c:v>
                      </c:pt>
                      <c:pt idx="742">
                        <c:v>37</c:v>
                      </c:pt>
                      <c:pt idx="743">
                        <c:v>35</c:v>
                      </c:pt>
                      <c:pt idx="744">
                        <c:v>32</c:v>
                      </c:pt>
                      <c:pt idx="745">
                        <c:v>22</c:v>
                      </c:pt>
                      <c:pt idx="746">
                        <c:v>41</c:v>
                      </c:pt>
                      <c:pt idx="747">
                        <c:v>28</c:v>
                      </c:pt>
                      <c:pt idx="748">
                        <c:v>25</c:v>
                      </c:pt>
                      <c:pt idx="749">
                        <c:v>21</c:v>
                      </c:pt>
                      <c:pt idx="750">
                        <c:v>19</c:v>
                      </c:pt>
                      <c:pt idx="751">
                        <c:v>16</c:v>
                      </c:pt>
                      <c:pt idx="752">
                        <c:v>25</c:v>
                      </c:pt>
                      <c:pt idx="753">
                        <c:v>17</c:v>
                      </c:pt>
                      <c:pt idx="754">
                        <c:v>11</c:v>
                      </c:pt>
                      <c:pt idx="755">
                        <c:v>22</c:v>
                      </c:pt>
                      <c:pt idx="756">
                        <c:v>16</c:v>
                      </c:pt>
                      <c:pt idx="757">
                        <c:v>26</c:v>
                      </c:pt>
                      <c:pt idx="758">
                        <c:v>18</c:v>
                      </c:pt>
                      <c:pt idx="759">
                        <c:v>24</c:v>
                      </c:pt>
                      <c:pt idx="760">
                        <c:v>18</c:v>
                      </c:pt>
                      <c:pt idx="761">
                        <c:v>24</c:v>
                      </c:pt>
                      <c:pt idx="762">
                        <c:v>15</c:v>
                      </c:pt>
                      <c:pt idx="763">
                        <c:v>12</c:v>
                      </c:pt>
                      <c:pt idx="764">
                        <c:v>23</c:v>
                      </c:pt>
                      <c:pt idx="765">
                        <c:v>18</c:v>
                      </c:pt>
                      <c:pt idx="766">
                        <c:v>23</c:v>
                      </c:pt>
                      <c:pt idx="767">
                        <c:v>12</c:v>
                      </c:pt>
                      <c:pt idx="768">
                        <c:v>26</c:v>
                      </c:pt>
                      <c:pt idx="769">
                        <c:v>28</c:v>
                      </c:pt>
                      <c:pt idx="770">
                        <c:v>18</c:v>
                      </c:pt>
                      <c:pt idx="771">
                        <c:v>24</c:v>
                      </c:pt>
                      <c:pt idx="774">
                        <c:v>11</c:v>
                      </c:pt>
                      <c:pt idx="775">
                        <c:v>4.8</c:v>
                      </c:pt>
                      <c:pt idx="776">
                        <c:v>10</c:v>
                      </c:pt>
                      <c:pt idx="777">
                        <c:v>8.4</c:v>
                      </c:pt>
                      <c:pt idx="778">
                        <c:v>27</c:v>
                      </c:pt>
                      <c:pt idx="779">
                        <c:v>16</c:v>
                      </c:pt>
                      <c:pt idx="780">
                        <c:v>20</c:v>
                      </c:pt>
                      <c:pt idx="782">
                        <c:v>22</c:v>
                      </c:pt>
                      <c:pt idx="783">
                        <c:v>18</c:v>
                      </c:pt>
                      <c:pt idx="784">
                        <c:v>8.9</c:v>
                      </c:pt>
                      <c:pt idx="785">
                        <c:v>26</c:v>
                      </c:pt>
                      <c:pt idx="786">
                        <c:v>20</c:v>
                      </c:pt>
                      <c:pt idx="787">
                        <c:v>19</c:v>
                      </c:pt>
                      <c:pt idx="788">
                        <c:v>24</c:v>
                      </c:pt>
                      <c:pt idx="789">
                        <c:v>28</c:v>
                      </c:pt>
                      <c:pt idx="790">
                        <c:v>13</c:v>
                      </c:pt>
                      <c:pt idx="791">
                        <c:v>7.6</c:v>
                      </c:pt>
                      <c:pt idx="792">
                        <c:v>15</c:v>
                      </c:pt>
                      <c:pt idx="793">
                        <c:v>11</c:v>
                      </c:pt>
                      <c:pt idx="794">
                        <c:v>21</c:v>
                      </c:pt>
                      <c:pt idx="795">
                        <c:v>23</c:v>
                      </c:pt>
                      <c:pt idx="796">
                        <c:v>11</c:v>
                      </c:pt>
                      <c:pt idx="797">
                        <c:v>25</c:v>
                      </c:pt>
                      <c:pt idx="798">
                        <c:v>16</c:v>
                      </c:pt>
                      <c:pt idx="799">
                        <c:v>17</c:v>
                      </c:pt>
                      <c:pt idx="800">
                        <c:v>24</c:v>
                      </c:pt>
                      <c:pt idx="801">
                        <c:v>16</c:v>
                      </c:pt>
                      <c:pt idx="802">
                        <c:v>6.8</c:v>
                      </c:pt>
                      <c:pt idx="803">
                        <c:v>12</c:v>
                      </c:pt>
                      <c:pt idx="804">
                        <c:v>23</c:v>
                      </c:pt>
                      <c:pt idx="805">
                        <c:v>17</c:v>
                      </c:pt>
                      <c:pt idx="806">
                        <c:v>19</c:v>
                      </c:pt>
                      <c:pt idx="807">
                        <c:v>16</c:v>
                      </c:pt>
                      <c:pt idx="808">
                        <c:v>24</c:v>
                      </c:pt>
                      <c:pt idx="809">
                        <c:v>28</c:v>
                      </c:pt>
                      <c:pt idx="810">
                        <c:v>18</c:v>
                      </c:pt>
                      <c:pt idx="811">
                        <c:v>13</c:v>
                      </c:pt>
                      <c:pt idx="812">
                        <c:v>12</c:v>
                      </c:pt>
                      <c:pt idx="813">
                        <c:v>17</c:v>
                      </c:pt>
                      <c:pt idx="814">
                        <c:v>16</c:v>
                      </c:pt>
                      <c:pt idx="815">
                        <c:v>5.4</c:v>
                      </c:pt>
                      <c:pt idx="816">
                        <c:v>14</c:v>
                      </c:pt>
                      <c:pt idx="817">
                        <c:v>18</c:v>
                      </c:pt>
                      <c:pt idx="818">
                        <c:v>16</c:v>
                      </c:pt>
                      <c:pt idx="819">
                        <c:v>25</c:v>
                      </c:pt>
                      <c:pt idx="820">
                        <c:v>18</c:v>
                      </c:pt>
                      <c:pt idx="821">
                        <c:v>14</c:v>
                      </c:pt>
                      <c:pt idx="822">
                        <c:v>13</c:v>
                      </c:pt>
                      <c:pt idx="823">
                        <c:v>17</c:v>
                      </c:pt>
                      <c:pt idx="824">
                        <c:v>16</c:v>
                      </c:pt>
                      <c:pt idx="825">
                        <c:v>12</c:v>
                      </c:pt>
                      <c:pt idx="826">
                        <c:v>6.9</c:v>
                      </c:pt>
                      <c:pt idx="827">
                        <c:v>4</c:v>
                      </c:pt>
                      <c:pt idx="828">
                        <c:v>8.1999999999999993</c:v>
                      </c:pt>
                      <c:pt idx="829">
                        <c:v>3.8</c:v>
                      </c:pt>
                      <c:pt idx="830">
                        <c:v>3.3</c:v>
                      </c:pt>
                      <c:pt idx="831">
                        <c:v>4</c:v>
                      </c:pt>
                      <c:pt idx="832">
                        <c:v>3.5</c:v>
                      </c:pt>
                      <c:pt idx="833">
                        <c:v>4</c:v>
                      </c:pt>
                      <c:pt idx="834">
                        <c:v>7.9</c:v>
                      </c:pt>
                      <c:pt idx="835">
                        <c:v>9.9</c:v>
                      </c:pt>
                      <c:pt idx="836">
                        <c:v>23</c:v>
                      </c:pt>
                      <c:pt idx="837">
                        <c:v>20</c:v>
                      </c:pt>
                      <c:pt idx="838">
                        <c:v>22</c:v>
                      </c:pt>
                      <c:pt idx="839">
                        <c:v>14</c:v>
                      </c:pt>
                      <c:pt idx="840">
                        <c:v>28</c:v>
                      </c:pt>
                      <c:pt idx="841">
                        <c:v>22</c:v>
                      </c:pt>
                      <c:pt idx="842">
                        <c:v>18</c:v>
                      </c:pt>
                      <c:pt idx="845">
                        <c:v>9.5</c:v>
                      </c:pt>
                      <c:pt idx="846">
                        <c:v>13</c:v>
                      </c:pt>
                      <c:pt idx="847">
                        <c:v>16</c:v>
                      </c:pt>
                      <c:pt idx="848">
                        <c:v>20</c:v>
                      </c:pt>
                      <c:pt idx="849">
                        <c:v>16</c:v>
                      </c:pt>
                      <c:pt idx="850">
                        <c:v>19</c:v>
                      </c:pt>
                      <c:pt idx="851">
                        <c:v>17</c:v>
                      </c:pt>
                      <c:pt idx="852">
                        <c:v>8.9</c:v>
                      </c:pt>
                      <c:pt idx="853">
                        <c:v>5.9</c:v>
                      </c:pt>
                      <c:pt idx="854">
                        <c:v>3.1</c:v>
                      </c:pt>
                      <c:pt idx="855">
                        <c:v>2.9</c:v>
                      </c:pt>
                      <c:pt idx="856">
                        <c:v>7.3</c:v>
                      </c:pt>
                      <c:pt idx="860">
                        <c:v>7.8</c:v>
                      </c:pt>
                      <c:pt idx="861">
                        <c:v>7.7</c:v>
                      </c:pt>
                      <c:pt idx="862">
                        <c:v>17</c:v>
                      </c:pt>
                      <c:pt idx="863">
                        <c:v>18</c:v>
                      </c:pt>
                      <c:pt idx="864">
                        <c:v>22</c:v>
                      </c:pt>
                      <c:pt idx="865">
                        <c:v>24</c:v>
                      </c:pt>
                      <c:pt idx="866">
                        <c:v>21</c:v>
                      </c:pt>
                      <c:pt idx="867">
                        <c:v>16</c:v>
                      </c:pt>
                      <c:pt idx="868">
                        <c:v>22</c:v>
                      </c:pt>
                      <c:pt idx="869">
                        <c:v>22</c:v>
                      </c:pt>
                      <c:pt idx="870">
                        <c:v>19</c:v>
                      </c:pt>
                      <c:pt idx="871">
                        <c:v>16</c:v>
                      </c:pt>
                      <c:pt idx="872">
                        <c:v>18</c:v>
                      </c:pt>
                      <c:pt idx="873">
                        <c:v>20</c:v>
                      </c:pt>
                      <c:pt idx="874">
                        <c:v>19</c:v>
                      </c:pt>
                      <c:pt idx="875">
                        <c:v>16</c:v>
                      </c:pt>
                      <c:pt idx="876">
                        <c:v>21</c:v>
                      </c:pt>
                      <c:pt idx="877">
                        <c:v>21</c:v>
                      </c:pt>
                      <c:pt idx="878">
                        <c:v>20</c:v>
                      </c:pt>
                      <c:pt idx="879">
                        <c:v>20</c:v>
                      </c:pt>
                      <c:pt idx="880">
                        <c:v>26</c:v>
                      </c:pt>
                      <c:pt idx="881">
                        <c:v>21</c:v>
                      </c:pt>
                      <c:pt idx="882">
                        <c:v>11</c:v>
                      </c:pt>
                      <c:pt idx="883">
                        <c:v>11</c:v>
                      </c:pt>
                      <c:pt idx="884">
                        <c:v>13</c:v>
                      </c:pt>
                      <c:pt idx="885">
                        <c:v>12</c:v>
                      </c:pt>
                      <c:pt idx="886">
                        <c:v>4.5</c:v>
                      </c:pt>
                      <c:pt idx="887">
                        <c:v>9.6999999999999993</c:v>
                      </c:pt>
                      <c:pt idx="888">
                        <c:v>19</c:v>
                      </c:pt>
                      <c:pt idx="889">
                        <c:v>17</c:v>
                      </c:pt>
                      <c:pt idx="890">
                        <c:v>23</c:v>
                      </c:pt>
                      <c:pt idx="891">
                        <c:v>19</c:v>
                      </c:pt>
                      <c:pt idx="892">
                        <c:v>20</c:v>
                      </c:pt>
                      <c:pt idx="893">
                        <c:v>18</c:v>
                      </c:pt>
                      <c:pt idx="894">
                        <c:v>19</c:v>
                      </c:pt>
                      <c:pt idx="895">
                        <c:v>22</c:v>
                      </c:pt>
                      <c:pt idx="896">
                        <c:v>17</c:v>
                      </c:pt>
                      <c:pt idx="897">
                        <c:v>18</c:v>
                      </c:pt>
                      <c:pt idx="898">
                        <c:v>22</c:v>
                      </c:pt>
                      <c:pt idx="899">
                        <c:v>16</c:v>
                      </c:pt>
                      <c:pt idx="900">
                        <c:v>14</c:v>
                      </c:pt>
                      <c:pt idx="901">
                        <c:v>23</c:v>
                      </c:pt>
                      <c:pt idx="902">
                        <c:v>23</c:v>
                      </c:pt>
                      <c:pt idx="903">
                        <c:v>19</c:v>
                      </c:pt>
                      <c:pt idx="904">
                        <c:v>14</c:v>
                      </c:pt>
                      <c:pt idx="905">
                        <c:v>9.6999999999999993</c:v>
                      </c:pt>
                      <c:pt idx="906">
                        <c:v>13</c:v>
                      </c:pt>
                      <c:pt idx="907">
                        <c:v>16</c:v>
                      </c:pt>
                      <c:pt idx="908">
                        <c:v>4.3</c:v>
                      </c:pt>
                      <c:pt idx="909">
                        <c:v>4.8</c:v>
                      </c:pt>
                      <c:pt idx="910">
                        <c:v>13</c:v>
                      </c:pt>
                      <c:pt idx="911">
                        <c:v>21</c:v>
                      </c:pt>
                      <c:pt idx="912">
                        <c:v>24</c:v>
                      </c:pt>
                      <c:pt idx="913">
                        <c:v>25</c:v>
                      </c:pt>
                      <c:pt idx="914">
                        <c:v>16</c:v>
                      </c:pt>
                      <c:pt idx="915">
                        <c:v>24</c:v>
                      </c:pt>
                      <c:pt idx="916">
                        <c:v>25</c:v>
                      </c:pt>
                      <c:pt idx="917">
                        <c:v>13</c:v>
                      </c:pt>
                      <c:pt idx="918">
                        <c:v>28</c:v>
                      </c:pt>
                      <c:pt idx="919">
                        <c:v>24</c:v>
                      </c:pt>
                      <c:pt idx="920">
                        <c:v>24</c:v>
                      </c:pt>
                      <c:pt idx="921">
                        <c:v>26</c:v>
                      </c:pt>
                      <c:pt idx="922">
                        <c:v>23</c:v>
                      </c:pt>
                      <c:pt idx="923">
                        <c:v>19</c:v>
                      </c:pt>
                      <c:pt idx="924">
                        <c:v>6.6</c:v>
                      </c:pt>
                      <c:pt idx="925">
                        <c:v>7.9</c:v>
                      </c:pt>
                      <c:pt idx="926">
                        <c:v>12</c:v>
                      </c:pt>
                      <c:pt idx="927">
                        <c:v>9.1</c:v>
                      </c:pt>
                      <c:pt idx="928">
                        <c:v>5.6</c:v>
                      </c:pt>
                      <c:pt idx="929">
                        <c:v>15</c:v>
                      </c:pt>
                      <c:pt idx="930">
                        <c:v>14</c:v>
                      </c:pt>
                      <c:pt idx="931">
                        <c:v>7.6</c:v>
                      </c:pt>
                      <c:pt idx="932">
                        <c:v>6.1</c:v>
                      </c:pt>
                      <c:pt idx="933">
                        <c:v>18</c:v>
                      </c:pt>
                      <c:pt idx="934">
                        <c:v>25</c:v>
                      </c:pt>
                      <c:pt idx="935">
                        <c:v>7.1</c:v>
                      </c:pt>
                      <c:pt idx="936">
                        <c:v>23</c:v>
                      </c:pt>
                      <c:pt idx="937">
                        <c:v>29</c:v>
                      </c:pt>
                      <c:pt idx="938">
                        <c:v>21</c:v>
                      </c:pt>
                      <c:pt idx="939">
                        <c:v>13</c:v>
                      </c:pt>
                      <c:pt idx="940">
                        <c:v>10</c:v>
                      </c:pt>
                      <c:pt idx="941">
                        <c:v>18</c:v>
                      </c:pt>
                      <c:pt idx="942">
                        <c:v>20</c:v>
                      </c:pt>
                      <c:pt idx="943">
                        <c:v>19</c:v>
                      </c:pt>
                      <c:pt idx="944">
                        <c:v>22</c:v>
                      </c:pt>
                      <c:pt idx="945">
                        <c:v>14</c:v>
                      </c:pt>
                      <c:pt idx="946">
                        <c:v>8.8000000000000007</c:v>
                      </c:pt>
                      <c:pt idx="947">
                        <c:v>7.1</c:v>
                      </c:pt>
                      <c:pt idx="948">
                        <c:v>5.6</c:v>
                      </c:pt>
                      <c:pt idx="949">
                        <c:v>22</c:v>
                      </c:pt>
                      <c:pt idx="950">
                        <c:v>21</c:v>
                      </c:pt>
                      <c:pt idx="951">
                        <c:v>14</c:v>
                      </c:pt>
                      <c:pt idx="952">
                        <c:v>8.9</c:v>
                      </c:pt>
                      <c:pt idx="953">
                        <c:v>22</c:v>
                      </c:pt>
                      <c:pt idx="954">
                        <c:v>11</c:v>
                      </c:pt>
                      <c:pt idx="955">
                        <c:v>21</c:v>
                      </c:pt>
                      <c:pt idx="956">
                        <c:v>26</c:v>
                      </c:pt>
                      <c:pt idx="957">
                        <c:v>29</c:v>
                      </c:pt>
                      <c:pt idx="958">
                        <c:v>18</c:v>
                      </c:pt>
                      <c:pt idx="959">
                        <c:v>22</c:v>
                      </c:pt>
                      <c:pt idx="960">
                        <c:v>25</c:v>
                      </c:pt>
                      <c:pt idx="961">
                        <c:v>19</c:v>
                      </c:pt>
                      <c:pt idx="962">
                        <c:v>12</c:v>
                      </c:pt>
                      <c:pt idx="963">
                        <c:v>5.8</c:v>
                      </c:pt>
                      <c:pt idx="964">
                        <c:v>22</c:v>
                      </c:pt>
                      <c:pt idx="965">
                        <c:v>15</c:v>
                      </c:pt>
                      <c:pt idx="966">
                        <c:v>7.1</c:v>
                      </c:pt>
                      <c:pt idx="967">
                        <c:v>3.4</c:v>
                      </c:pt>
                      <c:pt idx="968">
                        <c:v>2.6</c:v>
                      </c:pt>
                      <c:pt idx="969">
                        <c:v>4.4000000000000004</c:v>
                      </c:pt>
                      <c:pt idx="970">
                        <c:v>9.3000000000000007</c:v>
                      </c:pt>
                      <c:pt idx="971">
                        <c:v>31</c:v>
                      </c:pt>
                      <c:pt idx="972">
                        <c:v>27</c:v>
                      </c:pt>
                      <c:pt idx="973">
                        <c:v>5</c:v>
                      </c:pt>
                      <c:pt idx="974">
                        <c:v>9.3000000000000007</c:v>
                      </c:pt>
                      <c:pt idx="975">
                        <c:v>12</c:v>
                      </c:pt>
                      <c:pt idx="976">
                        <c:v>12</c:v>
                      </c:pt>
                      <c:pt idx="977">
                        <c:v>21</c:v>
                      </c:pt>
                      <c:pt idx="978">
                        <c:v>35</c:v>
                      </c:pt>
                      <c:pt idx="979">
                        <c:v>23</c:v>
                      </c:pt>
                      <c:pt idx="980">
                        <c:v>18</c:v>
                      </c:pt>
                      <c:pt idx="981">
                        <c:v>22</c:v>
                      </c:pt>
                      <c:pt idx="982">
                        <c:v>16</c:v>
                      </c:pt>
                      <c:pt idx="983">
                        <c:v>66</c:v>
                      </c:pt>
                      <c:pt idx="984">
                        <c:v>17</c:v>
                      </c:pt>
                      <c:pt idx="985">
                        <c:v>9.5</c:v>
                      </c:pt>
                      <c:pt idx="986">
                        <c:v>9.6999999999999993</c:v>
                      </c:pt>
                      <c:pt idx="987">
                        <c:v>3.1</c:v>
                      </c:pt>
                      <c:pt idx="988">
                        <c:v>3.8</c:v>
                      </c:pt>
                      <c:pt idx="989">
                        <c:v>6.3</c:v>
                      </c:pt>
                      <c:pt idx="990">
                        <c:v>8.1</c:v>
                      </c:pt>
                      <c:pt idx="991">
                        <c:v>9.9</c:v>
                      </c:pt>
                      <c:pt idx="992">
                        <c:v>9.6</c:v>
                      </c:pt>
                      <c:pt idx="993">
                        <c:v>8.6999999999999993</c:v>
                      </c:pt>
                      <c:pt idx="994">
                        <c:v>12</c:v>
                      </c:pt>
                      <c:pt idx="995">
                        <c:v>3.8</c:v>
                      </c:pt>
                      <c:pt idx="996">
                        <c:v>3.8</c:v>
                      </c:pt>
                      <c:pt idx="997">
                        <c:v>6.8</c:v>
                      </c:pt>
                      <c:pt idx="998">
                        <c:v>15</c:v>
                      </c:pt>
                      <c:pt idx="999">
                        <c:v>14</c:v>
                      </c:pt>
                      <c:pt idx="1000">
                        <c:v>24</c:v>
                      </c:pt>
                      <c:pt idx="1001">
                        <c:v>25</c:v>
                      </c:pt>
                      <c:pt idx="1002">
                        <c:v>19</c:v>
                      </c:pt>
                      <c:pt idx="1003">
                        <c:v>24</c:v>
                      </c:pt>
                      <c:pt idx="1004">
                        <c:v>37</c:v>
                      </c:pt>
                      <c:pt idx="1005">
                        <c:v>33</c:v>
                      </c:pt>
                      <c:pt idx="1006">
                        <c:v>12</c:v>
                      </c:pt>
                      <c:pt idx="1007">
                        <c:v>21</c:v>
                      </c:pt>
                      <c:pt idx="1008">
                        <c:v>17</c:v>
                      </c:pt>
                      <c:pt idx="1009">
                        <c:v>6.1</c:v>
                      </c:pt>
                      <c:pt idx="1010">
                        <c:v>19</c:v>
                      </c:pt>
                      <c:pt idx="1011">
                        <c:v>13</c:v>
                      </c:pt>
                      <c:pt idx="1012">
                        <c:v>16</c:v>
                      </c:pt>
                      <c:pt idx="1013">
                        <c:v>8.4</c:v>
                      </c:pt>
                      <c:pt idx="1014">
                        <c:v>17</c:v>
                      </c:pt>
                      <c:pt idx="1015">
                        <c:v>13</c:v>
                      </c:pt>
                      <c:pt idx="1016">
                        <c:v>19</c:v>
                      </c:pt>
                      <c:pt idx="1017">
                        <c:v>8.8000000000000007</c:v>
                      </c:pt>
                      <c:pt idx="1018">
                        <c:v>19</c:v>
                      </c:pt>
                      <c:pt idx="1019">
                        <c:v>5.4</c:v>
                      </c:pt>
                      <c:pt idx="1020">
                        <c:v>16</c:v>
                      </c:pt>
                      <c:pt idx="1021">
                        <c:v>14</c:v>
                      </c:pt>
                      <c:pt idx="1022">
                        <c:v>25</c:v>
                      </c:pt>
                      <c:pt idx="1023">
                        <c:v>20</c:v>
                      </c:pt>
                      <c:pt idx="1024">
                        <c:v>27</c:v>
                      </c:pt>
                      <c:pt idx="1025">
                        <c:v>26</c:v>
                      </c:pt>
                      <c:pt idx="1026">
                        <c:v>22</c:v>
                      </c:pt>
                      <c:pt idx="1027">
                        <c:v>21</c:v>
                      </c:pt>
                      <c:pt idx="1028">
                        <c:v>25</c:v>
                      </c:pt>
                      <c:pt idx="1029">
                        <c:v>18</c:v>
                      </c:pt>
                      <c:pt idx="1030">
                        <c:v>9.9</c:v>
                      </c:pt>
                      <c:pt idx="1031">
                        <c:v>26</c:v>
                      </c:pt>
                      <c:pt idx="1032">
                        <c:v>25</c:v>
                      </c:pt>
                      <c:pt idx="1033">
                        <c:v>12</c:v>
                      </c:pt>
                      <c:pt idx="1034">
                        <c:v>16</c:v>
                      </c:pt>
                      <c:pt idx="1035">
                        <c:v>27</c:v>
                      </c:pt>
                      <c:pt idx="1036">
                        <c:v>20</c:v>
                      </c:pt>
                      <c:pt idx="1037">
                        <c:v>25</c:v>
                      </c:pt>
                      <c:pt idx="1038">
                        <c:v>21</c:v>
                      </c:pt>
                      <c:pt idx="1039">
                        <c:v>27</c:v>
                      </c:pt>
                      <c:pt idx="1040">
                        <c:v>12</c:v>
                      </c:pt>
                      <c:pt idx="1041">
                        <c:v>13</c:v>
                      </c:pt>
                      <c:pt idx="1042">
                        <c:v>28</c:v>
                      </c:pt>
                      <c:pt idx="1043">
                        <c:v>8.5</c:v>
                      </c:pt>
                      <c:pt idx="1044">
                        <c:v>19</c:v>
                      </c:pt>
                      <c:pt idx="1045">
                        <c:v>26</c:v>
                      </c:pt>
                      <c:pt idx="1046">
                        <c:v>26</c:v>
                      </c:pt>
                      <c:pt idx="1047">
                        <c:v>21</c:v>
                      </c:pt>
                      <c:pt idx="1048">
                        <c:v>22</c:v>
                      </c:pt>
                      <c:pt idx="1049">
                        <c:v>22</c:v>
                      </c:pt>
                      <c:pt idx="1050">
                        <c:v>16</c:v>
                      </c:pt>
                      <c:pt idx="1052">
                        <c:v>37</c:v>
                      </c:pt>
                      <c:pt idx="1053">
                        <c:v>13</c:v>
                      </c:pt>
                      <c:pt idx="1054">
                        <c:v>11</c:v>
                      </c:pt>
                      <c:pt idx="1055">
                        <c:v>21</c:v>
                      </c:pt>
                      <c:pt idx="1056">
                        <c:v>23</c:v>
                      </c:pt>
                      <c:pt idx="1057">
                        <c:v>14</c:v>
                      </c:pt>
                      <c:pt idx="1058">
                        <c:v>18</c:v>
                      </c:pt>
                      <c:pt idx="1059">
                        <c:v>12</c:v>
                      </c:pt>
                      <c:pt idx="1062">
                        <c:v>27</c:v>
                      </c:pt>
                      <c:pt idx="1063">
                        <c:v>14</c:v>
                      </c:pt>
                      <c:pt idx="1064">
                        <c:v>25</c:v>
                      </c:pt>
                      <c:pt idx="1065">
                        <c:v>21</c:v>
                      </c:pt>
                      <c:pt idx="1066">
                        <c:v>20</c:v>
                      </c:pt>
                      <c:pt idx="1067">
                        <c:v>28</c:v>
                      </c:pt>
                      <c:pt idx="1068">
                        <c:v>14</c:v>
                      </c:pt>
                      <c:pt idx="1069">
                        <c:v>6.6</c:v>
                      </c:pt>
                      <c:pt idx="1070">
                        <c:v>4.9000000000000004</c:v>
                      </c:pt>
                      <c:pt idx="1071">
                        <c:v>3.6</c:v>
                      </c:pt>
                      <c:pt idx="1072">
                        <c:v>8.4</c:v>
                      </c:pt>
                      <c:pt idx="1073">
                        <c:v>9.5</c:v>
                      </c:pt>
                      <c:pt idx="1074">
                        <c:v>9.6999999999999993</c:v>
                      </c:pt>
                      <c:pt idx="1075">
                        <c:v>14</c:v>
                      </c:pt>
                      <c:pt idx="1076">
                        <c:v>21</c:v>
                      </c:pt>
                      <c:pt idx="1077">
                        <c:v>20</c:v>
                      </c:pt>
                      <c:pt idx="1078">
                        <c:v>18</c:v>
                      </c:pt>
                      <c:pt idx="1079">
                        <c:v>7.3</c:v>
                      </c:pt>
                      <c:pt idx="1080">
                        <c:v>7</c:v>
                      </c:pt>
                      <c:pt idx="1081">
                        <c:v>5.9</c:v>
                      </c:pt>
                      <c:pt idx="1082">
                        <c:v>14</c:v>
                      </c:pt>
                      <c:pt idx="1083">
                        <c:v>18</c:v>
                      </c:pt>
                      <c:pt idx="1084">
                        <c:v>29</c:v>
                      </c:pt>
                      <c:pt idx="1085">
                        <c:v>20</c:v>
                      </c:pt>
                      <c:pt idx="1086">
                        <c:v>17</c:v>
                      </c:pt>
                      <c:pt idx="1087">
                        <c:v>12</c:v>
                      </c:pt>
                      <c:pt idx="1088">
                        <c:v>13</c:v>
                      </c:pt>
                      <c:pt idx="1089">
                        <c:v>7.7</c:v>
                      </c:pt>
                      <c:pt idx="1090">
                        <c:v>5.9</c:v>
                      </c:pt>
                      <c:pt idx="1091">
                        <c:v>12</c:v>
                      </c:pt>
                      <c:pt idx="1092">
                        <c:v>12</c:v>
                      </c:pt>
                      <c:pt idx="1093">
                        <c:v>12</c:v>
                      </c:pt>
                      <c:pt idx="1094">
                        <c:v>6.6</c:v>
                      </c:pt>
                      <c:pt idx="1095">
                        <c:v>5.0999999999999996</c:v>
                      </c:pt>
                      <c:pt idx="1096">
                        <c:v>11</c:v>
                      </c:pt>
                      <c:pt idx="1097">
                        <c:v>10</c:v>
                      </c:pt>
                      <c:pt idx="1098">
                        <c:v>6.3</c:v>
                      </c:pt>
                      <c:pt idx="1099">
                        <c:v>3.1</c:v>
                      </c:pt>
                      <c:pt idx="1100">
                        <c:v>7.2</c:v>
                      </c:pt>
                      <c:pt idx="1101">
                        <c:v>4</c:v>
                      </c:pt>
                      <c:pt idx="1102">
                        <c:v>10</c:v>
                      </c:pt>
                      <c:pt idx="1104">
                        <c:v>4.9000000000000004</c:v>
                      </c:pt>
                      <c:pt idx="1105">
                        <c:v>4.2</c:v>
                      </c:pt>
                      <c:pt idx="1106">
                        <c:v>11</c:v>
                      </c:pt>
                      <c:pt idx="1107">
                        <c:v>32</c:v>
                      </c:pt>
                      <c:pt idx="1108">
                        <c:v>17</c:v>
                      </c:pt>
                      <c:pt idx="1109">
                        <c:v>16</c:v>
                      </c:pt>
                      <c:pt idx="1110">
                        <c:v>18</c:v>
                      </c:pt>
                      <c:pt idx="1111">
                        <c:v>21</c:v>
                      </c:pt>
                      <c:pt idx="1112">
                        <c:v>19</c:v>
                      </c:pt>
                      <c:pt idx="1113">
                        <c:v>15</c:v>
                      </c:pt>
                      <c:pt idx="1114">
                        <c:v>19</c:v>
                      </c:pt>
                      <c:pt idx="1115">
                        <c:v>14</c:v>
                      </c:pt>
                      <c:pt idx="1116">
                        <c:v>16</c:v>
                      </c:pt>
                      <c:pt idx="1117">
                        <c:v>10</c:v>
                      </c:pt>
                      <c:pt idx="1118">
                        <c:v>9</c:v>
                      </c:pt>
                      <c:pt idx="1119">
                        <c:v>27</c:v>
                      </c:pt>
                      <c:pt idx="1120">
                        <c:v>11</c:v>
                      </c:pt>
                      <c:pt idx="1121">
                        <c:v>20</c:v>
                      </c:pt>
                      <c:pt idx="1122">
                        <c:v>21</c:v>
                      </c:pt>
                      <c:pt idx="1123">
                        <c:v>8</c:v>
                      </c:pt>
                      <c:pt idx="1124">
                        <c:v>2.6</c:v>
                      </c:pt>
                      <c:pt idx="1125">
                        <c:v>3.8</c:v>
                      </c:pt>
                      <c:pt idx="1126">
                        <c:v>8.6</c:v>
                      </c:pt>
                      <c:pt idx="1127">
                        <c:v>16</c:v>
                      </c:pt>
                      <c:pt idx="1128">
                        <c:v>19</c:v>
                      </c:pt>
                      <c:pt idx="1129">
                        <c:v>16</c:v>
                      </c:pt>
                      <c:pt idx="1131">
                        <c:v>8</c:v>
                      </c:pt>
                      <c:pt idx="1132">
                        <c:v>27</c:v>
                      </c:pt>
                      <c:pt idx="1138">
                        <c:v>15</c:v>
                      </c:pt>
                      <c:pt idx="1139">
                        <c:v>9.8000000000000007</c:v>
                      </c:pt>
                      <c:pt idx="1145">
                        <c:v>17</c:v>
                      </c:pt>
                      <c:pt idx="1146">
                        <c:v>14</c:v>
                      </c:pt>
                      <c:pt idx="1147">
                        <c:v>27</c:v>
                      </c:pt>
                      <c:pt idx="1148">
                        <c:v>22</c:v>
                      </c:pt>
                      <c:pt idx="1149">
                        <c:v>20</c:v>
                      </c:pt>
                      <c:pt idx="1150">
                        <c:v>16</c:v>
                      </c:pt>
                      <c:pt idx="1151">
                        <c:v>20</c:v>
                      </c:pt>
                      <c:pt idx="1152">
                        <c:v>16</c:v>
                      </c:pt>
                      <c:pt idx="1153">
                        <c:v>19</c:v>
                      </c:pt>
                      <c:pt idx="1154">
                        <c:v>17</c:v>
                      </c:pt>
                      <c:pt idx="1155">
                        <c:v>15</c:v>
                      </c:pt>
                      <c:pt idx="1156">
                        <c:v>12</c:v>
                      </c:pt>
                      <c:pt idx="1157">
                        <c:v>17</c:v>
                      </c:pt>
                      <c:pt idx="1158">
                        <c:v>17</c:v>
                      </c:pt>
                      <c:pt idx="1159">
                        <c:v>16</c:v>
                      </c:pt>
                      <c:pt idx="1160">
                        <c:v>17</c:v>
                      </c:pt>
                      <c:pt idx="1161">
                        <c:v>16</c:v>
                      </c:pt>
                      <c:pt idx="1162">
                        <c:v>15</c:v>
                      </c:pt>
                      <c:pt idx="1163">
                        <c:v>15</c:v>
                      </c:pt>
                      <c:pt idx="1164">
                        <c:v>15</c:v>
                      </c:pt>
                      <c:pt idx="1165">
                        <c:v>22</c:v>
                      </c:pt>
                      <c:pt idx="1166">
                        <c:v>3.8</c:v>
                      </c:pt>
                      <c:pt idx="1167">
                        <c:v>8.5</c:v>
                      </c:pt>
                      <c:pt idx="1168">
                        <c:v>10</c:v>
                      </c:pt>
                      <c:pt idx="1169">
                        <c:v>11</c:v>
                      </c:pt>
                      <c:pt idx="1170">
                        <c:v>16</c:v>
                      </c:pt>
                      <c:pt idx="1171">
                        <c:v>14</c:v>
                      </c:pt>
                      <c:pt idx="1172">
                        <c:v>12</c:v>
                      </c:pt>
                      <c:pt idx="1173">
                        <c:v>18</c:v>
                      </c:pt>
                      <c:pt idx="1174">
                        <c:v>21</c:v>
                      </c:pt>
                      <c:pt idx="1175">
                        <c:v>11</c:v>
                      </c:pt>
                      <c:pt idx="1176">
                        <c:v>13</c:v>
                      </c:pt>
                      <c:pt idx="1177">
                        <c:v>15</c:v>
                      </c:pt>
                      <c:pt idx="1178">
                        <c:v>22</c:v>
                      </c:pt>
                      <c:pt idx="1179">
                        <c:v>15</c:v>
                      </c:pt>
                      <c:pt idx="1180">
                        <c:v>19</c:v>
                      </c:pt>
                      <c:pt idx="1181">
                        <c:v>15</c:v>
                      </c:pt>
                      <c:pt idx="1182">
                        <c:v>16</c:v>
                      </c:pt>
                      <c:pt idx="1183">
                        <c:v>11</c:v>
                      </c:pt>
                      <c:pt idx="1184">
                        <c:v>6.5</c:v>
                      </c:pt>
                      <c:pt idx="1185">
                        <c:v>11</c:v>
                      </c:pt>
                      <c:pt idx="1186">
                        <c:v>13</c:v>
                      </c:pt>
                      <c:pt idx="1187">
                        <c:v>3.7</c:v>
                      </c:pt>
                      <c:pt idx="1188">
                        <c:v>5</c:v>
                      </c:pt>
                      <c:pt idx="1189">
                        <c:v>6.3</c:v>
                      </c:pt>
                      <c:pt idx="1190">
                        <c:v>2.7</c:v>
                      </c:pt>
                      <c:pt idx="1191">
                        <c:v>3</c:v>
                      </c:pt>
                      <c:pt idx="1192">
                        <c:v>8.1999999999999993</c:v>
                      </c:pt>
                      <c:pt idx="1193">
                        <c:v>12</c:v>
                      </c:pt>
                      <c:pt idx="1194">
                        <c:v>7.9</c:v>
                      </c:pt>
                      <c:pt idx="1195">
                        <c:v>6.2</c:v>
                      </c:pt>
                      <c:pt idx="1196">
                        <c:v>20</c:v>
                      </c:pt>
                      <c:pt idx="1197">
                        <c:v>12</c:v>
                      </c:pt>
                      <c:pt idx="1198">
                        <c:v>11</c:v>
                      </c:pt>
                      <c:pt idx="1199">
                        <c:v>18</c:v>
                      </c:pt>
                      <c:pt idx="1200">
                        <c:v>20</c:v>
                      </c:pt>
                      <c:pt idx="1201">
                        <c:v>16</c:v>
                      </c:pt>
                      <c:pt idx="1202">
                        <c:v>12</c:v>
                      </c:pt>
                      <c:pt idx="1203">
                        <c:v>3.1</c:v>
                      </c:pt>
                      <c:pt idx="1204">
                        <c:v>1.9</c:v>
                      </c:pt>
                      <c:pt idx="1205">
                        <c:v>6.1</c:v>
                      </c:pt>
                      <c:pt idx="1206">
                        <c:v>9.6</c:v>
                      </c:pt>
                      <c:pt idx="1207">
                        <c:v>12</c:v>
                      </c:pt>
                      <c:pt idx="1208">
                        <c:v>13</c:v>
                      </c:pt>
                      <c:pt idx="1209">
                        <c:v>18</c:v>
                      </c:pt>
                      <c:pt idx="1210">
                        <c:v>19</c:v>
                      </c:pt>
                      <c:pt idx="1211">
                        <c:v>15</c:v>
                      </c:pt>
                      <c:pt idx="1212">
                        <c:v>16</c:v>
                      </c:pt>
                      <c:pt idx="1213">
                        <c:v>16</c:v>
                      </c:pt>
                      <c:pt idx="1214">
                        <c:v>17</c:v>
                      </c:pt>
                      <c:pt idx="1215">
                        <c:v>20</c:v>
                      </c:pt>
                      <c:pt idx="1216">
                        <c:v>18</c:v>
                      </c:pt>
                      <c:pt idx="1217">
                        <c:v>17</c:v>
                      </c:pt>
                      <c:pt idx="1218">
                        <c:v>13</c:v>
                      </c:pt>
                      <c:pt idx="1219">
                        <c:v>13</c:v>
                      </c:pt>
                      <c:pt idx="1220">
                        <c:v>11</c:v>
                      </c:pt>
                      <c:pt idx="1221">
                        <c:v>7.2</c:v>
                      </c:pt>
                      <c:pt idx="1222">
                        <c:v>23</c:v>
                      </c:pt>
                      <c:pt idx="1223">
                        <c:v>7.8</c:v>
                      </c:pt>
                      <c:pt idx="1224">
                        <c:v>18</c:v>
                      </c:pt>
                      <c:pt idx="1225">
                        <c:v>22</c:v>
                      </c:pt>
                      <c:pt idx="1226">
                        <c:v>22</c:v>
                      </c:pt>
                      <c:pt idx="1227">
                        <c:v>18</c:v>
                      </c:pt>
                      <c:pt idx="1228">
                        <c:v>17</c:v>
                      </c:pt>
                      <c:pt idx="1229">
                        <c:v>8.5</c:v>
                      </c:pt>
                      <c:pt idx="1235">
                        <c:v>20</c:v>
                      </c:pt>
                      <c:pt idx="1236">
                        <c:v>17</c:v>
                      </c:pt>
                      <c:pt idx="1237">
                        <c:v>20</c:v>
                      </c:pt>
                      <c:pt idx="1238">
                        <c:v>16</c:v>
                      </c:pt>
                      <c:pt idx="1239">
                        <c:v>11</c:v>
                      </c:pt>
                      <c:pt idx="1240">
                        <c:v>5.9</c:v>
                      </c:pt>
                      <c:pt idx="1241">
                        <c:v>12</c:v>
                      </c:pt>
                      <c:pt idx="1242">
                        <c:v>16</c:v>
                      </c:pt>
                      <c:pt idx="1243">
                        <c:v>15</c:v>
                      </c:pt>
                      <c:pt idx="1244">
                        <c:v>11</c:v>
                      </c:pt>
                      <c:pt idx="1245">
                        <c:v>11</c:v>
                      </c:pt>
                      <c:pt idx="1249">
                        <c:v>15</c:v>
                      </c:pt>
                      <c:pt idx="1250">
                        <c:v>19</c:v>
                      </c:pt>
                      <c:pt idx="1251">
                        <c:v>19</c:v>
                      </c:pt>
                      <c:pt idx="1252">
                        <c:v>19</c:v>
                      </c:pt>
                      <c:pt idx="1253">
                        <c:v>17</c:v>
                      </c:pt>
                      <c:pt idx="1256">
                        <c:v>16</c:v>
                      </c:pt>
                      <c:pt idx="1257">
                        <c:v>17</c:v>
                      </c:pt>
                      <c:pt idx="1258">
                        <c:v>12</c:v>
                      </c:pt>
                      <c:pt idx="1259">
                        <c:v>7.8</c:v>
                      </c:pt>
                      <c:pt idx="1260">
                        <c:v>7.5</c:v>
                      </c:pt>
                      <c:pt idx="1288">
                        <c:v>9.4</c:v>
                      </c:pt>
                      <c:pt idx="1289">
                        <c:v>7.6</c:v>
                      </c:pt>
                      <c:pt idx="1290">
                        <c:v>8.3000000000000007</c:v>
                      </c:pt>
                      <c:pt idx="1291">
                        <c:v>7</c:v>
                      </c:pt>
                      <c:pt idx="1292">
                        <c:v>9.3000000000000007</c:v>
                      </c:pt>
                      <c:pt idx="1293">
                        <c:v>12</c:v>
                      </c:pt>
                      <c:pt idx="1294">
                        <c:v>11</c:v>
                      </c:pt>
                      <c:pt idx="1295">
                        <c:v>9.5</c:v>
                      </c:pt>
                      <c:pt idx="1296">
                        <c:v>10</c:v>
                      </c:pt>
                      <c:pt idx="1297">
                        <c:v>9.9</c:v>
                      </c:pt>
                      <c:pt idx="1298">
                        <c:v>13</c:v>
                      </c:pt>
                      <c:pt idx="1299">
                        <c:v>12</c:v>
                      </c:pt>
                      <c:pt idx="1300">
                        <c:v>13</c:v>
                      </c:pt>
                      <c:pt idx="1301">
                        <c:v>12</c:v>
                      </c:pt>
                      <c:pt idx="1302">
                        <c:v>8.4</c:v>
                      </c:pt>
                      <c:pt idx="1303">
                        <c:v>6</c:v>
                      </c:pt>
                      <c:pt idx="1304">
                        <c:v>12</c:v>
                      </c:pt>
                      <c:pt idx="1305">
                        <c:v>11</c:v>
                      </c:pt>
                      <c:pt idx="1306">
                        <c:v>7.4</c:v>
                      </c:pt>
                      <c:pt idx="1307">
                        <c:v>12</c:v>
                      </c:pt>
                      <c:pt idx="1308">
                        <c:v>12</c:v>
                      </c:pt>
                      <c:pt idx="1309">
                        <c:v>6</c:v>
                      </c:pt>
                      <c:pt idx="1310">
                        <c:v>7.8</c:v>
                      </c:pt>
                      <c:pt idx="1311">
                        <c:v>7.6</c:v>
                      </c:pt>
                      <c:pt idx="1312">
                        <c:v>6.9</c:v>
                      </c:pt>
                      <c:pt idx="1315">
                        <c:v>8.4</c:v>
                      </c:pt>
                      <c:pt idx="1316">
                        <c:v>20</c:v>
                      </c:pt>
                      <c:pt idx="1317">
                        <c:v>18</c:v>
                      </c:pt>
                      <c:pt idx="1318">
                        <c:v>12</c:v>
                      </c:pt>
                      <c:pt idx="1319">
                        <c:v>6.5</c:v>
                      </c:pt>
                      <c:pt idx="1320">
                        <c:v>8.9</c:v>
                      </c:pt>
                      <c:pt idx="1321">
                        <c:v>4.5</c:v>
                      </c:pt>
                      <c:pt idx="1322">
                        <c:v>9.8000000000000007</c:v>
                      </c:pt>
                      <c:pt idx="1323">
                        <c:v>5.9</c:v>
                      </c:pt>
                      <c:pt idx="1324">
                        <c:v>7.5</c:v>
                      </c:pt>
                      <c:pt idx="1325">
                        <c:v>18</c:v>
                      </c:pt>
                      <c:pt idx="1326">
                        <c:v>8.8000000000000007</c:v>
                      </c:pt>
                      <c:pt idx="1328">
                        <c:v>24</c:v>
                      </c:pt>
                      <c:pt idx="1329">
                        <c:v>18</c:v>
                      </c:pt>
                      <c:pt idx="1330">
                        <c:v>7.6</c:v>
                      </c:pt>
                      <c:pt idx="1331">
                        <c:v>5.7</c:v>
                      </c:pt>
                      <c:pt idx="1332">
                        <c:v>3.7</c:v>
                      </c:pt>
                      <c:pt idx="1333">
                        <c:v>7.2</c:v>
                      </c:pt>
                      <c:pt idx="1334">
                        <c:v>8.9</c:v>
                      </c:pt>
                      <c:pt idx="1335">
                        <c:v>11</c:v>
                      </c:pt>
                      <c:pt idx="1336">
                        <c:v>4.5999999999999996</c:v>
                      </c:pt>
                      <c:pt idx="1337">
                        <c:v>4</c:v>
                      </c:pt>
                      <c:pt idx="1338">
                        <c:v>11</c:v>
                      </c:pt>
                      <c:pt idx="1339">
                        <c:v>4.0999999999999996</c:v>
                      </c:pt>
                      <c:pt idx="1340">
                        <c:v>12</c:v>
                      </c:pt>
                      <c:pt idx="1341">
                        <c:v>14</c:v>
                      </c:pt>
                      <c:pt idx="1342">
                        <c:v>16</c:v>
                      </c:pt>
                      <c:pt idx="1343">
                        <c:v>20</c:v>
                      </c:pt>
                      <c:pt idx="1344">
                        <c:v>12</c:v>
                      </c:pt>
                      <c:pt idx="1345">
                        <c:v>19</c:v>
                      </c:pt>
                      <c:pt idx="1346">
                        <c:v>16</c:v>
                      </c:pt>
                      <c:pt idx="1347">
                        <c:v>8.1</c:v>
                      </c:pt>
                      <c:pt idx="1348">
                        <c:v>11</c:v>
                      </c:pt>
                      <c:pt idx="1349">
                        <c:v>27</c:v>
                      </c:pt>
                      <c:pt idx="1350">
                        <c:v>8.4</c:v>
                      </c:pt>
                      <c:pt idx="1351">
                        <c:v>12</c:v>
                      </c:pt>
                      <c:pt idx="1352">
                        <c:v>19</c:v>
                      </c:pt>
                      <c:pt idx="1353">
                        <c:v>27</c:v>
                      </c:pt>
                      <c:pt idx="1354">
                        <c:v>30</c:v>
                      </c:pt>
                      <c:pt idx="1355">
                        <c:v>27</c:v>
                      </c:pt>
                      <c:pt idx="1356">
                        <c:v>24</c:v>
                      </c:pt>
                      <c:pt idx="1357">
                        <c:v>25</c:v>
                      </c:pt>
                      <c:pt idx="1358">
                        <c:v>22</c:v>
                      </c:pt>
                      <c:pt idx="1359">
                        <c:v>22</c:v>
                      </c:pt>
                      <c:pt idx="1360">
                        <c:v>12</c:v>
                      </c:pt>
                      <c:pt idx="1361">
                        <c:v>7.3</c:v>
                      </c:pt>
                      <c:pt idx="1362">
                        <c:v>17</c:v>
                      </c:pt>
                      <c:pt idx="1363">
                        <c:v>19</c:v>
                      </c:pt>
                      <c:pt idx="1364">
                        <c:v>21</c:v>
                      </c:pt>
                      <c:pt idx="1365">
                        <c:v>8.6</c:v>
                      </c:pt>
                      <c:pt idx="1366">
                        <c:v>6</c:v>
                      </c:pt>
                      <c:pt idx="1367">
                        <c:v>24</c:v>
                      </c:pt>
                      <c:pt idx="1368">
                        <c:v>14</c:v>
                      </c:pt>
                      <c:pt idx="1369">
                        <c:v>7.7</c:v>
                      </c:pt>
                      <c:pt idx="1370">
                        <c:v>15</c:v>
                      </c:pt>
                      <c:pt idx="1371">
                        <c:v>6.7</c:v>
                      </c:pt>
                      <c:pt idx="1372">
                        <c:v>3.9</c:v>
                      </c:pt>
                      <c:pt idx="1373">
                        <c:v>7.5</c:v>
                      </c:pt>
                      <c:pt idx="1374">
                        <c:v>12</c:v>
                      </c:pt>
                      <c:pt idx="1375">
                        <c:v>5.2</c:v>
                      </c:pt>
                      <c:pt idx="1376">
                        <c:v>14</c:v>
                      </c:pt>
                      <c:pt idx="1377">
                        <c:v>22</c:v>
                      </c:pt>
                      <c:pt idx="1378">
                        <c:v>14</c:v>
                      </c:pt>
                      <c:pt idx="1379">
                        <c:v>15</c:v>
                      </c:pt>
                      <c:pt idx="1380">
                        <c:v>10</c:v>
                      </c:pt>
                      <c:pt idx="1381">
                        <c:v>15</c:v>
                      </c:pt>
                      <c:pt idx="1382">
                        <c:v>13</c:v>
                      </c:pt>
                      <c:pt idx="1383">
                        <c:v>9.5</c:v>
                      </c:pt>
                      <c:pt idx="1384">
                        <c:v>8.1999999999999993</c:v>
                      </c:pt>
                      <c:pt idx="1385">
                        <c:v>7.1</c:v>
                      </c:pt>
                      <c:pt idx="1386">
                        <c:v>6.3</c:v>
                      </c:pt>
                      <c:pt idx="1387">
                        <c:v>3.2</c:v>
                      </c:pt>
                      <c:pt idx="1388">
                        <c:v>3.4</c:v>
                      </c:pt>
                      <c:pt idx="1389">
                        <c:v>16</c:v>
                      </c:pt>
                      <c:pt idx="1390">
                        <c:v>12</c:v>
                      </c:pt>
                      <c:pt idx="1391">
                        <c:v>4.4000000000000004</c:v>
                      </c:pt>
                      <c:pt idx="1392">
                        <c:v>9.9</c:v>
                      </c:pt>
                      <c:pt idx="1393">
                        <c:v>17</c:v>
                      </c:pt>
                      <c:pt idx="1394">
                        <c:v>4.5</c:v>
                      </c:pt>
                      <c:pt idx="1395">
                        <c:v>24</c:v>
                      </c:pt>
                      <c:pt idx="1396">
                        <c:v>29</c:v>
                      </c:pt>
                      <c:pt idx="1397">
                        <c:v>18</c:v>
                      </c:pt>
                      <c:pt idx="1398">
                        <c:v>16</c:v>
                      </c:pt>
                      <c:pt idx="1399">
                        <c:v>13</c:v>
                      </c:pt>
                      <c:pt idx="1400">
                        <c:v>12</c:v>
                      </c:pt>
                      <c:pt idx="1401">
                        <c:v>17</c:v>
                      </c:pt>
                      <c:pt idx="1402">
                        <c:v>19</c:v>
                      </c:pt>
                      <c:pt idx="1403">
                        <c:v>21</c:v>
                      </c:pt>
                      <c:pt idx="1404">
                        <c:v>11</c:v>
                      </c:pt>
                      <c:pt idx="1405">
                        <c:v>24</c:v>
                      </c:pt>
                      <c:pt idx="1406">
                        <c:v>16</c:v>
                      </c:pt>
                      <c:pt idx="1407">
                        <c:v>9.6</c:v>
                      </c:pt>
                      <c:pt idx="1408">
                        <c:v>9.8000000000000007</c:v>
                      </c:pt>
                      <c:pt idx="1409">
                        <c:v>19</c:v>
                      </c:pt>
                      <c:pt idx="1410">
                        <c:v>14</c:v>
                      </c:pt>
                      <c:pt idx="1411">
                        <c:v>17</c:v>
                      </c:pt>
                      <c:pt idx="1412">
                        <c:v>19</c:v>
                      </c:pt>
                      <c:pt idx="1413">
                        <c:v>15</c:v>
                      </c:pt>
                      <c:pt idx="1414">
                        <c:v>14</c:v>
                      </c:pt>
                      <c:pt idx="1415">
                        <c:v>6.5</c:v>
                      </c:pt>
                      <c:pt idx="1416">
                        <c:v>24</c:v>
                      </c:pt>
                      <c:pt idx="1417">
                        <c:v>23</c:v>
                      </c:pt>
                      <c:pt idx="1418">
                        <c:v>23</c:v>
                      </c:pt>
                      <c:pt idx="1419">
                        <c:v>24</c:v>
                      </c:pt>
                      <c:pt idx="1420">
                        <c:v>11</c:v>
                      </c:pt>
                      <c:pt idx="1421">
                        <c:v>4.9000000000000004</c:v>
                      </c:pt>
                      <c:pt idx="1422">
                        <c:v>3.1</c:v>
                      </c:pt>
                      <c:pt idx="1423">
                        <c:v>10</c:v>
                      </c:pt>
                      <c:pt idx="1424">
                        <c:v>23</c:v>
                      </c:pt>
                      <c:pt idx="1425">
                        <c:v>22</c:v>
                      </c:pt>
                      <c:pt idx="1426">
                        <c:v>29</c:v>
                      </c:pt>
                      <c:pt idx="1427">
                        <c:v>24</c:v>
                      </c:pt>
                      <c:pt idx="1428">
                        <c:v>15</c:v>
                      </c:pt>
                      <c:pt idx="1429">
                        <c:v>15</c:v>
                      </c:pt>
                      <c:pt idx="1430">
                        <c:v>8.6</c:v>
                      </c:pt>
                      <c:pt idx="1431">
                        <c:v>13</c:v>
                      </c:pt>
                      <c:pt idx="1432">
                        <c:v>8.1</c:v>
                      </c:pt>
                      <c:pt idx="1433">
                        <c:v>3.1</c:v>
                      </c:pt>
                      <c:pt idx="1434">
                        <c:v>8.1</c:v>
                      </c:pt>
                      <c:pt idx="1435">
                        <c:v>7.2</c:v>
                      </c:pt>
                      <c:pt idx="1436">
                        <c:v>9.6999999999999993</c:v>
                      </c:pt>
                      <c:pt idx="1437">
                        <c:v>11</c:v>
                      </c:pt>
                      <c:pt idx="1438">
                        <c:v>23</c:v>
                      </c:pt>
                      <c:pt idx="1439">
                        <c:v>17</c:v>
                      </c:pt>
                      <c:pt idx="1440">
                        <c:v>13</c:v>
                      </c:pt>
                      <c:pt idx="1441">
                        <c:v>15</c:v>
                      </c:pt>
                      <c:pt idx="1442">
                        <c:v>13</c:v>
                      </c:pt>
                      <c:pt idx="1443">
                        <c:v>4.3</c:v>
                      </c:pt>
                      <c:pt idx="1444">
                        <c:v>6.2</c:v>
                      </c:pt>
                      <c:pt idx="1445">
                        <c:v>27</c:v>
                      </c:pt>
                      <c:pt idx="1446">
                        <c:v>18</c:v>
                      </c:pt>
                      <c:pt idx="1447">
                        <c:v>24</c:v>
                      </c:pt>
                      <c:pt idx="1448">
                        <c:v>30</c:v>
                      </c:pt>
                      <c:pt idx="1449">
                        <c:v>14</c:v>
                      </c:pt>
                      <c:pt idx="1450">
                        <c:v>3.6</c:v>
                      </c:pt>
                      <c:pt idx="1451">
                        <c:v>5.9</c:v>
                      </c:pt>
                      <c:pt idx="1452">
                        <c:v>14</c:v>
                      </c:pt>
                      <c:pt idx="1453">
                        <c:v>16</c:v>
                      </c:pt>
                      <c:pt idx="1454">
                        <c:v>10</c:v>
                      </c:pt>
                      <c:pt idx="1455">
                        <c:v>6.2</c:v>
                      </c:pt>
                      <c:pt idx="1456">
                        <c:v>7.9</c:v>
                      </c:pt>
                      <c:pt idx="1457">
                        <c:v>5.0999999999999996</c:v>
                      </c:pt>
                      <c:pt idx="1458">
                        <c:v>7.9</c:v>
                      </c:pt>
                      <c:pt idx="1459">
                        <c:v>11</c:v>
                      </c:pt>
                      <c:pt idx="1460">
                        <c:v>9</c:v>
                      </c:pt>
                      <c:pt idx="1461">
                        <c:v>6.8</c:v>
                      </c:pt>
                      <c:pt idx="1462">
                        <c:v>4.0999999999999996</c:v>
                      </c:pt>
                      <c:pt idx="1463">
                        <c:v>11</c:v>
                      </c:pt>
                      <c:pt idx="1464">
                        <c:v>12</c:v>
                      </c:pt>
                      <c:pt idx="1465">
                        <c:v>20</c:v>
                      </c:pt>
                      <c:pt idx="1466">
                        <c:v>19</c:v>
                      </c:pt>
                      <c:pt idx="1467">
                        <c:v>14</c:v>
                      </c:pt>
                      <c:pt idx="1468">
                        <c:v>13</c:v>
                      </c:pt>
                      <c:pt idx="1469">
                        <c:v>17</c:v>
                      </c:pt>
                      <c:pt idx="1470">
                        <c:v>18</c:v>
                      </c:pt>
                      <c:pt idx="1471">
                        <c:v>13</c:v>
                      </c:pt>
                      <c:pt idx="1472">
                        <c:v>16</c:v>
                      </c:pt>
                      <c:pt idx="1473">
                        <c:v>13</c:v>
                      </c:pt>
                      <c:pt idx="1474">
                        <c:v>12</c:v>
                      </c:pt>
                      <c:pt idx="1475">
                        <c:v>17</c:v>
                      </c:pt>
                      <c:pt idx="1476">
                        <c:v>12</c:v>
                      </c:pt>
                      <c:pt idx="1477">
                        <c:v>7.9</c:v>
                      </c:pt>
                      <c:pt idx="1478">
                        <c:v>11</c:v>
                      </c:pt>
                      <c:pt idx="1479">
                        <c:v>11</c:v>
                      </c:pt>
                      <c:pt idx="1480">
                        <c:v>6.2</c:v>
                      </c:pt>
                      <c:pt idx="1481">
                        <c:v>6.1</c:v>
                      </c:pt>
                      <c:pt idx="1482">
                        <c:v>17</c:v>
                      </c:pt>
                      <c:pt idx="1483">
                        <c:v>16</c:v>
                      </c:pt>
                      <c:pt idx="1484">
                        <c:v>11</c:v>
                      </c:pt>
                      <c:pt idx="1487">
                        <c:v>4.9000000000000004</c:v>
                      </c:pt>
                      <c:pt idx="1488">
                        <c:v>6.3</c:v>
                      </c:pt>
                      <c:pt idx="1489">
                        <c:v>9.6</c:v>
                      </c:pt>
                      <c:pt idx="1490">
                        <c:v>14</c:v>
                      </c:pt>
                      <c:pt idx="1491">
                        <c:v>7.2</c:v>
                      </c:pt>
                      <c:pt idx="1492">
                        <c:v>14</c:v>
                      </c:pt>
                      <c:pt idx="1493">
                        <c:v>11</c:v>
                      </c:pt>
                      <c:pt idx="1503">
                        <c:v>14</c:v>
                      </c:pt>
                      <c:pt idx="1504">
                        <c:v>23</c:v>
                      </c:pt>
                      <c:pt idx="1505">
                        <c:v>6.7</c:v>
                      </c:pt>
                      <c:pt idx="1506">
                        <c:v>4</c:v>
                      </c:pt>
                      <c:pt idx="1507">
                        <c:v>7.9</c:v>
                      </c:pt>
                      <c:pt idx="1508">
                        <c:v>9.1999999999999993</c:v>
                      </c:pt>
                      <c:pt idx="1509">
                        <c:v>3.9</c:v>
                      </c:pt>
                      <c:pt idx="1510">
                        <c:v>3.1</c:v>
                      </c:pt>
                      <c:pt idx="1511">
                        <c:v>6.6</c:v>
                      </c:pt>
                      <c:pt idx="1512">
                        <c:v>4.0999999999999996</c:v>
                      </c:pt>
                      <c:pt idx="1513">
                        <c:v>1.9</c:v>
                      </c:pt>
                      <c:pt idx="1514">
                        <c:v>4</c:v>
                      </c:pt>
                      <c:pt idx="1515">
                        <c:v>17</c:v>
                      </c:pt>
                      <c:pt idx="1516">
                        <c:v>4.2</c:v>
                      </c:pt>
                      <c:pt idx="1517">
                        <c:v>7.3</c:v>
                      </c:pt>
                      <c:pt idx="1518">
                        <c:v>5</c:v>
                      </c:pt>
                      <c:pt idx="1519">
                        <c:v>4.7</c:v>
                      </c:pt>
                      <c:pt idx="1520">
                        <c:v>4</c:v>
                      </c:pt>
                      <c:pt idx="1521">
                        <c:v>7.8</c:v>
                      </c:pt>
                      <c:pt idx="1522">
                        <c:v>23</c:v>
                      </c:pt>
                      <c:pt idx="1523">
                        <c:v>17</c:v>
                      </c:pt>
                      <c:pt idx="1524">
                        <c:v>15</c:v>
                      </c:pt>
                      <c:pt idx="1525">
                        <c:v>8.3000000000000007</c:v>
                      </c:pt>
                      <c:pt idx="1526">
                        <c:v>6.4</c:v>
                      </c:pt>
                      <c:pt idx="1527">
                        <c:v>4.5999999999999996</c:v>
                      </c:pt>
                      <c:pt idx="1528">
                        <c:v>3.3</c:v>
                      </c:pt>
                      <c:pt idx="1529">
                        <c:v>3.7</c:v>
                      </c:pt>
                      <c:pt idx="1530">
                        <c:v>3.7</c:v>
                      </c:pt>
                      <c:pt idx="1531">
                        <c:v>5.4</c:v>
                      </c:pt>
                      <c:pt idx="1532">
                        <c:v>8.9</c:v>
                      </c:pt>
                      <c:pt idx="1533">
                        <c:v>10</c:v>
                      </c:pt>
                      <c:pt idx="1534">
                        <c:v>8.5</c:v>
                      </c:pt>
                      <c:pt idx="1535">
                        <c:v>12</c:v>
                      </c:pt>
                      <c:pt idx="1536">
                        <c:v>15</c:v>
                      </c:pt>
                      <c:pt idx="1537">
                        <c:v>18</c:v>
                      </c:pt>
                      <c:pt idx="1538">
                        <c:v>17</c:v>
                      </c:pt>
                      <c:pt idx="1539">
                        <c:v>14</c:v>
                      </c:pt>
                      <c:pt idx="1540">
                        <c:v>8.5</c:v>
                      </c:pt>
                      <c:pt idx="1541">
                        <c:v>10</c:v>
                      </c:pt>
                      <c:pt idx="1542">
                        <c:v>6.8</c:v>
                      </c:pt>
                      <c:pt idx="1543">
                        <c:v>4.4000000000000004</c:v>
                      </c:pt>
                      <c:pt idx="1544">
                        <c:v>4.5999999999999996</c:v>
                      </c:pt>
                      <c:pt idx="1545">
                        <c:v>8.1999999999999993</c:v>
                      </c:pt>
                      <c:pt idx="1546">
                        <c:v>3.9</c:v>
                      </c:pt>
                      <c:pt idx="1547">
                        <c:v>15</c:v>
                      </c:pt>
                      <c:pt idx="1548">
                        <c:v>17</c:v>
                      </c:pt>
                      <c:pt idx="1549">
                        <c:v>12</c:v>
                      </c:pt>
                      <c:pt idx="1550">
                        <c:v>8.4</c:v>
                      </c:pt>
                      <c:pt idx="1551">
                        <c:v>14</c:v>
                      </c:pt>
                      <c:pt idx="1552">
                        <c:v>10</c:v>
                      </c:pt>
                      <c:pt idx="1553">
                        <c:v>15</c:v>
                      </c:pt>
                      <c:pt idx="1554">
                        <c:v>8.5</c:v>
                      </c:pt>
                      <c:pt idx="1555">
                        <c:v>13</c:v>
                      </c:pt>
                      <c:pt idx="1556">
                        <c:v>13</c:v>
                      </c:pt>
                      <c:pt idx="1557">
                        <c:v>4.5999999999999996</c:v>
                      </c:pt>
                      <c:pt idx="1558">
                        <c:v>3.6</c:v>
                      </c:pt>
                      <c:pt idx="1559">
                        <c:v>3.6</c:v>
                      </c:pt>
                      <c:pt idx="1560">
                        <c:v>5.6</c:v>
                      </c:pt>
                      <c:pt idx="1561">
                        <c:v>5.9</c:v>
                      </c:pt>
                      <c:pt idx="1562">
                        <c:v>7.5</c:v>
                      </c:pt>
                      <c:pt idx="1563">
                        <c:v>9.8000000000000007</c:v>
                      </c:pt>
                      <c:pt idx="1564">
                        <c:v>6.8</c:v>
                      </c:pt>
                      <c:pt idx="1565">
                        <c:v>14</c:v>
                      </c:pt>
                      <c:pt idx="1566">
                        <c:v>16</c:v>
                      </c:pt>
                      <c:pt idx="1567">
                        <c:v>13</c:v>
                      </c:pt>
                      <c:pt idx="1568">
                        <c:v>11</c:v>
                      </c:pt>
                      <c:pt idx="1569">
                        <c:v>13</c:v>
                      </c:pt>
                      <c:pt idx="1570">
                        <c:v>15</c:v>
                      </c:pt>
                      <c:pt idx="1571">
                        <c:v>14</c:v>
                      </c:pt>
                      <c:pt idx="1572">
                        <c:v>14</c:v>
                      </c:pt>
                      <c:pt idx="1573">
                        <c:v>14</c:v>
                      </c:pt>
                      <c:pt idx="1574">
                        <c:v>8.3000000000000007</c:v>
                      </c:pt>
                      <c:pt idx="1575">
                        <c:v>12</c:v>
                      </c:pt>
                      <c:pt idx="1576">
                        <c:v>13</c:v>
                      </c:pt>
                      <c:pt idx="1577">
                        <c:v>11</c:v>
                      </c:pt>
                      <c:pt idx="1578">
                        <c:v>7</c:v>
                      </c:pt>
                      <c:pt idx="1579">
                        <c:v>4.2</c:v>
                      </c:pt>
                      <c:pt idx="1580">
                        <c:v>4.8</c:v>
                      </c:pt>
                      <c:pt idx="1581">
                        <c:v>4.4000000000000004</c:v>
                      </c:pt>
                      <c:pt idx="1582">
                        <c:v>11</c:v>
                      </c:pt>
                      <c:pt idx="1583">
                        <c:v>12</c:v>
                      </c:pt>
                      <c:pt idx="1584">
                        <c:v>9.6999999999999993</c:v>
                      </c:pt>
                      <c:pt idx="1585">
                        <c:v>16</c:v>
                      </c:pt>
                      <c:pt idx="1586">
                        <c:v>19</c:v>
                      </c:pt>
                      <c:pt idx="1587">
                        <c:v>13</c:v>
                      </c:pt>
                      <c:pt idx="1588">
                        <c:v>6</c:v>
                      </c:pt>
                      <c:pt idx="1589">
                        <c:v>3.8</c:v>
                      </c:pt>
                      <c:pt idx="1590">
                        <c:v>3.4</c:v>
                      </c:pt>
                      <c:pt idx="1591">
                        <c:v>5.4</c:v>
                      </c:pt>
                      <c:pt idx="1592">
                        <c:v>6.3</c:v>
                      </c:pt>
                      <c:pt idx="1593">
                        <c:v>4.5999999999999996</c:v>
                      </c:pt>
                      <c:pt idx="1594">
                        <c:v>7.1</c:v>
                      </c:pt>
                      <c:pt idx="1595">
                        <c:v>8.1999999999999993</c:v>
                      </c:pt>
                      <c:pt idx="1596">
                        <c:v>7.8</c:v>
                      </c:pt>
                      <c:pt idx="1597">
                        <c:v>9.4</c:v>
                      </c:pt>
                      <c:pt idx="1598">
                        <c:v>13</c:v>
                      </c:pt>
                      <c:pt idx="1599">
                        <c:v>7.9</c:v>
                      </c:pt>
                      <c:pt idx="1600">
                        <c:v>8.9</c:v>
                      </c:pt>
                      <c:pt idx="1601">
                        <c:v>13</c:v>
                      </c:pt>
                      <c:pt idx="1602">
                        <c:v>5.3</c:v>
                      </c:pt>
                      <c:pt idx="1603">
                        <c:v>2.7</c:v>
                      </c:pt>
                      <c:pt idx="1604">
                        <c:v>5.0999999999999996</c:v>
                      </c:pt>
                      <c:pt idx="1605">
                        <c:v>5.8</c:v>
                      </c:pt>
                      <c:pt idx="1606">
                        <c:v>6.1</c:v>
                      </c:pt>
                      <c:pt idx="1607">
                        <c:v>8.1</c:v>
                      </c:pt>
                      <c:pt idx="1608">
                        <c:v>9.9</c:v>
                      </c:pt>
                      <c:pt idx="1609">
                        <c:v>8.3000000000000007</c:v>
                      </c:pt>
                      <c:pt idx="1610">
                        <c:v>9.4</c:v>
                      </c:pt>
                      <c:pt idx="1611">
                        <c:v>11</c:v>
                      </c:pt>
                      <c:pt idx="1612">
                        <c:v>9.6999999999999993</c:v>
                      </c:pt>
                      <c:pt idx="1613">
                        <c:v>6.7</c:v>
                      </c:pt>
                      <c:pt idx="1614">
                        <c:v>3.1</c:v>
                      </c:pt>
                      <c:pt idx="1615">
                        <c:v>14</c:v>
                      </c:pt>
                      <c:pt idx="1616">
                        <c:v>5.0999999999999996</c:v>
                      </c:pt>
                      <c:pt idx="1657">
                        <c:v>17</c:v>
                      </c:pt>
                      <c:pt idx="1658">
                        <c:v>17</c:v>
                      </c:pt>
                      <c:pt idx="1659">
                        <c:v>10</c:v>
                      </c:pt>
                      <c:pt idx="1660">
                        <c:v>14</c:v>
                      </c:pt>
                      <c:pt idx="1661">
                        <c:v>14</c:v>
                      </c:pt>
                      <c:pt idx="1662">
                        <c:v>16</c:v>
                      </c:pt>
                      <c:pt idx="1663">
                        <c:v>16</c:v>
                      </c:pt>
                      <c:pt idx="1664">
                        <c:v>13</c:v>
                      </c:pt>
                      <c:pt idx="1665">
                        <c:v>4.7</c:v>
                      </c:pt>
                      <c:pt idx="1666">
                        <c:v>7.5</c:v>
                      </c:pt>
                      <c:pt idx="1667">
                        <c:v>6.3</c:v>
                      </c:pt>
                      <c:pt idx="1668">
                        <c:v>6.7</c:v>
                      </c:pt>
                      <c:pt idx="1669">
                        <c:v>7.5</c:v>
                      </c:pt>
                      <c:pt idx="1670">
                        <c:v>14</c:v>
                      </c:pt>
                      <c:pt idx="1671">
                        <c:v>15</c:v>
                      </c:pt>
                      <c:pt idx="1672">
                        <c:v>12</c:v>
                      </c:pt>
                      <c:pt idx="1673">
                        <c:v>7</c:v>
                      </c:pt>
                      <c:pt idx="1674">
                        <c:v>9.1</c:v>
                      </c:pt>
                      <c:pt idx="1675">
                        <c:v>11</c:v>
                      </c:pt>
                      <c:pt idx="1676">
                        <c:v>13</c:v>
                      </c:pt>
                      <c:pt idx="1677">
                        <c:v>11</c:v>
                      </c:pt>
                      <c:pt idx="1678">
                        <c:v>11</c:v>
                      </c:pt>
                      <c:pt idx="1679">
                        <c:v>18</c:v>
                      </c:pt>
                      <c:pt idx="1680">
                        <c:v>10</c:v>
                      </c:pt>
                      <c:pt idx="1681">
                        <c:v>7.7</c:v>
                      </c:pt>
                      <c:pt idx="1682">
                        <c:v>18</c:v>
                      </c:pt>
                      <c:pt idx="1683">
                        <c:v>20</c:v>
                      </c:pt>
                      <c:pt idx="1684">
                        <c:v>14</c:v>
                      </c:pt>
                      <c:pt idx="1685">
                        <c:v>14</c:v>
                      </c:pt>
                      <c:pt idx="1686">
                        <c:v>12</c:v>
                      </c:pt>
                      <c:pt idx="1687">
                        <c:v>7.4</c:v>
                      </c:pt>
                      <c:pt idx="1688">
                        <c:v>11</c:v>
                      </c:pt>
                      <c:pt idx="1689">
                        <c:v>13</c:v>
                      </c:pt>
                      <c:pt idx="1690">
                        <c:v>12</c:v>
                      </c:pt>
                      <c:pt idx="1691">
                        <c:v>14</c:v>
                      </c:pt>
                      <c:pt idx="1692">
                        <c:v>16</c:v>
                      </c:pt>
                      <c:pt idx="1693">
                        <c:v>14</c:v>
                      </c:pt>
                      <c:pt idx="1694">
                        <c:v>5.0999999999999996</c:v>
                      </c:pt>
                      <c:pt idx="1695">
                        <c:v>9.1999999999999993</c:v>
                      </c:pt>
                      <c:pt idx="1696">
                        <c:v>10</c:v>
                      </c:pt>
                      <c:pt idx="1697">
                        <c:v>16</c:v>
                      </c:pt>
                      <c:pt idx="1700">
                        <c:v>14</c:v>
                      </c:pt>
                      <c:pt idx="1701">
                        <c:v>13</c:v>
                      </c:pt>
                      <c:pt idx="1702">
                        <c:v>12</c:v>
                      </c:pt>
                      <c:pt idx="1705">
                        <c:v>10</c:v>
                      </c:pt>
                      <c:pt idx="1711">
                        <c:v>3.3</c:v>
                      </c:pt>
                      <c:pt idx="1712">
                        <c:v>3.9</c:v>
                      </c:pt>
                      <c:pt idx="1714">
                        <c:v>19</c:v>
                      </c:pt>
                      <c:pt idx="1715">
                        <c:v>10</c:v>
                      </c:pt>
                      <c:pt idx="1716">
                        <c:v>12</c:v>
                      </c:pt>
                      <c:pt idx="1717">
                        <c:v>14</c:v>
                      </c:pt>
                      <c:pt idx="1718">
                        <c:v>14</c:v>
                      </c:pt>
                      <c:pt idx="1719">
                        <c:v>12</c:v>
                      </c:pt>
                      <c:pt idx="1720">
                        <c:v>19</c:v>
                      </c:pt>
                      <c:pt idx="1721">
                        <c:v>14</c:v>
                      </c:pt>
                      <c:pt idx="1722">
                        <c:v>12</c:v>
                      </c:pt>
                      <c:pt idx="1723">
                        <c:v>14</c:v>
                      </c:pt>
                      <c:pt idx="1724">
                        <c:v>13</c:v>
                      </c:pt>
                      <c:pt idx="1725">
                        <c:v>8.1999999999999993</c:v>
                      </c:pt>
                      <c:pt idx="1726">
                        <c:v>13</c:v>
                      </c:pt>
                      <c:pt idx="1727">
                        <c:v>5</c:v>
                      </c:pt>
                      <c:pt idx="1728">
                        <c:v>4.5999999999999996</c:v>
                      </c:pt>
                      <c:pt idx="1729">
                        <c:v>15</c:v>
                      </c:pt>
                      <c:pt idx="1730">
                        <c:v>15</c:v>
                      </c:pt>
                      <c:pt idx="1731">
                        <c:v>12</c:v>
                      </c:pt>
                      <c:pt idx="1732">
                        <c:v>13</c:v>
                      </c:pt>
                      <c:pt idx="1733">
                        <c:v>11</c:v>
                      </c:pt>
                      <c:pt idx="1734">
                        <c:v>19</c:v>
                      </c:pt>
                      <c:pt idx="1735">
                        <c:v>21</c:v>
                      </c:pt>
                      <c:pt idx="1736">
                        <c:v>15</c:v>
                      </c:pt>
                      <c:pt idx="1737">
                        <c:v>14</c:v>
                      </c:pt>
                      <c:pt idx="1738">
                        <c:v>18</c:v>
                      </c:pt>
                      <c:pt idx="1739">
                        <c:v>19</c:v>
                      </c:pt>
                      <c:pt idx="1740">
                        <c:v>20</c:v>
                      </c:pt>
                      <c:pt idx="1741">
                        <c:v>18</c:v>
                      </c:pt>
                      <c:pt idx="1742">
                        <c:v>8.8000000000000007</c:v>
                      </c:pt>
                      <c:pt idx="1743">
                        <c:v>3.8</c:v>
                      </c:pt>
                      <c:pt idx="1744">
                        <c:v>6.5</c:v>
                      </c:pt>
                      <c:pt idx="1745">
                        <c:v>10</c:v>
                      </c:pt>
                      <c:pt idx="1746">
                        <c:v>14</c:v>
                      </c:pt>
                      <c:pt idx="1747">
                        <c:v>16</c:v>
                      </c:pt>
                      <c:pt idx="1748">
                        <c:v>20</c:v>
                      </c:pt>
                      <c:pt idx="1749">
                        <c:v>18</c:v>
                      </c:pt>
                      <c:pt idx="1750">
                        <c:v>12</c:v>
                      </c:pt>
                      <c:pt idx="1751">
                        <c:v>9</c:v>
                      </c:pt>
                      <c:pt idx="1752">
                        <c:v>19</c:v>
                      </c:pt>
                      <c:pt idx="1753">
                        <c:v>17</c:v>
                      </c:pt>
                      <c:pt idx="1754">
                        <c:v>18</c:v>
                      </c:pt>
                      <c:pt idx="1755">
                        <c:v>16</c:v>
                      </c:pt>
                      <c:pt idx="1756">
                        <c:v>11</c:v>
                      </c:pt>
                      <c:pt idx="1757">
                        <c:v>11</c:v>
                      </c:pt>
                      <c:pt idx="1758">
                        <c:v>12</c:v>
                      </c:pt>
                      <c:pt idx="1759">
                        <c:v>15</c:v>
                      </c:pt>
                      <c:pt idx="1760">
                        <c:v>22</c:v>
                      </c:pt>
                      <c:pt idx="1761">
                        <c:v>7.7</c:v>
                      </c:pt>
                      <c:pt idx="1762">
                        <c:v>11</c:v>
                      </c:pt>
                      <c:pt idx="1763">
                        <c:v>12</c:v>
                      </c:pt>
                      <c:pt idx="1764">
                        <c:v>13</c:v>
                      </c:pt>
                      <c:pt idx="1765">
                        <c:v>4.5</c:v>
                      </c:pt>
                      <c:pt idx="1766">
                        <c:v>5.0999999999999996</c:v>
                      </c:pt>
                      <c:pt idx="1767">
                        <c:v>9.9</c:v>
                      </c:pt>
                      <c:pt idx="1768">
                        <c:v>19</c:v>
                      </c:pt>
                      <c:pt idx="1769">
                        <c:v>14</c:v>
                      </c:pt>
                      <c:pt idx="1770">
                        <c:v>13</c:v>
                      </c:pt>
                      <c:pt idx="1771">
                        <c:v>10</c:v>
                      </c:pt>
                      <c:pt idx="1772">
                        <c:v>12</c:v>
                      </c:pt>
                      <c:pt idx="1773">
                        <c:v>4.5</c:v>
                      </c:pt>
                      <c:pt idx="1774">
                        <c:v>11</c:v>
                      </c:pt>
                      <c:pt idx="1775">
                        <c:v>2.4</c:v>
                      </c:pt>
                      <c:pt idx="1776">
                        <c:v>8</c:v>
                      </c:pt>
                      <c:pt idx="1777">
                        <c:v>14</c:v>
                      </c:pt>
                      <c:pt idx="1778">
                        <c:v>2.7</c:v>
                      </c:pt>
                      <c:pt idx="1779">
                        <c:v>9.3000000000000007</c:v>
                      </c:pt>
                      <c:pt idx="1780">
                        <c:v>16</c:v>
                      </c:pt>
                      <c:pt idx="1781">
                        <c:v>25</c:v>
                      </c:pt>
                      <c:pt idx="1782">
                        <c:v>16</c:v>
                      </c:pt>
                      <c:pt idx="1783">
                        <c:v>15</c:v>
                      </c:pt>
                      <c:pt idx="1784">
                        <c:v>8.1999999999999993</c:v>
                      </c:pt>
                      <c:pt idx="1785">
                        <c:v>15</c:v>
                      </c:pt>
                      <c:pt idx="1786">
                        <c:v>17</c:v>
                      </c:pt>
                      <c:pt idx="1787">
                        <c:v>12</c:v>
                      </c:pt>
                      <c:pt idx="1788">
                        <c:v>11</c:v>
                      </c:pt>
                      <c:pt idx="1789">
                        <c:v>15</c:v>
                      </c:pt>
                      <c:pt idx="1790">
                        <c:v>21</c:v>
                      </c:pt>
                      <c:pt idx="1791">
                        <c:v>14</c:v>
                      </c:pt>
                      <c:pt idx="1792">
                        <c:v>15</c:v>
                      </c:pt>
                      <c:pt idx="1793">
                        <c:v>5.2</c:v>
                      </c:pt>
                      <c:pt idx="1794">
                        <c:v>7.9</c:v>
                      </c:pt>
                      <c:pt idx="1795">
                        <c:v>17</c:v>
                      </c:pt>
                      <c:pt idx="1796">
                        <c:v>7.3</c:v>
                      </c:pt>
                      <c:pt idx="1797">
                        <c:v>10</c:v>
                      </c:pt>
                      <c:pt idx="1798">
                        <c:v>21</c:v>
                      </c:pt>
                      <c:pt idx="1799">
                        <c:v>21</c:v>
                      </c:pt>
                      <c:pt idx="1800">
                        <c:v>13</c:v>
                      </c:pt>
                      <c:pt idx="1801">
                        <c:v>21</c:v>
                      </c:pt>
                      <c:pt idx="1802">
                        <c:v>20</c:v>
                      </c:pt>
                      <c:pt idx="1803">
                        <c:v>16</c:v>
                      </c:pt>
                      <c:pt idx="1804">
                        <c:v>13</c:v>
                      </c:pt>
                      <c:pt idx="1805">
                        <c:v>14</c:v>
                      </c:pt>
                      <c:pt idx="1806">
                        <c:v>20</c:v>
                      </c:pt>
                      <c:pt idx="1807">
                        <c:v>11</c:v>
                      </c:pt>
                      <c:pt idx="1808">
                        <c:v>17</c:v>
                      </c:pt>
                      <c:pt idx="1809">
                        <c:v>18</c:v>
                      </c:pt>
                      <c:pt idx="1810">
                        <c:v>17</c:v>
                      </c:pt>
                      <c:pt idx="1811">
                        <c:v>14</c:v>
                      </c:pt>
                      <c:pt idx="1812">
                        <c:v>7</c:v>
                      </c:pt>
                      <c:pt idx="1813">
                        <c:v>11</c:v>
                      </c:pt>
                      <c:pt idx="1814">
                        <c:v>4.3</c:v>
                      </c:pt>
                      <c:pt idx="1815">
                        <c:v>16</c:v>
                      </c:pt>
                      <c:pt idx="1816">
                        <c:v>10</c:v>
                      </c:pt>
                      <c:pt idx="1817">
                        <c:v>13</c:v>
                      </c:pt>
                      <c:pt idx="1818">
                        <c:v>11</c:v>
                      </c:pt>
                      <c:pt idx="1819">
                        <c:v>9.4</c:v>
                      </c:pt>
                      <c:pt idx="1820">
                        <c:v>7.2</c:v>
                      </c:pt>
                      <c:pt idx="1821">
                        <c:v>4.5</c:v>
                      </c:pt>
                      <c:pt idx="1822">
                        <c:v>9.4</c:v>
                      </c:pt>
                      <c:pt idx="1823">
                        <c:v>4.5</c:v>
                      </c:pt>
                      <c:pt idx="1824">
                        <c:v>8.4</c:v>
                      </c:pt>
                      <c:pt idx="1825">
                        <c:v>9</c:v>
                      </c:pt>
                      <c:pt idx="1826">
                        <c:v>6.6</c:v>
                      </c:pt>
                      <c:pt idx="1827">
                        <c:v>6.5</c:v>
                      </c:pt>
                      <c:pt idx="1828">
                        <c:v>6.4</c:v>
                      </c:pt>
                      <c:pt idx="1829">
                        <c:v>8.4</c:v>
                      </c:pt>
                      <c:pt idx="1830">
                        <c:v>7.6</c:v>
                      </c:pt>
                      <c:pt idx="1831">
                        <c:v>13</c:v>
                      </c:pt>
                      <c:pt idx="1832">
                        <c:v>11</c:v>
                      </c:pt>
                      <c:pt idx="1833">
                        <c:v>7.3</c:v>
                      </c:pt>
                      <c:pt idx="1834">
                        <c:v>7</c:v>
                      </c:pt>
                      <c:pt idx="1835">
                        <c:v>8.6999999999999993</c:v>
                      </c:pt>
                      <c:pt idx="1836">
                        <c:v>13</c:v>
                      </c:pt>
                      <c:pt idx="1837">
                        <c:v>12</c:v>
                      </c:pt>
                      <c:pt idx="1838">
                        <c:v>11</c:v>
                      </c:pt>
                      <c:pt idx="1839">
                        <c:v>18</c:v>
                      </c:pt>
                      <c:pt idx="1840">
                        <c:v>18</c:v>
                      </c:pt>
                      <c:pt idx="1841">
                        <c:v>10</c:v>
                      </c:pt>
                      <c:pt idx="1842">
                        <c:v>14</c:v>
                      </c:pt>
                      <c:pt idx="1843">
                        <c:v>13</c:v>
                      </c:pt>
                      <c:pt idx="1844">
                        <c:v>7.8</c:v>
                      </c:pt>
                      <c:pt idx="1845">
                        <c:v>14</c:v>
                      </c:pt>
                      <c:pt idx="1846">
                        <c:v>11</c:v>
                      </c:pt>
                      <c:pt idx="1847">
                        <c:v>5.4</c:v>
                      </c:pt>
                      <c:pt idx="1848">
                        <c:v>7.1</c:v>
                      </c:pt>
                      <c:pt idx="1849">
                        <c:v>2.5</c:v>
                      </c:pt>
                      <c:pt idx="1850">
                        <c:v>3.4</c:v>
                      </c:pt>
                      <c:pt idx="1851">
                        <c:v>4.0999999999999996</c:v>
                      </c:pt>
                      <c:pt idx="1852">
                        <c:v>4.8</c:v>
                      </c:pt>
                      <c:pt idx="1853">
                        <c:v>3.3</c:v>
                      </c:pt>
                      <c:pt idx="1854">
                        <c:v>2.6</c:v>
                      </c:pt>
                      <c:pt idx="1855">
                        <c:v>3.3</c:v>
                      </c:pt>
                      <c:pt idx="1860">
                        <c:v>12</c:v>
                      </c:pt>
                      <c:pt idx="1861">
                        <c:v>17</c:v>
                      </c:pt>
                      <c:pt idx="1862">
                        <c:v>16</c:v>
                      </c:pt>
                      <c:pt idx="1863">
                        <c:v>8.8000000000000007</c:v>
                      </c:pt>
                      <c:pt idx="1864">
                        <c:v>15</c:v>
                      </c:pt>
                      <c:pt idx="1865">
                        <c:v>22</c:v>
                      </c:pt>
                      <c:pt idx="1866">
                        <c:v>17</c:v>
                      </c:pt>
                      <c:pt idx="1867">
                        <c:v>15</c:v>
                      </c:pt>
                      <c:pt idx="1868">
                        <c:v>17</c:v>
                      </c:pt>
                      <c:pt idx="1869">
                        <c:v>3.7</c:v>
                      </c:pt>
                      <c:pt idx="1870">
                        <c:v>3.5</c:v>
                      </c:pt>
                      <c:pt idx="1871">
                        <c:v>1.8</c:v>
                      </c:pt>
                      <c:pt idx="1872">
                        <c:v>3</c:v>
                      </c:pt>
                      <c:pt idx="1873">
                        <c:v>5.0999999999999996</c:v>
                      </c:pt>
                      <c:pt idx="1874">
                        <c:v>17</c:v>
                      </c:pt>
                      <c:pt idx="1875">
                        <c:v>11</c:v>
                      </c:pt>
                      <c:pt idx="1876">
                        <c:v>2</c:v>
                      </c:pt>
                      <c:pt idx="1877">
                        <c:v>1.8</c:v>
                      </c:pt>
                      <c:pt idx="1878">
                        <c:v>3.1</c:v>
                      </c:pt>
                      <c:pt idx="1879">
                        <c:v>3</c:v>
                      </c:pt>
                      <c:pt idx="1880">
                        <c:v>2.9</c:v>
                      </c:pt>
                      <c:pt idx="1881">
                        <c:v>5.0999999999999996</c:v>
                      </c:pt>
                      <c:pt idx="1882">
                        <c:v>5.6</c:v>
                      </c:pt>
                      <c:pt idx="1883">
                        <c:v>3.2</c:v>
                      </c:pt>
                      <c:pt idx="1884">
                        <c:v>2.2999999999999998</c:v>
                      </c:pt>
                      <c:pt idx="1885">
                        <c:v>11</c:v>
                      </c:pt>
                      <c:pt idx="1886">
                        <c:v>13</c:v>
                      </c:pt>
                      <c:pt idx="1887">
                        <c:v>4.0999999999999996</c:v>
                      </c:pt>
                      <c:pt idx="1888">
                        <c:v>2.9</c:v>
                      </c:pt>
                      <c:pt idx="1889">
                        <c:v>8.4</c:v>
                      </c:pt>
                      <c:pt idx="1890">
                        <c:v>2.4</c:v>
                      </c:pt>
                      <c:pt idx="1891">
                        <c:v>2.9</c:v>
                      </c:pt>
                      <c:pt idx="1896">
                        <c:v>7.4</c:v>
                      </c:pt>
                      <c:pt idx="1897">
                        <c:v>2.9</c:v>
                      </c:pt>
                      <c:pt idx="1898">
                        <c:v>13</c:v>
                      </c:pt>
                      <c:pt idx="1899">
                        <c:v>16</c:v>
                      </c:pt>
                      <c:pt idx="1900">
                        <c:v>14</c:v>
                      </c:pt>
                      <c:pt idx="1901">
                        <c:v>12</c:v>
                      </c:pt>
                      <c:pt idx="1902">
                        <c:v>13</c:v>
                      </c:pt>
                      <c:pt idx="1903">
                        <c:v>13</c:v>
                      </c:pt>
                      <c:pt idx="1904">
                        <c:v>16</c:v>
                      </c:pt>
                      <c:pt idx="1905">
                        <c:v>13</c:v>
                      </c:pt>
                      <c:pt idx="1906">
                        <c:v>11</c:v>
                      </c:pt>
                      <c:pt idx="1907">
                        <c:v>13</c:v>
                      </c:pt>
                      <c:pt idx="1908">
                        <c:v>13</c:v>
                      </c:pt>
                      <c:pt idx="1909">
                        <c:v>17</c:v>
                      </c:pt>
                      <c:pt idx="1910">
                        <c:v>8.3000000000000007</c:v>
                      </c:pt>
                      <c:pt idx="1911">
                        <c:v>8.5</c:v>
                      </c:pt>
                      <c:pt idx="1912">
                        <c:v>2.4</c:v>
                      </c:pt>
                      <c:pt idx="1913">
                        <c:v>5.4</c:v>
                      </c:pt>
                      <c:pt idx="1914">
                        <c:v>6.8</c:v>
                      </c:pt>
                      <c:pt idx="1915">
                        <c:v>6.5</c:v>
                      </c:pt>
                      <c:pt idx="1916">
                        <c:v>9.3000000000000007</c:v>
                      </c:pt>
                      <c:pt idx="1917">
                        <c:v>14</c:v>
                      </c:pt>
                      <c:pt idx="1918">
                        <c:v>10</c:v>
                      </c:pt>
                      <c:pt idx="1919">
                        <c:v>11</c:v>
                      </c:pt>
                      <c:pt idx="1920">
                        <c:v>10</c:v>
                      </c:pt>
                      <c:pt idx="1921">
                        <c:v>13</c:v>
                      </c:pt>
                      <c:pt idx="1922">
                        <c:v>9</c:v>
                      </c:pt>
                      <c:pt idx="1923">
                        <c:v>11</c:v>
                      </c:pt>
                      <c:pt idx="1924">
                        <c:v>2</c:v>
                      </c:pt>
                      <c:pt idx="1925">
                        <c:v>3.2</c:v>
                      </c:pt>
                      <c:pt idx="1926">
                        <c:v>4.0999999999999996</c:v>
                      </c:pt>
                      <c:pt idx="1927">
                        <c:v>11</c:v>
                      </c:pt>
                      <c:pt idx="1928">
                        <c:v>15</c:v>
                      </c:pt>
                      <c:pt idx="1929">
                        <c:v>17</c:v>
                      </c:pt>
                      <c:pt idx="1930">
                        <c:v>15</c:v>
                      </c:pt>
                      <c:pt idx="1931">
                        <c:v>6.8</c:v>
                      </c:pt>
                      <c:pt idx="1932">
                        <c:v>6.5</c:v>
                      </c:pt>
                      <c:pt idx="1933">
                        <c:v>11</c:v>
                      </c:pt>
                      <c:pt idx="1934">
                        <c:v>13</c:v>
                      </c:pt>
                      <c:pt idx="1935">
                        <c:v>11</c:v>
                      </c:pt>
                      <c:pt idx="1936">
                        <c:v>5.2</c:v>
                      </c:pt>
                      <c:pt idx="1937">
                        <c:v>10</c:v>
                      </c:pt>
                      <c:pt idx="1938">
                        <c:v>12</c:v>
                      </c:pt>
                      <c:pt idx="1939">
                        <c:v>9.1</c:v>
                      </c:pt>
                      <c:pt idx="1940">
                        <c:v>6.7</c:v>
                      </c:pt>
                      <c:pt idx="1941">
                        <c:v>12</c:v>
                      </c:pt>
                      <c:pt idx="1942">
                        <c:v>13</c:v>
                      </c:pt>
                      <c:pt idx="1943">
                        <c:v>15</c:v>
                      </c:pt>
                      <c:pt idx="1944">
                        <c:v>15</c:v>
                      </c:pt>
                      <c:pt idx="1945">
                        <c:v>16</c:v>
                      </c:pt>
                      <c:pt idx="1946">
                        <c:v>12</c:v>
                      </c:pt>
                      <c:pt idx="1947">
                        <c:v>15</c:v>
                      </c:pt>
                      <c:pt idx="1948">
                        <c:v>11</c:v>
                      </c:pt>
                      <c:pt idx="1949">
                        <c:v>15</c:v>
                      </c:pt>
                      <c:pt idx="1950">
                        <c:v>3.2</c:v>
                      </c:pt>
                      <c:pt idx="1951">
                        <c:v>7.2</c:v>
                      </c:pt>
                      <c:pt idx="1952">
                        <c:v>6.7</c:v>
                      </c:pt>
                      <c:pt idx="1953">
                        <c:v>3.1</c:v>
                      </c:pt>
                      <c:pt idx="1954">
                        <c:v>2.5</c:v>
                      </c:pt>
                      <c:pt idx="1955">
                        <c:v>3.5</c:v>
                      </c:pt>
                      <c:pt idx="1956">
                        <c:v>3</c:v>
                      </c:pt>
                      <c:pt idx="1957">
                        <c:v>7.4</c:v>
                      </c:pt>
                      <c:pt idx="1958">
                        <c:v>5.6</c:v>
                      </c:pt>
                      <c:pt idx="1959">
                        <c:v>3.2</c:v>
                      </c:pt>
                      <c:pt idx="1960">
                        <c:v>2.2000000000000002</c:v>
                      </c:pt>
                      <c:pt idx="1961">
                        <c:v>6.5</c:v>
                      </c:pt>
                      <c:pt idx="1962">
                        <c:v>4.4000000000000004</c:v>
                      </c:pt>
                      <c:pt idx="1963">
                        <c:v>4.5</c:v>
                      </c:pt>
                      <c:pt idx="1964">
                        <c:v>9.4</c:v>
                      </c:pt>
                      <c:pt idx="1965">
                        <c:v>15</c:v>
                      </c:pt>
                      <c:pt idx="1966">
                        <c:v>14</c:v>
                      </c:pt>
                      <c:pt idx="1967">
                        <c:v>8.4</c:v>
                      </c:pt>
                      <c:pt idx="1968">
                        <c:v>9.4</c:v>
                      </c:pt>
                      <c:pt idx="1969">
                        <c:v>12</c:v>
                      </c:pt>
                      <c:pt idx="1970">
                        <c:v>13</c:v>
                      </c:pt>
                      <c:pt idx="1971">
                        <c:v>16</c:v>
                      </c:pt>
                      <c:pt idx="1972">
                        <c:v>20</c:v>
                      </c:pt>
                      <c:pt idx="1973">
                        <c:v>18</c:v>
                      </c:pt>
                      <c:pt idx="1974">
                        <c:v>10</c:v>
                      </c:pt>
                      <c:pt idx="1975">
                        <c:v>7.5</c:v>
                      </c:pt>
                      <c:pt idx="1976">
                        <c:v>5.6</c:v>
                      </c:pt>
                      <c:pt idx="1977">
                        <c:v>9.1999999999999993</c:v>
                      </c:pt>
                      <c:pt idx="1978">
                        <c:v>18</c:v>
                      </c:pt>
                      <c:pt idx="1979">
                        <c:v>19</c:v>
                      </c:pt>
                      <c:pt idx="1980">
                        <c:v>15</c:v>
                      </c:pt>
                      <c:pt idx="1981">
                        <c:v>8.3000000000000007</c:v>
                      </c:pt>
                      <c:pt idx="1982">
                        <c:v>11</c:v>
                      </c:pt>
                      <c:pt idx="1983">
                        <c:v>2.8</c:v>
                      </c:pt>
                      <c:pt idx="1984">
                        <c:v>5</c:v>
                      </c:pt>
                      <c:pt idx="1985">
                        <c:v>8.6999999999999993</c:v>
                      </c:pt>
                      <c:pt idx="1986">
                        <c:v>11</c:v>
                      </c:pt>
                      <c:pt idx="1987">
                        <c:v>4.2</c:v>
                      </c:pt>
                      <c:pt idx="1988">
                        <c:v>4.3</c:v>
                      </c:pt>
                      <c:pt idx="1989">
                        <c:v>5.4</c:v>
                      </c:pt>
                      <c:pt idx="1990">
                        <c:v>8.5</c:v>
                      </c:pt>
                      <c:pt idx="1991">
                        <c:v>15</c:v>
                      </c:pt>
                      <c:pt idx="1992">
                        <c:v>10</c:v>
                      </c:pt>
                      <c:pt idx="1993">
                        <c:v>15</c:v>
                      </c:pt>
                      <c:pt idx="1994">
                        <c:v>15</c:v>
                      </c:pt>
                      <c:pt idx="1995">
                        <c:v>11</c:v>
                      </c:pt>
                      <c:pt idx="1996">
                        <c:v>11</c:v>
                      </c:pt>
                      <c:pt idx="1997">
                        <c:v>5.7</c:v>
                      </c:pt>
                      <c:pt idx="1998">
                        <c:v>4.4000000000000004</c:v>
                      </c:pt>
                      <c:pt idx="1999">
                        <c:v>18</c:v>
                      </c:pt>
                      <c:pt idx="2000">
                        <c:v>19</c:v>
                      </c:pt>
                      <c:pt idx="2001">
                        <c:v>10</c:v>
                      </c:pt>
                      <c:pt idx="2002">
                        <c:v>2.4</c:v>
                      </c:pt>
                      <c:pt idx="2003">
                        <c:v>4.2</c:v>
                      </c:pt>
                      <c:pt idx="2004">
                        <c:v>7.1</c:v>
                      </c:pt>
                      <c:pt idx="2005">
                        <c:v>8.1999999999999993</c:v>
                      </c:pt>
                      <c:pt idx="2006">
                        <c:v>17</c:v>
                      </c:pt>
                      <c:pt idx="2007">
                        <c:v>18</c:v>
                      </c:pt>
                      <c:pt idx="2008">
                        <c:v>17</c:v>
                      </c:pt>
                      <c:pt idx="2012">
                        <c:v>13</c:v>
                      </c:pt>
                      <c:pt idx="2013">
                        <c:v>4.5999999999999996</c:v>
                      </c:pt>
                      <c:pt idx="2014">
                        <c:v>2.2000000000000002</c:v>
                      </c:pt>
                      <c:pt idx="2015">
                        <c:v>2.2999999999999998</c:v>
                      </c:pt>
                      <c:pt idx="2016">
                        <c:v>2.2000000000000002</c:v>
                      </c:pt>
                      <c:pt idx="2017">
                        <c:v>2.6</c:v>
                      </c:pt>
                      <c:pt idx="2018">
                        <c:v>4.3</c:v>
                      </c:pt>
                      <c:pt idx="2019">
                        <c:v>6.4</c:v>
                      </c:pt>
                      <c:pt idx="2020">
                        <c:v>11</c:v>
                      </c:pt>
                      <c:pt idx="2021">
                        <c:v>15</c:v>
                      </c:pt>
                      <c:pt idx="2022">
                        <c:v>8.5</c:v>
                      </c:pt>
                      <c:pt idx="2026">
                        <c:v>11</c:v>
                      </c:pt>
                      <c:pt idx="2027">
                        <c:v>3.5</c:v>
                      </c:pt>
                      <c:pt idx="2028">
                        <c:v>2.8</c:v>
                      </c:pt>
                      <c:pt idx="2029">
                        <c:v>4.5</c:v>
                      </c:pt>
                      <c:pt idx="2030">
                        <c:v>10</c:v>
                      </c:pt>
                      <c:pt idx="2031">
                        <c:v>9.6</c:v>
                      </c:pt>
                      <c:pt idx="2032">
                        <c:v>4.5999999999999996</c:v>
                      </c:pt>
                      <c:pt idx="2033">
                        <c:v>7.2</c:v>
                      </c:pt>
                      <c:pt idx="2034">
                        <c:v>4.5</c:v>
                      </c:pt>
                      <c:pt idx="2035">
                        <c:v>12</c:v>
                      </c:pt>
                      <c:pt idx="2036">
                        <c:v>15</c:v>
                      </c:pt>
                      <c:pt idx="2037">
                        <c:v>9.8000000000000007</c:v>
                      </c:pt>
                      <c:pt idx="2038">
                        <c:v>2.7</c:v>
                      </c:pt>
                      <c:pt idx="2039">
                        <c:v>6.4</c:v>
                      </c:pt>
                      <c:pt idx="2040">
                        <c:v>13</c:v>
                      </c:pt>
                      <c:pt idx="2041">
                        <c:v>4</c:v>
                      </c:pt>
                      <c:pt idx="2042">
                        <c:v>11</c:v>
                      </c:pt>
                      <c:pt idx="2043">
                        <c:v>4.9000000000000004</c:v>
                      </c:pt>
                      <c:pt idx="2044">
                        <c:v>3.8</c:v>
                      </c:pt>
                      <c:pt idx="2045">
                        <c:v>1.7</c:v>
                      </c:pt>
                      <c:pt idx="2047">
                        <c:v>7.2</c:v>
                      </c:pt>
                      <c:pt idx="2048">
                        <c:v>5.8</c:v>
                      </c:pt>
                      <c:pt idx="2049">
                        <c:v>11</c:v>
                      </c:pt>
                      <c:pt idx="2050">
                        <c:v>5.8</c:v>
                      </c:pt>
                      <c:pt idx="2051">
                        <c:v>12</c:v>
                      </c:pt>
                      <c:pt idx="2052">
                        <c:v>4.5</c:v>
                      </c:pt>
                      <c:pt idx="2053">
                        <c:v>6.8</c:v>
                      </c:pt>
                      <c:pt idx="2054">
                        <c:v>12</c:v>
                      </c:pt>
                      <c:pt idx="2055">
                        <c:v>13</c:v>
                      </c:pt>
                      <c:pt idx="2056">
                        <c:v>12</c:v>
                      </c:pt>
                      <c:pt idx="2062">
                        <c:v>15</c:v>
                      </c:pt>
                      <c:pt idx="2063">
                        <c:v>13</c:v>
                      </c:pt>
                      <c:pt idx="2064">
                        <c:v>14</c:v>
                      </c:pt>
                      <c:pt idx="2065">
                        <c:v>12</c:v>
                      </c:pt>
                      <c:pt idx="2066">
                        <c:v>12</c:v>
                      </c:pt>
                      <c:pt idx="2067">
                        <c:v>8.6</c:v>
                      </c:pt>
                      <c:pt idx="2068">
                        <c:v>12</c:v>
                      </c:pt>
                      <c:pt idx="2069">
                        <c:v>15</c:v>
                      </c:pt>
                      <c:pt idx="2070">
                        <c:v>14</c:v>
                      </c:pt>
                      <c:pt idx="2071">
                        <c:v>7.4</c:v>
                      </c:pt>
                      <c:pt idx="2072">
                        <c:v>6.8</c:v>
                      </c:pt>
                      <c:pt idx="2073">
                        <c:v>9.6999999999999993</c:v>
                      </c:pt>
                      <c:pt idx="2074">
                        <c:v>15</c:v>
                      </c:pt>
                      <c:pt idx="2075">
                        <c:v>19</c:v>
                      </c:pt>
                      <c:pt idx="2076">
                        <c:v>17</c:v>
                      </c:pt>
                      <c:pt idx="2077">
                        <c:v>20</c:v>
                      </c:pt>
                      <c:pt idx="2078">
                        <c:v>18</c:v>
                      </c:pt>
                      <c:pt idx="2079">
                        <c:v>8.6999999999999993</c:v>
                      </c:pt>
                      <c:pt idx="2080">
                        <c:v>2.2999999999999998</c:v>
                      </c:pt>
                      <c:pt idx="2081">
                        <c:v>7.5</c:v>
                      </c:pt>
                      <c:pt idx="2082">
                        <c:v>21</c:v>
                      </c:pt>
                      <c:pt idx="2083">
                        <c:v>14</c:v>
                      </c:pt>
                      <c:pt idx="2084">
                        <c:v>16</c:v>
                      </c:pt>
                      <c:pt idx="2085">
                        <c:v>2.6</c:v>
                      </c:pt>
                      <c:pt idx="2086">
                        <c:v>4.5999999999999996</c:v>
                      </c:pt>
                      <c:pt idx="2087">
                        <c:v>9.1999999999999993</c:v>
                      </c:pt>
                      <c:pt idx="2088">
                        <c:v>17</c:v>
                      </c:pt>
                      <c:pt idx="2089">
                        <c:v>18</c:v>
                      </c:pt>
                      <c:pt idx="2090">
                        <c:v>17</c:v>
                      </c:pt>
                      <c:pt idx="2091">
                        <c:v>21</c:v>
                      </c:pt>
                      <c:pt idx="2092">
                        <c:v>18</c:v>
                      </c:pt>
                      <c:pt idx="2093">
                        <c:v>9.3000000000000007</c:v>
                      </c:pt>
                      <c:pt idx="2094">
                        <c:v>13</c:v>
                      </c:pt>
                      <c:pt idx="2095">
                        <c:v>14</c:v>
                      </c:pt>
                      <c:pt idx="2096">
                        <c:v>20</c:v>
                      </c:pt>
                      <c:pt idx="2097">
                        <c:v>15</c:v>
                      </c:pt>
                      <c:pt idx="2098">
                        <c:v>9.4</c:v>
                      </c:pt>
                      <c:pt idx="2100">
                        <c:v>6.3</c:v>
                      </c:pt>
                      <c:pt idx="2101">
                        <c:v>3.6</c:v>
                      </c:pt>
                      <c:pt idx="2102">
                        <c:v>11</c:v>
                      </c:pt>
                      <c:pt idx="2103">
                        <c:v>5.2</c:v>
                      </c:pt>
                      <c:pt idx="2104">
                        <c:v>4.7</c:v>
                      </c:pt>
                      <c:pt idx="2105">
                        <c:v>14</c:v>
                      </c:pt>
                      <c:pt idx="2107">
                        <c:v>11</c:v>
                      </c:pt>
                      <c:pt idx="2108">
                        <c:v>14</c:v>
                      </c:pt>
                      <c:pt idx="2109">
                        <c:v>12</c:v>
                      </c:pt>
                      <c:pt idx="2110">
                        <c:v>13</c:v>
                      </c:pt>
                      <c:pt idx="2112">
                        <c:v>4.5999999999999996</c:v>
                      </c:pt>
                      <c:pt idx="2113">
                        <c:v>3.9</c:v>
                      </c:pt>
                      <c:pt idx="2114">
                        <c:v>10</c:v>
                      </c:pt>
                      <c:pt idx="2115">
                        <c:v>9.8000000000000007</c:v>
                      </c:pt>
                      <c:pt idx="2116">
                        <c:v>12</c:v>
                      </c:pt>
                      <c:pt idx="2117">
                        <c:v>12</c:v>
                      </c:pt>
                      <c:pt idx="2118">
                        <c:v>16</c:v>
                      </c:pt>
                      <c:pt idx="2119">
                        <c:v>18</c:v>
                      </c:pt>
                      <c:pt idx="2120">
                        <c:v>14</c:v>
                      </c:pt>
                      <c:pt idx="2124">
                        <c:v>14</c:v>
                      </c:pt>
                      <c:pt idx="2125">
                        <c:v>16</c:v>
                      </c:pt>
                      <c:pt idx="2126">
                        <c:v>14</c:v>
                      </c:pt>
                      <c:pt idx="2131">
                        <c:v>16</c:v>
                      </c:pt>
                      <c:pt idx="2132">
                        <c:v>13</c:v>
                      </c:pt>
                      <c:pt idx="2135">
                        <c:v>12</c:v>
                      </c:pt>
                      <c:pt idx="2136">
                        <c:v>11</c:v>
                      </c:pt>
                      <c:pt idx="2137">
                        <c:v>19</c:v>
                      </c:pt>
                      <c:pt idx="2138">
                        <c:v>12</c:v>
                      </c:pt>
                      <c:pt idx="2139">
                        <c:v>11</c:v>
                      </c:pt>
                      <c:pt idx="2141">
                        <c:v>14</c:v>
                      </c:pt>
                      <c:pt idx="2142">
                        <c:v>13</c:v>
                      </c:pt>
                      <c:pt idx="2143">
                        <c:v>4.4000000000000004</c:v>
                      </c:pt>
                      <c:pt idx="2144">
                        <c:v>23</c:v>
                      </c:pt>
                      <c:pt idx="2145">
                        <c:v>9.9</c:v>
                      </c:pt>
                      <c:pt idx="2147">
                        <c:v>8.8000000000000007</c:v>
                      </c:pt>
                      <c:pt idx="2148">
                        <c:v>11</c:v>
                      </c:pt>
                      <c:pt idx="2149">
                        <c:v>13</c:v>
                      </c:pt>
                      <c:pt idx="2150">
                        <c:v>32</c:v>
                      </c:pt>
                      <c:pt idx="2151">
                        <c:v>22</c:v>
                      </c:pt>
                      <c:pt idx="2152">
                        <c:v>9.9</c:v>
                      </c:pt>
                      <c:pt idx="2153">
                        <c:v>7.5</c:v>
                      </c:pt>
                      <c:pt idx="2154">
                        <c:v>10</c:v>
                      </c:pt>
                      <c:pt idx="2168">
                        <c:v>7.4</c:v>
                      </c:pt>
                      <c:pt idx="2169">
                        <c:v>20</c:v>
                      </c:pt>
                      <c:pt idx="2170">
                        <c:v>18</c:v>
                      </c:pt>
                      <c:pt idx="2171">
                        <c:v>28</c:v>
                      </c:pt>
                      <c:pt idx="2172">
                        <c:v>6.3</c:v>
                      </c:pt>
                      <c:pt idx="2173">
                        <c:v>5.0999999999999996</c:v>
                      </c:pt>
                      <c:pt idx="2174">
                        <c:v>5.2</c:v>
                      </c:pt>
                      <c:pt idx="2175">
                        <c:v>8.1</c:v>
                      </c:pt>
                      <c:pt idx="2176">
                        <c:v>3.3</c:v>
                      </c:pt>
                      <c:pt idx="2177">
                        <c:v>2.5</c:v>
                      </c:pt>
                      <c:pt idx="2178">
                        <c:v>14</c:v>
                      </c:pt>
                      <c:pt idx="2179">
                        <c:v>9.9</c:v>
                      </c:pt>
                      <c:pt idx="2180">
                        <c:v>23</c:v>
                      </c:pt>
                      <c:pt idx="2181">
                        <c:v>17</c:v>
                      </c:pt>
                      <c:pt idx="2182">
                        <c:v>13</c:v>
                      </c:pt>
                      <c:pt idx="2183">
                        <c:v>14</c:v>
                      </c:pt>
                      <c:pt idx="2184">
                        <c:v>7.3</c:v>
                      </c:pt>
                      <c:pt idx="2185">
                        <c:v>2.2999999999999998</c:v>
                      </c:pt>
                      <c:pt idx="2186">
                        <c:v>1.6</c:v>
                      </c:pt>
                      <c:pt idx="2187">
                        <c:v>1.5</c:v>
                      </c:pt>
                      <c:pt idx="2188">
                        <c:v>1.8</c:v>
                      </c:pt>
                      <c:pt idx="2189">
                        <c:v>5.2</c:v>
                      </c:pt>
                      <c:pt idx="2190">
                        <c:v>6.1</c:v>
                      </c:pt>
                      <c:pt idx="2191">
                        <c:v>8.1</c:v>
                      </c:pt>
                      <c:pt idx="2192">
                        <c:v>4.5</c:v>
                      </c:pt>
                      <c:pt idx="2193">
                        <c:v>4.8</c:v>
                      </c:pt>
                      <c:pt idx="2194">
                        <c:v>9.3000000000000007</c:v>
                      </c:pt>
                      <c:pt idx="2195">
                        <c:v>3.5</c:v>
                      </c:pt>
                      <c:pt idx="2196">
                        <c:v>5.2</c:v>
                      </c:pt>
                      <c:pt idx="2197">
                        <c:v>5.0999999999999996</c:v>
                      </c:pt>
                      <c:pt idx="2198">
                        <c:v>7.5</c:v>
                      </c:pt>
                      <c:pt idx="2199">
                        <c:v>5.2</c:v>
                      </c:pt>
                      <c:pt idx="2200">
                        <c:v>13</c:v>
                      </c:pt>
                      <c:pt idx="2201">
                        <c:v>9.8000000000000007</c:v>
                      </c:pt>
                      <c:pt idx="2202">
                        <c:v>11</c:v>
                      </c:pt>
                      <c:pt idx="2203">
                        <c:v>14</c:v>
                      </c:pt>
                      <c:pt idx="2204">
                        <c:v>9.9</c:v>
                      </c:pt>
                      <c:pt idx="2205">
                        <c:v>8.3000000000000007</c:v>
                      </c:pt>
                      <c:pt idx="2206">
                        <c:v>6.9</c:v>
                      </c:pt>
                      <c:pt idx="2207">
                        <c:v>11</c:v>
                      </c:pt>
                      <c:pt idx="2208">
                        <c:v>8.9</c:v>
                      </c:pt>
                      <c:pt idx="2209">
                        <c:v>12</c:v>
                      </c:pt>
                      <c:pt idx="2210">
                        <c:v>14</c:v>
                      </c:pt>
                      <c:pt idx="2211">
                        <c:v>10</c:v>
                      </c:pt>
                      <c:pt idx="2212">
                        <c:v>6</c:v>
                      </c:pt>
                      <c:pt idx="2213">
                        <c:v>5.7</c:v>
                      </c:pt>
                      <c:pt idx="2214">
                        <c:v>7.1</c:v>
                      </c:pt>
                      <c:pt idx="2216">
                        <c:v>5.2</c:v>
                      </c:pt>
                      <c:pt idx="2217">
                        <c:v>2.2000000000000002</c:v>
                      </c:pt>
                      <c:pt idx="2218">
                        <c:v>2.5</c:v>
                      </c:pt>
                      <c:pt idx="2219">
                        <c:v>2.4</c:v>
                      </c:pt>
                      <c:pt idx="2220">
                        <c:v>2.2000000000000002</c:v>
                      </c:pt>
                      <c:pt idx="2221">
                        <c:v>4.9000000000000004</c:v>
                      </c:pt>
                      <c:pt idx="2222">
                        <c:v>7.9</c:v>
                      </c:pt>
                      <c:pt idx="2223">
                        <c:v>8.6999999999999993</c:v>
                      </c:pt>
                      <c:pt idx="2224">
                        <c:v>6.4</c:v>
                      </c:pt>
                      <c:pt idx="2225">
                        <c:v>5.8</c:v>
                      </c:pt>
                      <c:pt idx="2226">
                        <c:v>4.5</c:v>
                      </c:pt>
                      <c:pt idx="2227">
                        <c:v>9.9</c:v>
                      </c:pt>
                      <c:pt idx="2228">
                        <c:v>6.8</c:v>
                      </c:pt>
                      <c:pt idx="2229">
                        <c:v>13</c:v>
                      </c:pt>
                      <c:pt idx="2230">
                        <c:v>4.4000000000000004</c:v>
                      </c:pt>
                      <c:pt idx="2231">
                        <c:v>2.9</c:v>
                      </c:pt>
                      <c:pt idx="2232">
                        <c:v>5.8</c:v>
                      </c:pt>
                      <c:pt idx="2233">
                        <c:v>18</c:v>
                      </c:pt>
                      <c:pt idx="2234">
                        <c:v>9</c:v>
                      </c:pt>
                      <c:pt idx="2235">
                        <c:v>12</c:v>
                      </c:pt>
                      <c:pt idx="2236">
                        <c:v>12</c:v>
                      </c:pt>
                      <c:pt idx="2237">
                        <c:v>11</c:v>
                      </c:pt>
                      <c:pt idx="2238">
                        <c:v>12</c:v>
                      </c:pt>
                      <c:pt idx="2239">
                        <c:v>13</c:v>
                      </c:pt>
                      <c:pt idx="2240">
                        <c:v>8.6999999999999993</c:v>
                      </c:pt>
                      <c:pt idx="2241">
                        <c:v>4.4000000000000004</c:v>
                      </c:pt>
                      <c:pt idx="2242">
                        <c:v>1.8</c:v>
                      </c:pt>
                      <c:pt idx="2243">
                        <c:v>2.1</c:v>
                      </c:pt>
                      <c:pt idx="2244">
                        <c:v>2.8</c:v>
                      </c:pt>
                      <c:pt idx="2245">
                        <c:v>4.4000000000000004</c:v>
                      </c:pt>
                      <c:pt idx="2246">
                        <c:v>4.0999999999999996</c:v>
                      </c:pt>
                      <c:pt idx="2247">
                        <c:v>1.3</c:v>
                      </c:pt>
                      <c:pt idx="2248">
                        <c:v>1.5</c:v>
                      </c:pt>
                      <c:pt idx="2249">
                        <c:v>5.3</c:v>
                      </c:pt>
                      <c:pt idx="2250">
                        <c:v>2.7</c:v>
                      </c:pt>
                      <c:pt idx="2251">
                        <c:v>6.3</c:v>
                      </c:pt>
                      <c:pt idx="2252">
                        <c:v>12</c:v>
                      </c:pt>
                      <c:pt idx="2253">
                        <c:v>6.6</c:v>
                      </c:pt>
                      <c:pt idx="2254">
                        <c:v>5.7</c:v>
                      </c:pt>
                      <c:pt idx="2255">
                        <c:v>4.5</c:v>
                      </c:pt>
                      <c:pt idx="2256">
                        <c:v>3.7</c:v>
                      </c:pt>
                      <c:pt idx="2257">
                        <c:v>11</c:v>
                      </c:pt>
                      <c:pt idx="2258">
                        <c:v>18</c:v>
                      </c:pt>
                      <c:pt idx="2259">
                        <c:v>12</c:v>
                      </c:pt>
                      <c:pt idx="2260">
                        <c:v>5.4</c:v>
                      </c:pt>
                      <c:pt idx="2261">
                        <c:v>2</c:v>
                      </c:pt>
                      <c:pt idx="2262">
                        <c:v>4.5</c:v>
                      </c:pt>
                      <c:pt idx="2263">
                        <c:v>5.5</c:v>
                      </c:pt>
                      <c:pt idx="2264">
                        <c:v>11</c:v>
                      </c:pt>
                      <c:pt idx="2265">
                        <c:v>4.8</c:v>
                      </c:pt>
                      <c:pt idx="2266">
                        <c:v>2.8</c:v>
                      </c:pt>
                      <c:pt idx="2267">
                        <c:v>3.4</c:v>
                      </c:pt>
                      <c:pt idx="2268">
                        <c:v>2</c:v>
                      </c:pt>
                      <c:pt idx="2269">
                        <c:v>3.1</c:v>
                      </c:pt>
                      <c:pt idx="2270">
                        <c:v>2.8</c:v>
                      </c:pt>
                      <c:pt idx="2271">
                        <c:v>2.2999999999999998</c:v>
                      </c:pt>
                      <c:pt idx="2272">
                        <c:v>6.2</c:v>
                      </c:pt>
                      <c:pt idx="2273">
                        <c:v>8.5</c:v>
                      </c:pt>
                      <c:pt idx="2274">
                        <c:v>13</c:v>
                      </c:pt>
                      <c:pt idx="2275">
                        <c:v>9.6999999999999993</c:v>
                      </c:pt>
                      <c:pt idx="2276">
                        <c:v>9.3000000000000007</c:v>
                      </c:pt>
                      <c:pt idx="2277">
                        <c:v>8.1</c:v>
                      </c:pt>
                      <c:pt idx="2278">
                        <c:v>12</c:v>
                      </c:pt>
                      <c:pt idx="2294">
                        <c:v>9.1999999999999993</c:v>
                      </c:pt>
                      <c:pt idx="2295">
                        <c:v>4.8</c:v>
                      </c:pt>
                      <c:pt idx="2296">
                        <c:v>4.9000000000000004</c:v>
                      </c:pt>
                      <c:pt idx="2316">
                        <c:v>14</c:v>
                      </c:pt>
                      <c:pt idx="2317">
                        <c:v>9.3000000000000007</c:v>
                      </c:pt>
                      <c:pt idx="2318">
                        <c:v>4.3</c:v>
                      </c:pt>
                      <c:pt idx="2334">
                        <c:v>12</c:v>
                      </c:pt>
                      <c:pt idx="2335">
                        <c:v>9.8000000000000007</c:v>
                      </c:pt>
                      <c:pt idx="2336">
                        <c:v>7.6</c:v>
                      </c:pt>
                      <c:pt idx="2338">
                        <c:v>8.6</c:v>
                      </c:pt>
                      <c:pt idx="2339">
                        <c:v>3.1</c:v>
                      </c:pt>
                      <c:pt idx="2340">
                        <c:v>1.1000000000000001</c:v>
                      </c:pt>
                      <c:pt idx="2341">
                        <c:v>1.3</c:v>
                      </c:pt>
                      <c:pt idx="2342">
                        <c:v>2.1</c:v>
                      </c:pt>
                      <c:pt idx="2343">
                        <c:v>4.4000000000000004</c:v>
                      </c:pt>
                      <c:pt idx="2345">
                        <c:v>4.3</c:v>
                      </c:pt>
                      <c:pt idx="2346">
                        <c:v>5</c:v>
                      </c:pt>
                      <c:pt idx="2347">
                        <c:v>4.2</c:v>
                      </c:pt>
                      <c:pt idx="2348">
                        <c:v>5.3</c:v>
                      </c:pt>
                      <c:pt idx="2349">
                        <c:v>7.5</c:v>
                      </c:pt>
                      <c:pt idx="2350">
                        <c:v>12</c:v>
                      </c:pt>
                      <c:pt idx="2352">
                        <c:v>4.7</c:v>
                      </c:pt>
                      <c:pt idx="2353">
                        <c:v>7.2</c:v>
                      </c:pt>
                      <c:pt idx="2357">
                        <c:v>2.5</c:v>
                      </c:pt>
                      <c:pt idx="2358">
                        <c:v>6.4</c:v>
                      </c:pt>
                      <c:pt idx="2359">
                        <c:v>11</c:v>
                      </c:pt>
                      <c:pt idx="2360">
                        <c:v>10</c:v>
                      </c:pt>
                      <c:pt idx="2361">
                        <c:v>11</c:v>
                      </c:pt>
                      <c:pt idx="2362">
                        <c:v>9.1999999999999993</c:v>
                      </c:pt>
                      <c:pt idx="2363">
                        <c:v>6.9</c:v>
                      </c:pt>
                      <c:pt idx="2364">
                        <c:v>7.4</c:v>
                      </c:pt>
                      <c:pt idx="2365">
                        <c:v>8.6999999999999993</c:v>
                      </c:pt>
                      <c:pt idx="2366">
                        <c:v>7.9</c:v>
                      </c:pt>
                      <c:pt idx="2367">
                        <c:v>5.6</c:v>
                      </c:pt>
                      <c:pt idx="2368">
                        <c:v>2.6</c:v>
                      </c:pt>
                      <c:pt idx="2369">
                        <c:v>3.5</c:v>
                      </c:pt>
                      <c:pt idx="2370">
                        <c:v>6.9</c:v>
                      </c:pt>
                      <c:pt idx="2376">
                        <c:v>6.6</c:v>
                      </c:pt>
                      <c:pt idx="2377">
                        <c:v>10</c:v>
                      </c:pt>
                      <c:pt idx="2378">
                        <c:v>15</c:v>
                      </c:pt>
                      <c:pt idx="2379">
                        <c:v>11</c:v>
                      </c:pt>
                      <c:pt idx="2380">
                        <c:v>7.3</c:v>
                      </c:pt>
                      <c:pt idx="2381">
                        <c:v>6</c:v>
                      </c:pt>
                      <c:pt idx="2382">
                        <c:v>10</c:v>
                      </c:pt>
                      <c:pt idx="2383">
                        <c:v>4.4000000000000004</c:v>
                      </c:pt>
                      <c:pt idx="2384">
                        <c:v>6.4</c:v>
                      </c:pt>
                      <c:pt idx="2385">
                        <c:v>2.2000000000000002</c:v>
                      </c:pt>
                      <c:pt idx="2386">
                        <c:v>3.9</c:v>
                      </c:pt>
                      <c:pt idx="2387">
                        <c:v>3.4</c:v>
                      </c:pt>
                      <c:pt idx="2388">
                        <c:v>4.2</c:v>
                      </c:pt>
                      <c:pt idx="2389">
                        <c:v>6</c:v>
                      </c:pt>
                      <c:pt idx="2390">
                        <c:v>6.2</c:v>
                      </c:pt>
                      <c:pt idx="2391">
                        <c:v>7.2</c:v>
                      </c:pt>
                      <c:pt idx="2392">
                        <c:v>15</c:v>
                      </c:pt>
                      <c:pt idx="2393">
                        <c:v>14</c:v>
                      </c:pt>
                      <c:pt idx="2394">
                        <c:v>9.5</c:v>
                      </c:pt>
                      <c:pt idx="2401">
                        <c:v>7.3</c:v>
                      </c:pt>
                      <c:pt idx="2402">
                        <c:v>7</c:v>
                      </c:pt>
                      <c:pt idx="2403">
                        <c:v>7.5</c:v>
                      </c:pt>
                      <c:pt idx="2404">
                        <c:v>5.4</c:v>
                      </c:pt>
                      <c:pt idx="2405">
                        <c:v>3.1</c:v>
                      </c:pt>
                      <c:pt idx="2406">
                        <c:v>1.5</c:v>
                      </c:pt>
                      <c:pt idx="2407">
                        <c:v>2.8</c:v>
                      </c:pt>
                      <c:pt idx="2408">
                        <c:v>5.3</c:v>
                      </c:pt>
                      <c:pt idx="2409">
                        <c:v>6</c:v>
                      </c:pt>
                      <c:pt idx="2410">
                        <c:v>2.4</c:v>
                      </c:pt>
                      <c:pt idx="2411">
                        <c:v>3.9</c:v>
                      </c:pt>
                      <c:pt idx="2412">
                        <c:v>2.1</c:v>
                      </c:pt>
                      <c:pt idx="2413">
                        <c:v>1.9</c:v>
                      </c:pt>
                      <c:pt idx="2414">
                        <c:v>1.3</c:v>
                      </c:pt>
                      <c:pt idx="2415">
                        <c:v>0.71</c:v>
                      </c:pt>
                      <c:pt idx="2416">
                        <c:v>2</c:v>
                      </c:pt>
                      <c:pt idx="2417">
                        <c:v>3.9</c:v>
                      </c:pt>
                      <c:pt idx="2418">
                        <c:v>11</c:v>
                      </c:pt>
                      <c:pt idx="2419">
                        <c:v>6.7</c:v>
                      </c:pt>
                      <c:pt idx="2420">
                        <c:v>8.4</c:v>
                      </c:pt>
                      <c:pt idx="2421">
                        <c:v>12</c:v>
                      </c:pt>
                      <c:pt idx="2422">
                        <c:v>6.2</c:v>
                      </c:pt>
                      <c:pt idx="2423">
                        <c:v>6.6</c:v>
                      </c:pt>
                      <c:pt idx="2424">
                        <c:v>4.5</c:v>
                      </c:pt>
                      <c:pt idx="2425">
                        <c:v>7.1</c:v>
                      </c:pt>
                      <c:pt idx="2426">
                        <c:v>8.5</c:v>
                      </c:pt>
                      <c:pt idx="2427">
                        <c:v>2.6</c:v>
                      </c:pt>
                      <c:pt idx="2428">
                        <c:v>9.5</c:v>
                      </c:pt>
                      <c:pt idx="2429">
                        <c:v>3</c:v>
                      </c:pt>
                      <c:pt idx="2430">
                        <c:v>3.6</c:v>
                      </c:pt>
                      <c:pt idx="2431">
                        <c:v>2.4</c:v>
                      </c:pt>
                      <c:pt idx="2432">
                        <c:v>3.8</c:v>
                      </c:pt>
                      <c:pt idx="2433">
                        <c:v>8.3000000000000007</c:v>
                      </c:pt>
                      <c:pt idx="2434">
                        <c:v>11</c:v>
                      </c:pt>
                      <c:pt idx="2435">
                        <c:v>12</c:v>
                      </c:pt>
                      <c:pt idx="2436">
                        <c:v>6</c:v>
                      </c:pt>
                      <c:pt idx="2437">
                        <c:v>6.2</c:v>
                      </c:pt>
                      <c:pt idx="2438">
                        <c:v>7.6</c:v>
                      </c:pt>
                      <c:pt idx="2439">
                        <c:v>14</c:v>
                      </c:pt>
                      <c:pt idx="2440">
                        <c:v>11</c:v>
                      </c:pt>
                      <c:pt idx="2441">
                        <c:v>2.6</c:v>
                      </c:pt>
                      <c:pt idx="2442">
                        <c:v>5.8</c:v>
                      </c:pt>
                      <c:pt idx="2446">
                        <c:v>15</c:v>
                      </c:pt>
                      <c:pt idx="2447">
                        <c:v>13</c:v>
                      </c:pt>
                      <c:pt idx="2450">
                        <c:v>2.8</c:v>
                      </c:pt>
                      <c:pt idx="2451">
                        <c:v>6.3</c:v>
                      </c:pt>
                      <c:pt idx="2452">
                        <c:v>8.6</c:v>
                      </c:pt>
                      <c:pt idx="2453">
                        <c:v>9.6</c:v>
                      </c:pt>
                      <c:pt idx="2454">
                        <c:v>9.8000000000000007</c:v>
                      </c:pt>
                      <c:pt idx="2460">
                        <c:v>10</c:v>
                      </c:pt>
                      <c:pt idx="2461">
                        <c:v>10</c:v>
                      </c:pt>
                      <c:pt idx="2462">
                        <c:v>13</c:v>
                      </c:pt>
                      <c:pt idx="2463">
                        <c:v>13</c:v>
                      </c:pt>
                      <c:pt idx="2464">
                        <c:v>7</c:v>
                      </c:pt>
                      <c:pt idx="2465">
                        <c:v>7.1</c:v>
                      </c:pt>
                      <c:pt idx="2466">
                        <c:v>13</c:v>
                      </c:pt>
                      <c:pt idx="2467">
                        <c:v>7.6</c:v>
                      </c:pt>
                      <c:pt idx="2468">
                        <c:v>7.9</c:v>
                      </c:pt>
                      <c:pt idx="2469">
                        <c:v>11</c:v>
                      </c:pt>
                      <c:pt idx="2470">
                        <c:v>10</c:v>
                      </c:pt>
                      <c:pt idx="2471">
                        <c:v>7.9</c:v>
                      </c:pt>
                      <c:pt idx="2472">
                        <c:v>7</c:v>
                      </c:pt>
                      <c:pt idx="2473">
                        <c:v>12</c:v>
                      </c:pt>
                      <c:pt idx="2474">
                        <c:v>8.6999999999999993</c:v>
                      </c:pt>
                      <c:pt idx="2475">
                        <c:v>9.5</c:v>
                      </c:pt>
                      <c:pt idx="2476">
                        <c:v>17</c:v>
                      </c:pt>
                      <c:pt idx="2477">
                        <c:v>13</c:v>
                      </c:pt>
                      <c:pt idx="2478">
                        <c:v>5.9</c:v>
                      </c:pt>
                      <c:pt idx="2479">
                        <c:v>4.2</c:v>
                      </c:pt>
                      <c:pt idx="2480">
                        <c:v>12</c:v>
                      </c:pt>
                      <c:pt idx="2481">
                        <c:v>9.8000000000000007</c:v>
                      </c:pt>
                      <c:pt idx="2482">
                        <c:v>8.3000000000000007</c:v>
                      </c:pt>
                      <c:pt idx="2483">
                        <c:v>8.1</c:v>
                      </c:pt>
                      <c:pt idx="2484">
                        <c:v>12</c:v>
                      </c:pt>
                      <c:pt idx="2485">
                        <c:v>8</c:v>
                      </c:pt>
                      <c:pt idx="2486">
                        <c:v>7.3</c:v>
                      </c:pt>
                      <c:pt idx="2487">
                        <c:v>11</c:v>
                      </c:pt>
                      <c:pt idx="2488">
                        <c:v>10</c:v>
                      </c:pt>
                      <c:pt idx="2489">
                        <c:v>7.9</c:v>
                      </c:pt>
                      <c:pt idx="2490">
                        <c:v>12</c:v>
                      </c:pt>
                      <c:pt idx="2491">
                        <c:v>14</c:v>
                      </c:pt>
                      <c:pt idx="2492">
                        <c:v>9</c:v>
                      </c:pt>
                      <c:pt idx="2493">
                        <c:v>5.0999999999999996</c:v>
                      </c:pt>
                      <c:pt idx="2494">
                        <c:v>13</c:v>
                      </c:pt>
                      <c:pt idx="2495">
                        <c:v>4.2</c:v>
                      </c:pt>
                      <c:pt idx="2496">
                        <c:v>1.8</c:v>
                      </c:pt>
                      <c:pt idx="2497">
                        <c:v>2.8</c:v>
                      </c:pt>
                      <c:pt idx="2499">
                        <c:v>15</c:v>
                      </c:pt>
                      <c:pt idx="2500">
                        <c:v>13</c:v>
                      </c:pt>
                      <c:pt idx="2501">
                        <c:v>21</c:v>
                      </c:pt>
                      <c:pt idx="2502">
                        <c:v>20</c:v>
                      </c:pt>
                      <c:pt idx="2503">
                        <c:v>18</c:v>
                      </c:pt>
                      <c:pt idx="2504">
                        <c:v>6.2</c:v>
                      </c:pt>
                      <c:pt idx="2505">
                        <c:v>17</c:v>
                      </c:pt>
                      <c:pt idx="2506">
                        <c:v>7.5</c:v>
                      </c:pt>
                      <c:pt idx="2507">
                        <c:v>10</c:v>
                      </c:pt>
                      <c:pt idx="2508">
                        <c:v>12</c:v>
                      </c:pt>
                      <c:pt idx="2509">
                        <c:v>17</c:v>
                      </c:pt>
                      <c:pt idx="2510">
                        <c:v>11</c:v>
                      </c:pt>
                      <c:pt idx="2511">
                        <c:v>11</c:v>
                      </c:pt>
                      <c:pt idx="2512">
                        <c:v>11</c:v>
                      </c:pt>
                      <c:pt idx="2513">
                        <c:v>10</c:v>
                      </c:pt>
                      <c:pt idx="2514">
                        <c:v>11</c:v>
                      </c:pt>
                      <c:pt idx="2515">
                        <c:v>12</c:v>
                      </c:pt>
                      <c:pt idx="2516">
                        <c:v>12</c:v>
                      </c:pt>
                      <c:pt idx="2517">
                        <c:v>16</c:v>
                      </c:pt>
                      <c:pt idx="2518">
                        <c:v>16</c:v>
                      </c:pt>
                      <c:pt idx="2519">
                        <c:v>8.9</c:v>
                      </c:pt>
                      <c:pt idx="2520">
                        <c:v>7.3</c:v>
                      </c:pt>
                      <c:pt idx="2521">
                        <c:v>8.6</c:v>
                      </c:pt>
                      <c:pt idx="2522">
                        <c:v>8.5</c:v>
                      </c:pt>
                      <c:pt idx="2523">
                        <c:v>13</c:v>
                      </c:pt>
                      <c:pt idx="2530">
                        <c:v>8.3000000000000007</c:v>
                      </c:pt>
                      <c:pt idx="2531">
                        <c:v>11</c:v>
                      </c:pt>
                      <c:pt idx="2532">
                        <c:v>9.8000000000000007</c:v>
                      </c:pt>
                      <c:pt idx="2533">
                        <c:v>8.4</c:v>
                      </c:pt>
                      <c:pt idx="2534">
                        <c:v>7.2</c:v>
                      </c:pt>
                      <c:pt idx="2535">
                        <c:v>9.3000000000000007</c:v>
                      </c:pt>
                      <c:pt idx="2536">
                        <c:v>11</c:v>
                      </c:pt>
                      <c:pt idx="2537">
                        <c:v>10</c:v>
                      </c:pt>
                      <c:pt idx="2538">
                        <c:v>8.5</c:v>
                      </c:pt>
                      <c:pt idx="2539">
                        <c:v>9.9</c:v>
                      </c:pt>
                      <c:pt idx="2540">
                        <c:v>11</c:v>
                      </c:pt>
                      <c:pt idx="2541">
                        <c:v>9.3000000000000007</c:v>
                      </c:pt>
                      <c:pt idx="2542">
                        <c:v>10</c:v>
                      </c:pt>
                      <c:pt idx="2543">
                        <c:v>13</c:v>
                      </c:pt>
                      <c:pt idx="2544">
                        <c:v>16</c:v>
                      </c:pt>
                      <c:pt idx="2545">
                        <c:v>18</c:v>
                      </c:pt>
                      <c:pt idx="2546">
                        <c:v>10</c:v>
                      </c:pt>
                      <c:pt idx="2547">
                        <c:v>10</c:v>
                      </c:pt>
                      <c:pt idx="2548">
                        <c:v>3.5</c:v>
                      </c:pt>
                      <c:pt idx="2549">
                        <c:v>2.2000000000000002</c:v>
                      </c:pt>
                      <c:pt idx="2550">
                        <c:v>3.6</c:v>
                      </c:pt>
                      <c:pt idx="2551">
                        <c:v>3.3</c:v>
                      </c:pt>
                      <c:pt idx="2552">
                        <c:v>5.2</c:v>
                      </c:pt>
                      <c:pt idx="2553">
                        <c:v>5.5</c:v>
                      </c:pt>
                      <c:pt idx="2554">
                        <c:v>2.2999999999999998</c:v>
                      </c:pt>
                      <c:pt idx="2555">
                        <c:v>2.2000000000000002</c:v>
                      </c:pt>
                      <c:pt idx="2556">
                        <c:v>2.4</c:v>
                      </c:pt>
                      <c:pt idx="2557">
                        <c:v>3.2</c:v>
                      </c:pt>
                      <c:pt idx="2558">
                        <c:v>2.1</c:v>
                      </c:pt>
                      <c:pt idx="2559">
                        <c:v>3.1</c:v>
                      </c:pt>
                      <c:pt idx="2560">
                        <c:v>3.6</c:v>
                      </c:pt>
                      <c:pt idx="2561">
                        <c:v>5.7</c:v>
                      </c:pt>
                      <c:pt idx="2562">
                        <c:v>3.4</c:v>
                      </c:pt>
                      <c:pt idx="2572">
                        <c:v>2.8</c:v>
                      </c:pt>
                      <c:pt idx="2573">
                        <c:v>3.6</c:v>
                      </c:pt>
                      <c:pt idx="2574">
                        <c:v>1.2</c:v>
                      </c:pt>
                      <c:pt idx="2575">
                        <c:v>2.4</c:v>
                      </c:pt>
                      <c:pt idx="2576">
                        <c:v>4.4000000000000004</c:v>
                      </c:pt>
                      <c:pt idx="2577">
                        <c:v>4.8</c:v>
                      </c:pt>
                      <c:pt idx="2583">
                        <c:v>4.5</c:v>
                      </c:pt>
                      <c:pt idx="2584">
                        <c:v>4.5</c:v>
                      </c:pt>
                      <c:pt idx="2585">
                        <c:v>4.5</c:v>
                      </c:pt>
                      <c:pt idx="2586">
                        <c:v>7.3</c:v>
                      </c:pt>
                      <c:pt idx="2588">
                        <c:v>14</c:v>
                      </c:pt>
                      <c:pt idx="2594">
                        <c:v>11</c:v>
                      </c:pt>
                      <c:pt idx="2595">
                        <c:v>5.3</c:v>
                      </c:pt>
                      <c:pt idx="2596">
                        <c:v>6.5</c:v>
                      </c:pt>
                      <c:pt idx="2597">
                        <c:v>2.2999999999999998</c:v>
                      </c:pt>
                      <c:pt idx="2598">
                        <c:v>2.7</c:v>
                      </c:pt>
                      <c:pt idx="2599">
                        <c:v>2.4</c:v>
                      </c:pt>
                      <c:pt idx="2600">
                        <c:v>4.0999999999999996</c:v>
                      </c:pt>
                      <c:pt idx="2615">
                        <c:v>11</c:v>
                      </c:pt>
                      <c:pt idx="2616">
                        <c:v>6.1</c:v>
                      </c:pt>
                      <c:pt idx="2617">
                        <c:v>7.5</c:v>
                      </c:pt>
                      <c:pt idx="2618">
                        <c:v>6.3</c:v>
                      </c:pt>
                      <c:pt idx="2619">
                        <c:v>5.8</c:v>
                      </c:pt>
                      <c:pt idx="2624">
                        <c:v>3.5</c:v>
                      </c:pt>
                      <c:pt idx="2625">
                        <c:v>7.7</c:v>
                      </c:pt>
                      <c:pt idx="2626">
                        <c:v>7.9</c:v>
                      </c:pt>
                      <c:pt idx="2627">
                        <c:v>6.5</c:v>
                      </c:pt>
                      <c:pt idx="2628">
                        <c:v>4</c:v>
                      </c:pt>
                      <c:pt idx="2629">
                        <c:v>9.6999999999999993</c:v>
                      </c:pt>
                      <c:pt idx="2644">
                        <c:v>4.8</c:v>
                      </c:pt>
                      <c:pt idx="2645">
                        <c:v>3.5</c:v>
                      </c:pt>
                      <c:pt idx="2646">
                        <c:v>1.5</c:v>
                      </c:pt>
                      <c:pt idx="2647">
                        <c:v>2.2999999999999998</c:v>
                      </c:pt>
                      <c:pt idx="2648">
                        <c:v>2.9</c:v>
                      </c:pt>
                      <c:pt idx="2667">
                        <c:v>6.1</c:v>
                      </c:pt>
                      <c:pt idx="2668">
                        <c:v>8.5</c:v>
                      </c:pt>
                      <c:pt idx="2669">
                        <c:v>11</c:v>
                      </c:pt>
                      <c:pt idx="2670">
                        <c:v>9.6999999999999993</c:v>
                      </c:pt>
                      <c:pt idx="2671">
                        <c:v>8.4</c:v>
                      </c:pt>
                      <c:pt idx="2672">
                        <c:v>1.7</c:v>
                      </c:pt>
                      <c:pt idx="2673">
                        <c:v>1.8</c:v>
                      </c:pt>
                      <c:pt idx="2674">
                        <c:v>1.1000000000000001</c:v>
                      </c:pt>
                      <c:pt idx="2675">
                        <c:v>2.7</c:v>
                      </c:pt>
                      <c:pt idx="2676">
                        <c:v>3</c:v>
                      </c:pt>
                      <c:pt idx="2677">
                        <c:v>4.3</c:v>
                      </c:pt>
                      <c:pt idx="2678">
                        <c:v>2.1</c:v>
                      </c:pt>
                      <c:pt idx="2679">
                        <c:v>1.5</c:v>
                      </c:pt>
                      <c:pt idx="2680">
                        <c:v>1.4</c:v>
                      </c:pt>
                      <c:pt idx="2681">
                        <c:v>1.8</c:v>
                      </c:pt>
                      <c:pt idx="2682">
                        <c:v>6.4</c:v>
                      </c:pt>
                      <c:pt idx="2683">
                        <c:v>4.4000000000000004</c:v>
                      </c:pt>
                      <c:pt idx="2684">
                        <c:v>9.3000000000000007</c:v>
                      </c:pt>
                      <c:pt idx="2687">
                        <c:v>10</c:v>
                      </c:pt>
                      <c:pt idx="2688">
                        <c:v>7.5</c:v>
                      </c:pt>
                      <c:pt idx="2689">
                        <c:v>5.9</c:v>
                      </c:pt>
                      <c:pt idx="2690">
                        <c:v>5.6</c:v>
                      </c:pt>
                      <c:pt idx="2691">
                        <c:v>12</c:v>
                      </c:pt>
                      <c:pt idx="2692">
                        <c:v>8.3000000000000007</c:v>
                      </c:pt>
                      <c:pt idx="2693">
                        <c:v>5.0999999999999996</c:v>
                      </c:pt>
                      <c:pt idx="2694">
                        <c:v>9.6999999999999993</c:v>
                      </c:pt>
                      <c:pt idx="2695">
                        <c:v>7.9</c:v>
                      </c:pt>
                      <c:pt idx="2696">
                        <c:v>4.9000000000000004</c:v>
                      </c:pt>
                      <c:pt idx="2697">
                        <c:v>2.2000000000000002</c:v>
                      </c:pt>
                      <c:pt idx="2698">
                        <c:v>2.4</c:v>
                      </c:pt>
                      <c:pt idx="2699">
                        <c:v>5.4</c:v>
                      </c:pt>
                      <c:pt idx="2700">
                        <c:v>9.5</c:v>
                      </c:pt>
                      <c:pt idx="2701">
                        <c:v>3.4</c:v>
                      </c:pt>
                      <c:pt idx="2702">
                        <c:v>2.4</c:v>
                      </c:pt>
                      <c:pt idx="2703">
                        <c:v>2.9</c:v>
                      </c:pt>
                      <c:pt idx="2704">
                        <c:v>0.84</c:v>
                      </c:pt>
                      <c:pt idx="2705">
                        <c:v>4.2</c:v>
                      </c:pt>
                      <c:pt idx="2706">
                        <c:v>11</c:v>
                      </c:pt>
                      <c:pt idx="2707">
                        <c:v>9.6</c:v>
                      </c:pt>
                      <c:pt idx="2709">
                        <c:v>7.2</c:v>
                      </c:pt>
                      <c:pt idx="2710">
                        <c:v>5.9</c:v>
                      </c:pt>
                      <c:pt idx="2711">
                        <c:v>2.1</c:v>
                      </c:pt>
                      <c:pt idx="2712">
                        <c:v>1.6</c:v>
                      </c:pt>
                      <c:pt idx="2714">
                        <c:v>2.4</c:v>
                      </c:pt>
                      <c:pt idx="2715">
                        <c:v>3</c:v>
                      </c:pt>
                      <c:pt idx="2716">
                        <c:v>4.9000000000000004</c:v>
                      </c:pt>
                      <c:pt idx="2717">
                        <c:v>5.5</c:v>
                      </c:pt>
                      <c:pt idx="2718">
                        <c:v>4.0999999999999996</c:v>
                      </c:pt>
                      <c:pt idx="2719">
                        <c:v>9.6999999999999993</c:v>
                      </c:pt>
                      <c:pt idx="2720">
                        <c:v>10</c:v>
                      </c:pt>
                      <c:pt idx="2721">
                        <c:v>11</c:v>
                      </c:pt>
                      <c:pt idx="2722">
                        <c:v>10</c:v>
                      </c:pt>
                      <c:pt idx="2723">
                        <c:v>7.2</c:v>
                      </c:pt>
                      <c:pt idx="2724">
                        <c:v>10</c:v>
                      </c:pt>
                      <c:pt idx="2725">
                        <c:v>11</c:v>
                      </c:pt>
                      <c:pt idx="2726">
                        <c:v>9.9</c:v>
                      </c:pt>
                      <c:pt idx="2727">
                        <c:v>10</c:v>
                      </c:pt>
                      <c:pt idx="2728">
                        <c:v>12</c:v>
                      </c:pt>
                      <c:pt idx="2729">
                        <c:v>12</c:v>
                      </c:pt>
                      <c:pt idx="2730">
                        <c:v>6.2</c:v>
                      </c:pt>
                      <c:pt idx="2731">
                        <c:v>6.2</c:v>
                      </c:pt>
                      <c:pt idx="2732">
                        <c:v>7.1</c:v>
                      </c:pt>
                      <c:pt idx="2733">
                        <c:v>1.9</c:v>
                      </c:pt>
                      <c:pt idx="2735">
                        <c:v>11</c:v>
                      </c:pt>
                      <c:pt idx="2736">
                        <c:v>8.1</c:v>
                      </c:pt>
                      <c:pt idx="2737">
                        <c:v>11</c:v>
                      </c:pt>
                      <c:pt idx="2738">
                        <c:v>7</c:v>
                      </c:pt>
                      <c:pt idx="2740">
                        <c:v>12</c:v>
                      </c:pt>
                      <c:pt idx="2741">
                        <c:v>11</c:v>
                      </c:pt>
                      <c:pt idx="2742">
                        <c:v>10</c:v>
                      </c:pt>
                      <c:pt idx="2743">
                        <c:v>9.8000000000000007</c:v>
                      </c:pt>
                      <c:pt idx="2744">
                        <c:v>6.1</c:v>
                      </c:pt>
                      <c:pt idx="2745">
                        <c:v>6.7</c:v>
                      </c:pt>
                      <c:pt idx="2746">
                        <c:v>8</c:v>
                      </c:pt>
                      <c:pt idx="2747">
                        <c:v>4.2</c:v>
                      </c:pt>
                      <c:pt idx="2748">
                        <c:v>4.7</c:v>
                      </c:pt>
                      <c:pt idx="2749">
                        <c:v>14</c:v>
                      </c:pt>
                      <c:pt idx="2750">
                        <c:v>10</c:v>
                      </c:pt>
                      <c:pt idx="2751">
                        <c:v>5.7</c:v>
                      </c:pt>
                      <c:pt idx="2752">
                        <c:v>5</c:v>
                      </c:pt>
                      <c:pt idx="2753">
                        <c:v>12</c:v>
                      </c:pt>
                      <c:pt idx="2754">
                        <c:v>9.1999999999999993</c:v>
                      </c:pt>
                      <c:pt idx="2755">
                        <c:v>9.6999999999999993</c:v>
                      </c:pt>
                      <c:pt idx="2756">
                        <c:v>8</c:v>
                      </c:pt>
                      <c:pt idx="2757">
                        <c:v>6</c:v>
                      </c:pt>
                      <c:pt idx="2758">
                        <c:v>6.8</c:v>
                      </c:pt>
                      <c:pt idx="2759">
                        <c:v>5.8</c:v>
                      </c:pt>
                      <c:pt idx="2760">
                        <c:v>4.0999999999999996</c:v>
                      </c:pt>
                      <c:pt idx="2761">
                        <c:v>4.9000000000000004</c:v>
                      </c:pt>
                      <c:pt idx="2762">
                        <c:v>7.5</c:v>
                      </c:pt>
                      <c:pt idx="2763">
                        <c:v>8.6999999999999993</c:v>
                      </c:pt>
                      <c:pt idx="2764">
                        <c:v>11</c:v>
                      </c:pt>
                      <c:pt idx="2765">
                        <c:v>5.4</c:v>
                      </c:pt>
                      <c:pt idx="2766">
                        <c:v>1.3</c:v>
                      </c:pt>
                      <c:pt idx="2768">
                        <c:v>7.4</c:v>
                      </c:pt>
                      <c:pt idx="2769">
                        <c:v>8.8000000000000007</c:v>
                      </c:pt>
                      <c:pt idx="2770">
                        <c:v>4.5999999999999996</c:v>
                      </c:pt>
                      <c:pt idx="2771">
                        <c:v>9.1</c:v>
                      </c:pt>
                      <c:pt idx="2772">
                        <c:v>6.3</c:v>
                      </c:pt>
                      <c:pt idx="2773">
                        <c:v>9</c:v>
                      </c:pt>
                      <c:pt idx="2774">
                        <c:v>6.9</c:v>
                      </c:pt>
                      <c:pt idx="2775">
                        <c:v>3.4</c:v>
                      </c:pt>
                      <c:pt idx="2776">
                        <c:v>1.7</c:v>
                      </c:pt>
                      <c:pt idx="2777">
                        <c:v>1.8</c:v>
                      </c:pt>
                      <c:pt idx="2778">
                        <c:v>2.9</c:v>
                      </c:pt>
                      <c:pt idx="2779">
                        <c:v>8.1</c:v>
                      </c:pt>
                      <c:pt idx="2780">
                        <c:v>8.5</c:v>
                      </c:pt>
                      <c:pt idx="2781">
                        <c:v>7.5</c:v>
                      </c:pt>
                      <c:pt idx="2782">
                        <c:v>5.9</c:v>
                      </c:pt>
                      <c:pt idx="2783">
                        <c:v>5.6</c:v>
                      </c:pt>
                      <c:pt idx="2784">
                        <c:v>4.5</c:v>
                      </c:pt>
                      <c:pt idx="2785">
                        <c:v>7.6</c:v>
                      </c:pt>
                      <c:pt idx="2786">
                        <c:v>5.9</c:v>
                      </c:pt>
                      <c:pt idx="2787">
                        <c:v>2.8</c:v>
                      </c:pt>
                      <c:pt idx="2791">
                        <c:v>1.6</c:v>
                      </c:pt>
                      <c:pt idx="2792">
                        <c:v>6.4</c:v>
                      </c:pt>
                      <c:pt idx="2793">
                        <c:v>8.6</c:v>
                      </c:pt>
                      <c:pt idx="2795">
                        <c:v>1.5</c:v>
                      </c:pt>
                      <c:pt idx="2796">
                        <c:v>2.6</c:v>
                      </c:pt>
                      <c:pt idx="2799">
                        <c:v>3.6</c:v>
                      </c:pt>
                      <c:pt idx="2800">
                        <c:v>2.6</c:v>
                      </c:pt>
                      <c:pt idx="2801">
                        <c:v>6.5</c:v>
                      </c:pt>
                      <c:pt idx="2802">
                        <c:v>1.6</c:v>
                      </c:pt>
                      <c:pt idx="2803">
                        <c:v>4.9000000000000004</c:v>
                      </c:pt>
                      <c:pt idx="2804">
                        <c:v>6.1</c:v>
                      </c:pt>
                      <c:pt idx="2805">
                        <c:v>3</c:v>
                      </c:pt>
                      <c:pt idx="2806">
                        <c:v>5</c:v>
                      </c:pt>
                      <c:pt idx="2807">
                        <c:v>2.2000000000000002</c:v>
                      </c:pt>
                      <c:pt idx="2808">
                        <c:v>2.4</c:v>
                      </c:pt>
                      <c:pt idx="2810">
                        <c:v>2.7</c:v>
                      </c:pt>
                      <c:pt idx="2811">
                        <c:v>5.9</c:v>
                      </c:pt>
                      <c:pt idx="2814">
                        <c:v>7.7</c:v>
                      </c:pt>
                      <c:pt idx="2815">
                        <c:v>7.1</c:v>
                      </c:pt>
                      <c:pt idx="2818">
                        <c:v>10</c:v>
                      </c:pt>
                      <c:pt idx="2819">
                        <c:v>9</c:v>
                      </c:pt>
                      <c:pt idx="2820">
                        <c:v>9.6</c:v>
                      </c:pt>
                      <c:pt idx="2821">
                        <c:v>7.5</c:v>
                      </c:pt>
                      <c:pt idx="2822">
                        <c:v>5.0999999999999996</c:v>
                      </c:pt>
                      <c:pt idx="2823">
                        <c:v>9</c:v>
                      </c:pt>
                      <c:pt idx="2824">
                        <c:v>6.6</c:v>
                      </c:pt>
                      <c:pt idx="2825">
                        <c:v>1.4</c:v>
                      </c:pt>
                      <c:pt idx="2826">
                        <c:v>1.9</c:v>
                      </c:pt>
                      <c:pt idx="2827">
                        <c:v>2.2999999999999998</c:v>
                      </c:pt>
                      <c:pt idx="2828">
                        <c:v>2.2000000000000002</c:v>
                      </c:pt>
                      <c:pt idx="2829">
                        <c:v>5.9</c:v>
                      </c:pt>
                      <c:pt idx="2830">
                        <c:v>5.5</c:v>
                      </c:pt>
                      <c:pt idx="2831">
                        <c:v>3.7</c:v>
                      </c:pt>
                      <c:pt idx="2833">
                        <c:v>5.7</c:v>
                      </c:pt>
                      <c:pt idx="2834">
                        <c:v>5.6</c:v>
                      </c:pt>
                      <c:pt idx="2835">
                        <c:v>4.4000000000000004</c:v>
                      </c:pt>
                      <c:pt idx="2836">
                        <c:v>3.4</c:v>
                      </c:pt>
                      <c:pt idx="2838">
                        <c:v>12</c:v>
                      </c:pt>
                      <c:pt idx="2839">
                        <c:v>3.1</c:v>
                      </c:pt>
                      <c:pt idx="2843">
                        <c:v>7.8</c:v>
                      </c:pt>
                      <c:pt idx="2844">
                        <c:v>11</c:v>
                      </c:pt>
                      <c:pt idx="2848">
                        <c:v>12</c:v>
                      </c:pt>
                      <c:pt idx="2849">
                        <c:v>4</c:v>
                      </c:pt>
                      <c:pt idx="2850">
                        <c:v>13</c:v>
                      </c:pt>
                      <c:pt idx="2851">
                        <c:v>11</c:v>
                      </c:pt>
                      <c:pt idx="2856">
                        <c:v>5.8</c:v>
                      </c:pt>
                      <c:pt idx="2857">
                        <c:v>4.8</c:v>
                      </c:pt>
                      <c:pt idx="2863">
                        <c:v>2.1</c:v>
                      </c:pt>
                      <c:pt idx="2864">
                        <c:v>2.4</c:v>
                      </c:pt>
                      <c:pt idx="2865">
                        <c:v>12</c:v>
                      </c:pt>
                      <c:pt idx="2866">
                        <c:v>5.0999999999999996</c:v>
                      </c:pt>
                      <c:pt idx="2867">
                        <c:v>5</c:v>
                      </c:pt>
                      <c:pt idx="2868">
                        <c:v>5.5</c:v>
                      </c:pt>
                      <c:pt idx="2875">
                        <c:v>6.9</c:v>
                      </c:pt>
                      <c:pt idx="2876">
                        <c:v>19</c:v>
                      </c:pt>
                      <c:pt idx="2877">
                        <c:v>8</c:v>
                      </c:pt>
                      <c:pt idx="2880">
                        <c:v>8</c:v>
                      </c:pt>
                      <c:pt idx="2881">
                        <c:v>11</c:v>
                      </c:pt>
                      <c:pt idx="2882">
                        <c:v>6.6</c:v>
                      </c:pt>
                      <c:pt idx="2883">
                        <c:v>2.1</c:v>
                      </c:pt>
                      <c:pt idx="2884">
                        <c:v>7.1</c:v>
                      </c:pt>
                      <c:pt idx="2885">
                        <c:v>2.6</c:v>
                      </c:pt>
                      <c:pt idx="2886">
                        <c:v>2.9</c:v>
                      </c:pt>
                      <c:pt idx="2887">
                        <c:v>14</c:v>
                      </c:pt>
                      <c:pt idx="2888">
                        <c:v>10</c:v>
                      </c:pt>
                      <c:pt idx="2889">
                        <c:v>8.4</c:v>
                      </c:pt>
                      <c:pt idx="2890">
                        <c:v>8.8000000000000007</c:v>
                      </c:pt>
                      <c:pt idx="2891">
                        <c:v>5.5</c:v>
                      </c:pt>
                      <c:pt idx="2892">
                        <c:v>4.9000000000000004</c:v>
                      </c:pt>
                      <c:pt idx="2894">
                        <c:v>8.6</c:v>
                      </c:pt>
                      <c:pt idx="2895">
                        <c:v>7.9</c:v>
                      </c:pt>
                      <c:pt idx="2896">
                        <c:v>8.4</c:v>
                      </c:pt>
                      <c:pt idx="2897">
                        <c:v>3.8</c:v>
                      </c:pt>
                      <c:pt idx="2898">
                        <c:v>5.4</c:v>
                      </c:pt>
                      <c:pt idx="2899">
                        <c:v>3.5</c:v>
                      </c:pt>
                      <c:pt idx="2903">
                        <c:v>13</c:v>
                      </c:pt>
                      <c:pt idx="2904">
                        <c:v>5</c:v>
                      </c:pt>
                      <c:pt idx="2905">
                        <c:v>3.1</c:v>
                      </c:pt>
                      <c:pt idx="2907">
                        <c:v>2.6</c:v>
                      </c:pt>
                      <c:pt idx="2908">
                        <c:v>2.5</c:v>
                      </c:pt>
                      <c:pt idx="2909">
                        <c:v>7.3</c:v>
                      </c:pt>
                      <c:pt idx="2910">
                        <c:v>9.1</c:v>
                      </c:pt>
                      <c:pt idx="2911">
                        <c:v>9.4</c:v>
                      </c:pt>
                      <c:pt idx="2912">
                        <c:v>15</c:v>
                      </c:pt>
                      <c:pt idx="2913">
                        <c:v>13</c:v>
                      </c:pt>
                      <c:pt idx="2914">
                        <c:v>4.7</c:v>
                      </c:pt>
                      <c:pt idx="2915">
                        <c:v>3.9</c:v>
                      </c:pt>
                      <c:pt idx="2916">
                        <c:v>4.8</c:v>
                      </c:pt>
                      <c:pt idx="2917">
                        <c:v>5.2</c:v>
                      </c:pt>
                      <c:pt idx="2918">
                        <c:v>4.9000000000000004</c:v>
                      </c:pt>
                      <c:pt idx="2919">
                        <c:v>6.4</c:v>
                      </c:pt>
                      <c:pt idx="2920">
                        <c:v>8.4</c:v>
                      </c:pt>
                      <c:pt idx="2921">
                        <c:v>13</c:v>
                      </c:pt>
                      <c:pt idx="2924">
                        <c:v>5</c:v>
                      </c:pt>
                      <c:pt idx="2925">
                        <c:v>5.3</c:v>
                      </c:pt>
                      <c:pt idx="2926">
                        <c:v>6.2</c:v>
                      </c:pt>
                      <c:pt idx="2927">
                        <c:v>6.3</c:v>
                      </c:pt>
                      <c:pt idx="2929">
                        <c:v>6.2</c:v>
                      </c:pt>
                      <c:pt idx="2930">
                        <c:v>7.7</c:v>
                      </c:pt>
                      <c:pt idx="2931">
                        <c:v>6.7</c:v>
                      </c:pt>
                      <c:pt idx="2932">
                        <c:v>5.9</c:v>
                      </c:pt>
                      <c:pt idx="2934">
                        <c:v>3</c:v>
                      </c:pt>
                      <c:pt idx="2935">
                        <c:v>6.6</c:v>
                      </c:pt>
                      <c:pt idx="2936">
                        <c:v>6.3</c:v>
                      </c:pt>
                      <c:pt idx="2937">
                        <c:v>14</c:v>
                      </c:pt>
                      <c:pt idx="2938">
                        <c:v>9.8000000000000007</c:v>
                      </c:pt>
                      <c:pt idx="2939">
                        <c:v>6.8</c:v>
                      </c:pt>
                      <c:pt idx="2941">
                        <c:v>5.4</c:v>
                      </c:pt>
                      <c:pt idx="2945">
                        <c:v>4.3</c:v>
                      </c:pt>
                      <c:pt idx="2946">
                        <c:v>7.9</c:v>
                      </c:pt>
                      <c:pt idx="2947">
                        <c:v>7.6</c:v>
                      </c:pt>
                      <c:pt idx="2948">
                        <c:v>6.9</c:v>
                      </c:pt>
                      <c:pt idx="2949">
                        <c:v>11</c:v>
                      </c:pt>
                      <c:pt idx="2950">
                        <c:v>8.6999999999999993</c:v>
                      </c:pt>
                      <c:pt idx="2951">
                        <c:v>6.7</c:v>
                      </c:pt>
                      <c:pt idx="2953">
                        <c:v>5.4</c:v>
                      </c:pt>
                      <c:pt idx="2954">
                        <c:v>5.2</c:v>
                      </c:pt>
                      <c:pt idx="2955">
                        <c:v>3.3</c:v>
                      </c:pt>
                      <c:pt idx="2956">
                        <c:v>8.4</c:v>
                      </c:pt>
                      <c:pt idx="2957">
                        <c:v>5.7</c:v>
                      </c:pt>
                      <c:pt idx="2958">
                        <c:v>6.2</c:v>
                      </c:pt>
                      <c:pt idx="2959">
                        <c:v>9.1</c:v>
                      </c:pt>
                      <c:pt idx="2960">
                        <c:v>10</c:v>
                      </c:pt>
                      <c:pt idx="2961">
                        <c:v>9.9</c:v>
                      </c:pt>
                      <c:pt idx="2962">
                        <c:v>12</c:v>
                      </c:pt>
                      <c:pt idx="2963">
                        <c:v>10</c:v>
                      </c:pt>
                      <c:pt idx="2964">
                        <c:v>12</c:v>
                      </c:pt>
                      <c:pt idx="2965">
                        <c:v>8.6</c:v>
                      </c:pt>
                      <c:pt idx="2966">
                        <c:v>2.6</c:v>
                      </c:pt>
                      <c:pt idx="2968">
                        <c:v>4.2</c:v>
                      </c:pt>
                      <c:pt idx="2969">
                        <c:v>6.5</c:v>
                      </c:pt>
                      <c:pt idx="2970">
                        <c:v>9.5</c:v>
                      </c:pt>
                      <c:pt idx="2971">
                        <c:v>7</c:v>
                      </c:pt>
                      <c:pt idx="2972">
                        <c:v>10</c:v>
                      </c:pt>
                      <c:pt idx="2973">
                        <c:v>8.6999999999999993</c:v>
                      </c:pt>
                      <c:pt idx="2974">
                        <c:v>6.7</c:v>
                      </c:pt>
                      <c:pt idx="2975">
                        <c:v>5.6</c:v>
                      </c:pt>
                      <c:pt idx="2976">
                        <c:v>6</c:v>
                      </c:pt>
                      <c:pt idx="2977">
                        <c:v>6.9</c:v>
                      </c:pt>
                      <c:pt idx="2979">
                        <c:v>8.8000000000000007</c:v>
                      </c:pt>
                      <c:pt idx="2980">
                        <c:v>7.1</c:v>
                      </c:pt>
                      <c:pt idx="2981">
                        <c:v>8.6</c:v>
                      </c:pt>
                      <c:pt idx="2982">
                        <c:v>3.5</c:v>
                      </c:pt>
                      <c:pt idx="2983">
                        <c:v>3.3</c:v>
                      </c:pt>
                      <c:pt idx="2984">
                        <c:v>5.7</c:v>
                      </c:pt>
                      <c:pt idx="2985">
                        <c:v>1</c:v>
                      </c:pt>
                      <c:pt idx="2987">
                        <c:v>9</c:v>
                      </c:pt>
                      <c:pt idx="2988">
                        <c:v>6.7</c:v>
                      </c:pt>
                      <c:pt idx="2989">
                        <c:v>4.3</c:v>
                      </c:pt>
                      <c:pt idx="2990">
                        <c:v>6.4</c:v>
                      </c:pt>
                      <c:pt idx="2991">
                        <c:v>4.9000000000000004</c:v>
                      </c:pt>
                      <c:pt idx="2992">
                        <c:v>6.1</c:v>
                      </c:pt>
                      <c:pt idx="2994">
                        <c:v>9.6</c:v>
                      </c:pt>
                      <c:pt idx="2995">
                        <c:v>8.9</c:v>
                      </c:pt>
                      <c:pt idx="2996">
                        <c:v>5.2</c:v>
                      </c:pt>
                      <c:pt idx="2997">
                        <c:v>1.7</c:v>
                      </c:pt>
                      <c:pt idx="2998">
                        <c:v>1.1000000000000001</c:v>
                      </c:pt>
                      <c:pt idx="2999">
                        <c:v>1.5</c:v>
                      </c:pt>
                      <c:pt idx="3000">
                        <c:v>1.7</c:v>
                      </c:pt>
                      <c:pt idx="3001">
                        <c:v>7.3</c:v>
                      </c:pt>
                      <c:pt idx="3004">
                        <c:v>2.2000000000000002</c:v>
                      </c:pt>
                      <c:pt idx="3007">
                        <c:v>4.5999999999999996</c:v>
                      </c:pt>
                      <c:pt idx="3010">
                        <c:v>2.8</c:v>
                      </c:pt>
                      <c:pt idx="3011">
                        <c:v>5.2</c:v>
                      </c:pt>
                      <c:pt idx="3012">
                        <c:v>5.0999999999999996</c:v>
                      </c:pt>
                      <c:pt idx="3015">
                        <c:v>2</c:v>
                      </c:pt>
                      <c:pt idx="3016">
                        <c:v>8.4</c:v>
                      </c:pt>
                      <c:pt idx="3017">
                        <c:v>1.1000000000000001</c:v>
                      </c:pt>
                      <c:pt idx="3018">
                        <c:v>0.63</c:v>
                      </c:pt>
                      <c:pt idx="3019">
                        <c:v>5.4</c:v>
                      </c:pt>
                      <c:pt idx="3020">
                        <c:v>8</c:v>
                      </c:pt>
                      <c:pt idx="3021">
                        <c:v>4.3</c:v>
                      </c:pt>
                      <c:pt idx="3022">
                        <c:v>8.4</c:v>
                      </c:pt>
                      <c:pt idx="3024">
                        <c:v>4.8</c:v>
                      </c:pt>
                      <c:pt idx="3025">
                        <c:v>5.4</c:v>
                      </c:pt>
                      <c:pt idx="3027">
                        <c:v>4.7</c:v>
                      </c:pt>
                      <c:pt idx="3030">
                        <c:v>3.1</c:v>
                      </c:pt>
                      <c:pt idx="3032">
                        <c:v>2.1</c:v>
                      </c:pt>
                      <c:pt idx="3033">
                        <c:v>1.6</c:v>
                      </c:pt>
                      <c:pt idx="3071">
                        <c:v>6.4</c:v>
                      </c:pt>
                      <c:pt idx="3072">
                        <c:v>3.2</c:v>
                      </c:pt>
                      <c:pt idx="3073">
                        <c:v>4.4000000000000004</c:v>
                      </c:pt>
                      <c:pt idx="3074">
                        <c:v>3.7</c:v>
                      </c:pt>
                      <c:pt idx="3075">
                        <c:v>6</c:v>
                      </c:pt>
                      <c:pt idx="3076">
                        <c:v>4.5999999999999996</c:v>
                      </c:pt>
                      <c:pt idx="3077">
                        <c:v>7.4</c:v>
                      </c:pt>
                      <c:pt idx="3078">
                        <c:v>7.6</c:v>
                      </c:pt>
                      <c:pt idx="3079">
                        <c:v>4.5999999999999996</c:v>
                      </c:pt>
                      <c:pt idx="3080">
                        <c:v>2.1</c:v>
                      </c:pt>
                      <c:pt idx="3081">
                        <c:v>1.8</c:v>
                      </c:pt>
                      <c:pt idx="3083">
                        <c:v>2.5</c:v>
                      </c:pt>
                      <c:pt idx="3084">
                        <c:v>2</c:v>
                      </c:pt>
                      <c:pt idx="3085">
                        <c:v>2</c:v>
                      </c:pt>
                      <c:pt idx="3086">
                        <c:v>4.2</c:v>
                      </c:pt>
                      <c:pt idx="3087">
                        <c:v>3.4</c:v>
                      </c:pt>
                      <c:pt idx="3088">
                        <c:v>2</c:v>
                      </c:pt>
                      <c:pt idx="3089">
                        <c:v>5</c:v>
                      </c:pt>
                      <c:pt idx="3090">
                        <c:v>8.5</c:v>
                      </c:pt>
                      <c:pt idx="3091">
                        <c:v>6.4</c:v>
                      </c:pt>
                      <c:pt idx="3092">
                        <c:v>6.9</c:v>
                      </c:pt>
                      <c:pt idx="3093">
                        <c:v>8.9</c:v>
                      </c:pt>
                      <c:pt idx="3094">
                        <c:v>5.3</c:v>
                      </c:pt>
                      <c:pt idx="3095">
                        <c:v>5.5</c:v>
                      </c:pt>
                      <c:pt idx="3096">
                        <c:v>4.0999999999999996</c:v>
                      </c:pt>
                      <c:pt idx="3097">
                        <c:v>5.7</c:v>
                      </c:pt>
                      <c:pt idx="3098">
                        <c:v>6.6</c:v>
                      </c:pt>
                      <c:pt idx="3099">
                        <c:v>8</c:v>
                      </c:pt>
                      <c:pt idx="3100">
                        <c:v>8.5</c:v>
                      </c:pt>
                      <c:pt idx="3101">
                        <c:v>4.3</c:v>
                      </c:pt>
                      <c:pt idx="3102">
                        <c:v>6.1</c:v>
                      </c:pt>
                      <c:pt idx="3103">
                        <c:v>6.9</c:v>
                      </c:pt>
                      <c:pt idx="3104">
                        <c:v>6.4</c:v>
                      </c:pt>
                      <c:pt idx="3105">
                        <c:v>7</c:v>
                      </c:pt>
                      <c:pt idx="3106">
                        <c:v>8.8000000000000007</c:v>
                      </c:pt>
                      <c:pt idx="3107">
                        <c:v>6.6</c:v>
                      </c:pt>
                      <c:pt idx="3108">
                        <c:v>6</c:v>
                      </c:pt>
                      <c:pt idx="3109">
                        <c:v>4.7</c:v>
                      </c:pt>
                      <c:pt idx="3110">
                        <c:v>8.1999999999999993</c:v>
                      </c:pt>
                      <c:pt idx="3111">
                        <c:v>7.3</c:v>
                      </c:pt>
                      <c:pt idx="3112">
                        <c:v>7.7</c:v>
                      </c:pt>
                      <c:pt idx="3113">
                        <c:v>7.6</c:v>
                      </c:pt>
                      <c:pt idx="3114">
                        <c:v>8.1</c:v>
                      </c:pt>
                      <c:pt idx="3115">
                        <c:v>3.6</c:v>
                      </c:pt>
                      <c:pt idx="3116">
                        <c:v>4</c:v>
                      </c:pt>
                      <c:pt idx="3117">
                        <c:v>6.2</c:v>
                      </c:pt>
                      <c:pt idx="3118">
                        <c:v>6.4</c:v>
                      </c:pt>
                      <c:pt idx="3119">
                        <c:v>2.5</c:v>
                      </c:pt>
                      <c:pt idx="3120">
                        <c:v>6</c:v>
                      </c:pt>
                      <c:pt idx="3121">
                        <c:v>8.9</c:v>
                      </c:pt>
                      <c:pt idx="3122">
                        <c:v>2.9</c:v>
                      </c:pt>
                      <c:pt idx="3123">
                        <c:v>1.2</c:v>
                      </c:pt>
                      <c:pt idx="3124">
                        <c:v>1.5</c:v>
                      </c:pt>
                      <c:pt idx="3125">
                        <c:v>3.1</c:v>
                      </c:pt>
                      <c:pt idx="3126">
                        <c:v>7.1</c:v>
                      </c:pt>
                      <c:pt idx="3127">
                        <c:v>5.0999999999999996</c:v>
                      </c:pt>
                      <c:pt idx="3128">
                        <c:v>6.7</c:v>
                      </c:pt>
                      <c:pt idx="3129">
                        <c:v>3.7</c:v>
                      </c:pt>
                      <c:pt idx="3130">
                        <c:v>4.5</c:v>
                      </c:pt>
                      <c:pt idx="3131">
                        <c:v>5.8</c:v>
                      </c:pt>
                      <c:pt idx="3132">
                        <c:v>6.1</c:v>
                      </c:pt>
                      <c:pt idx="3133">
                        <c:v>6.6</c:v>
                      </c:pt>
                      <c:pt idx="3134">
                        <c:v>8.6</c:v>
                      </c:pt>
                      <c:pt idx="3135">
                        <c:v>5.7</c:v>
                      </c:pt>
                      <c:pt idx="3136">
                        <c:v>4.2</c:v>
                      </c:pt>
                      <c:pt idx="3137">
                        <c:v>5</c:v>
                      </c:pt>
                      <c:pt idx="3138">
                        <c:v>7.6</c:v>
                      </c:pt>
                      <c:pt idx="3139">
                        <c:v>7.5</c:v>
                      </c:pt>
                      <c:pt idx="3140">
                        <c:v>6.9</c:v>
                      </c:pt>
                      <c:pt idx="3141">
                        <c:v>7.2</c:v>
                      </c:pt>
                      <c:pt idx="3142">
                        <c:v>2.8</c:v>
                      </c:pt>
                      <c:pt idx="3143">
                        <c:v>5.8</c:v>
                      </c:pt>
                      <c:pt idx="3144">
                        <c:v>5.8</c:v>
                      </c:pt>
                      <c:pt idx="3145">
                        <c:v>6.8</c:v>
                      </c:pt>
                      <c:pt idx="3146">
                        <c:v>5.4</c:v>
                      </c:pt>
                      <c:pt idx="3147">
                        <c:v>6.3</c:v>
                      </c:pt>
                      <c:pt idx="3148">
                        <c:v>8.1999999999999993</c:v>
                      </c:pt>
                      <c:pt idx="3149">
                        <c:v>9.1999999999999993</c:v>
                      </c:pt>
                      <c:pt idx="3150">
                        <c:v>5.2</c:v>
                      </c:pt>
                      <c:pt idx="3151">
                        <c:v>4.4000000000000004</c:v>
                      </c:pt>
                      <c:pt idx="3152">
                        <c:v>3.1</c:v>
                      </c:pt>
                      <c:pt idx="3153">
                        <c:v>4</c:v>
                      </c:pt>
                      <c:pt idx="3154">
                        <c:v>4.2</c:v>
                      </c:pt>
                      <c:pt idx="3155">
                        <c:v>4.9000000000000004</c:v>
                      </c:pt>
                      <c:pt idx="3156">
                        <c:v>1.6</c:v>
                      </c:pt>
                      <c:pt idx="3157">
                        <c:v>2.8</c:v>
                      </c:pt>
                      <c:pt idx="3158">
                        <c:v>2.6</c:v>
                      </c:pt>
                      <c:pt idx="3159">
                        <c:v>3.2</c:v>
                      </c:pt>
                      <c:pt idx="3160">
                        <c:v>4.8</c:v>
                      </c:pt>
                      <c:pt idx="3161">
                        <c:v>4.8</c:v>
                      </c:pt>
                      <c:pt idx="3162">
                        <c:v>5.4</c:v>
                      </c:pt>
                      <c:pt idx="3163">
                        <c:v>4.2</c:v>
                      </c:pt>
                      <c:pt idx="3164">
                        <c:v>3.4</c:v>
                      </c:pt>
                      <c:pt idx="3165">
                        <c:v>6.3</c:v>
                      </c:pt>
                      <c:pt idx="3166">
                        <c:v>5.3</c:v>
                      </c:pt>
                      <c:pt idx="3167">
                        <c:v>5.6</c:v>
                      </c:pt>
                      <c:pt idx="3168">
                        <c:v>4.5999999999999996</c:v>
                      </c:pt>
                      <c:pt idx="3169">
                        <c:v>5.3</c:v>
                      </c:pt>
                      <c:pt idx="3170">
                        <c:v>3.6</c:v>
                      </c:pt>
                      <c:pt idx="3171">
                        <c:v>3.1</c:v>
                      </c:pt>
                      <c:pt idx="3172">
                        <c:v>2.9</c:v>
                      </c:pt>
                      <c:pt idx="3173">
                        <c:v>5</c:v>
                      </c:pt>
                      <c:pt idx="3174">
                        <c:v>4</c:v>
                      </c:pt>
                      <c:pt idx="3175">
                        <c:v>5.5</c:v>
                      </c:pt>
                      <c:pt idx="3176">
                        <c:v>5.6</c:v>
                      </c:pt>
                      <c:pt idx="3177">
                        <c:v>5.8</c:v>
                      </c:pt>
                      <c:pt idx="3178">
                        <c:v>3</c:v>
                      </c:pt>
                      <c:pt idx="3179">
                        <c:v>2.4</c:v>
                      </c:pt>
                      <c:pt idx="3180">
                        <c:v>3.9</c:v>
                      </c:pt>
                      <c:pt idx="3181">
                        <c:v>4.5</c:v>
                      </c:pt>
                      <c:pt idx="3182">
                        <c:v>4</c:v>
                      </c:pt>
                      <c:pt idx="3183">
                        <c:v>3.9</c:v>
                      </c:pt>
                      <c:pt idx="3184">
                        <c:v>3.5</c:v>
                      </c:pt>
                      <c:pt idx="3185">
                        <c:v>5.5</c:v>
                      </c:pt>
                      <c:pt idx="3186">
                        <c:v>3</c:v>
                      </c:pt>
                      <c:pt idx="3187">
                        <c:v>1.9</c:v>
                      </c:pt>
                      <c:pt idx="3190">
                        <c:v>2.9</c:v>
                      </c:pt>
                      <c:pt idx="3191">
                        <c:v>5.5</c:v>
                      </c:pt>
                      <c:pt idx="3192">
                        <c:v>6.7</c:v>
                      </c:pt>
                      <c:pt idx="3193">
                        <c:v>7.1</c:v>
                      </c:pt>
                      <c:pt idx="3194">
                        <c:v>4.5</c:v>
                      </c:pt>
                      <c:pt idx="3195">
                        <c:v>9.1</c:v>
                      </c:pt>
                      <c:pt idx="3196">
                        <c:v>5.0999999999999996</c:v>
                      </c:pt>
                      <c:pt idx="3197">
                        <c:v>6.4</c:v>
                      </c:pt>
                      <c:pt idx="3198">
                        <c:v>2.2999999999999998</c:v>
                      </c:pt>
                      <c:pt idx="3199">
                        <c:v>6.7</c:v>
                      </c:pt>
                      <c:pt idx="3200">
                        <c:v>4.4000000000000004</c:v>
                      </c:pt>
                      <c:pt idx="3201">
                        <c:v>7.1</c:v>
                      </c:pt>
                      <c:pt idx="3202">
                        <c:v>7.2</c:v>
                      </c:pt>
                      <c:pt idx="3203">
                        <c:v>7.3</c:v>
                      </c:pt>
                      <c:pt idx="3204">
                        <c:v>14</c:v>
                      </c:pt>
                      <c:pt idx="3205">
                        <c:v>8.4</c:v>
                      </c:pt>
                      <c:pt idx="3206">
                        <c:v>7.2</c:v>
                      </c:pt>
                      <c:pt idx="3207">
                        <c:v>9.1999999999999993</c:v>
                      </c:pt>
                      <c:pt idx="3208">
                        <c:v>8.4</c:v>
                      </c:pt>
                      <c:pt idx="3209">
                        <c:v>7.8</c:v>
                      </c:pt>
                      <c:pt idx="3210">
                        <c:v>5.0999999999999996</c:v>
                      </c:pt>
                      <c:pt idx="3211">
                        <c:v>3.8</c:v>
                      </c:pt>
                      <c:pt idx="3212">
                        <c:v>6.8</c:v>
                      </c:pt>
                      <c:pt idx="3213">
                        <c:v>5.2</c:v>
                      </c:pt>
                      <c:pt idx="3224">
                        <c:v>5.8</c:v>
                      </c:pt>
                      <c:pt idx="3225">
                        <c:v>4.7</c:v>
                      </c:pt>
                      <c:pt idx="3226">
                        <c:v>2.1</c:v>
                      </c:pt>
                      <c:pt idx="3227">
                        <c:v>1.7</c:v>
                      </c:pt>
                      <c:pt idx="3228">
                        <c:v>2.9</c:v>
                      </c:pt>
                      <c:pt idx="3229">
                        <c:v>2.2000000000000002</c:v>
                      </c:pt>
                      <c:pt idx="3230">
                        <c:v>4.4000000000000004</c:v>
                      </c:pt>
                      <c:pt idx="3231">
                        <c:v>2.6</c:v>
                      </c:pt>
                      <c:pt idx="3232">
                        <c:v>7</c:v>
                      </c:pt>
                      <c:pt idx="3233">
                        <c:v>7.2</c:v>
                      </c:pt>
                      <c:pt idx="3234">
                        <c:v>3.4</c:v>
                      </c:pt>
                      <c:pt idx="3235">
                        <c:v>4</c:v>
                      </c:pt>
                      <c:pt idx="3236">
                        <c:v>5.5</c:v>
                      </c:pt>
                      <c:pt idx="3237">
                        <c:v>8.1</c:v>
                      </c:pt>
                      <c:pt idx="3238">
                        <c:v>5.9</c:v>
                      </c:pt>
                      <c:pt idx="3239">
                        <c:v>8.3000000000000007</c:v>
                      </c:pt>
                      <c:pt idx="3240">
                        <c:v>7</c:v>
                      </c:pt>
                      <c:pt idx="3241">
                        <c:v>4.2</c:v>
                      </c:pt>
                      <c:pt idx="3242">
                        <c:v>3</c:v>
                      </c:pt>
                      <c:pt idx="3243">
                        <c:v>6.8</c:v>
                      </c:pt>
                      <c:pt idx="3244">
                        <c:v>3</c:v>
                      </c:pt>
                      <c:pt idx="3245">
                        <c:v>7</c:v>
                      </c:pt>
                      <c:pt idx="3246">
                        <c:v>4.5</c:v>
                      </c:pt>
                      <c:pt idx="3247">
                        <c:v>1.6</c:v>
                      </c:pt>
                      <c:pt idx="3256">
                        <c:v>1.6</c:v>
                      </c:pt>
                      <c:pt idx="3257">
                        <c:v>1.9</c:v>
                      </c:pt>
                      <c:pt idx="3258">
                        <c:v>7.9</c:v>
                      </c:pt>
                      <c:pt idx="3259">
                        <c:v>6.1</c:v>
                      </c:pt>
                      <c:pt idx="3260">
                        <c:v>7.2</c:v>
                      </c:pt>
                      <c:pt idx="3261">
                        <c:v>5.8</c:v>
                      </c:pt>
                      <c:pt idx="3262">
                        <c:v>2</c:v>
                      </c:pt>
                      <c:pt idx="3263">
                        <c:v>9.3000000000000007</c:v>
                      </c:pt>
                      <c:pt idx="3264">
                        <c:v>8.1999999999999993</c:v>
                      </c:pt>
                      <c:pt idx="3265">
                        <c:v>2.2000000000000002</c:v>
                      </c:pt>
                      <c:pt idx="3266">
                        <c:v>4.8</c:v>
                      </c:pt>
                      <c:pt idx="3267">
                        <c:v>5.9</c:v>
                      </c:pt>
                      <c:pt idx="3268">
                        <c:v>7.4</c:v>
                      </c:pt>
                      <c:pt idx="3269">
                        <c:v>2.6</c:v>
                      </c:pt>
                      <c:pt idx="3270">
                        <c:v>2.9</c:v>
                      </c:pt>
                      <c:pt idx="3271">
                        <c:v>2.5</c:v>
                      </c:pt>
                      <c:pt idx="3272">
                        <c:v>8.3000000000000007</c:v>
                      </c:pt>
                      <c:pt idx="3273">
                        <c:v>6.3</c:v>
                      </c:pt>
                      <c:pt idx="3274">
                        <c:v>7.2</c:v>
                      </c:pt>
                      <c:pt idx="3289">
                        <c:v>1.4</c:v>
                      </c:pt>
                      <c:pt idx="3290">
                        <c:v>1.9</c:v>
                      </c:pt>
                      <c:pt idx="3291">
                        <c:v>4.2</c:v>
                      </c:pt>
                      <c:pt idx="3292">
                        <c:v>1.5</c:v>
                      </c:pt>
                      <c:pt idx="3293">
                        <c:v>2.2999999999999998</c:v>
                      </c:pt>
                      <c:pt idx="3294">
                        <c:v>4.2</c:v>
                      </c:pt>
                      <c:pt idx="3295">
                        <c:v>6.3</c:v>
                      </c:pt>
                      <c:pt idx="3296">
                        <c:v>4</c:v>
                      </c:pt>
                      <c:pt idx="3297">
                        <c:v>5.6</c:v>
                      </c:pt>
                      <c:pt idx="3298">
                        <c:v>3.5</c:v>
                      </c:pt>
                      <c:pt idx="3299">
                        <c:v>3.4</c:v>
                      </c:pt>
                      <c:pt idx="3300">
                        <c:v>5.7</c:v>
                      </c:pt>
                      <c:pt idx="3301">
                        <c:v>7</c:v>
                      </c:pt>
                      <c:pt idx="3302">
                        <c:v>3.2</c:v>
                      </c:pt>
                      <c:pt idx="3303">
                        <c:v>5.4</c:v>
                      </c:pt>
                      <c:pt idx="3304">
                        <c:v>3.1</c:v>
                      </c:pt>
                      <c:pt idx="3305">
                        <c:v>4.0999999999999996</c:v>
                      </c:pt>
                      <c:pt idx="3306">
                        <c:v>4.4000000000000004</c:v>
                      </c:pt>
                      <c:pt idx="3307">
                        <c:v>5.3</c:v>
                      </c:pt>
                      <c:pt idx="3308">
                        <c:v>5.3</c:v>
                      </c:pt>
                      <c:pt idx="3309">
                        <c:v>5.4</c:v>
                      </c:pt>
                      <c:pt idx="3310">
                        <c:v>3.6</c:v>
                      </c:pt>
                      <c:pt idx="3311">
                        <c:v>5.6</c:v>
                      </c:pt>
                      <c:pt idx="3312">
                        <c:v>3</c:v>
                      </c:pt>
                      <c:pt idx="3313">
                        <c:v>3.6</c:v>
                      </c:pt>
                      <c:pt idx="3314">
                        <c:v>6.6</c:v>
                      </c:pt>
                      <c:pt idx="3315">
                        <c:v>4.8</c:v>
                      </c:pt>
                      <c:pt idx="3316">
                        <c:v>3.1</c:v>
                      </c:pt>
                      <c:pt idx="3317">
                        <c:v>4.9000000000000004</c:v>
                      </c:pt>
                      <c:pt idx="3318">
                        <c:v>4.9000000000000004</c:v>
                      </c:pt>
                      <c:pt idx="3319">
                        <c:v>1.6</c:v>
                      </c:pt>
                      <c:pt idx="3320">
                        <c:v>1.5</c:v>
                      </c:pt>
                      <c:pt idx="3321">
                        <c:v>2.4</c:v>
                      </c:pt>
                      <c:pt idx="3322">
                        <c:v>3.5</c:v>
                      </c:pt>
                      <c:pt idx="3323">
                        <c:v>4.2</c:v>
                      </c:pt>
                      <c:pt idx="3324">
                        <c:v>1.8</c:v>
                      </c:pt>
                      <c:pt idx="3325">
                        <c:v>1.6</c:v>
                      </c:pt>
                      <c:pt idx="3326">
                        <c:v>3.8</c:v>
                      </c:pt>
                      <c:pt idx="3327">
                        <c:v>4.2</c:v>
                      </c:pt>
                      <c:pt idx="3328">
                        <c:v>2.2999999999999998</c:v>
                      </c:pt>
                      <c:pt idx="3330">
                        <c:v>4</c:v>
                      </c:pt>
                      <c:pt idx="3331">
                        <c:v>2.2999999999999998</c:v>
                      </c:pt>
                      <c:pt idx="3332">
                        <c:v>3.8</c:v>
                      </c:pt>
                      <c:pt idx="3333">
                        <c:v>4.4000000000000004</c:v>
                      </c:pt>
                      <c:pt idx="3334">
                        <c:v>3.4</c:v>
                      </c:pt>
                      <c:pt idx="3335">
                        <c:v>2.1</c:v>
                      </c:pt>
                      <c:pt idx="3336">
                        <c:v>2.9</c:v>
                      </c:pt>
                      <c:pt idx="3337">
                        <c:v>4.4000000000000004</c:v>
                      </c:pt>
                      <c:pt idx="3338">
                        <c:v>2</c:v>
                      </c:pt>
                      <c:pt idx="3339">
                        <c:v>3.8</c:v>
                      </c:pt>
                      <c:pt idx="3340">
                        <c:v>1.8</c:v>
                      </c:pt>
                      <c:pt idx="3341">
                        <c:v>1.5</c:v>
                      </c:pt>
                      <c:pt idx="3342">
                        <c:v>3.3</c:v>
                      </c:pt>
                      <c:pt idx="3343">
                        <c:v>6</c:v>
                      </c:pt>
                      <c:pt idx="3344">
                        <c:v>5.6</c:v>
                      </c:pt>
                      <c:pt idx="3345">
                        <c:v>5.9</c:v>
                      </c:pt>
                      <c:pt idx="3346">
                        <c:v>3.4</c:v>
                      </c:pt>
                      <c:pt idx="3347">
                        <c:v>2.5</c:v>
                      </c:pt>
                      <c:pt idx="3348">
                        <c:v>6.3</c:v>
                      </c:pt>
                      <c:pt idx="3349">
                        <c:v>3.9</c:v>
                      </c:pt>
                      <c:pt idx="3350">
                        <c:v>4.7</c:v>
                      </c:pt>
                      <c:pt idx="3351">
                        <c:v>2.6</c:v>
                      </c:pt>
                      <c:pt idx="3352">
                        <c:v>5.6</c:v>
                      </c:pt>
                      <c:pt idx="3353">
                        <c:v>4.5</c:v>
                      </c:pt>
                      <c:pt idx="3354">
                        <c:v>3.6</c:v>
                      </c:pt>
                      <c:pt idx="3355">
                        <c:v>5.0999999999999996</c:v>
                      </c:pt>
                      <c:pt idx="3356">
                        <c:v>3.4</c:v>
                      </c:pt>
                      <c:pt idx="3357">
                        <c:v>6.3</c:v>
                      </c:pt>
                      <c:pt idx="3358">
                        <c:v>4.8</c:v>
                      </c:pt>
                      <c:pt idx="3359">
                        <c:v>5.9</c:v>
                      </c:pt>
                      <c:pt idx="3360">
                        <c:v>2.6</c:v>
                      </c:pt>
                      <c:pt idx="3361">
                        <c:v>2.8</c:v>
                      </c:pt>
                      <c:pt idx="3362">
                        <c:v>8.5</c:v>
                      </c:pt>
                      <c:pt idx="3363">
                        <c:v>4.3</c:v>
                      </c:pt>
                      <c:pt idx="3364">
                        <c:v>5.0999999999999996</c:v>
                      </c:pt>
                      <c:pt idx="3365">
                        <c:v>3.8</c:v>
                      </c:pt>
                      <c:pt idx="3371">
                        <c:v>1.7</c:v>
                      </c:pt>
                      <c:pt idx="3372">
                        <c:v>4.5</c:v>
                      </c:pt>
                      <c:pt idx="3373">
                        <c:v>6.2</c:v>
                      </c:pt>
                      <c:pt idx="3374">
                        <c:v>1.6</c:v>
                      </c:pt>
                      <c:pt idx="3375">
                        <c:v>3.6</c:v>
                      </c:pt>
                      <c:pt idx="3376">
                        <c:v>5.0999999999999996</c:v>
                      </c:pt>
                      <c:pt idx="3377">
                        <c:v>5.6</c:v>
                      </c:pt>
                      <c:pt idx="3378">
                        <c:v>3.6</c:v>
                      </c:pt>
                      <c:pt idx="3379">
                        <c:v>1.9</c:v>
                      </c:pt>
                      <c:pt idx="3380">
                        <c:v>6</c:v>
                      </c:pt>
                      <c:pt idx="3381">
                        <c:v>4.4000000000000004</c:v>
                      </c:pt>
                      <c:pt idx="3382">
                        <c:v>3.3</c:v>
                      </c:pt>
                      <c:pt idx="3383">
                        <c:v>5.6</c:v>
                      </c:pt>
                      <c:pt idx="3384">
                        <c:v>6.6</c:v>
                      </c:pt>
                      <c:pt idx="3385">
                        <c:v>6.7</c:v>
                      </c:pt>
                      <c:pt idx="3386">
                        <c:v>4.7</c:v>
                      </c:pt>
                      <c:pt idx="3387">
                        <c:v>5.0999999999999996</c:v>
                      </c:pt>
                      <c:pt idx="3388">
                        <c:v>1.8</c:v>
                      </c:pt>
                      <c:pt idx="3389">
                        <c:v>1.9</c:v>
                      </c:pt>
                      <c:pt idx="3390">
                        <c:v>3.9</c:v>
                      </c:pt>
                      <c:pt idx="3391">
                        <c:v>6.4</c:v>
                      </c:pt>
                      <c:pt idx="3392">
                        <c:v>5.8</c:v>
                      </c:pt>
                      <c:pt idx="3393">
                        <c:v>3.9</c:v>
                      </c:pt>
                      <c:pt idx="3394">
                        <c:v>2.9</c:v>
                      </c:pt>
                      <c:pt idx="3395">
                        <c:v>1.1000000000000001</c:v>
                      </c:pt>
                      <c:pt idx="3396">
                        <c:v>1.6</c:v>
                      </c:pt>
                      <c:pt idx="3397">
                        <c:v>3.1</c:v>
                      </c:pt>
                      <c:pt idx="3398">
                        <c:v>4.4000000000000004</c:v>
                      </c:pt>
                      <c:pt idx="3399">
                        <c:v>6.4</c:v>
                      </c:pt>
                      <c:pt idx="3400">
                        <c:v>6.7</c:v>
                      </c:pt>
                      <c:pt idx="3401">
                        <c:v>4</c:v>
                      </c:pt>
                      <c:pt idx="3402">
                        <c:v>4.2</c:v>
                      </c:pt>
                      <c:pt idx="3403">
                        <c:v>5.3</c:v>
                      </c:pt>
                      <c:pt idx="3404">
                        <c:v>6.3</c:v>
                      </c:pt>
                      <c:pt idx="3405">
                        <c:v>6.9</c:v>
                      </c:pt>
                      <c:pt idx="3406">
                        <c:v>8.9</c:v>
                      </c:pt>
                      <c:pt idx="3407">
                        <c:v>6</c:v>
                      </c:pt>
                      <c:pt idx="3408">
                        <c:v>9.5</c:v>
                      </c:pt>
                      <c:pt idx="3409">
                        <c:v>3.8</c:v>
                      </c:pt>
                      <c:pt idx="3410">
                        <c:v>1.7</c:v>
                      </c:pt>
                      <c:pt idx="3411">
                        <c:v>4.3</c:v>
                      </c:pt>
                      <c:pt idx="3412">
                        <c:v>5.9</c:v>
                      </c:pt>
                      <c:pt idx="3413">
                        <c:v>6.5</c:v>
                      </c:pt>
                      <c:pt idx="3414">
                        <c:v>6.6</c:v>
                      </c:pt>
                      <c:pt idx="3415">
                        <c:v>6.9</c:v>
                      </c:pt>
                      <c:pt idx="3416">
                        <c:v>5.0999999999999996</c:v>
                      </c:pt>
                      <c:pt idx="3417">
                        <c:v>3.6</c:v>
                      </c:pt>
                      <c:pt idx="3418">
                        <c:v>1.3</c:v>
                      </c:pt>
                      <c:pt idx="3419">
                        <c:v>1.6</c:v>
                      </c:pt>
                      <c:pt idx="3420">
                        <c:v>5.8</c:v>
                      </c:pt>
                      <c:pt idx="3421">
                        <c:v>3.9</c:v>
                      </c:pt>
                      <c:pt idx="3422">
                        <c:v>6.4</c:v>
                      </c:pt>
                      <c:pt idx="3423">
                        <c:v>4.2</c:v>
                      </c:pt>
                      <c:pt idx="3424">
                        <c:v>4.4000000000000004</c:v>
                      </c:pt>
                      <c:pt idx="3425">
                        <c:v>6.1</c:v>
                      </c:pt>
                      <c:pt idx="3426">
                        <c:v>6.4</c:v>
                      </c:pt>
                      <c:pt idx="3427">
                        <c:v>7.4</c:v>
                      </c:pt>
                      <c:pt idx="3428">
                        <c:v>5.5</c:v>
                      </c:pt>
                      <c:pt idx="3429">
                        <c:v>7.4</c:v>
                      </c:pt>
                      <c:pt idx="3430">
                        <c:v>6.6</c:v>
                      </c:pt>
                      <c:pt idx="3476">
                        <c:v>4.5999999999999996</c:v>
                      </c:pt>
                      <c:pt idx="3477">
                        <c:v>2.7</c:v>
                      </c:pt>
                      <c:pt idx="3478">
                        <c:v>4.4000000000000004</c:v>
                      </c:pt>
                      <c:pt idx="3479">
                        <c:v>6.9</c:v>
                      </c:pt>
                      <c:pt idx="3480">
                        <c:v>5.9</c:v>
                      </c:pt>
                      <c:pt idx="3481">
                        <c:v>7</c:v>
                      </c:pt>
                      <c:pt idx="3482">
                        <c:v>6.7</c:v>
                      </c:pt>
                      <c:pt idx="3483">
                        <c:v>7.7</c:v>
                      </c:pt>
                      <c:pt idx="3484">
                        <c:v>6.5</c:v>
                      </c:pt>
                      <c:pt idx="3485">
                        <c:v>5.6</c:v>
                      </c:pt>
                      <c:pt idx="3486">
                        <c:v>4.7</c:v>
                      </c:pt>
                      <c:pt idx="3487">
                        <c:v>4.5999999999999996</c:v>
                      </c:pt>
                      <c:pt idx="3488">
                        <c:v>6.4</c:v>
                      </c:pt>
                      <c:pt idx="3489">
                        <c:v>6</c:v>
                      </c:pt>
                      <c:pt idx="3490">
                        <c:v>6.3</c:v>
                      </c:pt>
                      <c:pt idx="3491">
                        <c:v>6.8</c:v>
                      </c:pt>
                      <c:pt idx="3492">
                        <c:v>6.4</c:v>
                      </c:pt>
                      <c:pt idx="3493">
                        <c:v>4.7</c:v>
                      </c:pt>
                      <c:pt idx="3494">
                        <c:v>4.7</c:v>
                      </c:pt>
                      <c:pt idx="3495">
                        <c:v>5.8</c:v>
                      </c:pt>
                      <c:pt idx="3496">
                        <c:v>5.3</c:v>
                      </c:pt>
                      <c:pt idx="3497">
                        <c:v>5.8</c:v>
                      </c:pt>
                      <c:pt idx="3499">
                        <c:v>6.5</c:v>
                      </c:pt>
                      <c:pt idx="3500">
                        <c:v>4.2</c:v>
                      </c:pt>
                      <c:pt idx="3501">
                        <c:v>3.8</c:v>
                      </c:pt>
                      <c:pt idx="3503">
                        <c:v>5.8</c:v>
                      </c:pt>
                      <c:pt idx="3504">
                        <c:v>5.8</c:v>
                      </c:pt>
                      <c:pt idx="3505">
                        <c:v>3.5</c:v>
                      </c:pt>
                      <c:pt idx="3507">
                        <c:v>4</c:v>
                      </c:pt>
                      <c:pt idx="3508">
                        <c:v>3.2</c:v>
                      </c:pt>
                      <c:pt idx="3509">
                        <c:v>6.2</c:v>
                      </c:pt>
                      <c:pt idx="3510">
                        <c:v>3.8</c:v>
                      </c:pt>
                      <c:pt idx="3511">
                        <c:v>6.1</c:v>
                      </c:pt>
                      <c:pt idx="3512">
                        <c:v>2.2000000000000002</c:v>
                      </c:pt>
                      <c:pt idx="3513">
                        <c:v>6.7</c:v>
                      </c:pt>
                      <c:pt idx="3514">
                        <c:v>4.5999999999999996</c:v>
                      </c:pt>
                      <c:pt idx="3515">
                        <c:v>4</c:v>
                      </c:pt>
                      <c:pt idx="3516">
                        <c:v>4.9000000000000004</c:v>
                      </c:pt>
                      <c:pt idx="3517">
                        <c:v>9.5</c:v>
                      </c:pt>
                      <c:pt idx="3518">
                        <c:v>6.3</c:v>
                      </c:pt>
                      <c:pt idx="3519">
                        <c:v>7.3</c:v>
                      </c:pt>
                      <c:pt idx="3520">
                        <c:v>5.6</c:v>
                      </c:pt>
                      <c:pt idx="3521">
                        <c:v>5</c:v>
                      </c:pt>
                      <c:pt idx="3522">
                        <c:v>4.2</c:v>
                      </c:pt>
                      <c:pt idx="3524">
                        <c:v>6.8</c:v>
                      </c:pt>
                      <c:pt idx="3526">
                        <c:v>6.5</c:v>
                      </c:pt>
                      <c:pt idx="3527">
                        <c:v>5</c:v>
                      </c:pt>
                      <c:pt idx="3528">
                        <c:v>3.7</c:v>
                      </c:pt>
                      <c:pt idx="3529">
                        <c:v>4</c:v>
                      </c:pt>
                      <c:pt idx="3530">
                        <c:v>3.5</c:v>
                      </c:pt>
                      <c:pt idx="3531">
                        <c:v>5.8</c:v>
                      </c:pt>
                      <c:pt idx="3532">
                        <c:v>5.8</c:v>
                      </c:pt>
                      <c:pt idx="3533">
                        <c:v>6.6</c:v>
                      </c:pt>
                      <c:pt idx="3534">
                        <c:v>4</c:v>
                      </c:pt>
                      <c:pt idx="3535">
                        <c:v>4.3</c:v>
                      </c:pt>
                      <c:pt idx="3536">
                        <c:v>5.8</c:v>
                      </c:pt>
                      <c:pt idx="3537">
                        <c:v>8.1999999999999993</c:v>
                      </c:pt>
                      <c:pt idx="3538">
                        <c:v>8.5</c:v>
                      </c:pt>
                      <c:pt idx="3539">
                        <c:v>1.9</c:v>
                      </c:pt>
                      <c:pt idx="3540">
                        <c:v>1.3</c:v>
                      </c:pt>
                      <c:pt idx="3541">
                        <c:v>2</c:v>
                      </c:pt>
                      <c:pt idx="3542">
                        <c:v>2.7</c:v>
                      </c:pt>
                      <c:pt idx="3543">
                        <c:v>2.1</c:v>
                      </c:pt>
                      <c:pt idx="3546">
                        <c:v>1.5</c:v>
                      </c:pt>
                      <c:pt idx="3547">
                        <c:v>1.8</c:v>
                      </c:pt>
                      <c:pt idx="3548">
                        <c:v>4.5999999999999996</c:v>
                      </c:pt>
                      <c:pt idx="3549">
                        <c:v>3.7</c:v>
                      </c:pt>
                      <c:pt idx="3550">
                        <c:v>2.7</c:v>
                      </c:pt>
                      <c:pt idx="3551">
                        <c:v>10</c:v>
                      </c:pt>
                      <c:pt idx="3552">
                        <c:v>9.1999999999999993</c:v>
                      </c:pt>
                      <c:pt idx="3553">
                        <c:v>7.6</c:v>
                      </c:pt>
                      <c:pt idx="3554">
                        <c:v>3.2</c:v>
                      </c:pt>
                      <c:pt idx="3555">
                        <c:v>5.9</c:v>
                      </c:pt>
                      <c:pt idx="3556">
                        <c:v>6.3</c:v>
                      </c:pt>
                      <c:pt idx="3557">
                        <c:v>5.4</c:v>
                      </c:pt>
                      <c:pt idx="3558">
                        <c:v>8</c:v>
                      </c:pt>
                      <c:pt idx="3559">
                        <c:v>7.3</c:v>
                      </c:pt>
                      <c:pt idx="3560">
                        <c:v>9.1999999999999993</c:v>
                      </c:pt>
                      <c:pt idx="3561">
                        <c:v>3.1</c:v>
                      </c:pt>
                      <c:pt idx="3562">
                        <c:v>6.1</c:v>
                      </c:pt>
                      <c:pt idx="3563">
                        <c:v>5.2</c:v>
                      </c:pt>
                      <c:pt idx="3564">
                        <c:v>4.9000000000000004</c:v>
                      </c:pt>
                      <c:pt idx="3565">
                        <c:v>4.7</c:v>
                      </c:pt>
                      <c:pt idx="3566">
                        <c:v>7.7</c:v>
                      </c:pt>
                      <c:pt idx="3567">
                        <c:v>2.1</c:v>
                      </c:pt>
                      <c:pt idx="3568">
                        <c:v>3</c:v>
                      </c:pt>
                      <c:pt idx="3569">
                        <c:v>6.5</c:v>
                      </c:pt>
                      <c:pt idx="3570">
                        <c:v>4.4000000000000004</c:v>
                      </c:pt>
                      <c:pt idx="3571">
                        <c:v>3.9</c:v>
                      </c:pt>
                      <c:pt idx="3572">
                        <c:v>3.4</c:v>
                      </c:pt>
                      <c:pt idx="3573">
                        <c:v>11</c:v>
                      </c:pt>
                      <c:pt idx="3574">
                        <c:v>8</c:v>
                      </c:pt>
                      <c:pt idx="3575">
                        <c:v>3.9</c:v>
                      </c:pt>
                      <c:pt idx="3576">
                        <c:v>2.2000000000000002</c:v>
                      </c:pt>
                      <c:pt idx="3577">
                        <c:v>1.8</c:v>
                      </c:pt>
                      <c:pt idx="3578">
                        <c:v>6.5</c:v>
                      </c:pt>
                      <c:pt idx="3579">
                        <c:v>6.4</c:v>
                      </c:pt>
                      <c:pt idx="3580">
                        <c:v>4.2</c:v>
                      </c:pt>
                      <c:pt idx="3581">
                        <c:v>6.4</c:v>
                      </c:pt>
                      <c:pt idx="3582">
                        <c:v>7</c:v>
                      </c:pt>
                      <c:pt idx="3583">
                        <c:v>7.6</c:v>
                      </c:pt>
                      <c:pt idx="3584">
                        <c:v>5.3</c:v>
                      </c:pt>
                      <c:pt idx="3585">
                        <c:v>6.2</c:v>
                      </c:pt>
                      <c:pt idx="3586">
                        <c:v>7.9</c:v>
                      </c:pt>
                      <c:pt idx="3587">
                        <c:v>12</c:v>
                      </c:pt>
                      <c:pt idx="3588">
                        <c:v>10</c:v>
                      </c:pt>
                      <c:pt idx="3590">
                        <c:v>5.0999999999999996</c:v>
                      </c:pt>
                      <c:pt idx="3591">
                        <c:v>7.5</c:v>
                      </c:pt>
                      <c:pt idx="3592">
                        <c:v>4.9000000000000004</c:v>
                      </c:pt>
                      <c:pt idx="3593">
                        <c:v>8.1999999999999993</c:v>
                      </c:pt>
                      <c:pt idx="3594">
                        <c:v>9.1</c:v>
                      </c:pt>
                      <c:pt idx="3595">
                        <c:v>10</c:v>
                      </c:pt>
                      <c:pt idx="3596">
                        <c:v>8.4</c:v>
                      </c:pt>
                      <c:pt idx="3597">
                        <c:v>10</c:v>
                      </c:pt>
                      <c:pt idx="3598">
                        <c:v>7.5</c:v>
                      </c:pt>
                      <c:pt idx="3599">
                        <c:v>3.1</c:v>
                      </c:pt>
                      <c:pt idx="3600">
                        <c:v>4.3</c:v>
                      </c:pt>
                      <c:pt idx="3601">
                        <c:v>13</c:v>
                      </c:pt>
                      <c:pt idx="3602">
                        <c:v>7.7</c:v>
                      </c:pt>
                      <c:pt idx="3603">
                        <c:v>8.1999999999999993</c:v>
                      </c:pt>
                      <c:pt idx="3604">
                        <c:v>5.0999999999999996</c:v>
                      </c:pt>
                      <c:pt idx="3605">
                        <c:v>3.7</c:v>
                      </c:pt>
                      <c:pt idx="3606">
                        <c:v>5.8</c:v>
                      </c:pt>
                      <c:pt idx="3607">
                        <c:v>5.4</c:v>
                      </c:pt>
                      <c:pt idx="3608">
                        <c:v>8</c:v>
                      </c:pt>
                      <c:pt idx="3609">
                        <c:v>5.2</c:v>
                      </c:pt>
                      <c:pt idx="3610">
                        <c:v>5.8</c:v>
                      </c:pt>
                      <c:pt idx="3611">
                        <c:v>7.2</c:v>
                      </c:pt>
                      <c:pt idx="3612">
                        <c:v>4.5</c:v>
                      </c:pt>
                      <c:pt idx="3613">
                        <c:v>4.4000000000000004</c:v>
                      </c:pt>
                      <c:pt idx="3614">
                        <c:v>6.2</c:v>
                      </c:pt>
                      <c:pt idx="3615">
                        <c:v>5.2</c:v>
                      </c:pt>
                      <c:pt idx="3616">
                        <c:v>6.4</c:v>
                      </c:pt>
                      <c:pt idx="3617">
                        <c:v>8.8000000000000007</c:v>
                      </c:pt>
                      <c:pt idx="3618">
                        <c:v>7.5</c:v>
                      </c:pt>
                      <c:pt idx="3619">
                        <c:v>5.2</c:v>
                      </c:pt>
                      <c:pt idx="3620">
                        <c:v>4.2</c:v>
                      </c:pt>
                      <c:pt idx="3621">
                        <c:v>1.6</c:v>
                      </c:pt>
                      <c:pt idx="3622">
                        <c:v>7.8</c:v>
                      </c:pt>
                      <c:pt idx="3623">
                        <c:v>7.4</c:v>
                      </c:pt>
                      <c:pt idx="3624">
                        <c:v>6.1</c:v>
                      </c:pt>
                      <c:pt idx="3625">
                        <c:v>6.3</c:v>
                      </c:pt>
                      <c:pt idx="3626">
                        <c:v>5.7</c:v>
                      </c:pt>
                      <c:pt idx="3627">
                        <c:v>5.6</c:v>
                      </c:pt>
                      <c:pt idx="3628">
                        <c:v>7</c:v>
                      </c:pt>
                      <c:pt idx="3629">
                        <c:v>8.4</c:v>
                      </c:pt>
                      <c:pt idx="3630">
                        <c:v>9.5</c:v>
                      </c:pt>
                      <c:pt idx="3631">
                        <c:v>5.0999999999999996</c:v>
                      </c:pt>
                      <c:pt idx="3632">
                        <c:v>3.1</c:v>
                      </c:pt>
                      <c:pt idx="3633">
                        <c:v>1.9</c:v>
                      </c:pt>
                      <c:pt idx="3634">
                        <c:v>1.7</c:v>
                      </c:pt>
                      <c:pt idx="3635">
                        <c:v>6.8</c:v>
                      </c:pt>
                      <c:pt idx="3636">
                        <c:v>6.3</c:v>
                      </c:pt>
                      <c:pt idx="3637">
                        <c:v>12</c:v>
                      </c:pt>
                      <c:pt idx="3638">
                        <c:v>2.1</c:v>
                      </c:pt>
                      <c:pt idx="3640">
                        <c:v>4.0999999999999996</c:v>
                      </c:pt>
                      <c:pt idx="3641">
                        <c:v>4.9000000000000004</c:v>
                      </c:pt>
                      <c:pt idx="3642">
                        <c:v>5.4</c:v>
                      </c:pt>
                      <c:pt idx="3643">
                        <c:v>7.1</c:v>
                      </c:pt>
                      <c:pt idx="3644">
                        <c:v>9.3000000000000007</c:v>
                      </c:pt>
                      <c:pt idx="3645">
                        <c:v>4</c:v>
                      </c:pt>
                      <c:pt idx="3646">
                        <c:v>3.8</c:v>
                      </c:pt>
                      <c:pt idx="3647">
                        <c:v>3</c:v>
                      </c:pt>
                      <c:pt idx="3648">
                        <c:v>2.8</c:v>
                      </c:pt>
                      <c:pt idx="3649">
                        <c:v>4</c:v>
                      </c:pt>
                      <c:pt idx="3650">
                        <c:v>2.7</c:v>
                      </c:pt>
                      <c:pt idx="3651">
                        <c:v>2</c:v>
                      </c:pt>
                      <c:pt idx="3652">
                        <c:v>0.93</c:v>
                      </c:pt>
                      <c:pt idx="3653">
                        <c:v>1.6</c:v>
                      </c:pt>
                      <c:pt idx="3654">
                        <c:v>3.9</c:v>
                      </c:pt>
                      <c:pt idx="3655">
                        <c:v>1.8</c:v>
                      </c:pt>
                      <c:pt idx="3656">
                        <c:v>6.9</c:v>
                      </c:pt>
                      <c:pt idx="3657">
                        <c:v>7.5</c:v>
                      </c:pt>
                      <c:pt idx="3658">
                        <c:v>1.9</c:v>
                      </c:pt>
                      <c:pt idx="3659">
                        <c:v>2</c:v>
                      </c:pt>
                      <c:pt idx="3660">
                        <c:v>1.7</c:v>
                      </c:pt>
                      <c:pt idx="3661">
                        <c:v>0.97</c:v>
                      </c:pt>
                      <c:pt idx="3662">
                        <c:v>1.1000000000000001</c:v>
                      </c:pt>
                      <c:pt idx="3663">
                        <c:v>3.8</c:v>
                      </c:pt>
                      <c:pt idx="3664">
                        <c:v>4.0999999999999996</c:v>
                      </c:pt>
                      <c:pt idx="3665">
                        <c:v>5</c:v>
                      </c:pt>
                      <c:pt idx="3666">
                        <c:v>5.0999999999999996</c:v>
                      </c:pt>
                      <c:pt idx="3667">
                        <c:v>5.9</c:v>
                      </c:pt>
                      <c:pt idx="3668">
                        <c:v>4.0999999999999996</c:v>
                      </c:pt>
                      <c:pt idx="3669">
                        <c:v>5</c:v>
                      </c:pt>
                      <c:pt idx="3670">
                        <c:v>9.8000000000000007</c:v>
                      </c:pt>
                      <c:pt idx="3671">
                        <c:v>8.1999999999999993</c:v>
                      </c:pt>
                      <c:pt idx="3672">
                        <c:v>3.2</c:v>
                      </c:pt>
                      <c:pt idx="3673">
                        <c:v>5.8</c:v>
                      </c:pt>
                      <c:pt idx="3674">
                        <c:v>5.7</c:v>
                      </c:pt>
                      <c:pt idx="3675">
                        <c:v>2.2000000000000002</c:v>
                      </c:pt>
                      <c:pt idx="3676">
                        <c:v>3.9</c:v>
                      </c:pt>
                      <c:pt idx="3677">
                        <c:v>2</c:v>
                      </c:pt>
                      <c:pt idx="3678">
                        <c:v>1.9</c:v>
                      </c:pt>
                      <c:pt idx="3679">
                        <c:v>7.4</c:v>
                      </c:pt>
                      <c:pt idx="3680">
                        <c:v>3.6</c:v>
                      </c:pt>
                      <c:pt idx="3681">
                        <c:v>2.5</c:v>
                      </c:pt>
                      <c:pt idx="3682">
                        <c:v>2.2999999999999998</c:v>
                      </c:pt>
                      <c:pt idx="3683">
                        <c:v>4.5</c:v>
                      </c:pt>
                      <c:pt idx="3684">
                        <c:v>5.3</c:v>
                      </c:pt>
                      <c:pt idx="3685">
                        <c:v>6.1</c:v>
                      </c:pt>
                      <c:pt idx="3687">
                        <c:v>4.2</c:v>
                      </c:pt>
                      <c:pt idx="3688">
                        <c:v>6.3</c:v>
                      </c:pt>
                      <c:pt idx="3689">
                        <c:v>2.4</c:v>
                      </c:pt>
                      <c:pt idx="3690">
                        <c:v>1.5</c:v>
                      </c:pt>
                      <c:pt idx="3691">
                        <c:v>1.4</c:v>
                      </c:pt>
                      <c:pt idx="3696">
                        <c:v>1.1000000000000001</c:v>
                      </c:pt>
                      <c:pt idx="3697">
                        <c:v>1.5</c:v>
                      </c:pt>
                      <c:pt idx="3698">
                        <c:v>5.0999999999999996</c:v>
                      </c:pt>
                      <c:pt idx="3699">
                        <c:v>5.8</c:v>
                      </c:pt>
                      <c:pt idx="3700">
                        <c:v>5.2</c:v>
                      </c:pt>
                      <c:pt idx="3701">
                        <c:v>6.1</c:v>
                      </c:pt>
                      <c:pt idx="3702">
                        <c:v>3.7</c:v>
                      </c:pt>
                      <c:pt idx="3703">
                        <c:v>3.9</c:v>
                      </c:pt>
                      <c:pt idx="3709">
                        <c:v>3.2</c:v>
                      </c:pt>
                      <c:pt idx="3710">
                        <c:v>2.2000000000000002</c:v>
                      </c:pt>
                      <c:pt idx="3711">
                        <c:v>0.96</c:v>
                      </c:pt>
                      <c:pt idx="3712">
                        <c:v>2.2000000000000002</c:v>
                      </c:pt>
                      <c:pt idx="3713">
                        <c:v>2.8</c:v>
                      </c:pt>
                      <c:pt idx="3724">
                        <c:v>1.7</c:v>
                      </c:pt>
                      <c:pt idx="3725">
                        <c:v>1.2</c:v>
                      </c:pt>
                      <c:pt idx="3726">
                        <c:v>3.2</c:v>
                      </c:pt>
                      <c:pt idx="3727">
                        <c:v>5.5</c:v>
                      </c:pt>
                      <c:pt idx="3728">
                        <c:v>5.6</c:v>
                      </c:pt>
                      <c:pt idx="3729">
                        <c:v>5.0999999999999996</c:v>
                      </c:pt>
                      <c:pt idx="3730">
                        <c:v>5.2</c:v>
                      </c:pt>
                      <c:pt idx="3731">
                        <c:v>3.2</c:v>
                      </c:pt>
                      <c:pt idx="3732">
                        <c:v>3.8</c:v>
                      </c:pt>
                      <c:pt idx="3733">
                        <c:v>4.5</c:v>
                      </c:pt>
                      <c:pt idx="3734">
                        <c:v>4.8</c:v>
                      </c:pt>
                      <c:pt idx="3735">
                        <c:v>5</c:v>
                      </c:pt>
                      <c:pt idx="3736">
                        <c:v>4.5</c:v>
                      </c:pt>
                      <c:pt idx="3737">
                        <c:v>4</c:v>
                      </c:pt>
                      <c:pt idx="3738">
                        <c:v>4.5</c:v>
                      </c:pt>
                      <c:pt idx="3739">
                        <c:v>3.7</c:v>
                      </c:pt>
                      <c:pt idx="3740">
                        <c:v>4.0999999999999996</c:v>
                      </c:pt>
                      <c:pt idx="3742">
                        <c:v>3.7</c:v>
                      </c:pt>
                      <c:pt idx="3743">
                        <c:v>6.8</c:v>
                      </c:pt>
                      <c:pt idx="3744">
                        <c:v>2.8</c:v>
                      </c:pt>
                      <c:pt idx="3745">
                        <c:v>2.5</c:v>
                      </c:pt>
                      <c:pt idx="3746">
                        <c:v>1.6</c:v>
                      </c:pt>
                      <c:pt idx="3747">
                        <c:v>2.7</c:v>
                      </c:pt>
                      <c:pt idx="3748">
                        <c:v>3.2</c:v>
                      </c:pt>
                      <c:pt idx="3749">
                        <c:v>2.8</c:v>
                      </c:pt>
                      <c:pt idx="3750">
                        <c:v>2.6</c:v>
                      </c:pt>
                      <c:pt idx="3751">
                        <c:v>5.4</c:v>
                      </c:pt>
                      <c:pt idx="3752">
                        <c:v>2.1</c:v>
                      </c:pt>
                      <c:pt idx="3754">
                        <c:v>1</c:v>
                      </c:pt>
                      <c:pt idx="3755">
                        <c:v>0.89</c:v>
                      </c:pt>
                      <c:pt idx="3756">
                        <c:v>1.7</c:v>
                      </c:pt>
                      <c:pt idx="3757">
                        <c:v>1.1000000000000001</c:v>
                      </c:pt>
                      <c:pt idx="3758">
                        <c:v>1.8</c:v>
                      </c:pt>
                      <c:pt idx="3759">
                        <c:v>3.5</c:v>
                      </c:pt>
                      <c:pt idx="3760">
                        <c:v>3</c:v>
                      </c:pt>
                      <c:pt idx="3761">
                        <c:v>4.4000000000000004</c:v>
                      </c:pt>
                      <c:pt idx="3762">
                        <c:v>1.3</c:v>
                      </c:pt>
                      <c:pt idx="3763">
                        <c:v>1.8</c:v>
                      </c:pt>
                      <c:pt idx="3764">
                        <c:v>3.3</c:v>
                      </c:pt>
                      <c:pt idx="3765">
                        <c:v>4.7</c:v>
                      </c:pt>
                      <c:pt idx="3766">
                        <c:v>4.9000000000000004</c:v>
                      </c:pt>
                      <c:pt idx="3767">
                        <c:v>6</c:v>
                      </c:pt>
                      <c:pt idx="3768">
                        <c:v>5.5</c:v>
                      </c:pt>
                      <c:pt idx="3769">
                        <c:v>4.8</c:v>
                      </c:pt>
                      <c:pt idx="3770">
                        <c:v>6.4</c:v>
                      </c:pt>
                      <c:pt idx="3771">
                        <c:v>5.6</c:v>
                      </c:pt>
                      <c:pt idx="3772">
                        <c:v>7.5</c:v>
                      </c:pt>
                      <c:pt idx="3773">
                        <c:v>3.3</c:v>
                      </c:pt>
                      <c:pt idx="3774">
                        <c:v>0.93</c:v>
                      </c:pt>
                      <c:pt idx="3775">
                        <c:v>0.85</c:v>
                      </c:pt>
                      <c:pt idx="3777">
                        <c:v>3.4</c:v>
                      </c:pt>
                      <c:pt idx="3778">
                        <c:v>2.2000000000000002</c:v>
                      </c:pt>
                      <c:pt idx="3779">
                        <c:v>1.3</c:v>
                      </c:pt>
                      <c:pt idx="3780">
                        <c:v>1</c:v>
                      </c:pt>
                      <c:pt idx="3781">
                        <c:v>1.5</c:v>
                      </c:pt>
                      <c:pt idx="3782">
                        <c:v>1.2</c:v>
                      </c:pt>
                      <c:pt idx="3783">
                        <c:v>2.1</c:v>
                      </c:pt>
                      <c:pt idx="3784">
                        <c:v>3</c:v>
                      </c:pt>
                      <c:pt idx="3785">
                        <c:v>5</c:v>
                      </c:pt>
                      <c:pt idx="3786">
                        <c:v>7</c:v>
                      </c:pt>
                      <c:pt idx="3787">
                        <c:v>2.4</c:v>
                      </c:pt>
                      <c:pt idx="3788">
                        <c:v>5.0999999999999996</c:v>
                      </c:pt>
                      <c:pt idx="3789">
                        <c:v>2.4</c:v>
                      </c:pt>
                      <c:pt idx="3790">
                        <c:v>5.4</c:v>
                      </c:pt>
                      <c:pt idx="3791">
                        <c:v>5.8</c:v>
                      </c:pt>
                      <c:pt idx="3792">
                        <c:v>6.6</c:v>
                      </c:pt>
                      <c:pt idx="3793">
                        <c:v>3.5</c:v>
                      </c:pt>
                      <c:pt idx="3797">
                        <c:v>2.5</c:v>
                      </c:pt>
                      <c:pt idx="3822">
                        <c:v>1.1000000000000001</c:v>
                      </c:pt>
                      <c:pt idx="3823">
                        <c:v>1.3</c:v>
                      </c:pt>
                      <c:pt idx="3824">
                        <c:v>2.9</c:v>
                      </c:pt>
                      <c:pt idx="3832">
                        <c:v>10</c:v>
                      </c:pt>
                      <c:pt idx="3833">
                        <c:v>11</c:v>
                      </c:pt>
                      <c:pt idx="3834">
                        <c:v>13</c:v>
                      </c:pt>
                      <c:pt idx="3835">
                        <c:v>14</c:v>
                      </c:pt>
                      <c:pt idx="3836">
                        <c:v>6.6</c:v>
                      </c:pt>
                      <c:pt idx="3837">
                        <c:v>8.5</c:v>
                      </c:pt>
                      <c:pt idx="3838">
                        <c:v>3.1</c:v>
                      </c:pt>
                      <c:pt idx="3839">
                        <c:v>6.1</c:v>
                      </c:pt>
                      <c:pt idx="3848">
                        <c:v>5.9</c:v>
                      </c:pt>
                      <c:pt idx="3857">
                        <c:v>7.1</c:v>
                      </c:pt>
                      <c:pt idx="3858">
                        <c:v>4.5</c:v>
                      </c:pt>
                      <c:pt idx="3859">
                        <c:v>2.2999999999999998</c:v>
                      </c:pt>
                      <c:pt idx="3860">
                        <c:v>7</c:v>
                      </c:pt>
                      <c:pt idx="3861">
                        <c:v>2.9</c:v>
                      </c:pt>
                      <c:pt idx="3862">
                        <c:v>2.2999999999999998</c:v>
                      </c:pt>
                      <c:pt idx="3863">
                        <c:v>6.9</c:v>
                      </c:pt>
                      <c:pt idx="3878">
                        <c:v>2.8</c:v>
                      </c:pt>
                      <c:pt idx="3879">
                        <c:v>1.4</c:v>
                      </c:pt>
                      <c:pt idx="3880">
                        <c:v>1.9</c:v>
                      </c:pt>
                      <c:pt idx="3881">
                        <c:v>9.1</c:v>
                      </c:pt>
                      <c:pt idx="3882">
                        <c:v>6.2</c:v>
                      </c:pt>
                      <c:pt idx="3883">
                        <c:v>8</c:v>
                      </c:pt>
                      <c:pt idx="3884">
                        <c:v>6.3</c:v>
                      </c:pt>
                      <c:pt idx="3885">
                        <c:v>3.8</c:v>
                      </c:pt>
                      <c:pt idx="3886">
                        <c:v>5.3</c:v>
                      </c:pt>
                      <c:pt idx="3887">
                        <c:v>4.9000000000000004</c:v>
                      </c:pt>
                      <c:pt idx="3888">
                        <c:v>6</c:v>
                      </c:pt>
                      <c:pt idx="3889">
                        <c:v>6.2</c:v>
                      </c:pt>
                      <c:pt idx="3890">
                        <c:v>5.2</c:v>
                      </c:pt>
                      <c:pt idx="3891">
                        <c:v>2.6</c:v>
                      </c:pt>
                      <c:pt idx="3892">
                        <c:v>2.2000000000000002</c:v>
                      </c:pt>
                      <c:pt idx="3893">
                        <c:v>1.2</c:v>
                      </c:pt>
                      <c:pt idx="3894">
                        <c:v>0.88</c:v>
                      </c:pt>
                      <c:pt idx="3895">
                        <c:v>2.9</c:v>
                      </c:pt>
                      <c:pt idx="3896">
                        <c:v>5.2</c:v>
                      </c:pt>
                      <c:pt idx="3897">
                        <c:v>3.6</c:v>
                      </c:pt>
                      <c:pt idx="3898">
                        <c:v>3.3</c:v>
                      </c:pt>
                      <c:pt idx="3899">
                        <c:v>2.5</c:v>
                      </c:pt>
                      <c:pt idx="3900">
                        <c:v>2.6</c:v>
                      </c:pt>
                      <c:pt idx="3901">
                        <c:v>4.0999999999999996</c:v>
                      </c:pt>
                      <c:pt idx="3902">
                        <c:v>6</c:v>
                      </c:pt>
                      <c:pt idx="3904">
                        <c:v>5.5</c:v>
                      </c:pt>
                      <c:pt idx="3905">
                        <c:v>6.4</c:v>
                      </c:pt>
                      <c:pt idx="3906">
                        <c:v>4.0999999999999996</c:v>
                      </c:pt>
                      <c:pt idx="3907">
                        <c:v>2.1</c:v>
                      </c:pt>
                      <c:pt idx="3908">
                        <c:v>6.3</c:v>
                      </c:pt>
                      <c:pt idx="3909">
                        <c:v>5.4</c:v>
                      </c:pt>
                      <c:pt idx="3910">
                        <c:v>5.4</c:v>
                      </c:pt>
                      <c:pt idx="3911">
                        <c:v>2.9</c:v>
                      </c:pt>
                      <c:pt idx="3912">
                        <c:v>2.6</c:v>
                      </c:pt>
                      <c:pt idx="3913">
                        <c:v>3.4</c:v>
                      </c:pt>
                      <c:pt idx="3914">
                        <c:v>4.4000000000000004</c:v>
                      </c:pt>
                      <c:pt idx="3915">
                        <c:v>6</c:v>
                      </c:pt>
                      <c:pt idx="3916">
                        <c:v>8.6999999999999993</c:v>
                      </c:pt>
                      <c:pt idx="3917">
                        <c:v>8.3000000000000007</c:v>
                      </c:pt>
                      <c:pt idx="3918">
                        <c:v>7.6</c:v>
                      </c:pt>
                      <c:pt idx="3919">
                        <c:v>2.7</c:v>
                      </c:pt>
                      <c:pt idx="3920">
                        <c:v>1.3</c:v>
                      </c:pt>
                      <c:pt idx="3921">
                        <c:v>1.1000000000000001</c:v>
                      </c:pt>
                      <c:pt idx="3922">
                        <c:v>2.9</c:v>
                      </c:pt>
                      <c:pt idx="3923">
                        <c:v>9.5</c:v>
                      </c:pt>
                      <c:pt idx="3924">
                        <c:v>24</c:v>
                      </c:pt>
                      <c:pt idx="3925">
                        <c:v>9.1</c:v>
                      </c:pt>
                      <c:pt idx="3926">
                        <c:v>6</c:v>
                      </c:pt>
                      <c:pt idx="3927">
                        <c:v>4.9000000000000004</c:v>
                      </c:pt>
                      <c:pt idx="3928">
                        <c:v>4</c:v>
                      </c:pt>
                      <c:pt idx="3929">
                        <c:v>8</c:v>
                      </c:pt>
                      <c:pt idx="3930">
                        <c:v>7.3</c:v>
                      </c:pt>
                      <c:pt idx="3931">
                        <c:v>8.1999999999999993</c:v>
                      </c:pt>
                      <c:pt idx="3932">
                        <c:v>6.1</c:v>
                      </c:pt>
                      <c:pt idx="3934">
                        <c:v>3.4</c:v>
                      </c:pt>
                      <c:pt idx="3938">
                        <c:v>1.8</c:v>
                      </c:pt>
                      <c:pt idx="3939">
                        <c:v>2.4</c:v>
                      </c:pt>
                      <c:pt idx="3940">
                        <c:v>2.2999999999999998</c:v>
                      </c:pt>
                      <c:pt idx="3941">
                        <c:v>1.3</c:v>
                      </c:pt>
                      <c:pt idx="3942">
                        <c:v>2.5</c:v>
                      </c:pt>
                      <c:pt idx="3943">
                        <c:v>6.5</c:v>
                      </c:pt>
                      <c:pt idx="3946">
                        <c:v>8.4</c:v>
                      </c:pt>
                      <c:pt idx="3947">
                        <c:v>7</c:v>
                      </c:pt>
                      <c:pt idx="3948">
                        <c:v>2.9</c:v>
                      </c:pt>
                      <c:pt idx="3949">
                        <c:v>1.8</c:v>
                      </c:pt>
                      <c:pt idx="3950">
                        <c:v>6.4</c:v>
                      </c:pt>
                      <c:pt idx="3951">
                        <c:v>6.7</c:v>
                      </c:pt>
                      <c:pt idx="3952">
                        <c:v>7</c:v>
                      </c:pt>
                      <c:pt idx="3953">
                        <c:v>6.4</c:v>
                      </c:pt>
                      <c:pt idx="3954">
                        <c:v>6.2</c:v>
                      </c:pt>
                      <c:pt idx="3955">
                        <c:v>4.7</c:v>
                      </c:pt>
                      <c:pt idx="3956">
                        <c:v>2.4</c:v>
                      </c:pt>
                      <c:pt idx="3957">
                        <c:v>6.6</c:v>
                      </c:pt>
                      <c:pt idx="3958">
                        <c:v>7.9</c:v>
                      </c:pt>
                      <c:pt idx="3959">
                        <c:v>7.8</c:v>
                      </c:pt>
                      <c:pt idx="3960">
                        <c:v>7.3</c:v>
                      </c:pt>
                      <c:pt idx="3962">
                        <c:v>3.8</c:v>
                      </c:pt>
                      <c:pt idx="3963">
                        <c:v>3.4</c:v>
                      </c:pt>
                      <c:pt idx="3964">
                        <c:v>4.4000000000000004</c:v>
                      </c:pt>
                      <c:pt idx="3965">
                        <c:v>2</c:v>
                      </c:pt>
                      <c:pt idx="3966">
                        <c:v>3</c:v>
                      </c:pt>
                      <c:pt idx="3967">
                        <c:v>6.2</c:v>
                      </c:pt>
                      <c:pt idx="3968">
                        <c:v>8.3000000000000007</c:v>
                      </c:pt>
                      <c:pt idx="3969">
                        <c:v>6.3</c:v>
                      </c:pt>
                      <c:pt idx="3970">
                        <c:v>5.3</c:v>
                      </c:pt>
                      <c:pt idx="3971">
                        <c:v>15</c:v>
                      </c:pt>
                      <c:pt idx="3972">
                        <c:v>18</c:v>
                      </c:pt>
                      <c:pt idx="3973">
                        <c:v>4.8</c:v>
                      </c:pt>
                      <c:pt idx="3974">
                        <c:v>5.0999999999999996</c:v>
                      </c:pt>
                      <c:pt idx="3975">
                        <c:v>11</c:v>
                      </c:pt>
                      <c:pt idx="3976">
                        <c:v>3</c:v>
                      </c:pt>
                      <c:pt idx="3977">
                        <c:v>1.4</c:v>
                      </c:pt>
                      <c:pt idx="3978">
                        <c:v>2.2000000000000002</c:v>
                      </c:pt>
                      <c:pt idx="3979">
                        <c:v>2.2000000000000002</c:v>
                      </c:pt>
                      <c:pt idx="3980">
                        <c:v>5</c:v>
                      </c:pt>
                      <c:pt idx="3981">
                        <c:v>1.7</c:v>
                      </c:pt>
                      <c:pt idx="3982">
                        <c:v>4.2</c:v>
                      </c:pt>
                      <c:pt idx="3983">
                        <c:v>2.6</c:v>
                      </c:pt>
                      <c:pt idx="3984">
                        <c:v>1.8</c:v>
                      </c:pt>
                      <c:pt idx="3985">
                        <c:v>2</c:v>
                      </c:pt>
                      <c:pt idx="3986">
                        <c:v>1.3</c:v>
                      </c:pt>
                      <c:pt idx="3987">
                        <c:v>0.91</c:v>
                      </c:pt>
                      <c:pt idx="3988">
                        <c:v>1.2</c:v>
                      </c:pt>
                      <c:pt idx="3989">
                        <c:v>4.0999999999999996</c:v>
                      </c:pt>
                      <c:pt idx="3990">
                        <c:v>5.2</c:v>
                      </c:pt>
                      <c:pt idx="3991">
                        <c:v>2.5</c:v>
                      </c:pt>
                      <c:pt idx="3992">
                        <c:v>2.8</c:v>
                      </c:pt>
                      <c:pt idx="3993">
                        <c:v>3</c:v>
                      </c:pt>
                      <c:pt idx="3994">
                        <c:v>2</c:v>
                      </c:pt>
                      <c:pt idx="3995">
                        <c:v>5</c:v>
                      </c:pt>
                      <c:pt idx="3996">
                        <c:v>6.7</c:v>
                      </c:pt>
                      <c:pt idx="3997">
                        <c:v>2.4</c:v>
                      </c:pt>
                      <c:pt idx="3998">
                        <c:v>1.6</c:v>
                      </c:pt>
                      <c:pt idx="3999">
                        <c:v>3</c:v>
                      </c:pt>
                      <c:pt idx="4000">
                        <c:v>2.2999999999999998</c:v>
                      </c:pt>
                      <c:pt idx="4001">
                        <c:v>2.6</c:v>
                      </c:pt>
                      <c:pt idx="4002">
                        <c:v>3.5</c:v>
                      </c:pt>
                      <c:pt idx="4003">
                        <c:v>4.2</c:v>
                      </c:pt>
                      <c:pt idx="4005">
                        <c:v>1.2</c:v>
                      </c:pt>
                      <c:pt idx="4006">
                        <c:v>2.9</c:v>
                      </c:pt>
                      <c:pt idx="4007">
                        <c:v>2.2999999999999998</c:v>
                      </c:pt>
                      <c:pt idx="4008">
                        <c:v>1.6</c:v>
                      </c:pt>
                      <c:pt idx="4009">
                        <c:v>1.1000000000000001</c:v>
                      </c:pt>
                      <c:pt idx="4010">
                        <c:v>1.2</c:v>
                      </c:pt>
                      <c:pt idx="4011">
                        <c:v>2.5</c:v>
                      </c:pt>
                      <c:pt idx="4012">
                        <c:v>5.2</c:v>
                      </c:pt>
                      <c:pt idx="4013">
                        <c:v>2.8</c:v>
                      </c:pt>
                      <c:pt idx="4014">
                        <c:v>4.3</c:v>
                      </c:pt>
                      <c:pt idx="4015">
                        <c:v>5.8</c:v>
                      </c:pt>
                      <c:pt idx="4016">
                        <c:v>4.5</c:v>
                      </c:pt>
                      <c:pt idx="4017">
                        <c:v>3.2</c:v>
                      </c:pt>
                      <c:pt idx="4018">
                        <c:v>1.9</c:v>
                      </c:pt>
                      <c:pt idx="4020">
                        <c:v>3.9</c:v>
                      </c:pt>
                      <c:pt idx="4021">
                        <c:v>4.7</c:v>
                      </c:pt>
                      <c:pt idx="4022">
                        <c:v>4.7</c:v>
                      </c:pt>
                      <c:pt idx="4023">
                        <c:v>4.4000000000000004</c:v>
                      </c:pt>
                      <c:pt idx="4024">
                        <c:v>6.6</c:v>
                      </c:pt>
                      <c:pt idx="4025">
                        <c:v>3.8</c:v>
                      </c:pt>
                      <c:pt idx="4026">
                        <c:v>5.9</c:v>
                      </c:pt>
                      <c:pt idx="4032">
                        <c:v>2.4</c:v>
                      </c:pt>
                      <c:pt idx="4033">
                        <c:v>2.2999999999999998</c:v>
                      </c:pt>
                      <c:pt idx="4037">
                        <c:v>4</c:v>
                      </c:pt>
                      <c:pt idx="4038">
                        <c:v>4.3</c:v>
                      </c:pt>
                      <c:pt idx="4039">
                        <c:v>2.8</c:v>
                      </c:pt>
                      <c:pt idx="4040">
                        <c:v>2.1</c:v>
                      </c:pt>
                      <c:pt idx="4041">
                        <c:v>4.5</c:v>
                      </c:pt>
                      <c:pt idx="4042">
                        <c:v>8.8000000000000007</c:v>
                      </c:pt>
                      <c:pt idx="4043">
                        <c:v>2.1</c:v>
                      </c:pt>
                      <c:pt idx="4044">
                        <c:v>1.7</c:v>
                      </c:pt>
                      <c:pt idx="4045">
                        <c:v>1.8</c:v>
                      </c:pt>
                      <c:pt idx="4046">
                        <c:v>1.6</c:v>
                      </c:pt>
                      <c:pt idx="4047">
                        <c:v>2.1</c:v>
                      </c:pt>
                      <c:pt idx="4049">
                        <c:v>7</c:v>
                      </c:pt>
                      <c:pt idx="4050">
                        <c:v>5.7</c:v>
                      </c:pt>
                      <c:pt idx="4051">
                        <c:v>6.1</c:v>
                      </c:pt>
                      <c:pt idx="4052">
                        <c:v>4.5</c:v>
                      </c:pt>
                      <c:pt idx="4053">
                        <c:v>2.8</c:v>
                      </c:pt>
                      <c:pt idx="4054">
                        <c:v>3.4</c:v>
                      </c:pt>
                      <c:pt idx="4055">
                        <c:v>4</c:v>
                      </c:pt>
                      <c:pt idx="4056">
                        <c:v>5.5</c:v>
                      </c:pt>
                      <c:pt idx="4066">
                        <c:v>4.4000000000000004</c:v>
                      </c:pt>
                      <c:pt idx="4067">
                        <c:v>2.6</c:v>
                      </c:pt>
                      <c:pt idx="4068">
                        <c:v>2.6</c:v>
                      </c:pt>
                      <c:pt idx="4069">
                        <c:v>4.2</c:v>
                      </c:pt>
                      <c:pt idx="4070">
                        <c:v>6.4</c:v>
                      </c:pt>
                      <c:pt idx="4071">
                        <c:v>9</c:v>
                      </c:pt>
                      <c:pt idx="4072">
                        <c:v>10</c:v>
                      </c:pt>
                      <c:pt idx="4073">
                        <c:v>8.9</c:v>
                      </c:pt>
                      <c:pt idx="4074">
                        <c:v>2.4</c:v>
                      </c:pt>
                      <c:pt idx="4075">
                        <c:v>3.2</c:v>
                      </c:pt>
                      <c:pt idx="4077">
                        <c:v>1.9</c:v>
                      </c:pt>
                      <c:pt idx="4089">
                        <c:v>3.8</c:v>
                      </c:pt>
                      <c:pt idx="4090">
                        <c:v>3.9</c:v>
                      </c:pt>
                      <c:pt idx="4091">
                        <c:v>5.5</c:v>
                      </c:pt>
                      <c:pt idx="4093">
                        <c:v>4.2</c:v>
                      </c:pt>
                      <c:pt idx="4094">
                        <c:v>3.2</c:v>
                      </c:pt>
                      <c:pt idx="4095">
                        <c:v>4.7</c:v>
                      </c:pt>
                      <c:pt idx="4096">
                        <c:v>5.6</c:v>
                      </c:pt>
                      <c:pt idx="4097">
                        <c:v>6.6</c:v>
                      </c:pt>
                      <c:pt idx="4098">
                        <c:v>5.0999999999999996</c:v>
                      </c:pt>
                      <c:pt idx="4099">
                        <c:v>5.2</c:v>
                      </c:pt>
                      <c:pt idx="4100">
                        <c:v>4.7</c:v>
                      </c:pt>
                      <c:pt idx="4101">
                        <c:v>6.2</c:v>
                      </c:pt>
                      <c:pt idx="4102">
                        <c:v>5.7</c:v>
                      </c:pt>
                      <c:pt idx="4103">
                        <c:v>3.7</c:v>
                      </c:pt>
                      <c:pt idx="4104">
                        <c:v>3.6</c:v>
                      </c:pt>
                      <c:pt idx="4106">
                        <c:v>5.4</c:v>
                      </c:pt>
                      <c:pt idx="4107">
                        <c:v>5.0999999999999996</c:v>
                      </c:pt>
                      <c:pt idx="4108">
                        <c:v>5.6</c:v>
                      </c:pt>
                      <c:pt idx="4109">
                        <c:v>3.7</c:v>
                      </c:pt>
                      <c:pt idx="4110">
                        <c:v>4.8</c:v>
                      </c:pt>
                      <c:pt idx="4111">
                        <c:v>5.9</c:v>
                      </c:pt>
                      <c:pt idx="4112">
                        <c:v>5.3</c:v>
                      </c:pt>
                      <c:pt idx="4113">
                        <c:v>7.3</c:v>
                      </c:pt>
                      <c:pt idx="4114">
                        <c:v>4.5</c:v>
                      </c:pt>
                      <c:pt idx="4115">
                        <c:v>4.2</c:v>
                      </c:pt>
                      <c:pt idx="4116">
                        <c:v>4</c:v>
                      </c:pt>
                      <c:pt idx="4117">
                        <c:v>3.6</c:v>
                      </c:pt>
                      <c:pt idx="4118">
                        <c:v>6.9</c:v>
                      </c:pt>
                      <c:pt idx="4119">
                        <c:v>2.2999999999999998</c:v>
                      </c:pt>
                      <c:pt idx="4120">
                        <c:v>9</c:v>
                      </c:pt>
                      <c:pt idx="4121">
                        <c:v>7.7</c:v>
                      </c:pt>
                      <c:pt idx="4122">
                        <c:v>8.3000000000000007</c:v>
                      </c:pt>
                      <c:pt idx="4123">
                        <c:v>3.7</c:v>
                      </c:pt>
                      <c:pt idx="4124">
                        <c:v>4.0999999999999996</c:v>
                      </c:pt>
                      <c:pt idx="4125">
                        <c:v>3.6</c:v>
                      </c:pt>
                      <c:pt idx="4127">
                        <c:v>4.8</c:v>
                      </c:pt>
                      <c:pt idx="4129">
                        <c:v>5.5</c:v>
                      </c:pt>
                      <c:pt idx="4132">
                        <c:v>1.1000000000000001</c:v>
                      </c:pt>
                      <c:pt idx="4133">
                        <c:v>1.3</c:v>
                      </c:pt>
                      <c:pt idx="4134">
                        <c:v>1.3</c:v>
                      </c:pt>
                      <c:pt idx="4135">
                        <c:v>1.4</c:v>
                      </c:pt>
                      <c:pt idx="4136">
                        <c:v>0.9</c:v>
                      </c:pt>
                      <c:pt idx="4137">
                        <c:v>1.5</c:v>
                      </c:pt>
                      <c:pt idx="4138">
                        <c:v>1.5</c:v>
                      </c:pt>
                      <c:pt idx="4139">
                        <c:v>1.1000000000000001</c:v>
                      </c:pt>
                      <c:pt idx="4140">
                        <c:v>2.6</c:v>
                      </c:pt>
                      <c:pt idx="4141">
                        <c:v>4.4000000000000004</c:v>
                      </c:pt>
                      <c:pt idx="4142">
                        <c:v>3.9</c:v>
                      </c:pt>
                      <c:pt idx="4143">
                        <c:v>6.3</c:v>
                      </c:pt>
                      <c:pt idx="4144">
                        <c:v>4</c:v>
                      </c:pt>
                      <c:pt idx="4145">
                        <c:v>5</c:v>
                      </c:pt>
                      <c:pt idx="4146">
                        <c:v>5.4</c:v>
                      </c:pt>
                      <c:pt idx="4147">
                        <c:v>8.5</c:v>
                      </c:pt>
                      <c:pt idx="4148">
                        <c:v>9.8000000000000007</c:v>
                      </c:pt>
                      <c:pt idx="4149">
                        <c:v>6.6</c:v>
                      </c:pt>
                      <c:pt idx="4150">
                        <c:v>8.8000000000000007</c:v>
                      </c:pt>
                      <c:pt idx="4151">
                        <c:v>2</c:v>
                      </c:pt>
                      <c:pt idx="4152">
                        <c:v>2.9</c:v>
                      </c:pt>
                      <c:pt idx="4153">
                        <c:v>7</c:v>
                      </c:pt>
                      <c:pt idx="4154">
                        <c:v>7.8</c:v>
                      </c:pt>
                      <c:pt idx="4170">
                        <c:v>3.2</c:v>
                      </c:pt>
                      <c:pt idx="4171">
                        <c:v>2</c:v>
                      </c:pt>
                      <c:pt idx="4172">
                        <c:v>1.3</c:v>
                      </c:pt>
                      <c:pt idx="4173">
                        <c:v>1.7</c:v>
                      </c:pt>
                      <c:pt idx="4174">
                        <c:v>3.3</c:v>
                      </c:pt>
                      <c:pt idx="4175">
                        <c:v>7.6</c:v>
                      </c:pt>
                      <c:pt idx="4176">
                        <c:v>7.1</c:v>
                      </c:pt>
                      <c:pt idx="4177">
                        <c:v>6.4</c:v>
                      </c:pt>
                      <c:pt idx="4178">
                        <c:v>6.8</c:v>
                      </c:pt>
                      <c:pt idx="4179">
                        <c:v>3.8</c:v>
                      </c:pt>
                      <c:pt idx="4180">
                        <c:v>3.9</c:v>
                      </c:pt>
                      <c:pt idx="4181">
                        <c:v>4.9000000000000004</c:v>
                      </c:pt>
                      <c:pt idx="4182">
                        <c:v>5.8</c:v>
                      </c:pt>
                      <c:pt idx="4183">
                        <c:v>7.5</c:v>
                      </c:pt>
                      <c:pt idx="4184">
                        <c:v>7.2</c:v>
                      </c:pt>
                      <c:pt idx="4185">
                        <c:v>5.9</c:v>
                      </c:pt>
                      <c:pt idx="4186">
                        <c:v>4.9000000000000004</c:v>
                      </c:pt>
                      <c:pt idx="4187">
                        <c:v>4.4000000000000004</c:v>
                      </c:pt>
                      <c:pt idx="4188">
                        <c:v>5.8</c:v>
                      </c:pt>
                      <c:pt idx="4189">
                        <c:v>6.3</c:v>
                      </c:pt>
                      <c:pt idx="4190">
                        <c:v>6.5</c:v>
                      </c:pt>
                      <c:pt idx="4192">
                        <c:v>7</c:v>
                      </c:pt>
                      <c:pt idx="4193">
                        <c:v>4.5999999999999996</c:v>
                      </c:pt>
                      <c:pt idx="4194">
                        <c:v>5</c:v>
                      </c:pt>
                      <c:pt idx="4203">
                        <c:v>5.3</c:v>
                      </c:pt>
                      <c:pt idx="4204">
                        <c:v>5.3</c:v>
                      </c:pt>
                      <c:pt idx="4205">
                        <c:v>6.3</c:v>
                      </c:pt>
                      <c:pt idx="4206">
                        <c:v>11</c:v>
                      </c:pt>
                      <c:pt idx="4207">
                        <c:v>7</c:v>
                      </c:pt>
                      <c:pt idx="4208">
                        <c:v>8.6999999999999993</c:v>
                      </c:pt>
                      <c:pt idx="4209">
                        <c:v>4.2</c:v>
                      </c:pt>
                      <c:pt idx="4210">
                        <c:v>2.2000000000000002</c:v>
                      </c:pt>
                      <c:pt idx="4211">
                        <c:v>1.4</c:v>
                      </c:pt>
                      <c:pt idx="4212">
                        <c:v>2.1</c:v>
                      </c:pt>
                      <c:pt idx="4213">
                        <c:v>6.3</c:v>
                      </c:pt>
                      <c:pt idx="4214">
                        <c:v>4.9000000000000004</c:v>
                      </c:pt>
                      <c:pt idx="4215">
                        <c:v>4.2</c:v>
                      </c:pt>
                      <c:pt idx="4216">
                        <c:v>5.3</c:v>
                      </c:pt>
                      <c:pt idx="4217">
                        <c:v>6.6</c:v>
                      </c:pt>
                      <c:pt idx="4218">
                        <c:v>7.2</c:v>
                      </c:pt>
                      <c:pt idx="4219">
                        <c:v>2.9</c:v>
                      </c:pt>
                      <c:pt idx="4220">
                        <c:v>2.1</c:v>
                      </c:pt>
                      <c:pt idx="4221">
                        <c:v>2.1</c:v>
                      </c:pt>
                      <c:pt idx="4222">
                        <c:v>3</c:v>
                      </c:pt>
                      <c:pt idx="4223">
                        <c:v>3.6</c:v>
                      </c:pt>
                      <c:pt idx="4224">
                        <c:v>4</c:v>
                      </c:pt>
                      <c:pt idx="4225">
                        <c:v>3.2</c:v>
                      </c:pt>
                      <c:pt idx="4227">
                        <c:v>2.9</c:v>
                      </c:pt>
                      <c:pt idx="4228">
                        <c:v>1.9</c:v>
                      </c:pt>
                      <c:pt idx="4229">
                        <c:v>6.7</c:v>
                      </c:pt>
                      <c:pt idx="4230">
                        <c:v>6.6</c:v>
                      </c:pt>
                      <c:pt idx="4231">
                        <c:v>7.6</c:v>
                      </c:pt>
                      <c:pt idx="4232">
                        <c:v>9.9</c:v>
                      </c:pt>
                      <c:pt idx="4233">
                        <c:v>9.5</c:v>
                      </c:pt>
                      <c:pt idx="4234">
                        <c:v>6.4</c:v>
                      </c:pt>
                      <c:pt idx="4235">
                        <c:v>5.7</c:v>
                      </c:pt>
                      <c:pt idx="4242">
                        <c:v>5.4</c:v>
                      </c:pt>
                      <c:pt idx="4243">
                        <c:v>5.2</c:v>
                      </c:pt>
                      <c:pt idx="4245">
                        <c:v>9.6999999999999993</c:v>
                      </c:pt>
                      <c:pt idx="4246">
                        <c:v>4.4000000000000004</c:v>
                      </c:pt>
                      <c:pt idx="4247">
                        <c:v>2.8</c:v>
                      </c:pt>
                      <c:pt idx="4248">
                        <c:v>13</c:v>
                      </c:pt>
                      <c:pt idx="4249">
                        <c:v>6.6</c:v>
                      </c:pt>
                      <c:pt idx="4253">
                        <c:v>5.5</c:v>
                      </c:pt>
                      <c:pt idx="4254">
                        <c:v>6.2</c:v>
                      </c:pt>
                      <c:pt idx="4255">
                        <c:v>5.7</c:v>
                      </c:pt>
                      <c:pt idx="4309">
                        <c:v>5.7</c:v>
                      </c:pt>
                      <c:pt idx="4310">
                        <c:v>6.4</c:v>
                      </c:pt>
                      <c:pt idx="4311">
                        <c:v>8.4</c:v>
                      </c:pt>
                      <c:pt idx="4312">
                        <c:v>4.3</c:v>
                      </c:pt>
                      <c:pt idx="4313">
                        <c:v>3.6</c:v>
                      </c:pt>
                      <c:pt idx="4314">
                        <c:v>3.4</c:v>
                      </c:pt>
                      <c:pt idx="4315">
                        <c:v>5.2</c:v>
                      </c:pt>
                      <c:pt idx="4316">
                        <c:v>6.3</c:v>
                      </c:pt>
                      <c:pt idx="4317">
                        <c:v>5</c:v>
                      </c:pt>
                      <c:pt idx="4318">
                        <c:v>4.0999999999999996</c:v>
                      </c:pt>
                      <c:pt idx="4319">
                        <c:v>3.8</c:v>
                      </c:pt>
                      <c:pt idx="4320">
                        <c:v>3.9</c:v>
                      </c:pt>
                      <c:pt idx="4321">
                        <c:v>4.8</c:v>
                      </c:pt>
                      <c:pt idx="4324">
                        <c:v>4.8</c:v>
                      </c:pt>
                      <c:pt idx="4325">
                        <c:v>6.1</c:v>
                      </c:pt>
                      <c:pt idx="4326">
                        <c:v>2.8</c:v>
                      </c:pt>
                      <c:pt idx="4327">
                        <c:v>1</c:v>
                      </c:pt>
                      <c:pt idx="4328">
                        <c:v>1.7</c:v>
                      </c:pt>
                      <c:pt idx="4336">
                        <c:v>5.2</c:v>
                      </c:pt>
                      <c:pt idx="4337">
                        <c:v>5.3</c:v>
                      </c:pt>
                      <c:pt idx="4338">
                        <c:v>7.5</c:v>
                      </c:pt>
                      <c:pt idx="4339">
                        <c:v>5.3</c:v>
                      </c:pt>
                      <c:pt idx="4340">
                        <c:v>3.6</c:v>
                      </c:pt>
                      <c:pt idx="4341">
                        <c:v>5.5</c:v>
                      </c:pt>
                      <c:pt idx="4342">
                        <c:v>4.7</c:v>
                      </c:pt>
                      <c:pt idx="4343">
                        <c:v>3.7</c:v>
                      </c:pt>
                      <c:pt idx="4344">
                        <c:v>6.5</c:v>
                      </c:pt>
                      <c:pt idx="4345">
                        <c:v>6.3</c:v>
                      </c:pt>
                      <c:pt idx="4346">
                        <c:v>8.4</c:v>
                      </c:pt>
                      <c:pt idx="4347">
                        <c:v>5.4</c:v>
                      </c:pt>
                      <c:pt idx="4348">
                        <c:v>3</c:v>
                      </c:pt>
                      <c:pt idx="4352">
                        <c:v>4.5</c:v>
                      </c:pt>
                      <c:pt idx="4353">
                        <c:v>10</c:v>
                      </c:pt>
                      <c:pt idx="4354">
                        <c:v>4.0999999999999996</c:v>
                      </c:pt>
                      <c:pt idx="4355">
                        <c:v>5.0999999999999996</c:v>
                      </c:pt>
                      <c:pt idx="4356">
                        <c:v>8.1999999999999993</c:v>
                      </c:pt>
                      <c:pt idx="4357">
                        <c:v>9.3000000000000007</c:v>
                      </c:pt>
                      <c:pt idx="4358">
                        <c:v>4.3</c:v>
                      </c:pt>
                      <c:pt idx="4359">
                        <c:v>5.0999999999999996</c:v>
                      </c:pt>
                      <c:pt idx="4360">
                        <c:v>6.8</c:v>
                      </c:pt>
                      <c:pt idx="4361">
                        <c:v>6.5</c:v>
                      </c:pt>
                      <c:pt idx="4362">
                        <c:v>4.8</c:v>
                      </c:pt>
                      <c:pt idx="4363">
                        <c:v>6.3</c:v>
                      </c:pt>
                      <c:pt idx="4364">
                        <c:v>5.9</c:v>
                      </c:pt>
                      <c:pt idx="4365">
                        <c:v>7.8</c:v>
                      </c:pt>
                      <c:pt idx="4366">
                        <c:v>6.2</c:v>
                      </c:pt>
                      <c:pt idx="4367">
                        <c:v>2.5</c:v>
                      </c:pt>
                      <c:pt idx="4368">
                        <c:v>2.9</c:v>
                      </c:pt>
                      <c:pt idx="4369">
                        <c:v>2.5</c:v>
                      </c:pt>
                      <c:pt idx="4370">
                        <c:v>7.6</c:v>
                      </c:pt>
                      <c:pt idx="4371">
                        <c:v>4.5999999999999996</c:v>
                      </c:pt>
                      <c:pt idx="4372">
                        <c:v>5.4</c:v>
                      </c:pt>
                      <c:pt idx="4373">
                        <c:v>6.3</c:v>
                      </c:pt>
                      <c:pt idx="4376">
                        <c:v>2.1</c:v>
                      </c:pt>
                      <c:pt idx="4377">
                        <c:v>3.3</c:v>
                      </c:pt>
                      <c:pt idx="4378">
                        <c:v>5.6</c:v>
                      </c:pt>
                      <c:pt idx="4379">
                        <c:v>4.3</c:v>
                      </c:pt>
                      <c:pt idx="4380">
                        <c:v>4.3</c:v>
                      </c:pt>
                      <c:pt idx="4381">
                        <c:v>4.2</c:v>
                      </c:pt>
                      <c:pt idx="4382">
                        <c:v>2.8</c:v>
                      </c:pt>
                      <c:pt idx="4383">
                        <c:v>3.2</c:v>
                      </c:pt>
                      <c:pt idx="4384">
                        <c:v>3.4</c:v>
                      </c:pt>
                      <c:pt idx="4387">
                        <c:v>1.5</c:v>
                      </c:pt>
                      <c:pt idx="4389">
                        <c:v>2.2000000000000002</c:v>
                      </c:pt>
                      <c:pt idx="4390">
                        <c:v>3.9</c:v>
                      </c:pt>
                      <c:pt idx="4391">
                        <c:v>7</c:v>
                      </c:pt>
                      <c:pt idx="4392">
                        <c:v>8</c:v>
                      </c:pt>
                      <c:pt idx="4393">
                        <c:v>8.1999999999999993</c:v>
                      </c:pt>
                      <c:pt idx="4394">
                        <c:v>3.1</c:v>
                      </c:pt>
                      <c:pt idx="4395">
                        <c:v>3.7</c:v>
                      </c:pt>
                      <c:pt idx="4396">
                        <c:v>5.2</c:v>
                      </c:pt>
                      <c:pt idx="4397">
                        <c:v>3.5</c:v>
                      </c:pt>
                      <c:pt idx="4398">
                        <c:v>6.7</c:v>
                      </c:pt>
                      <c:pt idx="4399">
                        <c:v>9.6</c:v>
                      </c:pt>
                      <c:pt idx="4400">
                        <c:v>7.4</c:v>
                      </c:pt>
                      <c:pt idx="4402">
                        <c:v>4.9000000000000004</c:v>
                      </c:pt>
                      <c:pt idx="4406">
                        <c:v>11</c:v>
                      </c:pt>
                      <c:pt idx="4407">
                        <c:v>7.6</c:v>
                      </c:pt>
                      <c:pt idx="4408">
                        <c:v>6.3</c:v>
                      </c:pt>
                      <c:pt idx="4409">
                        <c:v>9.6</c:v>
                      </c:pt>
                      <c:pt idx="4410">
                        <c:v>1.8</c:v>
                      </c:pt>
                      <c:pt idx="4411">
                        <c:v>2.4</c:v>
                      </c:pt>
                      <c:pt idx="4412">
                        <c:v>2.6</c:v>
                      </c:pt>
                      <c:pt idx="4413">
                        <c:v>3.1</c:v>
                      </c:pt>
                      <c:pt idx="4414">
                        <c:v>1.5</c:v>
                      </c:pt>
                      <c:pt idx="4415">
                        <c:v>1.5</c:v>
                      </c:pt>
                      <c:pt idx="4416">
                        <c:v>2.9</c:v>
                      </c:pt>
                      <c:pt idx="4417">
                        <c:v>3.5</c:v>
                      </c:pt>
                      <c:pt idx="4418">
                        <c:v>2.2999999999999998</c:v>
                      </c:pt>
                      <c:pt idx="4419">
                        <c:v>4.8</c:v>
                      </c:pt>
                      <c:pt idx="4420">
                        <c:v>3.9</c:v>
                      </c:pt>
                      <c:pt idx="4421">
                        <c:v>1.4</c:v>
                      </c:pt>
                      <c:pt idx="4422">
                        <c:v>3.9</c:v>
                      </c:pt>
                      <c:pt idx="4423">
                        <c:v>3.5</c:v>
                      </c:pt>
                      <c:pt idx="4424">
                        <c:v>3.4</c:v>
                      </c:pt>
                      <c:pt idx="4425">
                        <c:v>4.7</c:v>
                      </c:pt>
                      <c:pt idx="4426">
                        <c:v>3.8</c:v>
                      </c:pt>
                      <c:pt idx="4427">
                        <c:v>1.5</c:v>
                      </c:pt>
                      <c:pt idx="4428">
                        <c:v>1.4</c:v>
                      </c:pt>
                      <c:pt idx="4429">
                        <c:v>4.8</c:v>
                      </c:pt>
                      <c:pt idx="4430">
                        <c:v>7.8</c:v>
                      </c:pt>
                      <c:pt idx="4431">
                        <c:v>3</c:v>
                      </c:pt>
                      <c:pt idx="4432">
                        <c:v>1.6</c:v>
                      </c:pt>
                      <c:pt idx="4433">
                        <c:v>5.8</c:v>
                      </c:pt>
                      <c:pt idx="4434">
                        <c:v>6.3</c:v>
                      </c:pt>
                      <c:pt idx="4435">
                        <c:v>5</c:v>
                      </c:pt>
                      <c:pt idx="4436">
                        <c:v>7.2</c:v>
                      </c:pt>
                      <c:pt idx="4437">
                        <c:v>5.9</c:v>
                      </c:pt>
                      <c:pt idx="4438">
                        <c:v>1.9</c:v>
                      </c:pt>
                      <c:pt idx="4439">
                        <c:v>4.5</c:v>
                      </c:pt>
                      <c:pt idx="4440">
                        <c:v>6.6</c:v>
                      </c:pt>
                      <c:pt idx="4441">
                        <c:v>6.1</c:v>
                      </c:pt>
                      <c:pt idx="4442">
                        <c:v>8.3000000000000007</c:v>
                      </c:pt>
                      <c:pt idx="4443">
                        <c:v>6.3</c:v>
                      </c:pt>
                      <c:pt idx="4444">
                        <c:v>6.1</c:v>
                      </c:pt>
                      <c:pt idx="4445">
                        <c:v>4.3</c:v>
                      </c:pt>
                      <c:pt idx="4451">
                        <c:v>8</c:v>
                      </c:pt>
                      <c:pt idx="4452">
                        <c:v>2.8</c:v>
                      </c:pt>
                      <c:pt idx="4453">
                        <c:v>3.6</c:v>
                      </c:pt>
                      <c:pt idx="4454">
                        <c:v>4.5999999999999996</c:v>
                      </c:pt>
                      <c:pt idx="4455">
                        <c:v>3.4</c:v>
                      </c:pt>
                      <c:pt idx="4456">
                        <c:v>5.5</c:v>
                      </c:pt>
                      <c:pt idx="4457">
                        <c:v>8.6999999999999993</c:v>
                      </c:pt>
                      <c:pt idx="4458">
                        <c:v>6.8</c:v>
                      </c:pt>
                      <c:pt idx="4459">
                        <c:v>3.6</c:v>
                      </c:pt>
                      <c:pt idx="4460">
                        <c:v>2.1</c:v>
                      </c:pt>
                      <c:pt idx="4461">
                        <c:v>6</c:v>
                      </c:pt>
                      <c:pt idx="4462">
                        <c:v>6.5</c:v>
                      </c:pt>
                      <c:pt idx="4463">
                        <c:v>3.9</c:v>
                      </c:pt>
                      <c:pt idx="4464">
                        <c:v>6.4</c:v>
                      </c:pt>
                      <c:pt idx="4465">
                        <c:v>7.1</c:v>
                      </c:pt>
                      <c:pt idx="4466">
                        <c:v>4.9000000000000004</c:v>
                      </c:pt>
                      <c:pt idx="4467">
                        <c:v>3</c:v>
                      </c:pt>
                      <c:pt idx="4468">
                        <c:v>4.5999999999999996</c:v>
                      </c:pt>
                      <c:pt idx="4469">
                        <c:v>4.7</c:v>
                      </c:pt>
                      <c:pt idx="4473">
                        <c:v>1.1000000000000001</c:v>
                      </c:pt>
                      <c:pt idx="4474">
                        <c:v>1.9</c:v>
                      </c:pt>
                      <c:pt idx="4475">
                        <c:v>4.2</c:v>
                      </c:pt>
                      <c:pt idx="4476">
                        <c:v>6.5</c:v>
                      </c:pt>
                      <c:pt idx="4477">
                        <c:v>4.8</c:v>
                      </c:pt>
                      <c:pt idx="4478">
                        <c:v>1.6</c:v>
                      </c:pt>
                      <c:pt idx="4479">
                        <c:v>1.4</c:v>
                      </c:pt>
                      <c:pt idx="4480">
                        <c:v>1.1000000000000001</c:v>
                      </c:pt>
                      <c:pt idx="4481">
                        <c:v>3.7</c:v>
                      </c:pt>
                      <c:pt idx="4482">
                        <c:v>2.8</c:v>
                      </c:pt>
                      <c:pt idx="4483">
                        <c:v>6</c:v>
                      </c:pt>
                      <c:pt idx="4484">
                        <c:v>3.9</c:v>
                      </c:pt>
                      <c:pt idx="4485">
                        <c:v>5</c:v>
                      </c:pt>
                      <c:pt idx="4486">
                        <c:v>4.5999999999999996</c:v>
                      </c:pt>
                      <c:pt idx="4487">
                        <c:v>1.3</c:v>
                      </c:pt>
                      <c:pt idx="4488">
                        <c:v>1</c:v>
                      </c:pt>
                      <c:pt idx="4489">
                        <c:v>2.6</c:v>
                      </c:pt>
                      <c:pt idx="4490">
                        <c:v>5.2</c:v>
                      </c:pt>
                      <c:pt idx="4491">
                        <c:v>5.7</c:v>
                      </c:pt>
                      <c:pt idx="4492">
                        <c:v>8.1</c:v>
                      </c:pt>
                      <c:pt idx="4493">
                        <c:v>7.1</c:v>
                      </c:pt>
                      <c:pt idx="4494">
                        <c:v>3.9</c:v>
                      </c:pt>
                      <c:pt idx="4495">
                        <c:v>4.3</c:v>
                      </c:pt>
                      <c:pt idx="4496">
                        <c:v>3</c:v>
                      </c:pt>
                      <c:pt idx="4497">
                        <c:v>2.9</c:v>
                      </c:pt>
                      <c:pt idx="4498">
                        <c:v>4.5</c:v>
                      </c:pt>
                      <c:pt idx="4499">
                        <c:v>6.2</c:v>
                      </c:pt>
                      <c:pt idx="4500">
                        <c:v>7.2</c:v>
                      </c:pt>
                      <c:pt idx="4505">
                        <c:v>1.8</c:v>
                      </c:pt>
                      <c:pt idx="4508">
                        <c:v>0.91</c:v>
                      </c:pt>
                      <c:pt idx="4509">
                        <c:v>1.1000000000000001</c:v>
                      </c:pt>
                      <c:pt idx="4510">
                        <c:v>3.3</c:v>
                      </c:pt>
                      <c:pt idx="4511">
                        <c:v>7.2</c:v>
                      </c:pt>
                      <c:pt idx="4512">
                        <c:v>7.4</c:v>
                      </c:pt>
                      <c:pt idx="4513">
                        <c:v>6.9</c:v>
                      </c:pt>
                      <c:pt idx="4514">
                        <c:v>3.2</c:v>
                      </c:pt>
                      <c:pt idx="4516">
                        <c:v>5.5</c:v>
                      </c:pt>
                      <c:pt idx="4518">
                        <c:v>2</c:v>
                      </c:pt>
                      <c:pt idx="4521">
                        <c:v>5.3</c:v>
                      </c:pt>
                      <c:pt idx="4522">
                        <c:v>3.7</c:v>
                      </c:pt>
                      <c:pt idx="4525">
                        <c:v>1.8</c:v>
                      </c:pt>
                      <c:pt idx="4526">
                        <c:v>2.2999999999999998</c:v>
                      </c:pt>
                      <c:pt idx="4527">
                        <c:v>3.8</c:v>
                      </c:pt>
                      <c:pt idx="4528">
                        <c:v>3.1</c:v>
                      </c:pt>
                      <c:pt idx="4529">
                        <c:v>2.1</c:v>
                      </c:pt>
                      <c:pt idx="4530">
                        <c:v>3.2</c:v>
                      </c:pt>
                      <c:pt idx="4531">
                        <c:v>5.2</c:v>
                      </c:pt>
                      <c:pt idx="4532">
                        <c:v>3.4</c:v>
                      </c:pt>
                      <c:pt idx="4534">
                        <c:v>4.3</c:v>
                      </c:pt>
                      <c:pt idx="4535">
                        <c:v>3.9</c:v>
                      </c:pt>
                      <c:pt idx="4536">
                        <c:v>3.1</c:v>
                      </c:pt>
                      <c:pt idx="4537">
                        <c:v>2.5</c:v>
                      </c:pt>
                      <c:pt idx="4539">
                        <c:v>3.9</c:v>
                      </c:pt>
                      <c:pt idx="4540">
                        <c:v>5.8</c:v>
                      </c:pt>
                      <c:pt idx="4542">
                        <c:v>5.7</c:v>
                      </c:pt>
                      <c:pt idx="4543">
                        <c:v>2.9</c:v>
                      </c:pt>
                      <c:pt idx="4544">
                        <c:v>2.9</c:v>
                      </c:pt>
                      <c:pt idx="4545">
                        <c:v>1.7</c:v>
                      </c:pt>
                      <c:pt idx="4547">
                        <c:v>4.9000000000000004</c:v>
                      </c:pt>
                      <c:pt idx="4548">
                        <c:v>4.8</c:v>
                      </c:pt>
                      <c:pt idx="4549">
                        <c:v>6.3</c:v>
                      </c:pt>
                      <c:pt idx="4550">
                        <c:v>3.5</c:v>
                      </c:pt>
                      <c:pt idx="4551">
                        <c:v>4.3</c:v>
                      </c:pt>
                      <c:pt idx="4552">
                        <c:v>4.5999999999999996</c:v>
                      </c:pt>
                      <c:pt idx="4553">
                        <c:v>6</c:v>
                      </c:pt>
                      <c:pt idx="4554">
                        <c:v>5.9</c:v>
                      </c:pt>
                      <c:pt idx="4555">
                        <c:v>7.3</c:v>
                      </c:pt>
                      <c:pt idx="4556">
                        <c:v>5.8</c:v>
                      </c:pt>
                      <c:pt idx="4557">
                        <c:v>4</c:v>
                      </c:pt>
                      <c:pt idx="4558">
                        <c:v>2.2000000000000002</c:v>
                      </c:pt>
                      <c:pt idx="4559">
                        <c:v>4</c:v>
                      </c:pt>
                      <c:pt idx="4560">
                        <c:v>7.8</c:v>
                      </c:pt>
                      <c:pt idx="4562">
                        <c:v>7.2</c:v>
                      </c:pt>
                      <c:pt idx="4563">
                        <c:v>5.8</c:v>
                      </c:pt>
                      <c:pt idx="4565">
                        <c:v>4.4000000000000004</c:v>
                      </c:pt>
                      <c:pt idx="4566">
                        <c:v>6.5</c:v>
                      </c:pt>
                      <c:pt idx="4567">
                        <c:v>8</c:v>
                      </c:pt>
                      <c:pt idx="4568">
                        <c:v>7.8</c:v>
                      </c:pt>
                      <c:pt idx="4569">
                        <c:v>6.1</c:v>
                      </c:pt>
                      <c:pt idx="4570">
                        <c:v>8.3000000000000007</c:v>
                      </c:pt>
                      <c:pt idx="4571">
                        <c:v>3.9</c:v>
                      </c:pt>
                      <c:pt idx="4572">
                        <c:v>3.2</c:v>
                      </c:pt>
                      <c:pt idx="4573">
                        <c:v>8.6</c:v>
                      </c:pt>
                      <c:pt idx="4574">
                        <c:v>7.7</c:v>
                      </c:pt>
                      <c:pt idx="4576">
                        <c:v>6.2</c:v>
                      </c:pt>
                      <c:pt idx="4577">
                        <c:v>8.6</c:v>
                      </c:pt>
                      <c:pt idx="4578">
                        <c:v>2.7</c:v>
                      </c:pt>
                      <c:pt idx="4579">
                        <c:v>3.3</c:v>
                      </c:pt>
                      <c:pt idx="4580">
                        <c:v>6.3</c:v>
                      </c:pt>
                      <c:pt idx="4581">
                        <c:v>6.8</c:v>
                      </c:pt>
                      <c:pt idx="4582">
                        <c:v>7.3</c:v>
                      </c:pt>
                      <c:pt idx="4583">
                        <c:v>5</c:v>
                      </c:pt>
                      <c:pt idx="4584">
                        <c:v>3</c:v>
                      </c:pt>
                      <c:pt idx="4585">
                        <c:v>2.1</c:v>
                      </c:pt>
                      <c:pt idx="4586">
                        <c:v>4</c:v>
                      </c:pt>
                      <c:pt idx="4587">
                        <c:v>7.7</c:v>
                      </c:pt>
                      <c:pt idx="4588">
                        <c:v>9.3000000000000007</c:v>
                      </c:pt>
                      <c:pt idx="4589">
                        <c:v>5.7</c:v>
                      </c:pt>
                      <c:pt idx="4592">
                        <c:v>3.1</c:v>
                      </c:pt>
                      <c:pt idx="4593">
                        <c:v>4.2</c:v>
                      </c:pt>
                      <c:pt idx="4594">
                        <c:v>6.5</c:v>
                      </c:pt>
                      <c:pt idx="4599">
                        <c:v>4</c:v>
                      </c:pt>
                      <c:pt idx="4600">
                        <c:v>4</c:v>
                      </c:pt>
                      <c:pt idx="4601">
                        <c:v>6.4</c:v>
                      </c:pt>
                      <c:pt idx="4602">
                        <c:v>7.7</c:v>
                      </c:pt>
                      <c:pt idx="4603">
                        <c:v>5.3</c:v>
                      </c:pt>
                      <c:pt idx="4604">
                        <c:v>5.4</c:v>
                      </c:pt>
                      <c:pt idx="4605">
                        <c:v>6.6</c:v>
                      </c:pt>
                      <c:pt idx="4606">
                        <c:v>3.5</c:v>
                      </c:pt>
                      <c:pt idx="4607">
                        <c:v>4.2</c:v>
                      </c:pt>
                      <c:pt idx="4608">
                        <c:v>7.5</c:v>
                      </c:pt>
                      <c:pt idx="4609">
                        <c:v>7</c:v>
                      </c:pt>
                      <c:pt idx="4610">
                        <c:v>6.1</c:v>
                      </c:pt>
                      <c:pt idx="4611">
                        <c:v>6.1</c:v>
                      </c:pt>
                      <c:pt idx="4613">
                        <c:v>5.3</c:v>
                      </c:pt>
                      <c:pt idx="4614">
                        <c:v>4.5999999999999996</c:v>
                      </c:pt>
                      <c:pt idx="4615">
                        <c:v>6.4</c:v>
                      </c:pt>
                      <c:pt idx="4616">
                        <c:v>8.5</c:v>
                      </c:pt>
                      <c:pt idx="4617">
                        <c:v>6.6</c:v>
                      </c:pt>
                      <c:pt idx="4618">
                        <c:v>6.8</c:v>
                      </c:pt>
                      <c:pt idx="4620">
                        <c:v>5.0999999999999996</c:v>
                      </c:pt>
                      <c:pt idx="4622">
                        <c:v>5.6</c:v>
                      </c:pt>
                      <c:pt idx="4623">
                        <c:v>7.7</c:v>
                      </c:pt>
                      <c:pt idx="4624">
                        <c:v>6.8</c:v>
                      </c:pt>
                      <c:pt idx="4625">
                        <c:v>3.6</c:v>
                      </c:pt>
                      <c:pt idx="4626">
                        <c:v>2.2000000000000002</c:v>
                      </c:pt>
                      <c:pt idx="4627">
                        <c:v>5.7</c:v>
                      </c:pt>
                      <c:pt idx="4628">
                        <c:v>5.7</c:v>
                      </c:pt>
                      <c:pt idx="4629">
                        <c:v>5.6</c:v>
                      </c:pt>
                      <c:pt idx="4630">
                        <c:v>5.0999999999999996</c:v>
                      </c:pt>
                      <c:pt idx="4631">
                        <c:v>1.9</c:v>
                      </c:pt>
                      <c:pt idx="4632">
                        <c:v>11</c:v>
                      </c:pt>
                      <c:pt idx="4633">
                        <c:v>9</c:v>
                      </c:pt>
                      <c:pt idx="4634">
                        <c:v>16</c:v>
                      </c:pt>
                      <c:pt idx="4635">
                        <c:v>11</c:v>
                      </c:pt>
                      <c:pt idx="4636">
                        <c:v>6.7</c:v>
                      </c:pt>
                      <c:pt idx="4637">
                        <c:v>4.4000000000000004</c:v>
                      </c:pt>
                      <c:pt idx="4641">
                        <c:v>6.3</c:v>
                      </c:pt>
                      <c:pt idx="4642">
                        <c:v>5.4</c:v>
                      </c:pt>
                      <c:pt idx="4643">
                        <c:v>6.9</c:v>
                      </c:pt>
                      <c:pt idx="4644">
                        <c:v>3.3</c:v>
                      </c:pt>
                      <c:pt idx="4645">
                        <c:v>3.9</c:v>
                      </c:pt>
                      <c:pt idx="4646">
                        <c:v>9.3000000000000007</c:v>
                      </c:pt>
                      <c:pt idx="4647">
                        <c:v>6.8</c:v>
                      </c:pt>
                      <c:pt idx="4650">
                        <c:v>6.2</c:v>
                      </c:pt>
                      <c:pt idx="4652">
                        <c:v>8.8000000000000007</c:v>
                      </c:pt>
                      <c:pt idx="4654">
                        <c:v>7.2</c:v>
                      </c:pt>
                      <c:pt idx="4655">
                        <c:v>3.9</c:v>
                      </c:pt>
                      <c:pt idx="4656">
                        <c:v>4.3</c:v>
                      </c:pt>
                      <c:pt idx="4657">
                        <c:v>6.7</c:v>
                      </c:pt>
                      <c:pt idx="4658">
                        <c:v>6</c:v>
                      </c:pt>
                      <c:pt idx="4659">
                        <c:v>7.4</c:v>
                      </c:pt>
                      <c:pt idx="4660">
                        <c:v>7.5</c:v>
                      </c:pt>
                      <c:pt idx="4661">
                        <c:v>4.4000000000000004</c:v>
                      </c:pt>
                      <c:pt idx="4662">
                        <c:v>2.2999999999999998</c:v>
                      </c:pt>
                      <c:pt idx="4663">
                        <c:v>4.2</c:v>
                      </c:pt>
                      <c:pt idx="4664">
                        <c:v>4.8</c:v>
                      </c:pt>
                      <c:pt idx="4665">
                        <c:v>4.5999999999999996</c:v>
                      </c:pt>
                      <c:pt idx="4666">
                        <c:v>5.5</c:v>
                      </c:pt>
                      <c:pt idx="4667">
                        <c:v>7.5</c:v>
                      </c:pt>
                      <c:pt idx="4668">
                        <c:v>5.8</c:v>
                      </c:pt>
                      <c:pt idx="4669">
                        <c:v>5.2</c:v>
                      </c:pt>
                      <c:pt idx="4670">
                        <c:v>2.6</c:v>
                      </c:pt>
                      <c:pt idx="4671">
                        <c:v>7.5</c:v>
                      </c:pt>
                      <c:pt idx="4672">
                        <c:v>6.7</c:v>
                      </c:pt>
                      <c:pt idx="4673">
                        <c:v>6.4</c:v>
                      </c:pt>
                      <c:pt idx="4674">
                        <c:v>7.3</c:v>
                      </c:pt>
                      <c:pt idx="4675">
                        <c:v>3.9</c:v>
                      </c:pt>
                      <c:pt idx="4676">
                        <c:v>5.5</c:v>
                      </c:pt>
                      <c:pt idx="4677">
                        <c:v>1.4</c:v>
                      </c:pt>
                      <c:pt idx="4678">
                        <c:v>3.2</c:v>
                      </c:pt>
                      <c:pt idx="4679">
                        <c:v>3.6</c:v>
                      </c:pt>
                      <c:pt idx="4680">
                        <c:v>4.2</c:v>
                      </c:pt>
                      <c:pt idx="4684">
                        <c:v>5.4</c:v>
                      </c:pt>
                      <c:pt idx="4685">
                        <c:v>4.8</c:v>
                      </c:pt>
                      <c:pt idx="4686">
                        <c:v>7.7</c:v>
                      </c:pt>
                      <c:pt idx="4687">
                        <c:v>5.0999999999999996</c:v>
                      </c:pt>
                      <c:pt idx="4688">
                        <c:v>6.9</c:v>
                      </c:pt>
                      <c:pt idx="4689">
                        <c:v>7.8</c:v>
                      </c:pt>
                      <c:pt idx="4690">
                        <c:v>5.5</c:v>
                      </c:pt>
                      <c:pt idx="4691">
                        <c:v>4</c:v>
                      </c:pt>
                      <c:pt idx="4692">
                        <c:v>3.1</c:v>
                      </c:pt>
                      <c:pt idx="4693">
                        <c:v>9.4</c:v>
                      </c:pt>
                      <c:pt idx="4694">
                        <c:v>8.3000000000000007</c:v>
                      </c:pt>
                      <c:pt idx="4695">
                        <c:v>7.6</c:v>
                      </c:pt>
                      <c:pt idx="4696">
                        <c:v>9.6</c:v>
                      </c:pt>
                      <c:pt idx="4697">
                        <c:v>5.2</c:v>
                      </c:pt>
                      <c:pt idx="4698">
                        <c:v>7.2</c:v>
                      </c:pt>
                      <c:pt idx="4699">
                        <c:v>7.8</c:v>
                      </c:pt>
                      <c:pt idx="4701">
                        <c:v>7.3</c:v>
                      </c:pt>
                      <c:pt idx="4703">
                        <c:v>6.5</c:v>
                      </c:pt>
                      <c:pt idx="4704">
                        <c:v>3.1</c:v>
                      </c:pt>
                      <c:pt idx="4705">
                        <c:v>5.9</c:v>
                      </c:pt>
                      <c:pt idx="4706">
                        <c:v>5.3</c:v>
                      </c:pt>
                      <c:pt idx="4707">
                        <c:v>6.5</c:v>
                      </c:pt>
                      <c:pt idx="4714">
                        <c:v>2.2000000000000002</c:v>
                      </c:pt>
                      <c:pt idx="4717">
                        <c:v>7</c:v>
                      </c:pt>
                      <c:pt idx="4718">
                        <c:v>5.3</c:v>
                      </c:pt>
                      <c:pt idx="4719">
                        <c:v>5.6</c:v>
                      </c:pt>
                      <c:pt idx="4724">
                        <c:v>2</c:v>
                      </c:pt>
                      <c:pt idx="4725">
                        <c:v>4</c:v>
                      </c:pt>
                      <c:pt idx="4726">
                        <c:v>2.2999999999999998</c:v>
                      </c:pt>
                      <c:pt idx="4728">
                        <c:v>4.4000000000000004</c:v>
                      </c:pt>
                      <c:pt idx="4729">
                        <c:v>8.1</c:v>
                      </c:pt>
                      <c:pt idx="4730">
                        <c:v>5.2</c:v>
                      </c:pt>
                      <c:pt idx="4735">
                        <c:v>3.8</c:v>
                      </c:pt>
                      <c:pt idx="4736">
                        <c:v>3.4</c:v>
                      </c:pt>
                      <c:pt idx="4737">
                        <c:v>4.3</c:v>
                      </c:pt>
                      <c:pt idx="4738">
                        <c:v>6.8</c:v>
                      </c:pt>
                      <c:pt idx="4739">
                        <c:v>3.8</c:v>
                      </c:pt>
                      <c:pt idx="4745">
                        <c:v>2.2999999999999998</c:v>
                      </c:pt>
                      <c:pt idx="4746">
                        <c:v>2</c:v>
                      </c:pt>
                      <c:pt idx="4747">
                        <c:v>2.2999999999999998</c:v>
                      </c:pt>
                      <c:pt idx="4749">
                        <c:v>2.2999999999999998</c:v>
                      </c:pt>
                      <c:pt idx="4750">
                        <c:v>4.7</c:v>
                      </c:pt>
                      <c:pt idx="4751">
                        <c:v>3.8</c:v>
                      </c:pt>
                      <c:pt idx="4752">
                        <c:v>2.7</c:v>
                      </c:pt>
                      <c:pt idx="4753">
                        <c:v>3.1</c:v>
                      </c:pt>
                      <c:pt idx="4754">
                        <c:v>4</c:v>
                      </c:pt>
                      <c:pt idx="4755">
                        <c:v>4.5999999999999996</c:v>
                      </c:pt>
                      <c:pt idx="4756">
                        <c:v>5.0999999999999996</c:v>
                      </c:pt>
                      <c:pt idx="4757">
                        <c:v>3.1</c:v>
                      </c:pt>
                      <c:pt idx="4758">
                        <c:v>6.2</c:v>
                      </c:pt>
                      <c:pt idx="4759">
                        <c:v>5.4</c:v>
                      </c:pt>
                      <c:pt idx="4760">
                        <c:v>2.8</c:v>
                      </c:pt>
                      <c:pt idx="4761">
                        <c:v>1.1000000000000001</c:v>
                      </c:pt>
                      <c:pt idx="4762">
                        <c:v>3.6</c:v>
                      </c:pt>
                      <c:pt idx="4763">
                        <c:v>1.9</c:v>
                      </c:pt>
                      <c:pt idx="4764">
                        <c:v>4.5999999999999996</c:v>
                      </c:pt>
                      <c:pt idx="4765">
                        <c:v>6.5</c:v>
                      </c:pt>
                      <c:pt idx="4766">
                        <c:v>2.2999999999999998</c:v>
                      </c:pt>
                      <c:pt idx="4767">
                        <c:v>1.6</c:v>
                      </c:pt>
                      <c:pt idx="4768">
                        <c:v>0.98</c:v>
                      </c:pt>
                      <c:pt idx="4769">
                        <c:v>4</c:v>
                      </c:pt>
                      <c:pt idx="4770">
                        <c:v>5</c:v>
                      </c:pt>
                      <c:pt idx="4771">
                        <c:v>3.7</c:v>
                      </c:pt>
                      <c:pt idx="4772">
                        <c:v>2.5</c:v>
                      </c:pt>
                      <c:pt idx="4773">
                        <c:v>5.3</c:v>
                      </c:pt>
                      <c:pt idx="4774">
                        <c:v>3.3</c:v>
                      </c:pt>
                      <c:pt idx="4775">
                        <c:v>2.9</c:v>
                      </c:pt>
                      <c:pt idx="4776">
                        <c:v>3.1</c:v>
                      </c:pt>
                      <c:pt idx="4777">
                        <c:v>4.0999999999999996</c:v>
                      </c:pt>
                      <c:pt idx="4778">
                        <c:v>4.4000000000000004</c:v>
                      </c:pt>
                      <c:pt idx="4779">
                        <c:v>4.5999999999999996</c:v>
                      </c:pt>
                      <c:pt idx="4780">
                        <c:v>4</c:v>
                      </c:pt>
                      <c:pt idx="4781">
                        <c:v>0.86</c:v>
                      </c:pt>
                      <c:pt idx="4782">
                        <c:v>4.4000000000000004</c:v>
                      </c:pt>
                      <c:pt idx="4783">
                        <c:v>3.7</c:v>
                      </c:pt>
                      <c:pt idx="4784">
                        <c:v>4.4000000000000004</c:v>
                      </c:pt>
                      <c:pt idx="4785">
                        <c:v>1.1000000000000001</c:v>
                      </c:pt>
                      <c:pt idx="4786">
                        <c:v>1.9</c:v>
                      </c:pt>
                      <c:pt idx="4787">
                        <c:v>3.5</c:v>
                      </c:pt>
                      <c:pt idx="4788">
                        <c:v>2.7</c:v>
                      </c:pt>
                      <c:pt idx="4789">
                        <c:v>1.8</c:v>
                      </c:pt>
                      <c:pt idx="4790">
                        <c:v>2.1</c:v>
                      </c:pt>
                      <c:pt idx="4791">
                        <c:v>1.4</c:v>
                      </c:pt>
                      <c:pt idx="4792">
                        <c:v>1.4</c:v>
                      </c:pt>
                      <c:pt idx="4793">
                        <c:v>1.6</c:v>
                      </c:pt>
                      <c:pt idx="4794">
                        <c:v>2.4</c:v>
                      </c:pt>
                      <c:pt idx="4795">
                        <c:v>3.6</c:v>
                      </c:pt>
                      <c:pt idx="4796">
                        <c:v>4.2</c:v>
                      </c:pt>
                      <c:pt idx="4801">
                        <c:v>0.96</c:v>
                      </c:pt>
                      <c:pt idx="4802">
                        <c:v>0.81</c:v>
                      </c:pt>
                      <c:pt idx="4803">
                        <c:v>0.98</c:v>
                      </c:pt>
                      <c:pt idx="4804">
                        <c:v>1.1000000000000001</c:v>
                      </c:pt>
                      <c:pt idx="4805">
                        <c:v>1.2</c:v>
                      </c:pt>
                      <c:pt idx="4806">
                        <c:v>0.46</c:v>
                      </c:pt>
                      <c:pt idx="4807">
                        <c:v>1</c:v>
                      </c:pt>
                      <c:pt idx="4808">
                        <c:v>1</c:v>
                      </c:pt>
                      <c:pt idx="4809">
                        <c:v>0.24</c:v>
                      </c:pt>
                      <c:pt idx="4810">
                        <c:v>1.9E-2</c:v>
                      </c:pt>
                      <c:pt idx="4811">
                        <c:v>0.53</c:v>
                      </c:pt>
                      <c:pt idx="4812">
                        <c:v>4.2</c:v>
                      </c:pt>
                      <c:pt idx="4813">
                        <c:v>6.5</c:v>
                      </c:pt>
                      <c:pt idx="4814">
                        <c:v>8</c:v>
                      </c:pt>
                      <c:pt idx="4815">
                        <c:v>5.4</c:v>
                      </c:pt>
                      <c:pt idx="4816">
                        <c:v>1.7</c:v>
                      </c:pt>
                      <c:pt idx="4817">
                        <c:v>8.1000000000000003E-2</c:v>
                      </c:pt>
                      <c:pt idx="4818">
                        <c:v>0.13</c:v>
                      </c:pt>
                      <c:pt idx="4819">
                        <c:v>0.71</c:v>
                      </c:pt>
                      <c:pt idx="4820">
                        <c:v>1.2</c:v>
                      </c:pt>
                      <c:pt idx="4821">
                        <c:v>1.2</c:v>
                      </c:pt>
                      <c:pt idx="4822">
                        <c:v>3.2</c:v>
                      </c:pt>
                      <c:pt idx="4823">
                        <c:v>2.2000000000000002</c:v>
                      </c:pt>
                      <c:pt idx="4824">
                        <c:v>2</c:v>
                      </c:pt>
                      <c:pt idx="4825">
                        <c:v>4.4000000000000004</c:v>
                      </c:pt>
                      <c:pt idx="4826">
                        <c:v>3.4</c:v>
                      </c:pt>
                      <c:pt idx="4827">
                        <c:v>2.1</c:v>
                      </c:pt>
                      <c:pt idx="4828">
                        <c:v>3.9</c:v>
                      </c:pt>
                      <c:pt idx="4829">
                        <c:v>3.7</c:v>
                      </c:pt>
                      <c:pt idx="4830">
                        <c:v>1.3</c:v>
                      </c:pt>
                      <c:pt idx="4831">
                        <c:v>0.34</c:v>
                      </c:pt>
                      <c:pt idx="4832">
                        <c:v>0.47</c:v>
                      </c:pt>
                      <c:pt idx="4833">
                        <c:v>1.1000000000000001</c:v>
                      </c:pt>
                      <c:pt idx="4834">
                        <c:v>0.92</c:v>
                      </c:pt>
                      <c:pt idx="4835">
                        <c:v>0.7</c:v>
                      </c:pt>
                      <c:pt idx="4836">
                        <c:v>0.68</c:v>
                      </c:pt>
                      <c:pt idx="4837">
                        <c:v>0.22</c:v>
                      </c:pt>
                      <c:pt idx="4838">
                        <c:v>1</c:v>
                      </c:pt>
                      <c:pt idx="4839">
                        <c:v>0.4</c:v>
                      </c:pt>
                      <c:pt idx="4840">
                        <c:v>0.43</c:v>
                      </c:pt>
                      <c:pt idx="4841">
                        <c:v>0.32</c:v>
                      </c:pt>
                      <c:pt idx="4842">
                        <c:v>0.24</c:v>
                      </c:pt>
                      <c:pt idx="4843">
                        <c:v>0.48</c:v>
                      </c:pt>
                      <c:pt idx="4844">
                        <c:v>0.81</c:v>
                      </c:pt>
                      <c:pt idx="4845">
                        <c:v>0.69</c:v>
                      </c:pt>
                      <c:pt idx="4846">
                        <c:v>0.32</c:v>
                      </c:pt>
                      <c:pt idx="4847">
                        <c:v>0.44</c:v>
                      </c:pt>
                      <c:pt idx="4848">
                        <c:v>0.31</c:v>
                      </c:pt>
                      <c:pt idx="4849">
                        <c:v>1.1000000000000001</c:v>
                      </c:pt>
                      <c:pt idx="4850">
                        <c:v>1.8</c:v>
                      </c:pt>
                      <c:pt idx="4851">
                        <c:v>2.4</c:v>
                      </c:pt>
                      <c:pt idx="4852">
                        <c:v>2.2000000000000002</c:v>
                      </c:pt>
                      <c:pt idx="4853">
                        <c:v>3.2</c:v>
                      </c:pt>
                      <c:pt idx="4854">
                        <c:v>3.1</c:v>
                      </c:pt>
                      <c:pt idx="4855">
                        <c:v>3.1</c:v>
                      </c:pt>
                      <c:pt idx="4856">
                        <c:v>4.7</c:v>
                      </c:pt>
                      <c:pt idx="4857">
                        <c:v>1.4</c:v>
                      </c:pt>
                      <c:pt idx="4858">
                        <c:v>2</c:v>
                      </c:pt>
                      <c:pt idx="4859">
                        <c:v>2.4</c:v>
                      </c:pt>
                      <c:pt idx="4860">
                        <c:v>4</c:v>
                      </c:pt>
                      <c:pt idx="4861">
                        <c:v>3.5</c:v>
                      </c:pt>
                      <c:pt idx="4862">
                        <c:v>6.1</c:v>
                      </c:pt>
                      <c:pt idx="4863">
                        <c:v>5.3</c:v>
                      </c:pt>
                      <c:pt idx="4864">
                        <c:v>0.39</c:v>
                      </c:pt>
                      <c:pt idx="4865">
                        <c:v>0.3</c:v>
                      </c:pt>
                      <c:pt idx="4866">
                        <c:v>2.5</c:v>
                      </c:pt>
                      <c:pt idx="4867">
                        <c:v>2.1</c:v>
                      </c:pt>
                      <c:pt idx="4870">
                        <c:v>2.2999999999999998</c:v>
                      </c:pt>
                      <c:pt idx="4871">
                        <c:v>4.7</c:v>
                      </c:pt>
                      <c:pt idx="4872">
                        <c:v>2.7</c:v>
                      </c:pt>
                      <c:pt idx="4873">
                        <c:v>3.1</c:v>
                      </c:pt>
                      <c:pt idx="4874">
                        <c:v>3.2</c:v>
                      </c:pt>
                      <c:pt idx="4875">
                        <c:v>5.4</c:v>
                      </c:pt>
                      <c:pt idx="4876">
                        <c:v>5</c:v>
                      </c:pt>
                      <c:pt idx="4877">
                        <c:v>3.5</c:v>
                      </c:pt>
                      <c:pt idx="4878">
                        <c:v>4.0999999999999996</c:v>
                      </c:pt>
                      <c:pt idx="4879">
                        <c:v>2.9</c:v>
                      </c:pt>
                      <c:pt idx="4880">
                        <c:v>2.9</c:v>
                      </c:pt>
                      <c:pt idx="4881">
                        <c:v>4.5</c:v>
                      </c:pt>
                      <c:pt idx="4882">
                        <c:v>4.3</c:v>
                      </c:pt>
                      <c:pt idx="4883">
                        <c:v>5.2</c:v>
                      </c:pt>
                      <c:pt idx="4884">
                        <c:v>5.7</c:v>
                      </c:pt>
                      <c:pt idx="4885">
                        <c:v>1.8</c:v>
                      </c:pt>
                      <c:pt idx="4886">
                        <c:v>1.7</c:v>
                      </c:pt>
                      <c:pt idx="4887">
                        <c:v>2.5</c:v>
                      </c:pt>
                      <c:pt idx="4888">
                        <c:v>1.7</c:v>
                      </c:pt>
                      <c:pt idx="4889">
                        <c:v>1.6</c:v>
                      </c:pt>
                      <c:pt idx="4890">
                        <c:v>1.6</c:v>
                      </c:pt>
                      <c:pt idx="4891">
                        <c:v>1.1000000000000001</c:v>
                      </c:pt>
                      <c:pt idx="4892">
                        <c:v>2.4</c:v>
                      </c:pt>
                      <c:pt idx="4893">
                        <c:v>0.76</c:v>
                      </c:pt>
                      <c:pt idx="4894">
                        <c:v>2.2000000000000002</c:v>
                      </c:pt>
                      <c:pt idx="4895">
                        <c:v>2.7</c:v>
                      </c:pt>
                      <c:pt idx="4896">
                        <c:v>4</c:v>
                      </c:pt>
                      <c:pt idx="4897">
                        <c:v>2.5</c:v>
                      </c:pt>
                      <c:pt idx="4898">
                        <c:v>1.4</c:v>
                      </c:pt>
                      <c:pt idx="4899">
                        <c:v>1.4</c:v>
                      </c:pt>
                      <c:pt idx="4900">
                        <c:v>0.88</c:v>
                      </c:pt>
                      <c:pt idx="4901">
                        <c:v>1</c:v>
                      </c:pt>
                      <c:pt idx="4902">
                        <c:v>2.6</c:v>
                      </c:pt>
                      <c:pt idx="4903">
                        <c:v>1.2</c:v>
                      </c:pt>
                      <c:pt idx="4904">
                        <c:v>1.9</c:v>
                      </c:pt>
                      <c:pt idx="4905">
                        <c:v>1.8</c:v>
                      </c:pt>
                      <c:pt idx="4906">
                        <c:v>1.4</c:v>
                      </c:pt>
                      <c:pt idx="4907">
                        <c:v>0.52</c:v>
                      </c:pt>
                      <c:pt idx="4908">
                        <c:v>0.77</c:v>
                      </c:pt>
                      <c:pt idx="4909">
                        <c:v>1.4</c:v>
                      </c:pt>
                      <c:pt idx="4910">
                        <c:v>0.23</c:v>
                      </c:pt>
                      <c:pt idx="4911">
                        <c:v>4.8</c:v>
                      </c:pt>
                      <c:pt idx="4912">
                        <c:v>3.9</c:v>
                      </c:pt>
                      <c:pt idx="4913">
                        <c:v>4.5</c:v>
                      </c:pt>
                      <c:pt idx="4914">
                        <c:v>3.1</c:v>
                      </c:pt>
                      <c:pt idx="4915">
                        <c:v>3.3</c:v>
                      </c:pt>
                      <c:pt idx="4916">
                        <c:v>2.5</c:v>
                      </c:pt>
                      <c:pt idx="4917">
                        <c:v>5.3</c:v>
                      </c:pt>
                      <c:pt idx="4918">
                        <c:v>4.5999999999999996</c:v>
                      </c:pt>
                      <c:pt idx="4919">
                        <c:v>5.8</c:v>
                      </c:pt>
                      <c:pt idx="4920">
                        <c:v>6.7</c:v>
                      </c:pt>
                      <c:pt idx="4921">
                        <c:v>2.5</c:v>
                      </c:pt>
                      <c:pt idx="4922">
                        <c:v>2.6</c:v>
                      </c:pt>
                      <c:pt idx="4923">
                        <c:v>1.2</c:v>
                      </c:pt>
                      <c:pt idx="4924">
                        <c:v>2.2999999999999998</c:v>
                      </c:pt>
                      <c:pt idx="4925">
                        <c:v>4.2</c:v>
                      </c:pt>
                      <c:pt idx="4926">
                        <c:v>2.2000000000000002</c:v>
                      </c:pt>
                      <c:pt idx="4927">
                        <c:v>3.4</c:v>
                      </c:pt>
                      <c:pt idx="4928">
                        <c:v>0.89</c:v>
                      </c:pt>
                      <c:pt idx="4929">
                        <c:v>3.4</c:v>
                      </c:pt>
                      <c:pt idx="4930">
                        <c:v>3.4</c:v>
                      </c:pt>
                      <c:pt idx="4931">
                        <c:v>5.2</c:v>
                      </c:pt>
                      <c:pt idx="4932">
                        <c:v>2.1</c:v>
                      </c:pt>
                      <c:pt idx="4933">
                        <c:v>6.1</c:v>
                      </c:pt>
                      <c:pt idx="4934">
                        <c:v>3.8</c:v>
                      </c:pt>
                      <c:pt idx="4935">
                        <c:v>3.5</c:v>
                      </c:pt>
                      <c:pt idx="4936">
                        <c:v>2.5</c:v>
                      </c:pt>
                      <c:pt idx="4937">
                        <c:v>1.1000000000000001</c:v>
                      </c:pt>
                      <c:pt idx="4938">
                        <c:v>2.6</c:v>
                      </c:pt>
                      <c:pt idx="4939">
                        <c:v>1.5</c:v>
                      </c:pt>
                      <c:pt idx="4940">
                        <c:v>2</c:v>
                      </c:pt>
                      <c:pt idx="4941">
                        <c:v>2.6</c:v>
                      </c:pt>
                      <c:pt idx="4942">
                        <c:v>3.6</c:v>
                      </c:pt>
                      <c:pt idx="4943">
                        <c:v>2.1</c:v>
                      </c:pt>
                      <c:pt idx="4944">
                        <c:v>2.6</c:v>
                      </c:pt>
                      <c:pt idx="4945">
                        <c:v>5.6</c:v>
                      </c:pt>
                      <c:pt idx="4946">
                        <c:v>5.0999999999999996</c:v>
                      </c:pt>
                      <c:pt idx="4947">
                        <c:v>2.5</c:v>
                      </c:pt>
                      <c:pt idx="4948">
                        <c:v>2.5</c:v>
                      </c:pt>
                      <c:pt idx="4949">
                        <c:v>0.99</c:v>
                      </c:pt>
                      <c:pt idx="4950">
                        <c:v>1.9</c:v>
                      </c:pt>
                      <c:pt idx="4951">
                        <c:v>5.3</c:v>
                      </c:pt>
                      <c:pt idx="4952">
                        <c:v>5.4</c:v>
                      </c:pt>
                      <c:pt idx="4953">
                        <c:v>6.7</c:v>
                      </c:pt>
                      <c:pt idx="4954">
                        <c:v>5.4</c:v>
                      </c:pt>
                      <c:pt idx="4955">
                        <c:v>5.4</c:v>
                      </c:pt>
                      <c:pt idx="4956">
                        <c:v>4</c:v>
                      </c:pt>
                      <c:pt idx="4957">
                        <c:v>3.4</c:v>
                      </c:pt>
                      <c:pt idx="4958">
                        <c:v>3.7</c:v>
                      </c:pt>
                      <c:pt idx="4959">
                        <c:v>5.6</c:v>
                      </c:pt>
                      <c:pt idx="4960">
                        <c:v>4.9000000000000004</c:v>
                      </c:pt>
                      <c:pt idx="4961">
                        <c:v>5</c:v>
                      </c:pt>
                      <c:pt idx="4962">
                        <c:v>5.2</c:v>
                      </c:pt>
                      <c:pt idx="4963">
                        <c:v>2.9</c:v>
                      </c:pt>
                      <c:pt idx="4964">
                        <c:v>3.2</c:v>
                      </c:pt>
                      <c:pt idx="4965">
                        <c:v>4.4000000000000004</c:v>
                      </c:pt>
                      <c:pt idx="4966">
                        <c:v>2.7</c:v>
                      </c:pt>
                      <c:pt idx="4967">
                        <c:v>1.8</c:v>
                      </c:pt>
                      <c:pt idx="4968">
                        <c:v>4.5999999999999996</c:v>
                      </c:pt>
                      <c:pt idx="4969">
                        <c:v>2.5</c:v>
                      </c:pt>
                      <c:pt idx="4970">
                        <c:v>2.4</c:v>
                      </c:pt>
                      <c:pt idx="4971">
                        <c:v>2.5</c:v>
                      </c:pt>
                      <c:pt idx="4972">
                        <c:v>2</c:v>
                      </c:pt>
                      <c:pt idx="4973">
                        <c:v>3</c:v>
                      </c:pt>
                      <c:pt idx="4974">
                        <c:v>6.7</c:v>
                      </c:pt>
                      <c:pt idx="4975">
                        <c:v>5.7</c:v>
                      </c:pt>
                      <c:pt idx="4976">
                        <c:v>4.9000000000000004</c:v>
                      </c:pt>
                      <c:pt idx="4977">
                        <c:v>3.5</c:v>
                      </c:pt>
                      <c:pt idx="4978">
                        <c:v>2.7</c:v>
                      </c:pt>
                      <c:pt idx="4979">
                        <c:v>2</c:v>
                      </c:pt>
                      <c:pt idx="4980">
                        <c:v>5.4</c:v>
                      </c:pt>
                      <c:pt idx="4981">
                        <c:v>5.7</c:v>
                      </c:pt>
                      <c:pt idx="4982">
                        <c:v>6.7</c:v>
                      </c:pt>
                      <c:pt idx="4983">
                        <c:v>4.9000000000000004</c:v>
                      </c:pt>
                      <c:pt idx="4984">
                        <c:v>2</c:v>
                      </c:pt>
                      <c:pt idx="4985">
                        <c:v>1</c:v>
                      </c:pt>
                      <c:pt idx="4986">
                        <c:v>1.2</c:v>
                      </c:pt>
                      <c:pt idx="4987">
                        <c:v>2.7</c:v>
                      </c:pt>
                      <c:pt idx="4988">
                        <c:v>2.6</c:v>
                      </c:pt>
                      <c:pt idx="4989">
                        <c:v>4.5</c:v>
                      </c:pt>
                      <c:pt idx="4990">
                        <c:v>5</c:v>
                      </c:pt>
                      <c:pt idx="4991">
                        <c:v>0.1</c:v>
                      </c:pt>
                      <c:pt idx="4992">
                        <c:v>2.5</c:v>
                      </c:pt>
                      <c:pt idx="4993">
                        <c:v>2.7</c:v>
                      </c:pt>
                      <c:pt idx="4994">
                        <c:v>7.3</c:v>
                      </c:pt>
                      <c:pt idx="4995">
                        <c:v>7.8</c:v>
                      </c:pt>
                      <c:pt idx="4996">
                        <c:v>5.9</c:v>
                      </c:pt>
                      <c:pt idx="4997">
                        <c:v>5.6</c:v>
                      </c:pt>
                      <c:pt idx="4998">
                        <c:v>2.6</c:v>
                      </c:pt>
                      <c:pt idx="4999">
                        <c:v>3</c:v>
                      </c:pt>
                      <c:pt idx="5000">
                        <c:v>3.6</c:v>
                      </c:pt>
                      <c:pt idx="5001">
                        <c:v>1.2</c:v>
                      </c:pt>
                      <c:pt idx="5002">
                        <c:v>1.8</c:v>
                      </c:pt>
                      <c:pt idx="5003">
                        <c:v>5.5</c:v>
                      </c:pt>
                      <c:pt idx="5004">
                        <c:v>4.5999999999999996</c:v>
                      </c:pt>
                      <c:pt idx="5005">
                        <c:v>1.6</c:v>
                      </c:pt>
                      <c:pt idx="5006">
                        <c:v>4</c:v>
                      </c:pt>
                      <c:pt idx="5007">
                        <c:v>3.2</c:v>
                      </c:pt>
                      <c:pt idx="5008">
                        <c:v>5.7</c:v>
                      </c:pt>
                      <c:pt idx="5009">
                        <c:v>1.3</c:v>
                      </c:pt>
                      <c:pt idx="5010">
                        <c:v>8.1</c:v>
                      </c:pt>
                      <c:pt idx="5011">
                        <c:v>4.5</c:v>
                      </c:pt>
                      <c:pt idx="5012">
                        <c:v>4.7</c:v>
                      </c:pt>
                      <c:pt idx="5013">
                        <c:v>4.3</c:v>
                      </c:pt>
                      <c:pt idx="5014">
                        <c:v>7.3</c:v>
                      </c:pt>
                      <c:pt idx="5015">
                        <c:v>6.7</c:v>
                      </c:pt>
                      <c:pt idx="5016">
                        <c:v>5.4</c:v>
                      </c:pt>
                      <c:pt idx="5017">
                        <c:v>4.5</c:v>
                      </c:pt>
                      <c:pt idx="5018">
                        <c:v>5.2</c:v>
                      </c:pt>
                      <c:pt idx="5019">
                        <c:v>3.3</c:v>
                      </c:pt>
                      <c:pt idx="5020">
                        <c:v>2.2000000000000002</c:v>
                      </c:pt>
                      <c:pt idx="5021">
                        <c:v>4.9000000000000004</c:v>
                      </c:pt>
                      <c:pt idx="5022">
                        <c:v>7</c:v>
                      </c:pt>
                      <c:pt idx="5023">
                        <c:v>4.8</c:v>
                      </c:pt>
                      <c:pt idx="5024">
                        <c:v>6.3</c:v>
                      </c:pt>
                      <c:pt idx="5025">
                        <c:v>5.0999999999999996</c:v>
                      </c:pt>
                      <c:pt idx="5026">
                        <c:v>3.4</c:v>
                      </c:pt>
                      <c:pt idx="5027">
                        <c:v>6.6</c:v>
                      </c:pt>
                      <c:pt idx="5028">
                        <c:v>6.8</c:v>
                      </c:pt>
                      <c:pt idx="5029">
                        <c:v>7.1</c:v>
                      </c:pt>
                      <c:pt idx="5030">
                        <c:v>3.3</c:v>
                      </c:pt>
                      <c:pt idx="5031">
                        <c:v>0.67</c:v>
                      </c:pt>
                      <c:pt idx="5032">
                        <c:v>1</c:v>
                      </c:pt>
                      <c:pt idx="5033">
                        <c:v>0.99</c:v>
                      </c:pt>
                      <c:pt idx="5034">
                        <c:v>1.5</c:v>
                      </c:pt>
                      <c:pt idx="5035">
                        <c:v>6.7</c:v>
                      </c:pt>
                      <c:pt idx="5036">
                        <c:v>3.9</c:v>
                      </c:pt>
                      <c:pt idx="5037">
                        <c:v>5.6</c:v>
                      </c:pt>
                      <c:pt idx="5038">
                        <c:v>7.3</c:v>
                      </c:pt>
                      <c:pt idx="5039">
                        <c:v>4.2</c:v>
                      </c:pt>
                      <c:pt idx="5040">
                        <c:v>3.5</c:v>
                      </c:pt>
                      <c:pt idx="5041">
                        <c:v>3.2</c:v>
                      </c:pt>
                      <c:pt idx="5042">
                        <c:v>4.4000000000000004</c:v>
                      </c:pt>
                      <c:pt idx="5043">
                        <c:v>5.2</c:v>
                      </c:pt>
                      <c:pt idx="5044">
                        <c:v>5.4</c:v>
                      </c:pt>
                      <c:pt idx="5045">
                        <c:v>5.5</c:v>
                      </c:pt>
                      <c:pt idx="5046">
                        <c:v>4.7</c:v>
                      </c:pt>
                      <c:pt idx="5047">
                        <c:v>2.2999999999999998</c:v>
                      </c:pt>
                      <c:pt idx="5048">
                        <c:v>2.4</c:v>
                      </c:pt>
                      <c:pt idx="5049">
                        <c:v>4.0999999999999996</c:v>
                      </c:pt>
                      <c:pt idx="5050">
                        <c:v>6</c:v>
                      </c:pt>
                      <c:pt idx="5051">
                        <c:v>5.7</c:v>
                      </c:pt>
                      <c:pt idx="5052">
                        <c:v>6</c:v>
                      </c:pt>
                      <c:pt idx="5053">
                        <c:v>5</c:v>
                      </c:pt>
                      <c:pt idx="5054">
                        <c:v>3.3</c:v>
                      </c:pt>
                      <c:pt idx="5055">
                        <c:v>3.2</c:v>
                      </c:pt>
                      <c:pt idx="5056">
                        <c:v>3</c:v>
                      </c:pt>
                      <c:pt idx="5057">
                        <c:v>7</c:v>
                      </c:pt>
                      <c:pt idx="5058">
                        <c:v>6</c:v>
                      </c:pt>
                      <c:pt idx="5059">
                        <c:v>6.6</c:v>
                      </c:pt>
                      <c:pt idx="5060">
                        <c:v>5.8</c:v>
                      </c:pt>
                      <c:pt idx="5061">
                        <c:v>3.5</c:v>
                      </c:pt>
                      <c:pt idx="5062">
                        <c:v>3.6</c:v>
                      </c:pt>
                      <c:pt idx="5063">
                        <c:v>5.0999999999999996</c:v>
                      </c:pt>
                      <c:pt idx="5064">
                        <c:v>2.2999999999999998</c:v>
                      </c:pt>
                      <c:pt idx="5065">
                        <c:v>7.2</c:v>
                      </c:pt>
                      <c:pt idx="5066">
                        <c:v>1.4</c:v>
                      </c:pt>
                      <c:pt idx="5067">
                        <c:v>3.2</c:v>
                      </c:pt>
                      <c:pt idx="5068">
                        <c:v>6.9</c:v>
                      </c:pt>
                      <c:pt idx="5069">
                        <c:v>2.7</c:v>
                      </c:pt>
                      <c:pt idx="5070">
                        <c:v>4</c:v>
                      </c:pt>
                      <c:pt idx="5071">
                        <c:v>2.1</c:v>
                      </c:pt>
                      <c:pt idx="5072">
                        <c:v>3</c:v>
                      </c:pt>
                      <c:pt idx="5073">
                        <c:v>0.94</c:v>
                      </c:pt>
                      <c:pt idx="5074">
                        <c:v>0.92</c:v>
                      </c:pt>
                      <c:pt idx="5075">
                        <c:v>0.89</c:v>
                      </c:pt>
                      <c:pt idx="5076">
                        <c:v>0.24</c:v>
                      </c:pt>
                      <c:pt idx="5077">
                        <c:v>1.4</c:v>
                      </c:pt>
                      <c:pt idx="5078">
                        <c:v>2.4</c:v>
                      </c:pt>
                      <c:pt idx="5079">
                        <c:v>4.9000000000000004</c:v>
                      </c:pt>
                      <c:pt idx="5080">
                        <c:v>3.5</c:v>
                      </c:pt>
                      <c:pt idx="5081">
                        <c:v>3.1</c:v>
                      </c:pt>
                      <c:pt idx="5082">
                        <c:v>1</c:v>
                      </c:pt>
                      <c:pt idx="5083">
                        <c:v>3.1</c:v>
                      </c:pt>
                      <c:pt idx="5084">
                        <c:v>3.2</c:v>
                      </c:pt>
                      <c:pt idx="5085">
                        <c:v>3.1</c:v>
                      </c:pt>
                      <c:pt idx="5086">
                        <c:v>4.7</c:v>
                      </c:pt>
                      <c:pt idx="5087">
                        <c:v>4.0999999999999996</c:v>
                      </c:pt>
                      <c:pt idx="5088">
                        <c:v>3.9</c:v>
                      </c:pt>
                      <c:pt idx="5089">
                        <c:v>4.0999999999999996</c:v>
                      </c:pt>
                      <c:pt idx="5090">
                        <c:v>4.3</c:v>
                      </c:pt>
                      <c:pt idx="5091">
                        <c:v>5.4</c:v>
                      </c:pt>
                      <c:pt idx="5092">
                        <c:v>6.7</c:v>
                      </c:pt>
                      <c:pt idx="5093">
                        <c:v>16</c:v>
                      </c:pt>
                      <c:pt idx="5094">
                        <c:v>8.1</c:v>
                      </c:pt>
                      <c:pt idx="5095">
                        <c:v>5.5</c:v>
                      </c:pt>
                      <c:pt idx="5096">
                        <c:v>3.2</c:v>
                      </c:pt>
                      <c:pt idx="5097">
                        <c:v>2.5</c:v>
                      </c:pt>
                      <c:pt idx="5098">
                        <c:v>3.4</c:v>
                      </c:pt>
                      <c:pt idx="5099">
                        <c:v>4.3</c:v>
                      </c:pt>
                      <c:pt idx="5100">
                        <c:v>3.8</c:v>
                      </c:pt>
                      <c:pt idx="5101">
                        <c:v>4.7</c:v>
                      </c:pt>
                      <c:pt idx="5102">
                        <c:v>2.6</c:v>
                      </c:pt>
                      <c:pt idx="5103">
                        <c:v>1.5</c:v>
                      </c:pt>
                      <c:pt idx="5104">
                        <c:v>2.5</c:v>
                      </c:pt>
                      <c:pt idx="5105">
                        <c:v>1.5</c:v>
                      </c:pt>
                      <c:pt idx="5106">
                        <c:v>2.1</c:v>
                      </c:pt>
                      <c:pt idx="5107">
                        <c:v>1.5</c:v>
                      </c:pt>
                      <c:pt idx="5108">
                        <c:v>2.7</c:v>
                      </c:pt>
                      <c:pt idx="5109">
                        <c:v>1.6</c:v>
                      </c:pt>
                      <c:pt idx="5110">
                        <c:v>2.8</c:v>
                      </c:pt>
                      <c:pt idx="5122">
                        <c:v>0.93</c:v>
                      </c:pt>
                      <c:pt idx="5123">
                        <c:v>4.9000000000000004</c:v>
                      </c:pt>
                      <c:pt idx="5124">
                        <c:v>2.7</c:v>
                      </c:pt>
                      <c:pt idx="5125">
                        <c:v>5.0999999999999996</c:v>
                      </c:pt>
                      <c:pt idx="5126">
                        <c:v>4</c:v>
                      </c:pt>
                      <c:pt idx="5127">
                        <c:v>4.9000000000000004</c:v>
                      </c:pt>
                      <c:pt idx="5128">
                        <c:v>4.0999999999999996</c:v>
                      </c:pt>
                      <c:pt idx="5129">
                        <c:v>3.9</c:v>
                      </c:pt>
                      <c:pt idx="5130">
                        <c:v>4.4000000000000004</c:v>
                      </c:pt>
                      <c:pt idx="5131">
                        <c:v>2</c:v>
                      </c:pt>
                      <c:pt idx="5132">
                        <c:v>3.5</c:v>
                      </c:pt>
                      <c:pt idx="5133">
                        <c:v>8.1</c:v>
                      </c:pt>
                      <c:pt idx="5134">
                        <c:v>8.5</c:v>
                      </c:pt>
                      <c:pt idx="5135">
                        <c:v>5.6</c:v>
                      </c:pt>
                      <c:pt idx="5137">
                        <c:v>3.6</c:v>
                      </c:pt>
                      <c:pt idx="5138">
                        <c:v>2.6</c:v>
                      </c:pt>
                      <c:pt idx="5139">
                        <c:v>2.4</c:v>
                      </c:pt>
                      <c:pt idx="5140">
                        <c:v>3.5</c:v>
                      </c:pt>
                      <c:pt idx="5141">
                        <c:v>3.5</c:v>
                      </c:pt>
                      <c:pt idx="5142">
                        <c:v>3.7</c:v>
                      </c:pt>
                      <c:pt idx="5143">
                        <c:v>5.5</c:v>
                      </c:pt>
                      <c:pt idx="5144">
                        <c:v>4.3</c:v>
                      </c:pt>
                      <c:pt idx="5145">
                        <c:v>2.1</c:v>
                      </c:pt>
                      <c:pt idx="5146">
                        <c:v>2.8</c:v>
                      </c:pt>
                      <c:pt idx="5147">
                        <c:v>2</c:v>
                      </c:pt>
                      <c:pt idx="5148">
                        <c:v>2.9</c:v>
                      </c:pt>
                      <c:pt idx="5149">
                        <c:v>1.3</c:v>
                      </c:pt>
                      <c:pt idx="5150">
                        <c:v>4.0999999999999996</c:v>
                      </c:pt>
                      <c:pt idx="5151">
                        <c:v>3.5</c:v>
                      </c:pt>
                      <c:pt idx="5152">
                        <c:v>1.3</c:v>
                      </c:pt>
                      <c:pt idx="5153">
                        <c:v>2.2999999999999998</c:v>
                      </c:pt>
                      <c:pt idx="5154">
                        <c:v>3.4</c:v>
                      </c:pt>
                      <c:pt idx="5155">
                        <c:v>3.9</c:v>
                      </c:pt>
                      <c:pt idx="5156">
                        <c:v>3</c:v>
                      </c:pt>
                      <c:pt idx="5157">
                        <c:v>4.5</c:v>
                      </c:pt>
                      <c:pt idx="5158">
                        <c:v>2.6</c:v>
                      </c:pt>
                      <c:pt idx="5159">
                        <c:v>2.1</c:v>
                      </c:pt>
                      <c:pt idx="5160">
                        <c:v>3.4</c:v>
                      </c:pt>
                      <c:pt idx="5161">
                        <c:v>3.4</c:v>
                      </c:pt>
                      <c:pt idx="5162">
                        <c:v>4.5999999999999996</c:v>
                      </c:pt>
                      <c:pt idx="5163">
                        <c:v>4</c:v>
                      </c:pt>
                      <c:pt idx="5164">
                        <c:v>4</c:v>
                      </c:pt>
                      <c:pt idx="5165">
                        <c:v>3.8</c:v>
                      </c:pt>
                      <c:pt idx="5166">
                        <c:v>2.6</c:v>
                      </c:pt>
                      <c:pt idx="5167">
                        <c:v>1.5</c:v>
                      </c:pt>
                      <c:pt idx="5168">
                        <c:v>3.3</c:v>
                      </c:pt>
                      <c:pt idx="5169">
                        <c:v>3.1</c:v>
                      </c:pt>
                      <c:pt idx="5170">
                        <c:v>3.5</c:v>
                      </c:pt>
                      <c:pt idx="5171">
                        <c:v>4.0999999999999996</c:v>
                      </c:pt>
                      <c:pt idx="5172">
                        <c:v>1.9</c:v>
                      </c:pt>
                      <c:pt idx="5173">
                        <c:v>2.4</c:v>
                      </c:pt>
                      <c:pt idx="5174">
                        <c:v>2.2000000000000002</c:v>
                      </c:pt>
                      <c:pt idx="5175">
                        <c:v>3.1</c:v>
                      </c:pt>
                      <c:pt idx="5176">
                        <c:v>6.4</c:v>
                      </c:pt>
                      <c:pt idx="5177">
                        <c:v>7.1</c:v>
                      </c:pt>
                      <c:pt idx="5178">
                        <c:v>4.5</c:v>
                      </c:pt>
                      <c:pt idx="5179">
                        <c:v>3.7</c:v>
                      </c:pt>
                      <c:pt idx="5180">
                        <c:v>2.8</c:v>
                      </c:pt>
                      <c:pt idx="5181">
                        <c:v>3.8</c:v>
                      </c:pt>
                      <c:pt idx="5182">
                        <c:v>1.7</c:v>
                      </c:pt>
                      <c:pt idx="5183">
                        <c:v>1.2</c:v>
                      </c:pt>
                      <c:pt idx="5184">
                        <c:v>3.5</c:v>
                      </c:pt>
                      <c:pt idx="5185">
                        <c:v>4.4000000000000004</c:v>
                      </c:pt>
                      <c:pt idx="5186">
                        <c:v>6.4</c:v>
                      </c:pt>
                      <c:pt idx="5187">
                        <c:v>1.8</c:v>
                      </c:pt>
                      <c:pt idx="5188">
                        <c:v>2.7</c:v>
                      </c:pt>
                      <c:pt idx="5189">
                        <c:v>4.7</c:v>
                      </c:pt>
                      <c:pt idx="5190">
                        <c:v>3.6</c:v>
                      </c:pt>
                      <c:pt idx="5191">
                        <c:v>3.7</c:v>
                      </c:pt>
                      <c:pt idx="5192">
                        <c:v>3.3</c:v>
                      </c:pt>
                      <c:pt idx="5193">
                        <c:v>3.2</c:v>
                      </c:pt>
                      <c:pt idx="5194">
                        <c:v>2.5</c:v>
                      </c:pt>
                      <c:pt idx="5195">
                        <c:v>1.2</c:v>
                      </c:pt>
                      <c:pt idx="5196">
                        <c:v>2.5</c:v>
                      </c:pt>
                      <c:pt idx="5197">
                        <c:v>2.5</c:v>
                      </c:pt>
                      <c:pt idx="5198">
                        <c:v>0.95</c:v>
                      </c:pt>
                      <c:pt idx="5199">
                        <c:v>1.1000000000000001</c:v>
                      </c:pt>
                      <c:pt idx="5200">
                        <c:v>4</c:v>
                      </c:pt>
                      <c:pt idx="5201">
                        <c:v>3.5</c:v>
                      </c:pt>
                      <c:pt idx="5202">
                        <c:v>4.0999999999999996</c:v>
                      </c:pt>
                      <c:pt idx="5203">
                        <c:v>3.8</c:v>
                      </c:pt>
                      <c:pt idx="5204">
                        <c:v>5.9</c:v>
                      </c:pt>
                      <c:pt idx="5205">
                        <c:v>5.9</c:v>
                      </c:pt>
                      <c:pt idx="5206">
                        <c:v>3.7</c:v>
                      </c:pt>
                      <c:pt idx="5207">
                        <c:v>2.1</c:v>
                      </c:pt>
                      <c:pt idx="5210">
                        <c:v>3.3</c:v>
                      </c:pt>
                      <c:pt idx="5211">
                        <c:v>2.2000000000000002</c:v>
                      </c:pt>
                      <c:pt idx="5212">
                        <c:v>3.7</c:v>
                      </c:pt>
                      <c:pt idx="5213">
                        <c:v>2.9</c:v>
                      </c:pt>
                      <c:pt idx="5214">
                        <c:v>1.7</c:v>
                      </c:pt>
                      <c:pt idx="5215">
                        <c:v>3.3</c:v>
                      </c:pt>
                      <c:pt idx="5216">
                        <c:v>1.6</c:v>
                      </c:pt>
                      <c:pt idx="5217">
                        <c:v>1.1000000000000001</c:v>
                      </c:pt>
                      <c:pt idx="5218">
                        <c:v>1.5</c:v>
                      </c:pt>
                      <c:pt idx="5219">
                        <c:v>3</c:v>
                      </c:pt>
                      <c:pt idx="5220">
                        <c:v>2.5</c:v>
                      </c:pt>
                      <c:pt idx="5221">
                        <c:v>3.4000000000000002E-2</c:v>
                      </c:pt>
                      <c:pt idx="5222">
                        <c:v>0.35</c:v>
                      </c:pt>
                      <c:pt idx="5223">
                        <c:v>0.92</c:v>
                      </c:pt>
                      <c:pt idx="5224">
                        <c:v>1.9</c:v>
                      </c:pt>
                      <c:pt idx="5225">
                        <c:v>3.3</c:v>
                      </c:pt>
                      <c:pt idx="5226">
                        <c:v>3.9</c:v>
                      </c:pt>
                      <c:pt idx="5227">
                        <c:v>2.5</c:v>
                      </c:pt>
                      <c:pt idx="5228">
                        <c:v>1.6</c:v>
                      </c:pt>
                      <c:pt idx="5229">
                        <c:v>2</c:v>
                      </c:pt>
                      <c:pt idx="5230">
                        <c:v>1.5</c:v>
                      </c:pt>
                      <c:pt idx="5231">
                        <c:v>2.5</c:v>
                      </c:pt>
                      <c:pt idx="5232">
                        <c:v>4.0999999999999996</c:v>
                      </c:pt>
                      <c:pt idx="5233">
                        <c:v>7.1</c:v>
                      </c:pt>
                      <c:pt idx="5234">
                        <c:v>4</c:v>
                      </c:pt>
                      <c:pt idx="5235">
                        <c:v>0.59</c:v>
                      </c:pt>
                      <c:pt idx="5236">
                        <c:v>1.1000000000000001</c:v>
                      </c:pt>
                      <c:pt idx="5237">
                        <c:v>2.8</c:v>
                      </c:pt>
                      <c:pt idx="5242">
                        <c:v>3</c:v>
                      </c:pt>
                      <c:pt idx="5243">
                        <c:v>2.6</c:v>
                      </c:pt>
                      <c:pt idx="5244">
                        <c:v>2.2000000000000002</c:v>
                      </c:pt>
                      <c:pt idx="5245">
                        <c:v>3.6</c:v>
                      </c:pt>
                      <c:pt idx="5246">
                        <c:v>2.7</c:v>
                      </c:pt>
                      <c:pt idx="5247">
                        <c:v>1.9</c:v>
                      </c:pt>
                      <c:pt idx="5248">
                        <c:v>3.3</c:v>
                      </c:pt>
                      <c:pt idx="5249">
                        <c:v>4</c:v>
                      </c:pt>
                      <c:pt idx="5250">
                        <c:v>4.8</c:v>
                      </c:pt>
                      <c:pt idx="5251">
                        <c:v>3.1</c:v>
                      </c:pt>
                      <c:pt idx="5252">
                        <c:v>4.2</c:v>
                      </c:pt>
                      <c:pt idx="5254">
                        <c:v>3.2</c:v>
                      </c:pt>
                      <c:pt idx="5255">
                        <c:v>4.4000000000000004</c:v>
                      </c:pt>
                      <c:pt idx="5256">
                        <c:v>4.5</c:v>
                      </c:pt>
                      <c:pt idx="5257">
                        <c:v>2.7</c:v>
                      </c:pt>
                      <c:pt idx="5258">
                        <c:v>3.1</c:v>
                      </c:pt>
                      <c:pt idx="5259">
                        <c:v>1.8</c:v>
                      </c:pt>
                      <c:pt idx="5260">
                        <c:v>1.2</c:v>
                      </c:pt>
                      <c:pt idx="5261">
                        <c:v>3.1</c:v>
                      </c:pt>
                      <c:pt idx="5262">
                        <c:v>4.9000000000000004</c:v>
                      </c:pt>
                      <c:pt idx="5263">
                        <c:v>2.2000000000000002</c:v>
                      </c:pt>
                      <c:pt idx="5264">
                        <c:v>1.8</c:v>
                      </c:pt>
                      <c:pt idx="5265">
                        <c:v>2</c:v>
                      </c:pt>
                      <c:pt idx="5266">
                        <c:v>4.0999999999999996</c:v>
                      </c:pt>
                      <c:pt idx="5267">
                        <c:v>4.3</c:v>
                      </c:pt>
                      <c:pt idx="5268">
                        <c:v>5.5</c:v>
                      </c:pt>
                      <c:pt idx="5269">
                        <c:v>4.9000000000000004</c:v>
                      </c:pt>
                      <c:pt idx="5270">
                        <c:v>4.3</c:v>
                      </c:pt>
                      <c:pt idx="5271">
                        <c:v>3.6</c:v>
                      </c:pt>
                      <c:pt idx="5272">
                        <c:v>4.0999999999999996</c:v>
                      </c:pt>
                      <c:pt idx="5273">
                        <c:v>4.4000000000000004</c:v>
                      </c:pt>
                      <c:pt idx="5274">
                        <c:v>5.6</c:v>
                      </c:pt>
                      <c:pt idx="5275">
                        <c:v>3.6</c:v>
                      </c:pt>
                      <c:pt idx="5276">
                        <c:v>3.1</c:v>
                      </c:pt>
                      <c:pt idx="5277">
                        <c:v>3</c:v>
                      </c:pt>
                      <c:pt idx="5278">
                        <c:v>1.3</c:v>
                      </c:pt>
                      <c:pt idx="5279">
                        <c:v>0.81</c:v>
                      </c:pt>
                      <c:pt idx="5280">
                        <c:v>1</c:v>
                      </c:pt>
                      <c:pt idx="5281">
                        <c:v>0.69</c:v>
                      </c:pt>
                      <c:pt idx="5282">
                        <c:v>1.3</c:v>
                      </c:pt>
                      <c:pt idx="5283">
                        <c:v>3</c:v>
                      </c:pt>
                      <c:pt idx="5284">
                        <c:v>2.6</c:v>
                      </c:pt>
                      <c:pt idx="5285">
                        <c:v>2</c:v>
                      </c:pt>
                      <c:pt idx="5286">
                        <c:v>2.6</c:v>
                      </c:pt>
                      <c:pt idx="5287">
                        <c:v>3.8</c:v>
                      </c:pt>
                      <c:pt idx="5288">
                        <c:v>2.2000000000000002</c:v>
                      </c:pt>
                      <c:pt idx="5289">
                        <c:v>2</c:v>
                      </c:pt>
                      <c:pt idx="5309">
                        <c:v>3.3</c:v>
                      </c:pt>
                      <c:pt idx="5310">
                        <c:v>5.9</c:v>
                      </c:pt>
                      <c:pt idx="5311">
                        <c:v>4</c:v>
                      </c:pt>
                      <c:pt idx="5312">
                        <c:v>4.9000000000000004</c:v>
                      </c:pt>
                      <c:pt idx="5313">
                        <c:v>3.9</c:v>
                      </c:pt>
                      <c:pt idx="5314">
                        <c:v>2.4</c:v>
                      </c:pt>
                      <c:pt idx="5315">
                        <c:v>1.8</c:v>
                      </c:pt>
                      <c:pt idx="5316">
                        <c:v>1.4</c:v>
                      </c:pt>
                      <c:pt idx="5317">
                        <c:v>2.1</c:v>
                      </c:pt>
                      <c:pt idx="5318">
                        <c:v>2.6</c:v>
                      </c:pt>
                      <c:pt idx="5319">
                        <c:v>3.1</c:v>
                      </c:pt>
                      <c:pt idx="5320">
                        <c:v>1.6</c:v>
                      </c:pt>
                      <c:pt idx="5321">
                        <c:v>1.4</c:v>
                      </c:pt>
                      <c:pt idx="5322">
                        <c:v>1.4</c:v>
                      </c:pt>
                      <c:pt idx="5323">
                        <c:v>1.2</c:v>
                      </c:pt>
                      <c:pt idx="5324">
                        <c:v>2.4</c:v>
                      </c:pt>
                      <c:pt idx="5325">
                        <c:v>5.0999999999999996</c:v>
                      </c:pt>
                      <c:pt idx="5326">
                        <c:v>5.0999999999999996</c:v>
                      </c:pt>
                      <c:pt idx="5327">
                        <c:v>3</c:v>
                      </c:pt>
                      <c:pt idx="5328">
                        <c:v>2.8</c:v>
                      </c:pt>
                      <c:pt idx="5329">
                        <c:v>4.9000000000000004</c:v>
                      </c:pt>
                      <c:pt idx="5330">
                        <c:v>4.4000000000000004</c:v>
                      </c:pt>
                      <c:pt idx="5337">
                        <c:v>4.4000000000000004</c:v>
                      </c:pt>
                      <c:pt idx="5338">
                        <c:v>2.7</c:v>
                      </c:pt>
                      <c:pt idx="5339">
                        <c:v>4.8</c:v>
                      </c:pt>
                      <c:pt idx="5340">
                        <c:v>1.9</c:v>
                      </c:pt>
                      <c:pt idx="5341">
                        <c:v>2.7</c:v>
                      </c:pt>
                      <c:pt idx="5342">
                        <c:v>2.2000000000000002</c:v>
                      </c:pt>
                      <c:pt idx="5343">
                        <c:v>2</c:v>
                      </c:pt>
                      <c:pt idx="5344">
                        <c:v>1.4</c:v>
                      </c:pt>
                      <c:pt idx="5348">
                        <c:v>1.7</c:v>
                      </c:pt>
                      <c:pt idx="5349">
                        <c:v>3</c:v>
                      </c:pt>
                      <c:pt idx="5350">
                        <c:v>2.2999999999999998</c:v>
                      </c:pt>
                      <c:pt idx="5351">
                        <c:v>2.2000000000000002</c:v>
                      </c:pt>
                      <c:pt idx="5352">
                        <c:v>2.9</c:v>
                      </c:pt>
                      <c:pt idx="5353">
                        <c:v>4.7</c:v>
                      </c:pt>
                      <c:pt idx="5354">
                        <c:v>4.9000000000000004</c:v>
                      </c:pt>
                      <c:pt idx="5355">
                        <c:v>1.8</c:v>
                      </c:pt>
                      <c:pt idx="5356">
                        <c:v>2</c:v>
                      </c:pt>
                      <c:pt idx="5357">
                        <c:v>7</c:v>
                      </c:pt>
                      <c:pt idx="5358">
                        <c:v>3.5</c:v>
                      </c:pt>
                      <c:pt idx="5359">
                        <c:v>3.4</c:v>
                      </c:pt>
                      <c:pt idx="5360">
                        <c:v>3</c:v>
                      </c:pt>
                      <c:pt idx="5361">
                        <c:v>2.7</c:v>
                      </c:pt>
                      <c:pt idx="5362">
                        <c:v>4.2</c:v>
                      </c:pt>
                      <c:pt idx="5363">
                        <c:v>2.5</c:v>
                      </c:pt>
                      <c:pt idx="5364">
                        <c:v>4.0999999999999996</c:v>
                      </c:pt>
                      <c:pt idx="5366">
                        <c:v>4.8</c:v>
                      </c:pt>
                      <c:pt idx="5367">
                        <c:v>2.2999999999999998</c:v>
                      </c:pt>
                      <c:pt idx="5369">
                        <c:v>2.1</c:v>
                      </c:pt>
                      <c:pt idx="5370">
                        <c:v>1.6</c:v>
                      </c:pt>
                      <c:pt idx="5371">
                        <c:v>3.5</c:v>
                      </c:pt>
                      <c:pt idx="5373">
                        <c:v>2.5</c:v>
                      </c:pt>
                      <c:pt idx="5374">
                        <c:v>4.7</c:v>
                      </c:pt>
                      <c:pt idx="5375">
                        <c:v>4.2</c:v>
                      </c:pt>
                      <c:pt idx="5376">
                        <c:v>1.7</c:v>
                      </c:pt>
                      <c:pt idx="5377">
                        <c:v>0.86</c:v>
                      </c:pt>
                      <c:pt idx="5379">
                        <c:v>8</c:v>
                      </c:pt>
                      <c:pt idx="5381">
                        <c:v>6.7</c:v>
                      </c:pt>
                      <c:pt idx="5382">
                        <c:v>6.5</c:v>
                      </c:pt>
                      <c:pt idx="5383">
                        <c:v>4.0999999999999996</c:v>
                      </c:pt>
                      <c:pt idx="5384">
                        <c:v>4.9000000000000004</c:v>
                      </c:pt>
                      <c:pt idx="5385">
                        <c:v>9.1</c:v>
                      </c:pt>
                      <c:pt idx="5386">
                        <c:v>6</c:v>
                      </c:pt>
                      <c:pt idx="5387">
                        <c:v>4.8</c:v>
                      </c:pt>
                      <c:pt idx="5388">
                        <c:v>5.3</c:v>
                      </c:pt>
                      <c:pt idx="5389">
                        <c:v>6.4</c:v>
                      </c:pt>
                      <c:pt idx="5390">
                        <c:v>2.2999999999999998</c:v>
                      </c:pt>
                      <c:pt idx="5391">
                        <c:v>3.8</c:v>
                      </c:pt>
                      <c:pt idx="5392">
                        <c:v>3.7</c:v>
                      </c:pt>
                      <c:pt idx="5393">
                        <c:v>5.4</c:v>
                      </c:pt>
                      <c:pt idx="5394">
                        <c:v>4.5</c:v>
                      </c:pt>
                      <c:pt idx="5395">
                        <c:v>4.4000000000000004</c:v>
                      </c:pt>
                      <c:pt idx="5396">
                        <c:v>5.7</c:v>
                      </c:pt>
                      <c:pt idx="5397">
                        <c:v>4</c:v>
                      </c:pt>
                      <c:pt idx="5398">
                        <c:v>3.1</c:v>
                      </c:pt>
                      <c:pt idx="5399">
                        <c:v>3.7</c:v>
                      </c:pt>
                      <c:pt idx="5403">
                        <c:v>4.0999999999999996</c:v>
                      </c:pt>
                      <c:pt idx="5404">
                        <c:v>3.2</c:v>
                      </c:pt>
                      <c:pt idx="5405">
                        <c:v>2.6</c:v>
                      </c:pt>
                      <c:pt idx="5406">
                        <c:v>4.2</c:v>
                      </c:pt>
                      <c:pt idx="5407">
                        <c:v>1.6</c:v>
                      </c:pt>
                      <c:pt idx="5408">
                        <c:v>3.1</c:v>
                      </c:pt>
                      <c:pt idx="5409">
                        <c:v>4.5999999999999996</c:v>
                      </c:pt>
                      <c:pt idx="5410">
                        <c:v>4.5</c:v>
                      </c:pt>
                      <c:pt idx="5411">
                        <c:v>3.6</c:v>
                      </c:pt>
                      <c:pt idx="5412">
                        <c:v>2.7</c:v>
                      </c:pt>
                      <c:pt idx="5413">
                        <c:v>4.8</c:v>
                      </c:pt>
                      <c:pt idx="5414">
                        <c:v>6.1</c:v>
                      </c:pt>
                      <c:pt idx="5417">
                        <c:v>5.8</c:v>
                      </c:pt>
                      <c:pt idx="5418">
                        <c:v>3.4</c:v>
                      </c:pt>
                      <c:pt idx="5419">
                        <c:v>2.2999999999999998</c:v>
                      </c:pt>
                      <c:pt idx="5420">
                        <c:v>5.4</c:v>
                      </c:pt>
                      <c:pt idx="5421">
                        <c:v>4.0999999999999996</c:v>
                      </c:pt>
                      <c:pt idx="5422">
                        <c:v>2</c:v>
                      </c:pt>
                      <c:pt idx="5423">
                        <c:v>5.3</c:v>
                      </c:pt>
                      <c:pt idx="5424">
                        <c:v>4.5999999999999996</c:v>
                      </c:pt>
                      <c:pt idx="5425">
                        <c:v>3.4</c:v>
                      </c:pt>
                      <c:pt idx="5426">
                        <c:v>6.3</c:v>
                      </c:pt>
                      <c:pt idx="5427">
                        <c:v>4.3</c:v>
                      </c:pt>
                      <c:pt idx="5428">
                        <c:v>2.9</c:v>
                      </c:pt>
                      <c:pt idx="5429">
                        <c:v>4.0999999999999996</c:v>
                      </c:pt>
                      <c:pt idx="5430">
                        <c:v>2.7</c:v>
                      </c:pt>
                      <c:pt idx="5431">
                        <c:v>4.8</c:v>
                      </c:pt>
                      <c:pt idx="5438">
                        <c:v>4.3</c:v>
                      </c:pt>
                      <c:pt idx="5439">
                        <c:v>4.9000000000000004</c:v>
                      </c:pt>
                      <c:pt idx="5440">
                        <c:v>1.5</c:v>
                      </c:pt>
                      <c:pt idx="5441">
                        <c:v>6.3</c:v>
                      </c:pt>
                      <c:pt idx="5442">
                        <c:v>3.5</c:v>
                      </c:pt>
                      <c:pt idx="5443">
                        <c:v>5.3</c:v>
                      </c:pt>
                      <c:pt idx="5444">
                        <c:v>8.1</c:v>
                      </c:pt>
                      <c:pt idx="5445">
                        <c:v>5.2</c:v>
                      </c:pt>
                      <c:pt idx="5446">
                        <c:v>5.9</c:v>
                      </c:pt>
                      <c:pt idx="5447">
                        <c:v>3.9</c:v>
                      </c:pt>
                      <c:pt idx="5448">
                        <c:v>1.4</c:v>
                      </c:pt>
                      <c:pt idx="5449">
                        <c:v>1.4</c:v>
                      </c:pt>
                      <c:pt idx="5450">
                        <c:v>1.2</c:v>
                      </c:pt>
                      <c:pt idx="5451">
                        <c:v>2.6</c:v>
                      </c:pt>
                      <c:pt idx="5452">
                        <c:v>3.4</c:v>
                      </c:pt>
                      <c:pt idx="5453">
                        <c:v>4</c:v>
                      </c:pt>
                      <c:pt idx="5454">
                        <c:v>2.2000000000000002</c:v>
                      </c:pt>
                      <c:pt idx="5455">
                        <c:v>2.5</c:v>
                      </c:pt>
                      <c:pt idx="5456">
                        <c:v>4.4000000000000004</c:v>
                      </c:pt>
                      <c:pt idx="5457">
                        <c:v>4.4000000000000004</c:v>
                      </c:pt>
                      <c:pt idx="5458">
                        <c:v>4</c:v>
                      </c:pt>
                      <c:pt idx="5459">
                        <c:v>2.7</c:v>
                      </c:pt>
                      <c:pt idx="5460">
                        <c:v>4.2</c:v>
                      </c:pt>
                      <c:pt idx="5461">
                        <c:v>2.9</c:v>
                      </c:pt>
                      <c:pt idx="5462">
                        <c:v>6.3</c:v>
                      </c:pt>
                      <c:pt idx="5463">
                        <c:v>5.6</c:v>
                      </c:pt>
                      <c:pt idx="5464">
                        <c:v>4.9000000000000004</c:v>
                      </c:pt>
                      <c:pt idx="5470">
                        <c:v>2.8</c:v>
                      </c:pt>
                      <c:pt idx="5471">
                        <c:v>1.3</c:v>
                      </c:pt>
                      <c:pt idx="5472">
                        <c:v>1.5</c:v>
                      </c:pt>
                      <c:pt idx="5473">
                        <c:v>2.1</c:v>
                      </c:pt>
                      <c:pt idx="5474">
                        <c:v>0.27</c:v>
                      </c:pt>
                      <c:pt idx="5475">
                        <c:v>0.97</c:v>
                      </c:pt>
                      <c:pt idx="5476">
                        <c:v>2.6</c:v>
                      </c:pt>
                      <c:pt idx="5477">
                        <c:v>4.7</c:v>
                      </c:pt>
                      <c:pt idx="5478">
                        <c:v>2.2999999999999998</c:v>
                      </c:pt>
                      <c:pt idx="5479">
                        <c:v>1.2</c:v>
                      </c:pt>
                      <c:pt idx="5480">
                        <c:v>2.6</c:v>
                      </c:pt>
                      <c:pt idx="5481">
                        <c:v>1.3</c:v>
                      </c:pt>
                      <c:pt idx="5482">
                        <c:v>2.9</c:v>
                      </c:pt>
                      <c:pt idx="5483">
                        <c:v>3.4</c:v>
                      </c:pt>
                      <c:pt idx="5484">
                        <c:v>3.1</c:v>
                      </c:pt>
                      <c:pt idx="5485">
                        <c:v>3.2</c:v>
                      </c:pt>
                      <c:pt idx="5486">
                        <c:v>3.5</c:v>
                      </c:pt>
                      <c:pt idx="5488">
                        <c:v>1.9</c:v>
                      </c:pt>
                      <c:pt idx="5489">
                        <c:v>3.1</c:v>
                      </c:pt>
                      <c:pt idx="5490">
                        <c:v>3.3</c:v>
                      </c:pt>
                      <c:pt idx="5491">
                        <c:v>5.0999999999999996</c:v>
                      </c:pt>
                      <c:pt idx="5492">
                        <c:v>3.7</c:v>
                      </c:pt>
                      <c:pt idx="5493">
                        <c:v>3.6</c:v>
                      </c:pt>
                      <c:pt idx="5494">
                        <c:v>3.7</c:v>
                      </c:pt>
                      <c:pt idx="5495">
                        <c:v>3.4</c:v>
                      </c:pt>
                      <c:pt idx="5496">
                        <c:v>1.9</c:v>
                      </c:pt>
                      <c:pt idx="5497">
                        <c:v>2.9</c:v>
                      </c:pt>
                      <c:pt idx="5498">
                        <c:v>6</c:v>
                      </c:pt>
                      <c:pt idx="5499">
                        <c:v>3.8</c:v>
                      </c:pt>
                      <c:pt idx="5500">
                        <c:v>3</c:v>
                      </c:pt>
                      <c:pt idx="5501">
                        <c:v>6</c:v>
                      </c:pt>
                      <c:pt idx="5502">
                        <c:v>1.8</c:v>
                      </c:pt>
                      <c:pt idx="5503">
                        <c:v>3.9</c:v>
                      </c:pt>
                      <c:pt idx="5504">
                        <c:v>2</c:v>
                      </c:pt>
                      <c:pt idx="5505">
                        <c:v>3.7</c:v>
                      </c:pt>
                      <c:pt idx="5506">
                        <c:v>3.1</c:v>
                      </c:pt>
                      <c:pt idx="5507">
                        <c:v>3.3</c:v>
                      </c:pt>
                      <c:pt idx="5508">
                        <c:v>2.8</c:v>
                      </c:pt>
                      <c:pt idx="5509">
                        <c:v>1.6</c:v>
                      </c:pt>
                      <c:pt idx="5510">
                        <c:v>0.67</c:v>
                      </c:pt>
                      <c:pt idx="5511">
                        <c:v>2.1</c:v>
                      </c:pt>
                      <c:pt idx="5512">
                        <c:v>1.4</c:v>
                      </c:pt>
                      <c:pt idx="5513">
                        <c:v>1.4</c:v>
                      </c:pt>
                      <c:pt idx="5514">
                        <c:v>1.3</c:v>
                      </c:pt>
                      <c:pt idx="5515">
                        <c:v>1.2</c:v>
                      </c:pt>
                      <c:pt idx="5516">
                        <c:v>1.1000000000000001</c:v>
                      </c:pt>
                      <c:pt idx="5517">
                        <c:v>1.7</c:v>
                      </c:pt>
                      <c:pt idx="5518">
                        <c:v>2.5</c:v>
                      </c:pt>
                      <c:pt idx="5519">
                        <c:v>4</c:v>
                      </c:pt>
                      <c:pt idx="5520">
                        <c:v>3.2</c:v>
                      </c:pt>
                      <c:pt idx="5521">
                        <c:v>3.9</c:v>
                      </c:pt>
                      <c:pt idx="5522">
                        <c:v>3.9</c:v>
                      </c:pt>
                      <c:pt idx="5523">
                        <c:v>2</c:v>
                      </c:pt>
                      <c:pt idx="5524">
                        <c:v>4.4000000000000004</c:v>
                      </c:pt>
                      <c:pt idx="5525">
                        <c:v>4.2</c:v>
                      </c:pt>
                      <c:pt idx="5526">
                        <c:v>2.4</c:v>
                      </c:pt>
                      <c:pt idx="5527">
                        <c:v>4.8</c:v>
                      </c:pt>
                      <c:pt idx="5528">
                        <c:v>3.4</c:v>
                      </c:pt>
                      <c:pt idx="5529">
                        <c:v>2.5</c:v>
                      </c:pt>
                      <c:pt idx="5537">
                        <c:v>2.1</c:v>
                      </c:pt>
                      <c:pt idx="5538">
                        <c:v>2.7</c:v>
                      </c:pt>
                      <c:pt idx="5539">
                        <c:v>3.7</c:v>
                      </c:pt>
                      <c:pt idx="5540">
                        <c:v>3.9</c:v>
                      </c:pt>
                      <c:pt idx="5541">
                        <c:v>2.2999999999999998</c:v>
                      </c:pt>
                      <c:pt idx="5542">
                        <c:v>3.9</c:v>
                      </c:pt>
                      <c:pt idx="5543">
                        <c:v>3.9</c:v>
                      </c:pt>
                      <c:pt idx="5544">
                        <c:v>3.2</c:v>
                      </c:pt>
                      <c:pt idx="5545">
                        <c:v>2.9</c:v>
                      </c:pt>
                      <c:pt idx="5546">
                        <c:v>4.3</c:v>
                      </c:pt>
                      <c:pt idx="5547">
                        <c:v>2.4</c:v>
                      </c:pt>
                      <c:pt idx="5548">
                        <c:v>3.8</c:v>
                      </c:pt>
                      <c:pt idx="5549">
                        <c:v>3.1</c:v>
                      </c:pt>
                      <c:pt idx="5563">
                        <c:v>2.4</c:v>
                      </c:pt>
                      <c:pt idx="5564">
                        <c:v>3</c:v>
                      </c:pt>
                      <c:pt idx="5565">
                        <c:v>2.7</c:v>
                      </c:pt>
                      <c:pt idx="5566">
                        <c:v>1.7</c:v>
                      </c:pt>
                      <c:pt idx="5567">
                        <c:v>3.6</c:v>
                      </c:pt>
                      <c:pt idx="5568">
                        <c:v>1.1000000000000001</c:v>
                      </c:pt>
                      <c:pt idx="5569">
                        <c:v>2.6</c:v>
                      </c:pt>
                      <c:pt idx="5570">
                        <c:v>2.4</c:v>
                      </c:pt>
                      <c:pt idx="5571">
                        <c:v>1.9</c:v>
                      </c:pt>
                      <c:pt idx="5572">
                        <c:v>0.93</c:v>
                      </c:pt>
                      <c:pt idx="5573">
                        <c:v>1.2</c:v>
                      </c:pt>
                      <c:pt idx="5574">
                        <c:v>2.1</c:v>
                      </c:pt>
                      <c:pt idx="5575">
                        <c:v>3</c:v>
                      </c:pt>
                      <c:pt idx="5579">
                        <c:v>1.9</c:v>
                      </c:pt>
                      <c:pt idx="5580">
                        <c:v>2.2000000000000002</c:v>
                      </c:pt>
                      <c:pt idx="5581">
                        <c:v>3.2</c:v>
                      </c:pt>
                      <c:pt idx="5582">
                        <c:v>4.8</c:v>
                      </c:pt>
                      <c:pt idx="5583">
                        <c:v>3.9</c:v>
                      </c:pt>
                      <c:pt idx="5584">
                        <c:v>2.8</c:v>
                      </c:pt>
                      <c:pt idx="5585">
                        <c:v>1.7</c:v>
                      </c:pt>
                      <c:pt idx="5586">
                        <c:v>1.2</c:v>
                      </c:pt>
                      <c:pt idx="5587">
                        <c:v>0.73</c:v>
                      </c:pt>
                      <c:pt idx="5588">
                        <c:v>2.8</c:v>
                      </c:pt>
                      <c:pt idx="5589">
                        <c:v>2.2000000000000002</c:v>
                      </c:pt>
                      <c:pt idx="5590">
                        <c:v>2.4</c:v>
                      </c:pt>
                      <c:pt idx="5591">
                        <c:v>3.3</c:v>
                      </c:pt>
                      <c:pt idx="5592">
                        <c:v>5.6</c:v>
                      </c:pt>
                      <c:pt idx="5593">
                        <c:v>3.3</c:v>
                      </c:pt>
                      <c:pt idx="5595">
                        <c:v>2.7</c:v>
                      </c:pt>
                      <c:pt idx="5596">
                        <c:v>3.4</c:v>
                      </c:pt>
                      <c:pt idx="5597">
                        <c:v>4.4000000000000004</c:v>
                      </c:pt>
                      <c:pt idx="5598">
                        <c:v>2.6</c:v>
                      </c:pt>
                      <c:pt idx="5599">
                        <c:v>2.7</c:v>
                      </c:pt>
                      <c:pt idx="5600">
                        <c:v>2.2000000000000002</c:v>
                      </c:pt>
                      <c:pt idx="5601">
                        <c:v>2.1</c:v>
                      </c:pt>
                      <c:pt idx="5602">
                        <c:v>2.2000000000000002</c:v>
                      </c:pt>
                      <c:pt idx="5603">
                        <c:v>3</c:v>
                      </c:pt>
                      <c:pt idx="5604">
                        <c:v>3.5</c:v>
                      </c:pt>
                      <c:pt idx="5613">
                        <c:v>3</c:v>
                      </c:pt>
                      <c:pt idx="5614">
                        <c:v>1.3</c:v>
                      </c:pt>
                      <c:pt idx="5615">
                        <c:v>2.4</c:v>
                      </c:pt>
                      <c:pt idx="5616">
                        <c:v>3.5</c:v>
                      </c:pt>
                      <c:pt idx="5617">
                        <c:v>2.9</c:v>
                      </c:pt>
                      <c:pt idx="5618">
                        <c:v>1.7</c:v>
                      </c:pt>
                      <c:pt idx="5619">
                        <c:v>3.8</c:v>
                      </c:pt>
                      <c:pt idx="5620">
                        <c:v>5</c:v>
                      </c:pt>
                      <c:pt idx="5621">
                        <c:v>1.6</c:v>
                      </c:pt>
                      <c:pt idx="5622">
                        <c:v>1.7</c:v>
                      </c:pt>
                      <c:pt idx="5623">
                        <c:v>0.76</c:v>
                      </c:pt>
                      <c:pt idx="5624">
                        <c:v>1</c:v>
                      </c:pt>
                      <c:pt idx="5625">
                        <c:v>4.0999999999999996</c:v>
                      </c:pt>
                      <c:pt idx="5626">
                        <c:v>1.9E-2</c:v>
                      </c:pt>
                      <c:pt idx="5628">
                        <c:v>3.3</c:v>
                      </c:pt>
                      <c:pt idx="5629">
                        <c:v>2.5</c:v>
                      </c:pt>
                      <c:pt idx="5630">
                        <c:v>3.9</c:v>
                      </c:pt>
                      <c:pt idx="5631">
                        <c:v>4.0999999999999996</c:v>
                      </c:pt>
                      <c:pt idx="5632">
                        <c:v>3.5</c:v>
                      </c:pt>
                      <c:pt idx="5633">
                        <c:v>4.8</c:v>
                      </c:pt>
                      <c:pt idx="5634">
                        <c:v>5.4</c:v>
                      </c:pt>
                      <c:pt idx="5635">
                        <c:v>2.7</c:v>
                      </c:pt>
                      <c:pt idx="5636">
                        <c:v>1.5</c:v>
                      </c:pt>
                      <c:pt idx="5637">
                        <c:v>2.2000000000000002</c:v>
                      </c:pt>
                      <c:pt idx="5638">
                        <c:v>0.88</c:v>
                      </c:pt>
                      <c:pt idx="5639">
                        <c:v>1.6</c:v>
                      </c:pt>
                      <c:pt idx="5646">
                        <c:v>4.4000000000000004</c:v>
                      </c:pt>
                      <c:pt idx="5647">
                        <c:v>1.1000000000000001</c:v>
                      </c:pt>
                      <c:pt idx="5648">
                        <c:v>1.1000000000000001</c:v>
                      </c:pt>
                      <c:pt idx="5649">
                        <c:v>3.1</c:v>
                      </c:pt>
                      <c:pt idx="5652">
                        <c:v>1.6</c:v>
                      </c:pt>
                      <c:pt idx="5653">
                        <c:v>4.5999999999999996</c:v>
                      </c:pt>
                      <c:pt idx="5654">
                        <c:v>4.5</c:v>
                      </c:pt>
                      <c:pt idx="5655">
                        <c:v>4.3</c:v>
                      </c:pt>
                      <c:pt idx="5656">
                        <c:v>2.5</c:v>
                      </c:pt>
                      <c:pt idx="5657">
                        <c:v>3.1</c:v>
                      </c:pt>
                      <c:pt idx="5658">
                        <c:v>3.5</c:v>
                      </c:pt>
                      <c:pt idx="5659">
                        <c:v>3.8</c:v>
                      </c:pt>
                      <c:pt idx="5660">
                        <c:v>4.2</c:v>
                      </c:pt>
                      <c:pt idx="5661">
                        <c:v>4.2</c:v>
                      </c:pt>
                      <c:pt idx="5662">
                        <c:v>2.8</c:v>
                      </c:pt>
                      <c:pt idx="5663">
                        <c:v>3.4</c:v>
                      </c:pt>
                      <c:pt idx="5664">
                        <c:v>2.7</c:v>
                      </c:pt>
                      <c:pt idx="5665">
                        <c:v>4.2</c:v>
                      </c:pt>
                      <c:pt idx="5667">
                        <c:v>2.2000000000000002</c:v>
                      </c:pt>
                      <c:pt idx="5668">
                        <c:v>2.1</c:v>
                      </c:pt>
                      <c:pt idx="5669">
                        <c:v>3.3</c:v>
                      </c:pt>
                      <c:pt idx="5670">
                        <c:v>2.6</c:v>
                      </c:pt>
                      <c:pt idx="5671">
                        <c:v>2.6</c:v>
                      </c:pt>
                      <c:pt idx="5672">
                        <c:v>3.5</c:v>
                      </c:pt>
                      <c:pt idx="5673">
                        <c:v>4.2</c:v>
                      </c:pt>
                      <c:pt idx="5674">
                        <c:v>2.6</c:v>
                      </c:pt>
                      <c:pt idx="5675">
                        <c:v>2.9</c:v>
                      </c:pt>
                      <c:pt idx="5676">
                        <c:v>3.9</c:v>
                      </c:pt>
                      <c:pt idx="5677">
                        <c:v>2.5</c:v>
                      </c:pt>
                      <c:pt idx="5678">
                        <c:v>2.1</c:v>
                      </c:pt>
                      <c:pt idx="5679">
                        <c:v>3</c:v>
                      </c:pt>
                      <c:pt idx="5680">
                        <c:v>3.5</c:v>
                      </c:pt>
                      <c:pt idx="5681">
                        <c:v>3.3</c:v>
                      </c:pt>
                      <c:pt idx="5682">
                        <c:v>3.1</c:v>
                      </c:pt>
                      <c:pt idx="5683">
                        <c:v>2.2000000000000002</c:v>
                      </c:pt>
                      <c:pt idx="5684">
                        <c:v>1.3</c:v>
                      </c:pt>
                      <c:pt idx="5685">
                        <c:v>2.1</c:v>
                      </c:pt>
                      <c:pt idx="5686">
                        <c:v>3.2</c:v>
                      </c:pt>
                      <c:pt idx="5687">
                        <c:v>3.4</c:v>
                      </c:pt>
                      <c:pt idx="5688">
                        <c:v>2</c:v>
                      </c:pt>
                      <c:pt idx="5689">
                        <c:v>1.2</c:v>
                      </c:pt>
                      <c:pt idx="5690">
                        <c:v>4</c:v>
                      </c:pt>
                      <c:pt idx="5691">
                        <c:v>2.8</c:v>
                      </c:pt>
                      <c:pt idx="5692">
                        <c:v>2.6</c:v>
                      </c:pt>
                      <c:pt idx="5693">
                        <c:v>3.1</c:v>
                      </c:pt>
                      <c:pt idx="5694">
                        <c:v>3.3</c:v>
                      </c:pt>
                      <c:pt idx="5695">
                        <c:v>3.7</c:v>
                      </c:pt>
                      <c:pt idx="5696">
                        <c:v>4.5999999999999996</c:v>
                      </c:pt>
                      <c:pt idx="5698">
                        <c:v>2.2999999999999998</c:v>
                      </c:pt>
                      <c:pt idx="5699">
                        <c:v>3.5</c:v>
                      </c:pt>
                      <c:pt idx="5700">
                        <c:v>3.4</c:v>
                      </c:pt>
                      <c:pt idx="5701">
                        <c:v>3.3</c:v>
                      </c:pt>
                      <c:pt idx="5702">
                        <c:v>1.9</c:v>
                      </c:pt>
                      <c:pt idx="5703">
                        <c:v>1.6</c:v>
                      </c:pt>
                      <c:pt idx="5704">
                        <c:v>2.9</c:v>
                      </c:pt>
                      <c:pt idx="5705">
                        <c:v>1.4</c:v>
                      </c:pt>
                      <c:pt idx="5706">
                        <c:v>2.1</c:v>
                      </c:pt>
                      <c:pt idx="5707">
                        <c:v>1.9</c:v>
                      </c:pt>
                      <c:pt idx="5708">
                        <c:v>4.3</c:v>
                      </c:pt>
                      <c:pt idx="5709">
                        <c:v>4.3</c:v>
                      </c:pt>
                      <c:pt idx="5710">
                        <c:v>4.0999999999999996</c:v>
                      </c:pt>
                      <c:pt idx="5711">
                        <c:v>3.9</c:v>
                      </c:pt>
                      <c:pt idx="5712">
                        <c:v>2.9</c:v>
                      </c:pt>
                      <c:pt idx="5713">
                        <c:v>2.8</c:v>
                      </c:pt>
                      <c:pt idx="5714">
                        <c:v>1.9</c:v>
                      </c:pt>
                      <c:pt idx="5715">
                        <c:v>4</c:v>
                      </c:pt>
                      <c:pt idx="5716">
                        <c:v>3.8</c:v>
                      </c:pt>
                      <c:pt idx="5717">
                        <c:v>4.0999999999999996</c:v>
                      </c:pt>
                      <c:pt idx="5718">
                        <c:v>4.4000000000000004</c:v>
                      </c:pt>
                      <c:pt idx="5719">
                        <c:v>3.1</c:v>
                      </c:pt>
                      <c:pt idx="5720">
                        <c:v>1.2</c:v>
                      </c:pt>
                      <c:pt idx="5721">
                        <c:v>0.69</c:v>
                      </c:pt>
                      <c:pt idx="5722">
                        <c:v>2.6</c:v>
                      </c:pt>
                      <c:pt idx="5723">
                        <c:v>2.6</c:v>
                      </c:pt>
                      <c:pt idx="5724">
                        <c:v>1.9</c:v>
                      </c:pt>
                      <c:pt idx="5725">
                        <c:v>1.7</c:v>
                      </c:pt>
                      <c:pt idx="5726">
                        <c:v>1.6</c:v>
                      </c:pt>
                      <c:pt idx="5727">
                        <c:v>2.1</c:v>
                      </c:pt>
                      <c:pt idx="5728">
                        <c:v>1.4</c:v>
                      </c:pt>
                      <c:pt idx="5729">
                        <c:v>1.7</c:v>
                      </c:pt>
                      <c:pt idx="5730">
                        <c:v>2.6</c:v>
                      </c:pt>
                      <c:pt idx="5731">
                        <c:v>3.3</c:v>
                      </c:pt>
                      <c:pt idx="5732">
                        <c:v>3.8</c:v>
                      </c:pt>
                      <c:pt idx="5733">
                        <c:v>2.9</c:v>
                      </c:pt>
                      <c:pt idx="5734">
                        <c:v>2.2000000000000002</c:v>
                      </c:pt>
                      <c:pt idx="5735">
                        <c:v>3.9</c:v>
                      </c:pt>
                      <c:pt idx="5736">
                        <c:v>4.7</c:v>
                      </c:pt>
                      <c:pt idx="5737">
                        <c:v>1.6</c:v>
                      </c:pt>
                      <c:pt idx="5738">
                        <c:v>4.0999999999999996</c:v>
                      </c:pt>
                      <c:pt idx="5739">
                        <c:v>3.1</c:v>
                      </c:pt>
                      <c:pt idx="5740">
                        <c:v>2</c:v>
                      </c:pt>
                      <c:pt idx="5741">
                        <c:v>3.8</c:v>
                      </c:pt>
                      <c:pt idx="5742">
                        <c:v>4.9000000000000004</c:v>
                      </c:pt>
                      <c:pt idx="5743">
                        <c:v>2.4</c:v>
                      </c:pt>
                      <c:pt idx="5744">
                        <c:v>3.6</c:v>
                      </c:pt>
                      <c:pt idx="5745">
                        <c:v>4.4000000000000004</c:v>
                      </c:pt>
                      <c:pt idx="5785">
                        <c:v>4.5999999999999996</c:v>
                      </c:pt>
                      <c:pt idx="5786">
                        <c:v>5.2</c:v>
                      </c:pt>
                      <c:pt idx="5787">
                        <c:v>5.3</c:v>
                      </c:pt>
                      <c:pt idx="5788">
                        <c:v>4.5</c:v>
                      </c:pt>
                      <c:pt idx="5789">
                        <c:v>2.7</c:v>
                      </c:pt>
                      <c:pt idx="5790">
                        <c:v>3.2</c:v>
                      </c:pt>
                      <c:pt idx="5791">
                        <c:v>4.5</c:v>
                      </c:pt>
                      <c:pt idx="5792">
                        <c:v>5.4</c:v>
                      </c:pt>
                      <c:pt idx="5794">
                        <c:v>4.5999999999999996</c:v>
                      </c:pt>
                      <c:pt idx="5795">
                        <c:v>5.3</c:v>
                      </c:pt>
                      <c:pt idx="5796">
                        <c:v>3.1</c:v>
                      </c:pt>
                      <c:pt idx="5797">
                        <c:v>2.2999999999999998</c:v>
                      </c:pt>
                      <c:pt idx="5798">
                        <c:v>5.0999999999999996</c:v>
                      </c:pt>
                      <c:pt idx="5799">
                        <c:v>3.8</c:v>
                      </c:pt>
                      <c:pt idx="5800">
                        <c:v>4.3</c:v>
                      </c:pt>
                      <c:pt idx="5801">
                        <c:v>5.4</c:v>
                      </c:pt>
                      <c:pt idx="5802">
                        <c:v>4.3</c:v>
                      </c:pt>
                      <c:pt idx="5803">
                        <c:v>0.87</c:v>
                      </c:pt>
                      <c:pt idx="5804">
                        <c:v>2</c:v>
                      </c:pt>
                      <c:pt idx="5805">
                        <c:v>4.9000000000000004</c:v>
                      </c:pt>
                      <c:pt idx="5806">
                        <c:v>4.5</c:v>
                      </c:pt>
                      <c:pt idx="5807">
                        <c:v>2.2999999999999998</c:v>
                      </c:pt>
                      <c:pt idx="5808">
                        <c:v>4.7</c:v>
                      </c:pt>
                      <c:pt idx="5809">
                        <c:v>3.6</c:v>
                      </c:pt>
                      <c:pt idx="5810">
                        <c:v>2.6</c:v>
                      </c:pt>
                      <c:pt idx="5811">
                        <c:v>2</c:v>
                      </c:pt>
                      <c:pt idx="5812">
                        <c:v>3.8</c:v>
                      </c:pt>
                      <c:pt idx="5813">
                        <c:v>6.8</c:v>
                      </c:pt>
                      <c:pt idx="5814">
                        <c:v>3.7</c:v>
                      </c:pt>
                      <c:pt idx="5815">
                        <c:v>3.6</c:v>
                      </c:pt>
                      <c:pt idx="5816">
                        <c:v>4.7</c:v>
                      </c:pt>
                      <c:pt idx="5817">
                        <c:v>2.8</c:v>
                      </c:pt>
                      <c:pt idx="5818">
                        <c:v>2.2999999999999998</c:v>
                      </c:pt>
                      <c:pt idx="5819">
                        <c:v>3.5</c:v>
                      </c:pt>
                      <c:pt idx="5820">
                        <c:v>4.9000000000000004</c:v>
                      </c:pt>
                      <c:pt idx="5821">
                        <c:v>4.5999999999999996</c:v>
                      </c:pt>
                      <c:pt idx="5822">
                        <c:v>4.0999999999999996</c:v>
                      </c:pt>
                      <c:pt idx="5823">
                        <c:v>4.3</c:v>
                      </c:pt>
                      <c:pt idx="5824">
                        <c:v>2.6</c:v>
                      </c:pt>
                      <c:pt idx="5825">
                        <c:v>2.6</c:v>
                      </c:pt>
                      <c:pt idx="5826">
                        <c:v>3.1</c:v>
                      </c:pt>
                      <c:pt idx="5827">
                        <c:v>4.4000000000000004</c:v>
                      </c:pt>
                      <c:pt idx="5828">
                        <c:v>4.3</c:v>
                      </c:pt>
                      <c:pt idx="5829">
                        <c:v>5.3</c:v>
                      </c:pt>
                      <c:pt idx="5830">
                        <c:v>4.0999999999999996</c:v>
                      </c:pt>
                      <c:pt idx="5831">
                        <c:v>2.2000000000000002</c:v>
                      </c:pt>
                      <c:pt idx="5832">
                        <c:v>2.2999999999999998</c:v>
                      </c:pt>
                      <c:pt idx="5833">
                        <c:v>2.8</c:v>
                      </c:pt>
                      <c:pt idx="5834">
                        <c:v>1</c:v>
                      </c:pt>
                      <c:pt idx="5835">
                        <c:v>3</c:v>
                      </c:pt>
                      <c:pt idx="5836">
                        <c:v>2.1</c:v>
                      </c:pt>
                      <c:pt idx="5837">
                        <c:v>1.4</c:v>
                      </c:pt>
                      <c:pt idx="5838">
                        <c:v>1.1000000000000001</c:v>
                      </c:pt>
                      <c:pt idx="5839">
                        <c:v>2.5</c:v>
                      </c:pt>
                      <c:pt idx="5840">
                        <c:v>1.7</c:v>
                      </c:pt>
                      <c:pt idx="5841">
                        <c:v>2.1</c:v>
                      </c:pt>
                      <c:pt idx="5842">
                        <c:v>1.5</c:v>
                      </c:pt>
                      <c:pt idx="5843">
                        <c:v>1.8</c:v>
                      </c:pt>
                      <c:pt idx="5844">
                        <c:v>1.3</c:v>
                      </c:pt>
                      <c:pt idx="5845">
                        <c:v>1.5</c:v>
                      </c:pt>
                      <c:pt idx="5846">
                        <c:v>1.8</c:v>
                      </c:pt>
                      <c:pt idx="5847">
                        <c:v>3.1</c:v>
                      </c:pt>
                      <c:pt idx="5852">
                        <c:v>2</c:v>
                      </c:pt>
                      <c:pt idx="5853">
                        <c:v>2.2000000000000002</c:v>
                      </c:pt>
                      <c:pt idx="5854">
                        <c:v>4</c:v>
                      </c:pt>
                      <c:pt idx="5855">
                        <c:v>2.6</c:v>
                      </c:pt>
                      <c:pt idx="5856">
                        <c:v>3.8</c:v>
                      </c:pt>
                      <c:pt idx="5857">
                        <c:v>2</c:v>
                      </c:pt>
                      <c:pt idx="5858">
                        <c:v>1.8</c:v>
                      </c:pt>
                      <c:pt idx="5859">
                        <c:v>2.2000000000000002</c:v>
                      </c:pt>
                      <c:pt idx="5860">
                        <c:v>1.3</c:v>
                      </c:pt>
                      <c:pt idx="5861">
                        <c:v>2.2999999999999998</c:v>
                      </c:pt>
                      <c:pt idx="5862">
                        <c:v>6.6</c:v>
                      </c:pt>
                      <c:pt idx="5863">
                        <c:v>10</c:v>
                      </c:pt>
                      <c:pt idx="5864">
                        <c:v>5.6</c:v>
                      </c:pt>
                      <c:pt idx="5865">
                        <c:v>4.5</c:v>
                      </c:pt>
                      <c:pt idx="5866">
                        <c:v>2.8</c:v>
                      </c:pt>
                      <c:pt idx="5867">
                        <c:v>2.5</c:v>
                      </c:pt>
                      <c:pt idx="5868">
                        <c:v>3.5</c:v>
                      </c:pt>
                      <c:pt idx="5869">
                        <c:v>2.5</c:v>
                      </c:pt>
                      <c:pt idx="5870">
                        <c:v>2.9</c:v>
                      </c:pt>
                      <c:pt idx="5871">
                        <c:v>3.9</c:v>
                      </c:pt>
                      <c:pt idx="5872">
                        <c:v>2.8</c:v>
                      </c:pt>
                      <c:pt idx="5873">
                        <c:v>2.1</c:v>
                      </c:pt>
                      <c:pt idx="5874">
                        <c:v>2.2999999999999998</c:v>
                      </c:pt>
                      <c:pt idx="5875">
                        <c:v>3.9</c:v>
                      </c:pt>
                      <c:pt idx="5876">
                        <c:v>3.5</c:v>
                      </c:pt>
                      <c:pt idx="5877">
                        <c:v>2.7</c:v>
                      </c:pt>
                      <c:pt idx="5878">
                        <c:v>3.8</c:v>
                      </c:pt>
                      <c:pt idx="5880">
                        <c:v>1.5</c:v>
                      </c:pt>
                      <c:pt idx="5881">
                        <c:v>1.7</c:v>
                      </c:pt>
                      <c:pt idx="5882">
                        <c:v>2.8</c:v>
                      </c:pt>
                      <c:pt idx="5883">
                        <c:v>3.9</c:v>
                      </c:pt>
                      <c:pt idx="5884">
                        <c:v>2.8</c:v>
                      </c:pt>
                      <c:pt idx="5885">
                        <c:v>5.8</c:v>
                      </c:pt>
                      <c:pt idx="5886">
                        <c:v>3</c:v>
                      </c:pt>
                      <c:pt idx="5887">
                        <c:v>1.9</c:v>
                      </c:pt>
                      <c:pt idx="5888">
                        <c:v>0.72</c:v>
                      </c:pt>
                      <c:pt idx="5889">
                        <c:v>0.96</c:v>
                      </c:pt>
                      <c:pt idx="5890">
                        <c:v>3.3</c:v>
                      </c:pt>
                      <c:pt idx="5891">
                        <c:v>3.1</c:v>
                      </c:pt>
                      <c:pt idx="5900">
                        <c:v>3.8</c:v>
                      </c:pt>
                      <c:pt idx="5901">
                        <c:v>1.2</c:v>
                      </c:pt>
                      <c:pt idx="5902">
                        <c:v>0.61</c:v>
                      </c:pt>
                      <c:pt idx="5903">
                        <c:v>2.1</c:v>
                      </c:pt>
                      <c:pt idx="5907">
                        <c:v>3.8</c:v>
                      </c:pt>
                      <c:pt idx="5908">
                        <c:v>1.1000000000000001</c:v>
                      </c:pt>
                      <c:pt idx="5909">
                        <c:v>1.4</c:v>
                      </c:pt>
                      <c:pt idx="5910">
                        <c:v>1.2</c:v>
                      </c:pt>
                      <c:pt idx="5911">
                        <c:v>4.3</c:v>
                      </c:pt>
                      <c:pt idx="5912">
                        <c:v>1.9</c:v>
                      </c:pt>
                      <c:pt idx="5913">
                        <c:v>2.4</c:v>
                      </c:pt>
                      <c:pt idx="5914">
                        <c:v>3.5</c:v>
                      </c:pt>
                      <c:pt idx="5915">
                        <c:v>2.9</c:v>
                      </c:pt>
                      <c:pt idx="5916">
                        <c:v>1.6</c:v>
                      </c:pt>
                      <c:pt idx="5917">
                        <c:v>1.5</c:v>
                      </c:pt>
                      <c:pt idx="5918">
                        <c:v>1.1000000000000001</c:v>
                      </c:pt>
                      <c:pt idx="5919">
                        <c:v>1.1000000000000001</c:v>
                      </c:pt>
                      <c:pt idx="5920">
                        <c:v>2.2000000000000002</c:v>
                      </c:pt>
                      <c:pt idx="5921">
                        <c:v>1.2</c:v>
                      </c:pt>
                      <c:pt idx="5922">
                        <c:v>0.65</c:v>
                      </c:pt>
                      <c:pt idx="5923">
                        <c:v>0.73</c:v>
                      </c:pt>
                      <c:pt idx="5924">
                        <c:v>1.6</c:v>
                      </c:pt>
                      <c:pt idx="5926">
                        <c:v>2.4</c:v>
                      </c:pt>
                      <c:pt idx="5927">
                        <c:v>4.0999999999999996</c:v>
                      </c:pt>
                      <c:pt idx="5928">
                        <c:v>1.8</c:v>
                      </c:pt>
                      <c:pt idx="5929">
                        <c:v>1.5</c:v>
                      </c:pt>
                      <c:pt idx="5930">
                        <c:v>1.3</c:v>
                      </c:pt>
                      <c:pt idx="5931">
                        <c:v>1.6</c:v>
                      </c:pt>
                      <c:pt idx="5932">
                        <c:v>3.2</c:v>
                      </c:pt>
                      <c:pt idx="5933">
                        <c:v>3</c:v>
                      </c:pt>
                      <c:pt idx="5934">
                        <c:v>1.4</c:v>
                      </c:pt>
                      <c:pt idx="5935">
                        <c:v>3.2</c:v>
                      </c:pt>
                      <c:pt idx="5936">
                        <c:v>2.1</c:v>
                      </c:pt>
                      <c:pt idx="5937">
                        <c:v>2.1</c:v>
                      </c:pt>
                      <c:pt idx="5938">
                        <c:v>3</c:v>
                      </c:pt>
                      <c:pt idx="5939">
                        <c:v>2.6</c:v>
                      </c:pt>
                      <c:pt idx="5940">
                        <c:v>2.9</c:v>
                      </c:pt>
                      <c:pt idx="5941">
                        <c:v>2.7</c:v>
                      </c:pt>
                      <c:pt idx="5942">
                        <c:v>3.2</c:v>
                      </c:pt>
                      <c:pt idx="5943">
                        <c:v>2</c:v>
                      </c:pt>
                      <c:pt idx="5944">
                        <c:v>1.4</c:v>
                      </c:pt>
                      <c:pt idx="5945">
                        <c:v>3.6</c:v>
                      </c:pt>
                      <c:pt idx="5946">
                        <c:v>4.5999999999999996</c:v>
                      </c:pt>
                      <c:pt idx="5947">
                        <c:v>3.9</c:v>
                      </c:pt>
                      <c:pt idx="5948">
                        <c:v>4.7</c:v>
                      </c:pt>
                      <c:pt idx="5949">
                        <c:v>3</c:v>
                      </c:pt>
                      <c:pt idx="5950">
                        <c:v>0.88</c:v>
                      </c:pt>
                      <c:pt idx="5951">
                        <c:v>1.4</c:v>
                      </c:pt>
                      <c:pt idx="5952">
                        <c:v>3.6</c:v>
                      </c:pt>
                      <c:pt idx="5955">
                        <c:v>1.9</c:v>
                      </c:pt>
                      <c:pt idx="5956">
                        <c:v>1.6</c:v>
                      </c:pt>
                      <c:pt idx="5957">
                        <c:v>0.75</c:v>
                      </c:pt>
                      <c:pt idx="5958">
                        <c:v>0.82</c:v>
                      </c:pt>
                      <c:pt idx="5959">
                        <c:v>2</c:v>
                      </c:pt>
                      <c:pt idx="5960">
                        <c:v>0.95</c:v>
                      </c:pt>
                      <c:pt idx="5961">
                        <c:v>1.6</c:v>
                      </c:pt>
                      <c:pt idx="5962">
                        <c:v>3.3</c:v>
                      </c:pt>
                      <c:pt idx="5963">
                        <c:v>2.8</c:v>
                      </c:pt>
                      <c:pt idx="5964">
                        <c:v>1.1000000000000001</c:v>
                      </c:pt>
                      <c:pt idx="5965">
                        <c:v>2.6</c:v>
                      </c:pt>
                      <c:pt idx="5966">
                        <c:v>1.8</c:v>
                      </c:pt>
                      <c:pt idx="5967">
                        <c:v>2.7</c:v>
                      </c:pt>
                      <c:pt idx="5968">
                        <c:v>4</c:v>
                      </c:pt>
                      <c:pt idx="5969">
                        <c:v>3.6</c:v>
                      </c:pt>
                      <c:pt idx="5970">
                        <c:v>4.0999999999999996</c:v>
                      </c:pt>
                      <c:pt idx="5971">
                        <c:v>2.6</c:v>
                      </c:pt>
                      <c:pt idx="5972">
                        <c:v>3.1</c:v>
                      </c:pt>
                      <c:pt idx="5973">
                        <c:v>3</c:v>
                      </c:pt>
                      <c:pt idx="5974">
                        <c:v>3.7</c:v>
                      </c:pt>
                      <c:pt idx="5975">
                        <c:v>4</c:v>
                      </c:pt>
                      <c:pt idx="5976">
                        <c:v>1.5</c:v>
                      </c:pt>
                      <c:pt idx="5977">
                        <c:v>0.85</c:v>
                      </c:pt>
                      <c:pt idx="5978">
                        <c:v>0.66</c:v>
                      </c:pt>
                      <c:pt idx="5979">
                        <c:v>1.5</c:v>
                      </c:pt>
                      <c:pt idx="5980">
                        <c:v>2.1</c:v>
                      </c:pt>
                      <c:pt idx="5981">
                        <c:v>3.6</c:v>
                      </c:pt>
                      <c:pt idx="5982">
                        <c:v>3.8</c:v>
                      </c:pt>
                      <c:pt idx="5983">
                        <c:v>3.7</c:v>
                      </c:pt>
                      <c:pt idx="5984">
                        <c:v>3.8</c:v>
                      </c:pt>
                      <c:pt idx="5985">
                        <c:v>2.5</c:v>
                      </c:pt>
                      <c:pt idx="5986">
                        <c:v>1.5</c:v>
                      </c:pt>
                      <c:pt idx="5987">
                        <c:v>1.1000000000000001</c:v>
                      </c:pt>
                      <c:pt idx="5988">
                        <c:v>0.96</c:v>
                      </c:pt>
                      <c:pt idx="5989">
                        <c:v>1.2</c:v>
                      </c:pt>
                      <c:pt idx="5990">
                        <c:v>4</c:v>
                      </c:pt>
                      <c:pt idx="5991">
                        <c:v>2.4</c:v>
                      </c:pt>
                      <c:pt idx="5992">
                        <c:v>1.3</c:v>
                      </c:pt>
                      <c:pt idx="5993">
                        <c:v>0.69</c:v>
                      </c:pt>
                      <c:pt idx="5994">
                        <c:v>0.61</c:v>
                      </c:pt>
                      <c:pt idx="5995">
                        <c:v>0.92</c:v>
                      </c:pt>
                      <c:pt idx="5996">
                        <c:v>0.98</c:v>
                      </c:pt>
                      <c:pt idx="5997">
                        <c:v>0.76</c:v>
                      </c:pt>
                      <c:pt idx="5998">
                        <c:v>1.1000000000000001</c:v>
                      </c:pt>
                      <c:pt idx="5999">
                        <c:v>1.3</c:v>
                      </c:pt>
                      <c:pt idx="6000">
                        <c:v>1.6</c:v>
                      </c:pt>
                      <c:pt idx="6001">
                        <c:v>2.5</c:v>
                      </c:pt>
                      <c:pt idx="6002">
                        <c:v>4.2</c:v>
                      </c:pt>
                      <c:pt idx="6003">
                        <c:v>3.2</c:v>
                      </c:pt>
                      <c:pt idx="6004">
                        <c:v>3.5</c:v>
                      </c:pt>
                      <c:pt idx="6005">
                        <c:v>4.0999999999999996</c:v>
                      </c:pt>
                      <c:pt idx="6006">
                        <c:v>2.8</c:v>
                      </c:pt>
                      <c:pt idx="6007">
                        <c:v>3.2</c:v>
                      </c:pt>
                      <c:pt idx="6008">
                        <c:v>3.5</c:v>
                      </c:pt>
                      <c:pt idx="6009">
                        <c:v>4.7</c:v>
                      </c:pt>
                      <c:pt idx="6010">
                        <c:v>4.4000000000000004</c:v>
                      </c:pt>
                      <c:pt idx="6011">
                        <c:v>3.4</c:v>
                      </c:pt>
                      <c:pt idx="6012">
                        <c:v>1.7</c:v>
                      </c:pt>
                      <c:pt idx="6013">
                        <c:v>1.4</c:v>
                      </c:pt>
                      <c:pt idx="6014">
                        <c:v>2.9</c:v>
                      </c:pt>
                      <c:pt idx="6017">
                        <c:v>5.3</c:v>
                      </c:pt>
                      <c:pt idx="6018">
                        <c:v>5.3</c:v>
                      </c:pt>
                      <c:pt idx="6019">
                        <c:v>4.5</c:v>
                      </c:pt>
                      <c:pt idx="6020">
                        <c:v>2</c:v>
                      </c:pt>
                      <c:pt idx="6021">
                        <c:v>2</c:v>
                      </c:pt>
                      <c:pt idx="6022">
                        <c:v>1.6</c:v>
                      </c:pt>
                      <c:pt idx="6023">
                        <c:v>4.2</c:v>
                      </c:pt>
                      <c:pt idx="6024">
                        <c:v>3.7</c:v>
                      </c:pt>
                      <c:pt idx="6025">
                        <c:v>4.3</c:v>
                      </c:pt>
                      <c:pt idx="6026">
                        <c:v>4.5</c:v>
                      </c:pt>
                      <c:pt idx="6027">
                        <c:v>2.9</c:v>
                      </c:pt>
                      <c:pt idx="6028">
                        <c:v>2.6</c:v>
                      </c:pt>
                      <c:pt idx="6030">
                        <c:v>1.6</c:v>
                      </c:pt>
                      <c:pt idx="6031">
                        <c:v>2.1</c:v>
                      </c:pt>
                      <c:pt idx="6032">
                        <c:v>5.0999999999999996</c:v>
                      </c:pt>
                      <c:pt idx="6033">
                        <c:v>4.5</c:v>
                      </c:pt>
                      <c:pt idx="6034">
                        <c:v>3</c:v>
                      </c:pt>
                      <c:pt idx="6035">
                        <c:v>2.5</c:v>
                      </c:pt>
                      <c:pt idx="6036">
                        <c:v>4</c:v>
                      </c:pt>
                      <c:pt idx="6037">
                        <c:v>3.7</c:v>
                      </c:pt>
                      <c:pt idx="6038">
                        <c:v>1.8</c:v>
                      </c:pt>
                      <c:pt idx="6039">
                        <c:v>1.7</c:v>
                      </c:pt>
                      <c:pt idx="6044">
                        <c:v>4.0999999999999996</c:v>
                      </c:pt>
                      <c:pt idx="6046">
                        <c:v>2.1</c:v>
                      </c:pt>
                      <c:pt idx="6047">
                        <c:v>3.6</c:v>
                      </c:pt>
                      <c:pt idx="6048">
                        <c:v>3.7</c:v>
                      </c:pt>
                      <c:pt idx="6049">
                        <c:v>2.8</c:v>
                      </c:pt>
                      <c:pt idx="6050">
                        <c:v>2.7</c:v>
                      </c:pt>
                      <c:pt idx="6051">
                        <c:v>4.2</c:v>
                      </c:pt>
                      <c:pt idx="6052">
                        <c:v>3.8</c:v>
                      </c:pt>
                      <c:pt idx="6053">
                        <c:v>3.6</c:v>
                      </c:pt>
                      <c:pt idx="6054">
                        <c:v>4.5999999999999996</c:v>
                      </c:pt>
                      <c:pt idx="6055">
                        <c:v>1.5</c:v>
                      </c:pt>
                      <c:pt idx="6056">
                        <c:v>1.2</c:v>
                      </c:pt>
                      <c:pt idx="6057">
                        <c:v>3.8</c:v>
                      </c:pt>
                      <c:pt idx="6058">
                        <c:v>4.3</c:v>
                      </c:pt>
                      <c:pt idx="6059">
                        <c:v>3.4</c:v>
                      </c:pt>
                      <c:pt idx="6062">
                        <c:v>2.6</c:v>
                      </c:pt>
                      <c:pt idx="6063">
                        <c:v>2.5</c:v>
                      </c:pt>
                      <c:pt idx="6064">
                        <c:v>1.2</c:v>
                      </c:pt>
                      <c:pt idx="6065">
                        <c:v>1.1000000000000001</c:v>
                      </c:pt>
                      <c:pt idx="6066">
                        <c:v>2</c:v>
                      </c:pt>
                      <c:pt idx="6074">
                        <c:v>2.6</c:v>
                      </c:pt>
                      <c:pt idx="6075">
                        <c:v>3.4</c:v>
                      </c:pt>
                      <c:pt idx="6076">
                        <c:v>2</c:v>
                      </c:pt>
                      <c:pt idx="6077">
                        <c:v>2</c:v>
                      </c:pt>
                      <c:pt idx="6078">
                        <c:v>3.8</c:v>
                      </c:pt>
                      <c:pt idx="6079">
                        <c:v>4.0999999999999996</c:v>
                      </c:pt>
                      <c:pt idx="6080">
                        <c:v>4.5999999999999996</c:v>
                      </c:pt>
                      <c:pt idx="6081">
                        <c:v>2.9</c:v>
                      </c:pt>
                      <c:pt idx="6082">
                        <c:v>2.8</c:v>
                      </c:pt>
                      <c:pt idx="6083">
                        <c:v>2.4</c:v>
                      </c:pt>
                      <c:pt idx="6084">
                        <c:v>2.5</c:v>
                      </c:pt>
                      <c:pt idx="6085">
                        <c:v>1.8</c:v>
                      </c:pt>
                      <c:pt idx="6086">
                        <c:v>5.2</c:v>
                      </c:pt>
                      <c:pt idx="6087">
                        <c:v>5</c:v>
                      </c:pt>
                      <c:pt idx="6088">
                        <c:v>4.5</c:v>
                      </c:pt>
                      <c:pt idx="6089">
                        <c:v>4.2</c:v>
                      </c:pt>
                      <c:pt idx="6090">
                        <c:v>3.2</c:v>
                      </c:pt>
                      <c:pt idx="6091">
                        <c:v>2</c:v>
                      </c:pt>
                      <c:pt idx="6092">
                        <c:v>4.7</c:v>
                      </c:pt>
                      <c:pt idx="6093">
                        <c:v>5.6</c:v>
                      </c:pt>
                      <c:pt idx="6094">
                        <c:v>3.5</c:v>
                      </c:pt>
                      <c:pt idx="6095">
                        <c:v>4.7</c:v>
                      </c:pt>
                      <c:pt idx="6096">
                        <c:v>3.9</c:v>
                      </c:pt>
                      <c:pt idx="6097">
                        <c:v>2.7</c:v>
                      </c:pt>
                      <c:pt idx="6098">
                        <c:v>3</c:v>
                      </c:pt>
                      <c:pt idx="6099">
                        <c:v>4</c:v>
                      </c:pt>
                      <c:pt idx="6100">
                        <c:v>4.7</c:v>
                      </c:pt>
                      <c:pt idx="6101">
                        <c:v>4.9000000000000004</c:v>
                      </c:pt>
                      <c:pt idx="6102">
                        <c:v>4.3</c:v>
                      </c:pt>
                      <c:pt idx="6103">
                        <c:v>1.4</c:v>
                      </c:pt>
                      <c:pt idx="6104">
                        <c:v>0.81</c:v>
                      </c:pt>
                      <c:pt idx="6105">
                        <c:v>1.3</c:v>
                      </c:pt>
                      <c:pt idx="6106">
                        <c:v>2.5</c:v>
                      </c:pt>
                      <c:pt idx="6107">
                        <c:v>2.1</c:v>
                      </c:pt>
                      <c:pt idx="6110">
                        <c:v>5.3</c:v>
                      </c:pt>
                      <c:pt idx="6111">
                        <c:v>2.7</c:v>
                      </c:pt>
                      <c:pt idx="6112">
                        <c:v>3</c:v>
                      </c:pt>
                      <c:pt idx="6113">
                        <c:v>4.3</c:v>
                      </c:pt>
                      <c:pt idx="6114">
                        <c:v>4.5999999999999996</c:v>
                      </c:pt>
                      <c:pt idx="6115">
                        <c:v>5.0999999999999996</c:v>
                      </c:pt>
                      <c:pt idx="6116">
                        <c:v>4.5</c:v>
                      </c:pt>
                      <c:pt idx="6117">
                        <c:v>4.8</c:v>
                      </c:pt>
                      <c:pt idx="6118">
                        <c:v>2.9</c:v>
                      </c:pt>
                      <c:pt idx="6119">
                        <c:v>1.6</c:v>
                      </c:pt>
                      <c:pt idx="6120">
                        <c:v>4.8</c:v>
                      </c:pt>
                      <c:pt idx="6121">
                        <c:v>4</c:v>
                      </c:pt>
                      <c:pt idx="6122">
                        <c:v>2.7</c:v>
                      </c:pt>
                      <c:pt idx="6123">
                        <c:v>1.9</c:v>
                      </c:pt>
                      <c:pt idx="6124">
                        <c:v>2.2000000000000002</c:v>
                      </c:pt>
                      <c:pt idx="6125">
                        <c:v>0.96</c:v>
                      </c:pt>
                      <c:pt idx="6126">
                        <c:v>1.2</c:v>
                      </c:pt>
                      <c:pt idx="6127">
                        <c:v>1.4</c:v>
                      </c:pt>
                      <c:pt idx="6128">
                        <c:v>2.4</c:v>
                      </c:pt>
                      <c:pt idx="6129">
                        <c:v>1.8</c:v>
                      </c:pt>
                      <c:pt idx="6130">
                        <c:v>2.6</c:v>
                      </c:pt>
                      <c:pt idx="6131">
                        <c:v>3.1</c:v>
                      </c:pt>
                      <c:pt idx="6132">
                        <c:v>3</c:v>
                      </c:pt>
                      <c:pt idx="6133">
                        <c:v>2.4</c:v>
                      </c:pt>
                      <c:pt idx="6134">
                        <c:v>4.9000000000000004</c:v>
                      </c:pt>
                      <c:pt idx="6135">
                        <c:v>3.1</c:v>
                      </c:pt>
                      <c:pt idx="6136">
                        <c:v>1.5</c:v>
                      </c:pt>
                      <c:pt idx="6137">
                        <c:v>1.5</c:v>
                      </c:pt>
                      <c:pt idx="6138">
                        <c:v>1.5</c:v>
                      </c:pt>
                      <c:pt idx="6139">
                        <c:v>1.2</c:v>
                      </c:pt>
                      <c:pt idx="6140">
                        <c:v>1.7</c:v>
                      </c:pt>
                      <c:pt idx="6141">
                        <c:v>2.2999999999999998</c:v>
                      </c:pt>
                      <c:pt idx="6142">
                        <c:v>4.8</c:v>
                      </c:pt>
                      <c:pt idx="6143">
                        <c:v>5.8</c:v>
                      </c:pt>
                      <c:pt idx="6144">
                        <c:v>5.7</c:v>
                      </c:pt>
                      <c:pt idx="6145">
                        <c:v>4</c:v>
                      </c:pt>
                      <c:pt idx="6146">
                        <c:v>6</c:v>
                      </c:pt>
                      <c:pt idx="6147">
                        <c:v>6.4</c:v>
                      </c:pt>
                      <c:pt idx="6148">
                        <c:v>7</c:v>
                      </c:pt>
                      <c:pt idx="6149">
                        <c:v>6.7</c:v>
                      </c:pt>
                      <c:pt idx="6150">
                        <c:v>3.1</c:v>
                      </c:pt>
                      <c:pt idx="6151">
                        <c:v>7.5</c:v>
                      </c:pt>
                      <c:pt idx="6152">
                        <c:v>4.4000000000000004</c:v>
                      </c:pt>
                      <c:pt idx="6153">
                        <c:v>2</c:v>
                      </c:pt>
                      <c:pt idx="6154">
                        <c:v>0.85</c:v>
                      </c:pt>
                      <c:pt idx="6155">
                        <c:v>1.3</c:v>
                      </c:pt>
                      <c:pt idx="6156">
                        <c:v>4.0999999999999996</c:v>
                      </c:pt>
                      <c:pt idx="6157">
                        <c:v>2.6</c:v>
                      </c:pt>
                      <c:pt idx="6158">
                        <c:v>4.0999999999999996</c:v>
                      </c:pt>
                      <c:pt idx="6159">
                        <c:v>3.7</c:v>
                      </c:pt>
                      <c:pt idx="6160">
                        <c:v>2.6</c:v>
                      </c:pt>
                      <c:pt idx="6161">
                        <c:v>1.7</c:v>
                      </c:pt>
                      <c:pt idx="6162">
                        <c:v>5.8</c:v>
                      </c:pt>
                      <c:pt idx="6163">
                        <c:v>5.2</c:v>
                      </c:pt>
                      <c:pt idx="6164">
                        <c:v>4.4000000000000004</c:v>
                      </c:pt>
                      <c:pt idx="6165">
                        <c:v>4</c:v>
                      </c:pt>
                      <c:pt idx="6166">
                        <c:v>4.4000000000000004</c:v>
                      </c:pt>
                      <c:pt idx="6167">
                        <c:v>2.7</c:v>
                      </c:pt>
                      <c:pt idx="6170">
                        <c:v>3.6</c:v>
                      </c:pt>
                      <c:pt idx="6171">
                        <c:v>2.6</c:v>
                      </c:pt>
                      <c:pt idx="6173">
                        <c:v>1.1000000000000001</c:v>
                      </c:pt>
                      <c:pt idx="6174">
                        <c:v>1.8</c:v>
                      </c:pt>
                      <c:pt idx="6175">
                        <c:v>0.96</c:v>
                      </c:pt>
                      <c:pt idx="6176">
                        <c:v>2</c:v>
                      </c:pt>
                      <c:pt idx="6177">
                        <c:v>4.8</c:v>
                      </c:pt>
                      <c:pt idx="6178">
                        <c:v>12</c:v>
                      </c:pt>
                      <c:pt idx="6179">
                        <c:v>9.1</c:v>
                      </c:pt>
                      <c:pt idx="6180">
                        <c:v>5.2</c:v>
                      </c:pt>
                      <c:pt idx="6181">
                        <c:v>2.4</c:v>
                      </c:pt>
                      <c:pt idx="6182">
                        <c:v>2.6</c:v>
                      </c:pt>
                      <c:pt idx="6183">
                        <c:v>5.8</c:v>
                      </c:pt>
                      <c:pt idx="6184">
                        <c:v>7.5</c:v>
                      </c:pt>
                      <c:pt idx="6185">
                        <c:v>5.5</c:v>
                      </c:pt>
                      <c:pt idx="6186">
                        <c:v>5.6</c:v>
                      </c:pt>
                      <c:pt idx="6187">
                        <c:v>4.5</c:v>
                      </c:pt>
                      <c:pt idx="6188">
                        <c:v>2.5</c:v>
                      </c:pt>
                      <c:pt idx="6189">
                        <c:v>3.8</c:v>
                      </c:pt>
                      <c:pt idx="6190">
                        <c:v>4</c:v>
                      </c:pt>
                      <c:pt idx="6193">
                        <c:v>3.4</c:v>
                      </c:pt>
                      <c:pt idx="6194">
                        <c:v>3.8</c:v>
                      </c:pt>
                      <c:pt idx="6195">
                        <c:v>4.7</c:v>
                      </c:pt>
                      <c:pt idx="6196">
                        <c:v>3.7</c:v>
                      </c:pt>
                      <c:pt idx="6197">
                        <c:v>2.9</c:v>
                      </c:pt>
                      <c:pt idx="6198">
                        <c:v>2.9</c:v>
                      </c:pt>
                      <c:pt idx="6199">
                        <c:v>3.9</c:v>
                      </c:pt>
                      <c:pt idx="6201">
                        <c:v>2.2999999999999998</c:v>
                      </c:pt>
                      <c:pt idx="6202">
                        <c:v>1.6</c:v>
                      </c:pt>
                      <c:pt idx="6207">
                        <c:v>5.9</c:v>
                      </c:pt>
                      <c:pt idx="6208">
                        <c:v>4.7</c:v>
                      </c:pt>
                      <c:pt idx="6209">
                        <c:v>2.5</c:v>
                      </c:pt>
                      <c:pt idx="6210">
                        <c:v>1.2</c:v>
                      </c:pt>
                      <c:pt idx="6211">
                        <c:v>1.3</c:v>
                      </c:pt>
                      <c:pt idx="6212">
                        <c:v>3.7</c:v>
                      </c:pt>
                      <c:pt idx="6213">
                        <c:v>1.7</c:v>
                      </c:pt>
                      <c:pt idx="6214">
                        <c:v>4.0999999999999996</c:v>
                      </c:pt>
                      <c:pt idx="6215">
                        <c:v>5.3</c:v>
                      </c:pt>
                      <c:pt idx="6216">
                        <c:v>2.5</c:v>
                      </c:pt>
                      <c:pt idx="6217">
                        <c:v>3.4</c:v>
                      </c:pt>
                      <c:pt idx="6218">
                        <c:v>4.2</c:v>
                      </c:pt>
                      <c:pt idx="6219">
                        <c:v>3.9</c:v>
                      </c:pt>
                      <c:pt idx="6220">
                        <c:v>2.2999999999999998</c:v>
                      </c:pt>
                      <c:pt idx="6221">
                        <c:v>2.8</c:v>
                      </c:pt>
                      <c:pt idx="6222">
                        <c:v>1.1000000000000001</c:v>
                      </c:pt>
                      <c:pt idx="6223">
                        <c:v>2</c:v>
                      </c:pt>
                      <c:pt idx="6224">
                        <c:v>1.8</c:v>
                      </c:pt>
                      <c:pt idx="6225">
                        <c:v>2.7</c:v>
                      </c:pt>
                      <c:pt idx="6226">
                        <c:v>3.1</c:v>
                      </c:pt>
                      <c:pt idx="6227">
                        <c:v>5.3</c:v>
                      </c:pt>
                      <c:pt idx="6228">
                        <c:v>3.7</c:v>
                      </c:pt>
                      <c:pt idx="6229">
                        <c:v>3</c:v>
                      </c:pt>
                      <c:pt idx="6230">
                        <c:v>3.2</c:v>
                      </c:pt>
                      <c:pt idx="6231">
                        <c:v>7.3</c:v>
                      </c:pt>
                      <c:pt idx="6232">
                        <c:v>11</c:v>
                      </c:pt>
                      <c:pt idx="6233">
                        <c:v>8.5</c:v>
                      </c:pt>
                      <c:pt idx="6234">
                        <c:v>5</c:v>
                      </c:pt>
                      <c:pt idx="6235">
                        <c:v>3.8</c:v>
                      </c:pt>
                      <c:pt idx="6236">
                        <c:v>3.2</c:v>
                      </c:pt>
                      <c:pt idx="6237">
                        <c:v>2.6</c:v>
                      </c:pt>
                      <c:pt idx="6238">
                        <c:v>1.8</c:v>
                      </c:pt>
                      <c:pt idx="6239">
                        <c:v>2.7</c:v>
                      </c:pt>
                      <c:pt idx="6240">
                        <c:v>3.2</c:v>
                      </c:pt>
                      <c:pt idx="6241">
                        <c:v>3.5</c:v>
                      </c:pt>
                      <c:pt idx="6242">
                        <c:v>2.5</c:v>
                      </c:pt>
                      <c:pt idx="6243">
                        <c:v>2</c:v>
                      </c:pt>
                      <c:pt idx="6244">
                        <c:v>3.4</c:v>
                      </c:pt>
                      <c:pt idx="6245">
                        <c:v>1.3</c:v>
                      </c:pt>
                      <c:pt idx="6246">
                        <c:v>3.9</c:v>
                      </c:pt>
                      <c:pt idx="6247">
                        <c:v>3.2</c:v>
                      </c:pt>
                      <c:pt idx="6248">
                        <c:v>1.6</c:v>
                      </c:pt>
                      <c:pt idx="6249">
                        <c:v>1.3</c:v>
                      </c:pt>
                      <c:pt idx="6250">
                        <c:v>1.3</c:v>
                      </c:pt>
                      <c:pt idx="6251">
                        <c:v>1.2</c:v>
                      </c:pt>
                      <c:pt idx="6252">
                        <c:v>1.9</c:v>
                      </c:pt>
                      <c:pt idx="6253">
                        <c:v>2.5</c:v>
                      </c:pt>
                      <c:pt idx="6254">
                        <c:v>3.1</c:v>
                      </c:pt>
                      <c:pt idx="6255">
                        <c:v>3.2</c:v>
                      </c:pt>
                      <c:pt idx="6256">
                        <c:v>4.2</c:v>
                      </c:pt>
                      <c:pt idx="6257">
                        <c:v>4.0999999999999996</c:v>
                      </c:pt>
                      <c:pt idx="6258">
                        <c:v>2.9</c:v>
                      </c:pt>
                      <c:pt idx="6259">
                        <c:v>2.6</c:v>
                      </c:pt>
                      <c:pt idx="6260">
                        <c:v>3.5</c:v>
                      </c:pt>
                      <c:pt idx="6261">
                        <c:v>3.6</c:v>
                      </c:pt>
                      <c:pt idx="6262">
                        <c:v>3.5</c:v>
                      </c:pt>
                      <c:pt idx="6263">
                        <c:v>1.5</c:v>
                      </c:pt>
                      <c:pt idx="6264">
                        <c:v>2.2999999999999998</c:v>
                      </c:pt>
                      <c:pt idx="6265">
                        <c:v>1.6</c:v>
                      </c:pt>
                      <c:pt idx="6266">
                        <c:v>1.4</c:v>
                      </c:pt>
                      <c:pt idx="6267">
                        <c:v>3.1</c:v>
                      </c:pt>
                      <c:pt idx="6268">
                        <c:v>3.3</c:v>
                      </c:pt>
                      <c:pt idx="6269">
                        <c:v>3.2</c:v>
                      </c:pt>
                      <c:pt idx="6270">
                        <c:v>3</c:v>
                      </c:pt>
                      <c:pt idx="6271">
                        <c:v>2.5</c:v>
                      </c:pt>
                      <c:pt idx="6272">
                        <c:v>2.1</c:v>
                      </c:pt>
                      <c:pt idx="6273">
                        <c:v>1.5</c:v>
                      </c:pt>
                      <c:pt idx="6274">
                        <c:v>1.9</c:v>
                      </c:pt>
                      <c:pt idx="6275">
                        <c:v>2.8</c:v>
                      </c:pt>
                      <c:pt idx="6277">
                        <c:v>2.7</c:v>
                      </c:pt>
                      <c:pt idx="6278">
                        <c:v>3.1</c:v>
                      </c:pt>
                      <c:pt idx="6279">
                        <c:v>3.1</c:v>
                      </c:pt>
                      <c:pt idx="6280">
                        <c:v>2.2999999999999998</c:v>
                      </c:pt>
                      <c:pt idx="6281">
                        <c:v>2.8</c:v>
                      </c:pt>
                      <c:pt idx="6282">
                        <c:v>3.1</c:v>
                      </c:pt>
                      <c:pt idx="6283">
                        <c:v>4.4000000000000004</c:v>
                      </c:pt>
                      <c:pt idx="6284">
                        <c:v>4.4000000000000004</c:v>
                      </c:pt>
                      <c:pt idx="6285">
                        <c:v>3</c:v>
                      </c:pt>
                      <c:pt idx="6286">
                        <c:v>2.2000000000000002</c:v>
                      </c:pt>
                      <c:pt idx="6287">
                        <c:v>1.7</c:v>
                      </c:pt>
                      <c:pt idx="6288">
                        <c:v>3</c:v>
                      </c:pt>
                      <c:pt idx="6289">
                        <c:v>3.2</c:v>
                      </c:pt>
                      <c:pt idx="6290">
                        <c:v>2.4</c:v>
                      </c:pt>
                      <c:pt idx="6291">
                        <c:v>1.3</c:v>
                      </c:pt>
                      <c:pt idx="6292">
                        <c:v>1.3</c:v>
                      </c:pt>
                      <c:pt idx="6293">
                        <c:v>0.69</c:v>
                      </c:pt>
                      <c:pt idx="6294">
                        <c:v>1.1000000000000001</c:v>
                      </c:pt>
                      <c:pt idx="6295">
                        <c:v>2.5</c:v>
                      </c:pt>
                      <c:pt idx="6296">
                        <c:v>3.2</c:v>
                      </c:pt>
                      <c:pt idx="6297">
                        <c:v>3</c:v>
                      </c:pt>
                      <c:pt idx="6299">
                        <c:v>3.5</c:v>
                      </c:pt>
                      <c:pt idx="6300">
                        <c:v>2.5</c:v>
                      </c:pt>
                      <c:pt idx="6301">
                        <c:v>1.2</c:v>
                      </c:pt>
                      <c:pt idx="6302">
                        <c:v>3.6</c:v>
                      </c:pt>
                      <c:pt idx="6303">
                        <c:v>1.5</c:v>
                      </c:pt>
                      <c:pt idx="6304">
                        <c:v>0.97</c:v>
                      </c:pt>
                      <c:pt idx="6305">
                        <c:v>2.2999999999999998</c:v>
                      </c:pt>
                      <c:pt idx="6306">
                        <c:v>2.1</c:v>
                      </c:pt>
                      <c:pt idx="6307">
                        <c:v>4.3</c:v>
                      </c:pt>
                      <c:pt idx="6308">
                        <c:v>3.3</c:v>
                      </c:pt>
                      <c:pt idx="6309">
                        <c:v>1.1000000000000001</c:v>
                      </c:pt>
                      <c:pt idx="6310">
                        <c:v>2.5</c:v>
                      </c:pt>
                      <c:pt idx="6311">
                        <c:v>2.6</c:v>
                      </c:pt>
                      <c:pt idx="6312">
                        <c:v>1.4</c:v>
                      </c:pt>
                      <c:pt idx="6313">
                        <c:v>2.1</c:v>
                      </c:pt>
                      <c:pt idx="6314">
                        <c:v>0.8</c:v>
                      </c:pt>
                      <c:pt idx="6315">
                        <c:v>1.2</c:v>
                      </c:pt>
                      <c:pt idx="6316">
                        <c:v>0.71</c:v>
                      </c:pt>
                      <c:pt idx="6317">
                        <c:v>0.81</c:v>
                      </c:pt>
                      <c:pt idx="6318">
                        <c:v>2.2000000000000002</c:v>
                      </c:pt>
                      <c:pt idx="6319">
                        <c:v>3.1</c:v>
                      </c:pt>
                      <c:pt idx="6320">
                        <c:v>2.2000000000000002</c:v>
                      </c:pt>
                      <c:pt idx="6321">
                        <c:v>1.3</c:v>
                      </c:pt>
                      <c:pt idx="6322">
                        <c:v>1.9</c:v>
                      </c:pt>
                      <c:pt idx="6323">
                        <c:v>2.4</c:v>
                      </c:pt>
                      <c:pt idx="6324">
                        <c:v>0.95</c:v>
                      </c:pt>
                      <c:pt idx="6325">
                        <c:v>0.96</c:v>
                      </c:pt>
                      <c:pt idx="6326">
                        <c:v>3.1</c:v>
                      </c:pt>
                      <c:pt idx="6327">
                        <c:v>2.2999999999999998</c:v>
                      </c:pt>
                      <c:pt idx="6328">
                        <c:v>2.2000000000000002</c:v>
                      </c:pt>
                      <c:pt idx="6329">
                        <c:v>1.6</c:v>
                      </c:pt>
                      <c:pt idx="6330">
                        <c:v>1.4</c:v>
                      </c:pt>
                      <c:pt idx="6331">
                        <c:v>1.7</c:v>
                      </c:pt>
                      <c:pt idx="6332">
                        <c:v>2.2000000000000002</c:v>
                      </c:pt>
                      <c:pt idx="6333">
                        <c:v>1.1000000000000001</c:v>
                      </c:pt>
                      <c:pt idx="6334">
                        <c:v>1.2</c:v>
                      </c:pt>
                      <c:pt idx="6335">
                        <c:v>0.87</c:v>
                      </c:pt>
                      <c:pt idx="6336">
                        <c:v>0.7</c:v>
                      </c:pt>
                      <c:pt idx="6337">
                        <c:v>0.75</c:v>
                      </c:pt>
                      <c:pt idx="6338">
                        <c:v>1.3</c:v>
                      </c:pt>
                      <c:pt idx="6339">
                        <c:v>3.2</c:v>
                      </c:pt>
                      <c:pt idx="6340">
                        <c:v>5.7</c:v>
                      </c:pt>
                      <c:pt idx="6341">
                        <c:v>4.2</c:v>
                      </c:pt>
                      <c:pt idx="6342">
                        <c:v>2.7</c:v>
                      </c:pt>
                      <c:pt idx="6343">
                        <c:v>2.6</c:v>
                      </c:pt>
                      <c:pt idx="6344">
                        <c:v>4</c:v>
                      </c:pt>
                      <c:pt idx="6345">
                        <c:v>4.9000000000000004</c:v>
                      </c:pt>
                      <c:pt idx="6346">
                        <c:v>3.3</c:v>
                      </c:pt>
                      <c:pt idx="6347">
                        <c:v>2.5</c:v>
                      </c:pt>
                      <c:pt idx="6348">
                        <c:v>3.5</c:v>
                      </c:pt>
                      <c:pt idx="6349">
                        <c:v>3.1</c:v>
                      </c:pt>
                      <c:pt idx="6350">
                        <c:v>2.2999999999999998</c:v>
                      </c:pt>
                      <c:pt idx="6351">
                        <c:v>3.9</c:v>
                      </c:pt>
                      <c:pt idx="6352">
                        <c:v>3.8</c:v>
                      </c:pt>
                      <c:pt idx="6353">
                        <c:v>2.4</c:v>
                      </c:pt>
                      <c:pt idx="6354">
                        <c:v>3.9</c:v>
                      </c:pt>
                      <c:pt idx="6355">
                        <c:v>3.8</c:v>
                      </c:pt>
                      <c:pt idx="6356">
                        <c:v>3</c:v>
                      </c:pt>
                      <c:pt idx="6357">
                        <c:v>2</c:v>
                      </c:pt>
                      <c:pt idx="6358">
                        <c:v>2.5</c:v>
                      </c:pt>
                      <c:pt idx="6359">
                        <c:v>3.5</c:v>
                      </c:pt>
                      <c:pt idx="6360">
                        <c:v>3.4</c:v>
                      </c:pt>
                      <c:pt idx="6361">
                        <c:v>4.2</c:v>
                      </c:pt>
                      <c:pt idx="6362">
                        <c:v>3.8</c:v>
                      </c:pt>
                      <c:pt idx="6363">
                        <c:v>1.9</c:v>
                      </c:pt>
                      <c:pt idx="6364">
                        <c:v>2</c:v>
                      </c:pt>
                      <c:pt idx="6365">
                        <c:v>3.1</c:v>
                      </c:pt>
                      <c:pt idx="6366">
                        <c:v>3.1</c:v>
                      </c:pt>
                      <c:pt idx="6367">
                        <c:v>3.5</c:v>
                      </c:pt>
                      <c:pt idx="6368">
                        <c:v>3.4</c:v>
                      </c:pt>
                      <c:pt idx="6369">
                        <c:v>3.7</c:v>
                      </c:pt>
                      <c:pt idx="6370">
                        <c:v>2.2999999999999998</c:v>
                      </c:pt>
                      <c:pt idx="6371">
                        <c:v>2.5</c:v>
                      </c:pt>
                      <c:pt idx="6382">
                        <c:v>3.8</c:v>
                      </c:pt>
                      <c:pt idx="6383">
                        <c:v>3.4</c:v>
                      </c:pt>
                      <c:pt idx="6384">
                        <c:v>2.7</c:v>
                      </c:pt>
                      <c:pt idx="6385">
                        <c:v>2.1</c:v>
                      </c:pt>
                      <c:pt idx="6386">
                        <c:v>1.8</c:v>
                      </c:pt>
                      <c:pt idx="6387">
                        <c:v>3.1</c:v>
                      </c:pt>
                      <c:pt idx="6388">
                        <c:v>1</c:v>
                      </c:pt>
                      <c:pt idx="6389">
                        <c:v>3.7</c:v>
                      </c:pt>
                      <c:pt idx="6390">
                        <c:v>1.4</c:v>
                      </c:pt>
                      <c:pt idx="6391">
                        <c:v>1.7</c:v>
                      </c:pt>
                      <c:pt idx="6392">
                        <c:v>1.2</c:v>
                      </c:pt>
                      <c:pt idx="6393">
                        <c:v>3.6</c:v>
                      </c:pt>
                      <c:pt idx="6394">
                        <c:v>4.5999999999999996</c:v>
                      </c:pt>
                      <c:pt idx="6395">
                        <c:v>2.9</c:v>
                      </c:pt>
                      <c:pt idx="6396">
                        <c:v>3.9</c:v>
                      </c:pt>
                      <c:pt idx="6397">
                        <c:v>2.2999999999999998</c:v>
                      </c:pt>
                      <c:pt idx="6398">
                        <c:v>1.2</c:v>
                      </c:pt>
                      <c:pt idx="6399">
                        <c:v>2.8</c:v>
                      </c:pt>
                      <c:pt idx="6400">
                        <c:v>2.2999999999999998</c:v>
                      </c:pt>
                      <c:pt idx="6401">
                        <c:v>3.8</c:v>
                      </c:pt>
                      <c:pt idx="6402">
                        <c:v>1</c:v>
                      </c:pt>
                      <c:pt idx="6403">
                        <c:v>3.3</c:v>
                      </c:pt>
                      <c:pt idx="6404">
                        <c:v>1.4</c:v>
                      </c:pt>
                      <c:pt idx="6405">
                        <c:v>2.8</c:v>
                      </c:pt>
                      <c:pt idx="6406">
                        <c:v>2.1</c:v>
                      </c:pt>
                      <c:pt idx="6407">
                        <c:v>1.5</c:v>
                      </c:pt>
                      <c:pt idx="6408">
                        <c:v>2.2999999999999998</c:v>
                      </c:pt>
                      <c:pt idx="6409">
                        <c:v>3.4</c:v>
                      </c:pt>
                      <c:pt idx="6410">
                        <c:v>3</c:v>
                      </c:pt>
                      <c:pt idx="6411">
                        <c:v>3.2</c:v>
                      </c:pt>
                      <c:pt idx="6412">
                        <c:v>1.9</c:v>
                      </c:pt>
                      <c:pt idx="6413">
                        <c:v>1.8</c:v>
                      </c:pt>
                      <c:pt idx="6414">
                        <c:v>0.72</c:v>
                      </c:pt>
                      <c:pt idx="6415">
                        <c:v>1</c:v>
                      </c:pt>
                      <c:pt idx="6416">
                        <c:v>2.1</c:v>
                      </c:pt>
                      <c:pt idx="6430">
                        <c:v>1.2</c:v>
                      </c:pt>
                      <c:pt idx="6431">
                        <c:v>2.8</c:v>
                      </c:pt>
                      <c:pt idx="6432">
                        <c:v>4.5</c:v>
                      </c:pt>
                      <c:pt idx="6433">
                        <c:v>1.4</c:v>
                      </c:pt>
                      <c:pt idx="6434">
                        <c:v>1.7</c:v>
                      </c:pt>
                      <c:pt idx="6435">
                        <c:v>3.5</c:v>
                      </c:pt>
                      <c:pt idx="6436">
                        <c:v>2.5</c:v>
                      </c:pt>
                      <c:pt idx="6437">
                        <c:v>7.6</c:v>
                      </c:pt>
                      <c:pt idx="6438">
                        <c:v>4.4000000000000004</c:v>
                      </c:pt>
                      <c:pt idx="6439">
                        <c:v>3.4</c:v>
                      </c:pt>
                      <c:pt idx="6440">
                        <c:v>2.2000000000000002</c:v>
                      </c:pt>
                      <c:pt idx="6441">
                        <c:v>2.7</c:v>
                      </c:pt>
                      <c:pt idx="6442">
                        <c:v>3</c:v>
                      </c:pt>
                      <c:pt idx="6443">
                        <c:v>4</c:v>
                      </c:pt>
                      <c:pt idx="6444">
                        <c:v>4.2</c:v>
                      </c:pt>
                      <c:pt idx="6445">
                        <c:v>4.5</c:v>
                      </c:pt>
                      <c:pt idx="6446">
                        <c:v>5.5</c:v>
                      </c:pt>
                      <c:pt idx="6447">
                        <c:v>3</c:v>
                      </c:pt>
                      <c:pt idx="6448">
                        <c:v>1.7</c:v>
                      </c:pt>
                      <c:pt idx="6449">
                        <c:v>7.1</c:v>
                      </c:pt>
                      <c:pt idx="6450">
                        <c:v>4.0999999999999996</c:v>
                      </c:pt>
                      <c:pt idx="6451">
                        <c:v>2.1</c:v>
                      </c:pt>
                      <c:pt idx="6452">
                        <c:v>4.8</c:v>
                      </c:pt>
                      <c:pt idx="6453">
                        <c:v>2.2999999999999998</c:v>
                      </c:pt>
                      <c:pt idx="6454">
                        <c:v>2.4</c:v>
                      </c:pt>
                      <c:pt idx="6455">
                        <c:v>2.2000000000000002</c:v>
                      </c:pt>
                      <c:pt idx="6456">
                        <c:v>2.6</c:v>
                      </c:pt>
                      <c:pt idx="6457">
                        <c:v>2.1</c:v>
                      </c:pt>
                      <c:pt idx="6461">
                        <c:v>3.2</c:v>
                      </c:pt>
                      <c:pt idx="6462">
                        <c:v>2.6</c:v>
                      </c:pt>
                      <c:pt idx="6473">
                        <c:v>4.7</c:v>
                      </c:pt>
                      <c:pt idx="6474">
                        <c:v>5.9</c:v>
                      </c:pt>
                      <c:pt idx="6475">
                        <c:v>2.2999999999999998</c:v>
                      </c:pt>
                      <c:pt idx="6476">
                        <c:v>2.2999999999999998</c:v>
                      </c:pt>
                      <c:pt idx="6477">
                        <c:v>3.5</c:v>
                      </c:pt>
                      <c:pt idx="6478">
                        <c:v>3.7</c:v>
                      </c:pt>
                      <c:pt idx="6479">
                        <c:v>4.9000000000000004</c:v>
                      </c:pt>
                      <c:pt idx="6480">
                        <c:v>4.7</c:v>
                      </c:pt>
                      <c:pt idx="6481">
                        <c:v>4.9000000000000004</c:v>
                      </c:pt>
                      <c:pt idx="6482">
                        <c:v>3.3</c:v>
                      </c:pt>
                      <c:pt idx="6483">
                        <c:v>2.2999999999999998</c:v>
                      </c:pt>
                      <c:pt idx="6484">
                        <c:v>3.9</c:v>
                      </c:pt>
                      <c:pt idx="6485">
                        <c:v>2.7</c:v>
                      </c:pt>
                      <c:pt idx="6486">
                        <c:v>5.6</c:v>
                      </c:pt>
                      <c:pt idx="6487">
                        <c:v>1.5</c:v>
                      </c:pt>
                      <c:pt idx="6495">
                        <c:v>4.2</c:v>
                      </c:pt>
                      <c:pt idx="6496">
                        <c:v>2.8</c:v>
                      </c:pt>
                      <c:pt idx="6497">
                        <c:v>3.1</c:v>
                      </c:pt>
                      <c:pt idx="6498">
                        <c:v>3.1</c:v>
                      </c:pt>
                      <c:pt idx="6499">
                        <c:v>4.8</c:v>
                      </c:pt>
                      <c:pt idx="6500">
                        <c:v>4.0999999999999996</c:v>
                      </c:pt>
                      <c:pt idx="6502">
                        <c:v>3.5</c:v>
                      </c:pt>
                      <c:pt idx="6506">
                        <c:v>3.5</c:v>
                      </c:pt>
                      <c:pt idx="6507">
                        <c:v>4.3</c:v>
                      </c:pt>
                      <c:pt idx="6508">
                        <c:v>4.5</c:v>
                      </c:pt>
                      <c:pt idx="6509">
                        <c:v>2.6</c:v>
                      </c:pt>
                      <c:pt idx="6510">
                        <c:v>3.5</c:v>
                      </c:pt>
                      <c:pt idx="6514">
                        <c:v>6.7</c:v>
                      </c:pt>
                      <c:pt idx="6515">
                        <c:v>7</c:v>
                      </c:pt>
                      <c:pt idx="6516">
                        <c:v>6.7</c:v>
                      </c:pt>
                      <c:pt idx="6517">
                        <c:v>2.6</c:v>
                      </c:pt>
                      <c:pt idx="6518">
                        <c:v>1.9</c:v>
                      </c:pt>
                      <c:pt idx="6519">
                        <c:v>4.2</c:v>
                      </c:pt>
                      <c:pt idx="6520">
                        <c:v>3.2</c:v>
                      </c:pt>
                      <c:pt idx="6521">
                        <c:v>1.7</c:v>
                      </c:pt>
                      <c:pt idx="6522">
                        <c:v>4.4000000000000004</c:v>
                      </c:pt>
                      <c:pt idx="6523">
                        <c:v>2.6</c:v>
                      </c:pt>
                      <c:pt idx="6524">
                        <c:v>1.7</c:v>
                      </c:pt>
                      <c:pt idx="6525">
                        <c:v>0.88</c:v>
                      </c:pt>
                      <c:pt idx="6526">
                        <c:v>1.7</c:v>
                      </c:pt>
                      <c:pt idx="6527">
                        <c:v>5</c:v>
                      </c:pt>
                      <c:pt idx="6528">
                        <c:v>5.8</c:v>
                      </c:pt>
                      <c:pt idx="6529">
                        <c:v>3</c:v>
                      </c:pt>
                      <c:pt idx="6530">
                        <c:v>3.3</c:v>
                      </c:pt>
                      <c:pt idx="6531">
                        <c:v>2.4</c:v>
                      </c:pt>
                      <c:pt idx="6532">
                        <c:v>2.4</c:v>
                      </c:pt>
                      <c:pt idx="6533">
                        <c:v>3.4</c:v>
                      </c:pt>
                      <c:pt idx="6534">
                        <c:v>3.6</c:v>
                      </c:pt>
                      <c:pt idx="6535">
                        <c:v>2.4</c:v>
                      </c:pt>
                      <c:pt idx="6536">
                        <c:v>3.8</c:v>
                      </c:pt>
                      <c:pt idx="6537">
                        <c:v>3.2</c:v>
                      </c:pt>
                      <c:pt idx="6538">
                        <c:v>2.7</c:v>
                      </c:pt>
                      <c:pt idx="6539">
                        <c:v>1.8</c:v>
                      </c:pt>
                      <c:pt idx="6540">
                        <c:v>2.4</c:v>
                      </c:pt>
                      <c:pt idx="6541">
                        <c:v>1.6</c:v>
                      </c:pt>
                      <c:pt idx="6542">
                        <c:v>0.93</c:v>
                      </c:pt>
                      <c:pt idx="6543">
                        <c:v>0.97</c:v>
                      </c:pt>
                      <c:pt idx="6544">
                        <c:v>0.89</c:v>
                      </c:pt>
                      <c:pt idx="6545">
                        <c:v>2.7</c:v>
                      </c:pt>
                      <c:pt idx="6546">
                        <c:v>1.3</c:v>
                      </c:pt>
                      <c:pt idx="6547">
                        <c:v>2.4</c:v>
                      </c:pt>
                      <c:pt idx="6548">
                        <c:v>4.3</c:v>
                      </c:pt>
                      <c:pt idx="6549">
                        <c:v>3</c:v>
                      </c:pt>
                      <c:pt idx="6552">
                        <c:v>2.5</c:v>
                      </c:pt>
                      <c:pt idx="6553">
                        <c:v>1.3</c:v>
                      </c:pt>
                      <c:pt idx="6554">
                        <c:v>0.83</c:v>
                      </c:pt>
                      <c:pt idx="6555">
                        <c:v>4</c:v>
                      </c:pt>
                      <c:pt idx="6556">
                        <c:v>2.9</c:v>
                      </c:pt>
                      <c:pt idx="6557">
                        <c:v>3.5</c:v>
                      </c:pt>
                      <c:pt idx="6558">
                        <c:v>1.2</c:v>
                      </c:pt>
                      <c:pt idx="6559">
                        <c:v>1.6</c:v>
                      </c:pt>
                      <c:pt idx="6560">
                        <c:v>2.4</c:v>
                      </c:pt>
                      <c:pt idx="6561">
                        <c:v>2.6</c:v>
                      </c:pt>
                      <c:pt idx="6562">
                        <c:v>5.9</c:v>
                      </c:pt>
                      <c:pt idx="6563">
                        <c:v>4.7</c:v>
                      </c:pt>
                      <c:pt idx="6566">
                        <c:v>1.9</c:v>
                      </c:pt>
                      <c:pt idx="6567">
                        <c:v>1.5</c:v>
                      </c:pt>
                      <c:pt idx="6575">
                        <c:v>1.3</c:v>
                      </c:pt>
                      <c:pt idx="6576">
                        <c:v>2.2999999999999998</c:v>
                      </c:pt>
                      <c:pt idx="6577">
                        <c:v>1.8</c:v>
                      </c:pt>
                      <c:pt idx="6578">
                        <c:v>2.4</c:v>
                      </c:pt>
                      <c:pt idx="6579">
                        <c:v>3.1</c:v>
                      </c:pt>
                      <c:pt idx="6580">
                        <c:v>1.7</c:v>
                      </c:pt>
                      <c:pt idx="6581">
                        <c:v>0.62</c:v>
                      </c:pt>
                      <c:pt idx="6582">
                        <c:v>2.4</c:v>
                      </c:pt>
                      <c:pt idx="6583">
                        <c:v>3.2</c:v>
                      </c:pt>
                      <c:pt idx="6584">
                        <c:v>4.5999999999999996</c:v>
                      </c:pt>
                      <c:pt idx="6585">
                        <c:v>2.4</c:v>
                      </c:pt>
                      <c:pt idx="6586">
                        <c:v>2.5</c:v>
                      </c:pt>
                      <c:pt idx="6587">
                        <c:v>1.6</c:v>
                      </c:pt>
                      <c:pt idx="6588">
                        <c:v>2.2999999999999998</c:v>
                      </c:pt>
                      <c:pt idx="6589">
                        <c:v>2.9</c:v>
                      </c:pt>
                      <c:pt idx="6590">
                        <c:v>3.4</c:v>
                      </c:pt>
                      <c:pt idx="6591">
                        <c:v>2.4</c:v>
                      </c:pt>
                      <c:pt idx="6592">
                        <c:v>2.2000000000000002</c:v>
                      </c:pt>
                      <c:pt idx="6593">
                        <c:v>3.8</c:v>
                      </c:pt>
                      <c:pt idx="6594">
                        <c:v>1.3</c:v>
                      </c:pt>
                      <c:pt idx="6595">
                        <c:v>1.8</c:v>
                      </c:pt>
                      <c:pt idx="6596">
                        <c:v>2.4</c:v>
                      </c:pt>
                      <c:pt idx="6597">
                        <c:v>2.8</c:v>
                      </c:pt>
                      <c:pt idx="6598">
                        <c:v>2.6</c:v>
                      </c:pt>
                      <c:pt idx="6599">
                        <c:v>3.5</c:v>
                      </c:pt>
                      <c:pt idx="6600">
                        <c:v>2</c:v>
                      </c:pt>
                      <c:pt idx="6601">
                        <c:v>2.7</c:v>
                      </c:pt>
                      <c:pt idx="6602">
                        <c:v>1.9</c:v>
                      </c:pt>
                      <c:pt idx="6603">
                        <c:v>2</c:v>
                      </c:pt>
                      <c:pt idx="6604">
                        <c:v>4.3</c:v>
                      </c:pt>
                      <c:pt idx="6605">
                        <c:v>2.5</c:v>
                      </c:pt>
                      <c:pt idx="6606">
                        <c:v>1.5</c:v>
                      </c:pt>
                      <c:pt idx="6607">
                        <c:v>1.5</c:v>
                      </c:pt>
                      <c:pt idx="6608">
                        <c:v>2.1</c:v>
                      </c:pt>
                      <c:pt idx="6609">
                        <c:v>0.66</c:v>
                      </c:pt>
                      <c:pt idx="6610">
                        <c:v>0.91</c:v>
                      </c:pt>
                      <c:pt idx="6611">
                        <c:v>1.3</c:v>
                      </c:pt>
                      <c:pt idx="6612">
                        <c:v>1.8</c:v>
                      </c:pt>
                      <c:pt idx="6613">
                        <c:v>3</c:v>
                      </c:pt>
                      <c:pt idx="6614">
                        <c:v>1.2</c:v>
                      </c:pt>
                      <c:pt idx="6615">
                        <c:v>1.9</c:v>
                      </c:pt>
                      <c:pt idx="6616">
                        <c:v>1</c:v>
                      </c:pt>
                      <c:pt idx="6617">
                        <c:v>3</c:v>
                      </c:pt>
                      <c:pt idx="6618">
                        <c:v>1.8</c:v>
                      </c:pt>
                      <c:pt idx="6619">
                        <c:v>2.2999999999999998</c:v>
                      </c:pt>
                      <c:pt idx="6620">
                        <c:v>3.5</c:v>
                      </c:pt>
                      <c:pt idx="6621">
                        <c:v>3.4</c:v>
                      </c:pt>
                      <c:pt idx="6622">
                        <c:v>3.7</c:v>
                      </c:pt>
                      <c:pt idx="6623">
                        <c:v>2.9</c:v>
                      </c:pt>
                      <c:pt idx="6624">
                        <c:v>2.6</c:v>
                      </c:pt>
                      <c:pt idx="6625">
                        <c:v>1.2</c:v>
                      </c:pt>
                      <c:pt idx="6626">
                        <c:v>1.4</c:v>
                      </c:pt>
                      <c:pt idx="6627">
                        <c:v>1.7</c:v>
                      </c:pt>
                      <c:pt idx="6628">
                        <c:v>1.8</c:v>
                      </c:pt>
                      <c:pt idx="6629">
                        <c:v>1.6</c:v>
                      </c:pt>
                      <c:pt idx="6630">
                        <c:v>0.99</c:v>
                      </c:pt>
                      <c:pt idx="6631">
                        <c:v>0.82</c:v>
                      </c:pt>
                      <c:pt idx="6632">
                        <c:v>1.3</c:v>
                      </c:pt>
                      <c:pt idx="6633">
                        <c:v>0.98</c:v>
                      </c:pt>
                      <c:pt idx="6634">
                        <c:v>0.94</c:v>
                      </c:pt>
                      <c:pt idx="6635">
                        <c:v>1.5</c:v>
                      </c:pt>
                      <c:pt idx="6636">
                        <c:v>1.9</c:v>
                      </c:pt>
                      <c:pt idx="6637">
                        <c:v>1.7</c:v>
                      </c:pt>
                      <c:pt idx="6638">
                        <c:v>1.9</c:v>
                      </c:pt>
                      <c:pt idx="6639">
                        <c:v>3.4</c:v>
                      </c:pt>
                      <c:pt idx="6640">
                        <c:v>3.4</c:v>
                      </c:pt>
                      <c:pt idx="6641">
                        <c:v>2.9</c:v>
                      </c:pt>
                      <c:pt idx="6642">
                        <c:v>2.6</c:v>
                      </c:pt>
                      <c:pt idx="6643">
                        <c:v>3.3</c:v>
                      </c:pt>
                      <c:pt idx="6644">
                        <c:v>2.9</c:v>
                      </c:pt>
                      <c:pt idx="6645">
                        <c:v>1.7</c:v>
                      </c:pt>
                      <c:pt idx="6646">
                        <c:v>2.9</c:v>
                      </c:pt>
                      <c:pt idx="6647">
                        <c:v>1.7</c:v>
                      </c:pt>
                      <c:pt idx="6648">
                        <c:v>2.7</c:v>
                      </c:pt>
                      <c:pt idx="6649">
                        <c:v>2.9</c:v>
                      </c:pt>
                      <c:pt idx="6650">
                        <c:v>0.63</c:v>
                      </c:pt>
                      <c:pt idx="6651">
                        <c:v>0.61</c:v>
                      </c:pt>
                      <c:pt idx="6652">
                        <c:v>0.73</c:v>
                      </c:pt>
                      <c:pt idx="6653">
                        <c:v>0.81</c:v>
                      </c:pt>
                      <c:pt idx="6654">
                        <c:v>2.9</c:v>
                      </c:pt>
                      <c:pt idx="6655">
                        <c:v>3</c:v>
                      </c:pt>
                      <c:pt idx="6656">
                        <c:v>3.2</c:v>
                      </c:pt>
                      <c:pt idx="6657">
                        <c:v>1.7</c:v>
                      </c:pt>
                      <c:pt idx="6658">
                        <c:v>1.2</c:v>
                      </c:pt>
                      <c:pt idx="6659">
                        <c:v>2.6</c:v>
                      </c:pt>
                      <c:pt idx="6660">
                        <c:v>2.5</c:v>
                      </c:pt>
                      <c:pt idx="6661">
                        <c:v>2.2000000000000002</c:v>
                      </c:pt>
                      <c:pt idx="6662">
                        <c:v>2.6</c:v>
                      </c:pt>
                      <c:pt idx="6663">
                        <c:v>1.5</c:v>
                      </c:pt>
                      <c:pt idx="6664">
                        <c:v>1.7</c:v>
                      </c:pt>
                      <c:pt idx="6665">
                        <c:v>1.1000000000000001</c:v>
                      </c:pt>
                      <c:pt idx="6666">
                        <c:v>1.6</c:v>
                      </c:pt>
                      <c:pt idx="6667">
                        <c:v>2.2000000000000002</c:v>
                      </c:pt>
                      <c:pt idx="6668">
                        <c:v>2.2000000000000002</c:v>
                      </c:pt>
                      <c:pt idx="6669">
                        <c:v>1.6</c:v>
                      </c:pt>
                      <c:pt idx="6670">
                        <c:v>1.8</c:v>
                      </c:pt>
                      <c:pt idx="6671">
                        <c:v>2.7</c:v>
                      </c:pt>
                      <c:pt idx="6672">
                        <c:v>1.8</c:v>
                      </c:pt>
                      <c:pt idx="6673">
                        <c:v>2.2000000000000002</c:v>
                      </c:pt>
                      <c:pt idx="6674">
                        <c:v>1.8</c:v>
                      </c:pt>
                      <c:pt idx="6675">
                        <c:v>1.4</c:v>
                      </c:pt>
                      <c:pt idx="6676">
                        <c:v>1.3</c:v>
                      </c:pt>
                      <c:pt idx="6677">
                        <c:v>3.5</c:v>
                      </c:pt>
                      <c:pt idx="6678">
                        <c:v>2.6</c:v>
                      </c:pt>
                      <c:pt idx="6679">
                        <c:v>2.2999999999999998</c:v>
                      </c:pt>
                      <c:pt idx="6680">
                        <c:v>2.6</c:v>
                      </c:pt>
                      <c:pt idx="6681">
                        <c:v>2.2000000000000002</c:v>
                      </c:pt>
                      <c:pt idx="6682">
                        <c:v>3.3</c:v>
                      </c:pt>
                      <c:pt idx="6683">
                        <c:v>4.5</c:v>
                      </c:pt>
                      <c:pt idx="6684">
                        <c:v>2.9</c:v>
                      </c:pt>
                      <c:pt idx="6685">
                        <c:v>2.6</c:v>
                      </c:pt>
                      <c:pt idx="6688">
                        <c:v>2.6</c:v>
                      </c:pt>
                      <c:pt idx="6689">
                        <c:v>2.7</c:v>
                      </c:pt>
                      <c:pt idx="6690">
                        <c:v>3.6</c:v>
                      </c:pt>
                      <c:pt idx="6691">
                        <c:v>2.5</c:v>
                      </c:pt>
                      <c:pt idx="6692">
                        <c:v>0.76</c:v>
                      </c:pt>
                      <c:pt idx="6693">
                        <c:v>0.4</c:v>
                      </c:pt>
                      <c:pt idx="6694">
                        <c:v>0.65</c:v>
                      </c:pt>
                      <c:pt idx="6695">
                        <c:v>2.8</c:v>
                      </c:pt>
                      <c:pt idx="6696">
                        <c:v>1.7</c:v>
                      </c:pt>
                      <c:pt idx="6697">
                        <c:v>4</c:v>
                      </c:pt>
                      <c:pt idx="6698">
                        <c:v>4</c:v>
                      </c:pt>
                      <c:pt idx="6699">
                        <c:v>3.1</c:v>
                      </c:pt>
                      <c:pt idx="6703">
                        <c:v>4.5</c:v>
                      </c:pt>
                      <c:pt idx="6704">
                        <c:v>1.9</c:v>
                      </c:pt>
                      <c:pt idx="6705">
                        <c:v>2.6</c:v>
                      </c:pt>
                      <c:pt idx="6706">
                        <c:v>2.7</c:v>
                      </c:pt>
                      <c:pt idx="6707">
                        <c:v>1.7</c:v>
                      </c:pt>
                      <c:pt idx="6708">
                        <c:v>0.94</c:v>
                      </c:pt>
                      <c:pt idx="6709">
                        <c:v>0.98</c:v>
                      </c:pt>
                      <c:pt idx="6710">
                        <c:v>0.86</c:v>
                      </c:pt>
                      <c:pt idx="6711">
                        <c:v>0.8</c:v>
                      </c:pt>
                      <c:pt idx="6712">
                        <c:v>1.3</c:v>
                      </c:pt>
                      <c:pt idx="6713">
                        <c:v>2.1</c:v>
                      </c:pt>
                      <c:pt idx="6714">
                        <c:v>3.4</c:v>
                      </c:pt>
                      <c:pt idx="6715">
                        <c:v>2.4</c:v>
                      </c:pt>
                      <c:pt idx="6716">
                        <c:v>0.93</c:v>
                      </c:pt>
                      <c:pt idx="6717">
                        <c:v>1.8</c:v>
                      </c:pt>
                      <c:pt idx="6719">
                        <c:v>3.2</c:v>
                      </c:pt>
                      <c:pt idx="6720">
                        <c:v>1.4</c:v>
                      </c:pt>
                      <c:pt idx="6721">
                        <c:v>2.4</c:v>
                      </c:pt>
                      <c:pt idx="6722">
                        <c:v>1.4</c:v>
                      </c:pt>
                      <c:pt idx="6723">
                        <c:v>0.81</c:v>
                      </c:pt>
                      <c:pt idx="6724">
                        <c:v>2.6</c:v>
                      </c:pt>
                      <c:pt idx="6725">
                        <c:v>2.6</c:v>
                      </c:pt>
                      <c:pt idx="6726">
                        <c:v>4.0999999999999996</c:v>
                      </c:pt>
                      <c:pt idx="6727">
                        <c:v>2.6</c:v>
                      </c:pt>
                      <c:pt idx="6728">
                        <c:v>2.2999999999999998</c:v>
                      </c:pt>
                      <c:pt idx="6729">
                        <c:v>0.99</c:v>
                      </c:pt>
                      <c:pt idx="6730">
                        <c:v>0.77</c:v>
                      </c:pt>
                      <c:pt idx="6731">
                        <c:v>1.3</c:v>
                      </c:pt>
                      <c:pt idx="6732">
                        <c:v>1.4</c:v>
                      </c:pt>
                      <c:pt idx="6733">
                        <c:v>1.4</c:v>
                      </c:pt>
                      <c:pt idx="6734">
                        <c:v>1.2</c:v>
                      </c:pt>
                      <c:pt idx="6735">
                        <c:v>1.1000000000000001</c:v>
                      </c:pt>
                      <c:pt idx="6736">
                        <c:v>1.9</c:v>
                      </c:pt>
                      <c:pt idx="6737">
                        <c:v>1.1000000000000001</c:v>
                      </c:pt>
                      <c:pt idx="6738">
                        <c:v>2.9</c:v>
                      </c:pt>
                      <c:pt idx="6739">
                        <c:v>1.9</c:v>
                      </c:pt>
                      <c:pt idx="6740">
                        <c:v>2.2999999999999998</c:v>
                      </c:pt>
                      <c:pt idx="6741">
                        <c:v>2.2000000000000002</c:v>
                      </c:pt>
                      <c:pt idx="6742">
                        <c:v>2</c:v>
                      </c:pt>
                      <c:pt idx="6743">
                        <c:v>2.6</c:v>
                      </c:pt>
                      <c:pt idx="6744">
                        <c:v>3.2</c:v>
                      </c:pt>
                      <c:pt idx="6745">
                        <c:v>2.9</c:v>
                      </c:pt>
                      <c:pt idx="6746">
                        <c:v>0.77</c:v>
                      </c:pt>
                      <c:pt idx="6747">
                        <c:v>1.2</c:v>
                      </c:pt>
                      <c:pt idx="6748">
                        <c:v>1</c:v>
                      </c:pt>
                      <c:pt idx="6749">
                        <c:v>1.2</c:v>
                      </c:pt>
                      <c:pt idx="6750">
                        <c:v>2.1</c:v>
                      </c:pt>
                      <c:pt idx="6752">
                        <c:v>2.2000000000000002</c:v>
                      </c:pt>
                      <c:pt idx="6753">
                        <c:v>1.3</c:v>
                      </c:pt>
                      <c:pt idx="6754">
                        <c:v>1.4</c:v>
                      </c:pt>
                      <c:pt idx="6755">
                        <c:v>1</c:v>
                      </c:pt>
                      <c:pt idx="6756">
                        <c:v>1.1000000000000001</c:v>
                      </c:pt>
                      <c:pt idx="6757">
                        <c:v>20</c:v>
                      </c:pt>
                      <c:pt idx="6758">
                        <c:v>4</c:v>
                      </c:pt>
                      <c:pt idx="6759">
                        <c:v>2.6</c:v>
                      </c:pt>
                      <c:pt idx="6772">
                        <c:v>4.7</c:v>
                      </c:pt>
                      <c:pt idx="6773">
                        <c:v>3.9</c:v>
                      </c:pt>
                      <c:pt idx="6774">
                        <c:v>4.2</c:v>
                      </c:pt>
                      <c:pt idx="6775">
                        <c:v>3.7</c:v>
                      </c:pt>
                      <c:pt idx="6776">
                        <c:v>2.1</c:v>
                      </c:pt>
                      <c:pt idx="6777">
                        <c:v>2.2999999999999998</c:v>
                      </c:pt>
                      <c:pt idx="6778">
                        <c:v>3.7</c:v>
                      </c:pt>
                      <c:pt idx="6779">
                        <c:v>3.9</c:v>
                      </c:pt>
                      <c:pt idx="6780">
                        <c:v>3.4</c:v>
                      </c:pt>
                      <c:pt idx="6781">
                        <c:v>3.7</c:v>
                      </c:pt>
                      <c:pt idx="6782">
                        <c:v>3.9</c:v>
                      </c:pt>
                      <c:pt idx="6783">
                        <c:v>1.7</c:v>
                      </c:pt>
                      <c:pt idx="6784">
                        <c:v>1.5</c:v>
                      </c:pt>
                      <c:pt idx="6785">
                        <c:v>2.4</c:v>
                      </c:pt>
                      <c:pt idx="6786">
                        <c:v>2.9</c:v>
                      </c:pt>
                      <c:pt idx="6787">
                        <c:v>2.9</c:v>
                      </c:pt>
                      <c:pt idx="6788">
                        <c:v>3.6</c:v>
                      </c:pt>
                      <c:pt idx="6789">
                        <c:v>2.6</c:v>
                      </c:pt>
                      <c:pt idx="6790">
                        <c:v>1.2</c:v>
                      </c:pt>
                      <c:pt idx="6791">
                        <c:v>1.6</c:v>
                      </c:pt>
                      <c:pt idx="6792">
                        <c:v>4.4000000000000004</c:v>
                      </c:pt>
                      <c:pt idx="6793">
                        <c:v>4.9000000000000004</c:v>
                      </c:pt>
                      <c:pt idx="6794">
                        <c:v>3.3</c:v>
                      </c:pt>
                      <c:pt idx="6795">
                        <c:v>2.8</c:v>
                      </c:pt>
                      <c:pt idx="6796">
                        <c:v>2.8</c:v>
                      </c:pt>
                      <c:pt idx="6797">
                        <c:v>2.2000000000000002</c:v>
                      </c:pt>
                      <c:pt idx="6798">
                        <c:v>1.8</c:v>
                      </c:pt>
                      <c:pt idx="6799">
                        <c:v>1.9</c:v>
                      </c:pt>
                      <c:pt idx="6800">
                        <c:v>2.6</c:v>
                      </c:pt>
                      <c:pt idx="6801">
                        <c:v>3.2</c:v>
                      </c:pt>
                      <c:pt idx="6802">
                        <c:v>3.6</c:v>
                      </c:pt>
                      <c:pt idx="6803">
                        <c:v>3.7</c:v>
                      </c:pt>
                      <c:pt idx="6804">
                        <c:v>2.9</c:v>
                      </c:pt>
                      <c:pt idx="6805">
                        <c:v>1.7</c:v>
                      </c:pt>
                      <c:pt idx="6806">
                        <c:v>3.2</c:v>
                      </c:pt>
                      <c:pt idx="6807">
                        <c:v>3.6</c:v>
                      </c:pt>
                      <c:pt idx="6808">
                        <c:v>4.5999999999999996</c:v>
                      </c:pt>
                      <c:pt idx="6809">
                        <c:v>2.6</c:v>
                      </c:pt>
                      <c:pt idx="6810">
                        <c:v>2.5</c:v>
                      </c:pt>
                      <c:pt idx="6811">
                        <c:v>1.8</c:v>
                      </c:pt>
                      <c:pt idx="6812">
                        <c:v>2.2000000000000002</c:v>
                      </c:pt>
                      <c:pt idx="6813">
                        <c:v>1.8</c:v>
                      </c:pt>
                      <c:pt idx="6814">
                        <c:v>2.6</c:v>
                      </c:pt>
                      <c:pt idx="6815">
                        <c:v>1.7</c:v>
                      </c:pt>
                      <c:pt idx="6816">
                        <c:v>1.4</c:v>
                      </c:pt>
                      <c:pt idx="6817">
                        <c:v>2.6</c:v>
                      </c:pt>
                      <c:pt idx="6818">
                        <c:v>3.5</c:v>
                      </c:pt>
                      <c:pt idx="6819">
                        <c:v>3.5</c:v>
                      </c:pt>
                      <c:pt idx="6820">
                        <c:v>2.7</c:v>
                      </c:pt>
                      <c:pt idx="6821">
                        <c:v>1.5</c:v>
                      </c:pt>
                      <c:pt idx="6822">
                        <c:v>1.1000000000000001</c:v>
                      </c:pt>
                      <c:pt idx="6823">
                        <c:v>2.4</c:v>
                      </c:pt>
                      <c:pt idx="6824">
                        <c:v>2.7</c:v>
                      </c:pt>
                      <c:pt idx="6825">
                        <c:v>2.9</c:v>
                      </c:pt>
                      <c:pt idx="6826">
                        <c:v>2</c:v>
                      </c:pt>
                      <c:pt idx="6827">
                        <c:v>3.5</c:v>
                      </c:pt>
                      <c:pt idx="6828">
                        <c:v>3.1</c:v>
                      </c:pt>
                      <c:pt idx="6829">
                        <c:v>2</c:v>
                      </c:pt>
                      <c:pt idx="6830">
                        <c:v>3.9</c:v>
                      </c:pt>
                      <c:pt idx="6831">
                        <c:v>4</c:v>
                      </c:pt>
                      <c:pt idx="6832">
                        <c:v>2.7</c:v>
                      </c:pt>
                      <c:pt idx="6833">
                        <c:v>2.2999999999999998</c:v>
                      </c:pt>
                      <c:pt idx="6834">
                        <c:v>3</c:v>
                      </c:pt>
                      <c:pt idx="6835">
                        <c:v>3.1</c:v>
                      </c:pt>
                      <c:pt idx="6836">
                        <c:v>2.7</c:v>
                      </c:pt>
                      <c:pt idx="6837">
                        <c:v>2.9</c:v>
                      </c:pt>
                      <c:pt idx="6838">
                        <c:v>3.4</c:v>
                      </c:pt>
                      <c:pt idx="6839">
                        <c:v>2.6</c:v>
                      </c:pt>
                      <c:pt idx="6843">
                        <c:v>5</c:v>
                      </c:pt>
                      <c:pt idx="6844">
                        <c:v>4.3</c:v>
                      </c:pt>
                      <c:pt idx="6845">
                        <c:v>1</c:v>
                      </c:pt>
                      <c:pt idx="6846">
                        <c:v>3.3</c:v>
                      </c:pt>
                      <c:pt idx="6847">
                        <c:v>1.6</c:v>
                      </c:pt>
                      <c:pt idx="6848">
                        <c:v>1.5</c:v>
                      </c:pt>
                      <c:pt idx="6849">
                        <c:v>2.2999999999999998</c:v>
                      </c:pt>
                      <c:pt idx="6850">
                        <c:v>3.6</c:v>
                      </c:pt>
                      <c:pt idx="6851">
                        <c:v>5.8</c:v>
                      </c:pt>
                      <c:pt idx="6852">
                        <c:v>4.7</c:v>
                      </c:pt>
                      <c:pt idx="6853">
                        <c:v>0.97</c:v>
                      </c:pt>
                      <c:pt idx="6854">
                        <c:v>1.7</c:v>
                      </c:pt>
                      <c:pt idx="6855">
                        <c:v>4</c:v>
                      </c:pt>
                      <c:pt idx="6856">
                        <c:v>4</c:v>
                      </c:pt>
                      <c:pt idx="6857">
                        <c:v>4.9000000000000004</c:v>
                      </c:pt>
                      <c:pt idx="6858">
                        <c:v>2.9</c:v>
                      </c:pt>
                      <c:pt idx="6859">
                        <c:v>2.2999999999999998</c:v>
                      </c:pt>
                      <c:pt idx="6860">
                        <c:v>1.9</c:v>
                      </c:pt>
                      <c:pt idx="6861">
                        <c:v>0.67</c:v>
                      </c:pt>
                      <c:pt idx="6862">
                        <c:v>1.4</c:v>
                      </c:pt>
                      <c:pt idx="6863">
                        <c:v>3.4</c:v>
                      </c:pt>
                      <c:pt idx="6864">
                        <c:v>3.3</c:v>
                      </c:pt>
                      <c:pt idx="6865">
                        <c:v>1.2</c:v>
                      </c:pt>
                      <c:pt idx="6866">
                        <c:v>3.9</c:v>
                      </c:pt>
                      <c:pt idx="6867">
                        <c:v>6.2</c:v>
                      </c:pt>
                      <c:pt idx="6868">
                        <c:v>3</c:v>
                      </c:pt>
                      <c:pt idx="6869">
                        <c:v>2</c:v>
                      </c:pt>
                      <c:pt idx="6870">
                        <c:v>2.7</c:v>
                      </c:pt>
                      <c:pt idx="6871">
                        <c:v>2</c:v>
                      </c:pt>
                      <c:pt idx="6872">
                        <c:v>2.2999999999999998</c:v>
                      </c:pt>
                      <c:pt idx="6873">
                        <c:v>1.5</c:v>
                      </c:pt>
                      <c:pt idx="6874">
                        <c:v>0.71</c:v>
                      </c:pt>
                      <c:pt idx="6875">
                        <c:v>0.56999999999999995</c:v>
                      </c:pt>
                      <c:pt idx="6876">
                        <c:v>0.91</c:v>
                      </c:pt>
                      <c:pt idx="6877">
                        <c:v>2.1</c:v>
                      </c:pt>
                      <c:pt idx="6878">
                        <c:v>3.2</c:v>
                      </c:pt>
                      <c:pt idx="6879">
                        <c:v>3.1</c:v>
                      </c:pt>
                      <c:pt idx="6880">
                        <c:v>4.5999999999999996</c:v>
                      </c:pt>
                      <c:pt idx="6881">
                        <c:v>2.2999999999999998</c:v>
                      </c:pt>
                      <c:pt idx="6882">
                        <c:v>2</c:v>
                      </c:pt>
                      <c:pt idx="6883">
                        <c:v>5.4</c:v>
                      </c:pt>
                      <c:pt idx="6884">
                        <c:v>3.9</c:v>
                      </c:pt>
                      <c:pt idx="6885">
                        <c:v>3</c:v>
                      </c:pt>
                      <c:pt idx="6886">
                        <c:v>2.4</c:v>
                      </c:pt>
                      <c:pt idx="6887">
                        <c:v>2.2000000000000002</c:v>
                      </c:pt>
                      <c:pt idx="6888">
                        <c:v>2.1</c:v>
                      </c:pt>
                      <c:pt idx="6889">
                        <c:v>3</c:v>
                      </c:pt>
                      <c:pt idx="6890">
                        <c:v>3</c:v>
                      </c:pt>
                      <c:pt idx="6891">
                        <c:v>3.8</c:v>
                      </c:pt>
                      <c:pt idx="6892">
                        <c:v>2.9</c:v>
                      </c:pt>
                      <c:pt idx="6893">
                        <c:v>4.4000000000000004</c:v>
                      </c:pt>
                      <c:pt idx="6894">
                        <c:v>3</c:v>
                      </c:pt>
                      <c:pt idx="6895">
                        <c:v>2.5</c:v>
                      </c:pt>
                      <c:pt idx="6896">
                        <c:v>1.3</c:v>
                      </c:pt>
                      <c:pt idx="6897">
                        <c:v>0.95</c:v>
                      </c:pt>
                      <c:pt idx="6898">
                        <c:v>1.3</c:v>
                      </c:pt>
                      <c:pt idx="6899">
                        <c:v>2.8</c:v>
                      </c:pt>
                      <c:pt idx="6900">
                        <c:v>4.2</c:v>
                      </c:pt>
                      <c:pt idx="6901">
                        <c:v>4.0999999999999996</c:v>
                      </c:pt>
                      <c:pt idx="6902">
                        <c:v>1.7</c:v>
                      </c:pt>
                      <c:pt idx="6903">
                        <c:v>1.1000000000000001</c:v>
                      </c:pt>
                      <c:pt idx="6904">
                        <c:v>1.7</c:v>
                      </c:pt>
                      <c:pt idx="6905">
                        <c:v>2.9</c:v>
                      </c:pt>
                      <c:pt idx="6906">
                        <c:v>2.4</c:v>
                      </c:pt>
                      <c:pt idx="6907">
                        <c:v>2.4</c:v>
                      </c:pt>
                      <c:pt idx="6908">
                        <c:v>3.8</c:v>
                      </c:pt>
                      <c:pt idx="6909">
                        <c:v>2.6</c:v>
                      </c:pt>
                      <c:pt idx="6910">
                        <c:v>2.2000000000000002</c:v>
                      </c:pt>
                      <c:pt idx="6911">
                        <c:v>2.1</c:v>
                      </c:pt>
                      <c:pt idx="6912">
                        <c:v>5.5</c:v>
                      </c:pt>
                      <c:pt idx="6913">
                        <c:v>3.4</c:v>
                      </c:pt>
                      <c:pt idx="6914">
                        <c:v>3.4</c:v>
                      </c:pt>
                      <c:pt idx="6915">
                        <c:v>2.7</c:v>
                      </c:pt>
                      <c:pt idx="6916">
                        <c:v>2.2999999999999998</c:v>
                      </c:pt>
                      <c:pt idx="6917">
                        <c:v>1.3</c:v>
                      </c:pt>
                      <c:pt idx="6918">
                        <c:v>2.9</c:v>
                      </c:pt>
                      <c:pt idx="6919">
                        <c:v>4.3</c:v>
                      </c:pt>
                      <c:pt idx="6920">
                        <c:v>1.9</c:v>
                      </c:pt>
                      <c:pt idx="6921">
                        <c:v>2.7</c:v>
                      </c:pt>
                      <c:pt idx="6922">
                        <c:v>2.8</c:v>
                      </c:pt>
                      <c:pt idx="6923">
                        <c:v>1.6</c:v>
                      </c:pt>
                      <c:pt idx="6924">
                        <c:v>2.2999999999999998</c:v>
                      </c:pt>
                      <c:pt idx="6925">
                        <c:v>3.3</c:v>
                      </c:pt>
                      <c:pt idx="6926">
                        <c:v>2</c:v>
                      </c:pt>
                      <c:pt idx="6927">
                        <c:v>2.9</c:v>
                      </c:pt>
                      <c:pt idx="6928">
                        <c:v>3.1</c:v>
                      </c:pt>
                      <c:pt idx="6929">
                        <c:v>2.2000000000000002</c:v>
                      </c:pt>
                      <c:pt idx="6930">
                        <c:v>2.4</c:v>
                      </c:pt>
                      <c:pt idx="6931">
                        <c:v>1.7</c:v>
                      </c:pt>
                      <c:pt idx="6932">
                        <c:v>2.1</c:v>
                      </c:pt>
                      <c:pt idx="6933">
                        <c:v>4.4000000000000004</c:v>
                      </c:pt>
                      <c:pt idx="6934">
                        <c:v>2</c:v>
                      </c:pt>
                      <c:pt idx="6935">
                        <c:v>5.9</c:v>
                      </c:pt>
                      <c:pt idx="6936">
                        <c:v>5.2</c:v>
                      </c:pt>
                      <c:pt idx="6937">
                        <c:v>2.9</c:v>
                      </c:pt>
                      <c:pt idx="6938">
                        <c:v>1.9</c:v>
                      </c:pt>
                      <c:pt idx="6939">
                        <c:v>1</c:v>
                      </c:pt>
                      <c:pt idx="6940">
                        <c:v>0.96</c:v>
                      </c:pt>
                      <c:pt idx="6941">
                        <c:v>0.82</c:v>
                      </c:pt>
                      <c:pt idx="6942">
                        <c:v>0.96</c:v>
                      </c:pt>
                      <c:pt idx="6943">
                        <c:v>1.5</c:v>
                      </c:pt>
                      <c:pt idx="6944">
                        <c:v>1.5</c:v>
                      </c:pt>
                      <c:pt idx="6945">
                        <c:v>1.7</c:v>
                      </c:pt>
                      <c:pt idx="6946">
                        <c:v>2.2999999999999998</c:v>
                      </c:pt>
                      <c:pt idx="6947">
                        <c:v>1</c:v>
                      </c:pt>
                      <c:pt idx="6948">
                        <c:v>1.1000000000000001</c:v>
                      </c:pt>
                      <c:pt idx="6949">
                        <c:v>3</c:v>
                      </c:pt>
                      <c:pt idx="6950">
                        <c:v>1.9</c:v>
                      </c:pt>
                      <c:pt idx="6951">
                        <c:v>1.7</c:v>
                      </c:pt>
                      <c:pt idx="6952">
                        <c:v>1.3</c:v>
                      </c:pt>
                      <c:pt idx="6953">
                        <c:v>1.5</c:v>
                      </c:pt>
                      <c:pt idx="6954">
                        <c:v>3.3</c:v>
                      </c:pt>
                      <c:pt idx="6955">
                        <c:v>2.7</c:v>
                      </c:pt>
                      <c:pt idx="6956">
                        <c:v>1.5</c:v>
                      </c:pt>
                      <c:pt idx="6957">
                        <c:v>2.5</c:v>
                      </c:pt>
                      <c:pt idx="6958">
                        <c:v>1.5</c:v>
                      </c:pt>
                      <c:pt idx="6959">
                        <c:v>1.7</c:v>
                      </c:pt>
                      <c:pt idx="6960">
                        <c:v>3.4</c:v>
                      </c:pt>
                      <c:pt idx="6961">
                        <c:v>2.7</c:v>
                      </c:pt>
                      <c:pt idx="6962">
                        <c:v>2</c:v>
                      </c:pt>
                      <c:pt idx="6963">
                        <c:v>4.9000000000000004</c:v>
                      </c:pt>
                      <c:pt idx="6964">
                        <c:v>3.8</c:v>
                      </c:pt>
                      <c:pt idx="6965">
                        <c:v>1.9</c:v>
                      </c:pt>
                      <c:pt idx="6966">
                        <c:v>0.67</c:v>
                      </c:pt>
                      <c:pt idx="6967">
                        <c:v>1.7</c:v>
                      </c:pt>
                      <c:pt idx="6968">
                        <c:v>2.7</c:v>
                      </c:pt>
                      <c:pt idx="6969">
                        <c:v>2.7</c:v>
                      </c:pt>
                      <c:pt idx="6970">
                        <c:v>3.6</c:v>
                      </c:pt>
                      <c:pt idx="6971">
                        <c:v>0.86</c:v>
                      </c:pt>
                      <c:pt idx="6972">
                        <c:v>1.2</c:v>
                      </c:pt>
                      <c:pt idx="6973">
                        <c:v>2.2000000000000002</c:v>
                      </c:pt>
                      <c:pt idx="6974">
                        <c:v>3</c:v>
                      </c:pt>
                      <c:pt idx="6975">
                        <c:v>2.4</c:v>
                      </c:pt>
                      <c:pt idx="6976">
                        <c:v>3.1</c:v>
                      </c:pt>
                      <c:pt idx="6977">
                        <c:v>2.8</c:v>
                      </c:pt>
                      <c:pt idx="6978">
                        <c:v>2.1</c:v>
                      </c:pt>
                      <c:pt idx="6979">
                        <c:v>2.6</c:v>
                      </c:pt>
                      <c:pt idx="6980">
                        <c:v>1.6</c:v>
                      </c:pt>
                      <c:pt idx="6981">
                        <c:v>2.1</c:v>
                      </c:pt>
                      <c:pt idx="6982">
                        <c:v>3.6</c:v>
                      </c:pt>
                      <c:pt idx="6983">
                        <c:v>2.6</c:v>
                      </c:pt>
                      <c:pt idx="6984">
                        <c:v>3.5</c:v>
                      </c:pt>
                      <c:pt idx="6985">
                        <c:v>4.5</c:v>
                      </c:pt>
                      <c:pt idx="6986">
                        <c:v>2.5</c:v>
                      </c:pt>
                      <c:pt idx="6990">
                        <c:v>2.2000000000000002</c:v>
                      </c:pt>
                      <c:pt idx="6991">
                        <c:v>3.5</c:v>
                      </c:pt>
                      <c:pt idx="6992">
                        <c:v>4.3</c:v>
                      </c:pt>
                      <c:pt idx="6993">
                        <c:v>3.1</c:v>
                      </c:pt>
                      <c:pt idx="6994">
                        <c:v>3.6</c:v>
                      </c:pt>
                      <c:pt idx="6995">
                        <c:v>4.7</c:v>
                      </c:pt>
                      <c:pt idx="6996">
                        <c:v>6</c:v>
                      </c:pt>
                      <c:pt idx="6997">
                        <c:v>6.4</c:v>
                      </c:pt>
                      <c:pt idx="6998">
                        <c:v>3.3</c:v>
                      </c:pt>
                      <c:pt idx="6999">
                        <c:v>2.5</c:v>
                      </c:pt>
                      <c:pt idx="7000">
                        <c:v>2.1</c:v>
                      </c:pt>
                      <c:pt idx="7001">
                        <c:v>1.1000000000000001</c:v>
                      </c:pt>
                      <c:pt idx="7002">
                        <c:v>2.6</c:v>
                      </c:pt>
                      <c:pt idx="7003">
                        <c:v>2.6</c:v>
                      </c:pt>
                      <c:pt idx="7004">
                        <c:v>2.2999999999999998</c:v>
                      </c:pt>
                      <c:pt idx="7005">
                        <c:v>2.8</c:v>
                      </c:pt>
                      <c:pt idx="7006">
                        <c:v>2.8</c:v>
                      </c:pt>
                      <c:pt idx="7007">
                        <c:v>1.6</c:v>
                      </c:pt>
                      <c:pt idx="7008">
                        <c:v>1.4</c:v>
                      </c:pt>
                      <c:pt idx="7009">
                        <c:v>1.8</c:v>
                      </c:pt>
                      <c:pt idx="7010">
                        <c:v>2.1</c:v>
                      </c:pt>
                      <c:pt idx="7011">
                        <c:v>1.6</c:v>
                      </c:pt>
                      <c:pt idx="7012">
                        <c:v>1.9</c:v>
                      </c:pt>
                      <c:pt idx="7013">
                        <c:v>2</c:v>
                      </c:pt>
                      <c:pt idx="7014">
                        <c:v>1.3</c:v>
                      </c:pt>
                      <c:pt idx="7015">
                        <c:v>1.3</c:v>
                      </c:pt>
                      <c:pt idx="7016">
                        <c:v>2.2999999999999998</c:v>
                      </c:pt>
                      <c:pt idx="7017">
                        <c:v>3.2</c:v>
                      </c:pt>
                      <c:pt idx="7018">
                        <c:v>3.6</c:v>
                      </c:pt>
                      <c:pt idx="7019">
                        <c:v>3.2</c:v>
                      </c:pt>
                      <c:pt idx="7020">
                        <c:v>3.1</c:v>
                      </c:pt>
                      <c:pt idx="7028">
                        <c:v>3.6</c:v>
                      </c:pt>
                      <c:pt idx="7029">
                        <c:v>0.98</c:v>
                      </c:pt>
                      <c:pt idx="7030">
                        <c:v>2.2000000000000002</c:v>
                      </c:pt>
                      <c:pt idx="7031">
                        <c:v>3.4</c:v>
                      </c:pt>
                      <c:pt idx="7032">
                        <c:v>2.2999999999999998</c:v>
                      </c:pt>
                      <c:pt idx="7033">
                        <c:v>2.2999999999999998</c:v>
                      </c:pt>
                      <c:pt idx="7034">
                        <c:v>2.4</c:v>
                      </c:pt>
                      <c:pt idx="7035">
                        <c:v>0.81</c:v>
                      </c:pt>
                      <c:pt idx="7036">
                        <c:v>1.1000000000000001</c:v>
                      </c:pt>
                      <c:pt idx="7037">
                        <c:v>2.1</c:v>
                      </c:pt>
                      <c:pt idx="7038">
                        <c:v>1.2</c:v>
                      </c:pt>
                      <c:pt idx="7039">
                        <c:v>0.68</c:v>
                      </c:pt>
                      <c:pt idx="7040">
                        <c:v>1.5</c:v>
                      </c:pt>
                      <c:pt idx="7041">
                        <c:v>1.6</c:v>
                      </c:pt>
                      <c:pt idx="7042">
                        <c:v>1.1000000000000001</c:v>
                      </c:pt>
                      <c:pt idx="7043">
                        <c:v>1.1000000000000001</c:v>
                      </c:pt>
                      <c:pt idx="7044">
                        <c:v>2.2000000000000002</c:v>
                      </c:pt>
                      <c:pt idx="7045">
                        <c:v>2.9</c:v>
                      </c:pt>
                      <c:pt idx="7046">
                        <c:v>2.5</c:v>
                      </c:pt>
                      <c:pt idx="7047">
                        <c:v>2.2999999999999998</c:v>
                      </c:pt>
                      <c:pt idx="7048">
                        <c:v>1.9</c:v>
                      </c:pt>
                      <c:pt idx="7049">
                        <c:v>1.4</c:v>
                      </c:pt>
                      <c:pt idx="7050">
                        <c:v>1.6</c:v>
                      </c:pt>
                      <c:pt idx="7051">
                        <c:v>1.9</c:v>
                      </c:pt>
                      <c:pt idx="7052">
                        <c:v>2.8</c:v>
                      </c:pt>
                      <c:pt idx="7053">
                        <c:v>7.4</c:v>
                      </c:pt>
                      <c:pt idx="7054">
                        <c:v>6.4</c:v>
                      </c:pt>
                      <c:pt idx="7055">
                        <c:v>2.6</c:v>
                      </c:pt>
                      <c:pt idx="7056">
                        <c:v>1.4</c:v>
                      </c:pt>
                      <c:pt idx="7057">
                        <c:v>0.7</c:v>
                      </c:pt>
                      <c:pt idx="7058">
                        <c:v>1.5</c:v>
                      </c:pt>
                      <c:pt idx="7059">
                        <c:v>2.9</c:v>
                      </c:pt>
                      <c:pt idx="7060">
                        <c:v>2.2000000000000002</c:v>
                      </c:pt>
                      <c:pt idx="7061">
                        <c:v>1.4</c:v>
                      </c:pt>
                      <c:pt idx="7062">
                        <c:v>1.9</c:v>
                      </c:pt>
                      <c:pt idx="7063">
                        <c:v>0.56000000000000005</c:v>
                      </c:pt>
                      <c:pt idx="7064">
                        <c:v>0.84</c:v>
                      </c:pt>
                      <c:pt idx="7065">
                        <c:v>1.1000000000000001</c:v>
                      </c:pt>
                      <c:pt idx="7066">
                        <c:v>2.4</c:v>
                      </c:pt>
                      <c:pt idx="7067">
                        <c:v>2.5</c:v>
                      </c:pt>
                      <c:pt idx="7068">
                        <c:v>2.2999999999999998</c:v>
                      </c:pt>
                      <c:pt idx="7069">
                        <c:v>2.6</c:v>
                      </c:pt>
                      <c:pt idx="7070">
                        <c:v>0.98</c:v>
                      </c:pt>
                      <c:pt idx="7071">
                        <c:v>1.4</c:v>
                      </c:pt>
                      <c:pt idx="7072">
                        <c:v>1.9</c:v>
                      </c:pt>
                      <c:pt idx="7073">
                        <c:v>1.8</c:v>
                      </c:pt>
                      <c:pt idx="7074">
                        <c:v>2.4</c:v>
                      </c:pt>
                      <c:pt idx="7075">
                        <c:v>1.4</c:v>
                      </c:pt>
                      <c:pt idx="7076">
                        <c:v>1.1000000000000001</c:v>
                      </c:pt>
                      <c:pt idx="7077">
                        <c:v>1.8</c:v>
                      </c:pt>
                      <c:pt idx="7078">
                        <c:v>1.4</c:v>
                      </c:pt>
                      <c:pt idx="7079">
                        <c:v>1.4</c:v>
                      </c:pt>
                      <c:pt idx="7080">
                        <c:v>1.1000000000000001</c:v>
                      </c:pt>
                      <c:pt idx="7081">
                        <c:v>2.7</c:v>
                      </c:pt>
                      <c:pt idx="7082">
                        <c:v>2.8</c:v>
                      </c:pt>
                      <c:pt idx="7083">
                        <c:v>1.5</c:v>
                      </c:pt>
                      <c:pt idx="7084">
                        <c:v>1.1000000000000001</c:v>
                      </c:pt>
                      <c:pt idx="7085">
                        <c:v>2.1</c:v>
                      </c:pt>
                      <c:pt idx="7086">
                        <c:v>1.5</c:v>
                      </c:pt>
                      <c:pt idx="7087">
                        <c:v>1.1000000000000001</c:v>
                      </c:pt>
                      <c:pt idx="7088">
                        <c:v>3.4</c:v>
                      </c:pt>
                      <c:pt idx="7089">
                        <c:v>3</c:v>
                      </c:pt>
                      <c:pt idx="7090">
                        <c:v>3.5</c:v>
                      </c:pt>
                      <c:pt idx="7097">
                        <c:v>2.5</c:v>
                      </c:pt>
                      <c:pt idx="7098">
                        <c:v>2.2000000000000002</c:v>
                      </c:pt>
                      <c:pt idx="7103">
                        <c:v>2.8</c:v>
                      </c:pt>
                      <c:pt idx="7104">
                        <c:v>2.8</c:v>
                      </c:pt>
                      <c:pt idx="7105">
                        <c:v>2</c:v>
                      </c:pt>
                      <c:pt idx="7106">
                        <c:v>1.7</c:v>
                      </c:pt>
                      <c:pt idx="7107">
                        <c:v>2.8</c:v>
                      </c:pt>
                      <c:pt idx="7108">
                        <c:v>2.8</c:v>
                      </c:pt>
                      <c:pt idx="7109">
                        <c:v>2.9</c:v>
                      </c:pt>
                      <c:pt idx="7110">
                        <c:v>3.6</c:v>
                      </c:pt>
                      <c:pt idx="7111">
                        <c:v>2.2999999999999998</c:v>
                      </c:pt>
                      <c:pt idx="7112">
                        <c:v>2.2999999999999998</c:v>
                      </c:pt>
                      <c:pt idx="7113">
                        <c:v>2.1</c:v>
                      </c:pt>
                      <c:pt idx="7114">
                        <c:v>4</c:v>
                      </c:pt>
                      <c:pt idx="7119">
                        <c:v>2.7</c:v>
                      </c:pt>
                      <c:pt idx="7120">
                        <c:v>1.5</c:v>
                      </c:pt>
                      <c:pt idx="7121">
                        <c:v>1.1000000000000001</c:v>
                      </c:pt>
                      <c:pt idx="7122">
                        <c:v>1</c:v>
                      </c:pt>
                      <c:pt idx="7123">
                        <c:v>1.9</c:v>
                      </c:pt>
                      <c:pt idx="7124">
                        <c:v>1.4</c:v>
                      </c:pt>
                      <c:pt idx="7188">
                        <c:v>5</c:v>
                      </c:pt>
                      <c:pt idx="7189">
                        <c:v>1.1000000000000001</c:v>
                      </c:pt>
                      <c:pt idx="7190">
                        <c:v>1.5</c:v>
                      </c:pt>
                      <c:pt idx="7191">
                        <c:v>2.9</c:v>
                      </c:pt>
                      <c:pt idx="7192">
                        <c:v>3.5</c:v>
                      </c:pt>
                      <c:pt idx="7193">
                        <c:v>3.5</c:v>
                      </c:pt>
                      <c:pt idx="7194">
                        <c:v>3.3</c:v>
                      </c:pt>
                      <c:pt idx="7195">
                        <c:v>1.4</c:v>
                      </c:pt>
                      <c:pt idx="7196">
                        <c:v>2.9</c:v>
                      </c:pt>
                      <c:pt idx="7197">
                        <c:v>2.4</c:v>
                      </c:pt>
                      <c:pt idx="7198">
                        <c:v>2.2999999999999998</c:v>
                      </c:pt>
                      <c:pt idx="7201">
                        <c:v>3.5</c:v>
                      </c:pt>
                      <c:pt idx="7202">
                        <c:v>3.2</c:v>
                      </c:pt>
                      <c:pt idx="7203">
                        <c:v>3</c:v>
                      </c:pt>
                      <c:pt idx="7204">
                        <c:v>2.4</c:v>
                      </c:pt>
                      <c:pt idx="7205">
                        <c:v>2.7</c:v>
                      </c:pt>
                      <c:pt idx="7206">
                        <c:v>2.8</c:v>
                      </c:pt>
                      <c:pt idx="7207">
                        <c:v>2.9</c:v>
                      </c:pt>
                      <c:pt idx="7208">
                        <c:v>3</c:v>
                      </c:pt>
                      <c:pt idx="7209">
                        <c:v>2.9</c:v>
                      </c:pt>
                      <c:pt idx="7210">
                        <c:v>2.2000000000000002</c:v>
                      </c:pt>
                      <c:pt idx="7211">
                        <c:v>1.2</c:v>
                      </c:pt>
                      <c:pt idx="7212">
                        <c:v>3.4</c:v>
                      </c:pt>
                      <c:pt idx="7213">
                        <c:v>2.4</c:v>
                      </c:pt>
                      <c:pt idx="7214">
                        <c:v>1</c:v>
                      </c:pt>
                      <c:pt idx="7215">
                        <c:v>5.3</c:v>
                      </c:pt>
                      <c:pt idx="7216">
                        <c:v>3.7</c:v>
                      </c:pt>
                      <c:pt idx="7217">
                        <c:v>1.9</c:v>
                      </c:pt>
                      <c:pt idx="7218">
                        <c:v>1.2</c:v>
                      </c:pt>
                      <c:pt idx="7219">
                        <c:v>3.3</c:v>
                      </c:pt>
                      <c:pt idx="7220">
                        <c:v>3.9</c:v>
                      </c:pt>
                      <c:pt idx="7221">
                        <c:v>3.2</c:v>
                      </c:pt>
                      <c:pt idx="7222">
                        <c:v>3.9</c:v>
                      </c:pt>
                      <c:pt idx="7223">
                        <c:v>2.4</c:v>
                      </c:pt>
                      <c:pt idx="7224">
                        <c:v>2.2000000000000002</c:v>
                      </c:pt>
                      <c:pt idx="7225">
                        <c:v>2.1</c:v>
                      </c:pt>
                      <c:pt idx="7226">
                        <c:v>2.9</c:v>
                      </c:pt>
                      <c:pt idx="7227">
                        <c:v>4.2</c:v>
                      </c:pt>
                      <c:pt idx="7228">
                        <c:v>3.9</c:v>
                      </c:pt>
                      <c:pt idx="7229">
                        <c:v>3.3</c:v>
                      </c:pt>
                      <c:pt idx="7230">
                        <c:v>2.7</c:v>
                      </c:pt>
                      <c:pt idx="7231">
                        <c:v>3</c:v>
                      </c:pt>
                      <c:pt idx="7232">
                        <c:v>1.3</c:v>
                      </c:pt>
                      <c:pt idx="7233">
                        <c:v>0.93</c:v>
                      </c:pt>
                      <c:pt idx="7234">
                        <c:v>4.5</c:v>
                      </c:pt>
                      <c:pt idx="7235">
                        <c:v>6.4</c:v>
                      </c:pt>
                      <c:pt idx="7236">
                        <c:v>4.7</c:v>
                      </c:pt>
                      <c:pt idx="7237">
                        <c:v>2.6</c:v>
                      </c:pt>
                      <c:pt idx="7238">
                        <c:v>1.2</c:v>
                      </c:pt>
                      <c:pt idx="7239">
                        <c:v>1.5</c:v>
                      </c:pt>
                      <c:pt idx="7240">
                        <c:v>1.9</c:v>
                      </c:pt>
                      <c:pt idx="7241">
                        <c:v>1.7</c:v>
                      </c:pt>
                      <c:pt idx="7242">
                        <c:v>2.6</c:v>
                      </c:pt>
                      <c:pt idx="7243">
                        <c:v>3.5</c:v>
                      </c:pt>
                      <c:pt idx="7244">
                        <c:v>3.1</c:v>
                      </c:pt>
                      <c:pt idx="7245">
                        <c:v>2</c:v>
                      </c:pt>
                      <c:pt idx="7246">
                        <c:v>3.1</c:v>
                      </c:pt>
                      <c:pt idx="7247">
                        <c:v>4</c:v>
                      </c:pt>
                      <c:pt idx="7248">
                        <c:v>1.6</c:v>
                      </c:pt>
                      <c:pt idx="7249">
                        <c:v>3.1</c:v>
                      </c:pt>
                      <c:pt idx="7250">
                        <c:v>4</c:v>
                      </c:pt>
                      <c:pt idx="7251">
                        <c:v>3.4</c:v>
                      </c:pt>
                      <c:pt idx="7252">
                        <c:v>1.9</c:v>
                      </c:pt>
                      <c:pt idx="7253">
                        <c:v>1.9</c:v>
                      </c:pt>
                      <c:pt idx="7254">
                        <c:v>2.6</c:v>
                      </c:pt>
                      <c:pt idx="7255">
                        <c:v>2.6</c:v>
                      </c:pt>
                      <c:pt idx="7256">
                        <c:v>3.2</c:v>
                      </c:pt>
                      <c:pt idx="7257">
                        <c:v>2.5</c:v>
                      </c:pt>
                      <c:pt idx="7258">
                        <c:v>1</c:v>
                      </c:pt>
                      <c:pt idx="7259">
                        <c:v>2.2999999999999998</c:v>
                      </c:pt>
                      <c:pt idx="7260">
                        <c:v>3.3</c:v>
                      </c:pt>
                      <c:pt idx="7261">
                        <c:v>1.3</c:v>
                      </c:pt>
                      <c:pt idx="7262">
                        <c:v>4.8</c:v>
                      </c:pt>
                      <c:pt idx="7263">
                        <c:v>2.2999999999999998</c:v>
                      </c:pt>
                      <c:pt idx="7264">
                        <c:v>3.2</c:v>
                      </c:pt>
                      <c:pt idx="7265">
                        <c:v>2.2999999999999998</c:v>
                      </c:pt>
                      <c:pt idx="7266">
                        <c:v>2.4</c:v>
                      </c:pt>
                      <c:pt idx="7267">
                        <c:v>3.8</c:v>
                      </c:pt>
                      <c:pt idx="7268">
                        <c:v>2.4</c:v>
                      </c:pt>
                      <c:pt idx="7270">
                        <c:v>2.8</c:v>
                      </c:pt>
                      <c:pt idx="7271">
                        <c:v>2</c:v>
                      </c:pt>
                      <c:pt idx="7272">
                        <c:v>2</c:v>
                      </c:pt>
                      <c:pt idx="7273">
                        <c:v>2.8</c:v>
                      </c:pt>
                      <c:pt idx="7274">
                        <c:v>0.73</c:v>
                      </c:pt>
                      <c:pt idx="7275">
                        <c:v>3.3</c:v>
                      </c:pt>
                      <c:pt idx="7276">
                        <c:v>4.7</c:v>
                      </c:pt>
                      <c:pt idx="7277">
                        <c:v>6.7</c:v>
                      </c:pt>
                      <c:pt idx="7278">
                        <c:v>4.8</c:v>
                      </c:pt>
                      <c:pt idx="7279">
                        <c:v>2.4</c:v>
                      </c:pt>
                      <c:pt idx="7280">
                        <c:v>2.1</c:v>
                      </c:pt>
                      <c:pt idx="7281">
                        <c:v>2.1</c:v>
                      </c:pt>
                      <c:pt idx="7282">
                        <c:v>1.7</c:v>
                      </c:pt>
                      <c:pt idx="7283">
                        <c:v>2.2999999999999998</c:v>
                      </c:pt>
                      <c:pt idx="7284">
                        <c:v>3.3</c:v>
                      </c:pt>
                      <c:pt idx="7285">
                        <c:v>3.5</c:v>
                      </c:pt>
                      <c:pt idx="7286">
                        <c:v>2.2999999999999998</c:v>
                      </c:pt>
                      <c:pt idx="7287">
                        <c:v>2</c:v>
                      </c:pt>
                      <c:pt idx="7288">
                        <c:v>1.9</c:v>
                      </c:pt>
                      <c:pt idx="7289">
                        <c:v>2.5</c:v>
                      </c:pt>
                      <c:pt idx="7290">
                        <c:v>3</c:v>
                      </c:pt>
                      <c:pt idx="7291">
                        <c:v>2.2000000000000002</c:v>
                      </c:pt>
                      <c:pt idx="7292">
                        <c:v>1.8</c:v>
                      </c:pt>
                      <c:pt idx="7293">
                        <c:v>2.5</c:v>
                      </c:pt>
                      <c:pt idx="7294">
                        <c:v>1.2</c:v>
                      </c:pt>
                      <c:pt idx="7295">
                        <c:v>2</c:v>
                      </c:pt>
                      <c:pt idx="7296">
                        <c:v>2.4</c:v>
                      </c:pt>
                      <c:pt idx="7297">
                        <c:v>1.3</c:v>
                      </c:pt>
                      <c:pt idx="7298">
                        <c:v>1.8</c:v>
                      </c:pt>
                      <c:pt idx="7299">
                        <c:v>1.1000000000000001</c:v>
                      </c:pt>
                      <c:pt idx="7300">
                        <c:v>1.7</c:v>
                      </c:pt>
                      <c:pt idx="7301">
                        <c:v>1.5</c:v>
                      </c:pt>
                      <c:pt idx="7302">
                        <c:v>1.8</c:v>
                      </c:pt>
                      <c:pt idx="7303">
                        <c:v>2.4</c:v>
                      </c:pt>
                      <c:pt idx="7304">
                        <c:v>1.7</c:v>
                      </c:pt>
                      <c:pt idx="7305">
                        <c:v>2</c:v>
                      </c:pt>
                      <c:pt idx="7306">
                        <c:v>1.2</c:v>
                      </c:pt>
                      <c:pt idx="7307">
                        <c:v>1.1000000000000001</c:v>
                      </c:pt>
                      <c:pt idx="7308">
                        <c:v>2</c:v>
                      </c:pt>
                      <c:pt idx="7309">
                        <c:v>1.4</c:v>
                      </c:pt>
                      <c:pt idx="7310">
                        <c:v>1.7</c:v>
                      </c:pt>
                      <c:pt idx="7311">
                        <c:v>1.8</c:v>
                      </c:pt>
                      <c:pt idx="7312">
                        <c:v>2.4</c:v>
                      </c:pt>
                      <c:pt idx="7313">
                        <c:v>1.9</c:v>
                      </c:pt>
                      <c:pt idx="7314">
                        <c:v>1.6</c:v>
                      </c:pt>
                      <c:pt idx="7315">
                        <c:v>0.94</c:v>
                      </c:pt>
                      <c:pt idx="7316">
                        <c:v>1.3</c:v>
                      </c:pt>
                      <c:pt idx="7317">
                        <c:v>1.3</c:v>
                      </c:pt>
                      <c:pt idx="7318">
                        <c:v>1.4</c:v>
                      </c:pt>
                      <c:pt idx="7319">
                        <c:v>2.1</c:v>
                      </c:pt>
                      <c:pt idx="7320">
                        <c:v>1.8</c:v>
                      </c:pt>
                      <c:pt idx="7322">
                        <c:v>1.5</c:v>
                      </c:pt>
                      <c:pt idx="7323">
                        <c:v>1.8</c:v>
                      </c:pt>
                      <c:pt idx="7324">
                        <c:v>5.7</c:v>
                      </c:pt>
                      <c:pt idx="7325">
                        <c:v>5.7</c:v>
                      </c:pt>
                      <c:pt idx="7326">
                        <c:v>2.8</c:v>
                      </c:pt>
                      <c:pt idx="7327">
                        <c:v>1.8</c:v>
                      </c:pt>
                      <c:pt idx="7328">
                        <c:v>2.2999999999999998</c:v>
                      </c:pt>
                      <c:pt idx="7329">
                        <c:v>1.7</c:v>
                      </c:pt>
                      <c:pt idx="7330">
                        <c:v>1.8</c:v>
                      </c:pt>
                      <c:pt idx="7331">
                        <c:v>2.4</c:v>
                      </c:pt>
                      <c:pt idx="7332">
                        <c:v>2.7</c:v>
                      </c:pt>
                      <c:pt idx="7333">
                        <c:v>2.6</c:v>
                      </c:pt>
                      <c:pt idx="7334">
                        <c:v>2.6</c:v>
                      </c:pt>
                      <c:pt idx="7335">
                        <c:v>2.1</c:v>
                      </c:pt>
                      <c:pt idx="7336">
                        <c:v>1.8</c:v>
                      </c:pt>
                      <c:pt idx="7337">
                        <c:v>1.7</c:v>
                      </c:pt>
                      <c:pt idx="7338">
                        <c:v>1.8</c:v>
                      </c:pt>
                      <c:pt idx="7339">
                        <c:v>0.92</c:v>
                      </c:pt>
                      <c:pt idx="7340">
                        <c:v>3.2</c:v>
                      </c:pt>
                      <c:pt idx="7341">
                        <c:v>3.4</c:v>
                      </c:pt>
                      <c:pt idx="7342">
                        <c:v>2.6</c:v>
                      </c:pt>
                      <c:pt idx="7343">
                        <c:v>1.4</c:v>
                      </c:pt>
                      <c:pt idx="7344">
                        <c:v>0.63</c:v>
                      </c:pt>
                      <c:pt idx="7345">
                        <c:v>1.4</c:v>
                      </c:pt>
                      <c:pt idx="7346">
                        <c:v>1.6</c:v>
                      </c:pt>
                      <c:pt idx="7347">
                        <c:v>2.1</c:v>
                      </c:pt>
                      <c:pt idx="7348">
                        <c:v>1.6</c:v>
                      </c:pt>
                      <c:pt idx="7349">
                        <c:v>2.2999999999999998</c:v>
                      </c:pt>
                      <c:pt idx="7350">
                        <c:v>0.86</c:v>
                      </c:pt>
                      <c:pt idx="7351">
                        <c:v>1</c:v>
                      </c:pt>
                      <c:pt idx="7352">
                        <c:v>1.5</c:v>
                      </c:pt>
                    </c:numCache>
                  </c:numRef>
                </c:yVal>
                <c:smooth val="0"/>
                <c:extLst>
                  <c:ext xmlns:c16="http://schemas.microsoft.com/office/drawing/2014/chart" uri="{C3380CC4-5D6E-409C-BE32-E72D297353CC}">
                    <c16:uniqueId val="{00000001-0057-4799-A481-25D2968F4BDA}"/>
                  </c:ext>
                </c:extLst>
              </c15:ser>
            </c15:filteredScatterSeries>
          </c:ext>
        </c:extLst>
      </c:scatterChart>
      <c:valAx>
        <c:axId val="1096788304"/>
        <c:scaling>
          <c:orientation val="minMax"/>
          <c:max val="2020.5"/>
          <c:min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Year</a:t>
                </a:r>
              </a:p>
            </c:rich>
          </c:tx>
          <c:layout>
            <c:manualLayout>
              <c:xMode val="edge"/>
              <c:yMode val="edge"/>
              <c:x val="0.49110466242311901"/>
              <c:y val="0.9059979055129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6789944"/>
        <c:crosses val="autoZero"/>
        <c:crossBetween val="midCat"/>
      </c:valAx>
      <c:valAx>
        <c:axId val="1096789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Benzene / micrograms per metre cubed</a:t>
                </a:r>
              </a:p>
            </c:rich>
          </c:tx>
          <c:layout>
            <c:manualLayout>
              <c:xMode val="edge"/>
              <c:yMode val="edge"/>
              <c:x val="1.6283422155272655E-2"/>
              <c:y val="0.22671868337100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67883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AirQualityData!$P$5</c:f>
              <c:strCache>
                <c:ptCount val="1"/>
                <c:pt idx="0">
                  <c:v>Benzene Jan 2000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numRef>
              <c:f>AirQualityData!$O$6:$O$36</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AirQualityData!$P$6:$P$36</c:f>
              <c:numCache>
                <c:formatCode>General</c:formatCode>
                <c:ptCount val="31"/>
                <c:pt idx="0">
                  <c:v>8.9</c:v>
                </c:pt>
                <c:pt idx="1">
                  <c:v>7.7</c:v>
                </c:pt>
                <c:pt idx="2">
                  <c:v>3.1</c:v>
                </c:pt>
                <c:pt idx="3">
                  <c:v>6.6</c:v>
                </c:pt>
                <c:pt idx="4">
                  <c:v>6.4</c:v>
                </c:pt>
                <c:pt idx="5">
                  <c:v>7.3</c:v>
                </c:pt>
                <c:pt idx="6">
                  <c:v>6.9</c:v>
                </c:pt>
                <c:pt idx="7">
                  <c:v>12</c:v>
                </c:pt>
                <c:pt idx="8">
                  <c:v>9.1</c:v>
                </c:pt>
                <c:pt idx="9">
                  <c:v>11</c:v>
                </c:pt>
                <c:pt idx="10">
                  <c:v>7.4</c:v>
                </c:pt>
                <c:pt idx="11">
                  <c:v>7</c:v>
                </c:pt>
                <c:pt idx="12">
                  <c:v>3.7</c:v>
                </c:pt>
                <c:pt idx="13">
                  <c:v>2.8</c:v>
                </c:pt>
                <c:pt idx="14">
                  <c:v>2.5</c:v>
                </c:pt>
                <c:pt idx="15">
                  <c:v>3.5</c:v>
                </c:pt>
                <c:pt idx="16">
                  <c:v>5</c:v>
                </c:pt>
                <c:pt idx="17">
                  <c:v>3</c:v>
                </c:pt>
                <c:pt idx="18">
                  <c:v>2.2999999999999998</c:v>
                </c:pt>
                <c:pt idx="19">
                  <c:v>9</c:v>
                </c:pt>
                <c:pt idx="20">
                  <c:v>4.8</c:v>
                </c:pt>
                <c:pt idx="21">
                  <c:v>4.0999999999999996</c:v>
                </c:pt>
                <c:pt idx="22">
                  <c:v>2.5</c:v>
                </c:pt>
                <c:pt idx="23">
                  <c:v>3.8</c:v>
                </c:pt>
                <c:pt idx="24">
                  <c:v>12</c:v>
                </c:pt>
                <c:pt idx="27">
                  <c:v>11</c:v>
                </c:pt>
                <c:pt idx="28">
                  <c:v>8.1</c:v>
                </c:pt>
                <c:pt idx="29">
                  <c:v>9.8000000000000007</c:v>
                </c:pt>
                <c:pt idx="30">
                  <c:v>8.1</c:v>
                </c:pt>
              </c:numCache>
            </c:numRef>
          </c:val>
          <c:smooth val="0"/>
          <c:extLst>
            <c:ext xmlns:c16="http://schemas.microsoft.com/office/drawing/2014/chart" uri="{C3380CC4-5D6E-409C-BE32-E72D297353CC}">
              <c16:uniqueId val="{00000000-A1E6-4ABC-BF23-F35DFFE2C09F}"/>
            </c:ext>
          </c:extLst>
        </c:ser>
        <c:ser>
          <c:idx val="1"/>
          <c:order val="1"/>
          <c:tx>
            <c:strRef>
              <c:f>AirQualityData!$Q$5</c:f>
              <c:strCache>
                <c:ptCount val="1"/>
                <c:pt idx="0">
                  <c:v>Benzene Jan 2020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numRef>
              <c:f>AirQualityData!$O$6:$O$36</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AirQualityData!$Q$6:$Q$36</c:f>
              <c:numCache>
                <c:formatCode>General</c:formatCode>
                <c:ptCount val="31"/>
                <c:pt idx="0">
                  <c:v>1.4</c:v>
                </c:pt>
                <c:pt idx="1">
                  <c:v>0.7</c:v>
                </c:pt>
                <c:pt idx="2">
                  <c:v>0.56000000000000005</c:v>
                </c:pt>
                <c:pt idx="3">
                  <c:v>0.93</c:v>
                </c:pt>
                <c:pt idx="4">
                  <c:v>0.8</c:v>
                </c:pt>
                <c:pt idx="5">
                  <c:v>0.78</c:v>
                </c:pt>
                <c:pt idx="6">
                  <c:v>0.76</c:v>
                </c:pt>
                <c:pt idx="7">
                  <c:v>0.93</c:v>
                </c:pt>
                <c:pt idx="8">
                  <c:v>0.75</c:v>
                </c:pt>
                <c:pt idx="9">
                  <c:v>0.75</c:v>
                </c:pt>
                <c:pt idx="10">
                  <c:v>0.56000000000000005</c:v>
                </c:pt>
                <c:pt idx="11">
                  <c:v>0.71</c:v>
                </c:pt>
                <c:pt idx="12">
                  <c:v>0.66</c:v>
                </c:pt>
                <c:pt idx="13">
                  <c:v>0.61</c:v>
                </c:pt>
                <c:pt idx="14">
                  <c:v>0.88</c:v>
                </c:pt>
                <c:pt idx="15">
                  <c:v>0.74</c:v>
                </c:pt>
                <c:pt idx="17">
                  <c:v>0.84</c:v>
                </c:pt>
                <c:pt idx="18">
                  <c:v>0.97</c:v>
                </c:pt>
                <c:pt idx="19">
                  <c:v>2.4</c:v>
                </c:pt>
                <c:pt idx="20">
                  <c:v>2.4</c:v>
                </c:pt>
                <c:pt idx="21">
                  <c:v>1.1000000000000001</c:v>
                </c:pt>
                <c:pt idx="22">
                  <c:v>0.76</c:v>
                </c:pt>
                <c:pt idx="23">
                  <c:v>0.9</c:v>
                </c:pt>
                <c:pt idx="24">
                  <c:v>0.9</c:v>
                </c:pt>
                <c:pt idx="25">
                  <c:v>0.95</c:v>
                </c:pt>
                <c:pt idx="26">
                  <c:v>0.89</c:v>
                </c:pt>
                <c:pt idx="27">
                  <c:v>0.96</c:v>
                </c:pt>
                <c:pt idx="28">
                  <c:v>1</c:v>
                </c:pt>
                <c:pt idx="29">
                  <c:v>0.98</c:v>
                </c:pt>
                <c:pt idx="30">
                  <c:v>0.82</c:v>
                </c:pt>
              </c:numCache>
            </c:numRef>
          </c:val>
          <c:smooth val="0"/>
          <c:extLst>
            <c:ext xmlns:c16="http://schemas.microsoft.com/office/drawing/2014/chart" uri="{C3380CC4-5D6E-409C-BE32-E72D297353CC}">
              <c16:uniqueId val="{00000001-A1E6-4ABC-BF23-F35DFFE2C09F}"/>
            </c:ext>
          </c:extLst>
        </c:ser>
        <c:dLbls>
          <c:showLegendKey val="0"/>
          <c:showVal val="0"/>
          <c:showCatName val="0"/>
          <c:showSerName val="0"/>
          <c:showPercent val="0"/>
          <c:showBubbleSize val="0"/>
        </c:dLbls>
        <c:marker val="1"/>
        <c:smooth val="0"/>
        <c:axId val="726380984"/>
        <c:axId val="726384920"/>
      </c:lineChart>
      <c:catAx>
        <c:axId val="72638098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 of the</a:t>
                </a:r>
                <a:r>
                  <a:rPr lang="en-GB" baseline="0"/>
                  <a:t> month in January</a:t>
                </a:r>
                <a:endParaRPr lang="en-GB"/>
              </a:p>
            </c:rich>
          </c:tx>
          <c:layout>
            <c:manualLayout>
              <c:xMode val="edge"/>
              <c:yMode val="edge"/>
              <c:x val="0.4104048249595405"/>
              <c:y val="0.939812757908720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6384920"/>
        <c:crosses val="autoZero"/>
        <c:auto val="1"/>
        <c:lblAlgn val="ctr"/>
        <c:lblOffset val="100"/>
        <c:noMultiLvlLbl val="1"/>
      </c:catAx>
      <c:valAx>
        <c:axId val="7263849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Benzene / micrograms per metre cubed</a:t>
                </a:r>
              </a:p>
            </c:rich>
          </c:tx>
          <c:layout>
            <c:manualLayout>
              <c:xMode val="edge"/>
              <c:yMode val="edge"/>
              <c:x val="1.3178650793252738E-2"/>
              <c:y val="0.195906435047827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6380984"/>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AirQualityData!$Z$4</c:f>
              <c:strCache>
                <c:ptCount val="1"/>
                <c:pt idx="0">
                  <c:v>Benzene 2019</c:v>
                </c:pt>
              </c:strCache>
            </c:strRef>
          </c:tx>
          <c:spPr>
            <a:ln w="19050" cap="rnd">
              <a:noFill/>
              <a:round/>
            </a:ln>
            <a:effectLst/>
          </c:spPr>
          <c:marker>
            <c:symbol val="circle"/>
            <c:size val="5"/>
            <c:spPr>
              <a:solidFill>
                <a:schemeClr val="accent2"/>
              </a:solidFill>
              <a:ln w="9525">
                <a:solidFill>
                  <a:schemeClr val="accent2"/>
                </a:solidFill>
              </a:ln>
              <a:effectLst/>
            </c:spPr>
          </c:marker>
          <c:xVal>
            <c:numRef>
              <c:f>AirQualityData!$X$5:$X$369</c:f>
              <c:numCache>
                <c:formatCode>General</c:formatCode>
                <c:ptCount val="36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numCache>
            </c:numRef>
          </c:xVal>
          <c:yVal>
            <c:numRef>
              <c:f>AirQualityData!$Z$5:$Z$369</c:f>
              <c:numCache>
                <c:formatCode>General</c:formatCode>
                <c:ptCount val="365"/>
                <c:pt idx="0">
                  <c:v>0.43</c:v>
                </c:pt>
                <c:pt idx="1">
                  <c:v>0.47</c:v>
                </c:pt>
                <c:pt idx="2">
                  <c:v>0.56000000000000005</c:v>
                </c:pt>
                <c:pt idx="3">
                  <c:v>0.8</c:v>
                </c:pt>
                <c:pt idx="4">
                  <c:v>0.81</c:v>
                </c:pt>
                <c:pt idx="5">
                  <c:v>0.85</c:v>
                </c:pt>
                <c:pt idx="6">
                  <c:v>0.88</c:v>
                </c:pt>
                <c:pt idx="7">
                  <c:v>0.44</c:v>
                </c:pt>
                <c:pt idx="8">
                  <c:v>0.5</c:v>
                </c:pt>
                <c:pt idx="9">
                  <c:v>1.2</c:v>
                </c:pt>
                <c:pt idx="10">
                  <c:v>0.66</c:v>
                </c:pt>
                <c:pt idx="11">
                  <c:v>0.71</c:v>
                </c:pt>
                <c:pt idx="12">
                  <c:v>0.54</c:v>
                </c:pt>
                <c:pt idx="13">
                  <c:v>0.6</c:v>
                </c:pt>
                <c:pt idx="14">
                  <c:v>1.2</c:v>
                </c:pt>
                <c:pt idx="15">
                  <c:v>0.96</c:v>
                </c:pt>
                <c:pt idx="16">
                  <c:v>0.62</c:v>
                </c:pt>
                <c:pt idx="17">
                  <c:v>1.1000000000000001</c:v>
                </c:pt>
                <c:pt idx="18">
                  <c:v>0.78</c:v>
                </c:pt>
                <c:pt idx="19">
                  <c:v>1</c:v>
                </c:pt>
                <c:pt idx="20">
                  <c:v>1.6</c:v>
                </c:pt>
                <c:pt idx="21">
                  <c:v>1.1000000000000001</c:v>
                </c:pt>
                <c:pt idx="22">
                  <c:v>0.81</c:v>
                </c:pt>
                <c:pt idx="23">
                  <c:v>2</c:v>
                </c:pt>
                <c:pt idx="24">
                  <c:v>1.4</c:v>
                </c:pt>
                <c:pt idx="25">
                  <c:v>0.74</c:v>
                </c:pt>
                <c:pt idx="26">
                  <c:v>0.41</c:v>
                </c:pt>
                <c:pt idx="27">
                  <c:v>0.73</c:v>
                </c:pt>
                <c:pt idx="28">
                  <c:v>1.1000000000000001</c:v>
                </c:pt>
                <c:pt idx="29">
                  <c:v>1</c:v>
                </c:pt>
                <c:pt idx="30">
                  <c:v>1.5</c:v>
                </c:pt>
                <c:pt idx="31">
                  <c:v>0.51</c:v>
                </c:pt>
                <c:pt idx="32">
                  <c:v>0.53</c:v>
                </c:pt>
                <c:pt idx="33">
                  <c:v>1.1000000000000001</c:v>
                </c:pt>
                <c:pt idx="34">
                  <c:v>1.2</c:v>
                </c:pt>
                <c:pt idx="35">
                  <c:v>0.93</c:v>
                </c:pt>
                <c:pt idx="36">
                  <c:v>1.1000000000000001</c:v>
                </c:pt>
                <c:pt idx="37">
                  <c:v>0.97</c:v>
                </c:pt>
                <c:pt idx="38">
                  <c:v>0.91</c:v>
                </c:pt>
                <c:pt idx="39">
                  <c:v>1.1000000000000001</c:v>
                </c:pt>
                <c:pt idx="40">
                  <c:v>0.68</c:v>
                </c:pt>
                <c:pt idx="41">
                  <c:v>0.77</c:v>
                </c:pt>
                <c:pt idx="42">
                  <c:v>1.2</c:v>
                </c:pt>
                <c:pt idx="43">
                  <c:v>1.1000000000000001</c:v>
                </c:pt>
                <c:pt idx="44">
                  <c:v>1.4</c:v>
                </c:pt>
                <c:pt idx="45">
                  <c:v>1.6</c:v>
                </c:pt>
                <c:pt idx="46">
                  <c:v>0.88</c:v>
                </c:pt>
                <c:pt idx="50">
                  <c:v>0.78</c:v>
                </c:pt>
                <c:pt idx="51">
                  <c:v>0.97</c:v>
                </c:pt>
                <c:pt idx="52">
                  <c:v>1.2</c:v>
                </c:pt>
                <c:pt idx="53">
                  <c:v>0.99</c:v>
                </c:pt>
                <c:pt idx="54">
                  <c:v>1.4</c:v>
                </c:pt>
                <c:pt idx="55">
                  <c:v>2</c:v>
                </c:pt>
                <c:pt idx="56">
                  <c:v>2</c:v>
                </c:pt>
                <c:pt idx="57">
                  <c:v>2</c:v>
                </c:pt>
                <c:pt idx="58">
                  <c:v>1</c:v>
                </c:pt>
                <c:pt idx="59">
                  <c:v>0.73</c:v>
                </c:pt>
                <c:pt idx="60">
                  <c:v>0.59</c:v>
                </c:pt>
                <c:pt idx="61">
                  <c:v>0.4</c:v>
                </c:pt>
                <c:pt idx="62">
                  <c:v>0.81</c:v>
                </c:pt>
                <c:pt idx="63">
                  <c:v>0.83</c:v>
                </c:pt>
                <c:pt idx="64">
                  <c:v>0.7</c:v>
                </c:pt>
                <c:pt idx="65">
                  <c:v>0.93</c:v>
                </c:pt>
                <c:pt idx="66">
                  <c:v>0.98</c:v>
                </c:pt>
                <c:pt idx="67">
                  <c:v>0.6</c:v>
                </c:pt>
                <c:pt idx="68">
                  <c:v>0.52</c:v>
                </c:pt>
                <c:pt idx="69">
                  <c:v>0.62</c:v>
                </c:pt>
                <c:pt idx="70">
                  <c:v>0.72</c:v>
                </c:pt>
                <c:pt idx="71">
                  <c:v>0.56999999999999995</c:v>
                </c:pt>
                <c:pt idx="72">
                  <c:v>0.56000000000000005</c:v>
                </c:pt>
                <c:pt idx="73">
                  <c:v>0.55000000000000004</c:v>
                </c:pt>
                <c:pt idx="74">
                  <c:v>0.44</c:v>
                </c:pt>
                <c:pt idx="75">
                  <c:v>0.54</c:v>
                </c:pt>
                <c:pt idx="76">
                  <c:v>0.82</c:v>
                </c:pt>
                <c:pt idx="77">
                  <c:v>1.1000000000000001</c:v>
                </c:pt>
                <c:pt idx="78">
                  <c:v>0.97</c:v>
                </c:pt>
                <c:pt idx="79">
                  <c:v>0.86</c:v>
                </c:pt>
                <c:pt idx="80">
                  <c:v>0.81</c:v>
                </c:pt>
                <c:pt idx="101">
                  <c:v>0.54</c:v>
                </c:pt>
                <c:pt idx="102">
                  <c:v>0.45</c:v>
                </c:pt>
                <c:pt idx="103">
                  <c:v>0.53</c:v>
                </c:pt>
                <c:pt idx="104">
                  <c:v>0.82</c:v>
                </c:pt>
                <c:pt idx="105">
                  <c:v>0.95</c:v>
                </c:pt>
                <c:pt idx="106">
                  <c:v>0.78</c:v>
                </c:pt>
                <c:pt idx="107">
                  <c:v>0.69</c:v>
                </c:pt>
                <c:pt idx="108">
                  <c:v>0.56999999999999995</c:v>
                </c:pt>
                <c:pt idx="109">
                  <c:v>0.49</c:v>
                </c:pt>
                <c:pt idx="110">
                  <c:v>0.56999999999999995</c:v>
                </c:pt>
                <c:pt idx="111">
                  <c:v>0.75</c:v>
                </c:pt>
                <c:pt idx="112">
                  <c:v>1.1000000000000001</c:v>
                </c:pt>
                <c:pt idx="113">
                  <c:v>0.96</c:v>
                </c:pt>
                <c:pt idx="114">
                  <c:v>0.56999999999999995</c:v>
                </c:pt>
                <c:pt idx="115">
                  <c:v>0.71</c:v>
                </c:pt>
                <c:pt idx="116">
                  <c:v>0.57999999999999996</c:v>
                </c:pt>
                <c:pt idx="117">
                  <c:v>0.34</c:v>
                </c:pt>
                <c:pt idx="118">
                  <c:v>0.56000000000000005</c:v>
                </c:pt>
                <c:pt idx="119">
                  <c:v>0.83</c:v>
                </c:pt>
                <c:pt idx="120">
                  <c:v>0.76</c:v>
                </c:pt>
                <c:pt idx="121">
                  <c:v>0.46</c:v>
                </c:pt>
                <c:pt idx="122">
                  <c:v>0.64</c:v>
                </c:pt>
                <c:pt idx="123">
                  <c:v>0.28999999999999998</c:v>
                </c:pt>
                <c:pt idx="124">
                  <c:v>0.4</c:v>
                </c:pt>
                <c:pt idx="125">
                  <c:v>0.43</c:v>
                </c:pt>
                <c:pt idx="126">
                  <c:v>0.8</c:v>
                </c:pt>
                <c:pt idx="127">
                  <c:v>0.82</c:v>
                </c:pt>
                <c:pt idx="128">
                  <c:v>0.72</c:v>
                </c:pt>
                <c:pt idx="129">
                  <c:v>0.86</c:v>
                </c:pt>
                <c:pt idx="130">
                  <c:v>0.37</c:v>
                </c:pt>
                <c:pt idx="131">
                  <c:v>0.45</c:v>
                </c:pt>
                <c:pt idx="132">
                  <c:v>0.52</c:v>
                </c:pt>
                <c:pt idx="133">
                  <c:v>0.56999999999999995</c:v>
                </c:pt>
                <c:pt idx="134">
                  <c:v>0.71</c:v>
                </c:pt>
                <c:pt idx="135">
                  <c:v>0.45</c:v>
                </c:pt>
                <c:pt idx="136">
                  <c:v>0.38</c:v>
                </c:pt>
                <c:pt idx="137">
                  <c:v>0.59</c:v>
                </c:pt>
                <c:pt idx="138">
                  <c:v>0.5</c:v>
                </c:pt>
                <c:pt idx="139">
                  <c:v>0.41</c:v>
                </c:pt>
                <c:pt idx="140">
                  <c:v>0.32</c:v>
                </c:pt>
                <c:pt idx="141">
                  <c:v>0.79</c:v>
                </c:pt>
                <c:pt idx="142">
                  <c:v>0.87</c:v>
                </c:pt>
                <c:pt idx="143">
                  <c:v>0.4</c:v>
                </c:pt>
                <c:pt idx="144">
                  <c:v>0.33</c:v>
                </c:pt>
                <c:pt idx="145">
                  <c:v>0.65</c:v>
                </c:pt>
                <c:pt idx="146">
                  <c:v>0.43</c:v>
                </c:pt>
                <c:pt idx="147">
                  <c:v>0.32</c:v>
                </c:pt>
                <c:pt idx="148">
                  <c:v>1</c:v>
                </c:pt>
                <c:pt idx="149">
                  <c:v>0.86</c:v>
                </c:pt>
                <c:pt idx="150">
                  <c:v>0.96</c:v>
                </c:pt>
                <c:pt idx="157">
                  <c:v>0.68</c:v>
                </c:pt>
                <c:pt idx="158">
                  <c:v>0.74</c:v>
                </c:pt>
                <c:pt idx="163">
                  <c:v>0.87</c:v>
                </c:pt>
                <c:pt idx="164">
                  <c:v>0.85</c:v>
                </c:pt>
                <c:pt idx="165">
                  <c:v>0.61</c:v>
                </c:pt>
                <c:pt idx="166">
                  <c:v>0.49</c:v>
                </c:pt>
                <c:pt idx="167">
                  <c:v>0.77</c:v>
                </c:pt>
                <c:pt idx="168">
                  <c:v>0.7</c:v>
                </c:pt>
                <c:pt idx="169">
                  <c:v>0.79</c:v>
                </c:pt>
                <c:pt idx="170">
                  <c:v>1</c:v>
                </c:pt>
                <c:pt idx="171">
                  <c:v>0.63</c:v>
                </c:pt>
                <c:pt idx="172">
                  <c:v>0.66</c:v>
                </c:pt>
                <c:pt idx="173">
                  <c:v>0.67</c:v>
                </c:pt>
                <c:pt idx="174">
                  <c:v>1.1000000000000001</c:v>
                </c:pt>
                <c:pt idx="179">
                  <c:v>0.82</c:v>
                </c:pt>
                <c:pt idx="180">
                  <c:v>0.47</c:v>
                </c:pt>
                <c:pt idx="181">
                  <c:v>0.28000000000000003</c:v>
                </c:pt>
                <c:pt idx="182">
                  <c:v>0.24</c:v>
                </c:pt>
                <c:pt idx="183">
                  <c:v>0.47</c:v>
                </c:pt>
                <c:pt idx="184">
                  <c:v>0.34</c:v>
                </c:pt>
                <c:pt idx="248">
                  <c:v>1.2</c:v>
                </c:pt>
                <c:pt idx="249">
                  <c:v>0.31</c:v>
                </c:pt>
                <c:pt idx="250">
                  <c:v>0.46</c:v>
                </c:pt>
                <c:pt idx="251">
                  <c:v>0.84</c:v>
                </c:pt>
                <c:pt idx="252">
                  <c:v>0.88</c:v>
                </c:pt>
                <c:pt idx="253">
                  <c:v>0.99</c:v>
                </c:pt>
                <c:pt idx="254">
                  <c:v>0.96</c:v>
                </c:pt>
                <c:pt idx="255">
                  <c:v>0.44</c:v>
                </c:pt>
                <c:pt idx="256">
                  <c:v>0.91</c:v>
                </c:pt>
                <c:pt idx="257">
                  <c:v>0.75</c:v>
                </c:pt>
                <c:pt idx="258">
                  <c:v>0.63</c:v>
                </c:pt>
                <c:pt idx="261">
                  <c:v>0.77</c:v>
                </c:pt>
                <c:pt idx="262">
                  <c:v>0.96</c:v>
                </c:pt>
                <c:pt idx="263">
                  <c:v>0.91</c:v>
                </c:pt>
                <c:pt idx="264">
                  <c:v>0.77</c:v>
                </c:pt>
                <c:pt idx="265">
                  <c:v>0.74</c:v>
                </c:pt>
                <c:pt idx="266">
                  <c:v>0.83</c:v>
                </c:pt>
                <c:pt idx="267">
                  <c:v>0.87</c:v>
                </c:pt>
                <c:pt idx="268">
                  <c:v>0.9</c:v>
                </c:pt>
                <c:pt idx="269">
                  <c:v>0.87</c:v>
                </c:pt>
                <c:pt idx="270">
                  <c:v>0.79</c:v>
                </c:pt>
                <c:pt idx="271">
                  <c:v>0.44</c:v>
                </c:pt>
                <c:pt idx="272">
                  <c:v>1</c:v>
                </c:pt>
                <c:pt idx="273">
                  <c:v>0.75</c:v>
                </c:pt>
                <c:pt idx="274">
                  <c:v>0.38</c:v>
                </c:pt>
                <c:pt idx="275">
                  <c:v>1.3</c:v>
                </c:pt>
                <c:pt idx="276">
                  <c:v>1.1000000000000001</c:v>
                </c:pt>
                <c:pt idx="277">
                  <c:v>0.64</c:v>
                </c:pt>
                <c:pt idx="278">
                  <c:v>0.38</c:v>
                </c:pt>
                <c:pt idx="279">
                  <c:v>0.97</c:v>
                </c:pt>
                <c:pt idx="280">
                  <c:v>1.1000000000000001</c:v>
                </c:pt>
                <c:pt idx="281">
                  <c:v>0.92</c:v>
                </c:pt>
                <c:pt idx="282">
                  <c:v>1.1000000000000001</c:v>
                </c:pt>
                <c:pt idx="283">
                  <c:v>0.79</c:v>
                </c:pt>
                <c:pt idx="284">
                  <c:v>0.86</c:v>
                </c:pt>
                <c:pt idx="285">
                  <c:v>0.73</c:v>
                </c:pt>
                <c:pt idx="286">
                  <c:v>0.79</c:v>
                </c:pt>
                <c:pt idx="287">
                  <c:v>1.2</c:v>
                </c:pt>
                <c:pt idx="288">
                  <c:v>1.1000000000000001</c:v>
                </c:pt>
                <c:pt idx="289">
                  <c:v>0.97</c:v>
                </c:pt>
                <c:pt idx="290">
                  <c:v>0.88</c:v>
                </c:pt>
                <c:pt idx="291">
                  <c:v>1.1000000000000001</c:v>
                </c:pt>
                <c:pt idx="292">
                  <c:v>0.53</c:v>
                </c:pt>
                <c:pt idx="293">
                  <c:v>0.38</c:v>
                </c:pt>
                <c:pt idx="294">
                  <c:v>1.3</c:v>
                </c:pt>
                <c:pt idx="295">
                  <c:v>1.6</c:v>
                </c:pt>
                <c:pt idx="296">
                  <c:v>1.3</c:v>
                </c:pt>
                <c:pt idx="297">
                  <c:v>0.81</c:v>
                </c:pt>
                <c:pt idx="298">
                  <c:v>0.45</c:v>
                </c:pt>
                <c:pt idx="299">
                  <c:v>0.57999999999999996</c:v>
                </c:pt>
                <c:pt idx="300">
                  <c:v>0.66</c:v>
                </c:pt>
                <c:pt idx="301">
                  <c:v>0.54</c:v>
                </c:pt>
                <c:pt idx="302">
                  <c:v>0.81</c:v>
                </c:pt>
                <c:pt idx="303">
                  <c:v>1.1000000000000001</c:v>
                </c:pt>
                <c:pt idx="304">
                  <c:v>0.98</c:v>
                </c:pt>
                <c:pt idx="305">
                  <c:v>0.7</c:v>
                </c:pt>
                <c:pt idx="306">
                  <c:v>1.1000000000000001</c:v>
                </c:pt>
                <c:pt idx="307">
                  <c:v>1.2</c:v>
                </c:pt>
                <c:pt idx="308">
                  <c:v>0.62</c:v>
                </c:pt>
                <c:pt idx="309">
                  <c:v>1.2</c:v>
                </c:pt>
                <c:pt idx="310">
                  <c:v>1.2</c:v>
                </c:pt>
                <c:pt idx="311">
                  <c:v>1</c:v>
                </c:pt>
                <c:pt idx="312">
                  <c:v>0.83</c:v>
                </c:pt>
                <c:pt idx="313">
                  <c:v>0.8</c:v>
                </c:pt>
                <c:pt idx="314">
                  <c:v>0.86</c:v>
                </c:pt>
                <c:pt idx="315">
                  <c:v>0.92</c:v>
                </c:pt>
                <c:pt idx="316">
                  <c:v>1.1000000000000001</c:v>
                </c:pt>
                <c:pt idx="317">
                  <c:v>0.82</c:v>
                </c:pt>
                <c:pt idx="318">
                  <c:v>0.52</c:v>
                </c:pt>
                <c:pt idx="319">
                  <c:v>0.96</c:v>
                </c:pt>
                <c:pt idx="320">
                  <c:v>1.4</c:v>
                </c:pt>
                <c:pt idx="321">
                  <c:v>0.56999999999999995</c:v>
                </c:pt>
                <c:pt idx="322">
                  <c:v>1.6</c:v>
                </c:pt>
                <c:pt idx="323">
                  <c:v>0.84</c:v>
                </c:pt>
                <c:pt idx="324">
                  <c:v>1.2</c:v>
                </c:pt>
                <c:pt idx="325">
                  <c:v>0.79</c:v>
                </c:pt>
                <c:pt idx="326">
                  <c:v>0.96</c:v>
                </c:pt>
                <c:pt idx="327">
                  <c:v>1.4</c:v>
                </c:pt>
                <c:pt idx="328">
                  <c:v>0.85</c:v>
                </c:pt>
                <c:pt idx="330">
                  <c:v>0.9</c:v>
                </c:pt>
                <c:pt idx="331">
                  <c:v>0.75</c:v>
                </c:pt>
                <c:pt idx="332">
                  <c:v>0.76</c:v>
                </c:pt>
                <c:pt idx="333">
                  <c:v>1.1000000000000001</c:v>
                </c:pt>
                <c:pt idx="334">
                  <c:v>0.45</c:v>
                </c:pt>
                <c:pt idx="335">
                  <c:v>1.2</c:v>
                </c:pt>
                <c:pt idx="336">
                  <c:v>1.7</c:v>
                </c:pt>
                <c:pt idx="337">
                  <c:v>2</c:v>
                </c:pt>
                <c:pt idx="338">
                  <c:v>1.8</c:v>
                </c:pt>
                <c:pt idx="339">
                  <c:v>0.91</c:v>
                </c:pt>
                <c:pt idx="340">
                  <c:v>0.85</c:v>
                </c:pt>
                <c:pt idx="341">
                  <c:v>0.78</c:v>
                </c:pt>
                <c:pt idx="342">
                  <c:v>0.71</c:v>
                </c:pt>
                <c:pt idx="343">
                  <c:v>0.9</c:v>
                </c:pt>
                <c:pt idx="344">
                  <c:v>1.2</c:v>
                </c:pt>
                <c:pt idx="345">
                  <c:v>1.2</c:v>
                </c:pt>
                <c:pt idx="346">
                  <c:v>0.92</c:v>
                </c:pt>
                <c:pt idx="347">
                  <c:v>0.82</c:v>
                </c:pt>
                <c:pt idx="348">
                  <c:v>0.75</c:v>
                </c:pt>
                <c:pt idx="349">
                  <c:v>0.91</c:v>
                </c:pt>
                <c:pt idx="350">
                  <c:v>1</c:v>
                </c:pt>
                <c:pt idx="351">
                  <c:v>0.82</c:v>
                </c:pt>
                <c:pt idx="352">
                  <c:v>0.72</c:v>
                </c:pt>
                <c:pt idx="353">
                  <c:v>0.92</c:v>
                </c:pt>
                <c:pt idx="354">
                  <c:v>0.63</c:v>
                </c:pt>
                <c:pt idx="355">
                  <c:v>0.87</c:v>
                </c:pt>
                <c:pt idx="356">
                  <c:v>0.91</c:v>
                </c:pt>
                <c:pt idx="357">
                  <c:v>0.67</c:v>
                </c:pt>
                <c:pt idx="358">
                  <c:v>0.98</c:v>
                </c:pt>
                <c:pt idx="359">
                  <c:v>0.7</c:v>
                </c:pt>
                <c:pt idx="360">
                  <c:v>0.84</c:v>
                </c:pt>
                <c:pt idx="361">
                  <c:v>0.87</c:v>
                </c:pt>
                <c:pt idx="362">
                  <c:v>0.94</c:v>
                </c:pt>
                <c:pt idx="363">
                  <c:v>1.3</c:v>
                </c:pt>
                <c:pt idx="364">
                  <c:v>0.94</c:v>
                </c:pt>
              </c:numCache>
            </c:numRef>
          </c:yVal>
          <c:smooth val="0"/>
          <c:extLst>
            <c:ext xmlns:c16="http://schemas.microsoft.com/office/drawing/2014/chart" uri="{C3380CC4-5D6E-409C-BE32-E72D297353CC}">
              <c16:uniqueId val="{00000000-A1A3-41D8-8E1C-098FFB47D660}"/>
            </c:ext>
          </c:extLst>
        </c:ser>
        <c:dLbls>
          <c:showLegendKey val="0"/>
          <c:showVal val="0"/>
          <c:showCatName val="0"/>
          <c:showSerName val="0"/>
          <c:showPercent val="0"/>
          <c:showBubbleSize val="0"/>
        </c:dLbls>
        <c:axId val="1185481312"/>
        <c:axId val="1185480656"/>
      </c:scatterChart>
      <c:valAx>
        <c:axId val="1185481312"/>
        <c:scaling>
          <c:orientation val="minMax"/>
          <c:max val="36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 of the year</a:t>
                </a:r>
              </a:p>
            </c:rich>
          </c:tx>
          <c:layout>
            <c:manualLayout>
              <c:xMode val="edge"/>
              <c:yMode val="edge"/>
              <c:x val="0.45810309090084961"/>
              <c:y val="0.936331169126218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480656"/>
        <c:crosses val="autoZero"/>
        <c:crossBetween val="midCat"/>
        <c:majorUnit val="25"/>
        <c:minorUnit val="5"/>
      </c:valAx>
      <c:valAx>
        <c:axId val="118548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Benzene / micrograms per metre cubed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4813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Sheet1!$G$7</c:f>
              <c:strCache>
                <c:ptCount val="1"/>
                <c:pt idx="0">
                  <c:v>Nitric oxide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numRef>
              <c:f>Sheet1!$E$8:$E$31</c:f>
              <c:numCache>
                <c:formatCode>General</c:formatCode>
                <c:ptCount val="24"/>
                <c:pt idx="0">
                  <c:v>4.1666666666666664E-2</c:v>
                </c:pt>
                <c:pt idx="1">
                  <c:v>8.3333333333333329E-2</c:v>
                </c:pt>
                <c:pt idx="2">
                  <c:v>0.125</c:v>
                </c:pt>
                <c:pt idx="3">
                  <c:v>0.16666666666666666</c:v>
                </c:pt>
                <c:pt idx="4">
                  <c:v>0.20833333333333334</c:v>
                </c:pt>
                <c:pt idx="5">
                  <c:v>0.25</c:v>
                </c:pt>
                <c:pt idx="6">
                  <c:v>0.29166666666666669</c:v>
                </c:pt>
                <c:pt idx="7">
                  <c:v>0.33333333333333331</c:v>
                </c:pt>
                <c:pt idx="8">
                  <c:v>0.375</c:v>
                </c:pt>
                <c:pt idx="9">
                  <c:v>0.41666666666666669</c:v>
                </c:pt>
                <c:pt idx="10">
                  <c:v>0.45833333333333331</c:v>
                </c:pt>
                <c:pt idx="11">
                  <c:v>0.5</c:v>
                </c:pt>
                <c:pt idx="12">
                  <c:v>0.54166666666666663</c:v>
                </c:pt>
                <c:pt idx="13">
                  <c:v>0.58333333333333337</c:v>
                </c:pt>
                <c:pt idx="14">
                  <c:v>0.625</c:v>
                </c:pt>
                <c:pt idx="15">
                  <c:v>0.66666666666666663</c:v>
                </c:pt>
                <c:pt idx="16">
                  <c:v>0.70833333333333337</c:v>
                </c:pt>
                <c:pt idx="17">
                  <c:v>0.75</c:v>
                </c:pt>
                <c:pt idx="18">
                  <c:v>0.79166666666666663</c:v>
                </c:pt>
                <c:pt idx="19">
                  <c:v>0.83333333333333337</c:v>
                </c:pt>
                <c:pt idx="20">
                  <c:v>0.875</c:v>
                </c:pt>
                <c:pt idx="21">
                  <c:v>0.91666666666666663</c:v>
                </c:pt>
                <c:pt idx="22">
                  <c:v>0.95833333333333337</c:v>
                </c:pt>
                <c:pt idx="23">
                  <c:v>1</c:v>
                </c:pt>
              </c:numCache>
            </c:numRef>
          </c:cat>
          <c:val>
            <c:numRef>
              <c:f>Sheet1!$G$8:$G$31</c:f>
              <c:numCache>
                <c:formatCode>General</c:formatCode>
                <c:ptCount val="24"/>
                <c:pt idx="0">
                  <c:v>19.457879999999999</c:v>
                </c:pt>
                <c:pt idx="1">
                  <c:v>11.2257</c:v>
                </c:pt>
                <c:pt idx="2">
                  <c:v>9.7289399999999997</c:v>
                </c:pt>
                <c:pt idx="3">
                  <c:v>5.8623099999999999</c:v>
                </c:pt>
                <c:pt idx="4">
                  <c:v>11.974080000000001</c:v>
                </c:pt>
                <c:pt idx="5">
                  <c:v>25.32019</c:v>
                </c:pt>
                <c:pt idx="6">
                  <c:v>49.018889999999999</c:v>
                </c:pt>
                <c:pt idx="7">
                  <c:v>110.01186</c:v>
                </c:pt>
                <c:pt idx="8">
                  <c:v>134.20948000000001</c:v>
                </c:pt>
                <c:pt idx="9">
                  <c:v>149.17707999999999</c:v>
                </c:pt>
                <c:pt idx="10">
                  <c:v>114.25268</c:v>
                </c:pt>
                <c:pt idx="11">
                  <c:v>123.35796999999999</c:v>
                </c:pt>
                <c:pt idx="12">
                  <c:v>66.605819999999994</c:v>
                </c:pt>
                <c:pt idx="13">
                  <c:v>56.377960000000002</c:v>
                </c:pt>
                <c:pt idx="14">
                  <c:v>63.113379999999999</c:v>
                </c:pt>
                <c:pt idx="15">
                  <c:v>71.719750000000005</c:v>
                </c:pt>
                <c:pt idx="16">
                  <c:v>78.704629999999995</c:v>
                </c:pt>
                <c:pt idx="17">
                  <c:v>108.39037</c:v>
                </c:pt>
                <c:pt idx="19">
                  <c:v>64.235950000000003</c:v>
                </c:pt>
                <c:pt idx="20">
                  <c:v>74.837999999999994</c:v>
                </c:pt>
                <c:pt idx="21">
                  <c:v>43.904960000000003</c:v>
                </c:pt>
                <c:pt idx="22">
                  <c:v>40.038330000000002</c:v>
                </c:pt>
                <c:pt idx="23">
                  <c:v>28.937360000000002</c:v>
                </c:pt>
              </c:numCache>
            </c:numRef>
          </c:val>
          <c:smooth val="0"/>
          <c:extLst>
            <c:ext xmlns:c16="http://schemas.microsoft.com/office/drawing/2014/chart" uri="{C3380CC4-5D6E-409C-BE32-E72D297353CC}">
              <c16:uniqueId val="{00000000-D3B1-413C-BBC5-FC7D4FE90C6B}"/>
            </c:ext>
          </c:extLst>
        </c:ser>
        <c:ser>
          <c:idx val="2"/>
          <c:order val="1"/>
          <c:tx>
            <c:strRef>
              <c:f>Sheet1!$H$7</c:f>
              <c:strCache>
                <c:ptCount val="1"/>
                <c:pt idx="0">
                  <c:v>Nitrogen dioxide</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cat>
            <c:numRef>
              <c:f>Sheet1!$E$8:$E$31</c:f>
              <c:numCache>
                <c:formatCode>General</c:formatCode>
                <c:ptCount val="24"/>
                <c:pt idx="0">
                  <c:v>4.1666666666666664E-2</c:v>
                </c:pt>
                <c:pt idx="1">
                  <c:v>8.3333333333333329E-2</c:v>
                </c:pt>
                <c:pt idx="2">
                  <c:v>0.125</c:v>
                </c:pt>
                <c:pt idx="3">
                  <c:v>0.16666666666666666</c:v>
                </c:pt>
                <c:pt idx="4">
                  <c:v>0.20833333333333334</c:v>
                </c:pt>
                <c:pt idx="5">
                  <c:v>0.25</c:v>
                </c:pt>
                <c:pt idx="6">
                  <c:v>0.29166666666666669</c:v>
                </c:pt>
                <c:pt idx="7">
                  <c:v>0.33333333333333331</c:v>
                </c:pt>
                <c:pt idx="8">
                  <c:v>0.375</c:v>
                </c:pt>
                <c:pt idx="9">
                  <c:v>0.41666666666666669</c:v>
                </c:pt>
                <c:pt idx="10">
                  <c:v>0.45833333333333331</c:v>
                </c:pt>
                <c:pt idx="11">
                  <c:v>0.5</c:v>
                </c:pt>
                <c:pt idx="12">
                  <c:v>0.54166666666666663</c:v>
                </c:pt>
                <c:pt idx="13">
                  <c:v>0.58333333333333337</c:v>
                </c:pt>
                <c:pt idx="14">
                  <c:v>0.625</c:v>
                </c:pt>
                <c:pt idx="15">
                  <c:v>0.66666666666666663</c:v>
                </c:pt>
                <c:pt idx="16">
                  <c:v>0.70833333333333337</c:v>
                </c:pt>
                <c:pt idx="17">
                  <c:v>0.75</c:v>
                </c:pt>
                <c:pt idx="18">
                  <c:v>0.79166666666666663</c:v>
                </c:pt>
                <c:pt idx="19">
                  <c:v>0.83333333333333337</c:v>
                </c:pt>
                <c:pt idx="20">
                  <c:v>0.875</c:v>
                </c:pt>
                <c:pt idx="21">
                  <c:v>0.91666666666666663</c:v>
                </c:pt>
                <c:pt idx="22">
                  <c:v>0.95833333333333337</c:v>
                </c:pt>
                <c:pt idx="23">
                  <c:v>1</c:v>
                </c:pt>
              </c:numCache>
            </c:numRef>
          </c:cat>
          <c:val>
            <c:numRef>
              <c:f>Sheet1!$H$8:$H$31</c:f>
              <c:numCache>
                <c:formatCode>General</c:formatCode>
                <c:ptCount val="24"/>
                <c:pt idx="0">
                  <c:v>41.692500000000003</c:v>
                </c:pt>
                <c:pt idx="1">
                  <c:v>25.245000000000001</c:v>
                </c:pt>
                <c:pt idx="2">
                  <c:v>24.0975</c:v>
                </c:pt>
                <c:pt idx="3">
                  <c:v>18.55125</c:v>
                </c:pt>
                <c:pt idx="4">
                  <c:v>29.452500000000001</c:v>
                </c:pt>
                <c:pt idx="5">
                  <c:v>44.561250000000001</c:v>
                </c:pt>
                <c:pt idx="6">
                  <c:v>65.981250000000003</c:v>
                </c:pt>
                <c:pt idx="7">
                  <c:v>78.03</c:v>
                </c:pt>
                <c:pt idx="8">
                  <c:v>94.668750000000003</c:v>
                </c:pt>
                <c:pt idx="9">
                  <c:v>91.226249999999993</c:v>
                </c:pt>
                <c:pt idx="10">
                  <c:v>86.827500000000001</c:v>
                </c:pt>
                <c:pt idx="11">
                  <c:v>76.5</c:v>
                </c:pt>
                <c:pt idx="12">
                  <c:v>67.893749999999997</c:v>
                </c:pt>
                <c:pt idx="13">
                  <c:v>69.041250000000005</c:v>
                </c:pt>
                <c:pt idx="14">
                  <c:v>61.77375</c:v>
                </c:pt>
                <c:pt idx="15">
                  <c:v>72.866249999999994</c:v>
                </c:pt>
                <c:pt idx="16">
                  <c:v>83.958749999999995</c:v>
                </c:pt>
                <c:pt idx="17">
                  <c:v>91.034999999999997</c:v>
                </c:pt>
                <c:pt idx="19">
                  <c:v>80.325000000000003</c:v>
                </c:pt>
                <c:pt idx="20">
                  <c:v>78.603750000000005</c:v>
                </c:pt>
                <c:pt idx="21">
                  <c:v>53.932499999999997</c:v>
                </c:pt>
                <c:pt idx="22">
                  <c:v>55.462499999999999</c:v>
                </c:pt>
                <c:pt idx="23">
                  <c:v>49.151249999999997</c:v>
                </c:pt>
              </c:numCache>
            </c:numRef>
          </c:val>
          <c:smooth val="0"/>
          <c:extLst>
            <c:ext xmlns:c16="http://schemas.microsoft.com/office/drawing/2014/chart" uri="{C3380CC4-5D6E-409C-BE32-E72D297353CC}">
              <c16:uniqueId val="{00000001-D3B1-413C-BBC5-FC7D4FE90C6B}"/>
            </c:ext>
          </c:extLst>
        </c:ser>
        <c:ser>
          <c:idx val="4"/>
          <c:order val="2"/>
          <c:tx>
            <c:strRef>
              <c:f>Sheet1!$J$7</c:f>
              <c:strCache>
                <c:ptCount val="1"/>
                <c:pt idx="0">
                  <c:v>Sulphur dioxide</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cat>
            <c:numRef>
              <c:f>Sheet1!$E$8:$E$31</c:f>
              <c:numCache>
                <c:formatCode>General</c:formatCode>
                <c:ptCount val="24"/>
                <c:pt idx="0">
                  <c:v>4.1666666666666664E-2</c:v>
                </c:pt>
                <c:pt idx="1">
                  <c:v>8.3333333333333329E-2</c:v>
                </c:pt>
                <c:pt idx="2">
                  <c:v>0.125</c:v>
                </c:pt>
                <c:pt idx="3">
                  <c:v>0.16666666666666666</c:v>
                </c:pt>
                <c:pt idx="4">
                  <c:v>0.20833333333333334</c:v>
                </c:pt>
                <c:pt idx="5">
                  <c:v>0.25</c:v>
                </c:pt>
                <c:pt idx="6">
                  <c:v>0.29166666666666669</c:v>
                </c:pt>
                <c:pt idx="7">
                  <c:v>0.33333333333333331</c:v>
                </c:pt>
                <c:pt idx="8">
                  <c:v>0.375</c:v>
                </c:pt>
                <c:pt idx="9">
                  <c:v>0.41666666666666669</c:v>
                </c:pt>
                <c:pt idx="10">
                  <c:v>0.45833333333333331</c:v>
                </c:pt>
                <c:pt idx="11">
                  <c:v>0.5</c:v>
                </c:pt>
                <c:pt idx="12">
                  <c:v>0.54166666666666663</c:v>
                </c:pt>
                <c:pt idx="13">
                  <c:v>0.58333333333333337</c:v>
                </c:pt>
                <c:pt idx="14">
                  <c:v>0.625</c:v>
                </c:pt>
                <c:pt idx="15">
                  <c:v>0.66666666666666663</c:v>
                </c:pt>
                <c:pt idx="16">
                  <c:v>0.70833333333333337</c:v>
                </c:pt>
                <c:pt idx="17">
                  <c:v>0.75</c:v>
                </c:pt>
                <c:pt idx="18">
                  <c:v>0.79166666666666663</c:v>
                </c:pt>
                <c:pt idx="19">
                  <c:v>0.83333333333333337</c:v>
                </c:pt>
                <c:pt idx="20">
                  <c:v>0.875</c:v>
                </c:pt>
                <c:pt idx="21">
                  <c:v>0.91666666666666663</c:v>
                </c:pt>
                <c:pt idx="22">
                  <c:v>0.95833333333333337</c:v>
                </c:pt>
                <c:pt idx="23">
                  <c:v>1</c:v>
                </c:pt>
              </c:numCache>
            </c:numRef>
          </c:cat>
          <c:val>
            <c:numRef>
              <c:f>Sheet1!$J$8:$J$31</c:f>
              <c:numCache>
                <c:formatCode>General</c:formatCode>
                <c:ptCount val="24"/>
                <c:pt idx="0">
                  <c:v>1.86263</c:v>
                </c:pt>
                <c:pt idx="1">
                  <c:v>0.79827000000000004</c:v>
                </c:pt>
                <c:pt idx="2">
                  <c:v>0.86478999999999995</c:v>
                </c:pt>
                <c:pt idx="3">
                  <c:v>0.86478999999999995</c:v>
                </c:pt>
                <c:pt idx="4">
                  <c:v>1.1974100000000001</c:v>
                </c:pt>
                <c:pt idx="5">
                  <c:v>1.4635</c:v>
                </c:pt>
                <c:pt idx="6">
                  <c:v>2.5943800000000001</c:v>
                </c:pt>
                <c:pt idx="7">
                  <c:v>5.3883200000000002</c:v>
                </c:pt>
                <c:pt idx="8">
                  <c:v>7.0513899999999996</c:v>
                </c:pt>
                <c:pt idx="9">
                  <c:v>8.1822700000000008</c:v>
                </c:pt>
                <c:pt idx="10">
                  <c:v>6.1865899999999998</c:v>
                </c:pt>
                <c:pt idx="11">
                  <c:v>6.5857299999999999</c:v>
                </c:pt>
                <c:pt idx="12">
                  <c:v>4.2574399999999999</c:v>
                </c:pt>
                <c:pt idx="13">
                  <c:v>3.52569</c:v>
                </c:pt>
                <c:pt idx="14">
                  <c:v>3.9913500000000002</c:v>
                </c:pt>
                <c:pt idx="15">
                  <c:v>4.1243999999999996</c:v>
                </c:pt>
                <c:pt idx="16">
                  <c:v>4.5235300000000001</c:v>
                </c:pt>
                <c:pt idx="17">
                  <c:v>5.9204999999999997</c:v>
                </c:pt>
                <c:pt idx="19">
                  <c:v>3.9913500000000002</c:v>
                </c:pt>
                <c:pt idx="20">
                  <c:v>4.3239599999999996</c:v>
                </c:pt>
                <c:pt idx="21">
                  <c:v>2.72742</c:v>
                </c:pt>
                <c:pt idx="22">
                  <c:v>2.2617699999999998</c:v>
                </c:pt>
                <c:pt idx="23">
                  <c:v>1.66306</c:v>
                </c:pt>
              </c:numCache>
            </c:numRef>
          </c:val>
          <c:smooth val="0"/>
          <c:extLst>
            <c:ext xmlns:c16="http://schemas.microsoft.com/office/drawing/2014/chart" uri="{C3380CC4-5D6E-409C-BE32-E72D297353CC}">
              <c16:uniqueId val="{00000002-D3B1-413C-BBC5-FC7D4FE90C6B}"/>
            </c:ext>
          </c:extLst>
        </c:ser>
        <c:dLbls>
          <c:showLegendKey val="0"/>
          <c:showVal val="0"/>
          <c:showCatName val="0"/>
          <c:showSerName val="0"/>
          <c:showPercent val="0"/>
          <c:showBubbleSize val="0"/>
        </c:dLbls>
        <c:marker val="1"/>
        <c:smooth val="0"/>
        <c:axId val="1122793336"/>
        <c:axId val="1183914472"/>
      </c:lineChart>
      <c:catAx>
        <c:axId val="1122793336"/>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a:t>Time</a:t>
                </a:r>
              </a:p>
            </c:rich>
          </c:tx>
          <c:layout>
            <c:manualLayout>
              <c:xMode val="edge"/>
              <c:yMode val="edge"/>
              <c:x val="0.48465075955844256"/>
              <c:y val="0.927847989939446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183914472"/>
        <c:crosses val="autoZero"/>
        <c:auto val="1"/>
        <c:lblAlgn val="ctr"/>
        <c:lblOffset val="100"/>
        <c:noMultiLvlLbl val="1"/>
      </c:catAx>
      <c:valAx>
        <c:axId val="1183914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a:t>Concentration</a:t>
                </a:r>
                <a:r>
                  <a:rPr lang="en-GB" sz="1400" baseline="0" dirty="0"/>
                  <a:t> of NO and NO</a:t>
                </a:r>
                <a:r>
                  <a:rPr lang="en-GB" sz="1400" baseline="-25000" dirty="0"/>
                  <a:t>2</a:t>
                </a:r>
              </a:p>
            </c:rich>
          </c:tx>
          <c:layout>
            <c:manualLayout>
              <c:xMode val="edge"/>
              <c:yMode val="edge"/>
              <c:x val="5.3192991833510951E-3"/>
              <c:y val="0.1473423209801970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2793336"/>
        <c:crosses val="autoZero"/>
        <c:crossBetween val="between"/>
      </c:valAx>
      <c:spPr>
        <a:noFill/>
        <a:ln>
          <a:noFill/>
        </a:ln>
        <a:effectLst/>
      </c:spPr>
    </c:plotArea>
    <c:legend>
      <c:legendPos val="r"/>
      <c:layout>
        <c:manualLayout>
          <c:xMode val="edge"/>
          <c:yMode val="edge"/>
          <c:x val="0.81023478248588487"/>
          <c:y val="0.1439539255135546"/>
          <c:w val="0.18286656041648333"/>
          <c:h val="0.6557173022806769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15220336299428E-2"/>
          <c:y val="0.22326297643085408"/>
          <c:w val="0.87671283651145082"/>
          <c:h val="0.56785356558000721"/>
        </c:manualLayout>
      </c:layout>
      <c:lineChart>
        <c:grouping val="standard"/>
        <c:varyColors val="0"/>
        <c:ser>
          <c:idx val="0"/>
          <c:order val="0"/>
          <c:tx>
            <c:strRef>
              <c:f>Sheet1!$B$3</c:f>
              <c:strCache>
                <c:ptCount val="1"/>
                <c:pt idx="0">
                  <c:v>Carbon Monoxide concentration / V  mg/m3</c:v>
                </c:pt>
              </c:strCache>
            </c:strRef>
          </c:tx>
          <c:spPr>
            <a:ln w="28575" cap="rnd">
              <a:solidFill>
                <a:schemeClr val="accent1"/>
              </a:solidFill>
              <a:round/>
            </a:ln>
            <a:effectLst/>
          </c:spPr>
          <c:marker>
            <c:symbol val="none"/>
          </c:marker>
          <c:cat>
            <c:numRef>
              <c:f>Sheet1!$A$4:$A$34</c:f>
              <c:numCache>
                <c:formatCode>m/d/yyyy</c:formatCode>
                <c:ptCount val="31"/>
                <c:pt idx="0">
                  <c:v>36739</c:v>
                </c:pt>
                <c:pt idx="1">
                  <c:v>36740</c:v>
                </c:pt>
                <c:pt idx="2">
                  <c:v>36741</c:v>
                </c:pt>
                <c:pt idx="3">
                  <c:v>36742</c:v>
                </c:pt>
                <c:pt idx="4">
                  <c:v>36743</c:v>
                </c:pt>
                <c:pt idx="5">
                  <c:v>36744</c:v>
                </c:pt>
                <c:pt idx="6">
                  <c:v>36745</c:v>
                </c:pt>
                <c:pt idx="7">
                  <c:v>36746</c:v>
                </c:pt>
                <c:pt idx="8">
                  <c:v>36747</c:v>
                </c:pt>
                <c:pt idx="9">
                  <c:v>36748</c:v>
                </c:pt>
                <c:pt idx="10">
                  <c:v>36749</c:v>
                </c:pt>
                <c:pt idx="11">
                  <c:v>36750</c:v>
                </c:pt>
                <c:pt idx="12">
                  <c:v>36751</c:v>
                </c:pt>
                <c:pt idx="13">
                  <c:v>36752</c:v>
                </c:pt>
                <c:pt idx="14">
                  <c:v>36753</c:v>
                </c:pt>
                <c:pt idx="15">
                  <c:v>36754</c:v>
                </c:pt>
                <c:pt idx="16">
                  <c:v>36755</c:v>
                </c:pt>
                <c:pt idx="17">
                  <c:v>36756</c:v>
                </c:pt>
                <c:pt idx="18">
                  <c:v>36757</c:v>
                </c:pt>
                <c:pt idx="19">
                  <c:v>36758</c:v>
                </c:pt>
                <c:pt idx="20">
                  <c:v>36759</c:v>
                </c:pt>
                <c:pt idx="21">
                  <c:v>36760</c:v>
                </c:pt>
                <c:pt idx="22">
                  <c:v>36761</c:v>
                </c:pt>
                <c:pt idx="23">
                  <c:v>36762</c:v>
                </c:pt>
                <c:pt idx="24">
                  <c:v>36763</c:v>
                </c:pt>
                <c:pt idx="25">
                  <c:v>36764</c:v>
                </c:pt>
                <c:pt idx="26">
                  <c:v>36765</c:v>
                </c:pt>
                <c:pt idx="27">
                  <c:v>36766</c:v>
                </c:pt>
                <c:pt idx="28">
                  <c:v>36767</c:v>
                </c:pt>
                <c:pt idx="29">
                  <c:v>36768</c:v>
                </c:pt>
                <c:pt idx="30">
                  <c:v>36769</c:v>
                </c:pt>
              </c:numCache>
            </c:numRef>
          </c:cat>
          <c:val>
            <c:numRef>
              <c:f>Sheet1!$B$4:$B$34</c:f>
              <c:numCache>
                <c:formatCode>General</c:formatCode>
                <c:ptCount val="31"/>
                <c:pt idx="0">
                  <c:v>5.7</c:v>
                </c:pt>
                <c:pt idx="1">
                  <c:v>5.2</c:v>
                </c:pt>
                <c:pt idx="2">
                  <c:v>5.6</c:v>
                </c:pt>
                <c:pt idx="3">
                  <c:v>2.2999999999999998</c:v>
                </c:pt>
                <c:pt idx="4">
                  <c:v>3.9</c:v>
                </c:pt>
                <c:pt idx="5">
                  <c:v>3.6</c:v>
                </c:pt>
                <c:pt idx="6">
                  <c:v>1</c:v>
                </c:pt>
                <c:pt idx="7">
                  <c:v>6.6</c:v>
                </c:pt>
                <c:pt idx="8">
                  <c:v>5.7</c:v>
                </c:pt>
                <c:pt idx="9">
                  <c:v>3.5</c:v>
                </c:pt>
                <c:pt idx="10">
                  <c:v>3.7</c:v>
                </c:pt>
                <c:pt idx="11">
                  <c:v>4.2</c:v>
                </c:pt>
                <c:pt idx="12">
                  <c:v>4.5</c:v>
                </c:pt>
                <c:pt idx="13">
                  <c:v>3.5</c:v>
                </c:pt>
                <c:pt idx="14">
                  <c:v>6.1</c:v>
                </c:pt>
                <c:pt idx="15">
                  <c:v>5.8</c:v>
                </c:pt>
                <c:pt idx="16">
                  <c:v>7.5</c:v>
                </c:pt>
                <c:pt idx="17">
                  <c:v>7.5</c:v>
                </c:pt>
                <c:pt idx="18">
                  <c:v>3.1</c:v>
                </c:pt>
                <c:pt idx="19">
                  <c:v>2.7</c:v>
                </c:pt>
                <c:pt idx="20">
                  <c:v>5.8</c:v>
                </c:pt>
                <c:pt idx="23">
                  <c:v>3.5</c:v>
                </c:pt>
                <c:pt idx="24">
                  <c:v>2.7</c:v>
                </c:pt>
                <c:pt idx="25">
                  <c:v>4.5999999999999996</c:v>
                </c:pt>
                <c:pt idx="26">
                  <c:v>3.8</c:v>
                </c:pt>
                <c:pt idx="27">
                  <c:v>4.4000000000000004</c:v>
                </c:pt>
                <c:pt idx="28">
                  <c:v>3.1</c:v>
                </c:pt>
                <c:pt idx="29">
                  <c:v>2.9</c:v>
                </c:pt>
                <c:pt idx="30">
                  <c:v>6.4</c:v>
                </c:pt>
              </c:numCache>
            </c:numRef>
          </c:val>
          <c:smooth val="0"/>
          <c:extLst>
            <c:ext xmlns:c16="http://schemas.microsoft.com/office/drawing/2014/chart" uri="{C3380CC4-5D6E-409C-BE32-E72D297353CC}">
              <c16:uniqueId val="{00000000-96C1-42FB-8382-5B0BC42954E1}"/>
            </c:ext>
          </c:extLst>
        </c:ser>
        <c:dLbls>
          <c:showLegendKey val="0"/>
          <c:showVal val="0"/>
          <c:showCatName val="0"/>
          <c:showSerName val="0"/>
          <c:showPercent val="0"/>
          <c:showBubbleSize val="0"/>
        </c:dLbls>
        <c:smooth val="0"/>
        <c:axId val="470152456"/>
        <c:axId val="484768712"/>
      </c:lineChart>
      <c:dateAx>
        <c:axId val="4701524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a:t>Date</a:t>
                </a:r>
              </a:p>
            </c:rich>
          </c:tx>
          <c:layout>
            <c:manualLayout>
              <c:xMode val="edge"/>
              <c:yMode val="edge"/>
              <c:x val="0.49972491941769409"/>
              <c:y val="0.938292243280586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768712"/>
        <c:crosses val="autoZero"/>
        <c:auto val="1"/>
        <c:lblOffset val="100"/>
        <c:baseTimeUnit val="days"/>
      </c:dateAx>
      <c:valAx>
        <c:axId val="484768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a:t>Carbon monoxide concentration (mg/m</a:t>
                </a:r>
                <a:r>
                  <a:rPr lang="en-GB" sz="1400" baseline="30000" dirty="0"/>
                  <a:t>3</a:t>
                </a:r>
                <a:r>
                  <a:rPr lang="en-GB" sz="1400" baseline="0" dirty="0"/>
                  <a:t>)</a:t>
                </a:r>
                <a:endParaRPr lang="en-GB" sz="1400" baseline="30000" dirty="0"/>
              </a:p>
            </c:rich>
          </c:tx>
          <c:layout>
            <c:manualLayout>
              <c:xMode val="edge"/>
              <c:yMode val="edge"/>
              <c:x val="9.3304870318854146E-3"/>
              <c:y val="0.1702972816159048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1524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0.80874</cdr:x>
      <cdr:y>0.87952</cdr:y>
    </cdr:from>
    <cdr:to>
      <cdr:x>0.97662</cdr:x>
      <cdr:y>0.97191</cdr:y>
    </cdr:to>
    <cdr:sp macro="" textlink="">
      <cdr:nvSpPr>
        <cdr:cNvPr id="2" name="TextBox 3">
          <a:extLst xmlns:a="http://schemas.openxmlformats.org/drawingml/2006/main">
            <a:ext uri="{FF2B5EF4-FFF2-40B4-BE49-F238E27FC236}">
              <a16:creationId xmlns:a16="http://schemas.microsoft.com/office/drawing/2014/main" id="{738F6B9B-B0DC-44A2-B0A8-626F52F42675}"/>
            </a:ext>
          </a:extLst>
        </cdr:cNvPr>
        <cdr:cNvSpPr txBox="1"/>
      </cdr:nvSpPr>
      <cdr:spPr>
        <a:xfrm xmlns:a="http://schemas.openxmlformats.org/drawingml/2006/main">
          <a:off x="4526955" y="2929855"/>
          <a:ext cx="93968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dirty="0">
              <a:solidFill>
                <a:srgbClr val="FF0000"/>
              </a:solidFill>
            </a:rPr>
            <a:t>December</a:t>
          </a:r>
        </a:p>
      </cdr:txBody>
    </cdr:sp>
  </cdr:relSizeAnchor>
</c:userShapes>
</file>

<file path=ppt/drawings/drawing2.xml><?xml version="1.0" encoding="utf-8"?>
<c:userShapes xmlns:c="http://schemas.openxmlformats.org/drawingml/2006/chart">
  <cdr:relSizeAnchor xmlns:cdr="http://schemas.openxmlformats.org/drawingml/2006/chartDrawing">
    <cdr:from>
      <cdr:x>0.06872</cdr:x>
      <cdr:y>0.89448</cdr:y>
    </cdr:from>
    <cdr:to>
      <cdr:x>0.17106</cdr:x>
      <cdr:y>0.97583</cdr:y>
    </cdr:to>
    <cdr:sp macro="" textlink="">
      <cdr:nvSpPr>
        <cdr:cNvPr id="2" name="Rectangle 1">
          <a:extLst xmlns:a="http://schemas.openxmlformats.org/drawingml/2006/main">
            <a:ext uri="{FF2B5EF4-FFF2-40B4-BE49-F238E27FC236}">
              <a16:creationId xmlns:a16="http://schemas.microsoft.com/office/drawing/2014/main" id="{8F490352-B79F-43C3-AC6F-310F81473D3C}"/>
            </a:ext>
          </a:extLst>
        </cdr:cNvPr>
        <cdr:cNvSpPr/>
      </cdr:nvSpPr>
      <cdr:spPr>
        <a:xfrm xmlns:a="http://schemas.openxmlformats.org/drawingml/2006/main">
          <a:off x="506042" y="3163036"/>
          <a:ext cx="753606" cy="28766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latin typeface="Calibri" panose="020F0502020204030204" pitchFamily="34" charset="0"/>
              <a:ea typeface="DengXian" panose="02010600030101010101" pitchFamily="2" charset="-122"/>
              <a:cs typeface="Times New Roman" panose="02020603050405020304" pitchFamily="18" charset="0"/>
            </a:rPr>
            <a:t>midnight</a:t>
          </a:r>
          <a:endParaRPr lang="en-GB" sz="1200" dirty="0"/>
        </a:p>
      </cdr:txBody>
    </cdr:sp>
  </cdr:relSizeAnchor>
  <cdr:relSizeAnchor xmlns:cdr="http://schemas.openxmlformats.org/drawingml/2006/chartDrawing">
    <cdr:from>
      <cdr:x>0.69988</cdr:x>
      <cdr:y>0.89973</cdr:y>
    </cdr:from>
    <cdr:to>
      <cdr:x>0.80222</cdr:x>
      <cdr:y>0.98108</cdr:y>
    </cdr:to>
    <cdr:sp macro="" textlink="">
      <cdr:nvSpPr>
        <cdr:cNvPr id="3" name="Rectangle 2">
          <a:extLst xmlns:a="http://schemas.openxmlformats.org/drawingml/2006/main">
            <a:ext uri="{FF2B5EF4-FFF2-40B4-BE49-F238E27FC236}">
              <a16:creationId xmlns:a16="http://schemas.microsoft.com/office/drawing/2014/main" id="{6F93F08B-674C-4127-9845-957417180201}"/>
            </a:ext>
          </a:extLst>
        </cdr:cNvPr>
        <cdr:cNvSpPr/>
      </cdr:nvSpPr>
      <cdr:spPr>
        <a:xfrm xmlns:a="http://schemas.openxmlformats.org/drawingml/2006/main">
          <a:off x="5153732" y="3181608"/>
          <a:ext cx="753606" cy="287669"/>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solidFill>
                <a:srgbClr val="FF0000"/>
              </a:solidFill>
              <a:latin typeface="Calibri" panose="020F0502020204030204" pitchFamily="34" charset="0"/>
              <a:ea typeface="DengXian" panose="02010600030101010101" pitchFamily="2" charset="-122"/>
              <a:cs typeface="Times New Roman" panose="02020603050405020304" pitchFamily="18" charset="0"/>
            </a:rPr>
            <a:t>midnight</a:t>
          </a:r>
          <a:endParaRPr lang="en-GB"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53CA3-44DE-4E63-8872-DE2D34353354}" type="datetimeFigureOut">
              <a:rPr lang="en-GB" smtClean="0"/>
              <a:t>09/10/2020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695FD-F588-4263-A348-C227AF9682E3}" type="slidenum">
              <a:rPr lang="en-GB" smtClean="0"/>
              <a:t>‹#›</a:t>
            </a:fld>
            <a:endParaRPr lang="en-GB"/>
          </a:p>
        </p:txBody>
      </p:sp>
    </p:spTree>
    <p:extLst>
      <p:ext uri="{BB962C8B-B14F-4D97-AF65-F5344CB8AC3E}">
        <p14:creationId xmlns:p14="http://schemas.microsoft.com/office/powerpoint/2010/main" val="412344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PPT2. </a:t>
            </a:r>
          </a:p>
          <a:p>
            <a:r>
              <a:rPr lang="en-GB" dirty="0"/>
              <a:t>This PowerPoint could be used as a classroom presentation and is suitable for primary children (ages 9-11).</a:t>
            </a:r>
          </a:p>
          <a:p>
            <a:endParaRPr lang="en-GB" dirty="0"/>
          </a:p>
          <a:p>
            <a:r>
              <a:rPr lang="en-GB" b="0" dirty="0"/>
              <a:t>To investigate air pollution more fully with children, the following PowerPoints (which can be used as classroom presentations) are available from the Primary Science Teaching Trust (PSTT) Free Teaching Resource - </a:t>
            </a:r>
            <a:r>
              <a:rPr lang="en-GB" b="1" dirty="0"/>
              <a:t>Air Pollution Research:</a:t>
            </a:r>
          </a:p>
          <a:p>
            <a:pPr marL="171450" indent="-171450">
              <a:buFont typeface="Arial" panose="020B0604020202020204" pitchFamily="34" charset="0"/>
              <a:buChar char="•"/>
            </a:pPr>
            <a:r>
              <a:rPr lang="en-GB" b="1" dirty="0"/>
              <a:t>PPT 1A. What is air?</a:t>
            </a:r>
          </a:p>
          <a:p>
            <a:pPr marL="171450" indent="-171450">
              <a:buFont typeface="Arial" panose="020B0604020202020204" pitchFamily="34" charset="0"/>
              <a:buChar char="•"/>
            </a:pPr>
            <a:r>
              <a:rPr lang="en-GB" b="1" dirty="0"/>
              <a:t>PPT1B. What is pollution?</a:t>
            </a:r>
          </a:p>
          <a:p>
            <a:pPr marL="171450" indent="-171450">
              <a:buFont typeface="Arial" panose="020B0604020202020204" pitchFamily="34" charset="0"/>
              <a:buChar char="•"/>
            </a:pPr>
            <a:r>
              <a:rPr lang="en-GB" b="1" dirty="0"/>
              <a:t>PPT 2. What does BIG data look like?</a:t>
            </a:r>
          </a:p>
          <a:p>
            <a:pPr marL="171450" indent="-171450">
              <a:buFont typeface="Arial" panose="020B0604020202020204" pitchFamily="34" charset="0"/>
              <a:buChar char="•"/>
            </a:pPr>
            <a:r>
              <a:rPr lang="en-GB" sz="1200" b="1" kern="1200" dirty="0">
                <a:solidFill>
                  <a:schemeClr val="tx1"/>
                </a:solidFill>
                <a:latin typeface="+mn-lt"/>
                <a:ea typeface="+mn-ea"/>
                <a:cs typeface="+mn-cs"/>
              </a:rPr>
              <a:t>PPT 3. What do levels of air pollutants look like across the 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PPT4. What happened to levels of air pollutants during national lockdown in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latin typeface="+mn-lt"/>
                <a:ea typeface="+mn-ea"/>
                <a:cs typeface="+mn-cs"/>
              </a:rPr>
              <a:t>PPT5. What can we do?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https://pstt.org.uk/resources/curriculum-materials/citizen-science-air-pollution</a:t>
            </a: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1</a:t>
            </a:fld>
            <a:endParaRPr lang="en-GB"/>
          </a:p>
        </p:txBody>
      </p:sp>
    </p:spTree>
    <p:extLst>
      <p:ext uri="{BB962C8B-B14F-4D97-AF65-F5344CB8AC3E}">
        <p14:creationId xmlns:p14="http://schemas.microsoft.com/office/powerpoint/2010/main" val="425122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b="1" dirty="0">
                <a:latin typeface="Calibri" panose="020F0502020204030204" pitchFamily="34" charset="0"/>
                <a:ea typeface="DengXian" panose="02010600030101010101" pitchFamily="2" charset="-122"/>
                <a:cs typeface="Calibri" panose="020F0502020204030204" pitchFamily="34" charset="0"/>
              </a:rPr>
              <a:t>Particulates: PM10 / PM2.5 </a:t>
            </a:r>
          </a:p>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effectLst/>
                <a:latin typeface="+mn-lt"/>
                <a:ea typeface="+mn-ea"/>
                <a:cs typeface="+mn-cs"/>
              </a:rPr>
              <a:t>Particulates are tiny pieces of solid (dust) in the air. They come in many sizes. PM</a:t>
            </a:r>
            <a:r>
              <a:rPr lang="en-GB" sz="1200" kern="1200" baseline="-25000" dirty="0">
                <a:solidFill>
                  <a:schemeClr val="tx1"/>
                </a:solidFill>
                <a:effectLst/>
                <a:latin typeface="+mn-lt"/>
                <a:ea typeface="+mn-ea"/>
                <a:cs typeface="+mn-cs"/>
              </a:rPr>
              <a:t>10 </a:t>
            </a:r>
            <a:r>
              <a:rPr lang="en-GB" sz="1200" kern="1200" dirty="0">
                <a:solidFill>
                  <a:schemeClr val="tx1"/>
                </a:solidFill>
                <a:effectLst/>
                <a:latin typeface="+mn-lt"/>
                <a:ea typeface="+mn-ea"/>
                <a:cs typeface="+mn-cs"/>
              </a:rPr>
              <a:t>is bigger than PM</a:t>
            </a:r>
            <a:r>
              <a:rPr lang="en-GB" sz="1200" kern="1200" baseline="-25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The number is the size in micrometres (µm). A micrometre is a millionth of a metre. Put another way a micrometre is a thousandth of a millimetre (mm). A thick human hair is a tenth of a millimetre (0.1 mm). Particulate matter (PM</a:t>
            </a:r>
            <a:r>
              <a:rPr lang="en-GB" sz="1200" kern="1200" baseline="-25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and PM</a:t>
            </a:r>
            <a:r>
              <a:rPr lang="en-GB" sz="1200" kern="1200" baseline="-25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can hang in the air for a long time and are so tiny that they can enter deep into the lungs and damage lung tissue.</a:t>
            </a:r>
          </a:p>
          <a:p>
            <a:pPr algn="just">
              <a:lnSpc>
                <a:spcPct val="107000"/>
              </a:lnSpc>
              <a:spcAft>
                <a:spcPts val="0"/>
              </a:spcAft>
            </a:pP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Can you suggest why are the PM10 particulates much higher in the period March to May, than in July-December? </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One possibility is garden bonfires as gardeners tidy debris in the spring. </a:t>
            </a:r>
            <a:endParaRPr lang="en-GB" sz="1200" i="0" dirty="0">
              <a:effectLst/>
              <a:latin typeface="Calibri" panose="020F0502020204030204" pitchFamily="34" charset="0"/>
              <a:ea typeface="DengXia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10</a:t>
            </a:fld>
            <a:endParaRPr lang="en-GB"/>
          </a:p>
        </p:txBody>
      </p:sp>
    </p:spTree>
    <p:extLst>
      <p:ext uri="{BB962C8B-B14F-4D97-AF65-F5344CB8AC3E}">
        <p14:creationId xmlns:p14="http://schemas.microsoft.com/office/powerpoint/2010/main" val="202682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AACEDF9-F8E6-4D88-B1C1-97EB62F1C2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7E4B7A40-754F-49C0-9C55-1677CC2BFE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94212" name="Slide Number Placeholder 3">
            <a:extLst>
              <a:ext uri="{FF2B5EF4-FFF2-40B4-BE49-F238E27FC236}">
                <a16:creationId xmlns:a16="http://schemas.microsoft.com/office/drawing/2014/main" id="{13A58970-2EAE-42E0-B96E-F949943C25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94DCC6-675C-4D37-88F9-A3132DBB7152}" type="slidenum">
              <a:rPr lang="en-US" altLang="en-US" smtClean="0"/>
              <a:pPr/>
              <a:t>12</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PowerPoint presentation is designed for children who already have some knowledge of the causes and possible effects of air pollution, and different types of air pollutants. The following slides provide real data in the form of graphs from the Air Quality Data Archive. There are notes with each slide which give background information and answers to questions that you might ask the children.</a:t>
            </a: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2</a:t>
            </a:fld>
            <a:endParaRPr lang="en-GB"/>
          </a:p>
        </p:txBody>
      </p:sp>
    </p:spTree>
    <p:extLst>
      <p:ext uri="{BB962C8B-B14F-4D97-AF65-F5344CB8AC3E}">
        <p14:creationId xmlns:p14="http://schemas.microsoft.com/office/powerpoint/2010/main" val="313909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Benzene</a:t>
            </a:r>
            <a:r>
              <a:rPr lang="en-GB" sz="1200" kern="1200" dirty="0">
                <a:solidFill>
                  <a:schemeClr val="tx1"/>
                </a:solidFill>
                <a:effectLst/>
                <a:latin typeface="+mn-lt"/>
                <a:ea typeface="+mn-ea"/>
                <a:cs typeface="+mn-cs"/>
              </a:rPr>
              <a:t> is an example of a hydrocarbon. Hydrocarbons (chemicals that just contain hydrogen and carbon atoms bonded together) are major components of fuel that is burned in combustion engines that propel vehicles. Some unburned hydrocarbon fuel will be released, and this can be measured. Higher levels of hydrocarbon will be found near busy roads and near other sources such as petrol stations, oil refineries, etc. Some hydrocarbons can cause cancer and other illnesses. A European study found that people breathe in 220 μg of benzene every day due to general atmospheric pollution. A smoker smoking 20 cigarettes per day takes in between 1800 and 7900 μg per day of benzene (in addition).</a:t>
            </a: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What does this graph tell you about benzene levels?</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The level of benzene fell sharply from 2000 to 2010 but has been much the same since then.</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dirty="0">
                <a:latin typeface="Calibri" panose="020F0502020204030204" pitchFamily="34" charset="0"/>
                <a:ea typeface="DengXian" panose="02010600030101010101" pitchFamily="2" charset="-122"/>
                <a:cs typeface="Calibri" panose="020F0502020204030204" pitchFamily="34" charset="0"/>
              </a:rPr>
              <a:t> </a:t>
            </a:r>
            <a:endParaRPr lang="en-GB" sz="120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Why do you think benzene levels have gone down? </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Some possible reasons:</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spcAft>
                <a:spcPts val="0"/>
              </a:spcAft>
              <a:buFont typeface="Calibri" panose="020F0502020204030204" pitchFamily="34" charset="0"/>
              <a:buChar char="•"/>
            </a:pPr>
            <a:r>
              <a:rPr lang="en-GB" sz="1200" i="0" dirty="0">
                <a:latin typeface="Calibri" panose="020F0502020204030204" pitchFamily="34" charset="0"/>
                <a:ea typeface="DengXian" panose="02010600030101010101" pitchFamily="2" charset="-122"/>
              </a:rPr>
              <a:t>Less cars?</a:t>
            </a:r>
            <a:endParaRPr lang="en-GB" sz="1200" i="0" dirty="0">
              <a:latin typeface="Times New Roman" panose="02020603050405020304" pitchFamily="18" charset="0"/>
              <a:ea typeface="DengXian" panose="02010600030101010101" pitchFamily="2" charset="-122"/>
            </a:endParaRPr>
          </a:p>
          <a:p>
            <a:pPr marL="342900" lvl="0" indent="-342900" algn="just">
              <a:spcAft>
                <a:spcPts val="0"/>
              </a:spcAft>
              <a:buFont typeface="Calibri" panose="020F0502020204030204" pitchFamily="34" charset="0"/>
              <a:buChar char="•"/>
            </a:pPr>
            <a:r>
              <a:rPr lang="en-GB" sz="1200" i="0" dirty="0">
                <a:latin typeface="Calibri" panose="020F0502020204030204" pitchFamily="34" charset="0"/>
                <a:ea typeface="DengXian" panose="02010600030101010101" pitchFamily="2" charset="-122"/>
              </a:rPr>
              <a:t>Cleaner cars? (more electric cars?)</a:t>
            </a:r>
            <a:endParaRPr lang="en-GB" sz="1200" i="0" dirty="0">
              <a:latin typeface="Times New Roman" panose="02020603050405020304" pitchFamily="18" charset="0"/>
              <a:ea typeface="DengXian" panose="02010600030101010101" pitchFamily="2" charset="-122"/>
            </a:endParaRPr>
          </a:p>
          <a:p>
            <a:pPr marL="342900" lvl="0" indent="-342900" algn="just">
              <a:spcAft>
                <a:spcPts val="0"/>
              </a:spcAft>
              <a:buFont typeface="Calibri" panose="020F0502020204030204" pitchFamily="34" charset="0"/>
              <a:buChar char="•"/>
            </a:pPr>
            <a:r>
              <a:rPr lang="en-GB" sz="1200" i="0" dirty="0">
                <a:latin typeface="Calibri" panose="020F0502020204030204" pitchFamily="34" charset="0"/>
                <a:ea typeface="DengXian" panose="02010600030101010101" pitchFamily="2" charset="-122"/>
              </a:rPr>
              <a:t>Cleaner fuel?  (less benzene in unleaded petrol?)</a:t>
            </a:r>
            <a:endParaRPr lang="en-GB" sz="1200" i="0" dirty="0">
              <a:latin typeface="Times New Roman" panose="02020603050405020304" pitchFamily="18" charset="0"/>
              <a:ea typeface="DengXian" panose="02010600030101010101" pitchFamily="2" charset="-122"/>
            </a:endParaRP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3</a:t>
            </a:fld>
            <a:endParaRPr lang="en-GB"/>
          </a:p>
        </p:txBody>
      </p:sp>
    </p:spTree>
    <p:extLst>
      <p:ext uri="{BB962C8B-B14F-4D97-AF65-F5344CB8AC3E}">
        <p14:creationId xmlns:p14="http://schemas.microsoft.com/office/powerpoint/2010/main" val="318366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Benzene</a:t>
            </a:r>
            <a:r>
              <a:rPr lang="en-GB" sz="1200" kern="1200" dirty="0">
                <a:solidFill>
                  <a:schemeClr val="tx1"/>
                </a:solidFill>
                <a:effectLst/>
                <a:latin typeface="+mn-lt"/>
                <a:ea typeface="+mn-ea"/>
                <a:cs typeface="+mn-cs"/>
              </a:rPr>
              <a:t> is an example of a hydrocarbon. Hydrocarbons (chemicals that just contain hydrogen and carbon atoms bonded together) are major components of fuel that is burned in combustion engines that propel vehicles. Some unburned hydrocarbon fuel will be released, and this can be measured. Higher levels of hydrocarbon will be found near busy roads and near other sources such as petrol stations, oil refineries, etc. Some hydrocarbons can cause cancer and other illnesses. A European study found that people breathe in 220 </a:t>
            </a:r>
            <a:r>
              <a:rPr lang="en-GB" sz="1200" kern="1200" dirty="0" err="1">
                <a:solidFill>
                  <a:schemeClr val="tx1"/>
                </a:solidFill>
                <a:effectLst/>
                <a:latin typeface="+mn-lt"/>
                <a:ea typeface="+mn-ea"/>
                <a:cs typeface="+mn-cs"/>
              </a:rPr>
              <a:t>μg</a:t>
            </a:r>
            <a:r>
              <a:rPr lang="en-GB" sz="1200" kern="1200" dirty="0">
                <a:solidFill>
                  <a:schemeClr val="tx1"/>
                </a:solidFill>
                <a:effectLst/>
                <a:latin typeface="+mn-lt"/>
                <a:ea typeface="+mn-ea"/>
                <a:cs typeface="+mn-cs"/>
              </a:rPr>
              <a:t> of benzene every day due to general atmospheric pollution. A smoker smoking 20 cigarettes per day takes in between 1800 and 7900 </a:t>
            </a:r>
            <a:r>
              <a:rPr lang="en-GB" sz="1200" kern="1200" dirty="0" err="1">
                <a:solidFill>
                  <a:schemeClr val="tx1"/>
                </a:solidFill>
                <a:effectLst/>
                <a:latin typeface="+mn-lt"/>
                <a:ea typeface="+mn-ea"/>
                <a:cs typeface="+mn-cs"/>
              </a:rPr>
              <a:t>μg</a:t>
            </a:r>
            <a:r>
              <a:rPr lang="en-GB" sz="1200" kern="1200" dirty="0">
                <a:solidFill>
                  <a:schemeClr val="tx1"/>
                </a:solidFill>
                <a:effectLst/>
                <a:latin typeface="+mn-lt"/>
                <a:ea typeface="+mn-ea"/>
                <a:cs typeface="+mn-cs"/>
              </a:rPr>
              <a:t> per day of benzene (in addition).</a:t>
            </a: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January 2020 has much lower levels of benzene than Jan 2000. Why do you think this might be?</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Some possible reasons:</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spcAft>
                <a:spcPts val="0"/>
              </a:spcAft>
              <a:buFont typeface="Calibri" panose="020F0502020204030204" pitchFamily="34" charset="0"/>
              <a:buChar char="•"/>
            </a:pPr>
            <a:r>
              <a:rPr lang="en-GB" sz="1200" i="0" dirty="0">
                <a:latin typeface="Calibri" panose="020F0502020204030204" pitchFamily="34" charset="0"/>
                <a:ea typeface="DengXian" panose="02010600030101010101" pitchFamily="2" charset="-122"/>
              </a:rPr>
              <a:t>Perhaps, the congestion zone coming into force in London on 17th February 2003 (Marylebone Road was on the edge of the zone). A congestion zone is where a charge is made to bring your vehicle into an area hoping the cost will put off people so less vehicles will use the roads.</a:t>
            </a:r>
            <a:endParaRPr lang="en-GB" sz="1200" i="0" dirty="0">
              <a:latin typeface="Times New Roman" panose="02020603050405020304" pitchFamily="18" charset="0"/>
              <a:ea typeface="DengXian" panose="02010600030101010101" pitchFamily="2" charset="-122"/>
            </a:endParaRPr>
          </a:p>
          <a:p>
            <a:pPr marL="342900" lvl="0" indent="-342900" algn="just">
              <a:spcAft>
                <a:spcPts val="0"/>
              </a:spcAft>
              <a:buFont typeface="Calibri" panose="020F0502020204030204" pitchFamily="34" charset="0"/>
              <a:buChar char="•"/>
            </a:pPr>
            <a:r>
              <a:rPr lang="en-GB" sz="1200" i="0" dirty="0">
                <a:latin typeface="Calibri" panose="020F0502020204030204" pitchFamily="34" charset="0"/>
                <a:ea typeface="DengXian" panose="02010600030101010101" pitchFamily="2" charset="-122"/>
              </a:rPr>
              <a:t>Were cars in 2000 more polluting than in 2020? If so, why?</a:t>
            </a:r>
            <a:endParaRPr lang="en-GB" sz="1200" i="0" dirty="0">
              <a:latin typeface="Times New Roman" panose="02020603050405020304" pitchFamily="18" charset="0"/>
              <a:ea typeface="DengXian" panose="02010600030101010101" pitchFamily="2" charset="-122"/>
            </a:endParaRPr>
          </a:p>
          <a:p>
            <a:pPr marL="342900" lvl="0" indent="-342900" algn="just">
              <a:spcAft>
                <a:spcPts val="0"/>
              </a:spcAft>
              <a:buFont typeface="Calibri" panose="020F0502020204030204" pitchFamily="34" charset="0"/>
              <a:buChar char="•"/>
            </a:pPr>
            <a:r>
              <a:rPr lang="en-GB" sz="1200" i="0" dirty="0">
                <a:latin typeface="Calibri" panose="020F0502020204030204" pitchFamily="34" charset="0"/>
                <a:ea typeface="DengXian" panose="02010600030101010101" pitchFamily="2" charset="-122"/>
              </a:rPr>
              <a:t>Maybe fuel in 2000 contained a lot more benzene than 2020.</a:t>
            </a:r>
            <a:endParaRPr lang="en-GB" sz="1200" i="0" dirty="0">
              <a:latin typeface="Times New Roman" panose="02020603050405020304" pitchFamily="18" charset="0"/>
              <a:ea typeface="DengXian" panose="02010600030101010101" pitchFamily="2" charset="-122"/>
            </a:endParaRPr>
          </a:p>
          <a:p>
            <a:pPr marL="457200" algn="just">
              <a:spcAft>
                <a:spcPts val="0"/>
              </a:spcAft>
            </a:pPr>
            <a:r>
              <a:rPr lang="en-GB" sz="1200" dirty="0">
                <a:latin typeface="Calibri" panose="020F0502020204030204" pitchFamily="34" charset="0"/>
                <a:ea typeface="DengXian" panose="02010600030101010101" pitchFamily="2" charset="-122"/>
              </a:rPr>
              <a:t> </a:t>
            </a:r>
            <a:endParaRPr lang="en-GB" sz="1200" dirty="0">
              <a:latin typeface="Times New Roman" panose="02020603050405020304" pitchFamily="18" charset="0"/>
              <a:ea typeface="DengXian" panose="02010600030101010101" pitchFamily="2" charset="-122"/>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There is a lot more variability (change) in January 2000. Why do you think this might be?</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en-GB" sz="1200" i="0" dirty="0">
                <a:latin typeface="Calibri" panose="020F0502020204030204" pitchFamily="34" charset="0"/>
                <a:ea typeface="DengXian" panose="02010600030101010101" pitchFamily="2" charset="-122"/>
                <a:cs typeface="Calibri" panose="020F0502020204030204" pitchFamily="34" charset="0"/>
              </a:rPr>
              <a:t>Perhaps, weekday and weekend differences in the number of vehicles on the road in 2000.</a:t>
            </a:r>
            <a:endParaRPr lang="en-GB" i="0" dirty="0"/>
          </a:p>
        </p:txBody>
      </p:sp>
      <p:sp>
        <p:nvSpPr>
          <p:cNvPr id="4" name="Slide Number Placeholder 3"/>
          <p:cNvSpPr>
            <a:spLocks noGrp="1"/>
          </p:cNvSpPr>
          <p:nvPr>
            <p:ph type="sldNum" sz="quarter" idx="5"/>
          </p:nvPr>
        </p:nvSpPr>
        <p:spPr/>
        <p:txBody>
          <a:bodyPr/>
          <a:lstStyle/>
          <a:p>
            <a:fld id="{228695FD-F588-4263-A348-C227AF9682E3}" type="slidenum">
              <a:rPr lang="en-GB" smtClean="0"/>
              <a:t>4</a:t>
            </a:fld>
            <a:endParaRPr lang="en-GB"/>
          </a:p>
        </p:txBody>
      </p:sp>
    </p:spTree>
    <p:extLst>
      <p:ext uri="{BB962C8B-B14F-4D97-AF65-F5344CB8AC3E}">
        <p14:creationId xmlns:p14="http://schemas.microsoft.com/office/powerpoint/2010/main" val="389054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Benzene</a:t>
            </a:r>
            <a:r>
              <a:rPr lang="en-GB" sz="1200" kern="1200" dirty="0">
                <a:solidFill>
                  <a:schemeClr val="tx1"/>
                </a:solidFill>
                <a:effectLst/>
                <a:latin typeface="+mn-lt"/>
                <a:ea typeface="+mn-ea"/>
                <a:cs typeface="+mn-cs"/>
              </a:rPr>
              <a:t> is an example of a hydrocarbon. Hydrocarbons (chemicals that just contain hydrogen and carbon atoms bonded together) are major components of fuel that is burned in combustion engines that propel vehicles. Some unburned hydrocarbon fuel will be released, and this can be measured. Higher levels of hydrocarbon will be found near busy roads and near other sources such as petrol stations, oil refineries, etc. Some hydrocarbons can cause cancer and other illnesses. A European study found that people breathe in 220 </a:t>
            </a:r>
            <a:r>
              <a:rPr lang="en-GB" sz="1200" kern="1200" dirty="0" err="1">
                <a:solidFill>
                  <a:schemeClr val="tx1"/>
                </a:solidFill>
                <a:effectLst/>
                <a:latin typeface="+mn-lt"/>
                <a:ea typeface="+mn-ea"/>
                <a:cs typeface="+mn-cs"/>
              </a:rPr>
              <a:t>μg</a:t>
            </a:r>
            <a:r>
              <a:rPr lang="en-GB" sz="1200" kern="1200" dirty="0">
                <a:solidFill>
                  <a:schemeClr val="tx1"/>
                </a:solidFill>
                <a:effectLst/>
                <a:latin typeface="+mn-lt"/>
                <a:ea typeface="+mn-ea"/>
                <a:cs typeface="+mn-cs"/>
              </a:rPr>
              <a:t> of benzene every day due to general atmospheric pollution. A smoker smoking 20 cigarettes per day takes in between 1800 and 7900 </a:t>
            </a:r>
            <a:r>
              <a:rPr lang="en-GB" sz="1200" kern="1200" dirty="0" err="1">
                <a:solidFill>
                  <a:schemeClr val="tx1"/>
                </a:solidFill>
                <a:effectLst/>
                <a:latin typeface="+mn-lt"/>
                <a:ea typeface="+mn-ea"/>
                <a:cs typeface="+mn-cs"/>
              </a:rPr>
              <a:t>μg</a:t>
            </a:r>
            <a:r>
              <a:rPr lang="en-GB" sz="1200" kern="1200" dirty="0">
                <a:solidFill>
                  <a:schemeClr val="tx1"/>
                </a:solidFill>
                <a:effectLst/>
                <a:latin typeface="+mn-lt"/>
                <a:ea typeface="+mn-ea"/>
                <a:cs typeface="+mn-cs"/>
              </a:rPr>
              <a:t> per day of benzene (in addition).</a:t>
            </a: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In this graph, we see that the level of benzene goes through a minimum in the summer and a maximum in the winter in 2019. Why do you think this might this be?</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Some possible reasons:</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spcAft>
                <a:spcPts val="0"/>
              </a:spcAft>
              <a:buFont typeface="Calibri" panose="020F0502020204030204" pitchFamily="34" charset="0"/>
              <a:buChar char="•"/>
            </a:pPr>
            <a:r>
              <a:rPr lang="en-GB" sz="1200" i="0" dirty="0">
                <a:latin typeface="Calibri" panose="020F0502020204030204" pitchFamily="34" charset="0"/>
                <a:ea typeface="DengXian" panose="02010600030101010101" pitchFamily="2" charset="-122"/>
              </a:rPr>
              <a:t>Fewer cars in the summer? People walking and cycling more?</a:t>
            </a:r>
            <a:endParaRPr lang="en-GB" sz="1200" i="0" dirty="0">
              <a:latin typeface="Times New Roman" panose="02020603050405020304" pitchFamily="18" charset="0"/>
              <a:ea typeface="DengXian" panose="02010600030101010101" pitchFamily="2" charset="-122"/>
            </a:endParaRPr>
          </a:p>
          <a:p>
            <a:pPr marL="342900" lvl="0" indent="-342900" algn="just">
              <a:spcAft>
                <a:spcPts val="0"/>
              </a:spcAft>
              <a:buFont typeface="Calibri" panose="020F0502020204030204" pitchFamily="34" charset="0"/>
              <a:buChar char="•"/>
            </a:pPr>
            <a:r>
              <a:rPr lang="en-GB" sz="1200" i="0" dirty="0">
                <a:latin typeface="Calibri" panose="020F0502020204030204" pitchFamily="34" charset="0"/>
                <a:ea typeface="DengXian" panose="02010600030101010101" pitchFamily="2" charset="-122"/>
              </a:rPr>
              <a:t>Hotter in the summer, perhaps this is a reason somehow?</a:t>
            </a:r>
            <a:endParaRPr lang="en-GB" sz="1200" i="0" dirty="0">
              <a:latin typeface="Times New Roman" panose="02020603050405020304" pitchFamily="18" charset="0"/>
              <a:ea typeface="DengXian" panose="02010600030101010101" pitchFamily="2" charset="-122"/>
            </a:endParaRPr>
          </a:p>
          <a:p>
            <a:pPr marL="342900" lvl="0" indent="-342900" algn="just">
              <a:spcAft>
                <a:spcPts val="0"/>
              </a:spcAft>
              <a:buFont typeface="Calibri" panose="020F0502020204030204" pitchFamily="34" charset="0"/>
              <a:buChar char="•"/>
            </a:pPr>
            <a:r>
              <a:rPr lang="en-GB" sz="1200" i="0" dirty="0">
                <a:latin typeface="Calibri" panose="020F0502020204030204" pitchFamily="34" charset="0"/>
                <a:ea typeface="DengXian" panose="02010600030101010101" pitchFamily="2" charset="-122"/>
              </a:rPr>
              <a:t>More sunlight in the summer? This might remove the benzene directly or help to remove it?</a:t>
            </a:r>
            <a:endParaRPr lang="en-GB" sz="1200" i="0" dirty="0">
              <a:latin typeface="Times New Roman" panose="02020603050405020304" pitchFamily="18" charset="0"/>
              <a:ea typeface="DengXian" panose="02010600030101010101" pitchFamily="2" charset="-122"/>
            </a:endParaRPr>
          </a:p>
          <a:p>
            <a:pPr algn="just">
              <a:lnSpc>
                <a:spcPct val="107000"/>
              </a:lnSpc>
              <a:spcAft>
                <a:spcPts val="0"/>
              </a:spcAft>
            </a:pPr>
            <a:r>
              <a:rPr lang="en-GB" dirty="0">
                <a:latin typeface="Calibri" panose="020F0502020204030204" pitchFamily="34" charset="0"/>
                <a:ea typeface="DengXian" panose="02010600030101010101" pitchFamily="2" charset="-122"/>
                <a:cs typeface="Calibri" panose="020F0502020204030204" pitchFamily="34" charset="0"/>
              </a:rPr>
              <a:t> </a:t>
            </a:r>
            <a:endParaRPr lang="en-GB" sz="16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5</a:t>
            </a:fld>
            <a:endParaRPr lang="en-GB"/>
          </a:p>
        </p:txBody>
      </p:sp>
    </p:spTree>
    <p:extLst>
      <p:ext uri="{BB962C8B-B14F-4D97-AF65-F5344CB8AC3E}">
        <p14:creationId xmlns:p14="http://schemas.microsoft.com/office/powerpoint/2010/main" val="186374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b="1" dirty="0">
                <a:latin typeface="Calibri" panose="020F0502020204030204" pitchFamily="34" charset="0"/>
                <a:ea typeface="DengXian" panose="02010600030101010101" pitchFamily="2" charset="-122"/>
                <a:cs typeface="Calibri" panose="020F0502020204030204" pitchFamily="34" charset="0"/>
              </a:rPr>
              <a:t>Nitrogen Oxides </a:t>
            </a:r>
            <a:r>
              <a:rPr lang="en-GB" sz="1200" b="0" dirty="0">
                <a:latin typeface="Calibri" panose="020F0502020204030204" pitchFamily="34" charset="0"/>
                <a:ea typeface="DengXian" panose="02010600030101010101" pitchFamily="2" charset="-122"/>
                <a:cs typeface="Calibri" panose="020F0502020204030204" pitchFamily="34" charset="0"/>
              </a:rPr>
              <a:t>(nitric oxide and nitrogen dioxide) </a:t>
            </a:r>
            <a:r>
              <a:rPr lang="en-GB" sz="1200" kern="1200" dirty="0">
                <a:solidFill>
                  <a:schemeClr val="tx1"/>
                </a:solidFill>
                <a:effectLst/>
                <a:latin typeface="+mn-lt"/>
                <a:ea typeface="+mn-ea"/>
                <a:cs typeface="+mn-cs"/>
              </a:rPr>
              <a:t>are produced inside a combustion engine. Air (which is mainly nitrogen and oxygen) is needed in the engine so the oxygen can be used to burn the fuel (petrol/diesel). Some of the nitrogen and oxygen reacts together producing nitrogen oxides because there is a lot of heat and pressure (in normal air conditions they don’t react). </a:t>
            </a:r>
          </a:p>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Nitric oxide (NO) </a:t>
            </a:r>
            <a:r>
              <a:rPr lang="en-GB" sz="1200" kern="1200" dirty="0">
                <a:solidFill>
                  <a:schemeClr val="tx1"/>
                </a:solidFill>
                <a:effectLst/>
                <a:latin typeface="+mn-lt"/>
                <a:ea typeface="+mn-ea"/>
                <a:cs typeface="+mn-cs"/>
              </a:rPr>
              <a:t>is not considered to be hazardous to health at typical ambient concentrations. </a:t>
            </a:r>
            <a:r>
              <a:rPr lang="en-GB" sz="1200" b="1" kern="1200" dirty="0">
                <a:solidFill>
                  <a:schemeClr val="tx1"/>
                </a:solidFill>
                <a:effectLst/>
                <a:latin typeface="+mn-lt"/>
                <a:ea typeface="+mn-ea"/>
                <a:cs typeface="+mn-cs"/>
              </a:rPr>
              <a:t>Nitrogen dioxide (NO</a:t>
            </a:r>
            <a:r>
              <a:rPr lang="en-GB" sz="1200" b="1" kern="1200" baseline="-25000" dirty="0">
                <a:solidFill>
                  <a:schemeClr val="tx1"/>
                </a:solidFill>
                <a:effectLst/>
                <a:latin typeface="+mn-lt"/>
                <a:ea typeface="+mn-ea"/>
                <a:cs typeface="+mn-cs"/>
              </a:rPr>
              <a:t>2</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a poisonous gas which at high concentrations causes inflammation of the airways in animals including humans. Nitrogen dioxide gas is also acidic. When it dissolves in water it causes corrosive damage to materials and animals.</a:t>
            </a:r>
            <a:endParaRPr lang="en-GB" sz="120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Why do you think that the peak in the morning is larger than the peak in the evening?</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This graph shows that the levels of nitric oxide and nitrogen dioxide measured at the kerbside site of the Marylebone Road are highest in the morning when people are travelling to school and work. The levels are also high again in the afternoon, when many people travel home. This suggests that the levels of pollutants are heavily influenced by traffic.</a:t>
            </a:r>
          </a:p>
          <a:p>
            <a:pPr>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The morning rush hour is short – a lot of people (including children) travel between 7:30am – 9am to get to schools and workplaces. The afternoon rush hour is longer because schools finish earlier (3:30-4pm) than most workplaces (5-6pm). Probably, the same number of people travel in the morning and the afternoon, and the same amount of pollutants is produced. However, the afternoon peak is lower because the amount of pollutants released is spread over a longer period. This may change post COVID-19.</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dirty="0">
                <a:latin typeface="Calibri" panose="020F0502020204030204" pitchFamily="34" charset="0"/>
                <a:ea typeface="DengXian" panose="02010600030101010101" pitchFamily="2" charset="-122"/>
                <a:cs typeface="Calibri" panose="020F0502020204030204" pitchFamily="34" charset="0"/>
              </a:rPr>
              <a:t> </a:t>
            </a:r>
            <a:endParaRPr lang="en-GB" sz="120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Would this pattern be different on the weekend? </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Fewer people work at weekends and schools are closed so the morning and afternoon peaks would be much less.</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dirty="0">
                <a:latin typeface="Calibri" panose="020F0502020204030204" pitchFamily="34" charset="0"/>
                <a:ea typeface="DengXian" panose="02010600030101010101" pitchFamily="2" charset="-122"/>
                <a:cs typeface="Calibri" panose="020F0502020204030204" pitchFamily="34" charset="0"/>
              </a:rPr>
              <a:t> </a:t>
            </a:r>
            <a:endParaRPr lang="en-GB" sz="120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Would this pattern be similar in other places in the U.K.?</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People still travel to work and schools at the same times so there would be a similar rise in pollutants in the mornings and afternoons. In the countryside, there are fewer people driving vehicles so the peaks might be lower than in cities. </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8695FD-F588-4263-A348-C227AF9682E3}" type="slidenum">
              <a:rPr lang="en-GB" smtClean="0"/>
              <a:t>6</a:t>
            </a:fld>
            <a:endParaRPr lang="en-GB"/>
          </a:p>
        </p:txBody>
      </p:sp>
    </p:spTree>
    <p:extLst>
      <p:ext uri="{BB962C8B-B14F-4D97-AF65-F5344CB8AC3E}">
        <p14:creationId xmlns:p14="http://schemas.microsoft.com/office/powerpoint/2010/main" val="94608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b="1" dirty="0">
                <a:latin typeface="Calibri" panose="020F0502020204030204" pitchFamily="34" charset="0"/>
                <a:ea typeface="DengXian" panose="02010600030101010101" pitchFamily="2" charset="-122"/>
                <a:cs typeface="Calibri" panose="020F0502020204030204" pitchFamily="34" charset="0"/>
              </a:rPr>
              <a:t>Carbon monoxide (CO) - </a:t>
            </a:r>
            <a:r>
              <a:rPr lang="en-GB" sz="1200" kern="1200" dirty="0">
                <a:solidFill>
                  <a:schemeClr val="tx1"/>
                </a:solidFill>
                <a:effectLst/>
                <a:latin typeface="+mn-lt"/>
                <a:ea typeface="+mn-ea"/>
                <a:cs typeface="+mn-cs"/>
              </a:rPr>
              <a:t>The two major sources of carbon monoxide are the incomplete combustion of fossil fuels (burning with not enough oxygen present) and biomass (trees, bushes and grass) burning. Some carbon monoxide is emitted from the oceans and vegetation. The incomplete combustion of fossil fuels produces 23% of global carbon monoxide. This is a poisonous gas and can replace oxygen in blood. At concentrations above 1000ppm it is considered immediately dangerous.</a:t>
            </a: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Can you work out when the minimum concentration of carbon monoxide was?  </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7th August</a:t>
            </a:r>
          </a:p>
          <a:p>
            <a:pPr algn="just">
              <a:lnSpc>
                <a:spcPct val="107000"/>
              </a:lnSpc>
              <a:spcAft>
                <a:spcPts val="0"/>
              </a:spcAft>
            </a:pPr>
            <a:endParaRPr lang="en-GB" sz="120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Can you find out what dates were weekends (Saturdays and Sundays)? </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Children could use Google calendar to determine weekends in August 2000.</a:t>
            </a: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Weekends in August 2000: 5th/6th, 12th/13th, 19th/20th, 26th/27th August</a:t>
            </a:r>
          </a:p>
          <a:p>
            <a:pPr algn="just">
              <a:lnSpc>
                <a:spcPct val="107000"/>
              </a:lnSpc>
              <a:spcAft>
                <a:spcPts val="0"/>
              </a:spcAft>
            </a:pPr>
            <a:endParaRPr lang="en-GB" sz="120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Do the weekend concentrations differ to weekday concentrations?</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Levels of carbon monoxide are lower at weekends.</a:t>
            </a:r>
          </a:p>
          <a:p>
            <a:pPr algn="just">
              <a:lnSpc>
                <a:spcPct val="107000"/>
              </a:lnSpc>
              <a:spcAft>
                <a:spcPts val="0"/>
              </a:spcAft>
            </a:pPr>
            <a:endParaRPr lang="en-GB" sz="120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Suggest how might this data look different to that of a winter month such as November 2000?</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In November, few people take holidays so levels of carbon monoxide in a city could be higher Mon-Fri. Weekend levels could be lower. Note: it is bonfire night on 5</a:t>
            </a:r>
            <a:r>
              <a:rPr lang="en-GB" sz="1200" i="0" baseline="30000" dirty="0">
                <a:latin typeface="Calibri" panose="020F0502020204030204" pitchFamily="34" charset="0"/>
                <a:ea typeface="DengXian" panose="02010600030101010101" pitchFamily="2" charset="-122"/>
                <a:cs typeface="Calibri" panose="020F0502020204030204" pitchFamily="34" charset="0"/>
              </a:rPr>
              <a:t>th</a:t>
            </a:r>
            <a:r>
              <a:rPr lang="en-GB" sz="1200" i="0" dirty="0">
                <a:latin typeface="Calibri" panose="020F0502020204030204" pitchFamily="34" charset="0"/>
                <a:ea typeface="DengXian" panose="02010600030101010101" pitchFamily="2" charset="-122"/>
                <a:cs typeface="Calibri" panose="020F0502020204030204" pitchFamily="34" charset="0"/>
              </a:rPr>
              <a:t> November so levels of many pollutants could be higher on or near this day.</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7</a:t>
            </a:fld>
            <a:endParaRPr lang="en-GB"/>
          </a:p>
        </p:txBody>
      </p:sp>
    </p:spTree>
    <p:extLst>
      <p:ext uri="{BB962C8B-B14F-4D97-AF65-F5344CB8AC3E}">
        <p14:creationId xmlns:p14="http://schemas.microsoft.com/office/powerpoint/2010/main" val="196178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b="1" dirty="0">
                <a:latin typeface="Calibri" panose="020F0502020204030204" pitchFamily="34" charset="0"/>
                <a:ea typeface="DengXian" panose="02010600030101010101" pitchFamily="2" charset="-122"/>
                <a:cs typeface="Calibri" panose="020F0502020204030204" pitchFamily="34" charset="0"/>
              </a:rPr>
              <a:t>Ozone </a:t>
            </a:r>
            <a:r>
              <a:rPr lang="en-GB" sz="1200" b="1" kern="1200" dirty="0">
                <a:solidFill>
                  <a:schemeClr val="tx1"/>
                </a:solidFill>
                <a:effectLst/>
                <a:latin typeface="+mn-lt"/>
                <a:ea typeface="+mn-ea"/>
                <a:cs typeface="+mn-cs"/>
              </a:rPr>
              <a:t>(O</a:t>
            </a:r>
            <a:r>
              <a:rPr lang="en-GB" sz="1200" b="1" kern="1200" baseline="-25000" dirty="0">
                <a:solidFill>
                  <a:schemeClr val="tx1"/>
                </a:solidFill>
                <a:effectLst/>
                <a:latin typeface="+mn-lt"/>
                <a:ea typeface="+mn-ea"/>
                <a:cs typeface="+mn-cs"/>
              </a:rPr>
              <a:t>3</a:t>
            </a:r>
            <a:r>
              <a:rPr lang="en-GB" sz="1200" b="1" kern="1200" dirty="0">
                <a:solidFill>
                  <a:schemeClr val="tx1"/>
                </a:solidFill>
                <a:effectLst/>
                <a:latin typeface="+mn-lt"/>
                <a:ea typeface="+mn-ea"/>
                <a:cs typeface="+mn-cs"/>
              </a:rPr>
              <a:t>)</a:t>
            </a:r>
            <a:r>
              <a:rPr lang="en-GB" sz="1200" b="1" dirty="0">
                <a:latin typeface="Calibri" panose="020F0502020204030204" pitchFamily="34" charset="0"/>
                <a:ea typeface="DengXian" panose="02010600030101010101" pitchFamily="2" charset="-122"/>
                <a:cs typeface="Calibri" panose="020F0502020204030204" pitchFamily="34" charset="0"/>
              </a:rPr>
              <a:t>  </a:t>
            </a:r>
            <a:r>
              <a:rPr lang="en-GB" sz="1200" kern="1200" dirty="0">
                <a:solidFill>
                  <a:schemeClr val="tx1"/>
                </a:solidFill>
                <a:effectLst/>
                <a:latin typeface="+mn-lt"/>
                <a:ea typeface="+mn-ea"/>
                <a:cs typeface="+mn-cs"/>
              </a:rPr>
              <a:t>is a poisonous form of oxygen. The oxygen we breathe is 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Ozone is present in the atmosphere in tiny amounts, but it is important and is involved in the breakdown of other atmospheric pollutants. </a:t>
            </a:r>
            <a:r>
              <a:rPr lang="en-GB" sz="1200" b="0" i="0" kern="1200" dirty="0">
                <a:solidFill>
                  <a:schemeClr val="tx1"/>
                </a:solidFill>
                <a:effectLst/>
                <a:latin typeface="+mn-lt"/>
                <a:ea typeface="+mn-ea"/>
                <a:cs typeface="+mn-cs"/>
              </a:rPr>
              <a:t>Breathing ozone can trigger a variety of health problems including chest pain, coughing, throat irritation, and airway inflammation. It </a:t>
            </a:r>
            <a:r>
              <a:rPr lang="en-GB" dirty="0"/>
              <a:t>also can reduce lung function and harm lung tissue. Ozone</a:t>
            </a:r>
            <a:r>
              <a:rPr lang="en-GB" sz="1200" b="0" i="0" kern="1200" dirty="0">
                <a:solidFill>
                  <a:schemeClr val="tx1"/>
                </a:solidFill>
                <a:effectLst/>
                <a:latin typeface="+mn-lt"/>
                <a:ea typeface="+mn-ea"/>
                <a:cs typeface="+mn-cs"/>
              </a:rPr>
              <a:t> can worsen bronchitis, emphysema, and asthma</a:t>
            </a:r>
            <a:r>
              <a:rPr lang="en-GB" dirty="0"/>
              <a:t>, leading to increased medical care.</a:t>
            </a:r>
            <a:endParaRPr lang="en-GB" sz="1200" kern="1200" dirty="0">
              <a:solidFill>
                <a:schemeClr val="tx1"/>
              </a:solidFill>
              <a:effectLst/>
              <a:latin typeface="+mn-lt"/>
              <a:ea typeface="+mn-ea"/>
              <a:cs typeface="+mn-cs"/>
            </a:endParaRPr>
          </a:p>
          <a:p>
            <a:pPr algn="just">
              <a:lnSpc>
                <a:spcPct val="107000"/>
              </a:lnSpc>
              <a:spcAft>
                <a:spcPts val="0"/>
              </a:spcAft>
            </a:pPr>
            <a:endParaRPr lang="en-GB" sz="1200" b="1" dirty="0">
              <a:latin typeface="Calibri" panose="020F0502020204030204" pitchFamily="34" charset="0"/>
              <a:ea typeface="DengXian" panose="02010600030101010101" pitchFamily="2" charset="-122"/>
              <a:cs typeface="Calibri" panose="020F0502020204030204" pitchFamily="34"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Can you work out what the highest and lowest concentration of ozone was in 2019?</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Highest = 120 microgram / cubic metre in April.</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Lowest = 5 microgram/cubic metre at the start of December.</a:t>
            </a:r>
          </a:p>
          <a:p>
            <a:pPr algn="just">
              <a:lnSpc>
                <a:spcPct val="107000"/>
              </a:lnSpc>
              <a:spcAft>
                <a:spcPts val="0"/>
              </a:spcAft>
            </a:pPr>
            <a:r>
              <a:rPr lang="en-GB" sz="1200" i="1" dirty="0">
                <a:latin typeface="Calibri" panose="020F0502020204030204" pitchFamily="34" charset="0"/>
                <a:ea typeface="DengXian" panose="02010600030101010101" pitchFamily="2" charset="-122"/>
                <a:cs typeface="Calibri" panose="020F0502020204030204" pitchFamily="34" charset="0"/>
              </a:rPr>
              <a:t> </a:t>
            </a:r>
            <a:endParaRPr lang="en-GB" sz="120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Can you suggest reasons for the highest level and the lowest level?</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Perhaps, levels were high in April because it was Easter Bank holiday weekend, or it was the first sunny weekend of the year. This could mean there was more traffic than usual because people were visiting families or having a day out. Perhaps, levels were low at the start of December because roads closed in the city centre due to switching on Christmas lights.</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8</a:t>
            </a:fld>
            <a:endParaRPr lang="en-GB"/>
          </a:p>
        </p:txBody>
      </p:sp>
    </p:spTree>
    <p:extLst>
      <p:ext uri="{BB962C8B-B14F-4D97-AF65-F5344CB8AC3E}">
        <p14:creationId xmlns:p14="http://schemas.microsoft.com/office/powerpoint/2010/main" val="426129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b="1" dirty="0">
                <a:latin typeface="Calibri" panose="020F0502020204030204" pitchFamily="34" charset="0"/>
                <a:ea typeface="DengXian" panose="02010600030101010101" pitchFamily="2" charset="-122"/>
                <a:cs typeface="Calibri" panose="020F0502020204030204" pitchFamily="34" charset="0"/>
              </a:rPr>
              <a:t>Sulfur dioxide (</a:t>
            </a:r>
            <a:r>
              <a:rPr lang="en-GB" sz="1200" b="1" kern="1200" dirty="0">
                <a:solidFill>
                  <a:schemeClr val="tx1"/>
                </a:solidFill>
                <a:effectLst/>
                <a:latin typeface="+mn-lt"/>
                <a:ea typeface="+mn-ea"/>
                <a:cs typeface="+mn-cs"/>
              </a:rPr>
              <a:t>SO</a:t>
            </a:r>
            <a:r>
              <a:rPr lang="en-GB" sz="1200" b="1" kern="1200" baseline="-25000" dirty="0">
                <a:solidFill>
                  <a:schemeClr val="tx1"/>
                </a:solidFill>
                <a:effectLst/>
                <a:latin typeface="+mn-lt"/>
                <a:ea typeface="+mn-ea"/>
                <a:cs typeface="+mn-cs"/>
              </a:rPr>
              <a:t>2</a:t>
            </a:r>
            <a:r>
              <a:rPr lang="en-GB" sz="1200" b="1" kern="1200" baseline="0" dirty="0">
                <a:solidFill>
                  <a:schemeClr val="tx1"/>
                </a:solidFill>
                <a:effectLst/>
                <a:latin typeface="+mn-lt"/>
                <a:ea typeface="+mn-ea"/>
                <a:cs typeface="+mn-cs"/>
              </a:rPr>
              <a:t>)</a:t>
            </a:r>
            <a:r>
              <a:rPr lang="en-GB" sz="1200" b="1" dirty="0">
                <a:latin typeface="Calibri" panose="020F0502020204030204" pitchFamily="34" charset="0"/>
                <a:ea typeface="DengXian" panose="02010600030101010101" pitchFamily="2" charset="-122"/>
                <a:cs typeface="Calibri" panose="020F0502020204030204" pitchFamily="34" charset="0"/>
              </a:rPr>
              <a:t> </a:t>
            </a:r>
            <a:r>
              <a:rPr lang="en-GB" sz="1200" kern="1200" dirty="0">
                <a:solidFill>
                  <a:schemeClr val="tx1"/>
                </a:solidFill>
                <a:effectLst/>
                <a:latin typeface="+mn-lt"/>
                <a:ea typeface="+mn-ea"/>
                <a:cs typeface="+mn-cs"/>
              </a:rPr>
              <a:t>gas has may sources, some from nature and some from the things we do and make. Volcanoes can produce SO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Much of the SO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in the atmosphere comes from burning </a:t>
            </a:r>
            <a:r>
              <a:rPr lang="en-GB" sz="1200" kern="1200" dirty="0" err="1">
                <a:solidFill>
                  <a:schemeClr val="tx1"/>
                </a:solidFill>
                <a:effectLst/>
                <a:latin typeface="+mn-lt"/>
                <a:ea typeface="+mn-ea"/>
                <a:cs typeface="+mn-cs"/>
              </a:rPr>
              <a:t>sulfur</a:t>
            </a:r>
            <a:r>
              <a:rPr lang="en-GB" sz="1200" kern="1200" dirty="0">
                <a:solidFill>
                  <a:schemeClr val="tx1"/>
                </a:solidFill>
                <a:effectLst/>
                <a:latin typeface="+mn-lt"/>
                <a:ea typeface="+mn-ea"/>
                <a:cs typeface="+mn-cs"/>
              </a:rPr>
              <a:t> containing compounds such as fossil fuels. It is also produced when some metals are extracted from their ores. SO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has many uses including for the manufacture of sulfuric acid. It also has harmful effects: it dissolves in water making acid which corrodes some stonework, poisons lakes and rivers, and kills trees from the top down; it </a:t>
            </a:r>
            <a:r>
              <a:rPr lang="en-GB" sz="1200" b="0" i="0" kern="1200" dirty="0">
                <a:solidFill>
                  <a:schemeClr val="tx1"/>
                </a:solidFill>
                <a:effectLst/>
                <a:latin typeface="+mn-lt"/>
                <a:ea typeface="+mn-ea"/>
                <a:cs typeface="+mn-cs"/>
              </a:rPr>
              <a:t>affects the respiratory system, particularly lung function, and can irritate the eyes and aggravates conditions such as asthma.</a:t>
            </a:r>
            <a:endParaRPr lang="en-GB" sz="1200" kern="1200" dirty="0">
              <a:solidFill>
                <a:schemeClr val="tx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Note: </a:t>
            </a:r>
            <a:r>
              <a:rPr lang="en-GB" sz="1200" i="1" kern="1200" dirty="0">
                <a:solidFill>
                  <a:schemeClr val="tx1"/>
                </a:solidFill>
                <a:effectLst/>
                <a:latin typeface="+mn-lt"/>
                <a:ea typeface="+mn-ea"/>
                <a:cs typeface="+mn-cs"/>
              </a:rPr>
              <a:t>In world of science it is normal to use ‘</a:t>
            </a:r>
            <a:r>
              <a:rPr lang="en-GB" sz="1200" i="1" kern="1200" dirty="0" err="1">
                <a:solidFill>
                  <a:schemeClr val="tx1"/>
                </a:solidFill>
                <a:effectLst/>
                <a:latin typeface="+mn-lt"/>
                <a:ea typeface="+mn-ea"/>
                <a:cs typeface="+mn-cs"/>
              </a:rPr>
              <a:t>sulfur</a:t>
            </a:r>
            <a:r>
              <a:rPr lang="en-GB" sz="1200" i="1" kern="1200" dirty="0">
                <a:solidFill>
                  <a:schemeClr val="tx1"/>
                </a:solidFill>
                <a:effectLst/>
                <a:latin typeface="+mn-lt"/>
                <a:ea typeface="+mn-ea"/>
                <a:cs typeface="+mn-cs"/>
              </a:rPr>
              <a:t>’ rather than ‘sulphur’. </a:t>
            </a:r>
          </a:p>
          <a:p>
            <a:pPr algn="just">
              <a:lnSpc>
                <a:spcPct val="107000"/>
              </a:lnSpc>
              <a:spcAft>
                <a:spcPts val="0"/>
              </a:spcAft>
            </a:pPr>
            <a:endParaRPr lang="en-GB" sz="120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b="1" dirty="0">
                <a:latin typeface="Calibri" panose="020F0502020204030204" pitchFamily="34" charset="0"/>
                <a:ea typeface="DengXian" panose="02010600030101010101" pitchFamily="2" charset="-122"/>
                <a:cs typeface="Calibri" panose="020F0502020204030204" pitchFamily="34" charset="0"/>
              </a:rPr>
              <a:t>What do you think happened from the end of January to the beginning of March 2020?</a:t>
            </a:r>
            <a:endParaRPr lang="en-GB" sz="1200" b="1"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Possible reasons:</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pPr marL="540385" indent="-180340"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	The instrument used to measure </a:t>
            </a:r>
            <a:r>
              <a:rPr lang="en-GB" sz="1200" i="0" dirty="0" err="1">
                <a:latin typeface="Calibri" panose="020F0502020204030204" pitchFamily="34" charset="0"/>
                <a:ea typeface="DengXian" panose="02010600030101010101" pitchFamily="2" charset="-122"/>
                <a:cs typeface="Calibri" panose="020F0502020204030204" pitchFamily="34" charset="0"/>
              </a:rPr>
              <a:t>sulfur</a:t>
            </a:r>
            <a:r>
              <a:rPr lang="en-GB" sz="1200" i="0" dirty="0">
                <a:latin typeface="Calibri" panose="020F0502020204030204" pitchFamily="34" charset="0"/>
                <a:ea typeface="DengXian" panose="02010600030101010101" pitchFamily="2" charset="-122"/>
                <a:cs typeface="Calibri" panose="020F0502020204030204" pitchFamily="34" charset="0"/>
              </a:rPr>
              <a:t> dioxide at the Birmingham site was broken.</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pPr marL="540385" indent="-180340" algn="just">
              <a:lnSpc>
                <a:spcPct val="107000"/>
              </a:lnSpc>
              <a:spcAft>
                <a:spcPts val="0"/>
              </a:spcAft>
            </a:pPr>
            <a:r>
              <a:rPr lang="en-GB" sz="1200" i="0" dirty="0">
                <a:latin typeface="Calibri" panose="020F0502020204030204" pitchFamily="34" charset="0"/>
                <a:ea typeface="DengXian" panose="02010600030101010101" pitchFamily="2" charset="-122"/>
                <a:cs typeface="Calibri" panose="020F0502020204030204" pitchFamily="34" charset="0"/>
              </a:rPr>
              <a:t>•	The scientists collecting data were on holiday or ill.</a:t>
            </a:r>
            <a:endParaRPr lang="en-GB" sz="1200" i="0" dirty="0">
              <a:latin typeface="Calibri" panose="020F0502020204030204" pitchFamily="34" charset="0"/>
              <a:ea typeface="DengXia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9</a:t>
            </a:fld>
            <a:endParaRPr lang="en-GB"/>
          </a:p>
        </p:txBody>
      </p:sp>
    </p:spTree>
    <p:extLst>
      <p:ext uri="{BB962C8B-B14F-4D97-AF65-F5344CB8AC3E}">
        <p14:creationId xmlns:p14="http://schemas.microsoft.com/office/powerpoint/2010/main" val="2660393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6490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03648" y="4221088"/>
            <a:ext cx="6400800"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10" name="Picture 9"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332656"/>
            <a:ext cx="2910457" cy="21713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512" y="5445224"/>
            <a:ext cx="1584176" cy="118186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8304" y="5445224"/>
            <a:ext cx="1584176" cy="118186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5529904"/>
            <a:ext cx="1986677" cy="97566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8264" y="5601912"/>
            <a:ext cx="1986677" cy="97566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Colour Whee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1520" y="260648"/>
            <a:ext cx="779549" cy="793286"/>
          </a:xfrm>
          <a:prstGeom prst="rect">
            <a:avLst/>
          </a:prstGeom>
        </p:spPr>
      </p:pic>
      <p:pic>
        <p:nvPicPr>
          <p:cNvPr id="7" name="Picture 6" descr="Colour Strip.jpg"/>
          <p:cNvPicPr>
            <a:picLocks noChangeAspect="1"/>
          </p:cNvPicPr>
          <p:nvPr userDrawn="1"/>
        </p:nvPicPr>
        <p:blipFill>
          <a:blip r:embed="rId3" cstate="print"/>
          <a:stretch>
            <a:fillRect/>
          </a:stretch>
        </p:blipFill>
        <p:spPr>
          <a:xfrm rot="5400000">
            <a:off x="5971592" y="2695736"/>
            <a:ext cx="5868144" cy="476672"/>
          </a:xfrm>
          <a:prstGeom prst="rect">
            <a:avLst/>
          </a:prstGeom>
        </p:spPr>
      </p:pic>
      <p:sp>
        <p:nvSpPr>
          <p:cNvPr id="9" name="Text Placeholder 2"/>
          <p:cNvSpPr>
            <a:spLocks noGrp="1"/>
          </p:cNvSpPr>
          <p:nvPr>
            <p:ph type="body" idx="1" hasCustomPrompt="1"/>
          </p:nvPr>
        </p:nvSpPr>
        <p:spPr>
          <a:xfrm>
            <a:off x="827584" y="620688"/>
            <a:ext cx="7772400" cy="40183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slide subtitle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sp>
        <p:nvSpPr>
          <p:cNvPr id="9" name="Text Placeholder 2"/>
          <p:cNvSpPr>
            <a:spLocks noGrp="1"/>
          </p:cNvSpPr>
          <p:nvPr>
            <p:ph type="body" idx="1" hasCustomPrompt="1"/>
          </p:nvPr>
        </p:nvSpPr>
        <p:spPr>
          <a:xfrm>
            <a:off x="1115616" y="620688"/>
            <a:ext cx="7772400" cy="40183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slide subtitle</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572" y="284637"/>
            <a:ext cx="1080120" cy="7378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544" y="476672"/>
            <a:ext cx="2993311" cy="1470025"/>
          </a:xfrm>
          <a:prstGeom prst="rect">
            <a:avLst/>
          </a:prstGeom>
        </p:spPr>
      </p:pic>
      <p:sp>
        <p:nvSpPr>
          <p:cNvPr id="10" name="Title 1"/>
          <p:cNvSpPr>
            <a:spLocks noGrp="1"/>
          </p:cNvSpPr>
          <p:nvPr>
            <p:ph type="ctrTitle"/>
          </p:nvPr>
        </p:nvSpPr>
        <p:spPr>
          <a:xfrm>
            <a:off x="755576" y="2564904"/>
            <a:ext cx="7772400" cy="1470025"/>
          </a:xfrm>
        </p:spPr>
        <p:txBody>
          <a:bodyPr/>
          <a:lstStyle/>
          <a:p>
            <a:r>
              <a:rPr lang="en-US"/>
              <a:t>Click to edit Master title style</a:t>
            </a:r>
            <a:endParaRPr lang="en-GB"/>
          </a:p>
        </p:txBody>
      </p:sp>
      <p:sp>
        <p:nvSpPr>
          <p:cNvPr id="11" name="Subtitle 2"/>
          <p:cNvSpPr>
            <a:spLocks noGrp="1"/>
          </p:cNvSpPr>
          <p:nvPr>
            <p:ph type="subTitle" idx="1"/>
          </p:nvPr>
        </p:nvSpPr>
        <p:spPr>
          <a:xfrm>
            <a:off x="1403648" y="4221088"/>
            <a:ext cx="6400800"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pic>
        <p:nvPicPr>
          <p:cNvPr id="7" name="Picture 6"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8" name="Picture 7"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332655"/>
            <a:ext cx="1584176" cy="11818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351" y="219014"/>
            <a:ext cx="2736304" cy="13438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lour Strip.jpg"/>
          <p:cNvPicPr>
            <a:picLocks noChangeAspect="1"/>
          </p:cNvPicPr>
          <p:nvPr userDrawn="1"/>
        </p:nvPicPr>
        <p:blipFill>
          <a:blip r:embed="rId2" cstate="print"/>
          <a:stretch>
            <a:fillRect/>
          </a:stretch>
        </p:blipFill>
        <p:spPr>
          <a:xfrm>
            <a:off x="3275856" y="0"/>
            <a:ext cx="5868144" cy="4766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a:off x="3275856" y="6381328"/>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68144" y="476672"/>
            <a:ext cx="2910457" cy="2171322"/>
          </a:xfrm>
          <a:prstGeom prst="rect">
            <a:avLst/>
          </a:prstGeom>
        </p:spPr>
      </p:pic>
      <p:pic>
        <p:nvPicPr>
          <p:cNvPr id="8" name="Picture 7" descr="Colour Strip.jpg"/>
          <p:cNvPicPr>
            <a:picLocks noChangeAspect="1"/>
          </p:cNvPicPr>
          <p:nvPr userDrawn="1"/>
        </p:nvPicPr>
        <p:blipFill>
          <a:blip r:embed="rId2" cstate="print"/>
          <a:stretch>
            <a:fillRect/>
          </a:stretch>
        </p:blipFill>
        <p:spPr>
          <a:xfrm>
            <a:off x="1475656" y="6381328"/>
            <a:ext cx="7668344" cy="4766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olour Strip.jpg"/>
          <p:cNvPicPr>
            <a:picLocks noChangeAspect="1"/>
          </p:cNvPicPr>
          <p:nvPr userDrawn="1"/>
        </p:nvPicPr>
        <p:blipFill>
          <a:blip r:embed="rId2" cstate="print"/>
          <a:stretch>
            <a:fillRect/>
          </a:stretch>
        </p:blipFill>
        <p:spPr>
          <a:xfrm>
            <a:off x="1475656" y="6381328"/>
            <a:ext cx="7668344" cy="47667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4088" y="407972"/>
            <a:ext cx="3456384" cy="16974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descr="Colour Strip.jpg"/>
          <p:cNvPicPr>
            <a:picLocks noChangeAspect="1"/>
          </p:cNvPicPr>
          <p:nvPr userDrawn="1"/>
        </p:nvPicPr>
        <p:blipFill>
          <a:blip r:embed="rId2" cstate="print"/>
          <a:stretch>
            <a:fillRect/>
          </a:stretch>
        </p:blipFill>
        <p:spPr>
          <a:xfrm>
            <a:off x="2123728" y="0"/>
            <a:ext cx="7020272" cy="31182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olour Strip.jpg"/>
          <p:cNvPicPr>
            <a:picLocks noChangeAspect="1"/>
          </p:cNvPicPr>
          <p:nvPr userDrawn="1"/>
        </p:nvPicPr>
        <p:blipFill>
          <a:blip r:embed="rId2" cstate="print"/>
          <a:stretch>
            <a:fillRect/>
          </a:stretch>
        </p:blipFill>
        <p:spPr>
          <a:xfrm>
            <a:off x="0" y="6546177"/>
            <a:ext cx="7020272" cy="3118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CBF36-EF5A-4749-AAA0-29A8BE84FFD0}" type="datetimeFigureOut">
              <a:rPr lang="en-GB" smtClean="0"/>
              <a:pPr/>
              <a:t>09/10/2020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6BD09-2225-4D3F-80F2-64A4E7095FD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1.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pstt.org.uk/" TargetMode="External"/><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wowscience.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206B-A9C6-9745-8A2F-BCEABD5C9F3F}"/>
              </a:ext>
            </a:extLst>
          </p:cNvPr>
          <p:cNvSpPr>
            <a:spLocks noGrp="1"/>
          </p:cNvSpPr>
          <p:nvPr>
            <p:ph type="ctrTitle"/>
          </p:nvPr>
        </p:nvSpPr>
        <p:spPr/>
        <p:txBody>
          <a:bodyPr>
            <a:normAutofit/>
          </a:bodyPr>
          <a:lstStyle/>
          <a:p>
            <a:r>
              <a:rPr lang="en-GB" dirty="0"/>
              <a:t>What does BIG data look like?</a:t>
            </a:r>
          </a:p>
        </p:txBody>
      </p:sp>
      <p:sp>
        <p:nvSpPr>
          <p:cNvPr id="3" name="Subtitle 2">
            <a:extLst>
              <a:ext uri="{FF2B5EF4-FFF2-40B4-BE49-F238E27FC236}">
                <a16:creationId xmlns:a16="http://schemas.microsoft.com/office/drawing/2014/main" id="{0A769EF7-86EF-3D4E-8CBA-0404B30D5438}"/>
              </a:ext>
            </a:extLst>
          </p:cNvPr>
          <p:cNvSpPr>
            <a:spLocks noGrp="1"/>
          </p:cNvSpPr>
          <p:nvPr>
            <p:ph type="subTitle" idx="1"/>
          </p:nvPr>
        </p:nvSpPr>
        <p:spPr>
          <a:xfrm>
            <a:off x="1005372" y="4235615"/>
            <a:ext cx="7272808" cy="1944216"/>
          </a:xfrm>
        </p:spPr>
        <p:txBody>
          <a:bodyPr>
            <a:normAutofit fontScale="47500" lnSpcReduction="20000"/>
          </a:bodyPr>
          <a:lstStyle/>
          <a:p>
            <a:r>
              <a:rPr lang="en-GB" sz="5100" dirty="0"/>
              <a:t>What data is there?</a:t>
            </a:r>
          </a:p>
          <a:p>
            <a:r>
              <a:rPr lang="en-GB" sz="5100" dirty="0"/>
              <a:t>What does the data look like?</a:t>
            </a:r>
          </a:p>
          <a:p>
            <a:r>
              <a:rPr lang="en-GB" dirty="0"/>
              <a:t> </a:t>
            </a:r>
          </a:p>
          <a:p>
            <a:r>
              <a:rPr lang="en-GB" dirty="0"/>
              <a:t>Dr. Alison Trew,</a:t>
            </a:r>
            <a:r>
              <a:rPr lang="en-GB" baseline="30000" dirty="0"/>
              <a:t>1</a:t>
            </a:r>
            <a:r>
              <a:rPr lang="en-GB" dirty="0"/>
              <a:t> Prof. Dudley Shallcross,</a:t>
            </a:r>
            <a:r>
              <a:rPr lang="en-GB" baseline="30000" dirty="0"/>
              <a:t>1,2</a:t>
            </a:r>
            <a:r>
              <a:rPr lang="en-GB" dirty="0"/>
              <a:t> Tim Harrison</a:t>
            </a:r>
            <a:r>
              <a:rPr lang="en-GB" baseline="30000" dirty="0"/>
              <a:t>2</a:t>
            </a:r>
            <a:r>
              <a:rPr lang="en-GB" dirty="0"/>
              <a:t> and </a:t>
            </a:r>
            <a:r>
              <a:rPr lang="en-GB" dirty="0" err="1"/>
              <a:t>Dr.</a:t>
            </a:r>
            <a:r>
              <a:rPr lang="en-GB" dirty="0"/>
              <a:t> Jonny Furze</a:t>
            </a:r>
            <a:r>
              <a:rPr lang="en-GB" baseline="30000" dirty="0"/>
              <a:t>2 </a:t>
            </a:r>
          </a:p>
          <a:p>
            <a:pPr algn="l"/>
            <a:endParaRPr lang="en-GB" dirty="0"/>
          </a:p>
          <a:p>
            <a:pPr algn="l"/>
            <a:r>
              <a:rPr lang="en-GB" dirty="0"/>
              <a:t>		1 Primary Science Teaching Trust (PSTT)</a:t>
            </a:r>
          </a:p>
          <a:p>
            <a:pPr algn="l"/>
            <a:r>
              <a:rPr lang="en-GB" dirty="0"/>
              <a:t>		2 ACRG School of Chemistry, University of Bristol, UK</a:t>
            </a:r>
          </a:p>
        </p:txBody>
      </p:sp>
      <p:sp>
        <p:nvSpPr>
          <p:cNvPr id="4" name="Rectangle 3">
            <a:extLst>
              <a:ext uri="{FF2B5EF4-FFF2-40B4-BE49-F238E27FC236}">
                <a16:creationId xmlns:a16="http://schemas.microsoft.com/office/drawing/2014/main" id="{68AF9C21-E93C-4D48-8BCC-307276D4A7D2}"/>
              </a:ext>
            </a:extLst>
          </p:cNvPr>
          <p:cNvSpPr/>
          <p:nvPr/>
        </p:nvSpPr>
        <p:spPr>
          <a:xfrm>
            <a:off x="251520" y="6381328"/>
            <a:ext cx="8640960" cy="261610"/>
          </a:xfrm>
          <a:prstGeom prst="rect">
            <a:avLst/>
          </a:prstGeom>
        </p:spPr>
        <p:txBody>
          <a:bodyPr wrap="square">
            <a:spAutoFit/>
          </a:bodyPr>
          <a:lstStyle/>
          <a:p>
            <a:pPr algn="ctr">
              <a:defRPr/>
            </a:pPr>
            <a:r>
              <a:rPr lang="en-GB" sz="1100" dirty="0">
                <a:solidFill>
                  <a:prstClr val="black">
                    <a:lumMod val="50000"/>
                    <a:lumOff val="50000"/>
                  </a:prstClr>
                </a:solidFill>
              </a:rPr>
              <a:t>Please note that the content of this PowerPoint is ©PSTT 2020 but may be freely reproduced by teachers in schools for educational purposes.</a:t>
            </a:r>
          </a:p>
        </p:txBody>
      </p:sp>
      <p:pic>
        <p:nvPicPr>
          <p:cNvPr id="5" name="Picture 4">
            <a:extLst>
              <a:ext uri="{FF2B5EF4-FFF2-40B4-BE49-F238E27FC236}">
                <a16:creationId xmlns:a16="http://schemas.microsoft.com/office/drawing/2014/main" id="{594748C9-1EEB-423B-B70A-8E598A892C98}"/>
              </a:ext>
            </a:extLst>
          </p:cNvPr>
          <p:cNvPicPr>
            <a:picLocks noChangeAspect="1"/>
          </p:cNvPicPr>
          <p:nvPr/>
        </p:nvPicPr>
        <p:blipFill>
          <a:blip r:embed="rId3"/>
          <a:stretch>
            <a:fillRect/>
          </a:stretch>
        </p:blipFill>
        <p:spPr>
          <a:xfrm>
            <a:off x="6444208" y="879666"/>
            <a:ext cx="2232248" cy="14845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9CB1D9-9D28-4FA0-B0FB-A7AFE4B0DF14}"/>
              </a:ext>
            </a:extLst>
          </p:cNvPr>
          <p:cNvSpPr txBox="1"/>
          <p:nvPr/>
        </p:nvSpPr>
        <p:spPr>
          <a:xfrm>
            <a:off x="2304000" y="288000"/>
            <a:ext cx="5408917" cy="646331"/>
          </a:xfrm>
          <a:prstGeom prst="rect">
            <a:avLst/>
          </a:prstGeom>
          <a:noFill/>
        </p:spPr>
        <p:txBody>
          <a:bodyPr wrap="none" rtlCol="0">
            <a:spAutoFit/>
          </a:bodyPr>
          <a:lstStyle/>
          <a:p>
            <a:r>
              <a:rPr lang="en-GB" sz="3600" dirty="0"/>
              <a:t>8. Particulates: PM</a:t>
            </a:r>
            <a:r>
              <a:rPr lang="en-GB" sz="3600" baseline="-25000" dirty="0"/>
              <a:t>10</a:t>
            </a:r>
            <a:r>
              <a:rPr lang="en-GB" sz="3600" dirty="0"/>
              <a:t> / PM</a:t>
            </a:r>
            <a:r>
              <a:rPr lang="en-GB" sz="3600" baseline="-25000" dirty="0"/>
              <a:t>2.5</a:t>
            </a:r>
          </a:p>
        </p:txBody>
      </p:sp>
      <p:sp>
        <p:nvSpPr>
          <p:cNvPr id="6" name="Rectangle 5">
            <a:extLst>
              <a:ext uri="{FF2B5EF4-FFF2-40B4-BE49-F238E27FC236}">
                <a16:creationId xmlns:a16="http://schemas.microsoft.com/office/drawing/2014/main" id="{DE58A524-480C-4816-8736-428E9FAD8A3D}"/>
              </a:ext>
            </a:extLst>
          </p:cNvPr>
          <p:cNvSpPr/>
          <p:nvPr/>
        </p:nvSpPr>
        <p:spPr>
          <a:xfrm>
            <a:off x="854686" y="1165258"/>
            <a:ext cx="7821770" cy="369332"/>
          </a:xfrm>
          <a:prstGeom prst="rect">
            <a:avLst/>
          </a:prstGeom>
        </p:spPr>
        <p:txBody>
          <a:bodyPr wrap="square">
            <a:spAutoFit/>
          </a:bodyPr>
          <a:lstStyle/>
          <a:p>
            <a:r>
              <a:rPr lang="en-GB" dirty="0"/>
              <a:t>The PM</a:t>
            </a:r>
            <a:r>
              <a:rPr lang="en-GB" baseline="-25000" dirty="0"/>
              <a:t>10</a:t>
            </a:r>
            <a:r>
              <a:rPr lang="en-GB" dirty="0"/>
              <a:t> data from a busy road (Newport Road) going into Cardiff during 2019.</a:t>
            </a:r>
          </a:p>
        </p:txBody>
      </p:sp>
      <p:sp>
        <p:nvSpPr>
          <p:cNvPr id="3" name="Rectangle 2">
            <a:extLst>
              <a:ext uri="{FF2B5EF4-FFF2-40B4-BE49-F238E27FC236}">
                <a16:creationId xmlns:a16="http://schemas.microsoft.com/office/drawing/2014/main" id="{5EFAE7CC-20D2-4539-ADFD-0A1CFFC3A1B7}"/>
              </a:ext>
            </a:extLst>
          </p:cNvPr>
          <p:cNvSpPr/>
          <p:nvPr/>
        </p:nvSpPr>
        <p:spPr>
          <a:xfrm>
            <a:off x="827985" y="5852219"/>
            <a:ext cx="7416423" cy="646331"/>
          </a:xfrm>
          <a:prstGeom prst="rect">
            <a:avLst/>
          </a:prstGeom>
        </p:spPr>
        <p:txBody>
          <a:bodyPr wrap="square">
            <a:spAutoFit/>
          </a:bodyPr>
          <a:lstStyle/>
          <a:p>
            <a:r>
              <a:rPr lang="en-GB" b="1" dirty="0"/>
              <a:t>Can you suggest why are the PM</a:t>
            </a:r>
            <a:r>
              <a:rPr lang="en-GB" b="1" baseline="-25000" dirty="0"/>
              <a:t>10</a:t>
            </a:r>
            <a:r>
              <a:rPr lang="en-GB" b="1" dirty="0"/>
              <a:t> particulates much higher in the period March to May, than in July-December? </a:t>
            </a:r>
            <a:endParaRPr lang="en-GB" dirty="0"/>
          </a:p>
        </p:txBody>
      </p:sp>
      <p:pic>
        <p:nvPicPr>
          <p:cNvPr id="7" name="Graphic 21">
            <a:extLst>
              <a:ext uri="{FF2B5EF4-FFF2-40B4-BE49-F238E27FC236}">
                <a16:creationId xmlns:a16="http://schemas.microsoft.com/office/drawing/2014/main" id="{A7E13F91-12A5-4EF4-88CF-F58973B6312F}"/>
              </a:ext>
            </a:extLst>
          </p:cNvPr>
          <p:cNvPicPr/>
          <p:nvPr/>
        </p:nvPicPr>
        <p:blipFill>
          <a:blip r:embed="rId3">
            <a:extLst>
              <a:ext uri="{96DAC541-7B7A-43D3-8B79-37D633B846F1}">
                <asvg:svgBlip xmlns:asvg="http://schemas.microsoft.com/office/drawing/2016/SVG/main" r:embed="rId4"/>
              </a:ext>
            </a:extLst>
          </a:blip>
          <a:stretch>
            <a:fillRect/>
          </a:stretch>
        </p:blipFill>
        <p:spPr>
          <a:xfrm>
            <a:off x="1057359" y="1742084"/>
            <a:ext cx="7416423" cy="3868672"/>
          </a:xfrm>
          <a:prstGeom prst="rect">
            <a:avLst/>
          </a:prstGeom>
        </p:spPr>
      </p:pic>
    </p:spTree>
    <p:extLst>
      <p:ext uri="{BB962C8B-B14F-4D97-AF65-F5344CB8AC3E}">
        <p14:creationId xmlns:p14="http://schemas.microsoft.com/office/powerpoint/2010/main" val="116339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DC5683-39AD-4325-9E70-E93A77B3F5F4}"/>
              </a:ext>
            </a:extLst>
          </p:cNvPr>
          <p:cNvPicPr>
            <a:picLocks noChangeAspect="1"/>
          </p:cNvPicPr>
          <p:nvPr/>
        </p:nvPicPr>
        <p:blipFill>
          <a:blip r:embed="rId2"/>
          <a:stretch>
            <a:fillRect/>
          </a:stretch>
        </p:blipFill>
        <p:spPr>
          <a:xfrm>
            <a:off x="1115616" y="5256741"/>
            <a:ext cx="1919335" cy="561315"/>
          </a:xfrm>
          <a:prstGeom prst="rect">
            <a:avLst/>
          </a:prstGeom>
        </p:spPr>
      </p:pic>
      <p:pic>
        <p:nvPicPr>
          <p:cNvPr id="4" name="Picture 3">
            <a:extLst>
              <a:ext uri="{FF2B5EF4-FFF2-40B4-BE49-F238E27FC236}">
                <a16:creationId xmlns:a16="http://schemas.microsoft.com/office/drawing/2014/main" id="{52ADAA6F-0C00-4F4C-9433-2FBA977130E6}"/>
              </a:ext>
            </a:extLst>
          </p:cNvPr>
          <p:cNvPicPr>
            <a:picLocks noChangeAspect="1"/>
          </p:cNvPicPr>
          <p:nvPr/>
        </p:nvPicPr>
        <p:blipFill>
          <a:blip r:embed="rId3"/>
          <a:stretch>
            <a:fillRect/>
          </a:stretch>
        </p:blipFill>
        <p:spPr>
          <a:xfrm>
            <a:off x="6691827" y="4994190"/>
            <a:ext cx="1267485" cy="1086416"/>
          </a:xfrm>
          <a:prstGeom prst="rect">
            <a:avLst/>
          </a:prstGeom>
        </p:spPr>
      </p:pic>
      <p:pic>
        <p:nvPicPr>
          <p:cNvPr id="6" name="Picture 5">
            <a:extLst>
              <a:ext uri="{FF2B5EF4-FFF2-40B4-BE49-F238E27FC236}">
                <a16:creationId xmlns:a16="http://schemas.microsoft.com/office/drawing/2014/main" id="{0210F72D-501D-4A9F-AF2F-6965305FDC21}"/>
              </a:ext>
            </a:extLst>
          </p:cNvPr>
          <p:cNvPicPr>
            <a:picLocks noChangeAspect="1"/>
          </p:cNvPicPr>
          <p:nvPr/>
        </p:nvPicPr>
        <p:blipFill>
          <a:blip r:embed="rId4"/>
          <a:stretch>
            <a:fillRect/>
          </a:stretch>
        </p:blipFill>
        <p:spPr>
          <a:xfrm>
            <a:off x="3923928" y="5256741"/>
            <a:ext cx="1846907" cy="615636"/>
          </a:xfrm>
          <a:prstGeom prst="rect">
            <a:avLst/>
          </a:prstGeom>
        </p:spPr>
      </p:pic>
      <p:sp>
        <p:nvSpPr>
          <p:cNvPr id="5" name="Rectangle 4">
            <a:extLst>
              <a:ext uri="{FF2B5EF4-FFF2-40B4-BE49-F238E27FC236}">
                <a16:creationId xmlns:a16="http://schemas.microsoft.com/office/drawing/2014/main" id="{3C9F1AF2-E7E8-437E-A00C-43F4257594E7}"/>
              </a:ext>
            </a:extLst>
          </p:cNvPr>
          <p:cNvSpPr/>
          <p:nvPr/>
        </p:nvSpPr>
        <p:spPr>
          <a:xfrm>
            <a:off x="1136620" y="1039944"/>
            <a:ext cx="7316157" cy="3139321"/>
          </a:xfrm>
          <a:prstGeom prst="rect">
            <a:avLst/>
          </a:prstGeom>
        </p:spPr>
        <p:txBody>
          <a:bodyPr wrap="square">
            <a:spAutoFit/>
          </a:bodyPr>
          <a:lstStyle/>
          <a:p>
            <a:pPr algn="ctr">
              <a:spcAft>
                <a:spcPts val="0"/>
              </a:spcAft>
            </a:pPr>
            <a:r>
              <a:rPr lang="en-GB" dirty="0">
                <a:latin typeface="Calibri" panose="020F0502020204030204" pitchFamily="34" charset="0"/>
                <a:ea typeface="Calibri" panose="020F0502020204030204" pitchFamily="34" charset="0"/>
              </a:rPr>
              <a:t>This resource is based on work by </a:t>
            </a:r>
          </a:p>
          <a:p>
            <a:pPr algn="ctr">
              <a:spcAft>
                <a:spcPts val="0"/>
              </a:spcAft>
            </a:pPr>
            <a:r>
              <a:rPr lang="en-GB" dirty="0">
                <a:latin typeface="Calibri" panose="020F0502020204030204" pitchFamily="34" charset="0"/>
                <a:ea typeface="Calibri" panose="020F0502020204030204" pitchFamily="34" charset="0"/>
              </a:rPr>
              <a:t>Prof. Dudley Shallcross, </a:t>
            </a:r>
            <a:r>
              <a:rPr lang="en-GB" dirty="0" err="1">
                <a:latin typeface="Calibri" panose="020F0502020204030204" pitchFamily="34" charset="0"/>
                <a:ea typeface="Calibri" panose="020F0502020204030204" pitchFamily="34" charset="0"/>
              </a:rPr>
              <a:t>Dr.</a:t>
            </a:r>
            <a:r>
              <a:rPr lang="en-GB" dirty="0">
                <a:latin typeface="Calibri" panose="020F0502020204030204" pitchFamily="34" charset="0"/>
                <a:ea typeface="Calibri" panose="020F0502020204030204" pitchFamily="34" charset="0"/>
              </a:rPr>
              <a:t> Anwar Khan, </a:t>
            </a:r>
            <a:r>
              <a:rPr lang="en-GB" dirty="0" err="1">
                <a:latin typeface="Calibri" panose="020F0502020204030204" pitchFamily="34" charset="0"/>
                <a:ea typeface="Calibri" panose="020F0502020204030204" pitchFamily="34" charset="0"/>
              </a:rPr>
              <a:t>Dr.</a:t>
            </a:r>
            <a:r>
              <a:rPr lang="en-GB" dirty="0">
                <a:latin typeface="Calibri" panose="020F0502020204030204" pitchFamily="34" charset="0"/>
                <a:ea typeface="Calibri" panose="020F0502020204030204" pitchFamily="34" charset="0"/>
              </a:rPr>
              <a:t> James Matthews, Rayne Holland,</a:t>
            </a:r>
          </a:p>
          <a:p>
            <a:pPr algn="ctr">
              <a:spcAft>
                <a:spcPts val="0"/>
              </a:spcAft>
            </a:pPr>
            <a:r>
              <a:rPr lang="en-GB" dirty="0">
                <a:latin typeface="Calibri" panose="020F0502020204030204" pitchFamily="34" charset="0"/>
                <a:ea typeface="Calibri" panose="020F0502020204030204" pitchFamily="34" charset="0"/>
              </a:rPr>
              <a:t>of the Atmospheric Chemistry Research Group (ACRG), University of Bristol.</a:t>
            </a:r>
          </a:p>
          <a:p>
            <a:pPr algn="ctr">
              <a:spcAft>
                <a:spcPts val="0"/>
              </a:spcAft>
            </a:pPr>
            <a:endParaRPr lang="en-GB" dirty="0">
              <a:latin typeface="Calibri" panose="020F0502020204030204" pitchFamily="34" charset="0"/>
              <a:ea typeface="Calibri" panose="020F0502020204030204" pitchFamily="34" charset="0"/>
            </a:endParaRPr>
          </a:p>
          <a:p>
            <a:pPr algn="ctr"/>
            <a:r>
              <a:rPr lang="en-GB" dirty="0"/>
              <a:t>Data sets extraction and  graphs generated by </a:t>
            </a:r>
          </a:p>
          <a:p>
            <a:pPr algn="ctr"/>
            <a:r>
              <a:rPr lang="en-GB" dirty="0"/>
              <a:t>Tim Harrison &amp; </a:t>
            </a:r>
            <a:r>
              <a:rPr lang="en-GB" dirty="0" err="1"/>
              <a:t>Dr.</a:t>
            </a:r>
            <a:r>
              <a:rPr lang="en-GB" dirty="0"/>
              <a:t> Jonathan Furze,</a:t>
            </a:r>
          </a:p>
          <a:p>
            <a:pPr algn="ctr"/>
            <a:r>
              <a:rPr lang="en-GB" dirty="0">
                <a:latin typeface="Calibri" panose="020F0502020204030204" pitchFamily="34" charset="0"/>
                <a:ea typeface="Calibri" panose="020F0502020204030204" pitchFamily="34" charset="0"/>
              </a:rPr>
              <a:t>Bristol </a:t>
            </a:r>
            <a:r>
              <a:rPr lang="en-GB" dirty="0" err="1">
                <a:latin typeface="Calibri" panose="020F0502020204030204" pitchFamily="34" charset="0"/>
                <a:ea typeface="Calibri" panose="020F0502020204030204" pitchFamily="34" charset="0"/>
              </a:rPr>
              <a:t>ChemLabS</a:t>
            </a:r>
            <a:r>
              <a:rPr lang="en-GB" dirty="0">
                <a:latin typeface="Calibri" panose="020F0502020204030204" pitchFamily="34" charset="0"/>
                <a:ea typeface="Calibri" panose="020F0502020204030204" pitchFamily="34" charset="0"/>
              </a:rPr>
              <a:t> University of Bristol.</a:t>
            </a:r>
          </a:p>
          <a:p>
            <a:pPr algn="ctr"/>
            <a:endParaRPr lang="en-GB" dirty="0"/>
          </a:p>
          <a:p>
            <a:pPr algn="ctr"/>
            <a:r>
              <a:rPr lang="en-GB" dirty="0"/>
              <a:t>PowerPoint created by </a:t>
            </a:r>
          </a:p>
          <a:p>
            <a:pPr algn="ctr"/>
            <a:r>
              <a:rPr lang="en-GB" dirty="0" err="1"/>
              <a:t>Dr.</a:t>
            </a:r>
            <a:r>
              <a:rPr lang="en-GB" dirty="0"/>
              <a:t> Alison Trew,</a:t>
            </a:r>
          </a:p>
          <a:p>
            <a:pPr algn="ctr"/>
            <a:r>
              <a:rPr lang="en-GB" dirty="0"/>
              <a:t>Primary Science Teaching Trust</a:t>
            </a:r>
          </a:p>
        </p:txBody>
      </p:sp>
    </p:spTree>
    <p:extLst>
      <p:ext uri="{BB962C8B-B14F-4D97-AF65-F5344CB8AC3E}">
        <p14:creationId xmlns:p14="http://schemas.microsoft.com/office/powerpoint/2010/main" val="84407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E9A4A2-6880-CE44-AEEE-591D319ED21F}"/>
              </a:ext>
            </a:extLst>
          </p:cNvPr>
          <p:cNvSpPr txBox="1"/>
          <p:nvPr/>
        </p:nvSpPr>
        <p:spPr>
          <a:xfrm>
            <a:off x="860425" y="474663"/>
            <a:ext cx="7699375" cy="2563812"/>
          </a:xfrm>
          <a:prstGeom prst="rect">
            <a:avLst/>
          </a:prstGeom>
          <a:noFill/>
        </p:spPr>
        <p:txBody>
          <a:bodyPr>
            <a:spAutoFit/>
          </a:bodyPr>
          <a:lstStyle/>
          <a:p>
            <a:pPr algn="just" eaLnBrk="1" fontAlgn="auto" hangingPunct="1">
              <a:spcBef>
                <a:spcPts val="0"/>
              </a:spcBef>
              <a:spcAft>
                <a:spcPts val="0"/>
              </a:spcAft>
              <a:defRPr/>
            </a:pPr>
            <a:r>
              <a:rPr lang="en-US" sz="1662" dirty="0">
                <a:solidFill>
                  <a:prstClr val="black"/>
                </a:solidFill>
                <a:latin typeface="Calibri"/>
                <a:cs typeface="+mn-cs"/>
              </a:rPr>
              <a:t>For more information on the Primary Science Teaching Trust and access to a large selection of PSTT resources, visit our website:</a:t>
            </a:r>
          </a:p>
          <a:p>
            <a:pPr eaLnBrk="1" fontAlgn="auto" hangingPunct="1">
              <a:spcBef>
                <a:spcPts val="0"/>
              </a:spcBef>
              <a:spcAft>
                <a:spcPts val="0"/>
              </a:spcAft>
              <a:defRPr/>
            </a:pPr>
            <a:r>
              <a:rPr lang="en-US" sz="1662" dirty="0">
                <a:solidFill>
                  <a:prstClr val="black"/>
                </a:solidFill>
                <a:latin typeface="Calibri"/>
                <a:cs typeface="+mn-cs"/>
              </a:rPr>
              <a:t>					</a:t>
            </a: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					</a:t>
            </a:r>
            <a:r>
              <a:rPr lang="en-US" sz="2585" dirty="0">
                <a:solidFill>
                  <a:prstClr val="black"/>
                </a:solidFill>
                <a:latin typeface="Calibri"/>
                <a:cs typeface="+mn-cs"/>
                <a:hlinkClick r:id="rId3"/>
              </a:rPr>
              <a:t>pstt.org.uk</a:t>
            </a:r>
            <a:r>
              <a:rPr lang="en-US" sz="1662" dirty="0">
                <a:solidFill>
                  <a:prstClr val="black"/>
                </a:solidFill>
                <a:latin typeface="Calibri"/>
                <a:cs typeface="+mn-cs"/>
              </a:rPr>
              <a:t>	               	</a:t>
            </a: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r>
              <a:rPr lang="en-US" sz="1292" dirty="0">
                <a:solidFill>
                  <a:prstClr val="black"/>
                </a:solidFill>
                <a:latin typeface="Calibri"/>
                <a:cs typeface="+mn-cs"/>
              </a:rPr>
              <a:t>	</a:t>
            </a: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           /primaryscienceteachingtrust   	                  @pstt_whyhow</a:t>
            </a:r>
          </a:p>
        </p:txBody>
      </p:sp>
      <p:sp>
        <p:nvSpPr>
          <p:cNvPr id="5" name="TextBox 4">
            <a:extLst>
              <a:ext uri="{FF2B5EF4-FFF2-40B4-BE49-F238E27FC236}">
                <a16:creationId xmlns:a16="http://schemas.microsoft.com/office/drawing/2014/main" id="{4584F431-925B-DF48-ABCE-5F631F96B627}"/>
              </a:ext>
            </a:extLst>
          </p:cNvPr>
          <p:cNvSpPr txBox="1"/>
          <p:nvPr/>
        </p:nvSpPr>
        <p:spPr>
          <a:xfrm>
            <a:off x="877919" y="3248697"/>
            <a:ext cx="7700385" cy="3039550"/>
          </a:xfrm>
          <a:prstGeom prst="rect">
            <a:avLst/>
          </a:prstGeom>
          <a:noFill/>
        </p:spPr>
        <p:txBody>
          <a:bodyPr>
            <a:spAutoFit/>
          </a:bodyPr>
          <a:lstStyle/>
          <a:p>
            <a:pPr algn="just" eaLnBrk="1" fontAlgn="auto" hangingPunct="1">
              <a:spcBef>
                <a:spcPts val="0"/>
              </a:spcBef>
              <a:spcAft>
                <a:spcPts val="0"/>
              </a:spcAft>
              <a:defRPr/>
            </a:pPr>
            <a:r>
              <a:rPr lang="en-US" sz="1662" dirty="0">
                <a:solidFill>
                  <a:prstClr val="black"/>
                </a:solidFill>
                <a:latin typeface="Calibri"/>
                <a:cs typeface="+mn-cs"/>
              </a:rPr>
              <a:t>To help you find high quality resources to support your primary science teaching quickly and easily, we provide links to excellent resources for teachers, children and families on our Wow Science website :</a:t>
            </a:r>
          </a:p>
          <a:p>
            <a:pPr lvl="8" algn="ctr">
              <a:defRPr/>
            </a:pPr>
            <a:endParaRPr lang="en-US" sz="1662" dirty="0">
              <a:solidFill>
                <a:prstClr val="black"/>
              </a:solidFill>
              <a:latin typeface="Calibri"/>
              <a:cs typeface="+mn-cs"/>
            </a:endParaRPr>
          </a:p>
          <a:p>
            <a:pPr lvl="8" algn="ctr">
              <a:defRPr/>
            </a:pPr>
            <a:r>
              <a:rPr lang="en-US" sz="2585" dirty="0">
                <a:solidFill>
                  <a:prstClr val="black"/>
                </a:solidFill>
                <a:latin typeface="Calibri"/>
                <a:cs typeface="+mn-cs"/>
                <a:hlinkClick r:id="rId4"/>
              </a:rPr>
              <a:t>wowscience.co.uk</a:t>
            </a:r>
            <a:endParaRPr lang="en-US" sz="1662" dirty="0">
              <a:solidFill>
                <a:prstClr val="black"/>
              </a:solidFill>
              <a:latin typeface="Calibri"/>
              <a:cs typeface="+mn-cs"/>
            </a:endParaRP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and we regularly provide further suggestions on how to use these in the classroom through social media platforms:</a:t>
            </a:r>
          </a:p>
          <a:p>
            <a:pPr eaLnBrk="1" fontAlgn="auto" hangingPunct="1">
              <a:spcBef>
                <a:spcPts val="0"/>
              </a:spcBef>
              <a:spcAft>
                <a:spcPts val="0"/>
              </a:spcAft>
              <a:defRPr/>
            </a:pPr>
            <a:endParaRPr lang="en-US" sz="1108" dirty="0">
              <a:solidFill>
                <a:prstClr val="black"/>
              </a:solidFill>
              <a:latin typeface="Calibri"/>
              <a:cs typeface="+mn-cs"/>
            </a:endParaRPr>
          </a:p>
          <a:p>
            <a:pPr eaLnBrk="1" fontAlgn="auto" hangingPunct="1">
              <a:spcBef>
                <a:spcPts val="554"/>
              </a:spcBef>
              <a:spcAft>
                <a:spcPts val="0"/>
              </a:spcAft>
              <a:defRPr/>
            </a:pPr>
            <a:r>
              <a:rPr lang="en-US" sz="1662" dirty="0">
                <a:solidFill>
                  <a:prstClr val="black"/>
                </a:solidFill>
                <a:latin typeface="Calibri"/>
                <a:cs typeface="+mn-cs"/>
              </a:rPr>
              <a:t>           /wowscience	                                                    @WowScienceHQ</a:t>
            </a:r>
          </a:p>
        </p:txBody>
      </p:sp>
      <p:pic>
        <p:nvPicPr>
          <p:cNvPr id="93188" name="Picture 5">
            <a:extLst>
              <a:ext uri="{FF2B5EF4-FFF2-40B4-BE49-F238E27FC236}">
                <a16:creationId xmlns:a16="http://schemas.microsoft.com/office/drawing/2014/main" id="{35BCBFE1-B72C-433C-B909-65710B20F9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8863" y="2667000"/>
            <a:ext cx="38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6">
            <a:extLst>
              <a:ext uri="{FF2B5EF4-FFF2-40B4-BE49-F238E27FC236}">
                <a16:creationId xmlns:a16="http://schemas.microsoft.com/office/drawing/2014/main" id="{819447FE-1D06-4F16-8525-6703CA5DBD8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10113" y="2667000"/>
            <a:ext cx="39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7">
            <a:extLst>
              <a:ext uri="{FF2B5EF4-FFF2-40B4-BE49-F238E27FC236}">
                <a16:creationId xmlns:a16="http://schemas.microsoft.com/office/drawing/2014/main" id="{F0A876D2-D77F-4E0A-BBF0-E1BC721849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8863" y="5876925"/>
            <a:ext cx="38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8">
            <a:extLst>
              <a:ext uri="{FF2B5EF4-FFF2-40B4-BE49-F238E27FC236}">
                <a16:creationId xmlns:a16="http://schemas.microsoft.com/office/drawing/2014/main" id="{EBB14128-CC9D-423B-8E80-9196B657E20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10113" y="5876925"/>
            <a:ext cx="39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10">
            <a:extLst>
              <a:ext uri="{FF2B5EF4-FFF2-40B4-BE49-F238E27FC236}">
                <a16:creationId xmlns:a16="http://schemas.microsoft.com/office/drawing/2014/main" id="{A3360E3D-1125-4B06-9C99-EE21CA9EF31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22550" y="1189038"/>
            <a:ext cx="15097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12">
            <a:extLst>
              <a:ext uri="{FF2B5EF4-FFF2-40B4-BE49-F238E27FC236}">
                <a16:creationId xmlns:a16="http://schemas.microsoft.com/office/drawing/2014/main" id="{6B64195F-AD05-49F9-AE5E-38DEA2294FF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78100" y="4160838"/>
            <a:ext cx="15986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9E30B-5150-4DAD-A849-153BEF40481F}"/>
              </a:ext>
            </a:extLst>
          </p:cNvPr>
          <p:cNvSpPr txBox="1"/>
          <p:nvPr/>
        </p:nvSpPr>
        <p:spPr>
          <a:xfrm>
            <a:off x="539552" y="1196752"/>
            <a:ext cx="7632848" cy="5047536"/>
          </a:xfrm>
          <a:prstGeom prst="rect">
            <a:avLst/>
          </a:prstGeom>
          <a:noFill/>
        </p:spPr>
        <p:txBody>
          <a:bodyPr wrap="square" rtlCol="0">
            <a:spAutoFit/>
          </a:bodyPr>
          <a:lstStyle/>
          <a:p>
            <a:r>
              <a:rPr lang="en-GB" sz="1400" b="1" dirty="0"/>
              <a:t>Interpreting data</a:t>
            </a:r>
            <a:endParaRPr lang="en-GB" sz="1400" i="1" dirty="0"/>
          </a:p>
          <a:p>
            <a:r>
              <a:rPr lang="en-GB" sz="1400" dirty="0"/>
              <a:t>Once children understand what air pollutants are and why it is important to monitor them, show examples of data (graphs). Questions to ask the children are suggested. There are 8 graphs. Children could work in small groups looking at one graph and share their conclusions with the class, or the whole class could work through all of the graphs. </a:t>
            </a:r>
            <a:r>
              <a:rPr lang="en-GB" sz="1400" i="1" dirty="0"/>
              <a:t>We estimate this this could take approx. 1 hour.</a:t>
            </a:r>
          </a:p>
          <a:p>
            <a:endParaRPr lang="en-GB" sz="1400" dirty="0"/>
          </a:p>
          <a:p>
            <a:r>
              <a:rPr lang="en-GB" sz="1400" b="1" dirty="0"/>
              <a:t>Aim/Learning objectives of slides</a:t>
            </a:r>
            <a:r>
              <a:rPr lang="en-GB" sz="1400" dirty="0"/>
              <a:t>: to interpret line graphs and scatter graphs, to use real scientific data to answer questions and draw conclusions.</a:t>
            </a:r>
          </a:p>
          <a:p>
            <a:endParaRPr lang="en-GB" sz="1400" dirty="0"/>
          </a:p>
          <a:p>
            <a:r>
              <a:rPr lang="en-GB" sz="1400" b="1" dirty="0"/>
              <a:t>Notes on units</a:t>
            </a:r>
          </a:p>
          <a:p>
            <a:r>
              <a:rPr lang="en-GB" sz="1400" dirty="0"/>
              <a:t>Pollutants are measured in µg/m3, i.e. the mass (micrograms) of a substance in a cubic metre of air. You could use metre rulers/canes to show children a cubic metre. To convey an appreciation of the scale of micrograms (µg) compared with milligrams (mg), grams (g) and kilograms (kg), provide 1 g and 1 kg weights for children to hold (one in each hand). Explain that: 1 g = 1/1000th 1 kg. Next, can they imagine 1/1000th of 1 g (=1 mg)? Can they imagine 1/1,000,000th of the 1 g weight (= 1 µg)?</a:t>
            </a:r>
          </a:p>
          <a:p>
            <a:endParaRPr lang="en-GB" sz="1400" b="1" dirty="0"/>
          </a:p>
          <a:p>
            <a:r>
              <a:rPr lang="en-GB" sz="1400" b="1" dirty="0"/>
              <a:t>Slides</a:t>
            </a:r>
          </a:p>
          <a:p>
            <a:r>
              <a:rPr lang="en-GB" sz="1400" dirty="0"/>
              <a:t>2-5	Benzene (C</a:t>
            </a:r>
            <a:r>
              <a:rPr lang="en-GB" sz="1400" baseline="-25000" dirty="0"/>
              <a:t>6</a:t>
            </a:r>
            <a:r>
              <a:rPr lang="en-GB" sz="1400" dirty="0"/>
              <a:t>H</a:t>
            </a:r>
            <a:r>
              <a:rPr lang="en-GB" sz="1400" baseline="-25000" dirty="0"/>
              <a:t>6</a:t>
            </a:r>
            <a:r>
              <a:rPr lang="en-GB" sz="1400" dirty="0"/>
              <a:t>)</a:t>
            </a:r>
          </a:p>
          <a:p>
            <a:r>
              <a:rPr lang="en-GB" sz="1400" dirty="0"/>
              <a:t>6	Nitrogen oxides (NO and NO</a:t>
            </a:r>
            <a:r>
              <a:rPr lang="en-GB" sz="1400" baseline="-25000" dirty="0"/>
              <a:t>2</a:t>
            </a:r>
            <a:r>
              <a:rPr lang="en-GB" sz="1400" dirty="0"/>
              <a:t>)</a:t>
            </a:r>
          </a:p>
          <a:p>
            <a:r>
              <a:rPr lang="en-GB" sz="1400" dirty="0"/>
              <a:t>7	Carbon monoxide (CO)</a:t>
            </a:r>
          </a:p>
          <a:p>
            <a:r>
              <a:rPr lang="en-GB" sz="1400" dirty="0"/>
              <a:t>8	Ozone (O</a:t>
            </a:r>
            <a:r>
              <a:rPr lang="en-GB" sz="1400" baseline="-25000" dirty="0"/>
              <a:t>3</a:t>
            </a:r>
            <a:r>
              <a:rPr lang="en-GB" sz="1400" dirty="0"/>
              <a:t>)</a:t>
            </a:r>
          </a:p>
          <a:p>
            <a:r>
              <a:rPr lang="en-GB" sz="1400" dirty="0"/>
              <a:t>9	Sulfur dioxide (SO</a:t>
            </a:r>
            <a:r>
              <a:rPr lang="en-GB" sz="1400" baseline="-25000" dirty="0"/>
              <a:t>2</a:t>
            </a:r>
            <a:r>
              <a:rPr lang="en-GB" sz="1400" dirty="0"/>
              <a:t>)</a:t>
            </a:r>
          </a:p>
          <a:p>
            <a:r>
              <a:rPr lang="en-GB" sz="1400" dirty="0"/>
              <a:t>10	Particulates (PM</a:t>
            </a:r>
            <a:r>
              <a:rPr lang="en-GB" sz="1400" baseline="-25000" dirty="0"/>
              <a:t>10 </a:t>
            </a:r>
            <a:r>
              <a:rPr lang="en-GB" sz="1400" dirty="0"/>
              <a:t>and PM</a:t>
            </a:r>
            <a:r>
              <a:rPr lang="en-GB" sz="1400" baseline="-25000" dirty="0"/>
              <a:t>2.5</a:t>
            </a:r>
            <a:r>
              <a:rPr lang="en-GB" sz="1400" dirty="0"/>
              <a:t>)</a:t>
            </a:r>
          </a:p>
        </p:txBody>
      </p:sp>
      <p:sp>
        <p:nvSpPr>
          <p:cNvPr id="4" name="Text Placeholder 3">
            <a:extLst>
              <a:ext uri="{FF2B5EF4-FFF2-40B4-BE49-F238E27FC236}">
                <a16:creationId xmlns:a16="http://schemas.microsoft.com/office/drawing/2014/main" id="{C254FB3B-F226-43F7-9F2E-2B6E12584DBD}"/>
              </a:ext>
            </a:extLst>
          </p:cNvPr>
          <p:cNvSpPr>
            <a:spLocks noGrp="1"/>
          </p:cNvSpPr>
          <p:nvPr>
            <p:ph type="body" idx="1"/>
          </p:nvPr>
        </p:nvSpPr>
        <p:spPr/>
        <p:txBody>
          <a:bodyPr/>
          <a:lstStyle/>
          <a:p>
            <a:r>
              <a:rPr lang="en-GB" dirty="0"/>
              <a:t>Overview for Teachers</a:t>
            </a:r>
          </a:p>
        </p:txBody>
      </p:sp>
    </p:spTree>
    <p:extLst>
      <p:ext uri="{BB962C8B-B14F-4D97-AF65-F5344CB8AC3E}">
        <p14:creationId xmlns:p14="http://schemas.microsoft.com/office/powerpoint/2010/main" val="183133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9CB1D9-9D28-4FA0-B0FB-A7AFE4B0DF14}"/>
              </a:ext>
            </a:extLst>
          </p:cNvPr>
          <p:cNvSpPr txBox="1"/>
          <p:nvPr/>
        </p:nvSpPr>
        <p:spPr>
          <a:xfrm>
            <a:off x="3060000" y="288000"/>
            <a:ext cx="3567836" cy="646331"/>
          </a:xfrm>
          <a:prstGeom prst="rect">
            <a:avLst/>
          </a:prstGeom>
          <a:noFill/>
        </p:spPr>
        <p:txBody>
          <a:bodyPr wrap="none" rtlCol="0">
            <a:spAutoFit/>
          </a:bodyPr>
          <a:lstStyle/>
          <a:p>
            <a:r>
              <a:rPr lang="en-GB" sz="3600" dirty="0"/>
              <a:t>1. Benzene </a:t>
            </a:r>
            <a:r>
              <a:rPr lang="en-GB" sz="3600" dirty="0">
                <a:latin typeface="Calibri" panose="020F0502020204030204" pitchFamily="34" charset="0"/>
                <a:ea typeface="DengXian" panose="02010600030101010101" pitchFamily="2" charset="-122"/>
                <a:cs typeface="Calibri" panose="020F0502020204030204" pitchFamily="34" charset="0"/>
              </a:rPr>
              <a:t>(C</a:t>
            </a:r>
            <a:r>
              <a:rPr lang="en-GB" sz="3600" baseline="-25000" dirty="0">
                <a:latin typeface="Calibri" panose="020F0502020204030204" pitchFamily="34" charset="0"/>
                <a:ea typeface="DengXian" panose="02010600030101010101" pitchFamily="2" charset="-122"/>
                <a:cs typeface="Calibri" panose="020F0502020204030204" pitchFamily="34" charset="0"/>
              </a:rPr>
              <a:t>6</a:t>
            </a:r>
            <a:r>
              <a:rPr lang="en-GB" sz="3600" dirty="0">
                <a:latin typeface="Calibri" panose="020F0502020204030204" pitchFamily="34" charset="0"/>
                <a:ea typeface="DengXian" panose="02010600030101010101" pitchFamily="2" charset="-122"/>
                <a:cs typeface="Calibri" panose="020F0502020204030204" pitchFamily="34" charset="0"/>
              </a:rPr>
              <a:t>H</a:t>
            </a:r>
            <a:r>
              <a:rPr lang="en-GB" sz="3600" baseline="-25000" dirty="0">
                <a:latin typeface="Calibri" panose="020F0502020204030204" pitchFamily="34" charset="0"/>
                <a:ea typeface="DengXian" panose="02010600030101010101" pitchFamily="2" charset="-122"/>
                <a:cs typeface="Calibri" panose="020F0502020204030204" pitchFamily="34" charset="0"/>
              </a:rPr>
              <a:t>6</a:t>
            </a:r>
            <a:r>
              <a:rPr lang="en-GB" sz="3600" dirty="0">
                <a:latin typeface="Calibri" panose="020F0502020204030204" pitchFamily="34" charset="0"/>
                <a:ea typeface="DengXian" panose="02010600030101010101" pitchFamily="2" charset="-122"/>
                <a:cs typeface="Calibri" panose="020F0502020204030204" pitchFamily="34" charset="0"/>
              </a:rPr>
              <a:t>)</a:t>
            </a:r>
            <a:r>
              <a:rPr lang="en-GB" sz="3600" dirty="0"/>
              <a:t> </a:t>
            </a:r>
          </a:p>
        </p:txBody>
      </p:sp>
      <p:sp>
        <p:nvSpPr>
          <p:cNvPr id="6" name="Rectangle 5">
            <a:extLst>
              <a:ext uri="{FF2B5EF4-FFF2-40B4-BE49-F238E27FC236}">
                <a16:creationId xmlns:a16="http://schemas.microsoft.com/office/drawing/2014/main" id="{DE58A524-480C-4816-8736-428E9FAD8A3D}"/>
              </a:ext>
            </a:extLst>
          </p:cNvPr>
          <p:cNvSpPr/>
          <p:nvPr/>
        </p:nvSpPr>
        <p:spPr>
          <a:xfrm>
            <a:off x="1341739" y="1115890"/>
            <a:ext cx="6974677"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Calibri" panose="020F0502020204030204" pitchFamily="34" charset="0"/>
              </a:rPr>
              <a:t>Daily average benzene level (micrograms per cubic metre) measured at Marylebone Road in London from 2000 to 2020.</a:t>
            </a:r>
            <a:endParaRPr lang="en-GB" sz="1600" dirty="0">
              <a:effectLst/>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8" name="Chart 7">
            <a:extLst>
              <a:ext uri="{FF2B5EF4-FFF2-40B4-BE49-F238E27FC236}">
                <a16:creationId xmlns:a16="http://schemas.microsoft.com/office/drawing/2014/main" id="{C0501A90-CCAE-4B2F-895C-5436832CC061}"/>
              </a:ext>
            </a:extLst>
          </p:cNvPr>
          <p:cNvGraphicFramePr/>
          <p:nvPr>
            <p:extLst>
              <p:ext uri="{D42A27DB-BD31-4B8C-83A1-F6EECF244321}">
                <p14:modId xmlns:p14="http://schemas.microsoft.com/office/powerpoint/2010/main" val="3221853000"/>
              </p:ext>
            </p:extLst>
          </p:nvPr>
        </p:nvGraphicFramePr>
        <p:xfrm>
          <a:off x="1192673" y="1340768"/>
          <a:ext cx="7272808" cy="440134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7B6E2A22-5626-478B-A01B-8F33BC01D0E3}"/>
              </a:ext>
            </a:extLst>
          </p:cNvPr>
          <p:cNvSpPr/>
          <p:nvPr/>
        </p:nvSpPr>
        <p:spPr>
          <a:xfrm>
            <a:off x="2267744" y="5770799"/>
            <a:ext cx="5144135" cy="774507"/>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DengXian" panose="02010600030101010101" pitchFamily="2" charset="-122"/>
                <a:cs typeface="Calibri" panose="020F0502020204030204" pitchFamily="34" charset="0"/>
              </a:rPr>
              <a:t>What does this graph tell you about benzene levels?</a:t>
            </a:r>
            <a:endParaRPr lang="en-GB" sz="1600" dirty="0">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DengXian" panose="02010600030101010101" pitchFamily="2" charset="-122"/>
                <a:cs typeface="Calibri" panose="020F0502020204030204" pitchFamily="34" charset="0"/>
              </a:rPr>
              <a:t>Why do you think benzene levels have gone down?</a:t>
            </a:r>
            <a:endParaRPr lang="en-GB" sz="1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8535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58A524-480C-4816-8736-428E9FAD8A3D}"/>
              </a:ext>
            </a:extLst>
          </p:cNvPr>
          <p:cNvSpPr/>
          <p:nvPr/>
        </p:nvSpPr>
        <p:spPr>
          <a:xfrm>
            <a:off x="1360371" y="1111024"/>
            <a:ext cx="7200800" cy="671915"/>
          </a:xfrm>
          <a:prstGeom prst="rect">
            <a:avLst/>
          </a:prstGeom>
        </p:spPr>
        <p:txBody>
          <a:bodyPr wrap="square">
            <a:spAutoFit/>
          </a:bodyPr>
          <a:lstStyle/>
          <a:p>
            <a:pPr>
              <a:lnSpc>
                <a:spcPct val="107000"/>
              </a:lnSpc>
              <a:spcAft>
                <a:spcPts val="800"/>
              </a:spcAft>
            </a:pPr>
            <a:r>
              <a:rPr lang="en-GB" dirty="0"/>
              <a:t>Daily average benzene levels </a:t>
            </a:r>
            <a:r>
              <a:rPr lang="en-GB" dirty="0">
                <a:latin typeface="Calibri" panose="020F0502020204030204" pitchFamily="34" charset="0"/>
                <a:ea typeface="DengXian" panose="02010600030101010101" pitchFamily="2" charset="-122"/>
                <a:cs typeface="Calibri" panose="020F0502020204030204" pitchFamily="34" charset="0"/>
              </a:rPr>
              <a:t>(micrograms per cubic metre) </a:t>
            </a:r>
            <a:r>
              <a:rPr lang="en-GB" dirty="0"/>
              <a:t>measured at Marylebone Road in London in January </a:t>
            </a:r>
            <a:r>
              <a:rPr lang="en-GB" dirty="0">
                <a:solidFill>
                  <a:srgbClr val="0070C0"/>
                </a:solidFill>
              </a:rPr>
              <a:t>in 2000 </a:t>
            </a:r>
            <a:r>
              <a:rPr lang="en-GB" dirty="0"/>
              <a:t>and </a:t>
            </a:r>
            <a:r>
              <a:rPr lang="en-GB" dirty="0">
                <a:solidFill>
                  <a:schemeClr val="accent2"/>
                </a:solidFill>
              </a:rPr>
              <a:t>in 2020</a:t>
            </a:r>
            <a:r>
              <a:rPr lang="en-GB" dirty="0">
                <a:solidFill>
                  <a:schemeClr val="accent2"/>
                </a:solidFill>
                <a:latin typeface="Calibri" panose="020F0502020204030204" pitchFamily="34" charset="0"/>
                <a:ea typeface="DengXian" panose="02010600030101010101" pitchFamily="2" charset="-122"/>
                <a:cs typeface="Calibri" panose="020F0502020204030204" pitchFamily="34" charset="0"/>
              </a:rPr>
              <a:t>.</a:t>
            </a:r>
            <a:endParaRPr lang="en-GB" sz="1600" dirty="0">
              <a:solidFill>
                <a:schemeClr val="accent2"/>
              </a:solidFill>
              <a:effectLst/>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7" name="Chart 6">
            <a:extLst>
              <a:ext uri="{FF2B5EF4-FFF2-40B4-BE49-F238E27FC236}">
                <a16:creationId xmlns:a16="http://schemas.microsoft.com/office/drawing/2014/main" id="{4C722AC9-EDBF-4389-8EC4-81624B7CE651}"/>
              </a:ext>
            </a:extLst>
          </p:cNvPr>
          <p:cNvGraphicFramePr/>
          <p:nvPr>
            <p:extLst>
              <p:ext uri="{D42A27DB-BD31-4B8C-83A1-F6EECF244321}">
                <p14:modId xmlns:p14="http://schemas.microsoft.com/office/powerpoint/2010/main" val="1092522542"/>
              </p:ext>
            </p:extLst>
          </p:nvPr>
        </p:nvGraphicFramePr>
        <p:xfrm>
          <a:off x="1026314" y="1817404"/>
          <a:ext cx="7091371" cy="391911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CDC14535-0DDD-4F3F-A947-4AC2DA71E1EE}"/>
              </a:ext>
            </a:extLst>
          </p:cNvPr>
          <p:cNvSpPr/>
          <p:nvPr/>
        </p:nvSpPr>
        <p:spPr>
          <a:xfrm>
            <a:off x="611560" y="5901998"/>
            <a:ext cx="8399030" cy="584775"/>
          </a:xfrm>
          <a:prstGeom prst="rect">
            <a:avLst/>
          </a:prstGeom>
        </p:spPr>
        <p:txBody>
          <a:bodyPr wrap="square">
            <a:spAutoFit/>
          </a:bodyPr>
          <a:lstStyle/>
          <a:p>
            <a:pPr lvl="0" algn="just">
              <a:spcAft>
                <a:spcPts val="0"/>
              </a:spcAft>
            </a:pPr>
            <a:r>
              <a:rPr lang="en-GB" sz="1600" dirty="0">
                <a:latin typeface="Calibri" panose="020F0502020204030204" pitchFamily="34" charset="0"/>
                <a:ea typeface="DengXian" panose="02010600030101010101" pitchFamily="2" charset="-122"/>
              </a:rPr>
              <a:t>January 2020 has much lower levels of benzene than Jan 2000.</a:t>
            </a:r>
            <a:r>
              <a:rPr lang="en-GB" sz="1600" dirty="0">
                <a:latin typeface="Times New Roman" panose="02020603050405020304" pitchFamily="18" charset="0"/>
                <a:ea typeface="DengXian" panose="02010600030101010101" pitchFamily="2" charset="-122"/>
              </a:rPr>
              <a:t> </a:t>
            </a:r>
            <a:r>
              <a:rPr lang="en-GB" sz="1600" b="1" dirty="0">
                <a:latin typeface="Calibri" panose="020F0502020204030204" pitchFamily="34" charset="0"/>
                <a:ea typeface="DengXian" panose="02010600030101010101" pitchFamily="2" charset="-122"/>
              </a:rPr>
              <a:t>Why do you think this might be?</a:t>
            </a:r>
            <a:endParaRPr lang="en-GB" sz="1600" dirty="0">
              <a:latin typeface="Times New Roman" panose="02020603050405020304" pitchFamily="18" charset="0"/>
              <a:ea typeface="DengXian" panose="02010600030101010101" pitchFamily="2" charset="-122"/>
            </a:endParaRPr>
          </a:p>
          <a:p>
            <a:pPr lvl="0" algn="just">
              <a:spcAft>
                <a:spcPts val="0"/>
              </a:spcAft>
            </a:pPr>
            <a:r>
              <a:rPr lang="en-GB" sz="1600" dirty="0">
                <a:latin typeface="Calibri" panose="020F0502020204030204" pitchFamily="34" charset="0"/>
                <a:ea typeface="DengXian" panose="02010600030101010101" pitchFamily="2" charset="-122"/>
              </a:rPr>
              <a:t>There is a lot more variability (change) in January 2000. </a:t>
            </a:r>
            <a:r>
              <a:rPr lang="en-GB" sz="1600" b="1" dirty="0">
                <a:latin typeface="Calibri" panose="020F0502020204030204" pitchFamily="34" charset="0"/>
                <a:ea typeface="DengXian" panose="02010600030101010101" pitchFamily="2" charset="-122"/>
              </a:rPr>
              <a:t>Why do you think this might be?</a:t>
            </a:r>
            <a:endParaRPr lang="en-GB" sz="1600" dirty="0">
              <a:latin typeface="Times New Roman" panose="02020603050405020304" pitchFamily="18" charset="0"/>
              <a:ea typeface="DengXian" panose="02010600030101010101" pitchFamily="2" charset="-122"/>
            </a:endParaRPr>
          </a:p>
        </p:txBody>
      </p:sp>
      <p:sp>
        <p:nvSpPr>
          <p:cNvPr id="8" name="TextBox 7">
            <a:extLst>
              <a:ext uri="{FF2B5EF4-FFF2-40B4-BE49-F238E27FC236}">
                <a16:creationId xmlns:a16="http://schemas.microsoft.com/office/drawing/2014/main" id="{8080AC2B-A443-4899-B7E0-D7C12D468D48}"/>
              </a:ext>
            </a:extLst>
          </p:cNvPr>
          <p:cNvSpPr txBox="1"/>
          <p:nvPr/>
        </p:nvSpPr>
        <p:spPr>
          <a:xfrm>
            <a:off x="2885996" y="314919"/>
            <a:ext cx="3567836" cy="646331"/>
          </a:xfrm>
          <a:prstGeom prst="rect">
            <a:avLst/>
          </a:prstGeom>
          <a:noFill/>
        </p:spPr>
        <p:txBody>
          <a:bodyPr wrap="none" rtlCol="0">
            <a:spAutoFit/>
          </a:bodyPr>
          <a:lstStyle/>
          <a:p>
            <a:r>
              <a:rPr lang="en-GB" sz="3600" dirty="0"/>
              <a:t>2. Benzene </a:t>
            </a:r>
            <a:r>
              <a:rPr lang="en-GB" sz="3600" dirty="0">
                <a:latin typeface="Calibri" panose="020F0502020204030204" pitchFamily="34" charset="0"/>
                <a:ea typeface="DengXian" panose="02010600030101010101" pitchFamily="2" charset="-122"/>
                <a:cs typeface="Calibri" panose="020F0502020204030204" pitchFamily="34" charset="0"/>
              </a:rPr>
              <a:t>(C</a:t>
            </a:r>
            <a:r>
              <a:rPr lang="en-GB" sz="3600" baseline="-25000" dirty="0">
                <a:latin typeface="Calibri" panose="020F0502020204030204" pitchFamily="34" charset="0"/>
                <a:ea typeface="DengXian" panose="02010600030101010101" pitchFamily="2" charset="-122"/>
                <a:cs typeface="Calibri" panose="020F0502020204030204" pitchFamily="34" charset="0"/>
              </a:rPr>
              <a:t>6</a:t>
            </a:r>
            <a:r>
              <a:rPr lang="en-GB" sz="3600" dirty="0">
                <a:latin typeface="Calibri" panose="020F0502020204030204" pitchFamily="34" charset="0"/>
                <a:ea typeface="DengXian" panose="02010600030101010101" pitchFamily="2" charset="-122"/>
                <a:cs typeface="Calibri" panose="020F0502020204030204" pitchFamily="34" charset="0"/>
              </a:rPr>
              <a:t>H</a:t>
            </a:r>
            <a:r>
              <a:rPr lang="en-GB" sz="3600" baseline="-25000" dirty="0">
                <a:latin typeface="Calibri" panose="020F0502020204030204" pitchFamily="34" charset="0"/>
                <a:ea typeface="DengXian" panose="02010600030101010101" pitchFamily="2" charset="-122"/>
                <a:cs typeface="Calibri" panose="020F0502020204030204" pitchFamily="34" charset="0"/>
              </a:rPr>
              <a:t>6</a:t>
            </a:r>
            <a:r>
              <a:rPr lang="en-GB" sz="3600" dirty="0">
                <a:latin typeface="Calibri" panose="020F0502020204030204" pitchFamily="34" charset="0"/>
                <a:ea typeface="DengXian" panose="02010600030101010101" pitchFamily="2" charset="-122"/>
                <a:cs typeface="Calibri" panose="020F0502020204030204" pitchFamily="34" charset="0"/>
              </a:rPr>
              <a:t>)</a:t>
            </a:r>
            <a:r>
              <a:rPr lang="en-GB" sz="3600" dirty="0"/>
              <a:t> </a:t>
            </a:r>
          </a:p>
        </p:txBody>
      </p:sp>
    </p:spTree>
    <p:extLst>
      <p:ext uri="{BB962C8B-B14F-4D97-AF65-F5344CB8AC3E}">
        <p14:creationId xmlns:p14="http://schemas.microsoft.com/office/powerpoint/2010/main" val="272684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9CB1D9-9D28-4FA0-B0FB-A7AFE4B0DF14}"/>
              </a:ext>
            </a:extLst>
          </p:cNvPr>
          <p:cNvSpPr txBox="1"/>
          <p:nvPr/>
        </p:nvSpPr>
        <p:spPr>
          <a:xfrm>
            <a:off x="3060000" y="288000"/>
            <a:ext cx="3463640" cy="646331"/>
          </a:xfrm>
          <a:prstGeom prst="rect">
            <a:avLst/>
          </a:prstGeom>
          <a:noFill/>
        </p:spPr>
        <p:txBody>
          <a:bodyPr wrap="none" rtlCol="0">
            <a:spAutoFit/>
          </a:bodyPr>
          <a:lstStyle/>
          <a:p>
            <a:r>
              <a:rPr lang="en-GB" sz="3600" dirty="0"/>
              <a:t>3. Benzene </a:t>
            </a:r>
            <a:r>
              <a:rPr lang="en-GB" sz="3600" dirty="0">
                <a:latin typeface="Calibri" panose="020F0502020204030204" pitchFamily="34" charset="0"/>
                <a:ea typeface="DengXian" panose="02010600030101010101" pitchFamily="2" charset="-122"/>
                <a:cs typeface="Calibri" panose="020F0502020204030204" pitchFamily="34" charset="0"/>
              </a:rPr>
              <a:t>(C</a:t>
            </a:r>
            <a:r>
              <a:rPr lang="en-GB" sz="3600" baseline="-25000" dirty="0">
                <a:latin typeface="Calibri" panose="020F0502020204030204" pitchFamily="34" charset="0"/>
                <a:ea typeface="DengXian" panose="02010600030101010101" pitchFamily="2" charset="-122"/>
                <a:cs typeface="Calibri" panose="020F0502020204030204" pitchFamily="34" charset="0"/>
              </a:rPr>
              <a:t>6</a:t>
            </a:r>
            <a:r>
              <a:rPr lang="en-GB" sz="3600" dirty="0">
                <a:latin typeface="Calibri" panose="020F0502020204030204" pitchFamily="34" charset="0"/>
                <a:ea typeface="DengXian" panose="02010600030101010101" pitchFamily="2" charset="-122"/>
                <a:cs typeface="Calibri" panose="020F0502020204030204" pitchFamily="34" charset="0"/>
              </a:rPr>
              <a:t>H</a:t>
            </a:r>
            <a:r>
              <a:rPr lang="en-GB" sz="3600" baseline="-25000" dirty="0">
                <a:latin typeface="Calibri" panose="020F0502020204030204" pitchFamily="34" charset="0"/>
                <a:ea typeface="DengXian" panose="02010600030101010101" pitchFamily="2" charset="-122"/>
                <a:cs typeface="Calibri" panose="020F0502020204030204" pitchFamily="34" charset="0"/>
              </a:rPr>
              <a:t>6</a:t>
            </a:r>
            <a:r>
              <a:rPr lang="en-GB" sz="3600" dirty="0">
                <a:latin typeface="Calibri" panose="020F0502020204030204" pitchFamily="34" charset="0"/>
                <a:ea typeface="DengXian" panose="02010600030101010101" pitchFamily="2" charset="-122"/>
                <a:cs typeface="Calibri" panose="020F0502020204030204" pitchFamily="34" charset="0"/>
              </a:rPr>
              <a:t>)</a:t>
            </a:r>
            <a:endParaRPr lang="en-GB" sz="3600" dirty="0"/>
          </a:p>
        </p:txBody>
      </p:sp>
      <p:sp>
        <p:nvSpPr>
          <p:cNvPr id="6" name="Rectangle 5">
            <a:extLst>
              <a:ext uri="{FF2B5EF4-FFF2-40B4-BE49-F238E27FC236}">
                <a16:creationId xmlns:a16="http://schemas.microsoft.com/office/drawing/2014/main" id="{DE58A524-480C-4816-8736-428E9FAD8A3D}"/>
              </a:ext>
            </a:extLst>
          </p:cNvPr>
          <p:cNvSpPr/>
          <p:nvPr/>
        </p:nvSpPr>
        <p:spPr>
          <a:xfrm>
            <a:off x="1259632" y="1007813"/>
            <a:ext cx="7200800" cy="671915"/>
          </a:xfrm>
          <a:prstGeom prst="rect">
            <a:avLst/>
          </a:prstGeom>
        </p:spPr>
        <p:txBody>
          <a:bodyPr wrap="square">
            <a:spAutoFit/>
          </a:bodyPr>
          <a:lstStyle/>
          <a:p>
            <a:pPr>
              <a:lnSpc>
                <a:spcPct val="107000"/>
              </a:lnSpc>
              <a:spcAft>
                <a:spcPts val="800"/>
              </a:spcAft>
            </a:pPr>
            <a:r>
              <a:rPr lang="en-GB" dirty="0"/>
              <a:t>Daily average benzene level (micrograms per cubic metre) as measured at Marylebone Road in London during the year 2019.</a:t>
            </a:r>
          </a:p>
        </p:txBody>
      </p:sp>
      <p:graphicFrame>
        <p:nvGraphicFramePr>
          <p:cNvPr id="8" name="Chart 7">
            <a:extLst>
              <a:ext uri="{FF2B5EF4-FFF2-40B4-BE49-F238E27FC236}">
                <a16:creationId xmlns:a16="http://schemas.microsoft.com/office/drawing/2014/main" id="{77F0C6B9-2680-41B2-BB0F-0D91BAB9F7CF}"/>
              </a:ext>
            </a:extLst>
          </p:cNvPr>
          <p:cNvGraphicFramePr/>
          <p:nvPr>
            <p:extLst>
              <p:ext uri="{D42A27DB-BD31-4B8C-83A1-F6EECF244321}">
                <p14:modId xmlns:p14="http://schemas.microsoft.com/office/powerpoint/2010/main" val="3470257745"/>
              </p:ext>
            </p:extLst>
          </p:nvPr>
        </p:nvGraphicFramePr>
        <p:xfrm>
          <a:off x="1773237" y="1679728"/>
          <a:ext cx="6111131" cy="363135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38F6B9B-B0DC-44A2-B0A8-626F52F42675}"/>
              </a:ext>
            </a:extLst>
          </p:cNvPr>
          <p:cNvSpPr txBox="1"/>
          <p:nvPr/>
        </p:nvSpPr>
        <p:spPr>
          <a:xfrm>
            <a:off x="2195736" y="4869160"/>
            <a:ext cx="749821" cy="307777"/>
          </a:xfrm>
          <a:prstGeom prst="rect">
            <a:avLst/>
          </a:prstGeom>
          <a:noFill/>
        </p:spPr>
        <p:txBody>
          <a:bodyPr wrap="none" rtlCol="0">
            <a:spAutoFit/>
          </a:bodyPr>
          <a:lstStyle/>
          <a:p>
            <a:r>
              <a:rPr lang="en-GB" sz="1400" dirty="0">
                <a:solidFill>
                  <a:srgbClr val="FF0000"/>
                </a:solidFill>
              </a:rPr>
              <a:t>January</a:t>
            </a:r>
          </a:p>
        </p:txBody>
      </p:sp>
      <p:sp>
        <p:nvSpPr>
          <p:cNvPr id="10" name="Rectangle 9">
            <a:extLst>
              <a:ext uri="{FF2B5EF4-FFF2-40B4-BE49-F238E27FC236}">
                <a16:creationId xmlns:a16="http://schemas.microsoft.com/office/drawing/2014/main" id="{EAB4E1D9-E8CD-4BB6-894A-428BF72DD895}"/>
              </a:ext>
            </a:extLst>
          </p:cNvPr>
          <p:cNvSpPr/>
          <p:nvPr/>
        </p:nvSpPr>
        <p:spPr>
          <a:xfrm>
            <a:off x="827584" y="5445224"/>
            <a:ext cx="8064896" cy="1000274"/>
          </a:xfrm>
          <a:prstGeom prst="rect">
            <a:avLst/>
          </a:prstGeom>
        </p:spPr>
        <p:txBody>
          <a:bodyPr wrap="square">
            <a:spAutoFit/>
          </a:bodyPr>
          <a:lstStyle/>
          <a:p>
            <a:pPr>
              <a:spcAft>
                <a:spcPts val="600"/>
              </a:spcAft>
            </a:pPr>
            <a:r>
              <a:rPr lang="en-GB" dirty="0"/>
              <a:t>The level of benzene goes through a minimum in the summer and a maximum in the winter in 2019. This is seen clearly in more recent years, but it is less clear in 2000.</a:t>
            </a:r>
          </a:p>
          <a:p>
            <a:r>
              <a:rPr lang="en-GB" b="1" dirty="0"/>
              <a:t>Why do you think this might this be?</a:t>
            </a:r>
          </a:p>
        </p:txBody>
      </p:sp>
    </p:spTree>
    <p:extLst>
      <p:ext uri="{BB962C8B-B14F-4D97-AF65-F5344CB8AC3E}">
        <p14:creationId xmlns:p14="http://schemas.microsoft.com/office/powerpoint/2010/main" val="291229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9CB1D9-9D28-4FA0-B0FB-A7AFE4B0DF14}"/>
              </a:ext>
            </a:extLst>
          </p:cNvPr>
          <p:cNvSpPr txBox="1"/>
          <p:nvPr/>
        </p:nvSpPr>
        <p:spPr>
          <a:xfrm>
            <a:off x="3060000" y="288000"/>
            <a:ext cx="3645998" cy="646331"/>
          </a:xfrm>
          <a:prstGeom prst="rect">
            <a:avLst/>
          </a:prstGeom>
          <a:noFill/>
        </p:spPr>
        <p:txBody>
          <a:bodyPr wrap="none" rtlCol="0">
            <a:spAutoFit/>
          </a:bodyPr>
          <a:lstStyle/>
          <a:p>
            <a:r>
              <a:rPr lang="en-GB" sz="3600" dirty="0"/>
              <a:t>4. Nitrogen Oxides</a:t>
            </a:r>
          </a:p>
        </p:txBody>
      </p:sp>
      <p:sp>
        <p:nvSpPr>
          <p:cNvPr id="6" name="Rectangle 5">
            <a:extLst>
              <a:ext uri="{FF2B5EF4-FFF2-40B4-BE49-F238E27FC236}">
                <a16:creationId xmlns:a16="http://schemas.microsoft.com/office/drawing/2014/main" id="{DE58A524-480C-4816-8736-428E9FAD8A3D}"/>
              </a:ext>
            </a:extLst>
          </p:cNvPr>
          <p:cNvSpPr/>
          <p:nvPr/>
        </p:nvSpPr>
        <p:spPr>
          <a:xfrm>
            <a:off x="951126" y="1052854"/>
            <a:ext cx="7941353" cy="646331"/>
          </a:xfrm>
          <a:prstGeom prst="rect">
            <a:avLst/>
          </a:prstGeom>
        </p:spPr>
        <p:txBody>
          <a:bodyPr wrap="square">
            <a:spAutoFit/>
          </a:bodyPr>
          <a:lstStyle/>
          <a:p>
            <a:r>
              <a:rPr lang="en-GB" dirty="0">
                <a:solidFill>
                  <a:schemeClr val="accent6"/>
                </a:solidFill>
              </a:rPr>
              <a:t>Nitric oxide (NO), </a:t>
            </a:r>
            <a:r>
              <a:rPr lang="en-GB" dirty="0">
                <a:solidFill>
                  <a:schemeClr val="bg1">
                    <a:lumMod val="50000"/>
                  </a:schemeClr>
                </a:solidFill>
              </a:rPr>
              <a:t>nitrogen dioxide (NO</a:t>
            </a:r>
            <a:r>
              <a:rPr lang="en-GB" baseline="-25000" dirty="0">
                <a:solidFill>
                  <a:schemeClr val="bg1">
                    <a:lumMod val="50000"/>
                  </a:schemeClr>
                </a:solidFill>
              </a:rPr>
              <a:t>2</a:t>
            </a:r>
            <a:r>
              <a:rPr lang="en-GB" dirty="0">
                <a:solidFill>
                  <a:schemeClr val="bg1">
                    <a:lumMod val="50000"/>
                  </a:schemeClr>
                </a:solidFill>
              </a:rPr>
              <a:t>) </a:t>
            </a:r>
            <a:r>
              <a:rPr lang="en-GB" dirty="0"/>
              <a:t>and </a:t>
            </a:r>
            <a:r>
              <a:rPr lang="en-GB" dirty="0">
                <a:solidFill>
                  <a:srgbClr val="0070C0"/>
                </a:solidFill>
              </a:rPr>
              <a:t>sulphur dioxide (SO</a:t>
            </a:r>
            <a:r>
              <a:rPr lang="en-GB" baseline="-25000" dirty="0">
                <a:solidFill>
                  <a:srgbClr val="0070C0"/>
                </a:solidFill>
              </a:rPr>
              <a:t>2</a:t>
            </a:r>
            <a:r>
              <a:rPr lang="en-GB" dirty="0">
                <a:solidFill>
                  <a:srgbClr val="0070C0"/>
                </a:solidFill>
              </a:rPr>
              <a:t>) </a:t>
            </a:r>
            <a:r>
              <a:rPr lang="en-GB" dirty="0"/>
              <a:t>concentrations measured at Marylebone Road, London for one day on 11</a:t>
            </a:r>
            <a:r>
              <a:rPr lang="en-GB" baseline="30000" dirty="0"/>
              <a:t>th</a:t>
            </a:r>
            <a:r>
              <a:rPr lang="en-GB" dirty="0"/>
              <a:t> February 2020.</a:t>
            </a:r>
          </a:p>
        </p:txBody>
      </p:sp>
      <p:graphicFrame>
        <p:nvGraphicFramePr>
          <p:cNvPr id="7" name="Chart 6">
            <a:extLst>
              <a:ext uri="{FF2B5EF4-FFF2-40B4-BE49-F238E27FC236}">
                <a16:creationId xmlns:a16="http://schemas.microsoft.com/office/drawing/2014/main" id="{A95817D6-4D1A-4DB2-8C91-1DA1E50BD6C9}"/>
              </a:ext>
            </a:extLst>
          </p:cNvPr>
          <p:cNvGraphicFramePr/>
          <p:nvPr>
            <p:extLst>
              <p:ext uri="{D42A27DB-BD31-4B8C-83A1-F6EECF244321}">
                <p14:modId xmlns:p14="http://schemas.microsoft.com/office/powerpoint/2010/main" val="422269102"/>
              </p:ext>
            </p:extLst>
          </p:nvPr>
        </p:nvGraphicFramePr>
        <p:xfrm>
          <a:off x="1201123" y="1995206"/>
          <a:ext cx="7363752" cy="35361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A5BE4E9E-C99A-4536-A3C8-DD34AF37E180}"/>
              </a:ext>
            </a:extLst>
          </p:cNvPr>
          <p:cNvSpPr/>
          <p:nvPr/>
        </p:nvSpPr>
        <p:spPr>
          <a:xfrm>
            <a:off x="4011040" y="5168912"/>
            <a:ext cx="700833" cy="281231"/>
          </a:xfrm>
          <a:prstGeom prst="rect">
            <a:avLst/>
          </a:prstGeom>
        </p:spPr>
        <p:txBody>
          <a:bodyPr wrap="none">
            <a:spAutoFit/>
          </a:bodyPr>
          <a:lstStyle/>
          <a:p>
            <a:pPr>
              <a:lnSpc>
                <a:spcPct val="107000"/>
              </a:lnSpc>
              <a:spcAft>
                <a:spcPts val="800"/>
              </a:spcAft>
            </a:pPr>
            <a:r>
              <a:rPr lang="en-GB" sz="1200" dirty="0">
                <a:solidFill>
                  <a:srgbClr val="FF0000"/>
                </a:solidFill>
                <a:latin typeface="Calibri" panose="020F0502020204030204" pitchFamily="34" charset="0"/>
                <a:ea typeface="DengXian" panose="02010600030101010101" pitchFamily="2" charset="-122"/>
                <a:cs typeface="Times New Roman" panose="02020603050405020304" pitchFamily="18" charset="0"/>
              </a:rPr>
              <a:t>12 noon</a:t>
            </a:r>
            <a:endParaRPr lang="en-GB" sz="120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8F490352-B79F-43C3-AC6F-310F81473D3C}"/>
              </a:ext>
            </a:extLst>
          </p:cNvPr>
          <p:cNvSpPr/>
          <p:nvPr/>
        </p:nvSpPr>
        <p:spPr>
          <a:xfrm>
            <a:off x="5185254" y="5176814"/>
            <a:ext cx="466794" cy="276999"/>
          </a:xfrm>
          <a:prstGeom prst="rect">
            <a:avLst/>
          </a:prstGeom>
        </p:spPr>
        <p:txBody>
          <a:bodyPr wrap="none">
            <a:spAutoFit/>
          </a:bodyPr>
          <a:lstStyle/>
          <a:p>
            <a:r>
              <a:rPr lang="en-GB" sz="1200"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6pm</a:t>
            </a:r>
            <a:endParaRPr lang="en-GB" sz="1200" dirty="0"/>
          </a:p>
        </p:txBody>
      </p:sp>
      <p:sp>
        <p:nvSpPr>
          <p:cNvPr id="13" name="Rectangle 12">
            <a:extLst>
              <a:ext uri="{FF2B5EF4-FFF2-40B4-BE49-F238E27FC236}">
                <a16:creationId xmlns:a16="http://schemas.microsoft.com/office/drawing/2014/main" id="{5D016724-4F3B-4222-B79D-9805247F09B5}"/>
              </a:ext>
            </a:extLst>
          </p:cNvPr>
          <p:cNvSpPr/>
          <p:nvPr/>
        </p:nvSpPr>
        <p:spPr>
          <a:xfrm>
            <a:off x="745146" y="5616875"/>
            <a:ext cx="8398854" cy="1077218"/>
          </a:xfrm>
          <a:prstGeom prst="rect">
            <a:avLst/>
          </a:prstGeom>
        </p:spPr>
        <p:txBody>
          <a:bodyPr wrap="square">
            <a:spAutoFit/>
          </a:bodyPr>
          <a:lstStyle/>
          <a:p>
            <a:pPr>
              <a:spcAft>
                <a:spcPts val="600"/>
              </a:spcAft>
            </a:pPr>
            <a:r>
              <a:rPr lang="en-GB" b="1" dirty="0"/>
              <a:t>Why do you think that the peak in the morning is larger than the peak in the evening?</a:t>
            </a:r>
          </a:p>
          <a:p>
            <a:pPr>
              <a:spcAft>
                <a:spcPts val="600"/>
              </a:spcAft>
            </a:pPr>
            <a:r>
              <a:rPr lang="en-GB" b="1" dirty="0"/>
              <a:t>Would this pattern be different on the weekend?</a:t>
            </a:r>
          </a:p>
          <a:p>
            <a:pPr>
              <a:spcAft>
                <a:spcPts val="600"/>
              </a:spcAft>
            </a:pPr>
            <a:r>
              <a:rPr lang="en-GB" b="1" dirty="0"/>
              <a:t>Would this pattern be similar in other places in the U.K.?</a:t>
            </a:r>
          </a:p>
        </p:txBody>
      </p:sp>
      <p:sp>
        <p:nvSpPr>
          <p:cNvPr id="10" name="Rectangle 9">
            <a:extLst>
              <a:ext uri="{FF2B5EF4-FFF2-40B4-BE49-F238E27FC236}">
                <a16:creationId xmlns:a16="http://schemas.microsoft.com/office/drawing/2014/main" id="{461D3495-CFF8-4CA1-8302-978218885163}"/>
              </a:ext>
            </a:extLst>
          </p:cNvPr>
          <p:cNvSpPr/>
          <p:nvPr/>
        </p:nvSpPr>
        <p:spPr>
          <a:xfrm>
            <a:off x="2963925" y="5168912"/>
            <a:ext cx="460382" cy="276999"/>
          </a:xfrm>
          <a:prstGeom prst="rect">
            <a:avLst/>
          </a:prstGeom>
        </p:spPr>
        <p:txBody>
          <a:bodyPr wrap="none">
            <a:spAutoFit/>
          </a:bodyPr>
          <a:lstStyle/>
          <a:p>
            <a:r>
              <a:rPr lang="en-GB" sz="1200"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6am</a:t>
            </a:r>
            <a:endParaRPr lang="en-GB" sz="1200" dirty="0"/>
          </a:p>
        </p:txBody>
      </p:sp>
    </p:spTree>
    <p:extLst>
      <p:ext uri="{BB962C8B-B14F-4D97-AF65-F5344CB8AC3E}">
        <p14:creationId xmlns:p14="http://schemas.microsoft.com/office/powerpoint/2010/main" val="3061845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9CB1D9-9D28-4FA0-B0FB-A7AFE4B0DF14}"/>
              </a:ext>
            </a:extLst>
          </p:cNvPr>
          <p:cNvSpPr txBox="1"/>
          <p:nvPr/>
        </p:nvSpPr>
        <p:spPr>
          <a:xfrm>
            <a:off x="2628000" y="288000"/>
            <a:ext cx="4924490" cy="646331"/>
          </a:xfrm>
          <a:prstGeom prst="rect">
            <a:avLst/>
          </a:prstGeom>
          <a:noFill/>
        </p:spPr>
        <p:txBody>
          <a:bodyPr wrap="none" rtlCol="0">
            <a:spAutoFit/>
          </a:bodyPr>
          <a:lstStyle/>
          <a:p>
            <a:r>
              <a:rPr lang="en-GB" sz="3600" dirty="0"/>
              <a:t>5. Carbon Monoxide (CO)</a:t>
            </a:r>
          </a:p>
        </p:txBody>
      </p:sp>
      <p:sp>
        <p:nvSpPr>
          <p:cNvPr id="6" name="Rectangle 5">
            <a:extLst>
              <a:ext uri="{FF2B5EF4-FFF2-40B4-BE49-F238E27FC236}">
                <a16:creationId xmlns:a16="http://schemas.microsoft.com/office/drawing/2014/main" id="{DE58A524-480C-4816-8736-428E9FAD8A3D}"/>
              </a:ext>
            </a:extLst>
          </p:cNvPr>
          <p:cNvSpPr/>
          <p:nvPr/>
        </p:nvSpPr>
        <p:spPr>
          <a:xfrm>
            <a:off x="755577" y="1123626"/>
            <a:ext cx="8136903" cy="369332"/>
          </a:xfrm>
          <a:prstGeom prst="rect">
            <a:avLst/>
          </a:prstGeom>
        </p:spPr>
        <p:txBody>
          <a:bodyPr wrap="square">
            <a:spAutoFit/>
          </a:bodyPr>
          <a:lstStyle/>
          <a:p>
            <a:r>
              <a:rPr lang="en-GB" dirty="0"/>
              <a:t>Carbon monoxide maximum concentrations in Marylebone, London, in August 2000.</a:t>
            </a:r>
          </a:p>
        </p:txBody>
      </p:sp>
      <p:sp>
        <p:nvSpPr>
          <p:cNvPr id="13" name="Rectangle 12">
            <a:extLst>
              <a:ext uri="{FF2B5EF4-FFF2-40B4-BE49-F238E27FC236}">
                <a16:creationId xmlns:a16="http://schemas.microsoft.com/office/drawing/2014/main" id="{5D016724-4F3B-4222-B79D-9805247F09B5}"/>
              </a:ext>
            </a:extLst>
          </p:cNvPr>
          <p:cNvSpPr/>
          <p:nvPr/>
        </p:nvSpPr>
        <p:spPr>
          <a:xfrm>
            <a:off x="755576" y="5069030"/>
            <a:ext cx="8136904" cy="1708160"/>
          </a:xfrm>
          <a:prstGeom prst="rect">
            <a:avLst/>
          </a:prstGeom>
        </p:spPr>
        <p:txBody>
          <a:bodyPr wrap="square">
            <a:spAutoFit/>
          </a:bodyPr>
          <a:lstStyle/>
          <a:p>
            <a:pPr>
              <a:spcAft>
                <a:spcPts val="600"/>
              </a:spcAft>
            </a:pPr>
            <a:r>
              <a:rPr lang="en-GB" b="1" dirty="0"/>
              <a:t>Can you work out when the minimum concentration of carbon monoxide was? </a:t>
            </a:r>
            <a:endParaRPr lang="en-GB" dirty="0"/>
          </a:p>
          <a:p>
            <a:pPr>
              <a:spcAft>
                <a:spcPts val="600"/>
              </a:spcAft>
            </a:pPr>
            <a:r>
              <a:rPr lang="en-GB" b="1" dirty="0"/>
              <a:t>Can you find out what dates were weekends (Saturdays and Sundays)? </a:t>
            </a:r>
          </a:p>
          <a:p>
            <a:pPr>
              <a:spcAft>
                <a:spcPts val="600"/>
              </a:spcAft>
            </a:pPr>
            <a:r>
              <a:rPr lang="en-GB" b="1" dirty="0"/>
              <a:t>Do the weekend concentrations differ to weekday concentrations?</a:t>
            </a:r>
            <a:endParaRPr lang="en-GB" dirty="0"/>
          </a:p>
          <a:p>
            <a:pPr>
              <a:spcAft>
                <a:spcPts val="600"/>
              </a:spcAft>
            </a:pPr>
            <a:r>
              <a:rPr lang="en-GB" b="1" dirty="0"/>
              <a:t>Suggest how might this data look different to that of a winter month such as November 2000?</a:t>
            </a:r>
            <a:endParaRPr lang="en-GB" dirty="0"/>
          </a:p>
        </p:txBody>
      </p:sp>
      <p:graphicFrame>
        <p:nvGraphicFramePr>
          <p:cNvPr id="10" name="Chart 9">
            <a:extLst>
              <a:ext uri="{FF2B5EF4-FFF2-40B4-BE49-F238E27FC236}">
                <a16:creationId xmlns:a16="http://schemas.microsoft.com/office/drawing/2014/main" id="{9B44E38C-BE96-46A8-BAD7-C80E2007C2C4}"/>
              </a:ext>
            </a:extLst>
          </p:cNvPr>
          <p:cNvGraphicFramePr/>
          <p:nvPr>
            <p:extLst>
              <p:ext uri="{D42A27DB-BD31-4B8C-83A1-F6EECF244321}">
                <p14:modId xmlns:p14="http://schemas.microsoft.com/office/powerpoint/2010/main" val="1589738974"/>
              </p:ext>
            </p:extLst>
          </p:nvPr>
        </p:nvGraphicFramePr>
        <p:xfrm>
          <a:off x="999410" y="934330"/>
          <a:ext cx="7145179" cy="4134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638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9CB1D9-9D28-4FA0-B0FB-A7AFE4B0DF14}"/>
              </a:ext>
            </a:extLst>
          </p:cNvPr>
          <p:cNvSpPr txBox="1"/>
          <p:nvPr/>
        </p:nvSpPr>
        <p:spPr>
          <a:xfrm>
            <a:off x="3492000" y="288000"/>
            <a:ext cx="2676182" cy="646331"/>
          </a:xfrm>
          <a:prstGeom prst="rect">
            <a:avLst/>
          </a:prstGeom>
          <a:noFill/>
        </p:spPr>
        <p:txBody>
          <a:bodyPr wrap="none" rtlCol="0">
            <a:spAutoFit/>
          </a:bodyPr>
          <a:lstStyle/>
          <a:p>
            <a:r>
              <a:rPr lang="en-GB" sz="3600" dirty="0"/>
              <a:t>6. Ozone (O</a:t>
            </a:r>
            <a:r>
              <a:rPr lang="en-GB" sz="3600" baseline="-25000" dirty="0"/>
              <a:t>3</a:t>
            </a:r>
            <a:r>
              <a:rPr lang="en-GB" sz="3600" dirty="0"/>
              <a:t>)</a:t>
            </a:r>
          </a:p>
        </p:txBody>
      </p:sp>
      <p:sp>
        <p:nvSpPr>
          <p:cNvPr id="6" name="Rectangle 5">
            <a:extLst>
              <a:ext uri="{FF2B5EF4-FFF2-40B4-BE49-F238E27FC236}">
                <a16:creationId xmlns:a16="http://schemas.microsoft.com/office/drawing/2014/main" id="{DE58A524-480C-4816-8736-428E9FAD8A3D}"/>
              </a:ext>
            </a:extLst>
          </p:cNvPr>
          <p:cNvSpPr/>
          <p:nvPr/>
        </p:nvSpPr>
        <p:spPr>
          <a:xfrm>
            <a:off x="1965556" y="1224867"/>
            <a:ext cx="6741650" cy="369332"/>
          </a:xfrm>
          <a:prstGeom prst="rect">
            <a:avLst/>
          </a:prstGeom>
        </p:spPr>
        <p:txBody>
          <a:bodyPr wrap="square">
            <a:spAutoFit/>
          </a:bodyPr>
          <a:lstStyle/>
          <a:p>
            <a:r>
              <a:rPr lang="en-GB" dirty="0"/>
              <a:t>Ozone concentrations from a road in Edinburgh during 2019.</a:t>
            </a:r>
          </a:p>
        </p:txBody>
      </p:sp>
      <p:pic>
        <p:nvPicPr>
          <p:cNvPr id="7" name="Graphic 192">
            <a:extLst>
              <a:ext uri="{FF2B5EF4-FFF2-40B4-BE49-F238E27FC236}">
                <a16:creationId xmlns:a16="http://schemas.microsoft.com/office/drawing/2014/main" id="{3606D12A-60D4-496E-95AA-6EA34678A176}"/>
              </a:ext>
            </a:extLst>
          </p:cNvPr>
          <p:cNvPicPr/>
          <p:nvPr/>
        </p:nvPicPr>
        <p:blipFill>
          <a:blip r:embed="rId3">
            <a:extLst>
              <a:ext uri="{96DAC541-7B7A-43D3-8B79-37D633B846F1}">
                <asvg:svgBlip xmlns:asvg="http://schemas.microsoft.com/office/drawing/2016/SVG/main" r:embed="rId4"/>
              </a:ext>
            </a:extLst>
          </a:blip>
          <a:stretch>
            <a:fillRect/>
          </a:stretch>
        </p:blipFill>
        <p:spPr>
          <a:xfrm>
            <a:off x="1013667" y="1594199"/>
            <a:ext cx="7632848" cy="3685422"/>
          </a:xfrm>
          <a:prstGeom prst="rect">
            <a:avLst/>
          </a:prstGeom>
        </p:spPr>
      </p:pic>
      <p:sp>
        <p:nvSpPr>
          <p:cNvPr id="2" name="Rectangle 1">
            <a:extLst>
              <a:ext uri="{FF2B5EF4-FFF2-40B4-BE49-F238E27FC236}">
                <a16:creationId xmlns:a16="http://schemas.microsoft.com/office/drawing/2014/main" id="{A9D7C761-C00F-4D7C-B777-81C4CD37725E}"/>
              </a:ext>
            </a:extLst>
          </p:cNvPr>
          <p:cNvSpPr/>
          <p:nvPr/>
        </p:nvSpPr>
        <p:spPr>
          <a:xfrm>
            <a:off x="791024" y="5795493"/>
            <a:ext cx="8289314" cy="774507"/>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DengXian" panose="02010600030101010101" pitchFamily="2" charset="-122"/>
                <a:cs typeface="Times New Roman" panose="02020603050405020304" pitchFamily="18" charset="0"/>
              </a:rPr>
              <a:t>Can you work out what the highest and lowest concentration of ozone was in 2019?</a:t>
            </a:r>
            <a:endParaRPr lang="en-GB" dirty="0">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DengXian" panose="02010600030101010101" pitchFamily="2" charset="-122"/>
                <a:cs typeface="Times New Roman" panose="02020603050405020304" pitchFamily="18" charset="0"/>
              </a:rPr>
              <a:t>Can you suggest reasons for the highest level and the lowest level?</a:t>
            </a:r>
            <a:endParaRPr lang="en-GB" dirty="0">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0973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9CB1D9-9D28-4FA0-B0FB-A7AFE4B0DF14}"/>
              </a:ext>
            </a:extLst>
          </p:cNvPr>
          <p:cNvSpPr txBox="1"/>
          <p:nvPr/>
        </p:nvSpPr>
        <p:spPr>
          <a:xfrm>
            <a:off x="3060000" y="288000"/>
            <a:ext cx="4263283" cy="646331"/>
          </a:xfrm>
          <a:prstGeom prst="rect">
            <a:avLst/>
          </a:prstGeom>
          <a:noFill/>
        </p:spPr>
        <p:txBody>
          <a:bodyPr wrap="none" rtlCol="0">
            <a:spAutoFit/>
          </a:bodyPr>
          <a:lstStyle/>
          <a:p>
            <a:r>
              <a:rPr lang="en-GB" sz="3600" dirty="0"/>
              <a:t>7. Sulfur dioxide (SO</a:t>
            </a:r>
            <a:r>
              <a:rPr lang="en-GB" sz="3600" baseline="-25000" dirty="0"/>
              <a:t>2</a:t>
            </a:r>
            <a:r>
              <a:rPr lang="en-GB" sz="3600" dirty="0"/>
              <a:t>)</a:t>
            </a:r>
          </a:p>
        </p:txBody>
      </p:sp>
      <p:sp>
        <p:nvSpPr>
          <p:cNvPr id="6" name="Rectangle 5">
            <a:extLst>
              <a:ext uri="{FF2B5EF4-FFF2-40B4-BE49-F238E27FC236}">
                <a16:creationId xmlns:a16="http://schemas.microsoft.com/office/drawing/2014/main" id="{DE58A524-480C-4816-8736-428E9FAD8A3D}"/>
              </a:ext>
            </a:extLst>
          </p:cNvPr>
          <p:cNvSpPr/>
          <p:nvPr/>
        </p:nvSpPr>
        <p:spPr>
          <a:xfrm>
            <a:off x="1280756" y="1117041"/>
            <a:ext cx="7821770" cy="369332"/>
          </a:xfrm>
          <a:prstGeom prst="rect">
            <a:avLst/>
          </a:prstGeom>
        </p:spPr>
        <p:txBody>
          <a:bodyPr wrap="square">
            <a:spAutoFit/>
          </a:bodyPr>
          <a:lstStyle/>
          <a:p>
            <a:r>
              <a:rPr lang="en-GB" dirty="0"/>
              <a:t>Sulfur dioxide measurements for the year so far (2020) in Birmingham.</a:t>
            </a:r>
            <a:endParaRPr lang="en-GB" i="1" dirty="0"/>
          </a:p>
        </p:txBody>
      </p:sp>
      <p:pic>
        <p:nvPicPr>
          <p:cNvPr id="8" name="Graphic 24">
            <a:extLst>
              <a:ext uri="{FF2B5EF4-FFF2-40B4-BE49-F238E27FC236}">
                <a16:creationId xmlns:a16="http://schemas.microsoft.com/office/drawing/2014/main" id="{04EB7B4D-79E9-47E7-8673-AFF9E5A54769}"/>
              </a:ext>
            </a:extLst>
          </p:cNvPr>
          <p:cNvPicPr/>
          <p:nvPr/>
        </p:nvPicPr>
        <p:blipFill rotWithShape="1">
          <a:blip r:embed="rId3">
            <a:extLst>
              <a:ext uri="{96DAC541-7B7A-43D3-8B79-37D633B846F1}">
                <asvg:svgBlip xmlns:asvg="http://schemas.microsoft.com/office/drawing/2016/SVG/main" r:embed="rId4"/>
              </a:ext>
            </a:extLst>
          </a:blip>
          <a:srcRect r="4916"/>
          <a:stretch/>
        </p:blipFill>
        <p:spPr>
          <a:xfrm>
            <a:off x="1280756" y="1486373"/>
            <a:ext cx="7179676" cy="4254586"/>
          </a:xfrm>
          <a:prstGeom prst="rect">
            <a:avLst/>
          </a:prstGeom>
        </p:spPr>
      </p:pic>
      <p:sp>
        <p:nvSpPr>
          <p:cNvPr id="3" name="Rectangle 2">
            <a:extLst>
              <a:ext uri="{FF2B5EF4-FFF2-40B4-BE49-F238E27FC236}">
                <a16:creationId xmlns:a16="http://schemas.microsoft.com/office/drawing/2014/main" id="{5EFAE7CC-20D2-4539-ADFD-0A1CFFC3A1B7}"/>
              </a:ext>
            </a:extLst>
          </p:cNvPr>
          <p:cNvSpPr/>
          <p:nvPr/>
        </p:nvSpPr>
        <p:spPr>
          <a:xfrm>
            <a:off x="575048" y="6093296"/>
            <a:ext cx="8568952" cy="375552"/>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DengXian" panose="02010600030101010101" pitchFamily="2" charset="-122"/>
                <a:cs typeface="Times New Roman" panose="02020603050405020304" pitchFamily="18" charset="0"/>
              </a:rPr>
              <a:t>What do you think happened from the end of January to the beginning of March 2020?</a:t>
            </a:r>
            <a:endParaRPr lang="en-GB" sz="1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6460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D103851B62549BC2360EB6DC619ED" ma:contentTypeVersion="12" ma:contentTypeDescription="Create a new document." ma:contentTypeScope="" ma:versionID="e65d6d33af613f69638a7fea0144d94f">
  <xsd:schema xmlns:xsd="http://www.w3.org/2001/XMLSchema" xmlns:xs="http://www.w3.org/2001/XMLSchema" xmlns:p="http://schemas.microsoft.com/office/2006/metadata/properties" xmlns:ns2="c7520106-09ff-44f8-a26a-506c2325c591" xmlns:ns3="213a1d3d-6baa-4fa0-bb69-c9ea02787b86" targetNamespace="http://schemas.microsoft.com/office/2006/metadata/properties" ma:root="true" ma:fieldsID="25eeacbf49cdc6b917bc2f5feced24f6" ns2:_="" ns3:_="">
    <xsd:import namespace="c7520106-09ff-44f8-a26a-506c2325c591"/>
    <xsd:import namespace="213a1d3d-6baa-4fa0-bb69-c9ea02787b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20106-09ff-44f8-a26a-506c2325c5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3a1d3d-6baa-4fa0-bb69-c9ea02787b8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BC9B13-21E6-4CF7-93EA-D5D75CFF6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20106-09ff-44f8-a26a-506c2325c591"/>
    <ds:schemaRef ds:uri="213a1d3d-6baa-4fa0-bb69-c9ea0278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88844E-36B8-4D02-B622-0EFBACFF210F}">
  <ds:schemaRefs>
    <ds:schemaRef ds:uri="http://schemas.microsoft.com/sharepoint/v3/contenttype/forms"/>
  </ds:schemaRefs>
</ds:datastoreItem>
</file>

<file path=customXml/itemProps3.xml><?xml version="1.0" encoding="utf-8"?>
<ds:datastoreItem xmlns:ds="http://schemas.openxmlformats.org/officeDocument/2006/customXml" ds:itemID="{F4A31469-E2C3-47D9-8008-0A1FBACD0B03}">
  <ds:schemaRefs>
    <ds:schemaRef ds:uri="http://schemas.microsoft.com/office/2006/documentManagement/types"/>
    <ds:schemaRef ds:uri="http://schemas.openxmlformats.org/package/2006/metadata/core-properties"/>
    <ds:schemaRef ds:uri="913c915d-4a57-491d-b8c2-7e7fa46890df"/>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1659</TotalTime>
  <Words>3143</Words>
  <Application>Microsoft Office PowerPoint</Application>
  <PresentationFormat>On-screen Show (4:3)</PresentationFormat>
  <Paragraphs>201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What does BIG data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Alison Trew</cp:lastModifiedBy>
  <cp:revision>18</cp:revision>
  <dcterms:created xsi:type="dcterms:W3CDTF">2016-06-16T08:43:18Z</dcterms:created>
  <dcterms:modified xsi:type="dcterms:W3CDTF">2020-10-09T15:17:27Z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0x01010003DD103851B62549BC2360EB6DC619ED</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