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18" r:id="rId5"/>
    <p:sldMasterId id="2147483730" r:id="rId6"/>
  </p:sldMasterIdLst>
  <p:notesMasterIdLst>
    <p:notesMasterId r:id="rId29"/>
  </p:notesMasterIdLst>
  <p:sldIdLst>
    <p:sldId id="289" r:id="rId7"/>
    <p:sldId id="295" r:id="rId8"/>
    <p:sldId id="293" r:id="rId9"/>
    <p:sldId id="296" r:id="rId10"/>
    <p:sldId id="283" r:id="rId11"/>
    <p:sldId id="260" r:id="rId12"/>
    <p:sldId id="263" r:id="rId13"/>
    <p:sldId id="271" r:id="rId14"/>
    <p:sldId id="282" r:id="rId15"/>
    <p:sldId id="269" r:id="rId16"/>
    <p:sldId id="266" r:id="rId17"/>
    <p:sldId id="286" r:id="rId18"/>
    <p:sldId id="262" r:id="rId19"/>
    <p:sldId id="270" r:id="rId20"/>
    <p:sldId id="288" r:id="rId21"/>
    <p:sldId id="264" r:id="rId22"/>
    <p:sldId id="285" r:id="rId23"/>
    <p:sldId id="265" r:id="rId24"/>
    <p:sldId id="287" r:id="rId25"/>
    <p:sldId id="284" r:id="rId26"/>
    <p:sldId id="261" r:id="rId27"/>
    <p:sldId id="267"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Trew" initials="AT" lastIdx="1" clrIdx="0">
    <p:extLst>
      <p:ext uri="{19B8F6BF-5375-455C-9EA6-DF929625EA0E}">
        <p15:presenceInfo xmlns:p15="http://schemas.microsoft.com/office/powerpoint/2012/main" userId="S::Alison.Trew@pstt.org.uk::501ad152-89bb-4882-ac72-f31826cb2e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0098"/>
    <a:srgbClr val="FA4616"/>
    <a:srgbClr val="E1CD00"/>
    <a:srgbClr val="4C8C2B"/>
    <a:srgbClr val="84BD00"/>
    <a:srgbClr val="3EB1C8"/>
    <a:srgbClr val="00205B"/>
    <a:srgbClr val="CAECAE"/>
    <a:srgbClr val="57952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p:restoredTop sz="82961" autoAdjust="0"/>
  </p:normalViewPr>
  <p:slideViewPr>
    <p:cSldViewPr>
      <p:cViewPr varScale="1">
        <p:scale>
          <a:sx n="91" d="100"/>
          <a:sy n="91" d="100"/>
        </p:scale>
        <p:origin x="2130"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30" d="100"/>
          <a:sy n="130" d="100"/>
        </p:scale>
        <p:origin x="306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D693B-AB84-344D-AA99-E12549DD931C}" type="datetimeFigureOut">
              <a:rPr lang="en-US" smtClean="0"/>
              <a:t>9/21/2021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C1067-5571-8347-AFEA-615892C72867}" type="slidenum">
              <a:rPr lang="en-US" smtClean="0"/>
              <a:t>‹#›</a:t>
            </a:fld>
            <a:endParaRPr lang="en-US"/>
          </a:p>
        </p:txBody>
      </p:sp>
    </p:spTree>
    <p:extLst>
      <p:ext uri="{BB962C8B-B14F-4D97-AF65-F5344CB8AC3E}">
        <p14:creationId xmlns:p14="http://schemas.microsoft.com/office/powerpoint/2010/main" val="210349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deer</a:t>
            </a:r>
          </a:p>
          <a:p>
            <a:r>
              <a:rPr lang="en-US" dirty="0"/>
              <a:t>In woods, moors and grassland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D1A196-8EEA-2442-81F6-A1EA26F93B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40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butterfly</a:t>
            </a:r>
          </a:p>
          <a:p>
            <a:r>
              <a:rPr lang="en-US" dirty="0"/>
              <a:t>On flowers</a:t>
            </a:r>
          </a:p>
        </p:txBody>
      </p:sp>
      <p:sp>
        <p:nvSpPr>
          <p:cNvPr id="4" name="Slide Number Placeholder 3"/>
          <p:cNvSpPr>
            <a:spLocks noGrp="1"/>
          </p:cNvSpPr>
          <p:nvPr>
            <p:ph type="sldNum" sz="quarter" idx="5"/>
          </p:nvPr>
        </p:nvSpPr>
        <p:spPr/>
        <p:txBody>
          <a:bodyPr/>
          <a:lstStyle/>
          <a:p>
            <a:fld id="{1F5C1067-5571-8347-AFEA-615892C72867}" type="slidenum">
              <a:rPr lang="en-US" smtClean="0"/>
              <a:t>10</a:t>
            </a:fld>
            <a:endParaRPr lang="en-US"/>
          </a:p>
        </p:txBody>
      </p:sp>
    </p:spTree>
    <p:extLst>
      <p:ext uri="{BB962C8B-B14F-4D97-AF65-F5344CB8AC3E}">
        <p14:creationId xmlns:p14="http://schemas.microsoft.com/office/powerpoint/2010/main" val="146086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Swan</a:t>
            </a:r>
          </a:p>
          <a:p>
            <a:r>
              <a:rPr lang="en-US" dirty="0"/>
              <a:t>On rivers, lakes, ponds and canals</a:t>
            </a:r>
          </a:p>
        </p:txBody>
      </p:sp>
      <p:sp>
        <p:nvSpPr>
          <p:cNvPr id="4" name="Slide Number Placeholder 3"/>
          <p:cNvSpPr>
            <a:spLocks noGrp="1"/>
          </p:cNvSpPr>
          <p:nvPr>
            <p:ph type="sldNum" sz="quarter" idx="5"/>
          </p:nvPr>
        </p:nvSpPr>
        <p:spPr/>
        <p:txBody>
          <a:bodyPr/>
          <a:lstStyle/>
          <a:p>
            <a:fld id="{1F5C1067-5571-8347-AFEA-615892C72867}" type="slidenum">
              <a:rPr lang="en-US" smtClean="0"/>
              <a:t>11</a:t>
            </a:fld>
            <a:endParaRPr lang="en-US"/>
          </a:p>
        </p:txBody>
      </p:sp>
    </p:spTree>
    <p:extLst>
      <p:ext uri="{BB962C8B-B14F-4D97-AF65-F5344CB8AC3E}">
        <p14:creationId xmlns:p14="http://schemas.microsoft.com/office/powerpoint/2010/main" val="3419649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Frog</a:t>
            </a:r>
          </a:p>
          <a:p>
            <a:r>
              <a:rPr lang="en-US" dirty="0"/>
              <a:t>By ponds and lakes</a:t>
            </a:r>
          </a:p>
        </p:txBody>
      </p:sp>
      <p:sp>
        <p:nvSpPr>
          <p:cNvPr id="4" name="Slide Number Placeholder 3"/>
          <p:cNvSpPr>
            <a:spLocks noGrp="1"/>
          </p:cNvSpPr>
          <p:nvPr>
            <p:ph type="sldNum" sz="quarter" idx="5"/>
          </p:nvPr>
        </p:nvSpPr>
        <p:spPr/>
        <p:txBody>
          <a:bodyPr/>
          <a:lstStyle/>
          <a:p>
            <a:fld id="{1F5C1067-5571-8347-AFEA-615892C72867}" type="slidenum">
              <a:rPr lang="en-US" smtClean="0"/>
              <a:t>12</a:t>
            </a:fld>
            <a:endParaRPr lang="en-US"/>
          </a:p>
        </p:txBody>
      </p:sp>
    </p:spTree>
    <p:extLst>
      <p:ext uri="{BB962C8B-B14F-4D97-AF65-F5344CB8AC3E}">
        <p14:creationId xmlns:p14="http://schemas.microsoft.com/office/powerpoint/2010/main" val="1522572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Harvest mouse</a:t>
            </a:r>
          </a:p>
          <a:p>
            <a:r>
              <a:rPr lang="en-US" dirty="0"/>
              <a:t>In meadows, farmland, hedges and reedbeds</a:t>
            </a:r>
          </a:p>
        </p:txBody>
      </p:sp>
      <p:sp>
        <p:nvSpPr>
          <p:cNvPr id="4" name="Slide Number Placeholder 3"/>
          <p:cNvSpPr>
            <a:spLocks noGrp="1"/>
          </p:cNvSpPr>
          <p:nvPr>
            <p:ph type="sldNum" sz="quarter" idx="5"/>
          </p:nvPr>
        </p:nvSpPr>
        <p:spPr/>
        <p:txBody>
          <a:bodyPr/>
          <a:lstStyle/>
          <a:p>
            <a:fld id="{1F5C1067-5571-8347-AFEA-615892C72867}" type="slidenum">
              <a:rPr lang="en-US" smtClean="0"/>
              <a:t>13</a:t>
            </a:fld>
            <a:endParaRPr lang="en-US"/>
          </a:p>
        </p:txBody>
      </p:sp>
    </p:spTree>
    <p:extLst>
      <p:ext uri="{BB962C8B-B14F-4D97-AF65-F5344CB8AC3E}">
        <p14:creationId xmlns:p14="http://schemas.microsoft.com/office/powerpoint/2010/main" val="445749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Dragonfly</a:t>
            </a:r>
          </a:p>
          <a:p>
            <a:r>
              <a:rPr lang="en-US" dirty="0"/>
              <a:t>By ponds, streams, ditches and rivers</a:t>
            </a:r>
          </a:p>
        </p:txBody>
      </p:sp>
      <p:sp>
        <p:nvSpPr>
          <p:cNvPr id="4" name="Slide Number Placeholder 3"/>
          <p:cNvSpPr>
            <a:spLocks noGrp="1"/>
          </p:cNvSpPr>
          <p:nvPr>
            <p:ph type="sldNum" sz="quarter" idx="5"/>
          </p:nvPr>
        </p:nvSpPr>
        <p:spPr/>
        <p:txBody>
          <a:bodyPr/>
          <a:lstStyle/>
          <a:p>
            <a:fld id="{1F5C1067-5571-8347-AFEA-615892C72867}" type="slidenum">
              <a:rPr lang="en-US" smtClean="0"/>
              <a:t>14</a:t>
            </a:fld>
            <a:endParaRPr lang="en-US"/>
          </a:p>
        </p:txBody>
      </p:sp>
    </p:spTree>
    <p:extLst>
      <p:ext uri="{BB962C8B-B14F-4D97-AF65-F5344CB8AC3E}">
        <p14:creationId xmlns:p14="http://schemas.microsoft.com/office/powerpoint/2010/main" val="1024579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Lizard</a:t>
            </a:r>
          </a:p>
          <a:p>
            <a:r>
              <a:rPr lang="en-US" dirty="0"/>
              <a:t>On heaths, moors and open grassland</a:t>
            </a:r>
          </a:p>
        </p:txBody>
      </p:sp>
      <p:sp>
        <p:nvSpPr>
          <p:cNvPr id="4" name="Slide Number Placeholder 3"/>
          <p:cNvSpPr>
            <a:spLocks noGrp="1"/>
          </p:cNvSpPr>
          <p:nvPr>
            <p:ph type="sldNum" sz="quarter" idx="5"/>
          </p:nvPr>
        </p:nvSpPr>
        <p:spPr/>
        <p:txBody>
          <a:bodyPr/>
          <a:lstStyle/>
          <a:p>
            <a:fld id="{1F5C1067-5571-8347-AFEA-615892C72867}" type="slidenum">
              <a:rPr lang="en-US" smtClean="0"/>
              <a:t>15</a:t>
            </a:fld>
            <a:endParaRPr lang="en-US"/>
          </a:p>
        </p:txBody>
      </p:sp>
    </p:spTree>
    <p:extLst>
      <p:ext uri="{BB962C8B-B14F-4D97-AF65-F5344CB8AC3E}">
        <p14:creationId xmlns:p14="http://schemas.microsoft.com/office/powerpoint/2010/main" val="264988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Badger</a:t>
            </a:r>
          </a:p>
          <a:p>
            <a:r>
              <a:rPr lang="en-US" dirty="0"/>
              <a:t>In farmland, meadows and woods</a:t>
            </a:r>
          </a:p>
        </p:txBody>
      </p:sp>
      <p:sp>
        <p:nvSpPr>
          <p:cNvPr id="4" name="Slide Number Placeholder 3"/>
          <p:cNvSpPr>
            <a:spLocks noGrp="1"/>
          </p:cNvSpPr>
          <p:nvPr>
            <p:ph type="sldNum" sz="quarter" idx="5"/>
          </p:nvPr>
        </p:nvSpPr>
        <p:spPr/>
        <p:txBody>
          <a:bodyPr/>
          <a:lstStyle/>
          <a:p>
            <a:fld id="{1F5C1067-5571-8347-AFEA-615892C72867}" type="slidenum">
              <a:rPr lang="en-US" smtClean="0"/>
              <a:t>16</a:t>
            </a:fld>
            <a:endParaRPr lang="en-US"/>
          </a:p>
        </p:txBody>
      </p:sp>
    </p:spTree>
    <p:extLst>
      <p:ext uri="{BB962C8B-B14F-4D97-AF65-F5344CB8AC3E}">
        <p14:creationId xmlns:p14="http://schemas.microsoft.com/office/powerpoint/2010/main" val="2711348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Bumble bee</a:t>
            </a:r>
          </a:p>
          <a:p>
            <a:r>
              <a:rPr lang="en-US" dirty="0"/>
              <a:t>On flowers</a:t>
            </a:r>
          </a:p>
        </p:txBody>
      </p:sp>
      <p:sp>
        <p:nvSpPr>
          <p:cNvPr id="4" name="Slide Number Placeholder 3"/>
          <p:cNvSpPr>
            <a:spLocks noGrp="1"/>
          </p:cNvSpPr>
          <p:nvPr>
            <p:ph type="sldNum" sz="quarter" idx="5"/>
          </p:nvPr>
        </p:nvSpPr>
        <p:spPr/>
        <p:txBody>
          <a:bodyPr/>
          <a:lstStyle/>
          <a:p>
            <a:fld id="{1F5C1067-5571-8347-AFEA-615892C72867}" type="slidenum">
              <a:rPr lang="en-US" smtClean="0"/>
              <a:t>17</a:t>
            </a:fld>
            <a:endParaRPr lang="en-US"/>
          </a:p>
        </p:txBody>
      </p:sp>
    </p:spTree>
    <p:extLst>
      <p:ext uri="{BB962C8B-B14F-4D97-AF65-F5344CB8AC3E}">
        <p14:creationId xmlns:p14="http://schemas.microsoft.com/office/powerpoint/2010/main" val="3939132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 squirrel</a:t>
            </a:r>
          </a:p>
          <a:p>
            <a:r>
              <a:rPr lang="en-US" dirty="0"/>
              <a:t>In trees in parks, gardens and woods</a:t>
            </a:r>
          </a:p>
        </p:txBody>
      </p:sp>
      <p:sp>
        <p:nvSpPr>
          <p:cNvPr id="4" name="Slide Number Placeholder 3"/>
          <p:cNvSpPr>
            <a:spLocks noGrp="1"/>
          </p:cNvSpPr>
          <p:nvPr>
            <p:ph type="sldNum" sz="quarter" idx="5"/>
          </p:nvPr>
        </p:nvSpPr>
        <p:spPr/>
        <p:txBody>
          <a:bodyPr/>
          <a:lstStyle/>
          <a:p>
            <a:fld id="{1F5C1067-5571-8347-AFEA-615892C72867}" type="slidenum">
              <a:rPr lang="en-US" smtClean="0"/>
              <a:t>18</a:t>
            </a:fld>
            <a:endParaRPr lang="en-US"/>
          </a:p>
        </p:txBody>
      </p:sp>
    </p:spTree>
    <p:extLst>
      <p:ext uri="{BB962C8B-B14F-4D97-AF65-F5344CB8AC3E}">
        <p14:creationId xmlns:p14="http://schemas.microsoft.com/office/powerpoint/2010/main" val="4139990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Adder</a:t>
            </a:r>
          </a:p>
          <a:p>
            <a:r>
              <a:rPr lang="en-US" dirty="0"/>
              <a:t>On heaths, moors, rough grassland and sand dunes</a:t>
            </a:r>
          </a:p>
        </p:txBody>
      </p:sp>
      <p:sp>
        <p:nvSpPr>
          <p:cNvPr id="4" name="Slide Number Placeholder 3"/>
          <p:cNvSpPr>
            <a:spLocks noGrp="1"/>
          </p:cNvSpPr>
          <p:nvPr>
            <p:ph type="sldNum" sz="quarter" idx="5"/>
          </p:nvPr>
        </p:nvSpPr>
        <p:spPr/>
        <p:txBody>
          <a:bodyPr/>
          <a:lstStyle/>
          <a:p>
            <a:fld id="{1F5C1067-5571-8347-AFEA-615892C72867}" type="slidenum">
              <a:rPr lang="en-US" smtClean="0"/>
              <a:t>19</a:t>
            </a:fld>
            <a:endParaRPr lang="en-US"/>
          </a:p>
        </p:txBody>
      </p:sp>
    </p:spTree>
    <p:extLst>
      <p:ext uri="{BB962C8B-B14F-4D97-AF65-F5344CB8AC3E}">
        <p14:creationId xmlns:p14="http://schemas.microsoft.com/office/powerpoint/2010/main" val="622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D1A196-8EEA-2442-81F6-A1EA26F93B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17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Mallard duck</a:t>
            </a:r>
          </a:p>
          <a:p>
            <a:r>
              <a:rPr lang="en-US" dirty="0"/>
              <a:t>On ponds, lakes, rivers and marshes</a:t>
            </a:r>
          </a:p>
        </p:txBody>
      </p:sp>
      <p:sp>
        <p:nvSpPr>
          <p:cNvPr id="4" name="Slide Number Placeholder 3"/>
          <p:cNvSpPr>
            <a:spLocks noGrp="1"/>
          </p:cNvSpPr>
          <p:nvPr>
            <p:ph type="sldNum" sz="quarter" idx="5"/>
          </p:nvPr>
        </p:nvSpPr>
        <p:spPr/>
        <p:txBody>
          <a:bodyPr/>
          <a:lstStyle/>
          <a:p>
            <a:fld id="{1F5C1067-5571-8347-AFEA-615892C72867}" type="slidenum">
              <a:rPr lang="en-US" smtClean="0"/>
              <a:t>20</a:t>
            </a:fld>
            <a:endParaRPr lang="en-US"/>
          </a:p>
        </p:txBody>
      </p:sp>
    </p:spTree>
    <p:extLst>
      <p:ext uri="{BB962C8B-B14F-4D97-AF65-F5344CB8AC3E}">
        <p14:creationId xmlns:p14="http://schemas.microsoft.com/office/powerpoint/2010/main" val="773365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762000"/>
            <a:ext cx="4114800" cy="3086100"/>
          </a:xfrm>
        </p:spPr>
      </p:sp>
      <p:sp>
        <p:nvSpPr>
          <p:cNvPr id="3" name="Notes Placeholder 2"/>
          <p:cNvSpPr>
            <a:spLocks noGrp="1"/>
          </p:cNvSpPr>
          <p:nvPr>
            <p:ph type="body" idx="1"/>
          </p:nvPr>
        </p:nvSpPr>
        <p:spPr/>
        <p:txBody>
          <a:bodyPr/>
          <a:lstStyle/>
          <a:p>
            <a:r>
              <a:rPr lang="en-US" dirty="0"/>
              <a:t>Fallow deer </a:t>
            </a:r>
          </a:p>
          <a:p>
            <a:r>
              <a:rPr lang="en-US" dirty="0"/>
              <a:t>In woods, parks and farmland</a:t>
            </a:r>
          </a:p>
        </p:txBody>
      </p:sp>
      <p:sp>
        <p:nvSpPr>
          <p:cNvPr id="4" name="Slide Number Placeholder 3"/>
          <p:cNvSpPr>
            <a:spLocks noGrp="1"/>
          </p:cNvSpPr>
          <p:nvPr>
            <p:ph type="sldNum" sz="quarter" idx="5"/>
          </p:nvPr>
        </p:nvSpPr>
        <p:spPr/>
        <p:txBody>
          <a:bodyPr/>
          <a:lstStyle/>
          <a:p>
            <a:fld id="{1F5C1067-5571-8347-AFEA-615892C72867}" type="slidenum">
              <a:rPr lang="en-US" smtClean="0"/>
              <a:t>21</a:t>
            </a:fld>
            <a:endParaRPr lang="en-US"/>
          </a:p>
        </p:txBody>
      </p:sp>
    </p:spTree>
    <p:extLst>
      <p:ext uri="{BB962C8B-B14F-4D97-AF65-F5344CB8AC3E}">
        <p14:creationId xmlns:p14="http://schemas.microsoft.com/office/powerpoint/2010/main" val="1650509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Tawny owl</a:t>
            </a:r>
          </a:p>
          <a:p>
            <a:r>
              <a:rPr lang="en-US" dirty="0"/>
              <a:t>In woods and parks</a:t>
            </a:r>
          </a:p>
        </p:txBody>
      </p:sp>
      <p:sp>
        <p:nvSpPr>
          <p:cNvPr id="4" name="Slide Number Placeholder 3"/>
          <p:cNvSpPr>
            <a:spLocks noGrp="1"/>
          </p:cNvSpPr>
          <p:nvPr>
            <p:ph type="sldNum" sz="quarter" idx="5"/>
          </p:nvPr>
        </p:nvSpPr>
        <p:spPr/>
        <p:txBody>
          <a:bodyPr/>
          <a:lstStyle/>
          <a:p>
            <a:fld id="{1F5C1067-5571-8347-AFEA-615892C72867}" type="slidenum">
              <a:rPr lang="en-US" smtClean="0"/>
              <a:t>22</a:t>
            </a:fld>
            <a:endParaRPr lang="en-US"/>
          </a:p>
        </p:txBody>
      </p:sp>
    </p:spTree>
    <p:extLst>
      <p:ext uri="{BB962C8B-B14F-4D97-AF65-F5344CB8AC3E}">
        <p14:creationId xmlns:p14="http://schemas.microsoft.com/office/powerpoint/2010/main" val="416623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D1A196-8EEA-2442-81F6-A1EA26F93B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8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D1A196-8EEA-2442-81F6-A1EA26F93B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90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Canada goose</a:t>
            </a:r>
          </a:p>
          <a:p>
            <a:r>
              <a:rPr lang="en-US" dirty="0"/>
              <a:t>Adult with 2 goslings</a:t>
            </a:r>
          </a:p>
          <a:p>
            <a:r>
              <a:rPr lang="en-US" dirty="0"/>
              <a:t>On ponds and lakes</a:t>
            </a:r>
          </a:p>
        </p:txBody>
      </p:sp>
      <p:sp>
        <p:nvSpPr>
          <p:cNvPr id="4" name="Slide Number Placeholder 3"/>
          <p:cNvSpPr>
            <a:spLocks noGrp="1"/>
          </p:cNvSpPr>
          <p:nvPr>
            <p:ph type="sldNum" sz="quarter" idx="5"/>
          </p:nvPr>
        </p:nvSpPr>
        <p:spPr/>
        <p:txBody>
          <a:bodyPr/>
          <a:lstStyle/>
          <a:p>
            <a:fld id="{1F5C1067-5571-8347-AFEA-615892C72867}" type="slidenum">
              <a:rPr lang="en-US" smtClean="0"/>
              <a:t>5</a:t>
            </a:fld>
            <a:endParaRPr lang="en-US"/>
          </a:p>
        </p:txBody>
      </p:sp>
    </p:spTree>
    <p:extLst>
      <p:ext uri="{BB962C8B-B14F-4D97-AF65-F5344CB8AC3E}">
        <p14:creationId xmlns:p14="http://schemas.microsoft.com/office/powerpoint/2010/main" val="286832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Fox</a:t>
            </a:r>
          </a:p>
          <a:p>
            <a:r>
              <a:rPr lang="en-US" dirty="0"/>
              <a:t>In towns and cities, woods and farmland</a:t>
            </a:r>
          </a:p>
        </p:txBody>
      </p:sp>
      <p:sp>
        <p:nvSpPr>
          <p:cNvPr id="4" name="Slide Number Placeholder 3"/>
          <p:cNvSpPr>
            <a:spLocks noGrp="1"/>
          </p:cNvSpPr>
          <p:nvPr>
            <p:ph type="sldNum" sz="quarter" idx="5"/>
          </p:nvPr>
        </p:nvSpPr>
        <p:spPr/>
        <p:txBody>
          <a:bodyPr/>
          <a:lstStyle/>
          <a:p>
            <a:fld id="{1F5C1067-5571-8347-AFEA-615892C72867}" type="slidenum">
              <a:rPr lang="en-US" smtClean="0"/>
              <a:t>6</a:t>
            </a:fld>
            <a:endParaRPr lang="en-US"/>
          </a:p>
        </p:txBody>
      </p:sp>
    </p:spTree>
    <p:extLst>
      <p:ext uri="{BB962C8B-B14F-4D97-AF65-F5344CB8AC3E}">
        <p14:creationId xmlns:p14="http://schemas.microsoft.com/office/powerpoint/2010/main" val="2289102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Rabbit</a:t>
            </a:r>
          </a:p>
          <a:p>
            <a:r>
              <a:rPr lang="en-US" dirty="0"/>
              <a:t>In grassland and farmland</a:t>
            </a:r>
          </a:p>
        </p:txBody>
      </p:sp>
      <p:sp>
        <p:nvSpPr>
          <p:cNvPr id="4" name="Slide Number Placeholder 3"/>
          <p:cNvSpPr>
            <a:spLocks noGrp="1"/>
          </p:cNvSpPr>
          <p:nvPr>
            <p:ph type="sldNum" sz="quarter" idx="5"/>
          </p:nvPr>
        </p:nvSpPr>
        <p:spPr/>
        <p:txBody>
          <a:bodyPr/>
          <a:lstStyle/>
          <a:p>
            <a:fld id="{1F5C1067-5571-8347-AFEA-615892C72867}" type="slidenum">
              <a:rPr lang="en-US" smtClean="0"/>
              <a:t>7</a:t>
            </a:fld>
            <a:endParaRPr lang="en-US"/>
          </a:p>
        </p:txBody>
      </p:sp>
    </p:spTree>
    <p:extLst>
      <p:ext uri="{BB962C8B-B14F-4D97-AF65-F5344CB8AC3E}">
        <p14:creationId xmlns:p14="http://schemas.microsoft.com/office/powerpoint/2010/main" val="2120987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 beetle</a:t>
            </a:r>
          </a:p>
          <a:p>
            <a:r>
              <a:rPr lang="en-US" dirty="0"/>
              <a:t>In woods and gardens</a:t>
            </a:r>
          </a:p>
        </p:txBody>
      </p:sp>
      <p:sp>
        <p:nvSpPr>
          <p:cNvPr id="4" name="Slide Number Placeholder 3"/>
          <p:cNvSpPr>
            <a:spLocks noGrp="1"/>
          </p:cNvSpPr>
          <p:nvPr>
            <p:ph type="sldNum" sz="quarter" idx="5"/>
          </p:nvPr>
        </p:nvSpPr>
        <p:spPr/>
        <p:txBody>
          <a:bodyPr/>
          <a:lstStyle/>
          <a:p>
            <a:fld id="{1F5C1067-5571-8347-AFEA-615892C72867}" type="slidenum">
              <a:rPr lang="en-US" smtClean="0"/>
              <a:t>8</a:t>
            </a:fld>
            <a:endParaRPr lang="en-US"/>
          </a:p>
        </p:txBody>
      </p:sp>
    </p:spTree>
    <p:extLst>
      <p:ext uri="{BB962C8B-B14F-4D97-AF65-F5344CB8AC3E}">
        <p14:creationId xmlns:p14="http://schemas.microsoft.com/office/powerpoint/2010/main" val="2033874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Hedgehog</a:t>
            </a:r>
          </a:p>
          <a:p>
            <a:r>
              <a:rPr lang="en-US" dirty="0"/>
              <a:t>In gardens, parks, woods and hedges</a:t>
            </a:r>
          </a:p>
        </p:txBody>
      </p:sp>
      <p:sp>
        <p:nvSpPr>
          <p:cNvPr id="4" name="Slide Number Placeholder 3"/>
          <p:cNvSpPr>
            <a:spLocks noGrp="1"/>
          </p:cNvSpPr>
          <p:nvPr>
            <p:ph type="sldNum" sz="quarter" idx="5"/>
          </p:nvPr>
        </p:nvSpPr>
        <p:spPr/>
        <p:txBody>
          <a:bodyPr/>
          <a:lstStyle/>
          <a:p>
            <a:fld id="{1F5C1067-5571-8347-AFEA-615892C72867}" type="slidenum">
              <a:rPr lang="en-US" smtClean="0"/>
              <a:t>9</a:t>
            </a:fld>
            <a:endParaRPr lang="en-US"/>
          </a:p>
        </p:txBody>
      </p:sp>
    </p:spTree>
    <p:extLst>
      <p:ext uri="{BB962C8B-B14F-4D97-AF65-F5344CB8AC3E}">
        <p14:creationId xmlns:p14="http://schemas.microsoft.com/office/powerpoint/2010/main" val="2475887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a:t>Click to edit Master title style</a:t>
            </a: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5" name="Date Placeholder 27"/>
          <p:cNvSpPr>
            <a:spLocks noGrp="1"/>
          </p:cNvSpPr>
          <p:nvPr>
            <p:ph type="dt" sz="half" idx="10"/>
          </p:nvPr>
        </p:nvSpPr>
        <p:spPr/>
        <p:txBody>
          <a:bodyPr/>
          <a:lstStyle>
            <a:lvl1pPr>
              <a:defRPr/>
            </a:lvl1pPr>
            <a:extLst/>
          </a:lstStyle>
          <a:p>
            <a:pPr>
              <a:defRPr/>
            </a:pPr>
            <a:fld id="{4ACD268A-B5CD-4EDE-935A-B49416593133}" type="datetimeFigureOut">
              <a:rPr lang="en-US"/>
              <a:pPr>
                <a:defRPr/>
              </a:pPr>
              <a:t>9/21/2021</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C92E8D4A-8D20-4222-B860-5E30C7F27244}" type="slidenum">
              <a:rPr lang="en-US"/>
              <a:pPr>
                <a:defRPr/>
              </a:pPr>
              <a:t>‹#›</a:t>
            </a:fld>
            <a:endParaRPr lang="en-US"/>
          </a:p>
        </p:txBody>
      </p:sp>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7779C06-F07F-44B4-BB64-D9C6827D3841}" type="datetimeFigureOut">
              <a:rPr lang="en-US"/>
              <a:pPr>
                <a:defRPr/>
              </a:pPr>
              <a:t>9/21/2021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A9ADFA4-9ED6-43BA-9543-8F59162EFD1B}" type="slidenum">
              <a:rPr lang="en-US"/>
              <a:pPr>
                <a:defRPr/>
              </a:pPr>
              <a:t>‹#›</a:t>
            </a:fld>
            <a:endParaRPr lang="en-US"/>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74E0BF91-89B1-4889-8728-879A9F0B29DF}" type="datetimeFigureOut">
              <a:rPr lang="en-US"/>
              <a:pPr>
                <a:defRPr/>
              </a:pPr>
              <a:t>9/21/2021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ADE10BB-9822-4175-B903-2F3C953D54A9}" type="slidenum">
              <a:rPr lang="en-US"/>
              <a:pPr>
                <a:defRPr/>
              </a:pPr>
              <a:t>‹#›</a:t>
            </a:fld>
            <a:endParaRPr lang="en-US"/>
          </a:p>
        </p:txBody>
      </p:sp>
    </p:spTree>
  </p:cSld>
  <p:clrMapOvr>
    <a:masterClrMapping/>
  </p:clrMapOvr>
  <p:transition spd="med">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894079-48BB-254A-9BF8-37D92D0E5537}"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4B307-0D95-5C41-A903-BB6A938B93CC}" type="slidenum">
              <a:rPr lang="en-US" smtClean="0"/>
              <a:t>‹#›</a:t>
            </a:fld>
            <a:endParaRPr lang="en-US"/>
          </a:p>
        </p:txBody>
      </p:sp>
    </p:spTree>
    <p:extLst>
      <p:ext uri="{BB962C8B-B14F-4D97-AF65-F5344CB8AC3E}">
        <p14:creationId xmlns:p14="http://schemas.microsoft.com/office/powerpoint/2010/main" val="1047997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94079-48BB-254A-9BF8-37D92D0E5537}"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4B307-0D95-5C41-A903-BB6A938B93CC}" type="slidenum">
              <a:rPr lang="en-US" smtClean="0"/>
              <a:t>‹#›</a:t>
            </a:fld>
            <a:endParaRPr lang="en-US"/>
          </a:p>
        </p:txBody>
      </p:sp>
    </p:spTree>
    <p:extLst>
      <p:ext uri="{BB962C8B-B14F-4D97-AF65-F5344CB8AC3E}">
        <p14:creationId xmlns:p14="http://schemas.microsoft.com/office/powerpoint/2010/main" val="4157576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894079-48BB-254A-9BF8-37D92D0E5537}"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4B307-0D95-5C41-A903-BB6A938B93CC}" type="slidenum">
              <a:rPr lang="en-US" smtClean="0"/>
              <a:t>‹#›</a:t>
            </a:fld>
            <a:endParaRPr lang="en-US"/>
          </a:p>
        </p:txBody>
      </p:sp>
    </p:spTree>
    <p:extLst>
      <p:ext uri="{BB962C8B-B14F-4D97-AF65-F5344CB8AC3E}">
        <p14:creationId xmlns:p14="http://schemas.microsoft.com/office/powerpoint/2010/main" val="2553127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894079-48BB-254A-9BF8-37D92D0E5537}"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4B307-0D95-5C41-A903-BB6A938B93CC}" type="slidenum">
              <a:rPr lang="en-US" smtClean="0"/>
              <a:t>‹#›</a:t>
            </a:fld>
            <a:endParaRPr lang="en-US"/>
          </a:p>
        </p:txBody>
      </p:sp>
    </p:spTree>
    <p:extLst>
      <p:ext uri="{BB962C8B-B14F-4D97-AF65-F5344CB8AC3E}">
        <p14:creationId xmlns:p14="http://schemas.microsoft.com/office/powerpoint/2010/main" val="3334147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894079-48BB-254A-9BF8-37D92D0E5537}" type="datetimeFigureOut">
              <a:rPr lang="en-US" smtClean="0"/>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44B307-0D95-5C41-A903-BB6A938B93CC}" type="slidenum">
              <a:rPr lang="en-US" smtClean="0"/>
              <a:t>‹#›</a:t>
            </a:fld>
            <a:endParaRPr lang="en-US"/>
          </a:p>
        </p:txBody>
      </p:sp>
    </p:spTree>
    <p:extLst>
      <p:ext uri="{BB962C8B-B14F-4D97-AF65-F5344CB8AC3E}">
        <p14:creationId xmlns:p14="http://schemas.microsoft.com/office/powerpoint/2010/main" val="2078085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894079-48BB-254A-9BF8-37D92D0E5537}" type="datetimeFigureOut">
              <a:rPr lang="en-US" smtClean="0"/>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44B307-0D95-5C41-A903-BB6A938B93CC}" type="slidenum">
              <a:rPr lang="en-US" smtClean="0"/>
              <a:t>‹#›</a:t>
            </a:fld>
            <a:endParaRPr lang="en-US"/>
          </a:p>
        </p:txBody>
      </p:sp>
    </p:spTree>
    <p:extLst>
      <p:ext uri="{BB962C8B-B14F-4D97-AF65-F5344CB8AC3E}">
        <p14:creationId xmlns:p14="http://schemas.microsoft.com/office/powerpoint/2010/main" val="1049698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94079-48BB-254A-9BF8-37D92D0E5537}" type="datetimeFigureOut">
              <a:rPr lang="en-US" smtClean="0"/>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44B307-0D95-5C41-A903-BB6A938B93CC}" type="slidenum">
              <a:rPr lang="en-US" smtClean="0"/>
              <a:t>‹#›</a:t>
            </a:fld>
            <a:endParaRPr lang="en-US"/>
          </a:p>
        </p:txBody>
      </p:sp>
    </p:spTree>
    <p:extLst>
      <p:ext uri="{BB962C8B-B14F-4D97-AF65-F5344CB8AC3E}">
        <p14:creationId xmlns:p14="http://schemas.microsoft.com/office/powerpoint/2010/main" val="1822764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894079-48BB-254A-9BF8-37D92D0E5537}"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4B307-0D95-5C41-A903-BB6A938B93CC}" type="slidenum">
              <a:rPr lang="en-US" smtClean="0"/>
              <a:t>‹#›</a:t>
            </a:fld>
            <a:endParaRPr lang="en-US"/>
          </a:p>
        </p:txBody>
      </p:sp>
    </p:spTree>
    <p:extLst>
      <p:ext uri="{BB962C8B-B14F-4D97-AF65-F5344CB8AC3E}">
        <p14:creationId xmlns:p14="http://schemas.microsoft.com/office/powerpoint/2010/main" val="336442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B6922159-234E-456E-9C3B-DCDBD2731C16}" type="datetimeFigureOut">
              <a:rPr lang="en-US"/>
              <a:pPr>
                <a:defRPr/>
              </a:pPr>
              <a:t>9/21/2021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5236C49-FB10-4D30-A783-5FA2CCCF9789}" type="slidenum">
              <a:rPr lang="en-US"/>
              <a:pPr>
                <a:defRPr/>
              </a:pPr>
              <a:t>‹#›</a:t>
            </a:fld>
            <a:endParaRPr lang="en-US"/>
          </a:p>
        </p:txBody>
      </p:sp>
    </p:spTree>
  </p:cSld>
  <p:clrMapOvr>
    <a:masterClrMapping/>
  </p:clrMapOvr>
  <p:transition spd="med">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894079-48BB-254A-9BF8-37D92D0E5537}"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4B307-0D95-5C41-A903-BB6A938B93CC}" type="slidenum">
              <a:rPr lang="en-US" smtClean="0"/>
              <a:t>‹#›</a:t>
            </a:fld>
            <a:endParaRPr lang="en-US"/>
          </a:p>
        </p:txBody>
      </p:sp>
    </p:spTree>
    <p:extLst>
      <p:ext uri="{BB962C8B-B14F-4D97-AF65-F5344CB8AC3E}">
        <p14:creationId xmlns:p14="http://schemas.microsoft.com/office/powerpoint/2010/main" val="1930154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94079-48BB-254A-9BF8-37D92D0E5537}"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4B307-0D95-5C41-A903-BB6A938B93CC}" type="slidenum">
              <a:rPr lang="en-US" smtClean="0"/>
              <a:t>‹#›</a:t>
            </a:fld>
            <a:endParaRPr lang="en-US"/>
          </a:p>
        </p:txBody>
      </p:sp>
    </p:spTree>
    <p:extLst>
      <p:ext uri="{BB962C8B-B14F-4D97-AF65-F5344CB8AC3E}">
        <p14:creationId xmlns:p14="http://schemas.microsoft.com/office/powerpoint/2010/main" val="516705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94079-48BB-254A-9BF8-37D92D0E5537}"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4B307-0D95-5C41-A903-BB6A938B93CC}" type="slidenum">
              <a:rPr lang="en-US" smtClean="0"/>
              <a:t>‹#›</a:t>
            </a:fld>
            <a:endParaRPr lang="en-US"/>
          </a:p>
        </p:txBody>
      </p:sp>
    </p:spTree>
    <p:extLst>
      <p:ext uri="{BB962C8B-B14F-4D97-AF65-F5344CB8AC3E}">
        <p14:creationId xmlns:p14="http://schemas.microsoft.com/office/powerpoint/2010/main" val="3823527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5EBB68-BCA7-0E48-8C34-A4300FD0EBA0}"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2947-CC86-8F44-9D82-C53521AEE8C2}" type="slidenum">
              <a:rPr lang="en-US" smtClean="0"/>
              <a:t>‹#›</a:t>
            </a:fld>
            <a:endParaRPr lang="en-US"/>
          </a:p>
        </p:txBody>
      </p:sp>
    </p:spTree>
    <p:extLst>
      <p:ext uri="{BB962C8B-B14F-4D97-AF65-F5344CB8AC3E}">
        <p14:creationId xmlns:p14="http://schemas.microsoft.com/office/powerpoint/2010/main" val="3774955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9966EC1-A808-48F9-9710-5F0E80F99E7E}"/>
              </a:ext>
            </a:extLst>
          </p:cNvPr>
          <p:cNvSpPr>
            <a:spLocks noGrp="1"/>
          </p:cNvSpPr>
          <p:nvPr>
            <p:ph type="pic" sz="quarter" idx="13"/>
          </p:nvPr>
        </p:nvSpPr>
        <p:spPr>
          <a:xfrm>
            <a:off x="504000" y="504000"/>
            <a:ext cx="3780000" cy="2505600"/>
          </a:xfrm>
          <a:ln w="38100">
            <a:solidFill>
              <a:srgbClr val="E1CD00"/>
            </a:solidFill>
          </a:ln>
        </p:spPr>
        <p:txBody>
          <a:bodyPr/>
          <a:lstStyle/>
          <a:p>
            <a:endParaRPr lang="en-GB" dirty="0"/>
          </a:p>
        </p:txBody>
      </p:sp>
      <p:pic>
        <p:nvPicPr>
          <p:cNvPr id="10" name="Picture 9">
            <a:extLst>
              <a:ext uri="{FF2B5EF4-FFF2-40B4-BE49-F238E27FC236}">
                <a16:creationId xmlns:a16="http://schemas.microsoft.com/office/drawing/2014/main" id="{E0EE8351-43CF-45DD-950C-1D1C9E90C481}"/>
              </a:ext>
            </a:extLst>
          </p:cNvPr>
          <p:cNvPicPr>
            <a:picLocks noChangeAspect="1"/>
          </p:cNvPicPr>
          <p:nvPr userDrawn="1"/>
        </p:nvPicPr>
        <p:blipFill>
          <a:blip r:embed="rId2"/>
          <a:stretch>
            <a:fillRect/>
          </a:stretch>
        </p:blipFill>
        <p:spPr>
          <a:xfrm>
            <a:off x="504000" y="3690000"/>
            <a:ext cx="3816427" cy="2542252"/>
          </a:xfrm>
          <a:prstGeom prst="rect">
            <a:avLst/>
          </a:prstGeom>
        </p:spPr>
      </p:pic>
      <p:pic>
        <p:nvPicPr>
          <p:cNvPr id="11" name="Picture 10">
            <a:extLst>
              <a:ext uri="{FF2B5EF4-FFF2-40B4-BE49-F238E27FC236}">
                <a16:creationId xmlns:a16="http://schemas.microsoft.com/office/drawing/2014/main" id="{0CCE0814-425F-4C0B-99AA-B01DF3BD27E8}"/>
              </a:ext>
            </a:extLst>
          </p:cNvPr>
          <p:cNvPicPr>
            <a:picLocks noChangeAspect="1"/>
          </p:cNvPicPr>
          <p:nvPr userDrawn="1"/>
        </p:nvPicPr>
        <p:blipFill>
          <a:blip r:embed="rId2"/>
          <a:stretch>
            <a:fillRect/>
          </a:stretch>
        </p:blipFill>
        <p:spPr>
          <a:xfrm>
            <a:off x="4860000" y="3690000"/>
            <a:ext cx="3816427" cy="2542252"/>
          </a:xfrm>
          <a:prstGeom prst="rect">
            <a:avLst/>
          </a:prstGeom>
        </p:spPr>
      </p:pic>
      <p:pic>
        <p:nvPicPr>
          <p:cNvPr id="12" name="Picture 11">
            <a:extLst>
              <a:ext uri="{FF2B5EF4-FFF2-40B4-BE49-F238E27FC236}">
                <a16:creationId xmlns:a16="http://schemas.microsoft.com/office/drawing/2014/main" id="{B35E890B-F075-45DF-ADA7-D36B44A5B89D}"/>
              </a:ext>
            </a:extLst>
          </p:cNvPr>
          <p:cNvPicPr>
            <a:picLocks noChangeAspect="1"/>
          </p:cNvPicPr>
          <p:nvPr userDrawn="1"/>
        </p:nvPicPr>
        <p:blipFill>
          <a:blip r:embed="rId2"/>
          <a:stretch>
            <a:fillRect/>
          </a:stretch>
        </p:blipFill>
        <p:spPr>
          <a:xfrm>
            <a:off x="4860000" y="504000"/>
            <a:ext cx="3816427" cy="2542252"/>
          </a:xfrm>
          <a:prstGeom prst="rect">
            <a:avLst/>
          </a:prstGeom>
        </p:spPr>
      </p:pic>
      <p:sp>
        <p:nvSpPr>
          <p:cNvPr id="13" name="TextBox 12">
            <a:extLst>
              <a:ext uri="{FF2B5EF4-FFF2-40B4-BE49-F238E27FC236}">
                <a16:creationId xmlns:a16="http://schemas.microsoft.com/office/drawing/2014/main" id="{86307A65-B470-40A2-840D-BA438A5EA1FC}"/>
              </a:ext>
            </a:extLst>
          </p:cNvPr>
          <p:cNvSpPr txBox="1"/>
          <p:nvPr userDrawn="1"/>
        </p:nvSpPr>
        <p:spPr>
          <a:xfrm>
            <a:off x="1363143" y="3085547"/>
            <a:ext cx="2061713" cy="369332"/>
          </a:xfrm>
          <a:prstGeom prst="rect">
            <a:avLst/>
          </a:prstGeom>
          <a:noFill/>
        </p:spPr>
        <p:txBody>
          <a:bodyPr wrap="square" rtlCol="0">
            <a:spAutoFit/>
          </a:bodyPr>
          <a:lstStyle/>
          <a:p>
            <a:pPr algn="ctr"/>
            <a:r>
              <a:rPr lang="en-GB" b="1" dirty="0">
                <a:solidFill>
                  <a:srgbClr val="E1CD00"/>
                </a:solidFill>
                <a:latin typeface="InterFace" panose="020B0503030203020204" pitchFamily="34" charset="0"/>
              </a:rPr>
              <a:t>title</a:t>
            </a:r>
          </a:p>
        </p:txBody>
      </p:sp>
      <p:sp>
        <p:nvSpPr>
          <p:cNvPr id="14" name="TextBox 13">
            <a:extLst>
              <a:ext uri="{FF2B5EF4-FFF2-40B4-BE49-F238E27FC236}">
                <a16:creationId xmlns:a16="http://schemas.microsoft.com/office/drawing/2014/main" id="{A5C9C57E-4248-4288-A815-62DDF238458C}"/>
              </a:ext>
            </a:extLst>
          </p:cNvPr>
          <p:cNvSpPr txBox="1"/>
          <p:nvPr userDrawn="1"/>
        </p:nvSpPr>
        <p:spPr>
          <a:xfrm>
            <a:off x="5737356" y="3122762"/>
            <a:ext cx="2061713" cy="369332"/>
          </a:xfrm>
          <a:prstGeom prst="rect">
            <a:avLst/>
          </a:prstGeom>
          <a:noFill/>
        </p:spPr>
        <p:txBody>
          <a:bodyPr wrap="square" rtlCol="0">
            <a:spAutoFit/>
          </a:bodyPr>
          <a:lstStyle/>
          <a:p>
            <a:pPr algn="ctr"/>
            <a:r>
              <a:rPr lang="en-GB" b="1" dirty="0">
                <a:solidFill>
                  <a:srgbClr val="E1CD00"/>
                </a:solidFill>
                <a:latin typeface="InterFace" panose="020B0503030203020204" pitchFamily="34" charset="0"/>
              </a:rPr>
              <a:t>title</a:t>
            </a:r>
          </a:p>
        </p:txBody>
      </p:sp>
      <p:sp>
        <p:nvSpPr>
          <p:cNvPr id="15" name="TextBox 14">
            <a:extLst>
              <a:ext uri="{FF2B5EF4-FFF2-40B4-BE49-F238E27FC236}">
                <a16:creationId xmlns:a16="http://schemas.microsoft.com/office/drawing/2014/main" id="{48D799D9-270C-4499-9538-602C87E81715}"/>
              </a:ext>
            </a:extLst>
          </p:cNvPr>
          <p:cNvSpPr txBox="1"/>
          <p:nvPr userDrawn="1"/>
        </p:nvSpPr>
        <p:spPr>
          <a:xfrm>
            <a:off x="1265377" y="6251243"/>
            <a:ext cx="2061713" cy="369332"/>
          </a:xfrm>
          <a:prstGeom prst="rect">
            <a:avLst/>
          </a:prstGeom>
          <a:noFill/>
        </p:spPr>
        <p:txBody>
          <a:bodyPr wrap="square" rtlCol="0">
            <a:spAutoFit/>
          </a:bodyPr>
          <a:lstStyle/>
          <a:p>
            <a:pPr algn="ctr"/>
            <a:r>
              <a:rPr lang="en-GB" b="1" dirty="0">
                <a:solidFill>
                  <a:srgbClr val="E1CD00"/>
                </a:solidFill>
                <a:latin typeface="InterFace" panose="020B0503030203020204" pitchFamily="34" charset="0"/>
              </a:rPr>
              <a:t>title</a:t>
            </a:r>
          </a:p>
        </p:txBody>
      </p:sp>
      <p:sp>
        <p:nvSpPr>
          <p:cNvPr id="16" name="TextBox 15">
            <a:extLst>
              <a:ext uri="{FF2B5EF4-FFF2-40B4-BE49-F238E27FC236}">
                <a16:creationId xmlns:a16="http://schemas.microsoft.com/office/drawing/2014/main" id="{02254434-246F-4B58-A715-62BC87D9AED7}"/>
              </a:ext>
            </a:extLst>
          </p:cNvPr>
          <p:cNvSpPr txBox="1"/>
          <p:nvPr userDrawn="1"/>
        </p:nvSpPr>
        <p:spPr>
          <a:xfrm>
            <a:off x="5737356" y="6245492"/>
            <a:ext cx="2061713" cy="369332"/>
          </a:xfrm>
          <a:prstGeom prst="rect">
            <a:avLst/>
          </a:prstGeom>
          <a:noFill/>
        </p:spPr>
        <p:txBody>
          <a:bodyPr wrap="square" rtlCol="0">
            <a:spAutoFit/>
          </a:bodyPr>
          <a:lstStyle/>
          <a:p>
            <a:pPr algn="ctr"/>
            <a:r>
              <a:rPr lang="en-GB" b="1" dirty="0">
                <a:solidFill>
                  <a:srgbClr val="E1CD00"/>
                </a:solidFill>
                <a:latin typeface="InterFace" panose="020B0503030203020204" pitchFamily="34" charset="0"/>
              </a:rPr>
              <a:t>title</a:t>
            </a:r>
          </a:p>
        </p:txBody>
      </p:sp>
    </p:spTree>
    <p:extLst>
      <p:ext uri="{BB962C8B-B14F-4D97-AF65-F5344CB8AC3E}">
        <p14:creationId xmlns:p14="http://schemas.microsoft.com/office/powerpoint/2010/main" val="409205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5EBB68-BCA7-0E48-8C34-A4300FD0EBA0}"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2947-CC86-8F44-9D82-C53521AEE8C2}" type="slidenum">
              <a:rPr lang="en-US" smtClean="0"/>
              <a:t>‹#›</a:t>
            </a:fld>
            <a:endParaRPr lang="en-US"/>
          </a:p>
        </p:txBody>
      </p:sp>
    </p:spTree>
    <p:extLst>
      <p:ext uri="{BB962C8B-B14F-4D97-AF65-F5344CB8AC3E}">
        <p14:creationId xmlns:p14="http://schemas.microsoft.com/office/powerpoint/2010/main" val="1624250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5EBB68-BCA7-0E48-8C34-A4300FD0EBA0}"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2947-CC86-8F44-9D82-C53521AEE8C2}" type="slidenum">
              <a:rPr lang="en-US" smtClean="0"/>
              <a:t>‹#›</a:t>
            </a:fld>
            <a:endParaRPr lang="en-US"/>
          </a:p>
        </p:txBody>
      </p:sp>
    </p:spTree>
    <p:extLst>
      <p:ext uri="{BB962C8B-B14F-4D97-AF65-F5344CB8AC3E}">
        <p14:creationId xmlns:p14="http://schemas.microsoft.com/office/powerpoint/2010/main" val="336928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5EBB68-BCA7-0E48-8C34-A4300FD0EBA0}" type="datetimeFigureOut">
              <a:rPr lang="en-US" smtClean="0"/>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52947-CC86-8F44-9D82-C53521AEE8C2}" type="slidenum">
              <a:rPr lang="en-US" smtClean="0"/>
              <a:t>‹#›</a:t>
            </a:fld>
            <a:endParaRPr lang="en-US"/>
          </a:p>
        </p:txBody>
      </p:sp>
    </p:spTree>
    <p:extLst>
      <p:ext uri="{BB962C8B-B14F-4D97-AF65-F5344CB8AC3E}">
        <p14:creationId xmlns:p14="http://schemas.microsoft.com/office/powerpoint/2010/main" val="1494256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5EBB68-BCA7-0E48-8C34-A4300FD0EBA0}" type="datetimeFigureOut">
              <a:rPr lang="en-US" smtClean="0"/>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52947-CC86-8F44-9D82-C53521AEE8C2}" type="slidenum">
              <a:rPr lang="en-US" smtClean="0"/>
              <a:t>‹#›</a:t>
            </a:fld>
            <a:endParaRPr lang="en-US"/>
          </a:p>
        </p:txBody>
      </p:sp>
    </p:spTree>
    <p:extLst>
      <p:ext uri="{BB962C8B-B14F-4D97-AF65-F5344CB8AC3E}">
        <p14:creationId xmlns:p14="http://schemas.microsoft.com/office/powerpoint/2010/main" val="3405469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EBB68-BCA7-0E48-8C34-A4300FD0EBA0}" type="datetimeFigureOut">
              <a:rPr lang="en-US" smtClean="0"/>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52947-CC86-8F44-9D82-C53521AEE8C2}" type="slidenum">
              <a:rPr lang="en-US" smtClean="0"/>
              <a:t>‹#›</a:t>
            </a:fld>
            <a:endParaRPr lang="en-US"/>
          </a:p>
        </p:txBody>
      </p:sp>
    </p:spTree>
    <p:extLst>
      <p:ext uri="{BB962C8B-B14F-4D97-AF65-F5344CB8AC3E}">
        <p14:creationId xmlns:p14="http://schemas.microsoft.com/office/powerpoint/2010/main" val="344074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a:t>Click to edit Master title style</a:t>
            </a:r>
          </a:p>
        </p:txBody>
      </p:sp>
      <p:sp>
        <p:nvSpPr>
          <p:cNvPr id="25" name="Date Placeholder 3"/>
          <p:cNvSpPr>
            <a:spLocks noGrp="1"/>
          </p:cNvSpPr>
          <p:nvPr>
            <p:ph type="dt" sz="half" idx="10"/>
          </p:nvPr>
        </p:nvSpPr>
        <p:spPr/>
        <p:txBody>
          <a:bodyPr/>
          <a:lstStyle>
            <a:lvl1pPr>
              <a:defRPr/>
            </a:lvl1pPr>
            <a:extLst/>
          </a:lstStyle>
          <a:p>
            <a:pPr>
              <a:defRPr/>
            </a:pPr>
            <a:fld id="{627DADD9-C6E1-44C5-BCBF-2A75226B42F4}" type="datetimeFigureOut">
              <a:rPr lang="en-US"/>
              <a:pPr>
                <a:defRPr/>
              </a:pPr>
              <a:t>9/21/2021</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F0AC5E3B-7A7B-4528-8554-3B06475FF250}" type="slidenum">
              <a:rPr lang="en-US"/>
              <a:pPr>
                <a:defRPr/>
              </a:pPr>
              <a:t>‹#›</a:t>
            </a:fld>
            <a:endParaRPr lang="en-US"/>
          </a:p>
        </p:txBody>
      </p:sp>
    </p:spTree>
  </p:cSld>
  <p:clrMapOvr>
    <a:masterClrMapping/>
  </p:clrMapOvr>
  <p:transition spd="med">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5EBB68-BCA7-0E48-8C34-A4300FD0EBA0}"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2947-CC86-8F44-9D82-C53521AEE8C2}" type="slidenum">
              <a:rPr lang="en-US" smtClean="0"/>
              <a:t>‹#›</a:t>
            </a:fld>
            <a:endParaRPr lang="en-US"/>
          </a:p>
        </p:txBody>
      </p:sp>
    </p:spTree>
    <p:extLst>
      <p:ext uri="{BB962C8B-B14F-4D97-AF65-F5344CB8AC3E}">
        <p14:creationId xmlns:p14="http://schemas.microsoft.com/office/powerpoint/2010/main" val="1545289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5EBB68-BCA7-0E48-8C34-A4300FD0EBA0}"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2947-CC86-8F44-9D82-C53521AEE8C2}" type="slidenum">
              <a:rPr lang="en-US" smtClean="0"/>
              <a:t>‹#›</a:t>
            </a:fld>
            <a:endParaRPr lang="en-US"/>
          </a:p>
        </p:txBody>
      </p:sp>
    </p:spTree>
    <p:extLst>
      <p:ext uri="{BB962C8B-B14F-4D97-AF65-F5344CB8AC3E}">
        <p14:creationId xmlns:p14="http://schemas.microsoft.com/office/powerpoint/2010/main" val="3576290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5EBB68-BCA7-0E48-8C34-A4300FD0EBA0}"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2947-CC86-8F44-9D82-C53521AEE8C2}" type="slidenum">
              <a:rPr lang="en-US" smtClean="0"/>
              <a:t>‹#›</a:t>
            </a:fld>
            <a:endParaRPr lang="en-US"/>
          </a:p>
        </p:txBody>
      </p:sp>
    </p:spTree>
    <p:extLst>
      <p:ext uri="{BB962C8B-B14F-4D97-AF65-F5344CB8AC3E}">
        <p14:creationId xmlns:p14="http://schemas.microsoft.com/office/powerpoint/2010/main" val="749091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5EBB68-BCA7-0E48-8C34-A4300FD0EBA0}"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2947-CC86-8F44-9D82-C53521AEE8C2}" type="slidenum">
              <a:rPr lang="en-US" smtClean="0"/>
              <a:t>‹#›</a:t>
            </a:fld>
            <a:endParaRPr lang="en-US"/>
          </a:p>
        </p:txBody>
      </p:sp>
    </p:spTree>
    <p:extLst>
      <p:ext uri="{BB962C8B-B14F-4D97-AF65-F5344CB8AC3E}">
        <p14:creationId xmlns:p14="http://schemas.microsoft.com/office/powerpoint/2010/main" val="2809068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486130E3-17BC-4909-848B-62A23DB9A2D7}" type="datetimeFigureOut">
              <a:rPr lang="en-US"/>
              <a:pPr>
                <a:defRPr/>
              </a:pPr>
              <a:t>9/21/2021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048466E-386A-49C6-8ED5-BFC44D487639}" type="slidenum">
              <a:rPr lang="en-US"/>
              <a:pPr>
                <a:defRPr/>
              </a:pPr>
              <a:t>‹#›</a:t>
            </a:fld>
            <a:endParaRPr lang="en-US"/>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p:cNvSpPr>
            <a:spLocks noGrp="1"/>
          </p:cNvSpPr>
          <p:nvPr>
            <p:ph type="dt" sz="half" idx="10"/>
          </p:nvPr>
        </p:nvSpPr>
        <p:spPr/>
        <p:txBody>
          <a:bodyPr/>
          <a:lstStyle>
            <a:lvl1pPr>
              <a:defRPr/>
            </a:lvl1pPr>
            <a:extLst/>
          </a:lstStyle>
          <a:p>
            <a:pPr>
              <a:defRPr/>
            </a:pPr>
            <a:fld id="{CC9CF04F-2293-4909-9B5F-159ACA4182D6}" type="datetimeFigureOut">
              <a:rPr lang="en-US"/>
              <a:pPr>
                <a:defRPr/>
              </a:pPr>
              <a:t>9/21/2021</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88C66BAD-BACB-47C3-BC0F-4144DA9B9BAD}" type="slidenum">
              <a:rPr lang="en-US"/>
              <a:pPr>
                <a:defRPr/>
              </a:pPr>
              <a:t>‹#›</a:t>
            </a:fld>
            <a:endParaRPr lang="en-US"/>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59C9C9C4-4C94-417C-8B8E-88F18C20338F}" type="datetimeFigureOut">
              <a:rPr lang="en-US"/>
              <a:pPr>
                <a:defRPr/>
              </a:pPr>
              <a:t>9/21/2021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4257FC9-7F3C-40F1-82AE-653C779FD1BA}" type="slidenum">
              <a:rPr lang="en-US"/>
              <a:pPr>
                <a:defRPr/>
              </a:pPr>
              <a:t>‹#›</a:t>
            </a:fld>
            <a:endParaRPr lang="en-US"/>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1CE9FBB1-304A-462D-ABD9-E069786A3CCE}" type="datetimeFigureOut">
              <a:rPr lang="en-US"/>
              <a:pPr>
                <a:defRPr/>
              </a:pPr>
              <a:t>9/21/2021</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2D69D7EC-7AD9-41CE-ADEF-0CC96A6060D5}" type="slidenum">
              <a:rPr lang="en-US"/>
              <a:pPr>
                <a:defRPr/>
              </a:pPr>
              <a:t>‹#›</a:t>
            </a:fld>
            <a:endParaRPr lang="en-US"/>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824991BE-4547-403F-B10A-5A635E9614E7}" type="datetimeFigureOut">
              <a:rPr lang="en-US"/>
              <a:pPr>
                <a:defRPr/>
              </a:pPr>
              <a:t>9/21/2021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ECF9AC9-4032-45A4-ADB9-8BF6F1BAE3DE}" type="slidenum">
              <a:rPr lang="en-US"/>
              <a:pPr>
                <a:defRPr/>
              </a:pPr>
              <a:t>‹#›</a:t>
            </a:fld>
            <a:endParaRPr lang="en-US"/>
          </a:p>
        </p:txBody>
      </p:sp>
    </p:spTree>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BC797EC2-CD90-4AAD-AE44-2E2C2ADD9B60}" type="datetimeFigureOut">
              <a:rPr lang="en-US"/>
              <a:pPr>
                <a:defRPr/>
              </a:pPr>
              <a:t>9/21/2021</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B9CCEF9B-556C-4A80-9E41-752331604364}" type="slidenum">
              <a:rPr lang="en-US"/>
              <a:pPr>
                <a:defRPr/>
              </a:pPr>
              <a:t>‹#›</a:t>
            </a:fld>
            <a:endParaRPr lang="en-US"/>
          </a:p>
        </p:txBody>
      </p:sp>
    </p:spTree>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p>
            <a:r>
              <a:rPr lang="en-US"/>
              <a:t>Click to edit Master title style</a:t>
            </a:r>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4B905774-500B-4424-9593-071452CF7C7F}" type="datetimeFigureOut">
              <a:rPr lang="en-US"/>
              <a:pPr>
                <a:defRPr/>
              </a:pPr>
              <a:t>9/21/2021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B53FF9FE-BF33-47D9-AC52-0BCD21F9861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12" r:id="rId1"/>
    <p:sldLayoutId id="2147483707" r:id="rId2"/>
    <p:sldLayoutId id="2147483713" r:id="rId3"/>
    <p:sldLayoutId id="2147483714" r:id="rId4"/>
    <p:sldLayoutId id="2147483715" r:id="rId5"/>
    <p:sldLayoutId id="2147483708" r:id="rId6"/>
    <p:sldLayoutId id="2147483716" r:id="rId7"/>
    <p:sldLayoutId id="2147483709" r:id="rId8"/>
    <p:sldLayoutId id="2147483717" r:id="rId9"/>
    <p:sldLayoutId id="2147483710" r:id="rId10"/>
    <p:sldLayoutId id="2147483711" r:id="rId11"/>
  </p:sldLayoutIdLst>
  <p:transition spd="med">
    <p:wedge/>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94079-48BB-254A-9BF8-37D92D0E5537}" type="datetimeFigureOut">
              <a:rPr lang="en-US" smtClean="0"/>
              <a:t>9/21/2021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4B307-0D95-5C41-A903-BB6A938B93CC}" type="slidenum">
              <a:rPr lang="en-US" smtClean="0"/>
              <a:t>‹#›</a:t>
            </a:fld>
            <a:endParaRPr lang="en-US"/>
          </a:p>
        </p:txBody>
      </p:sp>
    </p:spTree>
    <p:extLst>
      <p:ext uri="{BB962C8B-B14F-4D97-AF65-F5344CB8AC3E}">
        <p14:creationId xmlns:p14="http://schemas.microsoft.com/office/powerpoint/2010/main" val="137420402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EBB68-BCA7-0E48-8C34-A4300FD0EBA0}" type="datetimeFigureOut">
              <a:rPr lang="en-US" smtClean="0"/>
              <a:t>9/21/2021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52947-CC86-8F44-9D82-C53521AEE8C2}" type="slidenum">
              <a:rPr lang="en-US" smtClean="0"/>
              <a:t>‹#›</a:t>
            </a:fld>
            <a:endParaRPr lang="en-US"/>
          </a:p>
        </p:txBody>
      </p:sp>
    </p:spTree>
    <p:extLst>
      <p:ext uri="{BB962C8B-B14F-4D97-AF65-F5344CB8AC3E}">
        <p14:creationId xmlns:p14="http://schemas.microsoft.com/office/powerpoint/2010/main" val="395035323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hyperlink" Target="http://www.thenaturecollection.co.uk/index.html"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DDBC-FA66-AC41-9F85-F1CB16468B27}"/>
              </a:ext>
            </a:extLst>
          </p:cNvPr>
          <p:cNvSpPr>
            <a:spLocks noGrp="1"/>
          </p:cNvSpPr>
          <p:nvPr>
            <p:ph type="ctrTitle"/>
          </p:nvPr>
        </p:nvSpPr>
        <p:spPr>
          <a:xfrm>
            <a:off x="596461" y="851763"/>
            <a:ext cx="7772400" cy="992844"/>
          </a:xfrm>
        </p:spPr>
        <p:txBody>
          <a:bodyPr>
            <a:normAutofit/>
          </a:bodyPr>
          <a:lstStyle/>
          <a:p>
            <a:r>
              <a:rPr lang="en-US" sz="4400" b="1" dirty="0">
                <a:solidFill>
                  <a:srgbClr val="3C3C3C"/>
                </a:solidFill>
                <a:latin typeface="InterFace" panose="020B0503030203020204" pitchFamily="34" charset="0"/>
              </a:rPr>
              <a:t>British Wildlife: Who am I?</a:t>
            </a:r>
            <a:endParaRPr lang="en-US" sz="4400" b="1" dirty="0">
              <a:solidFill>
                <a:srgbClr val="E1CD00"/>
              </a:solidFill>
              <a:latin typeface="InterFace" panose="020B0503030203020204" pitchFamily="34" charset="0"/>
            </a:endParaRPr>
          </a:p>
        </p:txBody>
      </p:sp>
      <p:pic>
        <p:nvPicPr>
          <p:cNvPr id="9" name="Picture 8">
            <a:extLst>
              <a:ext uri="{FF2B5EF4-FFF2-40B4-BE49-F238E27FC236}">
                <a16:creationId xmlns:a16="http://schemas.microsoft.com/office/drawing/2014/main" id="{1FBD8D45-DB0B-7445-8577-95F6962A0C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2332" y="73956"/>
            <a:ext cx="1429845" cy="646290"/>
          </a:xfrm>
          <a:prstGeom prst="rect">
            <a:avLst/>
          </a:prstGeom>
        </p:spPr>
      </p:pic>
      <p:pic>
        <p:nvPicPr>
          <p:cNvPr id="10" name="Picture 9" descr="Logo, company name&#10;&#10;Description automatically generated">
            <a:extLst>
              <a:ext uri="{FF2B5EF4-FFF2-40B4-BE49-F238E27FC236}">
                <a16:creationId xmlns:a16="http://schemas.microsoft.com/office/drawing/2014/main" id="{DDC47560-F071-4A31-9833-A83F5E3344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024" y="110359"/>
            <a:ext cx="966785" cy="720000"/>
          </a:xfrm>
          <a:prstGeom prst="rect">
            <a:avLst/>
          </a:prstGeom>
        </p:spPr>
      </p:pic>
      <p:pic>
        <p:nvPicPr>
          <p:cNvPr id="8" name="Picture 7">
            <a:extLst>
              <a:ext uri="{FF2B5EF4-FFF2-40B4-BE49-F238E27FC236}">
                <a16:creationId xmlns:a16="http://schemas.microsoft.com/office/drawing/2014/main" id="{77BD7342-9D64-4EDA-959B-0C75EF7546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71599" y="2164513"/>
            <a:ext cx="6300733" cy="4218575"/>
          </a:xfrm>
          <a:prstGeom prst="rect">
            <a:avLst/>
          </a:prstGeom>
        </p:spPr>
      </p:pic>
    </p:spTree>
    <p:extLst>
      <p:ext uri="{BB962C8B-B14F-4D97-AF65-F5344CB8AC3E}">
        <p14:creationId xmlns:p14="http://schemas.microsoft.com/office/powerpoint/2010/main" val="961891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41C092-B109-474F-845D-C0F5D3BA87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75931" cy="6858000"/>
          </a:xfrm>
          <a:prstGeom prst="rect">
            <a:avLst/>
          </a:prstGeom>
        </p:spPr>
      </p:pic>
      <p:sp>
        <p:nvSpPr>
          <p:cNvPr id="7" name="Heart 6"/>
          <p:cNvSpPr/>
          <p:nvPr/>
        </p:nvSpPr>
        <p:spPr>
          <a:xfrm flipH="1">
            <a:off x="2590800" y="152400"/>
            <a:ext cx="3352800" cy="2971800"/>
          </a:xfrm>
          <a:prstGeom prst="heart">
            <a:avLst/>
          </a:prstGeom>
          <a:solidFill>
            <a:srgbClr val="E1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Heart 5">
            <a:extLst>
              <a:ext uri="{FF2B5EF4-FFF2-40B4-BE49-F238E27FC236}">
                <a16:creationId xmlns:a16="http://schemas.microsoft.com/office/drawing/2014/main" id="{23443320-BCE5-4E2E-AC4C-664D3B57E52E}"/>
              </a:ext>
            </a:extLst>
          </p:cNvPr>
          <p:cNvSpPr/>
          <p:nvPr/>
        </p:nvSpPr>
        <p:spPr>
          <a:xfrm rot="7099262" flipH="1">
            <a:off x="3861781" y="2293393"/>
            <a:ext cx="3352800" cy="2971800"/>
          </a:xfrm>
          <a:prstGeom prst="heart">
            <a:avLst/>
          </a:prstGeom>
          <a:solidFill>
            <a:srgbClr val="FA46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Heart 8">
            <a:extLst>
              <a:ext uri="{FF2B5EF4-FFF2-40B4-BE49-F238E27FC236}">
                <a16:creationId xmlns:a16="http://schemas.microsoft.com/office/drawing/2014/main" id="{32C2F9D9-05D0-41CD-B83E-594AFBB71889}"/>
              </a:ext>
            </a:extLst>
          </p:cNvPr>
          <p:cNvSpPr/>
          <p:nvPr/>
        </p:nvSpPr>
        <p:spPr>
          <a:xfrm rot="15227070" flipH="1">
            <a:off x="1234390" y="2037265"/>
            <a:ext cx="3352800" cy="2971800"/>
          </a:xfrm>
          <a:prstGeom prst="heart">
            <a:avLst/>
          </a:prstGeom>
          <a:solidFill>
            <a:srgbClr val="E100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6"/>
                                        </p:tgtEl>
                                        <p:attrNameLst>
                                          <p:attrName>ppt_w</p:attrName>
                                        </p:attrNameLst>
                                      </p:cBhvr>
                                      <p:tavLst>
                                        <p:tav tm="0">
                                          <p:val>
                                            <p:strVal val="ppt_w"/>
                                          </p:val>
                                        </p:tav>
                                        <p:tav tm="100000">
                                          <p:val>
                                            <p:fltVal val="0"/>
                                          </p:val>
                                        </p:tav>
                                      </p:tavLst>
                                    </p:anim>
                                    <p:anim calcmode="lin" valueType="num">
                                      <p:cBhvr>
                                        <p:cTn id="15" dur="1000"/>
                                        <p:tgtEl>
                                          <p:spTgt spid="6"/>
                                        </p:tgtEl>
                                        <p:attrNameLst>
                                          <p:attrName>ppt_h</p:attrName>
                                        </p:attrNameLst>
                                      </p:cBhvr>
                                      <p:tavLst>
                                        <p:tav tm="0">
                                          <p:val>
                                            <p:strVal val="ppt_h"/>
                                          </p:val>
                                        </p:tav>
                                        <p:tav tm="100000">
                                          <p:val>
                                            <p:fltVal val="0"/>
                                          </p:val>
                                        </p:tav>
                                      </p:tavLst>
                                    </p:anim>
                                    <p:anim calcmode="lin" valueType="num">
                                      <p:cBhvr>
                                        <p:cTn id="16" dur="1000"/>
                                        <p:tgtEl>
                                          <p:spTgt spid="6"/>
                                        </p:tgtEl>
                                        <p:attrNameLst>
                                          <p:attrName>style.rotation</p:attrName>
                                        </p:attrNameLst>
                                      </p:cBhvr>
                                      <p:tavLst>
                                        <p:tav tm="0">
                                          <p:val>
                                            <p:fltVal val="0"/>
                                          </p:val>
                                        </p:tav>
                                        <p:tav tm="100000">
                                          <p:val>
                                            <p:fltVal val="90"/>
                                          </p:val>
                                        </p:tav>
                                      </p:tavLst>
                                    </p:anim>
                                    <p:animEffect transition="out" filter="fade">
                                      <p:cBhvr>
                                        <p:cTn id="17" dur="1000"/>
                                        <p:tgtEl>
                                          <p:spTgt spid="6"/>
                                        </p:tgtEl>
                                      </p:cBhvr>
                                    </p:animEffect>
                                    <p:set>
                                      <p:cBhvr>
                                        <p:cTn id="18" dur="1" fill="hold">
                                          <p:stCondLst>
                                            <p:cond delay="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9"/>
                                        </p:tgtEl>
                                        <p:attrNameLst>
                                          <p:attrName>ppt_w</p:attrName>
                                        </p:attrNameLst>
                                      </p:cBhvr>
                                      <p:tavLst>
                                        <p:tav tm="0">
                                          <p:val>
                                            <p:strVal val="ppt_w"/>
                                          </p:val>
                                        </p:tav>
                                        <p:tav tm="100000">
                                          <p:val>
                                            <p:fltVal val="0"/>
                                          </p:val>
                                        </p:tav>
                                      </p:tavLst>
                                    </p:anim>
                                    <p:anim calcmode="lin" valueType="num">
                                      <p:cBhvr>
                                        <p:cTn id="23" dur="1000"/>
                                        <p:tgtEl>
                                          <p:spTgt spid="9"/>
                                        </p:tgtEl>
                                        <p:attrNameLst>
                                          <p:attrName>ppt_h</p:attrName>
                                        </p:attrNameLst>
                                      </p:cBhvr>
                                      <p:tavLst>
                                        <p:tav tm="0">
                                          <p:val>
                                            <p:strVal val="ppt_h"/>
                                          </p:val>
                                        </p:tav>
                                        <p:tav tm="100000">
                                          <p:val>
                                            <p:fltVal val="0"/>
                                          </p:val>
                                        </p:tav>
                                      </p:tavLst>
                                    </p:anim>
                                    <p:anim calcmode="lin" valueType="num">
                                      <p:cBhvr>
                                        <p:cTn id="24" dur="1000"/>
                                        <p:tgtEl>
                                          <p:spTgt spid="9"/>
                                        </p:tgtEl>
                                        <p:attrNameLst>
                                          <p:attrName>style.rotation</p:attrName>
                                        </p:attrNameLst>
                                      </p:cBhvr>
                                      <p:tavLst>
                                        <p:tav tm="0">
                                          <p:val>
                                            <p:fltVal val="0"/>
                                          </p:val>
                                        </p:tav>
                                        <p:tav tm="100000">
                                          <p:val>
                                            <p:fltVal val="90"/>
                                          </p:val>
                                        </p:tav>
                                      </p:tavLst>
                                    </p:anim>
                                    <p:animEffect transition="out" filter="fade">
                                      <p:cBhvr>
                                        <p:cTn id="25" dur="1000"/>
                                        <p:tgtEl>
                                          <p:spTgt spid="9"/>
                                        </p:tgtEl>
                                      </p:cBhvr>
                                    </p:animEffect>
                                    <p:set>
                                      <p:cBhvr>
                                        <p:cTn id="26"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Content Placeholder 3" descr="164.JPG"/>
          <p:cNvPicPr>
            <a:picLocks noGrp="1" noChangeAspect="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a:xfrm>
            <a:off x="0" y="30874"/>
            <a:ext cx="9144000" cy="7088188"/>
          </a:xfrm>
        </p:spPr>
      </p:pic>
      <p:sp>
        <p:nvSpPr>
          <p:cNvPr id="7" name="Folded Corner 6"/>
          <p:cNvSpPr/>
          <p:nvPr/>
        </p:nvSpPr>
        <p:spPr>
          <a:xfrm>
            <a:off x="1066800" y="381000"/>
            <a:ext cx="1774658" cy="5562600"/>
          </a:xfrm>
          <a:prstGeom prst="foldedCorner">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Folded Corner 7"/>
          <p:cNvSpPr/>
          <p:nvPr/>
        </p:nvSpPr>
        <p:spPr>
          <a:xfrm>
            <a:off x="2821405" y="1479468"/>
            <a:ext cx="3657600" cy="4839036"/>
          </a:xfrm>
          <a:prstGeom prst="foldedCorner">
            <a:avLst/>
          </a:prstGeom>
          <a:solidFill>
            <a:srgbClr val="4C8C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Folded Corner 10"/>
          <p:cNvSpPr/>
          <p:nvPr/>
        </p:nvSpPr>
        <p:spPr>
          <a:xfrm>
            <a:off x="6248400" y="2743200"/>
            <a:ext cx="2209800" cy="4114800"/>
          </a:xfrm>
          <a:prstGeom prst="foldedCorner">
            <a:avLst/>
          </a:prstGeom>
          <a:solidFill>
            <a:srgbClr val="E100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6" fill="hold" nodeType="clickEffect">
                                  <p:stCondLst>
                                    <p:cond delay="0"/>
                                  </p:stCondLst>
                                  <p:childTnLst>
                                    <p:animEffect transition="out" filter="strips(downRight)">
                                      <p:cBhvr>
                                        <p:cTn id="6" dur="1000"/>
                                        <p:tgtEl>
                                          <p:spTgt spid="11"/>
                                        </p:tgtEl>
                                      </p:cBhvr>
                                    </p:animEffect>
                                    <p:set>
                                      <p:cBhvr>
                                        <p:cTn id="7" dur="1" fill="hold">
                                          <p:stCondLst>
                                            <p:cond delay="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6" fill="hold" nodeType="clickEffect">
                                  <p:stCondLst>
                                    <p:cond delay="0"/>
                                  </p:stCondLst>
                                  <p:childTnLst>
                                    <p:animEffect transition="out" filter="strips(downRight)">
                                      <p:cBhvr>
                                        <p:cTn id="11" dur="1000"/>
                                        <p:tgtEl>
                                          <p:spTgt spid="8"/>
                                        </p:tgtEl>
                                      </p:cBhvr>
                                    </p:animEffect>
                                    <p:set>
                                      <p:cBhvr>
                                        <p:cTn id="12" dur="1" fill="hold">
                                          <p:stCondLst>
                                            <p:cond delay="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6" fill="hold" nodeType="clickEffect">
                                  <p:stCondLst>
                                    <p:cond delay="0"/>
                                  </p:stCondLst>
                                  <p:childTnLst>
                                    <p:animEffect transition="out" filter="strips(downRight)">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0118D0-9209-084C-BBB8-A66F138E0C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6873766"/>
          </a:xfrm>
          <a:prstGeom prst="rect">
            <a:avLst/>
          </a:prstGeom>
        </p:spPr>
      </p:pic>
      <p:sp>
        <p:nvSpPr>
          <p:cNvPr id="2" name="Hexagon 1">
            <a:extLst>
              <a:ext uri="{FF2B5EF4-FFF2-40B4-BE49-F238E27FC236}">
                <a16:creationId xmlns:a16="http://schemas.microsoft.com/office/drawing/2014/main" id="{EA27C72B-C176-4D3F-98BA-A4752C3A8FC8}"/>
              </a:ext>
            </a:extLst>
          </p:cNvPr>
          <p:cNvSpPr/>
          <p:nvPr/>
        </p:nvSpPr>
        <p:spPr>
          <a:xfrm>
            <a:off x="1143000" y="1447800"/>
            <a:ext cx="3276600" cy="2971800"/>
          </a:xfrm>
          <a:prstGeom prst="hexagon">
            <a:avLst/>
          </a:prstGeom>
          <a:solidFill>
            <a:srgbClr val="E1C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Hexagon 3">
            <a:extLst>
              <a:ext uri="{FF2B5EF4-FFF2-40B4-BE49-F238E27FC236}">
                <a16:creationId xmlns:a16="http://schemas.microsoft.com/office/drawing/2014/main" id="{4763C544-0E81-4650-A966-A87ABA1654A3}"/>
              </a:ext>
            </a:extLst>
          </p:cNvPr>
          <p:cNvSpPr/>
          <p:nvPr/>
        </p:nvSpPr>
        <p:spPr>
          <a:xfrm>
            <a:off x="2819400" y="1828800"/>
            <a:ext cx="3276600" cy="2971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Hexagon 4">
            <a:extLst>
              <a:ext uri="{FF2B5EF4-FFF2-40B4-BE49-F238E27FC236}">
                <a16:creationId xmlns:a16="http://schemas.microsoft.com/office/drawing/2014/main" id="{051A4401-91DC-4B43-AF3F-B1BF001F1E1E}"/>
              </a:ext>
            </a:extLst>
          </p:cNvPr>
          <p:cNvSpPr/>
          <p:nvPr/>
        </p:nvSpPr>
        <p:spPr>
          <a:xfrm>
            <a:off x="4821936" y="2209800"/>
            <a:ext cx="3276600" cy="2971800"/>
          </a:xfrm>
          <a:prstGeom prst="hexagon">
            <a:avLst/>
          </a:prstGeom>
          <a:solidFill>
            <a:srgbClr val="3EB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8074186"/>
      </p:ext>
    </p:extLst>
  </p:cSld>
  <p:clrMapOvr>
    <a:masterClrMapping/>
  </p:clrMapOvr>
  <p:transition spd="med">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Content Placeholder 3" descr="164.JPG"/>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p:spPr>
      </p:pic>
      <p:sp>
        <p:nvSpPr>
          <p:cNvPr id="7" name="Cloud 6"/>
          <p:cNvSpPr/>
          <p:nvPr/>
        </p:nvSpPr>
        <p:spPr>
          <a:xfrm>
            <a:off x="1586739" y="2532993"/>
            <a:ext cx="2438400" cy="2133600"/>
          </a:xfrm>
          <a:prstGeom prst="cloud">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Cloud 7"/>
          <p:cNvSpPr/>
          <p:nvPr/>
        </p:nvSpPr>
        <p:spPr>
          <a:xfrm>
            <a:off x="4572000" y="2418693"/>
            <a:ext cx="2286000" cy="2362200"/>
          </a:xfrm>
          <a:prstGeom prst="cloud">
            <a:avLst/>
          </a:prstGeom>
          <a:solidFill>
            <a:srgbClr val="FA46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Cloud 10"/>
          <p:cNvSpPr/>
          <p:nvPr/>
        </p:nvSpPr>
        <p:spPr>
          <a:xfrm>
            <a:off x="3532123" y="1104900"/>
            <a:ext cx="2582270" cy="2743200"/>
          </a:xfrm>
          <a:prstGeom prst="cloud">
            <a:avLst/>
          </a:prstGeom>
          <a:solidFill>
            <a:srgbClr val="E1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000"/>
                                        <p:tgtEl>
                                          <p:spTgt spid="11"/>
                                        </p:tgtEl>
                                      </p:cBhvr>
                                    </p:animEffect>
                                    <p:set>
                                      <p:cBhvr>
                                        <p:cTn id="7" dur="1" fill="hold">
                                          <p:stCondLst>
                                            <p:cond delay="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1000"/>
                                        <p:tgtEl>
                                          <p:spTgt spid="7"/>
                                        </p:tgtEl>
                                      </p:cBhvr>
                                    </p:animEffect>
                                    <p:set>
                                      <p:cBhvr>
                                        <p:cTn id="12" dur="1" fill="hold">
                                          <p:stCondLst>
                                            <p:cond delay="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mall copper (2).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2" name="Picture 11" descr="small copper (2).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67200" y="28433"/>
            <a:ext cx="4876800" cy="6858000"/>
          </a:xfrm>
          <a:prstGeom prst="rect">
            <a:avLst/>
          </a:prstGeom>
          <a:noFill/>
          <a:ln w="9525">
            <a:noFill/>
            <a:miter lim="800000"/>
            <a:headEnd/>
            <a:tailEnd/>
          </a:ln>
        </p:spPr>
      </p:pic>
      <p:sp>
        <p:nvSpPr>
          <p:cNvPr id="2" name="Right Triangle 1">
            <a:extLst>
              <a:ext uri="{FF2B5EF4-FFF2-40B4-BE49-F238E27FC236}">
                <a16:creationId xmlns:a16="http://schemas.microsoft.com/office/drawing/2014/main" id="{715003C3-0F69-4AC0-BA91-F762B2CD68A4}"/>
              </a:ext>
            </a:extLst>
          </p:cNvPr>
          <p:cNvSpPr/>
          <p:nvPr/>
        </p:nvSpPr>
        <p:spPr>
          <a:xfrm>
            <a:off x="4343400" y="1837944"/>
            <a:ext cx="2514600" cy="22098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Triangle 4">
            <a:extLst>
              <a:ext uri="{FF2B5EF4-FFF2-40B4-BE49-F238E27FC236}">
                <a16:creationId xmlns:a16="http://schemas.microsoft.com/office/drawing/2014/main" id="{1066A60B-7B48-4EE9-BE56-BA6500BF16FA}"/>
              </a:ext>
            </a:extLst>
          </p:cNvPr>
          <p:cNvSpPr/>
          <p:nvPr/>
        </p:nvSpPr>
        <p:spPr>
          <a:xfrm rot="10800000">
            <a:off x="4233672" y="1600200"/>
            <a:ext cx="2514600" cy="2209800"/>
          </a:xfrm>
          <a:prstGeom prst="rtTriangle">
            <a:avLst/>
          </a:prstGeom>
          <a:solidFill>
            <a:srgbClr val="3EB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Triangle 5">
            <a:extLst>
              <a:ext uri="{FF2B5EF4-FFF2-40B4-BE49-F238E27FC236}">
                <a16:creationId xmlns:a16="http://schemas.microsoft.com/office/drawing/2014/main" id="{8DD1FBE6-CC80-43C4-8218-BCD4706B8C49}"/>
              </a:ext>
            </a:extLst>
          </p:cNvPr>
          <p:cNvSpPr/>
          <p:nvPr/>
        </p:nvSpPr>
        <p:spPr>
          <a:xfrm flipH="1">
            <a:off x="1722120" y="1828800"/>
            <a:ext cx="2514600" cy="2209800"/>
          </a:xfrm>
          <a:prstGeom prst="rtTriangle">
            <a:avLst/>
          </a:prstGeom>
          <a:solidFill>
            <a:srgbClr val="E1C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nodeType="clickEffect">
                                  <p:stCondLst>
                                    <p:cond delay="0"/>
                                  </p:stCondLst>
                                  <p:childTnLst>
                                    <p:animEffect transition="out" filter="wheel(4)">
                                      <p:cBhvr>
                                        <p:cTn id="11" dur="1000"/>
                                        <p:tgtEl>
                                          <p:spTgt spid="12"/>
                                        </p:tgtEl>
                                      </p:cBhvr>
                                    </p:animEffect>
                                    <p:set>
                                      <p:cBhvr>
                                        <p:cTn id="12" dur="1" fill="hold">
                                          <p:stCondLst>
                                            <p:cond delay="999"/>
                                          </p:stCondLst>
                                        </p:cTn>
                                        <p:tgtEl>
                                          <p:spTgt spid="12"/>
                                        </p:tgtEl>
                                        <p:attrNameLst>
                                          <p:attrName>style.visibility</p:attrName>
                                        </p:attrNameLst>
                                      </p:cBhvr>
                                      <p:to>
                                        <p:strVal val="hidden"/>
                                      </p:to>
                                    </p:set>
                                  </p:childTnLst>
                                </p:cTn>
                              </p:par>
                              <p:par>
                                <p:cTn id="13" presetID="21"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4)">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38D839-4AEF-F443-B36D-A412B9EC66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2" name="Oval 1">
            <a:extLst>
              <a:ext uri="{FF2B5EF4-FFF2-40B4-BE49-F238E27FC236}">
                <a16:creationId xmlns:a16="http://schemas.microsoft.com/office/drawing/2014/main" id="{FBBD279A-3031-4501-B927-2E148D8C15B2}"/>
              </a:ext>
            </a:extLst>
          </p:cNvPr>
          <p:cNvSpPr/>
          <p:nvPr/>
        </p:nvSpPr>
        <p:spPr>
          <a:xfrm>
            <a:off x="685800" y="1981200"/>
            <a:ext cx="2286000" cy="3200400"/>
          </a:xfrm>
          <a:prstGeom prst="ellipse">
            <a:avLst/>
          </a:prstGeom>
          <a:solidFill>
            <a:srgbClr val="E100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ECE62AAC-9CED-4C84-8BD1-FFA0803111A2}"/>
              </a:ext>
            </a:extLst>
          </p:cNvPr>
          <p:cNvSpPr/>
          <p:nvPr/>
        </p:nvSpPr>
        <p:spPr>
          <a:xfrm rot="16836440">
            <a:off x="5938367" y="1650431"/>
            <a:ext cx="2132735" cy="320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DC2441B9-8EBE-498B-A75A-300DADDFF2D7}"/>
              </a:ext>
            </a:extLst>
          </p:cNvPr>
          <p:cNvSpPr/>
          <p:nvPr/>
        </p:nvSpPr>
        <p:spPr>
          <a:xfrm rot="5400000">
            <a:off x="3026664" y="1316736"/>
            <a:ext cx="2176272" cy="3200400"/>
          </a:xfrm>
          <a:prstGeom prst="ellipse">
            <a:avLst/>
          </a:prstGeom>
          <a:solidFill>
            <a:srgbClr val="3EB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9139812"/>
      </p:ext>
    </p:extLst>
  </p:cSld>
  <p:clrMapOvr>
    <a:masterClrMapping/>
  </p:clrMapOvr>
  <p:transition spd="med">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Content Placeholder 3"/>
          <p:cNvPicPr>
            <a:picLocks noGrp="1" noChangeAspect="1"/>
          </p:cNvPicPr>
          <p:nvPr>
            <p:ph idx="4294967295"/>
          </p:nvPr>
        </p:nvPicPr>
        <p:blipFill rotWithShape="1">
          <a:blip r:embed="rId3" cstate="screen">
            <a:extLst>
              <a:ext uri="{28A0092B-C50C-407E-A947-70E740481C1C}">
                <a14:useLocalDpi xmlns:a14="http://schemas.microsoft.com/office/drawing/2010/main"/>
              </a:ext>
            </a:extLst>
          </a:blip>
          <a:srcRect t="-1"/>
          <a:stretch/>
        </p:blipFill>
        <p:spPr>
          <a:xfrm>
            <a:off x="-76200" y="1"/>
            <a:ext cx="9220200" cy="6857999"/>
          </a:xfrm>
        </p:spPr>
      </p:pic>
      <p:sp>
        <p:nvSpPr>
          <p:cNvPr id="11" name="Smiley Face 10"/>
          <p:cNvSpPr/>
          <p:nvPr/>
        </p:nvSpPr>
        <p:spPr>
          <a:xfrm>
            <a:off x="2952916" y="-6824"/>
            <a:ext cx="2514600" cy="2445224"/>
          </a:xfrm>
          <a:prstGeom prst="smileyFace">
            <a:avLst/>
          </a:prstGeom>
          <a:solidFill>
            <a:srgbClr val="FA461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Smiley Face 6"/>
          <p:cNvSpPr/>
          <p:nvPr/>
        </p:nvSpPr>
        <p:spPr>
          <a:xfrm>
            <a:off x="2725341" y="2201554"/>
            <a:ext cx="2401094" cy="2446646"/>
          </a:xfrm>
          <a:prstGeom prst="smileyFace">
            <a:avLst/>
          </a:prstGeom>
          <a:solidFill>
            <a:srgbClr val="3EB1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Smiley Face 7"/>
          <p:cNvSpPr/>
          <p:nvPr/>
        </p:nvSpPr>
        <p:spPr>
          <a:xfrm>
            <a:off x="2629694" y="4219074"/>
            <a:ext cx="2592388" cy="2667000"/>
          </a:xfrm>
          <a:prstGeom prst="smileyFace">
            <a:avLst/>
          </a:prstGeom>
          <a:solidFill>
            <a:srgbClr val="E1C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grpId="0" nodeType="clickEffect">
                                  <p:stCondLst>
                                    <p:cond delay="0"/>
                                  </p:stCondLst>
                                  <p:childTnLst>
                                    <p:animEffect transition="out" filter="circle(in)">
                                      <p:cBhvr>
                                        <p:cTn id="6" dur="1000"/>
                                        <p:tgtEl>
                                          <p:spTgt spid="11"/>
                                        </p:tgtEl>
                                      </p:cBhvr>
                                    </p:animEffect>
                                    <p:set>
                                      <p:cBhvr>
                                        <p:cTn id="7" dur="1" fill="hold">
                                          <p:stCondLst>
                                            <p:cond delay="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grpId="0" nodeType="clickEffect">
                                  <p:stCondLst>
                                    <p:cond delay="0"/>
                                  </p:stCondLst>
                                  <p:childTnLst>
                                    <p:animEffect transition="out" filter="circle(in)">
                                      <p:cBhvr>
                                        <p:cTn id="11" dur="1000"/>
                                        <p:tgtEl>
                                          <p:spTgt spid="7"/>
                                        </p:tgtEl>
                                      </p:cBhvr>
                                    </p:animEffect>
                                    <p:set>
                                      <p:cBhvr>
                                        <p:cTn id="12" dur="1" fill="hold">
                                          <p:stCondLst>
                                            <p:cond delay="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16" fill="hold" grpId="0" nodeType="clickEffect">
                                  <p:stCondLst>
                                    <p:cond delay="0"/>
                                  </p:stCondLst>
                                  <p:childTnLst>
                                    <p:animEffect transition="out" filter="circle(in)">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Content Placeholder 3" descr="164.JPG"/>
          <p:cNvPicPr>
            <a:picLocks noGrp="1" noChangeAspect="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a:xfrm>
            <a:off x="0" y="0"/>
            <a:ext cx="9144000" cy="6858000"/>
          </a:xfrm>
        </p:spPr>
      </p:pic>
      <p:sp>
        <p:nvSpPr>
          <p:cNvPr id="7" name="Moon 6"/>
          <p:cNvSpPr/>
          <p:nvPr/>
        </p:nvSpPr>
        <p:spPr>
          <a:xfrm>
            <a:off x="2971800" y="1524000"/>
            <a:ext cx="2057400" cy="3352800"/>
          </a:xfrm>
          <a:prstGeom prst="moon">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Moon 7"/>
          <p:cNvSpPr/>
          <p:nvPr/>
        </p:nvSpPr>
        <p:spPr>
          <a:xfrm>
            <a:off x="3962400" y="1640006"/>
            <a:ext cx="2133600" cy="3505200"/>
          </a:xfrm>
          <a:prstGeom prst="moon">
            <a:avLst/>
          </a:prstGeom>
          <a:solidFill>
            <a:srgbClr val="E1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Moon 10"/>
          <p:cNvSpPr/>
          <p:nvPr/>
        </p:nvSpPr>
        <p:spPr>
          <a:xfrm>
            <a:off x="5029200" y="1658203"/>
            <a:ext cx="2286000" cy="3505200"/>
          </a:xfrm>
          <a:prstGeom prst="moon">
            <a:avLst/>
          </a:prstGeom>
          <a:solidFill>
            <a:srgbClr val="4C8C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8"/>
                                        </p:tgtEl>
                                        <p:attrNameLst>
                                          <p:attrName>ppt_w</p:attrName>
                                        </p:attrNameLst>
                                      </p:cBhvr>
                                      <p:tavLst>
                                        <p:tav tm="0">
                                          <p:val>
                                            <p:strVal val="ppt_w"/>
                                          </p:val>
                                        </p:tav>
                                        <p:tav tm="100000">
                                          <p:val>
                                            <p:fltVal val="0"/>
                                          </p:val>
                                        </p:tav>
                                      </p:tavLst>
                                    </p:anim>
                                    <p:anim calcmode="lin" valueType="num">
                                      <p:cBhvr>
                                        <p:cTn id="15" dur="1000"/>
                                        <p:tgtEl>
                                          <p:spTgt spid="8"/>
                                        </p:tgtEl>
                                        <p:attrNameLst>
                                          <p:attrName>ppt_h</p:attrName>
                                        </p:attrNameLst>
                                      </p:cBhvr>
                                      <p:tavLst>
                                        <p:tav tm="0">
                                          <p:val>
                                            <p:strVal val="ppt_h"/>
                                          </p:val>
                                        </p:tav>
                                        <p:tav tm="100000">
                                          <p:val>
                                            <p:fltVal val="0"/>
                                          </p:val>
                                        </p:tav>
                                      </p:tavLst>
                                    </p:anim>
                                    <p:anim calcmode="lin" valueType="num">
                                      <p:cBhvr>
                                        <p:cTn id="16" dur="1000"/>
                                        <p:tgtEl>
                                          <p:spTgt spid="8"/>
                                        </p:tgtEl>
                                        <p:attrNameLst>
                                          <p:attrName>style.rotation</p:attrName>
                                        </p:attrNameLst>
                                      </p:cBhvr>
                                      <p:tavLst>
                                        <p:tav tm="0">
                                          <p:val>
                                            <p:fltVal val="0"/>
                                          </p:val>
                                        </p:tav>
                                        <p:tav tm="100000">
                                          <p:val>
                                            <p:fltVal val="90"/>
                                          </p:val>
                                        </p:tav>
                                      </p:tavLst>
                                    </p:anim>
                                    <p:animEffect transition="out" filter="fade">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11"/>
                                        </p:tgtEl>
                                        <p:attrNameLst>
                                          <p:attrName>ppt_w</p:attrName>
                                        </p:attrNameLst>
                                      </p:cBhvr>
                                      <p:tavLst>
                                        <p:tav tm="0">
                                          <p:val>
                                            <p:strVal val="ppt_w"/>
                                          </p:val>
                                        </p:tav>
                                        <p:tav tm="100000">
                                          <p:val>
                                            <p:fltVal val="0"/>
                                          </p:val>
                                        </p:tav>
                                      </p:tavLst>
                                    </p:anim>
                                    <p:anim calcmode="lin" valueType="num">
                                      <p:cBhvr>
                                        <p:cTn id="23" dur="1000"/>
                                        <p:tgtEl>
                                          <p:spTgt spid="11"/>
                                        </p:tgtEl>
                                        <p:attrNameLst>
                                          <p:attrName>ppt_h</p:attrName>
                                        </p:attrNameLst>
                                      </p:cBhvr>
                                      <p:tavLst>
                                        <p:tav tm="0">
                                          <p:val>
                                            <p:strVal val="ppt_h"/>
                                          </p:val>
                                        </p:tav>
                                        <p:tav tm="100000">
                                          <p:val>
                                            <p:fltVal val="0"/>
                                          </p:val>
                                        </p:tav>
                                      </p:tavLst>
                                    </p:anim>
                                    <p:anim calcmode="lin" valueType="num">
                                      <p:cBhvr>
                                        <p:cTn id="24" dur="1000"/>
                                        <p:tgtEl>
                                          <p:spTgt spid="11"/>
                                        </p:tgtEl>
                                        <p:attrNameLst>
                                          <p:attrName>style.rotation</p:attrName>
                                        </p:attrNameLst>
                                      </p:cBhvr>
                                      <p:tavLst>
                                        <p:tav tm="0">
                                          <p:val>
                                            <p:fltVal val="0"/>
                                          </p:val>
                                        </p:tav>
                                        <p:tav tm="100000">
                                          <p:val>
                                            <p:fltVal val="90"/>
                                          </p:val>
                                        </p:tav>
                                      </p:tavLst>
                                    </p:anim>
                                    <p:animEffect transition="out" filter="fade">
                                      <p:cBhvr>
                                        <p:cTn id="25" dur="1000"/>
                                        <p:tgtEl>
                                          <p:spTgt spid="11"/>
                                        </p:tgtEl>
                                      </p:cBhvr>
                                    </p:animEffect>
                                    <p:set>
                                      <p:cBhvr>
                                        <p:cTn id="26"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749491-1A4B-B546-AC59-24418DBD2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4159"/>
            <a:ext cx="9144000" cy="6858000"/>
          </a:xfrm>
          <a:prstGeom prst="rect">
            <a:avLst/>
          </a:prstGeom>
        </p:spPr>
      </p:pic>
      <p:sp>
        <p:nvSpPr>
          <p:cNvPr id="7" name="Cube 6"/>
          <p:cNvSpPr/>
          <p:nvPr/>
        </p:nvSpPr>
        <p:spPr>
          <a:xfrm>
            <a:off x="5029200" y="2438400"/>
            <a:ext cx="2667000" cy="2971800"/>
          </a:xfrm>
          <a:prstGeom prst="cube">
            <a:avLst/>
          </a:prstGeom>
          <a:solidFill>
            <a:srgbClr val="3EB1C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Cube 7"/>
          <p:cNvSpPr/>
          <p:nvPr/>
        </p:nvSpPr>
        <p:spPr>
          <a:xfrm>
            <a:off x="5373414" y="1292772"/>
            <a:ext cx="2438400" cy="2286000"/>
          </a:xfrm>
          <a:prstGeom prst="cube">
            <a:avLst/>
          </a:prstGeom>
          <a:solidFill>
            <a:srgbClr val="84BD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Cube 10"/>
          <p:cNvSpPr/>
          <p:nvPr/>
        </p:nvSpPr>
        <p:spPr>
          <a:xfrm>
            <a:off x="3276600" y="1600200"/>
            <a:ext cx="2286000" cy="3962400"/>
          </a:xfrm>
          <a:prstGeom prst="cube">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2.22222E-6 L 0.02674 0.04005 C 0.03229 0.04908 0.0408 0.05394 0.04948 0.05394 C 0.05955 0.05394 0.06753 0.04908 0.07309 0.04005 L 0.1 -2.22222E-6 " pathEditMode="relative" rAng="0" ptsTypes="AAAAA">
                                      <p:cBhvr>
                                        <p:cTn id="6" dur="1000" fill="hold"/>
                                        <p:tgtEl>
                                          <p:spTgt spid="11"/>
                                        </p:tgtEl>
                                        <p:attrNameLst>
                                          <p:attrName>ppt_x</p:attrName>
                                          <p:attrName>ppt_y</p:attrName>
                                        </p:attrNameLst>
                                      </p:cBhvr>
                                      <p:rCtr x="5000" y="2685"/>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10" dur="1000" fill="hold"/>
                                        <p:tgtEl>
                                          <p:spTgt spid="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0" nodeType="clickEffect">
                                  <p:stCondLst>
                                    <p:cond delay="0"/>
                                  </p:stCondLst>
                                  <p:childTnLst>
                                    <p:animMotion origin="layout" path="M -3.33333E-6 -1.11111E-6 L 0.15295 0.04005 C 0.18507 0.04908 0.23299 0.05394 0.28299 0.05394 C 0.34011 0.05394 0.38559 0.04908 0.41771 0.04005 L 0.57084 -1.11111E-6 " pathEditMode="relative" rAng="0" ptsTypes="AAAAA">
                                      <p:cBhvr>
                                        <p:cTn id="14" dur="1000" fill="hold"/>
                                        <p:tgtEl>
                                          <p:spTgt spid="7"/>
                                        </p:tgtEl>
                                        <p:attrNameLst>
                                          <p:attrName>ppt_x</p:attrName>
                                          <p:attrName>ppt_y</p:attrName>
                                        </p:attrNameLst>
                                      </p:cBhvr>
                                      <p:rCtr x="28542"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ADA432-2C37-2043-AF9C-E37B7548CE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
          <a:stretch/>
        </p:blipFill>
        <p:spPr>
          <a:xfrm>
            <a:off x="10510" y="-1106"/>
            <a:ext cx="9133490" cy="6871138"/>
          </a:xfrm>
          <a:prstGeom prst="rect">
            <a:avLst/>
          </a:prstGeom>
        </p:spPr>
      </p:pic>
      <p:sp>
        <p:nvSpPr>
          <p:cNvPr id="2" name="Moon 1">
            <a:extLst>
              <a:ext uri="{FF2B5EF4-FFF2-40B4-BE49-F238E27FC236}">
                <a16:creationId xmlns:a16="http://schemas.microsoft.com/office/drawing/2014/main" id="{EC3BFAA6-9139-4DF6-B172-77B2ACF18B57}"/>
              </a:ext>
            </a:extLst>
          </p:cNvPr>
          <p:cNvSpPr/>
          <p:nvPr/>
        </p:nvSpPr>
        <p:spPr>
          <a:xfrm rot="4230815">
            <a:off x="1065301" y="2411051"/>
            <a:ext cx="1981200" cy="4256824"/>
          </a:xfrm>
          <a:prstGeom prst="moon">
            <a:avLst/>
          </a:prstGeom>
          <a:solidFill>
            <a:srgbClr val="3EB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Moon 3">
            <a:extLst>
              <a:ext uri="{FF2B5EF4-FFF2-40B4-BE49-F238E27FC236}">
                <a16:creationId xmlns:a16="http://schemas.microsoft.com/office/drawing/2014/main" id="{C0E51C68-2038-44B1-B11D-15B737844861}"/>
              </a:ext>
            </a:extLst>
          </p:cNvPr>
          <p:cNvSpPr/>
          <p:nvPr/>
        </p:nvSpPr>
        <p:spPr>
          <a:xfrm rot="14044144">
            <a:off x="6490378" y="270044"/>
            <a:ext cx="1981200" cy="4431834"/>
          </a:xfrm>
          <a:prstGeom prst="moon">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oon 5">
            <a:extLst>
              <a:ext uri="{FF2B5EF4-FFF2-40B4-BE49-F238E27FC236}">
                <a16:creationId xmlns:a16="http://schemas.microsoft.com/office/drawing/2014/main" id="{05C1A030-6598-4526-AE55-9E55E502A701}"/>
              </a:ext>
            </a:extLst>
          </p:cNvPr>
          <p:cNvSpPr/>
          <p:nvPr/>
        </p:nvSpPr>
        <p:spPr>
          <a:xfrm rot="15256599">
            <a:off x="3402247" y="1329136"/>
            <a:ext cx="1981200" cy="3986784"/>
          </a:xfrm>
          <a:prstGeom prst="moon">
            <a:avLst/>
          </a:prstGeom>
          <a:solidFill>
            <a:srgbClr val="E1C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7858896"/>
      </p:ext>
    </p:extLst>
  </p:cSld>
  <p:clrMapOvr>
    <a:masterClrMapping/>
  </p:clrMapOvr>
  <p:transition spd="med">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DDBC-FA66-AC41-9F85-F1CB16468B27}"/>
              </a:ext>
            </a:extLst>
          </p:cNvPr>
          <p:cNvSpPr>
            <a:spLocks noGrp="1"/>
          </p:cNvSpPr>
          <p:nvPr>
            <p:ph type="ctrTitle"/>
          </p:nvPr>
        </p:nvSpPr>
        <p:spPr>
          <a:xfrm>
            <a:off x="614855" y="1114158"/>
            <a:ext cx="7772400" cy="974286"/>
          </a:xfrm>
        </p:spPr>
        <p:txBody>
          <a:bodyPr>
            <a:normAutofit/>
          </a:bodyPr>
          <a:lstStyle/>
          <a:p>
            <a:r>
              <a:rPr lang="en-US" sz="4400" b="1" dirty="0">
                <a:solidFill>
                  <a:srgbClr val="3C3C3C"/>
                </a:solidFill>
                <a:latin typeface="InterFace" panose="020B0503030203020204" pitchFamily="34" charset="0"/>
              </a:rPr>
              <a:t>British Wildlife: Who am I?</a:t>
            </a:r>
          </a:p>
        </p:txBody>
      </p:sp>
      <p:sp>
        <p:nvSpPr>
          <p:cNvPr id="3" name="Subtitle 2">
            <a:extLst>
              <a:ext uri="{FF2B5EF4-FFF2-40B4-BE49-F238E27FC236}">
                <a16:creationId xmlns:a16="http://schemas.microsoft.com/office/drawing/2014/main" id="{5C6FEC62-E06D-4D46-B27F-F1DF8820E0BD}"/>
              </a:ext>
            </a:extLst>
          </p:cNvPr>
          <p:cNvSpPr>
            <a:spLocks noGrp="1"/>
          </p:cNvSpPr>
          <p:nvPr>
            <p:ph type="subTitle" idx="1"/>
          </p:nvPr>
        </p:nvSpPr>
        <p:spPr>
          <a:xfrm>
            <a:off x="0" y="2559988"/>
            <a:ext cx="9143999" cy="646290"/>
          </a:xfrm>
        </p:spPr>
        <p:txBody>
          <a:bodyPr>
            <a:normAutofit/>
          </a:bodyPr>
          <a:lstStyle/>
          <a:p>
            <a:r>
              <a:rPr lang="en-US" sz="2000" dirty="0">
                <a:latin typeface="InterFace" panose="020B0503030203020204" pitchFamily="34" charset="0"/>
              </a:rPr>
              <a:t>Created by the Primary Science Teaching Trust (PSTT) and The Nature Collection</a:t>
            </a:r>
          </a:p>
        </p:txBody>
      </p:sp>
      <p:pic>
        <p:nvPicPr>
          <p:cNvPr id="9" name="Picture 8">
            <a:extLst>
              <a:ext uri="{FF2B5EF4-FFF2-40B4-BE49-F238E27FC236}">
                <a16:creationId xmlns:a16="http://schemas.microsoft.com/office/drawing/2014/main" id="{1FBD8D45-DB0B-7445-8577-95F6962A0C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2332" y="73956"/>
            <a:ext cx="1429845" cy="646290"/>
          </a:xfrm>
          <a:prstGeom prst="rect">
            <a:avLst/>
          </a:prstGeom>
        </p:spPr>
      </p:pic>
      <p:pic>
        <p:nvPicPr>
          <p:cNvPr id="10" name="Picture 9" descr="Logo, company name&#10;&#10;Description automatically generated">
            <a:extLst>
              <a:ext uri="{FF2B5EF4-FFF2-40B4-BE49-F238E27FC236}">
                <a16:creationId xmlns:a16="http://schemas.microsoft.com/office/drawing/2014/main" id="{DDC47560-F071-4A31-9833-A83F5E3344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024" y="110359"/>
            <a:ext cx="966785" cy="720000"/>
          </a:xfrm>
          <a:prstGeom prst="rect">
            <a:avLst/>
          </a:prstGeom>
        </p:spPr>
      </p:pic>
      <p:sp>
        <p:nvSpPr>
          <p:cNvPr id="14" name="TextBox 13">
            <a:extLst>
              <a:ext uri="{FF2B5EF4-FFF2-40B4-BE49-F238E27FC236}">
                <a16:creationId xmlns:a16="http://schemas.microsoft.com/office/drawing/2014/main" id="{1289A2B4-9C90-4E25-9D3A-5A370BE56FC2}"/>
              </a:ext>
            </a:extLst>
          </p:cNvPr>
          <p:cNvSpPr txBox="1"/>
          <p:nvPr/>
        </p:nvSpPr>
        <p:spPr>
          <a:xfrm>
            <a:off x="131024" y="3489357"/>
            <a:ext cx="8734096" cy="246221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InterFace" panose="020B0503030203020204"/>
                <a:ea typeface="+mn-ea"/>
                <a:cs typeface="+mn-cs"/>
              </a:rPr>
              <a:t>All images taken by and </a:t>
            </a:r>
            <a:r>
              <a:rPr kumimoji="0" lang="en-GB" sz="1400" b="0" i="0" u="none" strike="noStrike" kern="1200" cap="none" spc="0" normalizeH="0" baseline="0" noProof="0" dirty="0">
                <a:ln>
                  <a:noFill/>
                </a:ln>
                <a:solidFill>
                  <a:prstClr val="black"/>
                </a:solidFill>
                <a:effectLst/>
                <a:uLnTx/>
                <a:uFillTx/>
                <a:latin typeface="InterFace" panose="020B0503030203020204"/>
                <a:ea typeface="+mn-ea"/>
                <a:cs typeface="Calibri" panose="020F0502020204030204" pitchFamily="34" charset="0"/>
              </a:rPr>
              <a:t>©</a:t>
            </a:r>
            <a:r>
              <a:rPr kumimoji="0" lang="en-GB" sz="1400" b="0" i="0" u="none" strike="noStrike" kern="1200" cap="none" spc="0" normalizeH="0" baseline="0" noProof="0" dirty="0">
                <a:ln>
                  <a:noFill/>
                </a:ln>
                <a:solidFill>
                  <a:prstClr val="black"/>
                </a:solidFill>
                <a:effectLst/>
                <a:uLnTx/>
                <a:uFillTx/>
                <a:latin typeface="InterFace" panose="020B0503030203020204"/>
                <a:ea typeface="+mn-ea"/>
                <a:cs typeface="+mn-cs"/>
              </a:rPr>
              <a:t> Susanna Ramsey.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InterFace" panose="020B0503030203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InterFace" panose="020B0503030203020204"/>
                <a:ea typeface="+mn-ea"/>
                <a:cs typeface="+mn-cs"/>
              </a:rPr>
              <a:t>Resource </a:t>
            </a:r>
            <a:r>
              <a:rPr kumimoji="0" lang="en-GB" sz="1400" b="0" i="0" u="none" strike="noStrike" kern="1200" cap="none" spc="0" normalizeH="0" baseline="0" noProof="0" dirty="0">
                <a:ln>
                  <a:noFill/>
                </a:ln>
                <a:solidFill>
                  <a:prstClr val="black"/>
                </a:solidFill>
                <a:effectLst/>
                <a:uLnTx/>
                <a:uFillTx/>
                <a:latin typeface="InterFace" panose="020B0503030203020204"/>
                <a:ea typeface="+mn-ea"/>
                <a:cs typeface="Calibri" panose="020F0502020204030204" pitchFamily="34" charset="0"/>
              </a:rPr>
              <a:t>©</a:t>
            </a:r>
            <a:r>
              <a:rPr kumimoji="0" lang="en-GB" sz="1400" b="0" i="0" u="none" strike="noStrike" kern="1200" cap="none" spc="0" normalizeH="0" baseline="0" noProof="0" dirty="0">
                <a:ln>
                  <a:noFill/>
                </a:ln>
                <a:solidFill>
                  <a:prstClr val="black"/>
                </a:solidFill>
                <a:effectLst/>
                <a:uLnTx/>
                <a:uFillTx/>
                <a:latin typeface="InterFace" panose="020B0503030203020204"/>
                <a:ea typeface="+mn-ea"/>
                <a:cs typeface="+mn-cs"/>
              </a:rPr>
              <a:t> Primary Science Teaching Trust,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InterFace" panose="020B0503030203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InterFace" panose="020B0503030203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InterFace" panose="020B0503030203020204"/>
                <a:ea typeface="+mn-ea"/>
                <a:cs typeface="+mn-cs"/>
              </a:rPr>
              <a:t>These materials may be freely reproduced by teachers in schools for educational purposes, subject to the source being credited. Materials may not be used for promotional or commercial purposes without the express permission of the PSTT. On no account may copies be offered for sale.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InterFace" panose="020B0503030203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InterFace" panose="020B0503030203020204"/>
                <a:ea typeface="+mn-ea"/>
                <a:cs typeface="+mn-cs"/>
                <a:hlinkClick r:id="rId5"/>
              </a:rPr>
              <a:t>The Nature Collection</a:t>
            </a:r>
            <a:r>
              <a:rPr kumimoji="0" lang="en-GB" sz="1400" b="0" i="0" u="none" strike="noStrike" kern="1200" cap="none" spc="0" normalizeH="0" baseline="0" noProof="0" dirty="0">
                <a:ln>
                  <a:noFill/>
                </a:ln>
                <a:solidFill>
                  <a:prstClr val="black"/>
                </a:solidFill>
                <a:effectLst/>
                <a:uLnTx/>
                <a:uFillTx/>
                <a:latin typeface="InterFace" panose="020B0503030203020204"/>
                <a:ea typeface="+mn-ea"/>
                <a:cs typeface="+mn-cs"/>
              </a:rPr>
              <a:t> is an extraordinary collection of animal bones, skeletons, feathers, antlers, skins and photographs and was created by Susanna Ramsey.</a:t>
            </a:r>
          </a:p>
        </p:txBody>
      </p:sp>
    </p:spTree>
    <p:extLst>
      <p:ext uri="{BB962C8B-B14F-4D97-AF65-F5344CB8AC3E}">
        <p14:creationId xmlns:p14="http://schemas.microsoft.com/office/powerpoint/2010/main" val="1598189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Content Placeholder 3" descr="164.JPG"/>
          <p:cNvPicPr>
            <a:picLocks noGrp="1" noChangeAspect="1"/>
          </p:cNvPicPr>
          <p:nvPr>
            <p:ph idx="4294967295"/>
          </p:nvPr>
        </p:nvPicPr>
        <p:blipFill rotWithShape="1">
          <a:blip r:embed="rId3" cstate="screen">
            <a:extLst>
              <a:ext uri="{28A0092B-C50C-407E-A947-70E740481C1C}">
                <a14:useLocalDpi xmlns:a14="http://schemas.microsoft.com/office/drawing/2010/main"/>
              </a:ext>
            </a:extLst>
          </a:blip>
          <a:srcRect/>
          <a:stretch/>
        </p:blipFill>
        <p:spPr>
          <a:xfrm>
            <a:off x="-1" y="1838"/>
            <a:ext cx="9144001" cy="6880225"/>
          </a:xfrm>
        </p:spPr>
      </p:pic>
      <p:sp>
        <p:nvSpPr>
          <p:cNvPr id="7" name="Cloud 6"/>
          <p:cNvSpPr/>
          <p:nvPr/>
        </p:nvSpPr>
        <p:spPr>
          <a:xfrm>
            <a:off x="3702524" y="1274798"/>
            <a:ext cx="2209800" cy="342900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Cloud 7"/>
          <p:cNvSpPr/>
          <p:nvPr/>
        </p:nvSpPr>
        <p:spPr>
          <a:xfrm>
            <a:off x="2438400" y="990600"/>
            <a:ext cx="1828800" cy="1828800"/>
          </a:xfrm>
          <a:prstGeom prst="cloud">
            <a:avLst/>
          </a:prstGeom>
          <a:solidFill>
            <a:srgbClr val="E1CD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Cloud 10"/>
          <p:cNvSpPr/>
          <p:nvPr/>
        </p:nvSpPr>
        <p:spPr>
          <a:xfrm>
            <a:off x="5621173" y="1130228"/>
            <a:ext cx="2476500" cy="1981200"/>
          </a:xfrm>
          <a:prstGeom prst="cloud">
            <a:avLst/>
          </a:prstGeom>
          <a:solidFill>
            <a:srgbClr val="FA461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5C6619-0A4F-A64D-A9D5-05E97FD6F8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36380" cy="6858000"/>
          </a:xfrm>
          <a:prstGeom prst="rect">
            <a:avLst/>
          </a:prstGeom>
        </p:spPr>
      </p:pic>
      <p:sp>
        <p:nvSpPr>
          <p:cNvPr id="7" name="Cloud 6"/>
          <p:cNvSpPr/>
          <p:nvPr/>
        </p:nvSpPr>
        <p:spPr>
          <a:xfrm>
            <a:off x="-32084" y="609600"/>
            <a:ext cx="3200400" cy="3505200"/>
          </a:xfrm>
          <a:prstGeom prst="cloud">
            <a:avLst/>
          </a:prstGeom>
          <a:solidFill>
            <a:srgbClr val="FA46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Cloud 7"/>
          <p:cNvSpPr/>
          <p:nvPr/>
        </p:nvSpPr>
        <p:spPr>
          <a:xfrm>
            <a:off x="2286000" y="457200"/>
            <a:ext cx="3810000" cy="5410200"/>
          </a:xfrm>
          <a:prstGeom prst="cloud">
            <a:avLst/>
          </a:prstGeom>
          <a:solidFill>
            <a:srgbClr val="E1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Cloud 8"/>
          <p:cNvSpPr/>
          <p:nvPr/>
        </p:nvSpPr>
        <p:spPr>
          <a:xfrm flipV="1">
            <a:off x="4800600" y="1447800"/>
            <a:ext cx="4191000" cy="5029200"/>
          </a:xfrm>
          <a:prstGeom prst="cloud">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1000"/>
                                        <p:tgtEl>
                                          <p:spTgt spid="8"/>
                                        </p:tgtEl>
                                      </p:cBhvr>
                                    </p:animEffect>
                                    <p:set>
                                      <p:cBhvr>
                                        <p:cTn id="12" dur="1" fill="hold">
                                          <p:stCondLst>
                                            <p:cond delay="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Content Placeholder 3"/>
          <p:cNvPicPr>
            <a:picLocks noGrp="1" noChangeAspect="1"/>
          </p:cNvPicPr>
          <p:nvPr>
            <p:ph idx="4294967295"/>
          </p:nvPr>
        </p:nvPicPr>
        <p:blipFill rotWithShape="1">
          <a:blip r:embed="rId3" cstate="screen">
            <a:extLst>
              <a:ext uri="{28A0092B-C50C-407E-A947-70E740481C1C}">
                <a14:useLocalDpi xmlns:a14="http://schemas.microsoft.com/office/drawing/2010/main"/>
              </a:ext>
            </a:extLst>
          </a:blip>
          <a:srcRect/>
          <a:stretch/>
        </p:blipFill>
        <p:spPr>
          <a:xfrm>
            <a:off x="-13648" y="2453"/>
            <a:ext cx="9157648" cy="7171898"/>
          </a:xfrm>
        </p:spPr>
      </p:pic>
      <p:sp>
        <p:nvSpPr>
          <p:cNvPr id="7" name="Flowchart: Direct Access Storage 6"/>
          <p:cNvSpPr/>
          <p:nvPr/>
        </p:nvSpPr>
        <p:spPr>
          <a:xfrm>
            <a:off x="3275173" y="2748830"/>
            <a:ext cx="3444353" cy="2280370"/>
          </a:xfrm>
          <a:prstGeom prst="flowChartMagneticDrum">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Flowchart: Direct Access Storage 7"/>
          <p:cNvSpPr/>
          <p:nvPr/>
        </p:nvSpPr>
        <p:spPr>
          <a:xfrm>
            <a:off x="3191298" y="533400"/>
            <a:ext cx="3671817" cy="2253746"/>
          </a:xfrm>
          <a:prstGeom prst="flowChartMagneticDrum">
            <a:avLst/>
          </a:prstGeom>
          <a:solidFill>
            <a:srgbClr val="4C8C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Flowchart: Direct Access Storage 10"/>
          <p:cNvSpPr/>
          <p:nvPr/>
        </p:nvSpPr>
        <p:spPr>
          <a:xfrm>
            <a:off x="3269486" y="5002576"/>
            <a:ext cx="3682053" cy="2147712"/>
          </a:xfrm>
          <a:prstGeom prst="flowChartMagneticDrum">
            <a:avLst/>
          </a:prstGeom>
          <a:solidFill>
            <a:srgbClr val="4C8C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1000"/>
                                        <p:tgtEl>
                                          <p:spTgt spid="11"/>
                                        </p:tgtEl>
                                      </p:cBhvr>
                                    </p:animEffect>
                                    <p:set>
                                      <p:cBhvr>
                                        <p:cTn id="7" dur="1" fill="hold">
                                          <p:stCondLst>
                                            <p:cond delay="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1000"/>
                                        <p:tgtEl>
                                          <p:spTgt spid="7"/>
                                        </p:tgtEl>
                                      </p:cBhvr>
                                    </p:animEffect>
                                    <p:set>
                                      <p:cBhvr>
                                        <p:cTn id="12" dur="1" fill="hold">
                                          <p:stCondLst>
                                            <p:cond delay="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BD8D45-DB0B-7445-8577-95F6962A0C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2332" y="73956"/>
            <a:ext cx="1429845" cy="646290"/>
          </a:xfrm>
          <a:prstGeom prst="rect">
            <a:avLst/>
          </a:prstGeom>
        </p:spPr>
      </p:pic>
      <p:pic>
        <p:nvPicPr>
          <p:cNvPr id="10" name="Picture 9" descr="Logo, company name&#10;&#10;Description automatically generated">
            <a:extLst>
              <a:ext uri="{FF2B5EF4-FFF2-40B4-BE49-F238E27FC236}">
                <a16:creationId xmlns:a16="http://schemas.microsoft.com/office/drawing/2014/main" id="{DDC47560-F071-4A31-9833-A83F5E3344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024" y="110359"/>
            <a:ext cx="966785" cy="720000"/>
          </a:xfrm>
          <a:prstGeom prst="rect">
            <a:avLst/>
          </a:prstGeom>
        </p:spPr>
      </p:pic>
      <p:sp>
        <p:nvSpPr>
          <p:cNvPr id="6" name="Subtitle 5">
            <a:extLst>
              <a:ext uri="{FF2B5EF4-FFF2-40B4-BE49-F238E27FC236}">
                <a16:creationId xmlns:a16="http://schemas.microsoft.com/office/drawing/2014/main" id="{97BAABA8-411B-4A75-AA53-5DCEEED00237}"/>
              </a:ext>
            </a:extLst>
          </p:cNvPr>
          <p:cNvSpPr>
            <a:spLocks noGrp="1"/>
          </p:cNvSpPr>
          <p:nvPr>
            <p:ph type="subTitle" idx="1"/>
          </p:nvPr>
        </p:nvSpPr>
        <p:spPr>
          <a:xfrm>
            <a:off x="215560" y="866931"/>
            <a:ext cx="8712879" cy="5634353"/>
          </a:xfrm>
        </p:spPr>
        <p:txBody>
          <a:bodyPr>
            <a:noAutofit/>
          </a:bodyPr>
          <a:lstStyle/>
          <a:p>
            <a:pPr>
              <a:lnSpc>
                <a:spcPct val="100000"/>
              </a:lnSpc>
              <a:spcBef>
                <a:spcPts val="0"/>
              </a:spcBef>
              <a:spcAft>
                <a:spcPts val="600"/>
              </a:spcAft>
            </a:pPr>
            <a:r>
              <a:rPr lang="en-GB" sz="1800" b="1" dirty="0">
                <a:latin typeface="InterFace" panose="020B0503030203020204" pitchFamily="34" charset="0"/>
              </a:rPr>
              <a:t>Guidance for using British Wildlife: Who am I?</a:t>
            </a:r>
          </a:p>
          <a:p>
            <a:pPr>
              <a:lnSpc>
                <a:spcPct val="100000"/>
              </a:lnSpc>
              <a:spcBef>
                <a:spcPts val="0"/>
              </a:spcBef>
              <a:spcAft>
                <a:spcPts val="600"/>
              </a:spcAft>
            </a:pPr>
            <a:endParaRPr lang="en-GB" sz="1800" b="1" dirty="0">
              <a:latin typeface="InterFace" panose="020B0503030203020204" pitchFamily="34" charset="0"/>
            </a:endParaRPr>
          </a:p>
          <a:p>
            <a:pPr algn="l">
              <a:lnSpc>
                <a:spcPct val="100000"/>
              </a:lnSpc>
              <a:spcBef>
                <a:spcPts val="0"/>
              </a:spcBef>
              <a:spcAft>
                <a:spcPts val="600"/>
              </a:spcAft>
            </a:pPr>
            <a:r>
              <a:rPr lang="en-GB" sz="1200" dirty="0">
                <a:latin typeface="InterFace" panose="020B0503030203020204" pitchFamily="34" charset="0"/>
              </a:rPr>
              <a:t>This resource is designed to engage young children with nature and the animals and plants that they could find living their local environment. The hidden images encourage children to observe closely and to stimulate talk about the features of animals and their habitats. </a:t>
            </a:r>
          </a:p>
          <a:p>
            <a:pPr algn="l">
              <a:lnSpc>
                <a:spcPct val="100000"/>
              </a:lnSpc>
              <a:spcBef>
                <a:spcPts val="0"/>
              </a:spcBef>
              <a:spcAft>
                <a:spcPts val="600"/>
              </a:spcAft>
            </a:pPr>
            <a:r>
              <a:rPr lang="en-GB" sz="1200" dirty="0">
                <a:latin typeface="InterFace" panose="020B0503030203020204" pitchFamily="34" charset="0"/>
              </a:rPr>
              <a:t>There are 18 animals in this slideshow. Some are vertebrates (birds, mammals, </a:t>
            </a:r>
            <a:r>
              <a:rPr lang="en-GB" sz="1200" dirty="0">
                <a:solidFill>
                  <a:srgbClr val="3C3C3C"/>
                </a:solidFill>
                <a:latin typeface="InterFace" panose="020B0503030203020204" pitchFamily="34" charset="0"/>
              </a:rPr>
              <a:t>reptiles</a:t>
            </a:r>
            <a:r>
              <a:rPr lang="en-GB" sz="1200" dirty="0">
                <a:latin typeface="InterFace" panose="020B0503030203020204" pitchFamily="34" charset="0"/>
              </a:rPr>
              <a:t> and amphibians) and some are invertebrates (insects). All are commonly seen in the UK. </a:t>
            </a:r>
          </a:p>
          <a:p>
            <a:pPr algn="l">
              <a:lnSpc>
                <a:spcPct val="100000"/>
              </a:lnSpc>
              <a:spcBef>
                <a:spcPts val="0"/>
              </a:spcBef>
              <a:spcAft>
                <a:spcPts val="600"/>
              </a:spcAft>
            </a:pPr>
            <a:r>
              <a:rPr lang="en-GB" sz="1200" b="1" dirty="0">
                <a:latin typeface="InterFace" panose="020B0503030203020204" pitchFamily="34" charset="0"/>
              </a:rPr>
              <a:t>How to use the slides:</a:t>
            </a:r>
          </a:p>
          <a:p>
            <a:pPr algn="l">
              <a:lnSpc>
                <a:spcPct val="100000"/>
              </a:lnSpc>
              <a:spcBef>
                <a:spcPts val="0"/>
              </a:spcBef>
              <a:spcAft>
                <a:spcPts val="600"/>
              </a:spcAft>
            </a:pPr>
            <a:r>
              <a:rPr lang="en-GB" sz="1200" dirty="0">
                <a:latin typeface="InterFace" panose="020B0503030203020204" pitchFamily="34" charset="0"/>
              </a:rPr>
              <a:t>On each slide, there are 3 shapes partly covering the animal. </a:t>
            </a:r>
          </a:p>
          <a:p>
            <a:pPr algn="l">
              <a:lnSpc>
                <a:spcPct val="100000"/>
              </a:lnSpc>
              <a:spcBef>
                <a:spcPts val="0"/>
              </a:spcBef>
              <a:spcAft>
                <a:spcPts val="600"/>
              </a:spcAft>
            </a:pPr>
            <a:r>
              <a:rPr lang="en-GB" sz="1200" dirty="0">
                <a:latin typeface="InterFace" panose="020B0503030203020204" pitchFamily="34" charset="0"/>
              </a:rPr>
              <a:t>Ask – </a:t>
            </a:r>
            <a:r>
              <a:rPr lang="en-GB" sz="1200" b="1" dirty="0">
                <a:latin typeface="InterFace" panose="020B0503030203020204" pitchFamily="34" charset="0"/>
              </a:rPr>
              <a:t>Who am I? </a:t>
            </a:r>
            <a:r>
              <a:rPr lang="en-GB" sz="1200" dirty="0">
                <a:latin typeface="InterFace" panose="020B0503030203020204" pitchFamily="34" charset="0"/>
              </a:rPr>
              <a:t>Listen to children’s suggestions. </a:t>
            </a:r>
          </a:p>
          <a:p>
            <a:pPr algn="l">
              <a:lnSpc>
                <a:spcPct val="100000"/>
              </a:lnSpc>
              <a:spcBef>
                <a:spcPts val="0"/>
              </a:spcBef>
              <a:spcAft>
                <a:spcPts val="600"/>
              </a:spcAft>
            </a:pPr>
            <a:r>
              <a:rPr lang="en-GB" sz="1200" dirty="0">
                <a:latin typeface="InterFace" panose="020B0503030203020204" pitchFamily="34" charset="0"/>
              </a:rPr>
              <a:t>Ask - </a:t>
            </a:r>
            <a:r>
              <a:rPr lang="en-GB" sz="1200" b="1" dirty="0">
                <a:latin typeface="InterFace" panose="020B0503030203020204" pitchFamily="34" charset="0"/>
              </a:rPr>
              <a:t>Why do you think this?  </a:t>
            </a:r>
            <a:r>
              <a:rPr lang="en-GB" sz="1200" dirty="0">
                <a:latin typeface="InterFace" panose="020B0503030203020204" pitchFamily="34" charset="0"/>
              </a:rPr>
              <a:t>Encourage children to notice where the animal is hiding: What can you see? Who might live here?</a:t>
            </a:r>
          </a:p>
          <a:p>
            <a:pPr algn="l">
              <a:lnSpc>
                <a:spcPct val="100000"/>
              </a:lnSpc>
              <a:spcBef>
                <a:spcPts val="0"/>
              </a:spcBef>
              <a:spcAft>
                <a:spcPts val="600"/>
              </a:spcAft>
            </a:pPr>
            <a:r>
              <a:rPr lang="en-GB" sz="1200" dirty="0">
                <a:latin typeface="InterFace" panose="020B0503030203020204" pitchFamily="34" charset="0"/>
              </a:rPr>
              <a:t>Remove one shape. </a:t>
            </a:r>
          </a:p>
          <a:p>
            <a:pPr algn="l">
              <a:lnSpc>
                <a:spcPct val="100000"/>
              </a:lnSpc>
              <a:spcBef>
                <a:spcPts val="0"/>
              </a:spcBef>
              <a:spcAft>
                <a:spcPts val="600"/>
              </a:spcAft>
            </a:pPr>
            <a:r>
              <a:rPr lang="en-GB" sz="1200" dirty="0">
                <a:latin typeface="InterFace" panose="020B0503030203020204" pitchFamily="34" charset="0"/>
              </a:rPr>
              <a:t>Ask again – </a:t>
            </a:r>
            <a:r>
              <a:rPr lang="en-GB" sz="1200" b="1" dirty="0">
                <a:latin typeface="InterFace" panose="020B0503030203020204" pitchFamily="34" charset="0"/>
              </a:rPr>
              <a:t>Who am I? </a:t>
            </a:r>
            <a:r>
              <a:rPr lang="en-GB" sz="1200" dirty="0">
                <a:latin typeface="InterFace" panose="020B0503030203020204" pitchFamily="34" charset="0"/>
              </a:rPr>
              <a:t>Listen to the children’s ideas.</a:t>
            </a:r>
          </a:p>
          <a:p>
            <a:pPr algn="l">
              <a:lnSpc>
                <a:spcPct val="100000"/>
              </a:lnSpc>
              <a:spcBef>
                <a:spcPts val="0"/>
              </a:spcBef>
              <a:spcAft>
                <a:spcPts val="600"/>
              </a:spcAft>
            </a:pPr>
            <a:r>
              <a:rPr lang="en-GB" sz="1200" dirty="0">
                <a:latin typeface="InterFace" panose="020B0503030203020204" pitchFamily="34" charset="0"/>
              </a:rPr>
              <a:t>Ask again - </a:t>
            </a:r>
            <a:r>
              <a:rPr lang="en-GB" sz="1200" b="1" dirty="0">
                <a:latin typeface="InterFace" panose="020B0503030203020204" pitchFamily="34" charset="0"/>
              </a:rPr>
              <a:t>Why do you think this? </a:t>
            </a:r>
            <a:r>
              <a:rPr lang="en-GB" sz="1200" dirty="0">
                <a:latin typeface="InterFace" panose="020B0503030203020204" pitchFamily="34" charset="0"/>
              </a:rPr>
              <a:t>Encourage the children to look closely at special features of the animal such as feathers, fur or scales which might help them to identify the type of animal. </a:t>
            </a:r>
          </a:p>
          <a:p>
            <a:pPr algn="l">
              <a:lnSpc>
                <a:spcPct val="100000"/>
              </a:lnSpc>
              <a:spcBef>
                <a:spcPts val="0"/>
              </a:spcBef>
              <a:spcAft>
                <a:spcPts val="600"/>
              </a:spcAft>
            </a:pPr>
            <a:r>
              <a:rPr lang="en-GB" sz="1200" dirty="0">
                <a:latin typeface="InterFace" panose="020B0503030203020204" pitchFamily="34" charset="0"/>
              </a:rPr>
              <a:t>Remove the 2</a:t>
            </a:r>
            <a:r>
              <a:rPr lang="en-GB" sz="1200" baseline="30000" dirty="0">
                <a:latin typeface="InterFace" panose="020B0503030203020204" pitchFamily="34" charset="0"/>
              </a:rPr>
              <a:t>nd</a:t>
            </a:r>
            <a:r>
              <a:rPr lang="en-GB" sz="1200" dirty="0">
                <a:latin typeface="InterFace" panose="020B0503030203020204" pitchFamily="34" charset="0"/>
              </a:rPr>
              <a:t> shape, repeat the questions and encourage science talk.</a:t>
            </a:r>
          </a:p>
          <a:p>
            <a:pPr algn="l">
              <a:lnSpc>
                <a:spcPct val="100000"/>
              </a:lnSpc>
              <a:spcBef>
                <a:spcPts val="0"/>
              </a:spcBef>
              <a:spcAft>
                <a:spcPts val="600"/>
              </a:spcAft>
            </a:pPr>
            <a:r>
              <a:rPr lang="en-GB" sz="1200" dirty="0">
                <a:latin typeface="InterFace" panose="020B0503030203020204" pitchFamily="34" charset="0"/>
              </a:rPr>
              <a:t>Remove the 3</a:t>
            </a:r>
            <a:r>
              <a:rPr lang="en-GB" sz="1200" baseline="30000" dirty="0">
                <a:latin typeface="InterFace" panose="020B0503030203020204" pitchFamily="34" charset="0"/>
              </a:rPr>
              <a:t>rd </a:t>
            </a:r>
            <a:r>
              <a:rPr lang="en-GB" sz="1200" dirty="0">
                <a:latin typeface="InterFace" panose="020B0503030203020204" pitchFamily="34" charset="0"/>
              </a:rPr>
              <a:t> shape to reveal who is hiding,</a:t>
            </a:r>
          </a:p>
          <a:p>
            <a:pPr algn="l">
              <a:lnSpc>
                <a:spcPct val="100000"/>
              </a:lnSpc>
              <a:spcBef>
                <a:spcPts val="0"/>
              </a:spcBef>
              <a:spcAft>
                <a:spcPts val="600"/>
              </a:spcAft>
            </a:pPr>
            <a:endParaRPr lang="en-GB" sz="1200" dirty="0">
              <a:latin typeface="InterFace" panose="020B0503030203020204" pitchFamily="34" charset="0"/>
            </a:endParaRPr>
          </a:p>
          <a:p>
            <a:pPr algn="l">
              <a:lnSpc>
                <a:spcPct val="100000"/>
              </a:lnSpc>
              <a:spcBef>
                <a:spcPts val="0"/>
              </a:spcBef>
              <a:spcAft>
                <a:spcPts val="600"/>
              </a:spcAft>
            </a:pPr>
            <a:r>
              <a:rPr lang="en-GB" sz="1200" b="1" dirty="0">
                <a:latin typeface="InterFace" panose="020B0503030203020204" pitchFamily="34" charset="0"/>
              </a:rPr>
              <a:t>Note:</a:t>
            </a:r>
            <a:r>
              <a:rPr lang="en-GB" sz="1200" dirty="0">
                <a:latin typeface="InterFace" panose="020B0503030203020204" pitchFamily="34" charset="0"/>
              </a:rPr>
              <a:t> This resource could be used with children in Early Years (3-5 years) or Key Stage 1 (5-7 years). The slide notes below each slide give the name of the animal that is hiding and where it likes to live. This is intended to support teachers’ subject knowledge. We are not suggesting that all children should be taught all these facts. The discussions with the children should be appropriate to the age and ability of the children.</a:t>
            </a:r>
          </a:p>
        </p:txBody>
      </p:sp>
    </p:spTree>
    <p:extLst>
      <p:ext uri="{BB962C8B-B14F-4D97-AF65-F5344CB8AC3E}">
        <p14:creationId xmlns:p14="http://schemas.microsoft.com/office/powerpoint/2010/main" val="2112802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BD8D45-DB0B-7445-8577-95F6962A0C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2332" y="73956"/>
            <a:ext cx="1429845" cy="646290"/>
          </a:xfrm>
          <a:prstGeom prst="rect">
            <a:avLst/>
          </a:prstGeom>
        </p:spPr>
      </p:pic>
      <p:pic>
        <p:nvPicPr>
          <p:cNvPr id="10" name="Picture 9" descr="Logo, company name&#10;&#10;Description automatically generated">
            <a:extLst>
              <a:ext uri="{FF2B5EF4-FFF2-40B4-BE49-F238E27FC236}">
                <a16:creationId xmlns:a16="http://schemas.microsoft.com/office/drawing/2014/main" id="{DDC47560-F071-4A31-9833-A83F5E3344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024" y="110359"/>
            <a:ext cx="966785" cy="720000"/>
          </a:xfrm>
          <a:prstGeom prst="rect">
            <a:avLst/>
          </a:prstGeom>
        </p:spPr>
      </p:pic>
      <p:sp>
        <p:nvSpPr>
          <p:cNvPr id="6" name="Subtitle 5">
            <a:extLst>
              <a:ext uri="{FF2B5EF4-FFF2-40B4-BE49-F238E27FC236}">
                <a16:creationId xmlns:a16="http://schemas.microsoft.com/office/drawing/2014/main" id="{97BAABA8-411B-4A75-AA53-5DCEEED00237}"/>
              </a:ext>
            </a:extLst>
          </p:cNvPr>
          <p:cNvSpPr>
            <a:spLocks noGrp="1"/>
          </p:cNvSpPr>
          <p:nvPr>
            <p:ph type="subTitle" idx="1"/>
          </p:nvPr>
        </p:nvSpPr>
        <p:spPr>
          <a:xfrm>
            <a:off x="2667000" y="225972"/>
            <a:ext cx="3448050" cy="6406055"/>
          </a:xfrm>
        </p:spPr>
        <p:txBody>
          <a:bodyPr>
            <a:noAutofit/>
          </a:bodyPr>
          <a:lstStyle/>
          <a:p>
            <a:pPr>
              <a:lnSpc>
                <a:spcPct val="100000"/>
              </a:lnSpc>
              <a:spcBef>
                <a:spcPts val="0"/>
              </a:spcBef>
              <a:spcAft>
                <a:spcPts val="600"/>
              </a:spcAft>
            </a:pPr>
            <a:r>
              <a:rPr lang="en-GB" sz="1800" b="1" dirty="0">
                <a:latin typeface="InterFace" panose="020B0503030203020204" pitchFamily="34" charset="0"/>
              </a:rPr>
              <a:t>British Wildlife: Who am I?</a:t>
            </a:r>
          </a:p>
          <a:p>
            <a:pPr>
              <a:lnSpc>
                <a:spcPct val="100000"/>
              </a:lnSpc>
              <a:spcBef>
                <a:spcPts val="0"/>
              </a:spcBef>
              <a:spcAft>
                <a:spcPts val="600"/>
              </a:spcAft>
            </a:pPr>
            <a:r>
              <a:rPr lang="en-GB" sz="1800" b="1" dirty="0">
                <a:latin typeface="InterFace" panose="020B0503030203020204" pitchFamily="34" charset="0"/>
              </a:rPr>
              <a:t>Slide Index</a:t>
            </a:r>
          </a:p>
          <a:p>
            <a:pPr>
              <a:lnSpc>
                <a:spcPct val="100000"/>
              </a:lnSpc>
              <a:spcBef>
                <a:spcPts val="0"/>
              </a:spcBef>
              <a:spcAft>
                <a:spcPts val="600"/>
              </a:spcAft>
            </a:pPr>
            <a:endParaRPr lang="en-GB" sz="1200" b="1" dirty="0">
              <a:latin typeface="InterFace" panose="020B0503030203020204" pitchFamily="34" charset="0"/>
            </a:endParaRPr>
          </a:p>
          <a:p>
            <a:pPr algn="l">
              <a:lnSpc>
                <a:spcPct val="100000"/>
              </a:lnSpc>
              <a:spcBef>
                <a:spcPts val="0"/>
              </a:spcBef>
              <a:spcAft>
                <a:spcPts val="600"/>
              </a:spcAft>
            </a:pPr>
            <a:r>
              <a:rPr lang="en-GB" sz="1200" b="1" dirty="0">
                <a:latin typeface="InterFace" panose="020B0503030203020204" pitchFamily="34" charset="0"/>
              </a:rPr>
              <a:t>Slides	Animals</a:t>
            </a:r>
          </a:p>
          <a:p>
            <a:pPr algn="l">
              <a:lnSpc>
                <a:spcPct val="100000"/>
              </a:lnSpc>
              <a:spcBef>
                <a:spcPts val="0"/>
              </a:spcBef>
              <a:spcAft>
                <a:spcPts val="600"/>
              </a:spcAft>
            </a:pPr>
            <a:r>
              <a:rPr lang="en-GB" sz="1200" dirty="0">
                <a:latin typeface="InterFace" panose="020B0503030203020204" pitchFamily="34" charset="0"/>
              </a:rPr>
              <a:t>1	red deer</a:t>
            </a:r>
          </a:p>
          <a:p>
            <a:pPr marL="893763" indent="-893763" algn="l">
              <a:lnSpc>
                <a:spcPct val="100000"/>
              </a:lnSpc>
              <a:spcBef>
                <a:spcPts val="0"/>
              </a:spcBef>
              <a:spcAft>
                <a:spcPts val="600"/>
              </a:spcAft>
              <a:buAutoNum type="arabicPlain" startAt="5"/>
            </a:pPr>
            <a:r>
              <a:rPr lang="en-GB" sz="1200" dirty="0">
                <a:latin typeface="InterFace" panose="020B0503030203020204" pitchFamily="34" charset="0"/>
              </a:rPr>
              <a:t>Canada goose</a:t>
            </a:r>
          </a:p>
          <a:p>
            <a:pPr marL="893763" indent="-893763" algn="l">
              <a:lnSpc>
                <a:spcPct val="100000"/>
              </a:lnSpc>
              <a:spcBef>
                <a:spcPts val="0"/>
              </a:spcBef>
              <a:spcAft>
                <a:spcPts val="600"/>
              </a:spcAft>
              <a:buAutoNum type="arabicPlain" startAt="5"/>
            </a:pPr>
            <a:r>
              <a:rPr lang="en-GB" sz="1200" dirty="0">
                <a:latin typeface="InterFace" panose="020B0503030203020204" pitchFamily="34" charset="0"/>
              </a:rPr>
              <a:t>fox</a:t>
            </a:r>
          </a:p>
          <a:p>
            <a:pPr marL="893763" indent="-893763" algn="l">
              <a:lnSpc>
                <a:spcPct val="100000"/>
              </a:lnSpc>
              <a:spcBef>
                <a:spcPts val="0"/>
              </a:spcBef>
              <a:spcAft>
                <a:spcPts val="600"/>
              </a:spcAft>
              <a:buAutoNum type="arabicPlain" startAt="5"/>
            </a:pPr>
            <a:r>
              <a:rPr lang="en-GB" sz="1200" dirty="0">
                <a:latin typeface="InterFace" panose="020B0503030203020204" pitchFamily="34" charset="0"/>
              </a:rPr>
              <a:t>rabbit</a:t>
            </a:r>
          </a:p>
          <a:p>
            <a:pPr marL="893763" indent="-893763" algn="l">
              <a:lnSpc>
                <a:spcPct val="100000"/>
              </a:lnSpc>
              <a:spcBef>
                <a:spcPts val="0"/>
              </a:spcBef>
              <a:spcAft>
                <a:spcPts val="600"/>
              </a:spcAft>
              <a:buAutoNum type="arabicPlain" startAt="5"/>
            </a:pPr>
            <a:r>
              <a:rPr lang="en-GB" sz="1200" dirty="0">
                <a:latin typeface="InterFace" panose="020B0503030203020204" pitchFamily="34" charset="0"/>
              </a:rPr>
              <a:t>stag beetle</a:t>
            </a:r>
          </a:p>
          <a:p>
            <a:pPr marL="893763" indent="-893763" algn="l">
              <a:lnSpc>
                <a:spcPct val="100000"/>
              </a:lnSpc>
              <a:spcBef>
                <a:spcPts val="0"/>
              </a:spcBef>
              <a:spcAft>
                <a:spcPts val="600"/>
              </a:spcAft>
              <a:buAutoNum type="arabicPlain" startAt="5"/>
            </a:pPr>
            <a:r>
              <a:rPr lang="en-GB" sz="1200" dirty="0">
                <a:latin typeface="InterFace" panose="020B0503030203020204" pitchFamily="34" charset="0"/>
              </a:rPr>
              <a:t>hedgehog</a:t>
            </a:r>
          </a:p>
          <a:p>
            <a:pPr marL="893763" indent="-893763" algn="l">
              <a:lnSpc>
                <a:spcPct val="100000"/>
              </a:lnSpc>
              <a:spcBef>
                <a:spcPts val="0"/>
              </a:spcBef>
              <a:spcAft>
                <a:spcPts val="600"/>
              </a:spcAft>
              <a:buAutoNum type="arabicPlain" startAt="5"/>
            </a:pPr>
            <a:r>
              <a:rPr lang="en-GB" sz="1200" dirty="0">
                <a:latin typeface="InterFace" panose="020B0503030203020204" pitchFamily="34" charset="0"/>
              </a:rPr>
              <a:t>blue butterfly</a:t>
            </a:r>
          </a:p>
          <a:p>
            <a:pPr marL="893763" indent="-893763" algn="l">
              <a:lnSpc>
                <a:spcPct val="100000"/>
              </a:lnSpc>
              <a:spcBef>
                <a:spcPts val="0"/>
              </a:spcBef>
              <a:spcAft>
                <a:spcPts val="600"/>
              </a:spcAft>
              <a:buAutoNum type="arabicPlain" startAt="5"/>
            </a:pPr>
            <a:r>
              <a:rPr lang="en-GB" sz="1200" dirty="0">
                <a:latin typeface="InterFace" panose="020B0503030203020204" pitchFamily="34" charset="0"/>
              </a:rPr>
              <a:t>swan</a:t>
            </a:r>
          </a:p>
          <a:p>
            <a:pPr marL="893763" indent="-893763" algn="l">
              <a:lnSpc>
                <a:spcPct val="100000"/>
              </a:lnSpc>
              <a:spcBef>
                <a:spcPts val="0"/>
              </a:spcBef>
              <a:spcAft>
                <a:spcPts val="600"/>
              </a:spcAft>
              <a:buAutoNum type="arabicPlain" startAt="5"/>
            </a:pPr>
            <a:r>
              <a:rPr lang="en-GB" sz="1200" dirty="0">
                <a:latin typeface="InterFace" panose="020B0503030203020204" pitchFamily="34" charset="0"/>
              </a:rPr>
              <a:t>frog</a:t>
            </a:r>
          </a:p>
          <a:p>
            <a:pPr marL="893763" indent="-893763" algn="l">
              <a:lnSpc>
                <a:spcPct val="100000"/>
              </a:lnSpc>
              <a:spcBef>
                <a:spcPts val="0"/>
              </a:spcBef>
              <a:spcAft>
                <a:spcPts val="600"/>
              </a:spcAft>
              <a:buAutoNum type="arabicPlain" startAt="5"/>
            </a:pPr>
            <a:r>
              <a:rPr lang="en-GB" sz="1200" dirty="0">
                <a:latin typeface="InterFace" panose="020B0503030203020204" pitchFamily="34" charset="0"/>
              </a:rPr>
              <a:t>harvest mouse</a:t>
            </a:r>
          </a:p>
          <a:p>
            <a:pPr marL="893763" indent="-893763" algn="l">
              <a:lnSpc>
                <a:spcPct val="100000"/>
              </a:lnSpc>
              <a:spcBef>
                <a:spcPts val="0"/>
              </a:spcBef>
              <a:spcAft>
                <a:spcPts val="600"/>
              </a:spcAft>
              <a:buAutoNum type="arabicPlain" startAt="5"/>
            </a:pPr>
            <a:r>
              <a:rPr lang="en-GB" sz="1200" dirty="0">
                <a:latin typeface="InterFace" panose="020B0503030203020204" pitchFamily="34" charset="0"/>
              </a:rPr>
              <a:t>dragonfly</a:t>
            </a:r>
          </a:p>
          <a:p>
            <a:pPr marL="893763" indent="-893763" algn="l">
              <a:lnSpc>
                <a:spcPct val="100000"/>
              </a:lnSpc>
              <a:spcBef>
                <a:spcPts val="0"/>
              </a:spcBef>
              <a:spcAft>
                <a:spcPts val="600"/>
              </a:spcAft>
              <a:buAutoNum type="arabicPlain" startAt="5"/>
            </a:pPr>
            <a:r>
              <a:rPr lang="en-GB" sz="1200" dirty="0">
                <a:latin typeface="InterFace" panose="020B0503030203020204" pitchFamily="34" charset="0"/>
              </a:rPr>
              <a:t>lizard</a:t>
            </a:r>
          </a:p>
          <a:p>
            <a:pPr marL="893763" indent="-893763" algn="l">
              <a:lnSpc>
                <a:spcPct val="100000"/>
              </a:lnSpc>
              <a:spcBef>
                <a:spcPts val="0"/>
              </a:spcBef>
              <a:spcAft>
                <a:spcPts val="600"/>
              </a:spcAft>
              <a:buAutoNum type="arabicPlain" startAt="5"/>
            </a:pPr>
            <a:r>
              <a:rPr lang="en-GB" sz="1200" dirty="0">
                <a:latin typeface="InterFace" panose="020B0503030203020204" pitchFamily="34" charset="0"/>
              </a:rPr>
              <a:t>badger</a:t>
            </a:r>
          </a:p>
          <a:p>
            <a:pPr marL="893763" indent="-893763" algn="l">
              <a:lnSpc>
                <a:spcPct val="100000"/>
              </a:lnSpc>
              <a:spcBef>
                <a:spcPts val="0"/>
              </a:spcBef>
              <a:spcAft>
                <a:spcPts val="600"/>
              </a:spcAft>
              <a:buAutoNum type="arabicPlain" startAt="5"/>
            </a:pPr>
            <a:r>
              <a:rPr lang="en-GB" sz="1200" dirty="0">
                <a:latin typeface="InterFace" panose="020B0503030203020204" pitchFamily="34" charset="0"/>
              </a:rPr>
              <a:t>bumble bee</a:t>
            </a:r>
          </a:p>
          <a:p>
            <a:pPr marL="893763" indent="-893763" algn="l">
              <a:lnSpc>
                <a:spcPct val="100000"/>
              </a:lnSpc>
              <a:spcBef>
                <a:spcPts val="0"/>
              </a:spcBef>
              <a:spcAft>
                <a:spcPts val="600"/>
              </a:spcAft>
              <a:buAutoNum type="arabicPlain" startAt="5"/>
            </a:pPr>
            <a:r>
              <a:rPr lang="en-GB" sz="1200" dirty="0">
                <a:latin typeface="InterFace" panose="020B0503030203020204" pitchFamily="34" charset="0"/>
              </a:rPr>
              <a:t>squirrel</a:t>
            </a:r>
          </a:p>
          <a:p>
            <a:pPr marL="893763" indent="-893763" algn="l">
              <a:lnSpc>
                <a:spcPct val="100000"/>
              </a:lnSpc>
              <a:spcBef>
                <a:spcPts val="0"/>
              </a:spcBef>
              <a:spcAft>
                <a:spcPts val="600"/>
              </a:spcAft>
              <a:buAutoNum type="arabicPlain" startAt="5"/>
            </a:pPr>
            <a:r>
              <a:rPr lang="en-GB" sz="1200" dirty="0">
                <a:latin typeface="InterFace" panose="020B0503030203020204" pitchFamily="34" charset="0"/>
              </a:rPr>
              <a:t>adder</a:t>
            </a:r>
          </a:p>
          <a:p>
            <a:pPr marL="893763" indent="-893763" algn="l">
              <a:lnSpc>
                <a:spcPct val="100000"/>
              </a:lnSpc>
              <a:spcBef>
                <a:spcPts val="0"/>
              </a:spcBef>
              <a:spcAft>
                <a:spcPts val="600"/>
              </a:spcAft>
              <a:buAutoNum type="arabicPlain" startAt="5"/>
            </a:pPr>
            <a:r>
              <a:rPr lang="en-GB" sz="1200" dirty="0">
                <a:latin typeface="InterFace" panose="020B0503030203020204" pitchFamily="34" charset="0"/>
              </a:rPr>
              <a:t>mallard duck</a:t>
            </a:r>
          </a:p>
          <a:p>
            <a:pPr marL="893763" indent="-893763" algn="l">
              <a:lnSpc>
                <a:spcPct val="100000"/>
              </a:lnSpc>
              <a:spcBef>
                <a:spcPts val="0"/>
              </a:spcBef>
              <a:spcAft>
                <a:spcPts val="600"/>
              </a:spcAft>
              <a:buAutoNum type="arabicPlain" startAt="5"/>
            </a:pPr>
            <a:r>
              <a:rPr lang="en-GB" sz="1200" dirty="0">
                <a:latin typeface="InterFace" panose="020B0503030203020204" pitchFamily="34" charset="0"/>
              </a:rPr>
              <a:t>fallow deer</a:t>
            </a:r>
          </a:p>
          <a:p>
            <a:pPr marL="893763" indent="-893763" algn="l">
              <a:lnSpc>
                <a:spcPct val="100000"/>
              </a:lnSpc>
              <a:spcBef>
                <a:spcPts val="0"/>
              </a:spcBef>
              <a:spcAft>
                <a:spcPts val="600"/>
              </a:spcAft>
              <a:buAutoNum type="arabicPlain" startAt="5"/>
            </a:pPr>
            <a:r>
              <a:rPr lang="en-GB" sz="1200" dirty="0">
                <a:latin typeface="InterFace" panose="020B0503030203020204" pitchFamily="34" charset="0"/>
              </a:rPr>
              <a:t>tawny owl</a:t>
            </a:r>
          </a:p>
          <a:p>
            <a:pPr marL="893763" indent="-893763" algn="l">
              <a:lnSpc>
                <a:spcPct val="100000"/>
              </a:lnSpc>
              <a:spcBef>
                <a:spcPts val="0"/>
              </a:spcBef>
              <a:spcAft>
                <a:spcPts val="600"/>
              </a:spcAft>
              <a:buAutoNum type="arabicPlain" startAt="5"/>
            </a:pPr>
            <a:endParaRPr lang="en-GB" sz="1200" dirty="0">
              <a:latin typeface="InterFace" panose="020B0503030203020204" pitchFamily="34" charset="0"/>
            </a:endParaRPr>
          </a:p>
          <a:p>
            <a:pPr marL="893763" indent="-893763" algn="l">
              <a:lnSpc>
                <a:spcPct val="100000"/>
              </a:lnSpc>
              <a:spcBef>
                <a:spcPts val="0"/>
              </a:spcBef>
              <a:spcAft>
                <a:spcPts val="600"/>
              </a:spcAft>
              <a:buAutoNum type="arabicPlain" startAt="5"/>
            </a:pPr>
            <a:endParaRPr lang="en-GB" sz="1200" dirty="0">
              <a:latin typeface="InterFace" panose="020B0503030203020204" pitchFamily="34" charset="0"/>
            </a:endParaRPr>
          </a:p>
          <a:p>
            <a:pPr marL="893763" indent="-893763" algn="l">
              <a:lnSpc>
                <a:spcPct val="100000"/>
              </a:lnSpc>
              <a:spcBef>
                <a:spcPts val="0"/>
              </a:spcBef>
              <a:spcAft>
                <a:spcPts val="600"/>
              </a:spcAft>
              <a:buAutoNum type="arabicPlain" startAt="5"/>
            </a:pPr>
            <a:endParaRPr lang="en-GB" sz="1200" dirty="0">
              <a:latin typeface="InterFace" panose="020B0503030203020204" pitchFamily="34" charset="0"/>
            </a:endParaRPr>
          </a:p>
          <a:p>
            <a:pPr marL="893763" indent="-893763" algn="l">
              <a:lnSpc>
                <a:spcPct val="100000"/>
              </a:lnSpc>
              <a:spcBef>
                <a:spcPts val="0"/>
              </a:spcBef>
              <a:spcAft>
                <a:spcPts val="600"/>
              </a:spcAft>
              <a:buAutoNum type="arabicPlain" startAt="5"/>
            </a:pPr>
            <a:endParaRPr lang="en-GB" sz="1200" dirty="0">
              <a:latin typeface="InterFace" panose="020B0503030203020204" pitchFamily="34" charset="0"/>
            </a:endParaRPr>
          </a:p>
          <a:p>
            <a:pPr marL="893763" indent="-893763" algn="l">
              <a:lnSpc>
                <a:spcPct val="100000"/>
              </a:lnSpc>
              <a:spcBef>
                <a:spcPts val="0"/>
              </a:spcBef>
              <a:spcAft>
                <a:spcPts val="600"/>
              </a:spcAft>
              <a:buAutoNum type="arabicPlain" startAt="5"/>
            </a:pPr>
            <a:endParaRPr lang="en-GB" sz="1200" dirty="0">
              <a:latin typeface="InterFace" panose="020B0503030203020204" pitchFamily="34" charset="0"/>
            </a:endParaRPr>
          </a:p>
          <a:p>
            <a:pPr marL="893763" indent="-893763" algn="l">
              <a:lnSpc>
                <a:spcPct val="100000"/>
              </a:lnSpc>
              <a:spcBef>
                <a:spcPts val="0"/>
              </a:spcBef>
              <a:spcAft>
                <a:spcPts val="600"/>
              </a:spcAft>
              <a:buAutoNum type="arabicPlain" startAt="5"/>
            </a:pPr>
            <a:endParaRPr lang="en-GB" sz="1200" dirty="0">
              <a:latin typeface="InterFace" panose="020B0503030203020204" pitchFamily="34" charset="0"/>
            </a:endParaRPr>
          </a:p>
          <a:p>
            <a:pPr algn="l">
              <a:lnSpc>
                <a:spcPct val="100000"/>
              </a:lnSpc>
              <a:spcBef>
                <a:spcPts val="0"/>
              </a:spcBef>
              <a:spcAft>
                <a:spcPts val="600"/>
              </a:spcAft>
            </a:pPr>
            <a:endParaRPr lang="en-GB" sz="1200" dirty="0">
              <a:latin typeface="InterFace" panose="020B0503030203020204" pitchFamily="34" charset="0"/>
            </a:endParaRPr>
          </a:p>
        </p:txBody>
      </p:sp>
    </p:spTree>
    <p:extLst>
      <p:ext uri="{BB962C8B-B14F-4D97-AF65-F5344CB8AC3E}">
        <p14:creationId xmlns:p14="http://schemas.microsoft.com/office/powerpoint/2010/main" val="2120552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Content Placeholder 3" descr="164.JPG"/>
          <p:cNvPicPr>
            <a:picLocks noGrp="1" noChangeAspect="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a:xfrm>
            <a:off x="0" y="10236"/>
            <a:ext cx="9144000" cy="6858000"/>
          </a:xfrm>
        </p:spPr>
      </p:pic>
      <p:sp>
        <p:nvSpPr>
          <p:cNvPr id="7" name="Can 6"/>
          <p:cNvSpPr/>
          <p:nvPr/>
        </p:nvSpPr>
        <p:spPr>
          <a:xfrm>
            <a:off x="4453150" y="2514600"/>
            <a:ext cx="3361899" cy="2057400"/>
          </a:xfrm>
          <a:prstGeom prst="can">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Can 7"/>
          <p:cNvSpPr/>
          <p:nvPr/>
        </p:nvSpPr>
        <p:spPr>
          <a:xfrm>
            <a:off x="1828800" y="10236"/>
            <a:ext cx="1295400" cy="3276600"/>
          </a:xfrm>
          <a:prstGeom prst="can">
            <a:avLst/>
          </a:prstGeom>
          <a:solidFill>
            <a:srgbClr val="E1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Can 8"/>
          <p:cNvSpPr/>
          <p:nvPr/>
        </p:nvSpPr>
        <p:spPr>
          <a:xfrm flipV="1">
            <a:off x="1676400" y="2971800"/>
            <a:ext cx="3581400" cy="3581400"/>
          </a:xfrm>
          <a:prstGeom prst="can">
            <a:avLst/>
          </a:prstGeom>
          <a:solidFill>
            <a:srgbClr val="4C8C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9"/>
                                        </p:tgtEl>
                                      </p:cBhvr>
                                    </p:animEffect>
                                    <p:anim calcmode="lin" valueType="num">
                                      <p:cBhvr>
                                        <p:cTn id="7"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9"/>
                                        </p:tgtEl>
                                        <p:attrNameLst>
                                          <p:attrName>ppt_h</p:attrName>
                                        </p:attrNameLst>
                                      </p:cBhvr>
                                      <p:tavLst>
                                        <p:tav tm="0">
                                          <p:val>
                                            <p:strVal val="ppt_h"/>
                                          </p:val>
                                        </p:tav>
                                        <p:tav tm="100000">
                                          <p:val>
                                            <p:strVal val="ppt_h"/>
                                          </p:val>
                                        </p:tav>
                                      </p:tavLst>
                                    </p:anim>
                                    <p:set>
                                      <p:cBhvr>
                                        <p:cTn id="9" dur="1" fill="hold">
                                          <p:stCondLst>
                                            <p:cond delay="19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7"/>
                                        </p:tgtEl>
                                      </p:cBhvr>
                                    </p:animEffect>
                                    <p:anim calcmode="lin" valueType="num">
                                      <p:cBhvr>
                                        <p:cTn id="14"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7"/>
                                        </p:tgtEl>
                                        <p:attrNameLst>
                                          <p:attrName>ppt_h</p:attrName>
                                        </p:attrNameLst>
                                      </p:cBhvr>
                                      <p:tavLst>
                                        <p:tav tm="0">
                                          <p:val>
                                            <p:strVal val="ppt_h"/>
                                          </p:val>
                                        </p:tav>
                                        <p:tav tm="100000">
                                          <p:val>
                                            <p:strVal val="ppt_h"/>
                                          </p:val>
                                        </p:tav>
                                      </p:tavLst>
                                    </p:anim>
                                    <p:set>
                                      <p:cBhvr>
                                        <p:cTn id="16" dur="1" fill="hold">
                                          <p:stCondLst>
                                            <p:cond delay="19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5" presetClass="exit" presetSubtype="0" fill="hold" grpId="0" nodeType="clickEffect">
                                  <p:stCondLst>
                                    <p:cond delay="0"/>
                                  </p:stCondLst>
                                  <p:childTnLst>
                                    <p:animEffect transition="out" filter="fade">
                                      <p:cBhvr>
                                        <p:cTn id="20" dur="2000"/>
                                        <p:tgtEl>
                                          <p:spTgt spid="8"/>
                                        </p:tgtEl>
                                      </p:cBhvr>
                                    </p:animEffect>
                                    <p:anim calcmode="lin" valueType="num">
                                      <p:cBhvr>
                                        <p:cTn id="21"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2000"/>
                                        <p:tgtEl>
                                          <p:spTgt spid="8"/>
                                        </p:tgtEl>
                                        <p:attrNameLst>
                                          <p:attrName>ppt_h</p:attrName>
                                        </p:attrNameLst>
                                      </p:cBhvr>
                                      <p:tavLst>
                                        <p:tav tm="0">
                                          <p:val>
                                            <p:strVal val="ppt_h"/>
                                          </p:val>
                                        </p:tav>
                                        <p:tav tm="100000">
                                          <p:val>
                                            <p:strVal val="ppt_h"/>
                                          </p:val>
                                        </p:tav>
                                      </p:tavLst>
                                    </p:anim>
                                    <p:set>
                                      <p:cBhvr>
                                        <p:cTn id="23"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D8131F-E1BA-3545-9C99-3A9B1C9DC6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ounded Rectangle 5"/>
          <p:cNvSpPr/>
          <p:nvPr/>
        </p:nvSpPr>
        <p:spPr>
          <a:xfrm>
            <a:off x="152400" y="1303283"/>
            <a:ext cx="2667000" cy="2819400"/>
          </a:xfrm>
          <a:prstGeom prst="roundRect">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Rounded Rectangle 8"/>
          <p:cNvSpPr/>
          <p:nvPr/>
        </p:nvSpPr>
        <p:spPr>
          <a:xfrm>
            <a:off x="2209800" y="533400"/>
            <a:ext cx="3657600" cy="3429000"/>
          </a:xfrm>
          <a:prstGeom prst="round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Rounded Rectangle 9"/>
          <p:cNvSpPr/>
          <p:nvPr/>
        </p:nvSpPr>
        <p:spPr>
          <a:xfrm>
            <a:off x="4343400" y="2712983"/>
            <a:ext cx="3048000" cy="1752600"/>
          </a:xfrm>
          <a:prstGeom prst="roundRect">
            <a:avLst/>
          </a:prstGeom>
          <a:solidFill>
            <a:srgbClr val="E1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1000"/>
                                        <p:tgtEl>
                                          <p:spTgt spid="9"/>
                                        </p:tgtEl>
                                      </p:cBhvr>
                                    </p:animEffect>
                                    <p:set>
                                      <p:cBhvr>
                                        <p:cTn id="1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C1A34C-126F-CF48-9D14-01F8D51A10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042" y="0"/>
            <a:ext cx="9144000" cy="6858000"/>
          </a:xfrm>
          <a:prstGeom prst="rect">
            <a:avLst/>
          </a:prstGeom>
        </p:spPr>
      </p:pic>
      <p:sp>
        <p:nvSpPr>
          <p:cNvPr id="7" name="Teardrop 6"/>
          <p:cNvSpPr/>
          <p:nvPr/>
        </p:nvSpPr>
        <p:spPr>
          <a:xfrm>
            <a:off x="381000" y="1793328"/>
            <a:ext cx="3505200" cy="3810000"/>
          </a:xfrm>
          <a:prstGeom prst="teardrop">
            <a:avLst>
              <a:gd name="adj" fmla="val 143264"/>
            </a:avLst>
          </a:prstGeom>
          <a:solidFill>
            <a:srgbClr val="E1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ardrop 7"/>
          <p:cNvSpPr/>
          <p:nvPr/>
        </p:nvSpPr>
        <p:spPr>
          <a:xfrm>
            <a:off x="4540469" y="1816976"/>
            <a:ext cx="3505200" cy="4114800"/>
          </a:xfrm>
          <a:prstGeom prst="teardrop">
            <a:avLst>
              <a:gd name="adj" fmla="val 135945"/>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Teardrop 10"/>
          <p:cNvSpPr/>
          <p:nvPr/>
        </p:nvSpPr>
        <p:spPr>
          <a:xfrm>
            <a:off x="3142593" y="585952"/>
            <a:ext cx="3657600" cy="3962400"/>
          </a:xfrm>
          <a:prstGeom prst="teardrop">
            <a:avLst>
              <a:gd name="adj" fmla="val 115249"/>
            </a:avLst>
          </a:prstGeom>
          <a:solidFill>
            <a:srgbClr val="4C8C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Effect transition="out" filter="slide(fromBottom)">
                                      <p:cBhvr>
                                        <p:cTn id="6" dur="1000"/>
                                        <p:tgtEl>
                                          <p:spTgt spid="11"/>
                                        </p:tgtEl>
                                      </p:cBhvr>
                                    </p:animEffect>
                                    <p:set>
                                      <p:cBhvr>
                                        <p:cTn id="7" dur="1" fill="hold">
                                          <p:stCondLst>
                                            <p:cond delay="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nodeType="clickEffect">
                                  <p:stCondLst>
                                    <p:cond delay="0"/>
                                  </p:stCondLst>
                                  <p:childTnLst>
                                    <p:animEffect transition="out" filter="slide(fromBottom)">
                                      <p:cBhvr>
                                        <p:cTn id="11" dur="1000"/>
                                        <p:tgtEl>
                                          <p:spTgt spid="7"/>
                                        </p:tgtEl>
                                      </p:cBhvr>
                                    </p:animEffect>
                                    <p:set>
                                      <p:cBhvr>
                                        <p:cTn id="12" dur="1" fill="hold">
                                          <p:stCondLst>
                                            <p:cond delay="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nodeType="clickEffect">
                                  <p:stCondLst>
                                    <p:cond delay="0"/>
                                  </p:stCondLst>
                                  <p:childTnLst>
                                    <p:animEffect transition="out" filter="slide(fromBottom)">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t="-1118"/>
          <a:stretch/>
        </p:blipFill>
        <p:spPr bwMode="auto">
          <a:xfrm>
            <a:off x="0" y="-57943"/>
            <a:ext cx="9144000" cy="6889667"/>
          </a:xfrm>
          <a:prstGeom prst="rect">
            <a:avLst/>
          </a:prstGeom>
          <a:noFill/>
          <a:ln w="9525">
            <a:noFill/>
            <a:miter lim="800000"/>
            <a:headEnd/>
            <a:tailEnd/>
          </a:ln>
        </p:spPr>
      </p:pic>
      <p:sp>
        <p:nvSpPr>
          <p:cNvPr id="3" name="Double Wave 2"/>
          <p:cNvSpPr/>
          <p:nvPr/>
        </p:nvSpPr>
        <p:spPr>
          <a:xfrm>
            <a:off x="3886200" y="488866"/>
            <a:ext cx="3886200" cy="2209800"/>
          </a:xfrm>
          <a:prstGeom prst="doubleWave">
            <a:avLst>
              <a:gd name="adj1" fmla="val 6250"/>
              <a:gd name="adj2" fmla="val 1405"/>
            </a:avLst>
          </a:prstGeom>
          <a:solidFill>
            <a:srgbClr val="FA4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uble Wave 6"/>
          <p:cNvSpPr/>
          <p:nvPr/>
        </p:nvSpPr>
        <p:spPr>
          <a:xfrm>
            <a:off x="2133600" y="2438400"/>
            <a:ext cx="3886200" cy="2209800"/>
          </a:xfrm>
          <a:prstGeom prst="doubleWave">
            <a:avLst>
              <a:gd name="adj1" fmla="val 6250"/>
              <a:gd name="adj2" fmla="val 1405"/>
            </a:avLst>
          </a:prstGeom>
          <a:solidFill>
            <a:srgbClr val="E1C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uble Wave 7"/>
          <p:cNvSpPr/>
          <p:nvPr/>
        </p:nvSpPr>
        <p:spPr>
          <a:xfrm>
            <a:off x="457200" y="4191000"/>
            <a:ext cx="3886200" cy="2209800"/>
          </a:xfrm>
          <a:prstGeom prst="doubleWave">
            <a:avLst>
              <a:gd name="adj1" fmla="val 6250"/>
              <a:gd name="adj2" fmla="val 1405"/>
            </a:avLst>
          </a:prstGeom>
          <a:solidFill>
            <a:srgbClr val="84B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1000"/>
                                        <p:tgtEl>
                                          <p:spTgt spid="7"/>
                                        </p:tgtEl>
                                      </p:cBhvr>
                                    </p:animEffect>
                                    <p:set>
                                      <p:cBhvr>
                                        <p:cTn id="12" dur="1" fill="hold">
                                          <p:stCondLst>
                                            <p:cond delay="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1000"/>
                                        <p:tgtEl>
                                          <p:spTgt spid="3"/>
                                        </p:tgtEl>
                                      </p:cBhvr>
                                    </p:animEffect>
                                    <p:set>
                                      <p:cBhvr>
                                        <p:cTn id="17"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9E984E-FA86-5A44-9491-105FB27E1B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971"/>
            <a:ext cx="9144000" cy="6853050"/>
          </a:xfrm>
          <a:prstGeom prst="rect">
            <a:avLst/>
          </a:prstGeom>
        </p:spPr>
      </p:pic>
      <p:sp>
        <p:nvSpPr>
          <p:cNvPr id="7" name="6-Point Star 6"/>
          <p:cNvSpPr/>
          <p:nvPr/>
        </p:nvSpPr>
        <p:spPr>
          <a:xfrm>
            <a:off x="128480" y="762000"/>
            <a:ext cx="4223841" cy="4478644"/>
          </a:xfrm>
          <a:prstGeom prst="star6">
            <a:avLst/>
          </a:prstGeom>
          <a:solidFill>
            <a:srgbClr val="E100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6-Point Star 7"/>
          <p:cNvSpPr/>
          <p:nvPr/>
        </p:nvSpPr>
        <p:spPr>
          <a:xfrm>
            <a:off x="2975711" y="53163"/>
            <a:ext cx="4631669" cy="5075273"/>
          </a:xfrm>
          <a:prstGeom prst="star6">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6-Point Star 10"/>
          <p:cNvSpPr/>
          <p:nvPr/>
        </p:nvSpPr>
        <p:spPr>
          <a:xfrm>
            <a:off x="1771757" y="2590800"/>
            <a:ext cx="4495799" cy="4419600"/>
          </a:xfrm>
          <a:prstGeom prst="star6">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
                                        <p:tgtEl>
                                          <p:spTgt spid="11"/>
                                        </p:tgtEl>
                                      </p:cBhvr>
                                    </p:animEffect>
                                    <p:set>
                                      <p:cBhvr>
                                        <p:cTn id="7" dur="1" fill="hold">
                                          <p:stCondLst>
                                            <p:cond delay="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0" nodeType="clickEffect">
                                  <p:stCondLst>
                                    <p:cond delay="0"/>
                                  </p:stCondLst>
                                  <p:childTnLst>
                                    <p:animEffect transition="out" filter="wipe(right)">
                                      <p:cBhvr>
                                        <p:cTn id="11" dur="1000"/>
                                        <p:tgtEl>
                                          <p:spTgt spid="7"/>
                                        </p:tgtEl>
                                      </p:cBhvr>
                                    </p:animEffect>
                                    <p:set>
                                      <p:cBhvr>
                                        <p:cTn id="12" dur="1" fill="hold">
                                          <p:stCondLst>
                                            <p:cond delay="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0" nodeType="clickEffect">
                                  <p:stCondLst>
                                    <p:cond delay="0"/>
                                  </p:stCondLst>
                                  <p:childTnLst>
                                    <p:animEffect transition="out" filter="wipe(right)">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_EYFS_wildlife_OO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_EYFS_wildlife_OOO" id="{D7315854-4470-45B2-9206-6A6C4B5CCD63}" vid="{1DE09852-EFA1-4831-80CE-E14A683EC44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DD103851B62549BC2360EB6DC619ED" ma:contentTypeVersion="13" ma:contentTypeDescription="Create a new document." ma:contentTypeScope="" ma:versionID="6b5220d1c4e165ce261b1fc41353d331">
  <xsd:schema xmlns:xsd="http://www.w3.org/2001/XMLSchema" xmlns:xs="http://www.w3.org/2001/XMLSchema" xmlns:p="http://schemas.microsoft.com/office/2006/metadata/properties" xmlns:ns2="c7520106-09ff-44f8-a26a-506c2325c591" xmlns:ns3="213a1d3d-6baa-4fa0-bb69-c9ea02787b86" targetNamespace="http://schemas.microsoft.com/office/2006/metadata/properties" ma:root="true" ma:fieldsID="508ca433d77b177bb459ce94c364290e" ns2:_="" ns3:_="">
    <xsd:import namespace="c7520106-09ff-44f8-a26a-506c2325c591"/>
    <xsd:import namespace="213a1d3d-6baa-4fa0-bb69-c9ea02787b8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20106-09ff-44f8-a26a-506c2325c5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3a1d3d-6baa-4fa0-bb69-c9ea02787b8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401FFF-4C6B-48BB-9B6A-98626E321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20106-09ff-44f8-a26a-506c2325c591"/>
    <ds:schemaRef ds:uri="213a1d3d-6baa-4fa0-bb69-c9ea0278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50FDCD-9ECE-4DA5-99A4-2BA28E1D69E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847E294-257F-45D2-B322-F50103EFD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Template>
  <TotalTime>3454</TotalTime>
  <Words>648</Words>
  <Application>Microsoft Office PowerPoint</Application>
  <PresentationFormat>On-screen Show (4:3)</PresentationFormat>
  <Paragraphs>115</Paragraphs>
  <Slides>22</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Calibri</vt:lpstr>
      <vt:lpstr>Calibri Light</vt:lpstr>
      <vt:lpstr>Consolas</vt:lpstr>
      <vt:lpstr>Corbel</vt:lpstr>
      <vt:lpstr>InterFace</vt:lpstr>
      <vt:lpstr>Wingdings</vt:lpstr>
      <vt:lpstr>Wingdings 2</vt:lpstr>
      <vt:lpstr>Wingdings 3</vt:lpstr>
      <vt:lpstr>Metro</vt:lpstr>
      <vt:lpstr>Office Theme</vt:lpstr>
      <vt:lpstr>Theme_EYFS_wildlife_OOO</vt:lpstr>
      <vt:lpstr>British Wildlife: Who am I?</vt:lpstr>
      <vt:lpstr>British Wildlife: Who am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Richmond Park</dc:title>
  <dc:creator>Susanna</dc:creator>
  <cp:lastModifiedBy>Alison Trew</cp:lastModifiedBy>
  <cp:revision>69</cp:revision>
  <dcterms:created xsi:type="dcterms:W3CDTF">2006-08-16T00:00:00Z</dcterms:created>
  <dcterms:modified xsi:type="dcterms:W3CDTF">2021-09-21T14:43:06Z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0x01010003DD103851B62549BC2360EB6DC619ED</vt:lpwstr>
  </property>
</Properties>
</file>