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1"/>
  </p:notesMasterIdLst>
  <p:sldIdLst>
    <p:sldId id="289" r:id="rId7"/>
    <p:sldId id="288" r:id="rId8"/>
    <p:sldId id="287" r:id="rId9"/>
    <p:sldId id="286" r:id="rId10"/>
    <p:sldId id="290" r:id="rId11"/>
    <p:sldId id="291" r:id="rId12"/>
    <p:sldId id="292" r:id="rId13"/>
    <p:sldId id="293" r:id="rId14"/>
    <p:sldId id="294" r:id="rId15"/>
    <p:sldId id="295" r:id="rId16"/>
    <p:sldId id="299" r:id="rId17"/>
    <p:sldId id="300" r:id="rId18"/>
    <p:sldId id="297" r:id="rId19"/>
    <p:sldId id="29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FA4616"/>
    <a:srgbClr val="84BD00"/>
    <a:srgbClr val="4C8C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6238E5-E9BC-4D81-AAAF-909F9E487599}" v="165" dt="2023-11-30T16:38:39.0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70858" autoAdjust="0"/>
  </p:normalViewPr>
  <p:slideViewPr>
    <p:cSldViewPr>
      <p:cViewPr varScale="1">
        <p:scale>
          <a:sx n="81" d="100"/>
          <a:sy n="81" d="100"/>
        </p:scale>
        <p:origin x="232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DDE7E14A-6DB5-49DB-9CEE-C20E3BD8276F}"/>
    <pc:docChg chg="undo custSel addSld modSld sldOrd">
      <pc:chgData name="Alison Trew" userId="501ad152-89bb-4882-ac72-f31826cb2e78" providerId="ADAL" clId="{DDE7E14A-6DB5-49DB-9CEE-C20E3BD8276F}" dt="2022-08-22T10:40:12.897" v="4477"/>
      <pc:docMkLst>
        <pc:docMk/>
      </pc:docMkLst>
      <pc:sldChg chg="modSp mod modClrScheme chgLayout modNotesTx">
        <pc:chgData name="Alison Trew" userId="501ad152-89bb-4882-ac72-f31826cb2e78" providerId="ADAL" clId="{DDE7E14A-6DB5-49DB-9CEE-C20E3BD8276F}" dt="2022-08-22T10:06:17.934" v="3133" actId="20577"/>
        <pc:sldMkLst>
          <pc:docMk/>
          <pc:sldMk cId="0" sldId="256"/>
        </pc:sldMkLst>
        <pc:spChg chg="mod ord">
          <ac:chgData name="Alison Trew" userId="501ad152-89bb-4882-ac72-f31826cb2e78" providerId="ADAL" clId="{DDE7E14A-6DB5-49DB-9CEE-C20E3BD8276F}" dt="2022-08-19T15:58:45.550" v="2961" actId="700"/>
          <ac:spMkLst>
            <pc:docMk/>
            <pc:sldMk cId="0" sldId="256"/>
            <ac:spMk id="2" creationId="{968F206B-A9C6-9745-8A2F-BCEABD5C9F3F}"/>
          </ac:spMkLst>
        </pc:spChg>
        <pc:spChg chg="mod ord">
          <ac:chgData name="Alison Trew" userId="501ad152-89bb-4882-ac72-f31826cb2e78" providerId="ADAL" clId="{DDE7E14A-6DB5-49DB-9CEE-C20E3BD8276F}" dt="2022-08-19T15:58:45.550" v="2961" actId="700"/>
          <ac:spMkLst>
            <pc:docMk/>
            <pc:sldMk cId="0" sldId="256"/>
            <ac:spMk id="3" creationId="{0A769EF7-86EF-3D4E-8CBA-0404B30D5438}"/>
          </ac:spMkLst>
        </pc:spChg>
      </pc:sldChg>
      <pc:sldChg chg="mod modClrScheme chgLayout">
        <pc:chgData name="Alison Trew" userId="501ad152-89bb-4882-ac72-f31826cb2e78" providerId="ADAL" clId="{DDE7E14A-6DB5-49DB-9CEE-C20E3BD8276F}" dt="2022-08-19T15:59:00.399" v="2962" actId="700"/>
        <pc:sldMkLst>
          <pc:docMk/>
          <pc:sldMk cId="4121939817" sldId="257"/>
        </pc:sldMkLst>
      </pc:sldChg>
      <pc:sldChg chg="mod modClrScheme chgLayout">
        <pc:chgData name="Alison Trew" userId="501ad152-89bb-4882-ac72-f31826cb2e78" providerId="ADAL" clId="{DDE7E14A-6DB5-49DB-9CEE-C20E3BD8276F}" dt="2022-08-19T15:59:00.399" v="2962" actId="700"/>
        <pc:sldMkLst>
          <pc:docMk/>
          <pc:sldMk cId="2511030441" sldId="258"/>
        </pc:sldMkLst>
      </pc:sldChg>
      <pc:sldChg chg="mod modClrScheme chgLayout">
        <pc:chgData name="Alison Trew" userId="501ad152-89bb-4882-ac72-f31826cb2e78" providerId="ADAL" clId="{DDE7E14A-6DB5-49DB-9CEE-C20E3BD8276F}" dt="2022-08-19T15:59:00.399" v="2962" actId="700"/>
        <pc:sldMkLst>
          <pc:docMk/>
          <pc:sldMk cId="3833598956" sldId="259"/>
        </pc:sldMkLst>
      </pc:sldChg>
      <pc:sldChg chg="modSp mod ord modClrScheme chgLayout modNotesTx">
        <pc:chgData name="Alison Trew" userId="501ad152-89bb-4882-ac72-f31826cb2e78" providerId="ADAL" clId="{DDE7E14A-6DB5-49DB-9CEE-C20E3BD8276F}" dt="2022-08-22T10:07:27.385" v="3211" actId="20577"/>
        <pc:sldMkLst>
          <pc:docMk/>
          <pc:sldMk cId="2457490618" sldId="260"/>
        </pc:sldMkLst>
        <pc:spChg chg="mod">
          <ac:chgData name="Alison Trew" userId="501ad152-89bb-4882-ac72-f31826cb2e78" providerId="ADAL" clId="{DDE7E14A-6DB5-49DB-9CEE-C20E3BD8276F}" dt="2022-08-19T16:00:03.809" v="2983" actId="20577"/>
          <ac:spMkLst>
            <pc:docMk/>
            <pc:sldMk cId="2457490618" sldId="260"/>
            <ac:spMk id="4" creationId="{59D22F2B-2AC5-445D-86DD-9FF34C2721F7}"/>
          </ac:spMkLst>
        </pc:spChg>
      </pc:sldChg>
      <pc:sldChg chg="addSp delSp modSp mod modClrScheme chgLayout modNotesTx">
        <pc:chgData name="Alison Trew" userId="501ad152-89bb-4882-ac72-f31826cb2e78" providerId="ADAL" clId="{DDE7E14A-6DB5-49DB-9CEE-C20E3BD8276F}" dt="2022-08-22T10:30:06.166" v="4073" actId="113"/>
        <pc:sldMkLst>
          <pc:docMk/>
          <pc:sldMk cId="530489798" sldId="261"/>
        </pc:sldMkLst>
        <pc:spChg chg="add mod">
          <ac:chgData name="Alison Trew" userId="501ad152-89bb-4882-ac72-f31826cb2e78" providerId="ADAL" clId="{DDE7E14A-6DB5-49DB-9CEE-C20E3BD8276F}" dt="2022-08-19T15:55:23.782" v="2893" actId="1076"/>
          <ac:spMkLst>
            <pc:docMk/>
            <pc:sldMk cId="530489798" sldId="261"/>
            <ac:spMk id="3" creationId="{94EF214D-C8F2-0100-053C-9100A1D677CE}"/>
          </ac:spMkLst>
        </pc:spChg>
        <pc:spChg chg="add mod">
          <ac:chgData name="Alison Trew" userId="501ad152-89bb-4882-ac72-f31826cb2e78" providerId="ADAL" clId="{DDE7E14A-6DB5-49DB-9CEE-C20E3BD8276F}" dt="2022-08-19T15:55:26.298" v="2894" actId="1076"/>
          <ac:spMkLst>
            <pc:docMk/>
            <pc:sldMk cId="530489798" sldId="261"/>
            <ac:spMk id="6" creationId="{9F19B5F1-9FD1-F5F3-9023-D09A8867BA97}"/>
          </ac:spMkLst>
        </pc:spChg>
        <pc:spChg chg="mod">
          <ac:chgData name="Alison Trew" userId="501ad152-89bb-4882-ac72-f31826cb2e78" providerId="ADAL" clId="{DDE7E14A-6DB5-49DB-9CEE-C20E3BD8276F}" dt="2022-08-19T15:55:44.341" v="2897" actId="14100"/>
          <ac:spMkLst>
            <pc:docMk/>
            <pc:sldMk cId="530489798" sldId="261"/>
            <ac:spMk id="7" creationId="{0C5E19AF-0B9B-4F77-9763-D6BDA88CEB78}"/>
          </ac:spMkLst>
        </pc:spChg>
        <pc:spChg chg="del mod">
          <ac:chgData name="Alison Trew" userId="501ad152-89bb-4882-ac72-f31826cb2e78" providerId="ADAL" clId="{DDE7E14A-6DB5-49DB-9CEE-C20E3BD8276F}" dt="2022-08-19T15:55:03.818" v="2888"/>
          <ac:spMkLst>
            <pc:docMk/>
            <pc:sldMk cId="530489798" sldId="261"/>
            <ac:spMk id="33" creationId="{3E87B7A4-0A3A-42EC-A070-35CF830A1823}"/>
          </ac:spMkLst>
        </pc:spChg>
        <pc:grpChg chg="mod">
          <ac:chgData name="Alison Trew" userId="501ad152-89bb-4882-ac72-f31826cb2e78" providerId="ADAL" clId="{DDE7E14A-6DB5-49DB-9CEE-C20E3BD8276F}" dt="2022-08-19T15:55:08.810" v="2889" actId="14100"/>
          <ac:grpSpMkLst>
            <pc:docMk/>
            <pc:sldMk cId="530489798" sldId="261"/>
            <ac:grpSpMk id="31" creationId="{56BB3D10-07B6-4978-943B-A6813BB2181C}"/>
          </ac:grpSpMkLst>
        </pc:grpChg>
        <pc:picChg chg="mod">
          <ac:chgData name="Alison Trew" userId="501ad152-89bb-4882-ac72-f31826cb2e78" providerId="ADAL" clId="{DDE7E14A-6DB5-49DB-9CEE-C20E3BD8276F}" dt="2022-08-19T15:55:29.051" v="2895" actId="1076"/>
          <ac:picMkLst>
            <pc:docMk/>
            <pc:sldMk cId="530489798" sldId="261"/>
            <ac:picMk id="28" creationId="{B5373123-C9D6-48DC-9A14-AAB293961E39}"/>
          </ac:picMkLst>
        </pc:picChg>
      </pc:sldChg>
      <pc:sldChg chg="delSp mod modClrScheme chgLayout">
        <pc:chgData name="Alison Trew" userId="501ad152-89bb-4882-ac72-f31826cb2e78" providerId="ADAL" clId="{DDE7E14A-6DB5-49DB-9CEE-C20E3BD8276F}" dt="2022-08-19T16:02:24.236" v="3128" actId="21"/>
        <pc:sldMkLst>
          <pc:docMk/>
          <pc:sldMk cId="1864309039" sldId="262"/>
        </pc:sldMkLst>
        <pc:spChg chg="del">
          <ac:chgData name="Alison Trew" userId="501ad152-89bb-4882-ac72-f31826cb2e78" providerId="ADAL" clId="{DDE7E14A-6DB5-49DB-9CEE-C20E3BD8276F}" dt="2022-08-19T16:02:24.236" v="3128" actId="21"/>
          <ac:spMkLst>
            <pc:docMk/>
            <pc:sldMk cId="1864309039" sldId="262"/>
            <ac:spMk id="9" creationId="{37DD0983-6F7B-4F9A-8995-EACBD7609CDE}"/>
          </ac:spMkLst>
        </pc:spChg>
      </pc:sldChg>
      <pc:sldChg chg="mod modClrScheme chgLayout">
        <pc:chgData name="Alison Trew" userId="501ad152-89bb-4882-ac72-f31826cb2e78" providerId="ADAL" clId="{DDE7E14A-6DB5-49DB-9CEE-C20E3BD8276F}" dt="2022-08-19T15:59:00.399" v="2962" actId="700"/>
        <pc:sldMkLst>
          <pc:docMk/>
          <pc:sldMk cId="3098103686" sldId="263"/>
        </pc:sldMkLst>
      </pc:sldChg>
      <pc:sldChg chg="mod modClrScheme chgLayout">
        <pc:chgData name="Alison Trew" userId="501ad152-89bb-4882-ac72-f31826cb2e78" providerId="ADAL" clId="{DDE7E14A-6DB5-49DB-9CEE-C20E3BD8276F}" dt="2022-08-19T15:59:00.399" v="2962" actId="700"/>
        <pc:sldMkLst>
          <pc:docMk/>
          <pc:sldMk cId="199569961" sldId="264"/>
        </pc:sldMkLst>
      </pc:sldChg>
      <pc:sldChg chg="mod modClrScheme chgLayout">
        <pc:chgData name="Alison Trew" userId="501ad152-89bb-4882-ac72-f31826cb2e78" providerId="ADAL" clId="{DDE7E14A-6DB5-49DB-9CEE-C20E3BD8276F}" dt="2022-08-19T15:59:00.399" v="2962" actId="700"/>
        <pc:sldMkLst>
          <pc:docMk/>
          <pc:sldMk cId="780145735" sldId="265"/>
        </pc:sldMkLst>
      </pc:sldChg>
      <pc:sldChg chg="mod modClrScheme chgLayout">
        <pc:chgData name="Alison Trew" userId="501ad152-89bb-4882-ac72-f31826cb2e78" providerId="ADAL" clId="{DDE7E14A-6DB5-49DB-9CEE-C20E3BD8276F}" dt="2022-08-19T15:59:00.399" v="2962" actId="700"/>
        <pc:sldMkLst>
          <pc:docMk/>
          <pc:sldMk cId="1513987554" sldId="266"/>
        </pc:sldMkLst>
      </pc:sldChg>
      <pc:sldChg chg="mod chgLayout">
        <pc:chgData name="Alison Trew" userId="501ad152-89bb-4882-ac72-f31826cb2e78" providerId="ADAL" clId="{DDE7E14A-6DB5-49DB-9CEE-C20E3BD8276F}" dt="2022-08-19T15:59:00.399" v="2962" actId="700"/>
        <pc:sldMkLst>
          <pc:docMk/>
          <pc:sldMk cId="1125326587" sldId="279"/>
        </pc:sldMkLst>
      </pc:sldChg>
      <pc:sldChg chg="mod modClrScheme chgLayout">
        <pc:chgData name="Alison Trew" userId="501ad152-89bb-4882-ac72-f31826cb2e78" providerId="ADAL" clId="{DDE7E14A-6DB5-49DB-9CEE-C20E3BD8276F}" dt="2022-08-19T15:58:45.550" v="2961" actId="700"/>
        <pc:sldMkLst>
          <pc:docMk/>
          <pc:sldMk cId="124576855" sldId="280"/>
        </pc:sldMkLst>
      </pc:sldChg>
      <pc:sldChg chg="addSp delSp modSp new mod modClrScheme chgLayout modNotesTx">
        <pc:chgData name="Alison Trew" userId="501ad152-89bb-4882-ac72-f31826cb2e78" providerId="ADAL" clId="{DDE7E14A-6DB5-49DB-9CEE-C20E3BD8276F}" dt="2022-08-22T10:40:12.897" v="4477"/>
        <pc:sldMkLst>
          <pc:docMk/>
          <pc:sldMk cId="3273255738" sldId="281"/>
        </pc:sldMkLst>
        <pc:spChg chg="add mod">
          <ac:chgData name="Alison Trew" userId="501ad152-89bb-4882-ac72-f31826cb2e78" providerId="ADAL" clId="{DDE7E14A-6DB5-49DB-9CEE-C20E3BD8276F}" dt="2022-08-19T16:00:19.674" v="2984" actId="113"/>
          <ac:spMkLst>
            <pc:docMk/>
            <pc:sldMk cId="3273255738" sldId="281"/>
            <ac:spMk id="2" creationId="{D82F74F7-0386-78B2-1611-8916BB1405BD}"/>
          </ac:spMkLst>
        </pc:spChg>
        <pc:spChg chg="add mod">
          <ac:chgData name="Alison Trew" userId="501ad152-89bb-4882-ac72-f31826cb2e78" providerId="ADAL" clId="{DDE7E14A-6DB5-49DB-9CEE-C20E3BD8276F}" dt="2022-08-22T10:39:20.090" v="4473"/>
          <ac:spMkLst>
            <pc:docMk/>
            <pc:sldMk cId="3273255738" sldId="281"/>
            <ac:spMk id="3" creationId="{AAFF818C-0B78-9AD3-CC73-74AB9D3C7B9E}"/>
          </ac:spMkLst>
        </pc:spChg>
        <pc:spChg chg="add del mod">
          <ac:chgData name="Alison Trew" userId="501ad152-89bb-4882-ac72-f31826cb2e78" providerId="ADAL" clId="{DDE7E14A-6DB5-49DB-9CEE-C20E3BD8276F}" dt="2022-08-22T10:39:35.801" v="4475" actId="478"/>
          <ac:spMkLst>
            <pc:docMk/>
            <pc:sldMk cId="3273255738" sldId="281"/>
            <ac:spMk id="6" creationId="{72AD93C3-6501-B1D6-0B35-D9DDD8F966C3}"/>
          </ac:spMkLst>
        </pc:spChg>
        <pc:spChg chg="add mod">
          <ac:chgData name="Alison Trew" userId="501ad152-89bb-4882-ac72-f31826cb2e78" providerId="ADAL" clId="{DDE7E14A-6DB5-49DB-9CEE-C20E3BD8276F}" dt="2022-08-19T15:51:44.615" v="2836" actId="1076"/>
          <ac:spMkLst>
            <pc:docMk/>
            <pc:sldMk cId="3273255738" sldId="281"/>
            <ac:spMk id="7" creationId="{4352F387-17FA-012D-0C65-B53E494D7B92}"/>
          </ac:spMkLst>
        </pc:spChg>
        <pc:spChg chg="add mod">
          <ac:chgData name="Alison Trew" userId="501ad152-89bb-4882-ac72-f31826cb2e78" providerId="ADAL" clId="{DDE7E14A-6DB5-49DB-9CEE-C20E3BD8276F}" dt="2022-08-19T15:51:56.757" v="2850" actId="1076"/>
          <ac:spMkLst>
            <pc:docMk/>
            <pc:sldMk cId="3273255738" sldId="281"/>
            <ac:spMk id="8" creationId="{D400A655-3904-700D-42B9-5616D716E1D5}"/>
          </ac:spMkLst>
        </pc:spChg>
        <pc:spChg chg="add mod">
          <ac:chgData name="Alison Trew" userId="501ad152-89bb-4882-ac72-f31826cb2e78" providerId="ADAL" clId="{DDE7E14A-6DB5-49DB-9CEE-C20E3BD8276F}" dt="2022-08-19T15:54:07.150" v="2867" actId="1076"/>
          <ac:spMkLst>
            <pc:docMk/>
            <pc:sldMk cId="3273255738" sldId="281"/>
            <ac:spMk id="9" creationId="{0D3C2E37-7E0C-56AA-9550-7FC9B41B93B0}"/>
          </ac:spMkLst>
        </pc:spChg>
        <pc:spChg chg="add mod">
          <ac:chgData name="Alison Trew" userId="501ad152-89bb-4882-ac72-f31826cb2e78" providerId="ADAL" clId="{DDE7E14A-6DB5-49DB-9CEE-C20E3BD8276F}" dt="2022-08-19T15:54:02.432" v="2866" actId="1076"/>
          <ac:spMkLst>
            <pc:docMk/>
            <pc:sldMk cId="3273255738" sldId="281"/>
            <ac:spMk id="10" creationId="{944E39AC-1D80-431D-54F7-BCA14D87ED33}"/>
          </ac:spMkLst>
        </pc:spChg>
        <pc:spChg chg="add mod">
          <ac:chgData name="Alison Trew" userId="501ad152-89bb-4882-ac72-f31826cb2e78" providerId="ADAL" clId="{DDE7E14A-6DB5-49DB-9CEE-C20E3BD8276F}" dt="2022-08-19T15:53:56.965" v="2865" actId="1076"/>
          <ac:spMkLst>
            <pc:docMk/>
            <pc:sldMk cId="3273255738" sldId="281"/>
            <ac:spMk id="11" creationId="{DC61C975-511A-CB81-3F36-E6ABB99A5828}"/>
          </ac:spMkLst>
        </pc:spChg>
        <pc:spChg chg="add mod">
          <ac:chgData name="Alison Trew" userId="501ad152-89bb-4882-ac72-f31826cb2e78" providerId="ADAL" clId="{DDE7E14A-6DB5-49DB-9CEE-C20E3BD8276F}" dt="2022-08-19T15:53:52.183" v="2864" actId="1076"/>
          <ac:spMkLst>
            <pc:docMk/>
            <pc:sldMk cId="3273255738" sldId="281"/>
            <ac:spMk id="12" creationId="{2493EFE6-F106-2BE5-22A0-35DBF3C6C3EF}"/>
          </ac:spMkLst>
        </pc:spChg>
        <pc:spChg chg="add mod">
          <ac:chgData name="Alison Trew" userId="501ad152-89bb-4882-ac72-f31826cb2e78" providerId="ADAL" clId="{DDE7E14A-6DB5-49DB-9CEE-C20E3BD8276F}" dt="2022-08-19T15:53:44.837" v="2863" actId="1076"/>
          <ac:spMkLst>
            <pc:docMk/>
            <pc:sldMk cId="3273255738" sldId="281"/>
            <ac:spMk id="13" creationId="{63B0994A-60C5-6A9F-522F-9BF3A0D82348}"/>
          </ac:spMkLst>
        </pc:spChg>
        <pc:spChg chg="add mod">
          <ac:chgData name="Alison Trew" userId="501ad152-89bb-4882-ac72-f31826cb2e78" providerId="ADAL" clId="{DDE7E14A-6DB5-49DB-9CEE-C20E3BD8276F}" dt="2022-08-19T15:53:40.991" v="2862" actId="1076"/>
          <ac:spMkLst>
            <pc:docMk/>
            <pc:sldMk cId="3273255738" sldId="281"/>
            <ac:spMk id="14" creationId="{6951BE61-43F4-02E1-3E1C-99AF353346DA}"/>
          </ac:spMkLst>
        </pc:spChg>
        <pc:spChg chg="add mod">
          <ac:chgData name="Alison Trew" userId="501ad152-89bb-4882-ac72-f31826cb2e78" providerId="ADAL" clId="{DDE7E14A-6DB5-49DB-9CEE-C20E3BD8276F}" dt="2022-08-19T15:53:37.275" v="2861" actId="1076"/>
          <ac:spMkLst>
            <pc:docMk/>
            <pc:sldMk cId="3273255738" sldId="281"/>
            <ac:spMk id="15" creationId="{49B83821-86E5-CF59-6C37-BF1D0D9684EA}"/>
          </ac:spMkLst>
        </pc:spChg>
        <pc:spChg chg="add mod">
          <ac:chgData name="Alison Trew" userId="501ad152-89bb-4882-ac72-f31826cb2e78" providerId="ADAL" clId="{DDE7E14A-6DB5-49DB-9CEE-C20E3BD8276F}" dt="2022-08-19T15:53:33.673" v="2860" actId="1076"/>
          <ac:spMkLst>
            <pc:docMk/>
            <pc:sldMk cId="3273255738" sldId="281"/>
            <ac:spMk id="16" creationId="{31F22A15-D4B6-63FF-CCF4-ED6DE4429C9D}"/>
          </ac:spMkLst>
        </pc:spChg>
        <pc:spChg chg="add mod">
          <ac:chgData name="Alison Trew" userId="501ad152-89bb-4882-ac72-f31826cb2e78" providerId="ADAL" clId="{DDE7E14A-6DB5-49DB-9CEE-C20E3BD8276F}" dt="2022-08-19T15:54:21.055" v="2871" actId="1076"/>
          <ac:spMkLst>
            <pc:docMk/>
            <pc:sldMk cId="3273255738" sldId="281"/>
            <ac:spMk id="17" creationId="{DCF349BF-0A78-A210-DD1D-0CD07FA3385A}"/>
          </ac:spMkLst>
        </pc:spChg>
        <pc:spChg chg="add mod">
          <ac:chgData name="Alison Trew" userId="501ad152-89bb-4882-ac72-f31826cb2e78" providerId="ADAL" clId="{DDE7E14A-6DB5-49DB-9CEE-C20E3BD8276F}" dt="2022-08-19T15:54:16.219" v="2870" actId="1076"/>
          <ac:spMkLst>
            <pc:docMk/>
            <pc:sldMk cId="3273255738" sldId="281"/>
            <ac:spMk id="18" creationId="{1C62CA27-06C5-88B6-5757-AFD7B63F7CF8}"/>
          </ac:spMkLst>
        </pc:spChg>
        <pc:spChg chg="add mod">
          <ac:chgData name="Alison Trew" userId="501ad152-89bb-4882-ac72-f31826cb2e78" providerId="ADAL" clId="{DDE7E14A-6DB5-49DB-9CEE-C20E3BD8276F}" dt="2022-08-19T16:00:26.043" v="2985" actId="113"/>
          <ac:spMkLst>
            <pc:docMk/>
            <pc:sldMk cId="3273255738" sldId="281"/>
            <ac:spMk id="19" creationId="{B630FCDC-B3ED-F818-A0B7-1791227E275C}"/>
          </ac:spMkLst>
        </pc:spChg>
        <pc:spChg chg="add mod">
          <ac:chgData name="Alison Trew" userId="501ad152-89bb-4882-ac72-f31826cb2e78" providerId="ADAL" clId="{DDE7E14A-6DB5-49DB-9CEE-C20E3BD8276F}" dt="2022-08-19T16:00:41.561" v="2989" actId="20577"/>
          <ac:spMkLst>
            <pc:docMk/>
            <pc:sldMk cId="3273255738" sldId="281"/>
            <ac:spMk id="20" creationId="{4C15DFB2-FC82-06D2-A9B6-1CB0B3AD4E05}"/>
          </ac:spMkLst>
        </pc:spChg>
        <pc:spChg chg="add mod">
          <ac:chgData name="Alison Trew" userId="501ad152-89bb-4882-ac72-f31826cb2e78" providerId="ADAL" clId="{DDE7E14A-6DB5-49DB-9CEE-C20E3BD8276F}" dt="2022-08-19T15:57:57.725" v="2959" actId="1076"/>
          <ac:spMkLst>
            <pc:docMk/>
            <pc:sldMk cId="3273255738" sldId="281"/>
            <ac:spMk id="21" creationId="{8724A498-85F6-525E-14A1-A2F9CA2EF319}"/>
          </ac:spMkLst>
        </pc:spChg>
        <pc:spChg chg="add mod">
          <ac:chgData name="Alison Trew" userId="501ad152-89bb-4882-ac72-f31826cb2e78" providerId="ADAL" clId="{DDE7E14A-6DB5-49DB-9CEE-C20E3BD8276F}" dt="2022-08-22T10:39:43.646" v="4476"/>
          <ac:spMkLst>
            <pc:docMk/>
            <pc:sldMk cId="3273255738" sldId="281"/>
            <ac:spMk id="22" creationId="{FE61A701-D765-E616-7BE1-2B6BA84E34E5}"/>
          </ac:spMkLst>
        </pc:spChg>
        <pc:spChg chg="add mod">
          <ac:chgData name="Alison Trew" userId="501ad152-89bb-4882-ac72-f31826cb2e78" providerId="ADAL" clId="{DDE7E14A-6DB5-49DB-9CEE-C20E3BD8276F}" dt="2022-08-22T10:40:12.897" v="4477"/>
          <ac:spMkLst>
            <pc:docMk/>
            <pc:sldMk cId="3273255738" sldId="281"/>
            <ac:spMk id="23" creationId="{3CA38592-90B3-C140-2A72-EDBDC88AB5DC}"/>
          </ac:spMkLst>
        </pc:spChg>
        <pc:cxnChg chg="add mod">
          <ac:chgData name="Alison Trew" userId="501ad152-89bb-4882-ac72-f31826cb2e78" providerId="ADAL" clId="{DDE7E14A-6DB5-49DB-9CEE-C20E3BD8276F}" dt="2022-08-19T15:51:26.335" v="2822" actId="1076"/>
          <ac:cxnSpMkLst>
            <pc:docMk/>
            <pc:sldMk cId="3273255738" sldId="281"/>
            <ac:cxnSpMk id="4" creationId="{BAF24E69-A9B9-2870-5BEA-E9DAADC10C9B}"/>
          </ac:cxnSpMkLst>
        </pc:cxnChg>
        <pc:cxnChg chg="add mod">
          <ac:chgData name="Alison Trew" userId="501ad152-89bb-4882-ac72-f31826cb2e78" providerId="ADAL" clId="{DDE7E14A-6DB5-49DB-9CEE-C20E3BD8276F}" dt="2022-08-19T15:51:19.368" v="2821" actId="1076"/>
          <ac:cxnSpMkLst>
            <pc:docMk/>
            <pc:sldMk cId="3273255738" sldId="281"/>
            <ac:cxnSpMk id="5" creationId="{3717BA8E-25F7-2F8B-8852-8EFE2ACC8D96}"/>
          </ac:cxnSpMkLst>
        </pc:cxnChg>
      </pc:sldChg>
    </pc:docChg>
  </pc:docChgLst>
  <pc:docChgLst>
    <pc:chgData name="Paula Montero" userId="S::paula.montero@pstt.org.uk::9c82981b-9b26-4f56-a06f-e948bb469f68" providerId="AD" clId="Web-{0CC811D3-7F90-9C1E-0115-D53AC34D690B}"/>
    <pc:docChg chg="delSld modSld">
      <pc:chgData name="Paula Montero" userId="S::paula.montero@pstt.org.uk::9c82981b-9b26-4f56-a06f-e948bb469f68" providerId="AD" clId="Web-{0CC811D3-7F90-9C1E-0115-D53AC34D690B}" dt="2023-11-30T13:19:01.234" v="36" actId="14100"/>
      <pc:docMkLst>
        <pc:docMk/>
      </pc:docMkLst>
      <pc:sldChg chg="del">
        <pc:chgData name="Paula Montero" userId="S::paula.montero@pstt.org.uk::9c82981b-9b26-4f56-a06f-e948bb469f68" providerId="AD" clId="Web-{0CC811D3-7F90-9C1E-0115-D53AC34D690B}" dt="2023-11-30T13:17:54.232" v="30"/>
        <pc:sldMkLst>
          <pc:docMk/>
          <pc:sldMk cId="0" sldId="256"/>
        </pc:sldMkLst>
      </pc:sldChg>
      <pc:sldChg chg="addSp delSp modSp">
        <pc:chgData name="Paula Montero" userId="S::paula.montero@pstt.org.uk::9c82981b-9b26-4f56-a06f-e948bb469f68" providerId="AD" clId="Web-{0CC811D3-7F90-9C1E-0115-D53AC34D690B}" dt="2023-11-30T13:19:01.234" v="36" actId="14100"/>
        <pc:sldMkLst>
          <pc:docMk/>
          <pc:sldMk cId="3540396738" sldId="287"/>
        </pc:sldMkLst>
        <pc:picChg chg="add mod">
          <ac:chgData name="Paula Montero" userId="S::paula.montero@pstt.org.uk::9c82981b-9b26-4f56-a06f-e948bb469f68" providerId="AD" clId="Web-{0CC811D3-7F90-9C1E-0115-D53AC34D690B}" dt="2023-11-30T13:19:01.234" v="36" actId="14100"/>
          <ac:picMkLst>
            <pc:docMk/>
            <pc:sldMk cId="3540396738" sldId="287"/>
            <ac:picMk id="3" creationId="{73EDA690-6E67-E163-EBF3-59D8EC6E6B0E}"/>
          </ac:picMkLst>
        </pc:picChg>
        <pc:picChg chg="del">
          <ac:chgData name="Paula Montero" userId="S::paula.montero@pstt.org.uk::9c82981b-9b26-4f56-a06f-e948bb469f68" providerId="AD" clId="Web-{0CC811D3-7F90-9C1E-0115-D53AC34D690B}" dt="2023-11-30T13:18:17.936" v="31"/>
          <ac:picMkLst>
            <pc:docMk/>
            <pc:sldMk cId="3540396738" sldId="287"/>
            <ac:picMk id="6" creationId="{3ABFAD75-089F-C858-FE6C-2764661C6CAC}"/>
          </ac:picMkLst>
        </pc:picChg>
      </pc:sldChg>
      <pc:sldChg chg="modSp">
        <pc:chgData name="Paula Montero" userId="S::paula.montero@pstt.org.uk::9c82981b-9b26-4f56-a06f-e948bb469f68" providerId="AD" clId="Web-{0CC811D3-7F90-9C1E-0115-D53AC34D690B}" dt="2023-11-30T10:16:53.254" v="29"/>
        <pc:sldMkLst>
          <pc:docMk/>
          <pc:sldMk cId="2457490618" sldId="294"/>
        </pc:sldMkLst>
        <pc:spChg chg="mod">
          <ac:chgData name="Paula Montero" userId="S::paula.montero@pstt.org.uk::9c82981b-9b26-4f56-a06f-e948bb469f68" providerId="AD" clId="Web-{0CC811D3-7F90-9C1E-0115-D53AC34D690B}" dt="2023-11-30T10:16:53.254" v="28"/>
          <ac:spMkLst>
            <pc:docMk/>
            <pc:sldMk cId="2457490618" sldId="294"/>
            <ac:spMk id="13" creationId="{C2773BF3-E5F9-E463-DC57-F58E58DC93F3}"/>
          </ac:spMkLst>
        </pc:spChg>
        <pc:spChg chg="mod">
          <ac:chgData name="Paula Montero" userId="S::paula.montero@pstt.org.uk::9c82981b-9b26-4f56-a06f-e948bb469f68" providerId="AD" clId="Web-{0CC811D3-7F90-9C1E-0115-D53AC34D690B}" dt="2023-11-30T10:16:53.254" v="27"/>
          <ac:spMkLst>
            <pc:docMk/>
            <pc:sldMk cId="2457490618" sldId="294"/>
            <ac:spMk id="15" creationId="{534E7EFF-EDD8-0CE5-37C0-12CE93EDE233}"/>
          </ac:spMkLst>
        </pc:spChg>
        <pc:spChg chg="mod">
          <ac:chgData name="Paula Montero" userId="S::paula.montero@pstt.org.uk::9c82981b-9b26-4f56-a06f-e948bb469f68" providerId="AD" clId="Web-{0CC811D3-7F90-9C1E-0115-D53AC34D690B}" dt="2023-11-30T10:16:53.254" v="26"/>
          <ac:spMkLst>
            <pc:docMk/>
            <pc:sldMk cId="2457490618" sldId="294"/>
            <ac:spMk id="16" creationId="{C33652D0-EBB3-C564-1F2F-F18BD3C5AFB3}"/>
          </ac:spMkLst>
        </pc:spChg>
        <pc:spChg chg="mod">
          <ac:chgData name="Paula Montero" userId="S::paula.montero@pstt.org.uk::9c82981b-9b26-4f56-a06f-e948bb469f68" providerId="AD" clId="Web-{0CC811D3-7F90-9C1E-0115-D53AC34D690B}" dt="2023-11-30T10:16:53.254" v="25"/>
          <ac:spMkLst>
            <pc:docMk/>
            <pc:sldMk cId="2457490618" sldId="294"/>
            <ac:spMk id="17" creationId="{8718D2E5-A34C-4A2B-212D-5A8B2A5DC9DF}"/>
          </ac:spMkLst>
        </pc:spChg>
        <pc:spChg chg="mod">
          <ac:chgData name="Paula Montero" userId="S::paula.montero@pstt.org.uk::9c82981b-9b26-4f56-a06f-e948bb469f68" providerId="AD" clId="Web-{0CC811D3-7F90-9C1E-0115-D53AC34D690B}" dt="2023-11-30T10:16:53.254" v="24"/>
          <ac:spMkLst>
            <pc:docMk/>
            <pc:sldMk cId="2457490618" sldId="294"/>
            <ac:spMk id="18" creationId="{2FEC1A4C-20F2-3BE7-60CA-CE44FB7E37E5}"/>
          </ac:spMkLst>
        </pc:spChg>
        <pc:spChg chg="mod">
          <ac:chgData name="Paula Montero" userId="S::paula.montero@pstt.org.uk::9c82981b-9b26-4f56-a06f-e948bb469f68" providerId="AD" clId="Web-{0CC811D3-7F90-9C1E-0115-D53AC34D690B}" dt="2023-11-30T10:16:53.254" v="20"/>
          <ac:spMkLst>
            <pc:docMk/>
            <pc:sldMk cId="2457490618" sldId="294"/>
            <ac:spMk id="23" creationId="{B0AD3447-E3AE-2FE1-FEC7-15C8F38F1FF6}"/>
          </ac:spMkLst>
        </pc:spChg>
        <pc:picChg chg="mod">
          <ac:chgData name="Paula Montero" userId="S::paula.montero@pstt.org.uk::9c82981b-9b26-4f56-a06f-e948bb469f68" providerId="AD" clId="Web-{0CC811D3-7F90-9C1E-0115-D53AC34D690B}" dt="2023-11-30T10:16:53.254" v="29"/>
          <ac:picMkLst>
            <pc:docMk/>
            <pc:sldMk cId="2457490618" sldId="294"/>
            <ac:picMk id="12" creationId="{A40C4797-D353-5B13-C107-989D6B1AC9F7}"/>
          </ac:picMkLst>
        </pc:picChg>
        <pc:picChg chg="mod">
          <ac:chgData name="Paula Montero" userId="S::paula.montero@pstt.org.uk::9c82981b-9b26-4f56-a06f-e948bb469f68" providerId="AD" clId="Web-{0CC811D3-7F90-9C1E-0115-D53AC34D690B}" dt="2023-11-30T10:16:53.254" v="23"/>
          <ac:picMkLst>
            <pc:docMk/>
            <pc:sldMk cId="2457490618" sldId="294"/>
            <ac:picMk id="19" creationId="{0B6E5C28-98F1-BA09-3453-4579469D2AC4}"/>
          </ac:picMkLst>
        </pc:picChg>
        <pc:picChg chg="mod">
          <ac:chgData name="Paula Montero" userId="S::paula.montero@pstt.org.uk::9c82981b-9b26-4f56-a06f-e948bb469f68" providerId="AD" clId="Web-{0CC811D3-7F90-9C1E-0115-D53AC34D690B}" dt="2023-11-30T10:16:53.254" v="22"/>
          <ac:picMkLst>
            <pc:docMk/>
            <pc:sldMk cId="2457490618" sldId="294"/>
            <ac:picMk id="20" creationId="{F1D1EF8F-087D-C532-A895-82719A4F6505}"/>
          </ac:picMkLst>
        </pc:picChg>
        <pc:picChg chg="mod">
          <ac:chgData name="Paula Montero" userId="S::paula.montero@pstt.org.uk::9c82981b-9b26-4f56-a06f-e948bb469f68" providerId="AD" clId="Web-{0CC811D3-7F90-9C1E-0115-D53AC34D690B}" dt="2023-11-30T10:16:53.254" v="21"/>
          <ac:picMkLst>
            <pc:docMk/>
            <pc:sldMk cId="2457490618" sldId="294"/>
            <ac:picMk id="22" creationId="{B4B24EF2-3711-E7B5-1907-0BB6C3051F2D}"/>
          </ac:picMkLst>
        </pc:picChg>
        <pc:picChg chg="mod">
          <ac:chgData name="Paula Montero" userId="S::paula.montero@pstt.org.uk::9c82981b-9b26-4f56-a06f-e948bb469f68" providerId="AD" clId="Web-{0CC811D3-7F90-9C1E-0115-D53AC34D690B}" dt="2023-11-30T10:16:53.254" v="19"/>
          <ac:picMkLst>
            <pc:docMk/>
            <pc:sldMk cId="2457490618" sldId="294"/>
            <ac:picMk id="24" creationId="{54475E8F-C79E-31ED-3CE8-8C88341736CD}"/>
          </ac:picMkLst>
        </pc:picChg>
      </pc:sldChg>
    </pc:docChg>
  </pc:docChgLst>
  <pc:docChgLst>
    <pc:chgData name="Wendy Woodsford" userId="dd4886fa-f0a0-4f18-8f65-16d3fbb360dd" providerId="ADAL" clId="{2E47CA10-C7F9-44AE-BF26-3BD937F66647}"/>
    <pc:docChg chg="undo custSel modSld">
      <pc:chgData name="Wendy Woodsford" userId="dd4886fa-f0a0-4f18-8f65-16d3fbb360dd" providerId="ADAL" clId="{2E47CA10-C7F9-44AE-BF26-3BD937F66647}" dt="2023-12-01T14:52:37.421" v="189" actId="20577"/>
      <pc:docMkLst>
        <pc:docMk/>
      </pc:docMkLst>
      <pc:sldChg chg="modSp mod">
        <pc:chgData name="Wendy Woodsford" userId="dd4886fa-f0a0-4f18-8f65-16d3fbb360dd" providerId="ADAL" clId="{2E47CA10-C7F9-44AE-BF26-3BD937F66647}" dt="2023-12-01T14:43:35.941" v="99" actId="1036"/>
        <pc:sldMkLst>
          <pc:docMk/>
          <pc:sldMk cId="2138340573" sldId="286"/>
        </pc:sldMkLst>
        <pc:spChg chg="mod">
          <ac:chgData name="Wendy Woodsford" userId="dd4886fa-f0a0-4f18-8f65-16d3fbb360dd" providerId="ADAL" clId="{2E47CA10-C7F9-44AE-BF26-3BD937F66647}" dt="2023-12-01T14:42:38.741" v="58" actId="1076"/>
          <ac:spMkLst>
            <pc:docMk/>
            <pc:sldMk cId="2138340573" sldId="286"/>
            <ac:spMk id="4" creationId="{20334A4A-1302-5AA3-CDB0-CFACE9CA2589}"/>
          </ac:spMkLst>
        </pc:spChg>
        <pc:spChg chg="mod">
          <ac:chgData name="Wendy Woodsford" userId="dd4886fa-f0a0-4f18-8f65-16d3fbb360dd" providerId="ADAL" clId="{2E47CA10-C7F9-44AE-BF26-3BD937F66647}" dt="2023-12-01T14:43:35.941" v="99" actId="1036"/>
          <ac:spMkLst>
            <pc:docMk/>
            <pc:sldMk cId="2138340573" sldId="286"/>
            <ac:spMk id="7" creationId="{B7ED8BC0-8D23-C07D-9EA8-1A8F4B7E27DF}"/>
          </ac:spMkLst>
        </pc:spChg>
        <pc:spChg chg="mod">
          <ac:chgData name="Wendy Woodsford" userId="dd4886fa-f0a0-4f18-8f65-16d3fbb360dd" providerId="ADAL" clId="{2E47CA10-C7F9-44AE-BF26-3BD937F66647}" dt="2023-12-01T14:42:18.672" v="55" actId="14100"/>
          <ac:spMkLst>
            <pc:docMk/>
            <pc:sldMk cId="2138340573" sldId="286"/>
            <ac:spMk id="9" creationId="{BFF0E965-B63A-5AEE-AEF9-B461598CAE7F}"/>
          </ac:spMkLst>
        </pc:spChg>
        <pc:picChg chg="mod">
          <ac:chgData name="Wendy Woodsford" userId="dd4886fa-f0a0-4f18-8f65-16d3fbb360dd" providerId="ADAL" clId="{2E47CA10-C7F9-44AE-BF26-3BD937F66647}" dt="2023-12-01T14:43:30.285" v="91" actId="1076"/>
          <ac:picMkLst>
            <pc:docMk/>
            <pc:sldMk cId="2138340573" sldId="286"/>
            <ac:picMk id="5" creationId="{AA95B307-A07A-953F-1D8C-BDCF4A4BA659}"/>
          </ac:picMkLst>
        </pc:picChg>
      </pc:sldChg>
      <pc:sldChg chg="modSp mod">
        <pc:chgData name="Wendy Woodsford" userId="dd4886fa-f0a0-4f18-8f65-16d3fbb360dd" providerId="ADAL" clId="{2E47CA10-C7F9-44AE-BF26-3BD937F66647}" dt="2023-12-01T14:41:55.756" v="54" actId="6549"/>
        <pc:sldMkLst>
          <pc:docMk/>
          <pc:sldMk cId="3540396738" sldId="287"/>
        </pc:sldMkLst>
        <pc:spChg chg="mod">
          <ac:chgData name="Wendy Woodsford" userId="dd4886fa-f0a0-4f18-8f65-16d3fbb360dd" providerId="ADAL" clId="{2E47CA10-C7F9-44AE-BF26-3BD937F66647}" dt="2023-12-01T14:41:55.756" v="54" actId="6549"/>
          <ac:spMkLst>
            <pc:docMk/>
            <pc:sldMk cId="3540396738" sldId="287"/>
            <ac:spMk id="7" creationId="{BEDE4313-4B3A-2951-4C5E-ADF9147075D1}"/>
          </ac:spMkLst>
        </pc:spChg>
      </pc:sldChg>
      <pc:sldChg chg="modSp mod">
        <pc:chgData name="Wendy Woodsford" userId="dd4886fa-f0a0-4f18-8f65-16d3fbb360dd" providerId="ADAL" clId="{2E47CA10-C7F9-44AE-BF26-3BD937F66647}" dt="2023-12-01T14:39:45.870" v="17" actId="20577"/>
        <pc:sldMkLst>
          <pc:docMk/>
          <pc:sldMk cId="2098176612" sldId="288"/>
        </pc:sldMkLst>
        <pc:spChg chg="mod">
          <ac:chgData name="Wendy Woodsford" userId="dd4886fa-f0a0-4f18-8f65-16d3fbb360dd" providerId="ADAL" clId="{2E47CA10-C7F9-44AE-BF26-3BD937F66647}" dt="2023-12-01T14:39:44.715" v="16" actId="20577"/>
          <ac:spMkLst>
            <pc:docMk/>
            <pc:sldMk cId="2098176612" sldId="288"/>
            <ac:spMk id="2" creationId="{F0121186-1578-5053-910B-2500E791E200}"/>
          </ac:spMkLst>
        </pc:spChg>
        <pc:spChg chg="mod">
          <ac:chgData name="Wendy Woodsford" userId="dd4886fa-f0a0-4f18-8f65-16d3fbb360dd" providerId="ADAL" clId="{2E47CA10-C7F9-44AE-BF26-3BD937F66647}" dt="2023-12-01T14:38:41" v="12" actId="1035"/>
          <ac:spMkLst>
            <pc:docMk/>
            <pc:sldMk cId="2098176612" sldId="288"/>
            <ac:spMk id="3" creationId="{11017798-E05A-675E-904D-496F8851E70E}"/>
          </ac:spMkLst>
        </pc:spChg>
        <pc:spChg chg="mod">
          <ac:chgData name="Wendy Woodsford" userId="dd4886fa-f0a0-4f18-8f65-16d3fbb360dd" providerId="ADAL" clId="{2E47CA10-C7F9-44AE-BF26-3BD937F66647}" dt="2023-12-01T14:39:45.870" v="17" actId="20577"/>
          <ac:spMkLst>
            <pc:docMk/>
            <pc:sldMk cId="2098176612" sldId="288"/>
            <ac:spMk id="4" creationId="{89240770-77A8-09BE-FE16-549FFA4DD09F}"/>
          </ac:spMkLst>
        </pc:spChg>
        <pc:spChg chg="mod">
          <ac:chgData name="Wendy Woodsford" userId="dd4886fa-f0a0-4f18-8f65-16d3fbb360dd" providerId="ADAL" clId="{2E47CA10-C7F9-44AE-BF26-3BD937F66647}" dt="2023-12-01T14:38:45.931" v="14" actId="1036"/>
          <ac:spMkLst>
            <pc:docMk/>
            <pc:sldMk cId="2098176612" sldId="288"/>
            <ac:spMk id="5" creationId="{54655FA9-427B-F18A-99D8-EB4EB5367595}"/>
          </ac:spMkLst>
        </pc:spChg>
        <pc:spChg chg="mod">
          <ac:chgData name="Wendy Woodsford" userId="dd4886fa-f0a0-4f18-8f65-16d3fbb360dd" providerId="ADAL" clId="{2E47CA10-C7F9-44AE-BF26-3BD937F66647}" dt="2023-12-01T14:38:37.056" v="11" actId="14100"/>
          <ac:spMkLst>
            <pc:docMk/>
            <pc:sldMk cId="2098176612" sldId="288"/>
            <ac:spMk id="6" creationId="{3D5BC8AD-66C5-D7AD-0C60-8B526903F136}"/>
          </ac:spMkLst>
        </pc:spChg>
        <pc:spChg chg="mod">
          <ac:chgData name="Wendy Woodsford" userId="dd4886fa-f0a0-4f18-8f65-16d3fbb360dd" providerId="ADAL" clId="{2E47CA10-C7F9-44AE-BF26-3BD937F66647}" dt="2023-12-01T14:38:14.642" v="7" actId="14100"/>
          <ac:spMkLst>
            <pc:docMk/>
            <pc:sldMk cId="2098176612" sldId="288"/>
            <ac:spMk id="9" creationId="{85C39255-E07D-D52F-BC1B-C6DCF16F1B08}"/>
          </ac:spMkLst>
        </pc:spChg>
        <pc:spChg chg="mod">
          <ac:chgData name="Wendy Woodsford" userId="dd4886fa-f0a0-4f18-8f65-16d3fbb360dd" providerId="ADAL" clId="{2E47CA10-C7F9-44AE-BF26-3BD937F66647}" dt="2023-12-01T14:38:18.137" v="8" actId="14100"/>
          <ac:spMkLst>
            <pc:docMk/>
            <pc:sldMk cId="2098176612" sldId="288"/>
            <ac:spMk id="14" creationId="{214394A2-A711-3832-AC7C-2854798D18E8}"/>
          </ac:spMkLst>
        </pc:spChg>
        <pc:picChg chg="mod">
          <ac:chgData name="Wendy Woodsford" userId="dd4886fa-f0a0-4f18-8f65-16d3fbb360dd" providerId="ADAL" clId="{2E47CA10-C7F9-44AE-BF26-3BD937F66647}" dt="2023-12-01T14:38:04.350" v="5" actId="1076"/>
          <ac:picMkLst>
            <pc:docMk/>
            <pc:sldMk cId="2098176612" sldId="288"/>
            <ac:picMk id="11" creationId="{3EE082FD-D8A5-EDAF-1973-C77E08707AB6}"/>
          </ac:picMkLst>
        </pc:picChg>
        <pc:picChg chg="mod">
          <ac:chgData name="Wendy Woodsford" userId="dd4886fa-f0a0-4f18-8f65-16d3fbb360dd" providerId="ADAL" clId="{2E47CA10-C7F9-44AE-BF26-3BD937F66647}" dt="2023-12-01T14:37:59.463" v="4" actId="1076"/>
          <ac:picMkLst>
            <pc:docMk/>
            <pc:sldMk cId="2098176612" sldId="288"/>
            <ac:picMk id="22" creationId="{A7F258B4-33C9-8B40-4E61-86359A5844EA}"/>
          </ac:picMkLst>
        </pc:picChg>
      </pc:sldChg>
      <pc:sldChg chg="modSp mod">
        <pc:chgData name="Wendy Woodsford" userId="dd4886fa-f0a0-4f18-8f65-16d3fbb360dd" providerId="ADAL" clId="{2E47CA10-C7F9-44AE-BF26-3BD937F66647}" dt="2023-12-01T14:37:43.293" v="2" actId="1076"/>
        <pc:sldMkLst>
          <pc:docMk/>
          <pc:sldMk cId="2002651240" sldId="289"/>
        </pc:sldMkLst>
        <pc:picChg chg="mod">
          <ac:chgData name="Wendy Woodsford" userId="dd4886fa-f0a0-4f18-8f65-16d3fbb360dd" providerId="ADAL" clId="{2E47CA10-C7F9-44AE-BF26-3BD937F66647}" dt="2023-12-01T14:37:43.293" v="2" actId="1076"/>
          <ac:picMkLst>
            <pc:docMk/>
            <pc:sldMk cId="2002651240" sldId="289"/>
            <ac:picMk id="12" creationId="{E8707CD0-FC87-39DA-1840-E5CEA8DDF091}"/>
          </ac:picMkLst>
        </pc:picChg>
      </pc:sldChg>
      <pc:sldChg chg="modSp mod">
        <pc:chgData name="Wendy Woodsford" userId="dd4886fa-f0a0-4f18-8f65-16d3fbb360dd" providerId="ADAL" clId="{2E47CA10-C7F9-44AE-BF26-3BD937F66647}" dt="2023-12-01T14:43:54.401" v="100" actId="114"/>
        <pc:sldMkLst>
          <pc:docMk/>
          <pc:sldMk cId="3049791214" sldId="290"/>
        </pc:sldMkLst>
        <pc:spChg chg="mod">
          <ac:chgData name="Wendy Woodsford" userId="dd4886fa-f0a0-4f18-8f65-16d3fbb360dd" providerId="ADAL" clId="{2E47CA10-C7F9-44AE-BF26-3BD937F66647}" dt="2023-12-01T14:43:54.401" v="100" actId="114"/>
          <ac:spMkLst>
            <pc:docMk/>
            <pc:sldMk cId="3049791214" sldId="290"/>
            <ac:spMk id="4" creationId="{938F6923-D382-2875-2EEF-11DDDE49EC7C}"/>
          </ac:spMkLst>
        </pc:spChg>
      </pc:sldChg>
      <pc:sldChg chg="modSp mod">
        <pc:chgData name="Wendy Woodsford" userId="dd4886fa-f0a0-4f18-8f65-16d3fbb360dd" providerId="ADAL" clId="{2E47CA10-C7F9-44AE-BF26-3BD937F66647}" dt="2023-12-01T14:44:41.005" v="103" actId="1076"/>
        <pc:sldMkLst>
          <pc:docMk/>
          <pc:sldMk cId="4189063432" sldId="291"/>
        </pc:sldMkLst>
        <pc:spChg chg="mod">
          <ac:chgData name="Wendy Woodsford" userId="dd4886fa-f0a0-4f18-8f65-16d3fbb360dd" providerId="ADAL" clId="{2E47CA10-C7F9-44AE-BF26-3BD937F66647}" dt="2023-12-01T14:44:30.055" v="102" actId="14100"/>
          <ac:spMkLst>
            <pc:docMk/>
            <pc:sldMk cId="4189063432" sldId="291"/>
            <ac:spMk id="5" creationId="{9A3CF86A-2FFF-F59B-CF01-14016FC51F8B}"/>
          </ac:spMkLst>
        </pc:spChg>
        <pc:picChg chg="mod">
          <ac:chgData name="Wendy Woodsford" userId="dd4886fa-f0a0-4f18-8f65-16d3fbb360dd" providerId="ADAL" clId="{2E47CA10-C7F9-44AE-BF26-3BD937F66647}" dt="2023-12-01T14:44:41.005" v="103" actId="1076"/>
          <ac:picMkLst>
            <pc:docMk/>
            <pc:sldMk cId="4189063432" sldId="291"/>
            <ac:picMk id="12" creationId="{574D6333-9896-265C-3BD4-D34C8485EAE1}"/>
          </ac:picMkLst>
        </pc:picChg>
      </pc:sldChg>
      <pc:sldChg chg="modSp mod">
        <pc:chgData name="Wendy Woodsford" userId="dd4886fa-f0a0-4f18-8f65-16d3fbb360dd" providerId="ADAL" clId="{2E47CA10-C7F9-44AE-BF26-3BD937F66647}" dt="2023-12-01T14:45:34.445" v="111" actId="1036"/>
        <pc:sldMkLst>
          <pc:docMk/>
          <pc:sldMk cId="2593810993" sldId="292"/>
        </pc:sldMkLst>
        <pc:spChg chg="mod">
          <ac:chgData name="Wendy Woodsford" userId="dd4886fa-f0a0-4f18-8f65-16d3fbb360dd" providerId="ADAL" clId="{2E47CA10-C7F9-44AE-BF26-3BD937F66647}" dt="2023-12-01T14:44:50.896" v="104" actId="14100"/>
          <ac:spMkLst>
            <pc:docMk/>
            <pc:sldMk cId="2593810993" sldId="292"/>
            <ac:spMk id="5" creationId="{F3BFF50B-F66F-4EFA-9872-3726797CCECE}"/>
          </ac:spMkLst>
        </pc:spChg>
        <pc:spChg chg="mod">
          <ac:chgData name="Wendy Woodsford" userId="dd4886fa-f0a0-4f18-8f65-16d3fbb360dd" providerId="ADAL" clId="{2E47CA10-C7F9-44AE-BF26-3BD937F66647}" dt="2023-12-01T14:45:08.487" v="108" actId="1035"/>
          <ac:spMkLst>
            <pc:docMk/>
            <pc:sldMk cId="2593810993" sldId="292"/>
            <ac:spMk id="14" creationId="{3F568D35-D6B5-FDB5-132D-C298B167208F}"/>
          </ac:spMkLst>
        </pc:spChg>
        <pc:spChg chg="mod">
          <ac:chgData name="Wendy Woodsford" userId="dd4886fa-f0a0-4f18-8f65-16d3fbb360dd" providerId="ADAL" clId="{2E47CA10-C7F9-44AE-BF26-3BD937F66647}" dt="2023-12-01T14:45:34.445" v="111" actId="1036"/>
          <ac:spMkLst>
            <pc:docMk/>
            <pc:sldMk cId="2593810993" sldId="292"/>
            <ac:spMk id="18" creationId="{F22CC43C-FF0F-9EDC-E1B4-AC3E870A2111}"/>
          </ac:spMkLst>
        </pc:spChg>
        <pc:picChg chg="mod">
          <ac:chgData name="Wendy Woodsford" userId="dd4886fa-f0a0-4f18-8f65-16d3fbb360dd" providerId="ADAL" clId="{2E47CA10-C7F9-44AE-BF26-3BD937F66647}" dt="2023-12-01T14:44:56.189" v="105" actId="1076"/>
          <ac:picMkLst>
            <pc:docMk/>
            <pc:sldMk cId="2593810993" sldId="292"/>
            <ac:picMk id="12" creationId="{41A7516C-A5C1-03B6-F856-0693C0FA2225}"/>
          </ac:picMkLst>
        </pc:picChg>
        <pc:picChg chg="mod">
          <ac:chgData name="Wendy Woodsford" userId="dd4886fa-f0a0-4f18-8f65-16d3fbb360dd" providerId="ADAL" clId="{2E47CA10-C7F9-44AE-BF26-3BD937F66647}" dt="2023-12-01T14:45:03.014" v="106" actId="1076"/>
          <ac:picMkLst>
            <pc:docMk/>
            <pc:sldMk cId="2593810993" sldId="292"/>
            <ac:picMk id="16" creationId="{9D03F067-3AD8-5C5A-938D-CCB9BDA5CB55}"/>
          </ac:picMkLst>
        </pc:picChg>
      </pc:sldChg>
      <pc:sldChg chg="addSp delSp modSp mod">
        <pc:chgData name="Wendy Woodsford" userId="dd4886fa-f0a0-4f18-8f65-16d3fbb360dd" providerId="ADAL" clId="{2E47CA10-C7F9-44AE-BF26-3BD937F66647}" dt="2023-12-01T14:46:38.986" v="121" actId="1035"/>
        <pc:sldMkLst>
          <pc:docMk/>
          <pc:sldMk cId="331115199" sldId="293"/>
        </pc:sldMkLst>
        <pc:spChg chg="mod">
          <ac:chgData name="Wendy Woodsford" userId="dd4886fa-f0a0-4f18-8f65-16d3fbb360dd" providerId="ADAL" clId="{2E47CA10-C7F9-44AE-BF26-3BD937F66647}" dt="2023-12-01T14:45:49.427" v="113" actId="6549"/>
          <ac:spMkLst>
            <pc:docMk/>
            <pc:sldMk cId="331115199" sldId="293"/>
            <ac:spMk id="4" creationId="{1CB631A5-3BD5-3033-DEF6-52F9484D37CF}"/>
          </ac:spMkLst>
        </pc:spChg>
        <pc:spChg chg="add del mod">
          <ac:chgData name="Wendy Woodsford" userId="dd4886fa-f0a0-4f18-8f65-16d3fbb360dd" providerId="ADAL" clId="{2E47CA10-C7F9-44AE-BF26-3BD937F66647}" dt="2023-12-01T14:46:38.986" v="121" actId="1035"/>
          <ac:spMkLst>
            <pc:docMk/>
            <pc:sldMk cId="331115199" sldId="293"/>
            <ac:spMk id="9" creationId="{FC2F9624-188F-441E-81D7-7E1615D98F37}"/>
          </ac:spMkLst>
        </pc:spChg>
        <pc:picChg chg="mod">
          <ac:chgData name="Wendy Woodsford" userId="dd4886fa-f0a0-4f18-8f65-16d3fbb360dd" providerId="ADAL" clId="{2E47CA10-C7F9-44AE-BF26-3BD937F66647}" dt="2023-12-01T14:45:56.605" v="114" actId="1076"/>
          <ac:picMkLst>
            <pc:docMk/>
            <pc:sldMk cId="331115199" sldId="293"/>
            <ac:picMk id="7" creationId="{9E11A77E-3A97-CAA2-5BA5-A2313103865D}"/>
          </ac:picMkLst>
        </pc:picChg>
      </pc:sldChg>
      <pc:sldChg chg="modSp mod">
        <pc:chgData name="Wendy Woodsford" userId="dd4886fa-f0a0-4f18-8f65-16d3fbb360dd" providerId="ADAL" clId="{2E47CA10-C7F9-44AE-BF26-3BD937F66647}" dt="2023-12-01T14:48:24.267" v="134" actId="1038"/>
        <pc:sldMkLst>
          <pc:docMk/>
          <pc:sldMk cId="2457490618" sldId="294"/>
        </pc:sldMkLst>
        <pc:spChg chg="mod">
          <ac:chgData name="Wendy Woodsford" userId="dd4886fa-f0a0-4f18-8f65-16d3fbb360dd" providerId="ADAL" clId="{2E47CA10-C7F9-44AE-BF26-3BD937F66647}" dt="2023-12-01T14:47:54.565" v="133" actId="1036"/>
          <ac:spMkLst>
            <pc:docMk/>
            <pc:sldMk cId="2457490618" sldId="294"/>
            <ac:spMk id="29" creationId="{58992852-276B-AB70-8912-4BA7A183BC39}"/>
          </ac:spMkLst>
        </pc:spChg>
        <pc:picChg chg="mod">
          <ac:chgData name="Wendy Woodsford" userId="dd4886fa-f0a0-4f18-8f65-16d3fbb360dd" providerId="ADAL" clId="{2E47CA10-C7F9-44AE-BF26-3BD937F66647}" dt="2023-12-01T14:47:19.063" v="128" actId="1076"/>
          <ac:picMkLst>
            <pc:docMk/>
            <pc:sldMk cId="2457490618" sldId="294"/>
            <ac:picMk id="4" creationId="{7A47E3D3-964F-7262-A609-5F40CB680F3B}"/>
          </ac:picMkLst>
        </pc:picChg>
        <pc:picChg chg="mod">
          <ac:chgData name="Wendy Woodsford" userId="dd4886fa-f0a0-4f18-8f65-16d3fbb360dd" providerId="ADAL" clId="{2E47CA10-C7F9-44AE-BF26-3BD937F66647}" dt="2023-12-01T14:47:21.155" v="129" actId="1076"/>
          <ac:picMkLst>
            <pc:docMk/>
            <pc:sldMk cId="2457490618" sldId="294"/>
            <ac:picMk id="6" creationId="{4177EF66-2599-A063-D0D2-C8A58BF430F5}"/>
          </ac:picMkLst>
        </pc:picChg>
        <pc:picChg chg="mod">
          <ac:chgData name="Wendy Woodsford" userId="dd4886fa-f0a0-4f18-8f65-16d3fbb360dd" providerId="ADAL" clId="{2E47CA10-C7F9-44AE-BF26-3BD937F66647}" dt="2023-12-01T14:48:24.267" v="134" actId="1038"/>
          <ac:picMkLst>
            <pc:docMk/>
            <pc:sldMk cId="2457490618" sldId="294"/>
            <ac:picMk id="36" creationId="{58D2479D-CD6A-E877-AD44-B3570CBB30EE}"/>
          </ac:picMkLst>
        </pc:picChg>
      </pc:sldChg>
      <pc:sldChg chg="modSp mod">
        <pc:chgData name="Wendy Woodsford" userId="dd4886fa-f0a0-4f18-8f65-16d3fbb360dd" providerId="ADAL" clId="{2E47CA10-C7F9-44AE-BF26-3BD937F66647}" dt="2023-12-01T14:49:32.449" v="139" actId="14100"/>
        <pc:sldMkLst>
          <pc:docMk/>
          <pc:sldMk cId="192586027" sldId="295"/>
        </pc:sldMkLst>
        <pc:spChg chg="mod">
          <ac:chgData name="Wendy Woodsford" userId="dd4886fa-f0a0-4f18-8f65-16d3fbb360dd" providerId="ADAL" clId="{2E47CA10-C7F9-44AE-BF26-3BD937F66647}" dt="2023-12-01T14:49:06.454" v="136" actId="14100"/>
          <ac:spMkLst>
            <pc:docMk/>
            <pc:sldMk cId="192586027" sldId="295"/>
            <ac:spMk id="26" creationId="{01A53309-8DE9-7D24-F049-C3422ACFC2D9}"/>
          </ac:spMkLst>
        </pc:spChg>
        <pc:spChg chg="mod">
          <ac:chgData name="Wendy Woodsford" userId="dd4886fa-f0a0-4f18-8f65-16d3fbb360dd" providerId="ADAL" clId="{2E47CA10-C7F9-44AE-BF26-3BD937F66647}" dt="2023-12-01T14:48:57.410" v="135" actId="14100"/>
          <ac:spMkLst>
            <pc:docMk/>
            <pc:sldMk cId="192586027" sldId="295"/>
            <ac:spMk id="30" creationId="{CD6DF68A-2AD2-BA33-FD76-6977E60F4260}"/>
          </ac:spMkLst>
        </pc:spChg>
        <pc:spChg chg="mod">
          <ac:chgData name="Wendy Woodsford" userId="dd4886fa-f0a0-4f18-8f65-16d3fbb360dd" providerId="ADAL" clId="{2E47CA10-C7F9-44AE-BF26-3BD937F66647}" dt="2023-12-01T14:49:32.449" v="139" actId="14100"/>
          <ac:spMkLst>
            <pc:docMk/>
            <pc:sldMk cId="192586027" sldId="295"/>
            <ac:spMk id="38" creationId="{6303CA5C-4058-329A-6CE7-5BF3ACBCB847}"/>
          </ac:spMkLst>
        </pc:spChg>
      </pc:sldChg>
      <pc:sldChg chg="modSp mod">
        <pc:chgData name="Wendy Woodsford" userId="dd4886fa-f0a0-4f18-8f65-16d3fbb360dd" providerId="ADAL" clId="{2E47CA10-C7F9-44AE-BF26-3BD937F66647}" dt="2023-12-01T14:50:47.223" v="142" actId="1076"/>
        <pc:sldMkLst>
          <pc:docMk/>
          <pc:sldMk cId="3268469047" sldId="299"/>
        </pc:sldMkLst>
        <pc:picChg chg="mod">
          <ac:chgData name="Wendy Woodsford" userId="dd4886fa-f0a0-4f18-8f65-16d3fbb360dd" providerId="ADAL" clId="{2E47CA10-C7F9-44AE-BF26-3BD937F66647}" dt="2023-12-01T14:50:47.223" v="142" actId="1076"/>
          <ac:picMkLst>
            <pc:docMk/>
            <pc:sldMk cId="3268469047" sldId="299"/>
            <ac:picMk id="12" creationId="{92829F1D-D5E0-88B6-7C22-B7B5F495F27E}"/>
          </ac:picMkLst>
        </pc:picChg>
        <pc:picChg chg="mod">
          <ac:chgData name="Wendy Woodsford" userId="dd4886fa-f0a0-4f18-8f65-16d3fbb360dd" providerId="ADAL" clId="{2E47CA10-C7F9-44AE-BF26-3BD937F66647}" dt="2023-12-01T14:50:35.445" v="141" actId="1076"/>
          <ac:picMkLst>
            <pc:docMk/>
            <pc:sldMk cId="3268469047" sldId="299"/>
            <ac:picMk id="14" creationId="{A556EAC1-BDCE-D3BE-F01C-08DA88FB352D}"/>
          </ac:picMkLst>
        </pc:picChg>
      </pc:sldChg>
      <pc:sldChg chg="modSp mod">
        <pc:chgData name="Wendy Woodsford" userId="dd4886fa-f0a0-4f18-8f65-16d3fbb360dd" providerId="ADAL" clId="{2E47CA10-C7F9-44AE-BF26-3BD937F66647}" dt="2023-12-01T14:52:37.421" v="189" actId="20577"/>
        <pc:sldMkLst>
          <pc:docMk/>
          <pc:sldMk cId="3730130736" sldId="300"/>
        </pc:sldMkLst>
        <pc:spChg chg="mod">
          <ac:chgData name="Wendy Woodsford" userId="dd4886fa-f0a0-4f18-8f65-16d3fbb360dd" providerId="ADAL" clId="{2E47CA10-C7F9-44AE-BF26-3BD937F66647}" dt="2023-12-01T14:52:37.421" v="189" actId="20577"/>
          <ac:spMkLst>
            <pc:docMk/>
            <pc:sldMk cId="3730130736" sldId="300"/>
            <ac:spMk id="3" creationId="{2C017EE8-0686-EBAA-5D19-92C2E59F9097}"/>
          </ac:spMkLst>
        </pc:spChg>
        <pc:spChg chg="mod">
          <ac:chgData name="Wendy Woodsford" userId="dd4886fa-f0a0-4f18-8f65-16d3fbb360dd" providerId="ADAL" clId="{2E47CA10-C7F9-44AE-BF26-3BD937F66647}" dt="2023-12-01T14:52:27.950" v="188" actId="6549"/>
          <ac:spMkLst>
            <pc:docMk/>
            <pc:sldMk cId="3730130736" sldId="300"/>
            <ac:spMk id="5" creationId="{5942FA05-32CF-E12F-7D17-91C90D03B0B7}"/>
          </ac:spMkLst>
        </pc:spChg>
      </pc:sldChg>
    </pc:docChg>
  </pc:docChgLst>
  <pc:docChgLst>
    <pc:chgData name="Alison Trew" userId="501ad152-89bb-4882-ac72-f31826cb2e78" providerId="ADAL" clId="{518798AF-CA2D-46EB-AFE2-03B09AE18ECB}"/>
    <pc:docChg chg="undo custSel addSld delSld modSld sldOrd">
      <pc:chgData name="Alison Trew" userId="501ad152-89bb-4882-ac72-f31826cb2e78" providerId="ADAL" clId="{518798AF-CA2D-46EB-AFE2-03B09AE18ECB}" dt="2022-10-28T13:52:58.701" v="2108" actId="20577"/>
      <pc:docMkLst>
        <pc:docMk/>
      </pc:docMkLst>
      <pc:sldChg chg="addCm modNotesTx">
        <pc:chgData name="Alison Trew" userId="501ad152-89bb-4882-ac72-f31826cb2e78" providerId="ADAL" clId="{518798AF-CA2D-46EB-AFE2-03B09AE18ECB}" dt="2022-10-21T12:11:43.120" v="1691"/>
        <pc:sldMkLst>
          <pc:docMk/>
          <pc:sldMk cId="0" sldId="256"/>
        </pc:sldMkLst>
      </pc:sldChg>
      <pc:sldChg chg="modNotesTx">
        <pc:chgData name="Alison Trew" userId="501ad152-89bb-4882-ac72-f31826cb2e78" providerId="ADAL" clId="{518798AF-CA2D-46EB-AFE2-03B09AE18ECB}" dt="2022-10-21T10:49:48.996" v="1651" actId="313"/>
        <pc:sldMkLst>
          <pc:docMk/>
          <pc:sldMk cId="4121939817" sldId="257"/>
        </pc:sldMkLst>
      </pc:sldChg>
      <pc:sldChg chg="modSp mod">
        <pc:chgData name="Alison Trew" userId="501ad152-89bb-4882-ac72-f31826cb2e78" providerId="ADAL" clId="{518798AF-CA2D-46EB-AFE2-03B09AE18ECB}" dt="2022-10-21T10:12:21.683" v="579" actId="113"/>
        <pc:sldMkLst>
          <pc:docMk/>
          <pc:sldMk cId="2511030441" sldId="258"/>
        </pc:sldMkLst>
        <pc:spChg chg="mod">
          <ac:chgData name="Alison Trew" userId="501ad152-89bb-4882-ac72-f31826cb2e78" providerId="ADAL" clId="{518798AF-CA2D-46EB-AFE2-03B09AE18ECB}" dt="2022-10-21T10:12:21.683" v="579" actId="113"/>
          <ac:spMkLst>
            <pc:docMk/>
            <pc:sldMk cId="2511030441" sldId="258"/>
            <ac:spMk id="3" creationId="{387EA7EA-C253-4843-BCD9-2C61863FFCA0}"/>
          </ac:spMkLst>
        </pc:spChg>
      </pc:sldChg>
      <pc:sldChg chg="modSp mod">
        <pc:chgData name="Alison Trew" userId="501ad152-89bb-4882-ac72-f31826cb2e78" providerId="ADAL" clId="{518798AF-CA2D-46EB-AFE2-03B09AE18ECB}" dt="2022-10-21T10:01:47.868" v="320" actId="113"/>
        <pc:sldMkLst>
          <pc:docMk/>
          <pc:sldMk cId="3833598956" sldId="259"/>
        </pc:sldMkLst>
        <pc:spChg chg="mod">
          <ac:chgData name="Alison Trew" userId="501ad152-89bb-4882-ac72-f31826cb2e78" providerId="ADAL" clId="{518798AF-CA2D-46EB-AFE2-03B09AE18ECB}" dt="2022-10-21T10:01:47.868" v="320" actId="113"/>
          <ac:spMkLst>
            <pc:docMk/>
            <pc:sldMk cId="3833598956" sldId="259"/>
            <ac:spMk id="3" creationId="{A9EC8A00-9992-43F4-9049-1C655A391B70}"/>
          </ac:spMkLst>
        </pc:spChg>
      </pc:sldChg>
      <pc:sldChg chg="modSp mod">
        <pc:chgData name="Alison Trew" userId="501ad152-89bb-4882-ac72-f31826cb2e78" providerId="ADAL" clId="{518798AF-CA2D-46EB-AFE2-03B09AE18ECB}" dt="2022-10-21T10:01:25.399" v="319" actId="20577"/>
        <pc:sldMkLst>
          <pc:docMk/>
          <pc:sldMk cId="2457490618" sldId="260"/>
        </pc:sldMkLst>
        <pc:spChg chg="mod">
          <ac:chgData name="Alison Trew" userId="501ad152-89bb-4882-ac72-f31826cb2e78" providerId="ADAL" clId="{518798AF-CA2D-46EB-AFE2-03B09AE18ECB}" dt="2022-10-21T10:01:25.399" v="319" actId="20577"/>
          <ac:spMkLst>
            <pc:docMk/>
            <pc:sldMk cId="2457490618" sldId="260"/>
            <ac:spMk id="4" creationId="{59D22F2B-2AC5-445D-86DD-9FF34C2721F7}"/>
          </ac:spMkLst>
        </pc:spChg>
      </pc:sldChg>
      <pc:sldChg chg="modNotesTx">
        <pc:chgData name="Alison Trew" userId="501ad152-89bb-4882-ac72-f31826cb2e78" providerId="ADAL" clId="{518798AF-CA2D-46EB-AFE2-03B09AE18ECB}" dt="2022-10-21T10:51:12.799" v="1654" actId="20577"/>
        <pc:sldMkLst>
          <pc:docMk/>
          <pc:sldMk cId="530489798" sldId="261"/>
        </pc:sldMkLst>
      </pc:sldChg>
      <pc:sldChg chg="modSp mod">
        <pc:chgData name="Alison Trew" userId="501ad152-89bb-4882-ac72-f31826cb2e78" providerId="ADAL" clId="{518798AF-CA2D-46EB-AFE2-03B09AE18ECB}" dt="2022-10-21T10:51:39.501" v="1655" actId="1076"/>
        <pc:sldMkLst>
          <pc:docMk/>
          <pc:sldMk cId="199569961" sldId="264"/>
        </pc:sldMkLst>
        <pc:graphicFrameChg chg="mod">
          <ac:chgData name="Alison Trew" userId="501ad152-89bb-4882-ac72-f31826cb2e78" providerId="ADAL" clId="{518798AF-CA2D-46EB-AFE2-03B09AE18ECB}" dt="2022-10-21T10:51:39.501" v="1655" actId="1076"/>
          <ac:graphicFrameMkLst>
            <pc:docMk/>
            <pc:sldMk cId="199569961" sldId="264"/>
            <ac:graphicFrameMk id="5" creationId="{163CCDDE-AD17-44A6-9700-FED932AC0F4B}"/>
          </ac:graphicFrameMkLst>
        </pc:graphicFrameChg>
      </pc:sldChg>
      <pc:sldChg chg="addSp delSp modSp mod modClrScheme chgLayout modNotesTx">
        <pc:chgData name="Alison Trew" userId="501ad152-89bb-4882-ac72-f31826cb2e78" providerId="ADAL" clId="{518798AF-CA2D-46EB-AFE2-03B09AE18ECB}" dt="2022-10-28T13:52:58.701" v="2108" actId="20577"/>
        <pc:sldMkLst>
          <pc:docMk/>
          <pc:sldMk cId="124576855" sldId="280"/>
        </pc:sldMkLst>
        <pc:spChg chg="add del mod">
          <ac:chgData name="Alison Trew" userId="501ad152-89bb-4882-ac72-f31826cb2e78" providerId="ADAL" clId="{518798AF-CA2D-46EB-AFE2-03B09AE18ECB}" dt="2022-10-21T09:57:10.236" v="194"/>
          <ac:spMkLst>
            <pc:docMk/>
            <pc:sldMk cId="124576855" sldId="280"/>
            <ac:spMk id="2" creationId="{85802F81-CF94-5D70-46C0-15FEC30F9346}"/>
          </ac:spMkLst>
        </pc:spChg>
        <pc:spChg chg="del mod">
          <ac:chgData name="Alison Trew" userId="501ad152-89bb-4882-ac72-f31826cb2e78" providerId="ADAL" clId="{518798AF-CA2D-46EB-AFE2-03B09AE18ECB}" dt="2022-10-21T09:56:31.898" v="191" actId="21"/>
          <ac:spMkLst>
            <pc:docMk/>
            <pc:sldMk cId="124576855" sldId="280"/>
            <ac:spMk id="3" creationId="{EBE9A749-B1E4-4BE0-8102-2EFF9A9DDFE4}"/>
          </ac:spMkLst>
        </pc:spChg>
        <pc:spChg chg="del">
          <ac:chgData name="Alison Trew" userId="501ad152-89bb-4882-ac72-f31826cb2e78" providerId="ADAL" clId="{518798AF-CA2D-46EB-AFE2-03B09AE18ECB}" dt="2022-10-21T09:56:27.008" v="189" actId="21"/>
          <ac:spMkLst>
            <pc:docMk/>
            <pc:sldMk cId="124576855" sldId="280"/>
            <ac:spMk id="4" creationId="{DC449E50-D10E-484B-830F-FBDA3FD8D5DB}"/>
          </ac:spMkLst>
        </pc:spChg>
        <pc:spChg chg="del">
          <ac:chgData name="Alison Trew" userId="501ad152-89bb-4882-ac72-f31826cb2e78" providerId="ADAL" clId="{518798AF-CA2D-46EB-AFE2-03B09AE18ECB}" dt="2022-10-21T09:56:29.411" v="190" actId="21"/>
          <ac:spMkLst>
            <pc:docMk/>
            <pc:sldMk cId="124576855" sldId="280"/>
            <ac:spMk id="5" creationId="{8DDA5A8F-916F-4B0A-89B9-F55C61E55418}"/>
          </ac:spMkLst>
        </pc:spChg>
        <pc:spChg chg="add mod">
          <ac:chgData name="Alison Trew" userId="501ad152-89bb-4882-ac72-f31826cb2e78" providerId="ADAL" clId="{518798AF-CA2D-46EB-AFE2-03B09AE18ECB}" dt="2022-10-28T13:52:58.701" v="2108" actId="20577"/>
          <ac:spMkLst>
            <pc:docMk/>
            <pc:sldMk cId="124576855" sldId="280"/>
            <ac:spMk id="8" creationId="{42445D83-E6D8-80FD-2B16-81A76EBB14BA}"/>
          </ac:spMkLst>
        </pc:spChg>
        <pc:picChg chg="add mod">
          <ac:chgData name="Alison Trew" userId="501ad152-89bb-4882-ac72-f31826cb2e78" providerId="ADAL" clId="{518798AF-CA2D-46EB-AFE2-03B09AE18ECB}" dt="2022-10-21T12:10:18.774" v="1661" actId="1076"/>
          <ac:picMkLst>
            <pc:docMk/>
            <pc:sldMk cId="124576855" sldId="280"/>
            <ac:picMk id="2" creationId="{843EC414-4A69-FCA2-2C04-1D3DE46E9A24}"/>
          </ac:picMkLst>
        </pc:picChg>
        <pc:picChg chg="add del">
          <ac:chgData name="Alison Trew" userId="501ad152-89bb-4882-ac72-f31826cb2e78" providerId="ADAL" clId="{518798AF-CA2D-46EB-AFE2-03B09AE18ECB}" dt="2022-10-21T12:10:31.169" v="1663" actId="478"/>
          <ac:picMkLst>
            <pc:docMk/>
            <pc:sldMk cId="124576855" sldId="280"/>
            <ac:picMk id="3" creationId="{36477238-1035-CF61-303A-A577571139DE}"/>
          </ac:picMkLst>
        </pc:picChg>
        <pc:picChg chg="add mod">
          <ac:chgData name="Alison Trew" userId="501ad152-89bb-4882-ac72-f31826cb2e78" providerId="ADAL" clId="{518798AF-CA2D-46EB-AFE2-03B09AE18ECB}" dt="2022-10-21T12:10:38.658" v="1665" actId="1076"/>
          <ac:picMkLst>
            <pc:docMk/>
            <pc:sldMk cId="124576855" sldId="280"/>
            <ac:picMk id="4" creationId="{8AAB5DC7-C78A-3E9C-0D14-270260BB1302}"/>
          </ac:picMkLst>
        </pc:picChg>
        <pc:picChg chg="add del mod">
          <ac:chgData name="Alison Trew" userId="501ad152-89bb-4882-ac72-f31826cb2e78" providerId="ADAL" clId="{518798AF-CA2D-46EB-AFE2-03B09AE18ECB}" dt="2022-10-21T09:57:19.138" v="198"/>
          <ac:picMkLst>
            <pc:docMk/>
            <pc:sldMk cId="124576855" sldId="280"/>
            <ac:picMk id="6" creationId="{43B65FD3-2260-F81A-046B-2FC058E72F03}"/>
          </ac:picMkLst>
        </pc:picChg>
        <pc:picChg chg="add mod">
          <ac:chgData name="Alison Trew" userId="501ad152-89bb-4882-ac72-f31826cb2e78" providerId="ADAL" clId="{518798AF-CA2D-46EB-AFE2-03B09AE18ECB}" dt="2022-10-21T10:29:24.968" v="1128" actId="1076"/>
          <ac:picMkLst>
            <pc:docMk/>
            <pc:sldMk cId="124576855" sldId="280"/>
            <ac:picMk id="9" creationId="{EBD5351A-8B25-53FA-126A-27C9A7038466}"/>
          </ac:picMkLst>
        </pc:picChg>
      </pc:sldChg>
      <pc:sldChg chg="modSp mod">
        <pc:chgData name="Alison Trew" userId="501ad152-89bb-4882-ac72-f31826cb2e78" providerId="ADAL" clId="{518798AF-CA2D-46EB-AFE2-03B09AE18ECB}" dt="2022-10-21T14:41:46.794" v="1864" actId="113"/>
        <pc:sldMkLst>
          <pc:docMk/>
          <pc:sldMk cId="3273255738" sldId="281"/>
        </pc:sldMkLst>
        <pc:spChg chg="mod">
          <ac:chgData name="Alison Trew" userId="501ad152-89bb-4882-ac72-f31826cb2e78" providerId="ADAL" clId="{518798AF-CA2D-46EB-AFE2-03B09AE18ECB}" dt="2022-10-21T14:41:46.794" v="1864" actId="113"/>
          <ac:spMkLst>
            <pc:docMk/>
            <pc:sldMk cId="3273255738" sldId="281"/>
            <ac:spMk id="22" creationId="{FE61A701-D765-E616-7BE1-2B6BA84E34E5}"/>
          </ac:spMkLst>
        </pc:spChg>
      </pc:sldChg>
      <pc:sldChg chg="new del">
        <pc:chgData name="Alison Trew" userId="501ad152-89bb-4882-ac72-f31826cb2e78" providerId="ADAL" clId="{518798AF-CA2D-46EB-AFE2-03B09AE18ECB}" dt="2022-10-21T09:55:08.559" v="181" actId="47"/>
        <pc:sldMkLst>
          <pc:docMk/>
          <pc:sldMk cId="2347591151" sldId="282"/>
        </pc:sldMkLst>
      </pc:sldChg>
      <pc:sldChg chg="addSp modSp new del mod ord modClrScheme chgLayout">
        <pc:chgData name="Alison Trew" userId="501ad152-89bb-4882-ac72-f31826cb2e78" providerId="ADAL" clId="{518798AF-CA2D-46EB-AFE2-03B09AE18ECB}" dt="2022-10-21T09:58:06.021" v="224" actId="47"/>
        <pc:sldMkLst>
          <pc:docMk/>
          <pc:sldMk cId="1559107722" sldId="283"/>
        </pc:sldMkLst>
        <pc:spChg chg="add mod">
          <ac:chgData name="Alison Trew" userId="501ad152-89bb-4882-ac72-f31826cb2e78" providerId="ADAL" clId="{518798AF-CA2D-46EB-AFE2-03B09AE18ECB}" dt="2022-10-21T09:55:54.316" v="186" actId="14100"/>
          <ac:spMkLst>
            <pc:docMk/>
            <pc:sldMk cId="1559107722" sldId="283"/>
            <ac:spMk id="3" creationId="{23D92BD0-A1C3-838E-FC14-F3BD0106FE46}"/>
          </ac:spMkLst>
        </pc:spChg>
      </pc:sldChg>
      <pc:sldChg chg="modSp add mod ord modClrScheme chgLayout">
        <pc:chgData name="Alison Trew" userId="501ad152-89bb-4882-ac72-f31826cb2e78" providerId="ADAL" clId="{518798AF-CA2D-46EB-AFE2-03B09AE18ECB}" dt="2022-10-21T10:04:52.178" v="418" actId="20577"/>
        <pc:sldMkLst>
          <pc:docMk/>
          <pc:sldMk cId="3673086669" sldId="284"/>
        </pc:sldMkLst>
        <pc:spChg chg="mod">
          <ac:chgData name="Alison Trew" userId="501ad152-89bb-4882-ac72-f31826cb2e78" providerId="ADAL" clId="{518798AF-CA2D-46EB-AFE2-03B09AE18ECB}" dt="2022-10-21T10:04:52.178" v="418" actId="20577"/>
          <ac:spMkLst>
            <pc:docMk/>
            <pc:sldMk cId="3673086669" sldId="284"/>
            <ac:spMk id="3" creationId="{EBE9A749-B1E4-4BE0-8102-2EFF9A9DDFE4}"/>
          </ac:spMkLst>
        </pc:spChg>
      </pc:sldChg>
      <pc:sldChg chg="addSp modSp add mod">
        <pc:chgData name="Alison Trew" userId="501ad152-89bb-4882-ac72-f31826cb2e78" providerId="ADAL" clId="{518798AF-CA2D-46EB-AFE2-03B09AE18ECB}" dt="2022-10-21T10:46:57.637" v="1294" actId="20577"/>
        <pc:sldMkLst>
          <pc:docMk/>
          <pc:sldMk cId="1171188733" sldId="285"/>
        </pc:sldMkLst>
        <pc:spChg chg="mod">
          <ac:chgData name="Alison Trew" userId="501ad152-89bb-4882-ac72-f31826cb2e78" providerId="ADAL" clId="{518798AF-CA2D-46EB-AFE2-03B09AE18ECB}" dt="2022-10-21T10:46:57.637" v="1294" actId="20577"/>
          <ac:spMkLst>
            <pc:docMk/>
            <pc:sldMk cId="1171188733" sldId="285"/>
            <ac:spMk id="8" creationId="{42445D83-E6D8-80FD-2B16-81A76EBB14BA}"/>
          </ac:spMkLst>
        </pc:spChg>
        <pc:picChg chg="add mod">
          <ac:chgData name="Alison Trew" userId="501ad152-89bb-4882-ac72-f31826cb2e78" providerId="ADAL" clId="{518798AF-CA2D-46EB-AFE2-03B09AE18ECB}" dt="2022-10-21T10:29:33.661" v="1130" actId="1076"/>
          <ac:picMkLst>
            <pc:docMk/>
            <pc:sldMk cId="1171188733" sldId="285"/>
            <ac:picMk id="2" creationId="{78140EBD-DA44-3BD1-AFBC-4664D33324E7}"/>
          </ac:picMkLst>
        </pc:picChg>
      </pc:sldChg>
    </pc:docChg>
  </pc:docChgLst>
  <pc:docChgLst>
    <pc:chgData name="Alison Trew" userId="501ad152-89bb-4882-ac72-f31826cb2e78" providerId="ADAL" clId="{79D7A30B-015E-4B1B-878D-B0A7D14B86D2}"/>
    <pc:docChg chg="custSel modSld">
      <pc:chgData name="Alison Trew" userId="501ad152-89bb-4882-ac72-f31826cb2e78" providerId="ADAL" clId="{79D7A30B-015E-4B1B-878D-B0A7D14B86D2}" dt="2023-11-06T09:31:50.120" v="52" actId="14100"/>
      <pc:docMkLst>
        <pc:docMk/>
      </pc:docMkLst>
      <pc:sldChg chg="delSp modSp mod modNotesTx">
        <pc:chgData name="Alison Trew" userId="501ad152-89bb-4882-ac72-f31826cb2e78" providerId="ADAL" clId="{79D7A30B-015E-4B1B-878D-B0A7D14B86D2}" dt="2023-11-06T09:30:14.255" v="32" actId="20577"/>
        <pc:sldMkLst>
          <pc:docMk/>
          <pc:sldMk cId="530489798" sldId="261"/>
        </pc:sldMkLst>
        <pc:spChg chg="mod">
          <ac:chgData name="Alison Trew" userId="501ad152-89bb-4882-ac72-f31826cb2e78" providerId="ADAL" clId="{79D7A30B-015E-4B1B-878D-B0A7D14B86D2}" dt="2023-11-06T09:30:14.255" v="32" actId="20577"/>
          <ac:spMkLst>
            <pc:docMk/>
            <pc:sldMk cId="530489798" sldId="261"/>
            <ac:spMk id="2" creationId="{5B47A2FF-9996-4E72-8A6E-F6850DA0FAA9}"/>
          </ac:spMkLst>
        </pc:spChg>
        <pc:spChg chg="del mod">
          <ac:chgData name="Alison Trew" userId="501ad152-89bb-4882-ac72-f31826cb2e78" providerId="ADAL" clId="{79D7A30B-015E-4B1B-878D-B0A7D14B86D2}" dt="2023-11-06T09:29:59.847" v="8"/>
          <ac:spMkLst>
            <pc:docMk/>
            <pc:sldMk cId="530489798" sldId="261"/>
            <ac:spMk id="21" creationId="{534A9A65-4A1D-463C-AFBD-B094273AF903}"/>
          </ac:spMkLst>
        </pc:spChg>
        <pc:spChg chg="del">
          <ac:chgData name="Alison Trew" userId="501ad152-89bb-4882-ac72-f31826cb2e78" providerId="ADAL" clId="{79D7A30B-015E-4B1B-878D-B0A7D14B86D2}" dt="2023-11-06T09:29:59.845" v="6" actId="478"/>
          <ac:spMkLst>
            <pc:docMk/>
            <pc:sldMk cId="530489798" sldId="261"/>
            <ac:spMk id="32" creationId="{EE994B14-FA9A-4B5A-908B-32E68315C938}"/>
          </ac:spMkLst>
        </pc:spChg>
      </pc:sldChg>
      <pc:sldChg chg="addSp delSp modSp mod">
        <pc:chgData name="Alison Trew" userId="501ad152-89bb-4882-ac72-f31826cb2e78" providerId="ADAL" clId="{79D7A30B-015E-4B1B-878D-B0A7D14B86D2}" dt="2023-11-06T09:31:50.120" v="52" actId="14100"/>
        <pc:sldMkLst>
          <pc:docMk/>
          <pc:sldMk cId="124576855" sldId="280"/>
        </pc:sldMkLst>
        <pc:picChg chg="del">
          <ac:chgData name="Alison Trew" userId="501ad152-89bb-4882-ac72-f31826cb2e78" providerId="ADAL" clId="{79D7A30B-015E-4B1B-878D-B0A7D14B86D2}" dt="2023-11-06T09:30:37.081" v="33" actId="478"/>
          <ac:picMkLst>
            <pc:docMk/>
            <pc:sldMk cId="124576855" sldId="280"/>
            <ac:picMk id="2" creationId="{843EC414-4A69-FCA2-2C04-1D3DE46E9A24}"/>
          </ac:picMkLst>
        </pc:picChg>
        <pc:picChg chg="del mod">
          <ac:chgData name="Alison Trew" userId="501ad152-89bb-4882-ac72-f31826cb2e78" providerId="ADAL" clId="{79D7A30B-015E-4B1B-878D-B0A7D14B86D2}" dt="2023-11-06T09:31:08.011" v="39" actId="478"/>
          <ac:picMkLst>
            <pc:docMk/>
            <pc:sldMk cId="124576855" sldId="280"/>
            <ac:picMk id="4" creationId="{8AAB5DC7-C78A-3E9C-0D14-270260BB1302}"/>
          </ac:picMkLst>
        </pc:picChg>
        <pc:picChg chg="add mod">
          <ac:chgData name="Alison Trew" userId="501ad152-89bb-4882-ac72-f31826cb2e78" providerId="ADAL" clId="{79D7A30B-015E-4B1B-878D-B0A7D14B86D2}" dt="2023-11-06T09:31:00.938" v="37" actId="27614"/>
          <ac:picMkLst>
            <pc:docMk/>
            <pc:sldMk cId="124576855" sldId="280"/>
            <ac:picMk id="5" creationId="{20FC7C44-D340-813E-129F-F8E98CC8425E}"/>
          </ac:picMkLst>
        </pc:picChg>
        <pc:picChg chg="add del mod">
          <ac:chgData name="Alison Trew" userId="501ad152-89bb-4882-ac72-f31826cb2e78" providerId="ADAL" clId="{79D7A30B-015E-4B1B-878D-B0A7D14B86D2}" dt="2023-11-06T09:31:15.953" v="41" actId="478"/>
          <ac:picMkLst>
            <pc:docMk/>
            <pc:sldMk cId="124576855" sldId="280"/>
            <ac:picMk id="7" creationId="{D58362A8-8F26-D920-B04B-E413560C295F}"/>
          </ac:picMkLst>
        </pc:picChg>
        <pc:picChg chg="add mod">
          <ac:chgData name="Alison Trew" userId="501ad152-89bb-4882-ac72-f31826cb2e78" providerId="ADAL" clId="{79D7A30B-015E-4B1B-878D-B0A7D14B86D2}" dt="2023-11-06T09:31:29.417" v="46" actId="1076"/>
          <ac:picMkLst>
            <pc:docMk/>
            <pc:sldMk cId="124576855" sldId="280"/>
            <ac:picMk id="11" creationId="{DFDE639B-14B0-9058-F19B-8F165B5259CA}"/>
          </ac:picMkLst>
        </pc:picChg>
        <pc:picChg chg="add mod">
          <ac:chgData name="Alison Trew" userId="501ad152-89bb-4882-ac72-f31826cb2e78" providerId="ADAL" clId="{79D7A30B-015E-4B1B-878D-B0A7D14B86D2}" dt="2023-11-06T09:31:50.120" v="52" actId="14100"/>
          <ac:picMkLst>
            <pc:docMk/>
            <pc:sldMk cId="124576855" sldId="280"/>
            <ac:picMk id="13" creationId="{17ABBBB0-519E-1A9E-3295-4B513C3631EE}"/>
          </ac:picMkLst>
        </pc:picChg>
      </pc:sldChg>
    </pc:docChg>
  </pc:docChgLst>
  <pc:docChgLst>
    <pc:chgData name="Alison Trew" userId="501ad152-89bb-4882-ac72-f31826cb2e78" providerId="ADAL" clId="{C46238E5-E9BC-4D81-AAAF-909F9E487599}"/>
    <pc:docChg chg="custSel delSld modSld">
      <pc:chgData name="Alison Trew" userId="501ad152-89bb-4882-ac72-f31826cb2e78" providerId="ADAL" clId="{C46238E5-E9BC-4D81-AAAF-909F9E487599}" dt="2023-12-07T11:49:44.032" v="348" actId="20577"/>
      <pc:docMkLst>
        <pc:docMk/>
      </pc:docMkLst>
      <pc:sldChg chg="modSp mod">
        <pc:chgData name="Alison Trew" userId="501ad152-89bb-4882-ac72-f31826cb2e78" providerId="ADAL" clId="{C46238E5-E9BC-4D81-AAAF-909F9E487599}" dt="2023-11-30T09:43:17.436" v="0" actId="1076"/>
        <pc:sldMkLst>
          <pc:docMk/>
          <pc:sldMk cId="0" sldId="256"/>
        </pc:sldMkLst>
        <pc:picChg chg="mod">
          <ac:chgData name="Alison Trew" userId="501ad152-89bb-4882-ac72-f31826cb2e78" providerId="ADAL" clId="{C46238E5-E9BC-4D81-AAAF-909F9E487599}" dt="2023-11-30T09:43:17.436" v="0" actId="1076"/>
          <ac:picMkLst>
            <pc:docMk/>
            <pc:sldMk cId="0" sldId="256"/>
            <ac:picMk id="8" creationId="{F53AC712-1B1F-42E7-A5B2-42AF5907E199}"/>
          </ac:picMkLst>
        </pc:picChg>
      </pc:sldChg>
      <pc:sldChg chg="delSp modSp mod">
        <pc:chgData name="Alison Trew" userId="501ad152-89bb-4882-ac72-f31826cb2e78" providerId="ADAL" clId="{C46238E5-E9BC-4D81-AAAF-909F9E487599}" dt="2023-11-30T16:20:50.505" v="9" actId="1076"/>
        <pc:sldMkLst>
          <pc:docMk/>
          <pc:sldMk cId="2138340573" sldId="286"/>
        </pc:sldMkLst>
        <pc:spChg chg="mod">
          <ac:chgData name="Alison Trew" userId="501ad152-89bb-4882-ac72-f31826cb2e78" providerId="ADAL" clId="{C46238E5-E9BC-4D81-AAAF-909F9E487599}" dt="2023-11-30T16:20:50.505" v="9" actId="1076"/>
          <ac:spMkLst>
            <pc:docMk/>
            <pc:sldMk cId="2138340573" sldId="286"/>
            <ac:spMk id="7" creationId="{B7ED8BC0-8D23-C07D-9EA8-1A8F4B7E27DF}"/>
          </ac:spMkLst>
        </pc:spChg>
        <pc:spChg chg="mod">
          <ac:chgData name="Alison Trew" userId="501ad152-89bb-4882-ac72-f31826cb2e78" providerId="ADAL" clId="{C46238E5-E9BC-4D81-AAAF-909F9E487599}" dt="2023-11-30T16:20:45.585" v="7" actId="1076"/>
          <ac:spMkLst>
            <pc:docMk/>
            <pc:sldMk cId="2138340573" sldId="286"/>
            <ac:spMk id="9" creationId="{BFF0E965-B63A-5AEE-AEF9-B461598CAE7F}"/>
          </ac:spMkLst>
        </pc:spChg>
        <pc:picChg chg="mod">
          <ac:chgData name="Alison Trew" userId="501ad152-89bb-4882-ac72-f31826cb2e78" providerId="ADAL" clId="{C46238E5-E9BC-4D81-AAAF-909F9E487599}" dt="2023-11-30T16:20:48.150" v="8" actId="1076"/>
          <ac:picMkLst>
            <pc:docMk/>
            <pc:sldMk cId="2138340573" sldId="286"/>
            <ac:picMk id="5" creationId="{AA95B307-A07A-953F-1D8C-BDCF4A4BA659}"/>
          </ac:picMkLst>
        </pc:picChg>
        <pc:picChg chg="del">
          <ac:chgData name="Alison Trew" userId="501ad152-89bb-4882-ac72-f31826cb2e78" providerId="ADAL" clId="{C46238E5-E9BC-4D81-AAAF-909F9E487599}" dt="2023-11-30T16:20:37.263" v="6" actId="478"/>
          <ac:picMkLst>
            <pc:docMk/>
            <pc:sldMk cId="2138340573" sldId="286"/>
            <ac:picMk id="13" creationId="{CACB725F-42DE-4702-002F-5A4673A81475}"/>
          </ac:picMkLst>
        </pc:picChg>
        <pc:picChg chg="del">
          <ac:chgData name="Alison Trew" userId="501ad152-89bb-4882-ac72-f31826cb2e78" providerId="ADAL" clId="{C46238E5-E9BC-4D81-AAAF-909F9E487599}" dt="2023-11-30T16:20:36.784" v="5" actId="478"/>
          <ac:picMkLst>
            <pc:docMk/>
            <pc:sldMk cId="2138340573" sldId="286"/>
            <ac:picMk id="14" creationId="{D6D8B6FC-0F18-D6C0-C79F-F0A6112A3C8D}"/>
          </ac:picMkLst>
        </pc:picChg>
        <pc:picChg chg="del">
          <ac:chgData name="Alison Trew" userId="501ad152-89bb-4882-ac72-f31826cb2e78" providerId="ADAL" clId="{C46238E5-E9BC-4D81-AAAF-909F9E487599}" dt="2023-11-30T16:20:36.300" v="4" actId="478"/>
          <ac:picMkLst>
            <pc:docMk/>
            <pc:sldMk cId="2138340573" sldId="286"/>
            <ac:picMk id="15" creationId="{3B897FF3-BB0A-CCD6-1AF7-CFEABF94EF24}"/>
          </ac:picMkLst>
        </pc:picChg>
        <pc:picChg chg="del">
          <ac:chgData name="Alison Trew" userId="501ad152-89bb-4882-ac72-f31826cb2e78" providerId="ADAL" clId="{C46238E5-E9BC-4D81-AAAF-909F9E487599}" dt="2023-11-30T16:20:35.675" v="3" actId="478"/>
          <ac:picMkLst>
            <pc:docMk/>
            <pc:sldMk cId="2138340573" sldId="286"/>
            <ac:picMk id="16" creationId="{24273E7A-20AE-6D98-E62B-E39C63B04344}"/>
          </ac:picMkLst>
        </pc:picChg>
      </pc:sldChg>
      <pc:sldChg chg="modSp mod">
        <pc:chgData name="Alison Trew" userId="501ad152-89bb-4882-ac72-f31826cb2e78" providerId="ADAL" clId="{C46238E5-E9BC-4D81-AAAF-909F9E487599}" dt="2023-12-04T09:28:48.949" v="344" actId="20577"/>
        <pc:sldMkLst>
          <pc:docMk/>
          <pc:sldMk cId="3540396738" sldId="287"/>
        </pc:sldMkLst>
        <pc:spChg chg="mod">
          <ac:chgData name="Alison Trew" userId="501ad152-89bb-4882-ac72-f31826cb2e78" providerId="ADAL" clId="{C46238E5-E9BC-4D81-AAAF-909F9E487599}" dt="2023-12-04T09:28:48.949" v="344" actId="20577"/>
          <ac:spMkLst>
            <pc:docMk/>
            <pc:sldMk cId="3540396738" sldId="287"/>
            <ac:spMk id="7" creationId="{BEDE4313-4B3A-2951-4C5E-ADF9147075D1}"/>
          </ac:spMkLst>
        </pc:spChg>
      </pc:sldChg>
      <pc:sldChg chg="delSp modSp mod modNotesTx">
        <pc:chgData name="Alison Trew" userId="501ad152-89bb-4882-ac72-f31826cb2e78" providerId="ADAL" clId="{C46238E5-E9BC-4D81-AAAF-909F9E487599}" dt="2023-12-07T11:49:44.032" v="348" actId="20577"/>
        <pc:sldMkLst>
          <pc:docMk/>
          <pc:sldMk cId="2098176612" sldId="288"/>
        </pc:sldMkLst>
        <pc:spChg chg="mod">
          <ac:chgData name="Alison Trew" userId="501ad152-89bb-4882-ac72-f31826cb2e78" providerId="ADAL" clId="{C46238E5-E9BC-4D81-AAAF-909F9E487599}" dt="2023-11-30T16:29:29.557" v="158" actId="1076"/>
          <ac:spMkLst>
            <pc:docMk/>
            <pc:sldMk cId="2098176612" sldId="288"/>
            <ac:spMk id="5" creationId="{54655FA9-427B-F18A-99D8-EB4EB5367595}"/>
          </ac:spMkLst>
        </pc:spChg>
        <pc:picChg chg="mod">
          <ac:chgData name="Alison Trew" userId="501ad152-89bb-4882-ac72-f31826cb2e78" providerId="ADAL" clId="{C46238E5-E9BC-4D81-AAAF-909F9E487599}" dt="2023-11-30T16:29:34.507" v="159" actId="1076"/>
          <ac:picMkLst>
            <pc:docMk/>
            <pc:sldMk cId="2098176612" sldId="288"/>
            <ac:picMk id="11" creationId="{3EE082FD-D8A5-EDAF-1973-C77E08707AB6}"/>
          </ac:picMkLst>
        </pc:picChg>
        <pc:picChg chg="del">
          <ac:chgData name="Alison Trew" userId="501ad152-89bb-4882-ac72-f31826cb2e78" providerId="ADAL" clId="{C46238E5-E9BC-4D81-AAAF-909F9E487599}" dt="2023-11-30T16:29:09.321" v="152" actId="478"/>
          <ac:picMkLst>
            <pc:docMk/>
            <pc:sldMk cId="2098176612" sldId="288"/>
            <ac:picMk id="20" creationId="{95B6918A-2CB7-6990-08A2-C32700C3A8BF}"/>
          </ac:picMkLst>
        </pc:picChg>
        <pc:picChg chg="mod">
          <ac:chgData name="Alison Trew" userId="501ad152-89bb-4882-ac72-f31826cb2e78" providerId="ADAL" clId="{C46238E5-E9BC-4D81-AAAF-909F9E487599}" dt="2023-11-30T16:29:18.285" v="156" actId="1076"/>
          <ac:picMkLst>
            <pc:docMk/>
            <pc:sldMk cId="2098176612" sldId="288"/>
            <ac:picMk id="22" creationId="{A7F258B4-33C9-8B40-4E61-86359A5844EA}"/>
          </ac:picMkLst>
        </pc:picChg>
      </pc:sldChg>
      <pc:sldChg chg="addSp delSp modSp mod">
        <pc:chgData name="Alison Trew" userId="501ad152-89bb-4882-ac72-f31826cb2e78" providerId="ADAL" clId="{C46238E5-E9BC-4D81-AAAF-909F9E487599}" dt="2023-11-30T16:27:46.889" v="144" actId="1076"/>
        <pc:sldMkLst>
          <pc:docMk/>
          <pc:sldMk cId="3049791214" sldId="290"/>
        </pc:sldMkLst>
        <pc:spChg chg="mod">
          <ac:chgData name="Alison Trew" userId="501ad152-89bb-4882-ac72-f31826cb2e78" providerId="ADAL" clId="{C46238E5-E9BC-4D81-AAAF-909F9E487599}" dt="2023-11-30T16:27:46.889" v="144" actId="1076"/>
          <ac:spMkLst>
            <pc:docMk/>
            <pc:sldMk cId="3049791214" sldId="290"/>
            <ac:spMk id="4" creationId="{938F6923-D382-2875-2EEF-11DDDE49EC7C}"/>
          </ac:spMkLst>
        </pc:spChg>
        <pc:spChg chg="add mod">
          <ac:chgData name="Alison Trew" userId="501ad152-89bb-4882-ac72-f31826cb2e78" providerId="ADAL" clId="{C46238E5-E9BC-4D81-AAAF-909F9E487599}" dt="2023-11-30T16:27:41.923" v="143" actId="1076"/>
          <ac:spMkLst>
            <pc:docMk/>
            <pc:sldMk cId="3049791214" sldId="290"/>
            <ac:spMk id="5" creationId="{A91F5A6C-48C5-4227-15C2-B6F93C8FBDEA}"/>
          </ac:spMkLst>
        </pc:spChg>
        <pc:spChg chg="mod">
          <ac:chgData name="Alison Trew" userId="501ad152-89bb-4882-ac72-f31826cb2e78" providerId="ADAL" clId="{C46238E5-E9BC-4D81-AAAF-909F9E487599}" dt="2023-11-30T16:27:20.552" v="142" actId="20577"/>
          <ac:spMkLst>
            <pc:docMk/>
            <pc:sldMk cId="3049791214" sldId="290"/>
            <ac:spMk id="10" creationId="{FC2906FE-BCD7-B52A-A25B-04D03A5DCF38}"/>
          </ac:spMkLst>
        </pc:spChg>
        <pc:picChg chg="del mod">
          <ac:chgData name="Alison Trew" userId="501ad152-89bb-4882-ac72-f31826cb2e78" providerId="ADAL" clId="{C46238E5-E9BC-4D81-AAAF-909F9E487599}" dt="2023-11-30T16:24:58.758" v="62" actId="478"/>
          <ac:picMkLst>
            <pc:docMk/>
            <pc:sldMk cId="3049791214" sldId="290"/>
            <ac:picMk id="7" creationId="{75CF3686-CFCC-E7BC-134F-E2555A684ACA}"/>
          </ac:picMkLst>
        </pc:picChg>
      </pc:sldChg>
      <pc:sldChg chg="addSp delSp modSp mod">
        <pc:chgData name="Alison Trew" userId="501ad152-89bb-4882-ac72-f31826cb2e78" providerId="ADAL" clId="{C46238E5-E9BC-4D81-AAAF-909F9E487599}" dt="2023-11-30T16:40:00.546" v="342" actId="1076"/>
        <pc:sldMkLst>
          <pc:docMk/>
          <pc:sldMk cId="2457490618" sldId="294"/>
        </pc:sldMkLst>
        <pc:spChg chg="mod">
          <ac:chgData name="Alison Trew" userId="501ad152-89bb-4882-ac72-f31826cb2e78" providerId="ADAL" clId="{C46238E5-E9BC-4D81-AAAF-909F9E487599}" dt="2023-11-30T16:40:00.546" v="342" actId="1076"/>
          <ac:spMkLst>
            <pc:docMk/>
            <pc:sldMk cId="2457490618" sldId="294"/>
            <ac:spMk id="7" creationId="{DD89CAB2-35E6-4495-B69C-E4B815DD3A0D}"/>
          </ac:spMkLst>
        </pc:spChg>
        <pc:spChg chg="add mod">
          <ac:chgData name="Alison Trew" userId="501ad152-89bb-4882-ac72-f31826cb2e78" providerId="ADAL" clId="{C46238E5-E9BC-4D81-AAAF-909F9E487599}" dt="2023-11-30T16:32:41.687" v="194" actId="1076"/>
          <ac:spMkLst>
            <pc:docMk/>
            <pc:sldMk cId="2457490618" sldId="294"/>
            <ac:spMk id="11" creationId="{88DE294F-76B4-1455-69BB-CD90FB5FC28B}"/>
          </ac:spMkLst>
        </pc:spChg>
        <pc:spChg chg="add mod">
          <ac:chgData name="Alison Trew" userId="501ad152-89bb-4882-ac72-f31826cb2e78" providerId="ADAL" clId="{C46238E5-E9BC-4D81-AAAF-909F9E487599}" dt="2023-11-30T16:34:16.413" v="247" actId="1076"/>
          <ac:spMkLst>
            <pc:docMk/>
            <pc:sldMk cId="2457490618" sldId="294"/>
            <ac:spMk id="14" creationId="{6D3976C6-B5C9-6FB1-7558-8693E159ACE7}"/>
          </ac:spMkLst>
        </pc:spChg>
        <pc:spChg chg="add mod">
          <ac:chgData name="Alison Trew" userId="501ad152-89bb-4882-ac72-f31826cb2e78" providerId="ADAL" clId="{C46238E5-E9BC-4D81-AAAF-909F9E487599}" dt="2023-11-30T16:39:00.078" v="323" actId="1076"/>
          <ac:spMkLst>
            <pc:docMk/>
            <pc:sldMk cId="2457490618" sldId="294"/>
            <ac:spMk id="21" creationId="{75D46F45-E0CE-F37F-6D5E-8E0D6A290122}"/>
          </ac:spMkLst>
        </pc:spChg>
        <pc:spChg chg="add mod">
          <ac:chgData name="Alison Trew" userId="501ad152-89bb-4882-ac72-f31826cb2e78" providerId="ADAL" clId="{C46238E5-E9BC-4D81-AAAF-909F9E487599}" dt="2023-11-30T16:34:00.463" v="244" actId="1076"/>
          <ac:spMkLst>
            <pc:docMk/>
            <pc:sldMk cId="2457490618" sldId="294"/>
            <ac:spMk id="26" creationId="{77EE93C9-40E2-1645-9792-444A85D38044}"/>
          </ac:spMkLst>
        </pc:spChg>
        <pc:spChg chg="add mod">
          <ac:chgData name="Alison Trew" userId="501ad152-89bb-4882-ac72-f31826cb2e78" providerId="ADAL" clId="{C46238E5-E9BC-4D81-AAAF-909F9E487599}" dt="2023-11-30T16:34:27.619" v="249" actId="1076"/>
          <ac:spMkLst>
            <pc:docMk/>
            <pc:sldMk cId="2457490618" sldId="294"/>
            <ac:spMk id="28" creationId="{1C2C6F44-1C18-4F14-92C8-223D39F48E35}"/>
          </ac:spMkLst>
        </pc:spChg>
        <pc:spChg chg="add mod">
          <ac:chgData name="Alison Trew" userId="501ad152-89bb-4882-ac72-f31826cb2e78" providerId="ADAL" clId="{C46238E5-E9BC-4D81-AAAF-909F9E487599}" dt="2023-11-30T16:39:12.439" v="325" actId="1076"/>
          <ac:spMkLst>
            <pc:docMk/>
            <pc:sldMk cId="2457490618" sldId="294"/>
            <ac:spMk id="31" creationId="{330FF4A3-02B7-3034-8BD6-D50546D6B3B9}"/>
          </ac:spMkLst>
        </pc:spChg>
        <pc:spChg chg="add mod">
          <ac:chgData name="Alison Trew" userId="501ad152-89bb-4882-ac72-f31826cb2e78" providerId="ADAL" clId="{C46238E5-E9BC-4D81-AAAF-909F9E487599}" dt="2023-11-30T16:38:56.521" v="322" actId="1076"/>
          <ac:spMkLst>
            <pc:docMk/>
            <pc:sldMk cId="2457490618" sldId="294"/>
            <ac:spMk id="32" creationId="{AAEB11DD-1F6C-2AD7-5352-F93204F9D792}"/>
          </ac:spMkLst>
        </pc:spChg>
        <pc:grpChg chg="del mod">
          <ac:chgData name="Alison Trew" userId="501ad152-89bb-4882-ac72-f31826cb2e78" providerId="ADAL" clId="{C46238E5-E9BC-4D81-AAAF-909F9E487599}" dt="2023-11-30T16:32:05.042" v="188" actId="478"/>
          <ac:grpSpMkLst>
            <pc:docMk/>
            <pc:sldMk cId="2457490618" sldId="294"/>
            <ac:grpSpMk id="25" creationId="{46E85BB9-C36E-AED5-371B-9A633C6D25A6}"/>
          </ac:grpSpMkLst>
        </pc:grpChg>
        <pc:picChg chg="del">
          <ac:chgData name="Alison Trew" userId="501ad152-89bb-4882-ac72-f31826cb2e78" providerId="ADAL" clId="{C46238E5-E9BC-4D81-AAAF-909F9E487599}" dt="2023-11-30T16:28:44.170" v="148" actId="478"/>
          <ac:picMkLst>
            <pc:docMk/>
            <pc:sldMk cId="2457490618" sldId="294"/>
            <ac:picMk id="2" creationId="{623EF15C-F614-0384-8AAB-93402C7FAF9F}"/>
          </ac:picMkLst>
        </pc:picChg>
        <pc:picChg chg="del">
          <ac:chgData name="Alison Trew" userId="501ad152-89bb-4882-ac72-f31826cb2e78" providerId="ADAL" clId="{C46238E5-E9BC-4D81-AAAF-909F9E487599}" dt="2023-11-30T16:28:41.282" v="146" actId="478"/>
          <ac:picMkLst>
            <pc:docMk/>
            <pc:sldMk cId="2457490618" sldId="294"/>
            <ac:picMk id="3" creationId="{87E129B9-6EA9-EB5C-DBA7-35FEE999D01D}"/>
          </ac:picMkLst>
        </pc:picChg>
        <pc:picChg chg="mod">
          <ac:chgData name="Alison Trew" userId="501ad152-89bb-4882-ac72-f31826cb2e78" providerId="ADAL" clId="{C46238E5-E9BC-4D81-AAAF-909F9E487599}" dt="2023-11-30T16:39:54.346" v="341" actId="1076"/>
          <ac:picMkLst>
            <pc:docMk/>
            <pc:sldMk cId="2457490618" sldId="294"/>
            <ac:picMk id="4" creationId="{7A47E3D3-964F-7262-A609-5F40CB680F3B}"/>
          </ac:picMkLst>
        </pc:picChg>
        <pc:picChg chg="add mod">
          <ac:chgData name="Alison Trew" userId="501ad152-89bb-4882-ac72-f31826cb2e78" providerId="ADAL" clId="{C46238E5-E9BC-4D81-AAAF-909F9E487599}" dt="2023-11-30T16:32:43.769" v="195" actId="1076"/>
          <ac:picMkLst>
            <pc:docMk/>
            <pc:sldMk cId="2457490618" sldId="294"/>
            <ac:picMk id="5" creationId="{FF3B39EB-DB85-9A85-6E7D-DB432834067B}"/>
          </ac:picMkLst>
        </pc:picChg>
        <pc:picChg chg="mod">
          <ac:chgData name="Alison Trew" userId="501ad152-89bb-4882-ac72-f31826cb2e78" providerId="ADAL" clId="{C46238E5-E9BC-4D81-AAAF-909F9E487599}" dt="2023-11-30T16:39:50.596" v="340" actId="1076"/>
          <ac:picMkLst>
            <pc:docMk/>
            <pc:sldMk cId="2457490618" sldId="294"/>
            <ac:picMk id="6" creationId="{4177EF66-2599-A063-D0D2-C8A58BF430F5}"/>
          </ac:picMkLst>
        </pc:picChg>
        <pc:picChg chg="del">
          <ac:chgData name="Alison Trew" userId="501ad152-89bb-4882-ac72-f31826cb2e78" providerId="ADAL" clId="{C46238E5-E9BC-4D81-AAAF-909F9E487599}" dt="2023-11-30T16:28:42.602" v="147" actId="478"/>
          <ac:picMkLst>
            <pc:docMk/>
            <pc:sldMk cId="2457490618" sldId="294"/>
            <ac:picMk id="9" creationId="{E188073E-3C71-6776-76E3-810CD9E23E46}"/>
          </ac:picMkLst>
        </pc:picChg>
        <pc:picChg chg="del">
          <ac:chgData name="Alison Trew" userId="501ad152-89bb-4882-ac72-f31826cb2e78" providerId="ADAL" clId="{C46238E5-E9BC-4D81-AAAF-909F9E487599}" dt="2023-11-30T16:28:39.863" v="145" actId="478"/>
          <ac:picMkLst>
            <pc:docMk/>
            <pc:sldMk cId="2457490618" sldId="294"/>
            <ac:picMk id="10" creationId="{8A7DC846-3C6D-34CF-DA99-13F1B23606B0}"/>
          </ac:picMkLst>
        </pc:picChg>
        <pc:picChg chg="del">
          <ac:chgData name="Alison Trew" userId="501ad152-89bb-4882-ac72-f31826cb2e78" providerId="ADAL" clId="{C46238E5-E9BC-4D81-AAAF-909F9E487599}" dt="2023-11-30T16:32:06.585" v="189" actId="478"/>
          <ac:picMkLst>
            <pc:docMk/>
            <pc:sldMk cId="2457490618" sldId="294"/>
            <ac:picMk id="27" creationId="{E8D936E7-CFB0-1256-063D-7BEEB1D6CA2D}"/>
          </ac:picMkLst>
        </pc:picChg>
        <pc:picChg chg="add mod">
          <ac:chgData name="Alison Trew" userId="501ad152-89bb-4882-ac72-f31826cb2e78" providerId="ADAL" clId="{C46238E5-E9BC-4D81-AAAF-909F9E487599}" dt="2023-11-30T16:39:18.399" v="327" actId="1076"/>
          <ac:picMkLst>
            <pc:docMk/>
            <pc:sldMk cId="2457490618" sldId="294"/>
            <ac:picMk id="30" creationId="{DEC36BF9-44F0-6F84-B321-39B40ECB835A}"/>
          </ac:picMkLst>
        </pc:picChg>
        <pc:picChg chg="add del mod">
          <ac:chgData name="Alison Trew" userId="501ad152-89bb-4882-ac72-f31826cb2e78" providerId="ADAL" clId="{C46238E5-E9BC-4D81-AAAF-909F9E487599}" dt="2023-11-30T16:38:32.875" v="314" actId="478"/>
          <ac:picMkLst>
            <pc:docMk/>
            <pc:sldMk cId="2457490618" sldId="294"/>
            <ac:picMk id="34" creationId="{5E816773-5E88-AB13-4F46-B723864DBD32}"/>
          </ac:picMkLst>
        </pc:picChg>
        <pc:picChg chg="add mod">
          <ac:chgData name="Alison Trew" userId="501ad152-89bb-4882-ac72-f31826cb2e78" providerId="ADAL" clId="{C46238E5-E9BC-4D81-AAAF-909F9E487599}" dt="2023-11-30T16:38:50.182" v="321" actId="1076"/>
          <ac:picMkLst>
            <pc:docMk/>
            <pc:sldMk cId="2457490618" sldId="294"/>
            <ac:picMk id="36" creationId="{58D2479D-CD6A-E877-AD44-B3570CBB30EE}"/>
          </ac:picMkLst>
        </pc:picChg>
      </pc:sldChg>
      <pc:sldChg chg="del">
        <pc:chgData name="Alison Trew" userId="501ad152-89bb-4882-ac72-f31826cb2e78" providerId="ADAL" clId="{C46238E5-E9BC-4D81-AAAF-909F9E487599}" dt="2023-11-30T16:30:36.665" v="170" actId="47"/>
        <pc:sldMkLst>
          <pc:docMk/>
          <pc:sldMk cId="1951167025" sldId="298"/>
        </pc:sldMkLst>
      </pc:sldChg>
      <pc:sldChg chg="addSp modSp mod">
        <pc:chgData name="Alison Trew" userId="501ad152-89bb-4882-ac72-f31826cb2e78" providerId="ADAL" clId="{C46238E5-E9BC-4D81-AAAF-909F9E487599}" dt="2023-11-30T16:31:20.015" v="187" actId="1076"/>
        <pc:sldMkLst>
          <pc:docMk/>
          <pc:sldMk cId="3730130736" sldId="300"/>
        </pc:sldMkLst>
        <pc:spChg chg="add mod">
          <ac:chgData name="Alison Trew" userId="501ad152-89bb-4882-ac72-f31826cb2e78" providerId="ADAL" clId="{C46238E5-E9BC-4D81-AAAF-909F9E487599}" dt="2023-11-30T16:31:20.015" v="187" actId="1076"/>
          <ac:spMkLst>
            <pc:docMk/>
            <pc:sldMk cId="3730130736" sldId="300"/>
            <ac:spMk id="3" creationId="{2C017EE8-0686-EBAA-5D19-92C2E59F9097}"/>
          </ac:spMkLst>
        </pc:spChg>
        <pc:spChg chg="mod">
          <ac:chgData name="Alison Trew" userId="501ad152-89bb-4882-ac72-f31826cb2e78" providerId="ADAL" clId="{C46238E5-E9BC-4D81-AAAF-909F9E487599}" dt="2023-11-30T16:31:18.557" v="186" actId="1076"/>
          <ac:spMkLst>
            <pc:docMk/>
            <pc:sldMk cId="3730130736" sldId="300"/>
            <ac:spMk id="5" creationId="{5942FA05-32CF-E12F-7D17-91C90D03B0B7}"/>
          </ac:spMkLst>
        </pc:spChg>
      </pc:sldChg>
    </pc:docChg>
  </pc:docChgLst>
  <pc:docChgLst>
    <pc:chgData name="Paula Montero" userId="S::paula.montero@pstt.org.uk::9c82981b-9b26-4f56-a06f-e948bb469f68" providerId="AD" clId="Web-{820AE894-CCC6-2C46-68F0-F940CCDD821F}"/>
    <pc:docChg chg="delSld modSld">
      <pc:chgData name="Paula Montero" userId="S::paula.montero@pstt.org.uk::9c82981b-9b26-4f56-a06f-e948bb469f68" providerId="AD" clId="Web-{820AE894-CCC6-2C46-68F0-F940CCDD821F}" dt="2023-11-28T13:57:48.671" v="63"/>
      <pc:docMkLst>
        <pc:docMk/>
      </pc:docMkLst>
      <pc:sldChg chg="del">
        <pc:chgData name="Paula Montero" userId="S::paula.montero@pstt.org.uk::9c82981b-9b26-4f56-a06f-e948bb469f68" providerId="AD" clId="Web-{820AE894-CCC6-2C46-68F0-F940CCDD821F}" dt="2023-11-28T13:57:48.671" v="63"/>
        <pc:sldMkLst>
          <pc:docMk/>
          <pc:sldMk cId="3673086669" sldId="284"/>
        </pc:sldMkLst>
      </pc:sldChg>
      <pc:sldChg chg="modSp">
        <pc:chgData name="Paula Montero" userId="S::paula.montero@pstt.org.uk::9c82981b-9b26-4f56-a06f-e948bb469f68" providerId="AD" clId="Web-{820AE894-CCC6-2C46-68F0-F940CCDD821F}" dt="2023-11-28T13:54:39.134" v="1" actId="14100"/>
        <pc:sldMkLst>
          <pc:docMk/>
          <pc:sldMk cId="2138340573" sldId="286"/>
        </pc:sldMkLst>
        <pc:spChg chg="mod">
          <ac:chgData name="Paula Montero" userId="S::paula.montero@pstt.org.uk::9c82981b-9b26-4f56-a06f-e948bb469f68" providerId="AD" clId="Web-{820AE894-CCC6-2C46-68F0-F940CCDD821F}" dt="2023-11-28T13:54:39.134" v="1" actId="14100"/>
          <ac:spMkLst>
            <pc:docMk/>
            <pc:sldMk cId="2138340573" sldId="286"/>
            <ac:spMk id="9" creationId="{BFF0E965-B63A-5AEE-AEF9-B461598CAE7F}"/>
          </ac:spMkLst>
        </pc:spChg>
      </pc:sldChg>
      <pc:sldChg chg="modSp">
        <pc:chgData name="Paula Montero" userId="S::paula.montero@pstt.org.uk::9c82981b-9b26-4f56-a06f-e948bb469f68" providerId="AD" clId="Web-{820AE894-CCC6-2C46-68F0-F940CCDD821F}" dt="2023-11-28T13:55:06.025" v="3"/>
        <pc:sldMkLst>
          <pc:docMk/>
          <pc:sldMk cId="2593810993" sldId="292"/>
        </pc:sldMkLst>
        <pc:spChg chg="mod">
          <ac:chgData name="Paula Montero" userId="S::paula.montero@pstt.org.uk::9c82981b-9b26-4f56-a06f-e948bb469f68" providerId="AD" clId="Web-{820AE894-CCC6-2C46-68F0-F940CCDD821F}" dt="2023-11-28T13:55:06.025" v="3"/>
          <ac:spMkLst>
            <pc:docMk/>
            <pc:sldMk cId="2593810993" sldId="292"/>
            <ac:spMk id="18" creationId="{F22CC43C-FF0F-9EDC-E1B4-AC3E870A2111}"/>
          </ac:spMkLst>
        </pc:spChg>
      </pc:sldChg>
      <pc:sldChg chg="modSp">
        <pc:chgData name="Paula Montero" userId="S::paula.montero@pstt.org.uk::9c82981b-9b26-4f56-a06f-e948bb469f68" providerId="AD" clId="Web-{820AE894-CCC6-2C46-68F0-F940CCDD821F}" dt="2023-11-28T13:56:54.779" v="59"/>
        <pc:sldMkLst>
          <pc:docMk/>
          <pc:sldMk cId="2457490618" sldId="294"/>
        </pc:sldMkLst>
        <pc:spChg chg="mod">
          <ac:chgData name="Paula Montero" userId="S::paula.montero@pstt.org.uk::9c82981b-9b26-4f56-a06f-e948bb469f68" providerId="AD" clId="Web-{820AE894-CCC6-2C46-68F0-F940CCDD821F}" dt="2023-11-28T13:56:39.872" v="56"/>
          <ac:spMkLst>
            <pc:docMk/>
            <pc:sldMk cId="2457490618" sldId="294"/>
            <ac:spMk id="13" creationId="{C2773BF3-E5F9-E463-DC57-F58E58DC93F3}"/>
          </ac:spMkLst>
        </pc:spChg>
        <pc:spChg chg="mod">
          <ac:chgData name="Paula Montero" userId="S::paula.montero@pstt.org.uk::9c82981b-9b26-4f56-a06f-e948bb469f68" providerId="AD" clId="Web-{820AE894-CCC6-2C46-68F0-F940CCDD821F}" dt="2023-11-28T13:56:39.872" v="55"/>
          <ac:spMkLst>
            <pc:docMk/>
            <pc:sldMk cId="2457490618" sldId="294"/>
            <ac:spMk id="15" creationId="{534E7EFF-EDD8-0CE5-37C0-12CE93EDE233}"/>
          </ac:spMkLst>
        </pc:spChg>
        <pc:spChg chg="mod">
          <ac:chgData name="Paula Montero" userId="S::paula.montero@pstt.org.uk::9c82981b-9b26-4f56-a06f-e948bb469f68" providerId="AD" clId="Web-{820AE894-CCC6-2C46-68F0-F940CCDD821F}" dt="2023-11-28T13:56:39.872" v="54"/>
          <ac:spMkLst>
            <pc:docMk/>
            <pc:sldMk cId="2457490618" sldId="294"/>
            <ac:spMk id="16" creationId="{C33652D0-EBB3-C564-1F2F-F18BD3C5AFB3}"/>
          </ac:spMkLst>
        </pc:spChg>
        <pc:spChg chg="mod">
          <ac:chgData name="Paula Montero" userId="S::paula.montero@pstt.org.uk::9c82981b-9b26-4f56-a06f-e948bb469f68" providerId="AD" clId="Web-{820AE894-CCC6-2C46-68F0-F940CCDD821F}" dt="2023-11-28T13:56:39.872" v="53"/>
          <ac:spMkLst>
            <pc:docMk/>
            <pc:sldMk cId="2457490618" sldId="294"/>
            <ac:spMk id="17" creationId="{8718D2E5-A34C-4A2B-212D-5A8B2A5DC9DF}"/>
          </ac:spMkLst>
        </pc:spChg>
        <pc:spChg chg="mod">
          <ac:chgData name="Paula Montero" userId="S::paula.montero@pstt.org.uk::9c82981b-9b26-4f56-a06f-e948bb469f68" providerId="AD" clId="Web-{820AE894-CCC6-2C46-68F0-F940CCDD821F}" dt="2023-11-28T13:56:39.872" v="52"/>
          <ac:spMkLst>
            <pc:docMk/>
            <pc:sldMk cId="2457490618" sldId="294"/>
            <ac:spMk id="18" creationId="{2FEC1A4C-20F2-3BE7-60CA-CE44FB7E37E5}"/>
          </ac:spMkLst>
        </pc:spChg>
        <pc:spChg chg="mod">
          <ac:chgData name="Paula Montero" userId="S::paula.montero@pstt.org.uk::9c82981b-9b26-4f56-a06f-e948bb469f68" providerId="AD" clId="Web-{820AE894-CCC6-2C46-68F0-F940CCDD821F}" dt="2023-11-28T13:56:39.872" v="48"/>
          <ac:spMkLst>
            <pc:docMk/>
            <pc:sldMk cId="2457490618" sldId="294"/>
            <ac:spMk id="23" creationId="{B0AD3447-E3AE-2FE1-FEC7-15C8F38F1FF6}"/>
          </ac:spMkLst>
        </pc:spChg>
        <pc:picChg chg="mod">
          <ac:chgData name="Paula Montero" userId="S::paula.montero@pstt.org.uk::9c82981b-9b26-4f56-a06f-e948bb469f68" providerId="AD" clId="Web-{820AE894-CCC6-2C46-68F0-F940CCDD821F}" dt="2023-11-28T13:56:39.872" v="57"/>
          <ac:picMkLst>
            <pc:docMk/>
            <pc:sldMk cId="2457490618" sldId="294"/>
            <ac:picMk id="12" creationId="{A40C4797-D353-5B13-C107-989D6B1AC9F7}"/>
          </ac:picMkLst>
        </pc:picChg>
        <pc:picChg chg="mod">
          <ac:chgData name="Paula Montero" userId="S::paula.montero@pstt.org.uk::9c82981b-9b26-4f56-a06f-e948bb469f68" providerId="AD" clId="Web-{820AE894-CCC6-2C46-68F0-F940CCDD821F}" dt="2023-11-28T13:56:39.872" v="51"/>
          <ac:picMkLst>
            <pc:docMk/>
            <pc:sldMk cId="2457490618" sldId="294"/>
            <ac:picMk id="19" creationId="{0B6E5C28-98F1-BA09-3453-4579469D2AC4}"/>
          </ac:picMkLst>
        </pc:picChg>
        <pc:picChg chg="mod">
          <ac:chgData name="Paula Montero" userId="S::paula.montero@pstt.org.uk::9c82981b-9b26-4f56-a06f-e948bb469f68" providerId="AD" clId="Web-{820AE894-CCC6-2C46-68F0-F940CCDD821F}" dt="2023-11-28T13:56:39.872" v="50"/>
          <ac:picMkLst>
            <pc:docMk/>
            <pc:sldMk cId="2457490618" sldId="294"/>
            <ac:picMk id="20" creationId="{F1D1EF8F-087D-C532-A895-82719A4F6505}"/>
          </ac:picMkLst>
        </pc:picChg>
        <pc:picChg chg="mod">
          <ac:chgData name="Paula Montero" userId="S::paula.montero@pstt.org.uk::9c82981b-9b26-4f56-a06f-e948bb469f68" providerId="AD" clId="Web-{820AE894-CCC6-2C46-68F0-F940CCDD821F}" dt="2023-11-28T13:56:39.872" v="49"/>
          <ac:picMkLst>
            <pc:docMk/>
            <pc:sldMk cId="2457490618" sldId="294"/>
            <ac:picMk id="22" creationId="{B4B24EF2-3711-E7B5-1907-0BB6C3051F2D}"/>
          </ac:picMkLst>
        </pc:picChg>
        <pc:picChg chg="mod">
          <ac:chgData name="Paula Montero" userId="S::paula.montero@pstt.org.uk::9c82981b-9b26-4f56-a06f-e948bb469f68" providerId="AD" clId="Web-{820AE894-CCC6-2C46-68F0-F940CCDD821F}" dt="2023-11-28T13:56:54.779" v="59"/>
          <ac:picMkLst>
            <pc:docMk/>
            <pc:sldMk cId="2457490618" sldId="294"/>
            <ac:picMk id="24" creationId="{54475E8F-C79E-31ED-3CE8-8C88341736CD}"/>
          </ac:picMkLst>
        </pc:picChg>
      </pc:sldChg>
      <pc:sldChg chg="modSp">
        <pc:chgData name="Paula Montero" userId="S::paula.montero@pstt.org.uk::9c82981b-9b26-4f56-a06f-e948bb469f68" providerId="AD" clId="Web-{820AE894-CCC6-2C46-68F0-F940CCDD821F}" dt="2023-11-28T13:57:41.311" v="62" actId="20577"/>
        <pc:sldMkLst>
          <pc:docMk/>
          <pc:sldMk cId="4164824233" sldId="297"/>
        </pc:sldMkLst>
        <pc:spChg chg="mod">
          <ac:chgData name="Paula Montero" userId="S::paula.montero@pstt.org.uk::9c82981b-9b26-4f56-a06f-e948bb469f68" providerId="AD" clId="Web-{820AE894-CCC6-2C46-68F0-F940CCDD821F}" dt="2023-11-28T13:57:41.311" v="62" actId="20577"/>
          <ac:spMkLst>
            <pc:docMk/>
            <pc:sldMk cId="4164824233" sldId="297"/>
            <ac:spMk id="5" creationId="{8DDA5A8F-916F-4B0A-89B9-F55C61E55418}"/>
          </ac:spMkLst>
        </pc:spChg>
      </pc:sldChg>
    </pc:docChg>
  </pc:docChgLst>
  <pc:docChgLst>
    <pc:chgData name="Paula Montero" userId="S::paula.montero@pstt.org.uk::9c82981b-9b26-4f56-a06f-e948bb469f68" providerId="AD" clId="Web-{37BE957A-3ED2-73B5-6784-BDEA92EACBFD}"/>
    <pc:docChg chg="modSld">
      <pc:chgData name="Paula Montero" userId="S::paula.montero@pstt.org.uk::9c82981b-9b26-4f56-a06f-e948bb469f68" providerId="AD" clId="Web-{37BE957A-3ED2-73B5-6784-BDEA92EACBFD}" dt="2023-11-28T14:56:08.517" v="30"/>
      <pc:docMkLst>
        <pc:docMk/>
      </pc:docMkLst>
      <pc:sldChg chg="modNotes">
        <pc:chgData name="Paula Montero" userId="S::paula.montero@pstt.org.uk::9c82981b-9b26-4f56-a06f-e948bb469f68" providerId="AD" clId="Web-{37BE957A-3ED2-73B5-6784-BDEA92EACBFD}" dt="2023-11-28T14:54:13.244" v="3"/>
        <pc:sldMkLst>
          <pc:docMk/>
          <pc:sldMk cId="2138340573" sldId="286"/>
        </pc:sldMkLst>
      </pc:sldChg>
      <pc:sldChg chg="modNotes">
        <pc:chgData name="Paula Montero" userId="S::paula.montero@pstt.org.uk::9c82981b-9b26-4f56-a06f-e948bb469f68" providerId="AD" clId="Web-{37BE957A-3ED2-73B5-6784-BDEA92EACBFD}" dt="2023-11-28T14:54:02.978" v="1"/>
        <pc:sldMkLst>
          <pc:docMk/>
          <pc:sldMk cId="2098176612" sldId="288"/>
        </pc:sldMkLst>
      </pc:sldChg>
      <pc:sldChg chg="modNotes">
        <pc:chgData name="Paula Montero" userId="S::paula.montero@pstt.org.uk::9c82981b-9b26-4f56-a06f-e948bb469f68" providerId="AD" clId="Web-{37BE957A-3ED2-73B5-6784-BDEA92EACBFD}" dt="2023-11-28T14:54:47.574" v="8"/>
        <pc:sldMkLst>
          <pc:docMk/>
          <pc:sldMk cId="3049791214" sldId="290"/>
        </pc:sldMkLst>
      </pc:sldChg>
      <pc:sldChg chg="modNotes">
        <pc:chgData name="Paula Montero" userId="S::paula.montero@pstt.org.uk::9c82981b-9b26-4f56-a06f-e948bb469f68" providerId="AD" clId="Web-{37BE957A-3ED2-73B5-6784-BDEA92EACBFD}" dt="2023-11-28T14:54:56.309" v="10"/>
        <pc:sldMkLst>
          <pc:docMk/>
          <pc:sldMk cId="4189063432" sldId="291"/>
        </pc:sldMkLst>
      </pc:sldChg>
      <pc:sldChg chg="modNotes">
        <pc:chgData name="Paula Montero" userId="S::paula.montero@pstt.org.uk::9c82981b-9b26-4f56-a06f-e948bb469f68" providerId="AD" clId="Web-{37BE957A-3ED2-73B5-6784-BDEA92EACBFD}" dt="2023-11-28T14:55:10.607" v="14"/>
        <pc:sldMkLst>
          <pc:docMk/>
          <pc:sldMk cId="2593810993" sldId="292"/>
        </pc:sldMkLst>
      </pc:sldChg>
      <pc:sldChg chg="modNotes">
        <pc:chgData name="Paula Montero" userId="S::paula.montero@pstt.org.uk::9c82981b-9b26-4f56-a06f-e948bb469f68" providerId="AD" clId="Web-{37BE957A-3ED2-73B5-6784-BDEA92EACBFD}" dt="2023-11-28T14:55:14.451" v="17"/>
        <pc:sldMkLst>
          <pc:docMk/>
          <pc:sldMk cId="331115199" sldId="293"/>
        </pc:sldMkLst>
      </pc:sldChg>
      <pc:sldChg chg="modNotes">
        <pc:chgData name="Paula Montero" userId="S::paula.montero@pstt.org.uk::9c82981b-9b26-4f56-a06f-e948bb469f68" providerId="AD" clId="Web-{37BE957A-3ED2-73B5-6784-BDEA92EACBFD}" dt="2023-11-28T14:55:50.891" v="23"/>
        <pc:sldMkLst>
          <pc:docMk/>
          <pc:sldMk cId="2457490618" sldId="294"/>
        </pc:sldMkLst>
      </pc:sldChg>
      <pc:sldChg chg="modNotes">
        <pc:chgData name="Paula Montero" userId="S::paula.montero@pstt.org.uk::9c82981b-9b26-4f56-a06f-e948bb469f68" providerId="AD" clId="Web-{37BE957A-3ED2-73B5-6784-BDEA92EACBFD}" dt="2023-11-28T14:55:56.797" v="28"/>
        <pc:sldMkLst>
          <pc:docMk/>
          <pc:sldMk cId="192586027" sldId="295"/>
        </pc:sldMkLst>
      </pc:sldChg>
      <pc:sldChg chg="modNotes">
        <pc:chgData name="Paula Montero" userId="S::paula.montero@pstt.org.uk::9c82981b-9b26-4f56-a06f-e948bb469f68" providerId="AD" clId="Web-{37BE957A-3ED2-73B5-6784-BDEA92EACBFD}" dt="2023-11-28T14:56:08.517" v="30"/>
        <pc:sldMkLst>
          <pc:docMk/>
          <pc:sldMk cId="3268469047" sldId="299"/>
        </pc:sldMkLst>
      </pc:sldChg>
    </pc:docChg>
  </pc:docChgLst>
  <pc:docChgLst>
    <pc:chgData name="Paula Montero" userId="S::paula.montero@pstt.org.uk::9c82981b-9b26-4f56-a06f-e948bb469f68" providerId="AD" clId="Web-{C0D19B09-E12D-A7AD-8AFB-8C467D8ED109}"/>
    <pc:docChg chg="addSld delSld modSld sldOrd addMainMaster">
      <pc:chgData name="Paula Montero" userId="S::paula.montero@pstt.org.uk::9c82981b-9b26-4f56-a06f-e948bb469f68" providerId="AD" clId="Web-{C0D19B09-E12D-A7AD-8AFB-8C467D8ED109}" dt="2023-11-27T14:34:03.813" v="603"/>
      <pc:docMkLst>
        <pc:docMk/>
      </pc:docMkLst>
      <pc:sldChg chg="del">
        <pc:chgData name="Paula Montero" userId="S::paula.montero@pstt.org.uk::9c82981b-9b26-4f56-a06f-e948bb469f68" providerId="AD" clId="Web-{C0D19B09-E12D-A7AD-8AFB-8C467D8ED109}" dt="2023-11-27T11:56:13.990" v="210"/>
        <pc:sldMkLst>
          <pc:docMk/>
          <pc:sldMk cId="4121939817" sldId="257"/>
        </pc:sldMkLst>
      </pc:sldChg>
      <pc:sldChg chg="modSp del ord">
        <pc:chgData name="Paula Montero" userId="S::paula.montero@pstt.org.uk::9c82981b-9b26-4f56-a06f-e948bb469f68" providerId="AD" clId="Web-{C0D19B09-E12D-A7AD-8AFB-8C467D8ED109}" dt="2023-11-27T12:03:50.033" v="251"/>
        <pc:sldMkLst>
          <pc:docMk/>
          <pc:sldMk cId="2511030441" sldId="258"/>
        </pc:sldMkLst>
        <pc:spChg chg="mod">
          <ac:chgData name="Paula Montero" userId="S::paula.montero@pstt.org.uk::9c82981b-9b26-4f56-a06f-e948bb469f68" providerId="AD" clId="Web-{C0D19B09-E12D-A7AD-8AFB-8C467D8ED109}" dt="2023-11-27T11:56:56.976" v="218" actId="20577"/>
          <ac:spMkLst>
            <pc:docMk/>
            <pc:sldMk cId="2511030441" sldId="258"/>
            <ac:spMk id="3" creationId="{387EA7EA-C253-4843-BCD9-2C61863FFCA0}"/>
          </ac:spMkLst>
        </pc:spChg>
      </pc:sldChg>
      <pc:sldChg chg="del">
        <pc:chgData name="Paula Montero" userId="S::paula.montero@pstt.org.uk::9c82981b-9b26-4f56-a06f-e948bb469f68" providerId="AD" clId="Web-{C0D19B09-E12D-A7AD-8AFB-8C467D8ED109}" dt="2023-11-27T12:05:11.426" v="258"/>
        <pc:sldMkLst>
          <pc:docMk/>
          <pc:sldMk cId="3833598956" sldId="259"/>
        </pc:sldMkLst>
      </pc:sldChg>
      <pc:sldChg chg="del">
        <pc:chgData name="Paula Montero" userId="S::paula.montero@pstt.org.uk::9c82981b-9b26-4f56-a06f-e948bb469f68" providerId="AD" clId="Web-{C0D19B09-E12D-A7AD-8AFB-8C467D8ED109}" dt="2023-11-24T16:37:58.194" v="171"/>
        <pc:sldMkLst>
          <pc:docMk/>
          <pc:sldMk cId="2457490618" sldId="260"/>
        </pc:sldMkLst>
      </pc:sldChg>
      <pc:sldChg chg="addSp modSp del">
        <pc:chgData name="Paula Montero" userId="S::paula.montero@pstt.org.uk::9c82981b-9b26-4f56-a06f-e948bb469f68" providerId="AD" clId="Web-{C0D19B09-E12D-A7AD-8AFB-8C467D8ED109}" dt="2023-11-27T12:47:29.419" v="361"/>
        <pc:sldMkLst>
          <pc:docMk/>
          <pc:sldMk cId="530489798" sldId="261"/>
        </pc:sldMkLst>
        <pc:spChg chg="add mod">
          <ac:chgData name="Paula Montero" userId="S::paula.montero@pstt.org.uk::9c82981b-9b26-4f56-a06f-e948bb469f68" providerId="AD" clId="Web-{C0D19B09-E12D-A7AD-8AFB-8C467D8ED109}" dt="2023-11-27T12:09:34.417" v="303" actId="20577"/>
          <ac:spMkLst>
            <pc:docMk/>
            <pc:sldMk cId="530489798" sldId="261"/>
            <ac:spMk id="10" creationId="{EE26993C-6C98-159B-ADB1-16908DA4B4F1}"/>
          </ac:spMkLst>
        </pc:spChg>
      </pc:sldChg>
      <pc:sldChg chg="del ord">
        <pc:chgData name="Paula Montero" userId="S::paula.montero@pstt.org.uk::9c82981b-9b26-4f56-a06f-e948bb469f68" providerId="AD" clId="Web-{C0D19B09-E12D-A7AD-8AFB-8C467D8ED109}" dt="2023-11-27T13:34:56.522" v="464"/>
        <pc:sldMkLst>
          <pc:docMk/>
          <pc:sldMk cId="3098103686" sldId="263"/>
        </pc:sldMkLst>
      </pc:sldChg>
      <pc:sldChg chg="del ord">
        <pc:chgData name="Paula Montero" userId="S::paula.montero@pstt.org.uk::9c82981b-9b26-4f56-a06f-e948bb469f68" providerId="AD" clId="Web-{C0D19B09-E12D-A7AD-8AFB-8C467D8ED109}" dt="2023-11-27T13:48:13.121" v="540"/>
        <pc:sldMkLst>
          <pc:docMk/>
          <pc:sldMk cId="199569961" sldId="264"/>
        </pc:sldMkLst>
      </pc:sldChg>
      <pc:sldChg chg="del ord">
        <pc:chgData name="Paula Montero" userId="S::paula.montero@pstt.org.uk::9c82981b-9b26-4f56-a06f-e948bb469f68" providerId="AD" clId="Web-{C0D19B09-E12D-A7AD-8AFB-8C467D8ED109}" dt="2023-11-27T14:34:03.813" v="603"/>
        <pc:sldMkLst>
          <pc:docMk/>
          <pc:sldMk cId="780145735" sldId="265"/>
        </pc:sldMkLst>
      </pc:sldChg>
      <pc:sldChg chg="del">
        <pc:chgData name="Paula Montero" userId="S::paula.montero@pstt.org.uk::9c82981b-9b26-4f56-a06f-e948bb469f68" providerId="AD" clId="Web-{C0D19B09-E12D-A7AD-8AFB-8C467D8ED109}" dt="2023-11-27T11:54:19.409" v="194"/>
        <pc:sldMkLst>
          <pc:docMk/>
          <pc:sldMk cId="1513987554" sldId="266"/>
        </pc:sldMkLst>
      </pc:sldChg>
      <pc:sldChg chg="del">
        <pc:chgData name="Paula Montero" userId="S::paula.montero@pstt.org.uk::9c82981b-9b26-4f56-a06f-e948bb469f68" providerId="AD" clId="Web-{C0D19B09-E12D-A7AD-8AFB-8C467D8ED109}" dt="2023-11-27T12:57:48.469" v="423"/>
        <pc:sldMkLst>
          <pc:docMk/>
          <pc:sldMk cId="1125326587" sldId="279"/>
        </pc:sldMkLst>
      </pc:sldChg>
      <pc:sldChg chg="del ord">
        <pc:chgData name="Paula Montero" userId="S::paula.montero@pstt.org.uk::9c82981b-9b26-4f56-a06f-e948bb469f68" providerId="AD" clId="Web-{C0D19B09-E12D-A7AD-8AFB-8C467D8ED109}" dt="2023-11-24T16:29:16.001" v="79"/>
        <pc:sldMkLst>
          <pc:docMk/>
          <pc:sldMk cId="124576855" sldId="280"/>
        </pc:sldMkLst>
      </pc:sldChg>
      <pc:sldChg chg="del ord">
        <pc:chgData name="Paula Montero" userId="S::paula.montero@pstt.org.uk::9c82981b-9b26-4f56-a06f-e948bb469f68" providerId="AD" clId="Web-{C0D19B09-E12D-A7AD-8AFB-8C467D8ED109}" dt="2023-11-27T12:52:25.037" v="411"/>
        <pc:sldMkLst>
          <pc:docMk/>
          <pc:sldMk cId="3273255738" sldId="281"/>
        </pc:sldMkLst>
      </pc:sldChg>
      <pc:sldChg chg="ord">
        <pc:chgData name="Paula Montero" userId="S::paula.montero@pstt.org.uk::9c82981b-9b26-4f56-a06f-e948bb469f68" providerId="AD" clId="Web-{C0D19B09-E12D-A7AD-8AFB-8C467D8ED109}" dt="2023-11-27T12:53:06.070" v="419"/>
        <pc:sldMkLst>
          <pc:docMk/>
          <pc:sldMk cId="3673086669" sldId="284"/>
        </pc:sldMkLst>
      </pc:sldChg>
      <pc:sldChg chg="del ord">
        <pc:chgData name="Paula Montero" userId="S::paula.montero@pstt.org.uk::9c82981b-9b26-4f56-a06f-e948bb469f68" providerId="AD" clId="Web-{C0D19B09-E12D-A7AD-8AFB-8C467D8ED109}" dt="2023-11-24T16:31:00.571" v="99"/>
        <pc:sldMkLst>
          <pc:docMk/>
          <pc:sldMk cId="1171188733" sldId="285"/>
        </pc:sldMkLst>
      </pc:sldChg>
      <pc:sldChg chg="addSp delSp modSp add">
        <pc:chgData name="Paula Montero" userId="S::paula.montero@pstt.org.uk::9c82981b-9b26-4f56-a06f-e948bb469f68" providerId="AD" clId="Web-{C0D19B09-E12D-A7AD-8AFB-8C467D8ED109}" dt="2023-11-24T16:37:42.615" v="170" actId="1076"/>
        <pc:sldMkLst>
          <pc:docMk/>
          <pc:sldMk cId="2138340573" sldId="286"/>
        </pc:sldMkLst>
        <pc:spChg chg="mod">
          <ac:chgData name="Paula Montero" userId="S::paula.montero@pstt.org.uk::9c82981b-9b26-4f56-a06f-e948bb469f68" providerId="AD" clId="Web-{C0D19B09-E12D-A7AD-8AFB-8C467D8ED109}" dt="2023-11-24T16:33:46.082" v="137" actId="1076"/>
          <ac:spMkLst>
            <pc:docMk/>
            <pc:sldMk cId="2138340573" sldId="286"/>
            <ac:spMk id="4" creationId="{20334A4A-1302-5AA3-CDB0-CFACE9CA2589}"/>
          </ac:spMkLst>
        </pc:spChg>
        <pc:spChg chg="add mod">
          <ac:chgData name="Paula Montero" userId="S::paula.montero@pstt.org.uk::9c82981b-9b26-4f56-a06f-e948bb469f68" providerId="AD" clId="Web-{C0D19B09-E12D-A7AD-8AFB-8C467D8ED109}" dt="2023-11-24T16:34:36.992" v="144" actId="1076"/>
          <ac:spMkLst>
            <pc:docMk/>
            <pc:sldMk cId="2138340573" sldId="286"/>
            <ac:spMk id="7" creationId="{B7ED8BC0-8D23-C07D-9EA8-1A8F4B7E27DF}"/>
          </ac:spMkLst>
        </pc:spChg>
        <pc:spChg chg="add mod">
          <ac:chgData name="Paula Montero" userId="S::paula.montero@pstt.org.uk::9c82981b-9b26-4f56-a06f-e948bb469f68" providerId="AD" clId="Web-{C0D19B09-E12D-A7AD-8AFB-8C467D8ED109}" dt="2023-11-24T16:34:21.804" v="142" actId="1076"/>
          <ac:spMkLst>
            <pc:docMk/>
            <pc:sldMk cId="2138340573" sldId="286"/>
            <ac:spMk id="9" creationId="{BFF0E965-B63A-5AEE-AEF9-B461598CAE7F}"/>
          </ac:spMkLst>
        </pc:spChg>
        <pc:spChg chg="del">
          <ac:chgData name="Paula Montero" userId="S::paula.montero@pstt.org.uk::9c82981b-9b26-4f56-a06f-e948bb469f68" providerId="AD" clId="Web-{C0D19B09-E12D-A7AD-8AFB-8C467D8ED109}" dt="2023-11-24T16:31:45.324" v="112"/>
          <ac:spMkLst>
            <pc:docMk/>
            <pc:sldMk cId="2138340573" sldId="286"/>
            <ac:spMk id="11" creationId="{069364A5-DA21-5966-2642-CBA550BFC5CB}"/>
          </ac:spMkLst>
        </pc:spChg>
        <pc:spChg chg="del">
          <ac:chgData name="Paula Montero" userId="S::paula.montero@pstt.org.uk::9c82981b-9b26-4f56-a06f-e948bb469f68" providerId="AD" clId="Web-{C0D19B09-E12D-A7AD-8AFB-8C467D8ED109}" dt="2023-11-24T16:31:17.650" v="100"/>
          <ac:spMkLst>
            <pc:docMk/>
            <pc:sldMk cId="2138340573" sldId="286"/>
            <ac:spMk id="12" creationId="{59B3D21B-71F3-2F74-1368-0B5FA88C2D43}"/>
          </ac:spMkLst>
        </pc:spChg>
        <pc:picChg chg="add mod">
          <ac:chgData name="Paula Montero" userId="S::paula.montero@pstt.org.uk::9c82981b-9b26-4f56-a06f-e948bb469f68" providerId="AD" clId="Web-{C0D19B09-E12D-A7AD-8AFB-8C467D8ED109}" dt="2023-11-24T16:34:25.023" v="143" actId="1076"/>
          <ac:picMkLst>
            <pc:docMk/>
            <pc:sldMk cId="2138340573" sldId="286"/>
            <ac:picMk id="5" creationId="{AA95B307-A07A-953F-1D8C-BDCF4A4BA659}"/>
          </ac:picMkLst>
        </pc:picChg>
        <pc:picChg chg="del mod">
          <ac:chgData name="Paula Montero" userId="S::paula.montero@pstt.org.uk::9c82981b-9b26-4f56-a06f-e948bb469f68" providerId="AD" clId="Web-{C0D19B09-E12D-A7AD-8AFB-8C467D8ED109}" dt="2023-11-24T16:32:16.388" v="118"/>
          <ac:picMkLst>
            <pc:docMk/>
            <pc:sldMk cId="2138340573" sldId="286"/>
            <ac:picMk id="10" creationId="{8A82FA38-E7C0-E415-EA3A-A6EDE09A639C}"/>
          </ac:picMkLst>
        </pc:picChg>
        <pc:picChg chg="add mod">
          <ac:chgData name="Paula Montero" userId="S::paula.montero@pstt.org.uk::9c82981b-9b26-4f56-a06f-e948bb469f68" providerId="AD" clId="Web-{C0D19B09-E12D-A7AD-8AFB-8C467D8ED109}" dt="2023-11-24T16:35:44.512" v="150" actId="14100"/>
          <ac:picMkLst>
            <pc:docMk/>
            <pc:sldMk cId="2138340573" sldId="286"/>
            <ac:picMk id="13" creationId="{CACB725F-42DE-4702-002F-5A4673A81475}"/>
          </ac:picMkLst>
        </pc:picChg>
        <pc:picChg chg="add mod">
          <ac:chgData name="Paula Montero" userId="S::paula.montero@pstt.org.uk::9c82981b-9b26-4f56-a06f-e948bb469f68" providerId="AD" clId="Web-{C0D19B09-E12D-A7AD-8AFB-8C467D8ED109}" dt="2023-11-24T16:36:17.421" v="155" actId="1076"/>
          <ac:picMkLst>
            <pc:docMk/>
            <pc:sldMk cId="2138340573" sldId="286"/>
            <ac:picMk id="14" creationId="{D6D8B6FC-0F18-D6C0-C79F-F0A6112A3C8D}"/>
          </ac:picMkLst>
        </pc:picChg>
        <pc:picChg chg="add mod">
          <ac:chgData name="Paula Montero" userId="S::paula.montero@pstt.org.uk::9c82981b-9b26-4f56-a06f-e948bb469f68" providerId="AD" clId="Web-{C0D19B09-E12D-A7AD-8AFB-8C467D8ED109}" dt="2023-11-24T16:36:59.486" v="163" actId="1076"/>
          <ac:picMkLst>
            <pc:docMk/>
            <pc:sldMk cId="2138340573" sldId="286"/>
            <ac:picMk id="15" creationId="{3B897FF3-BB0A-CCD6-1AF7-CFEABF94EF24}"/>
          </ac:picMkLst>
        </pc:picChg>
        <pc:picChg chg="add mod">
          <ac:chgData name="Paula Montero" userId="S::paula.montero@pstt.org.uk::9c82981b-9b26-4f56-a06f-e948bb469f68" providerId="AD" clId="Web-{C0D19B09-E12D-A7AD-8AFB-8C467D8ED109}" dt="2023-11-24T16:37:42.615" v="170" actId="1076"/>
          <ac:picMkLst>
            <pc:docMk/>
            <pc:sldMk cId="2138340573" sldId="286"/>
            <ac:picMk id="16" creationId="{24273E7A-20AE-6D98-E62B-E39C63B04344}"/>
          </ac:picMkLst>
        </pc:picChg>
      </pc:sldChg>
      <pc:sldChg chg="addSp delSp modSp add">
        <pc:chgData name="Paula Montero" userId="S::paula.montero@pstt.org.uk::9c82981b-9b26-4f56-a06f-e948bb469f68" providerId="AD" clId="Web-{C0D19B09-E12D-A7AD-8AFB-8C467D8ED109}" dt="2023-11-24T16:30:53.476" v="98" actId="1076"/>
        <pc:sldMkLst>
          <pc:docMk/>
          <pc:sldMk cId="3540396738" sldId="287"/>
        </pc:sldMkLst>
        <pc:spChg chg="mod">
          <ac:chgData name="Paula Montero" userId="S::paula.montero@pstt.org.uk::9c82981b-9b26-4f56-a06f-e948bb469f68" providerId="AD" clId="Web-{C0D19B09-E12D-A7AD-8AFB-8C467D8ED109}" dt="2023-11-24T16:30:18.630" v="92" actId="1076"/>
          <ac:spMkLst>
            <pc:docMk/>
            <pc:sldMk cId="3540396738" sldId="287"/>
            <ac:spMk id="2" creationId="{329CDB57-48B1-A2DE-DC3B-9929AC622ADC}"/>
          </ac:spMkLst>
        </pc:spChg>
        <pc:spChg chg="del">
          <ac:chgData name="Paula Montero" userId="S::paula.montero@pstt.org.uk::9c82981b-9b26-4f56-a06f-e948bb469f68" providerId="AD" clId="Web-{C0D19B09-E12D-A7AD-8AFB-8C467D8ED109}" dt="2023-11-24T16:29:31.486" v="81"/>
          <ac:spMkLst>
            <pc:docMk/>
            <pc:sldMk cId="3540396738" sldId="287"/>
            <ac:spMk id="3" creationId="{62F18495-2F63-595F-EC40-9DF1B7EA30DD}"/>
          </ac:spMkLst>
        </pc:spChg>
        <pc:spChg chg="del">
          <ac:chgData name="Paula Montero" userId="S::paula.montero@pstt.org.uk::9c82981b-9b26-4f56-a06f-e948bb469f68" providerId="AD" clId="Web-{C0D19B09-E12D-A7AD-8AFB-8C467D8ED109}" dt="2023-11-24T16:29:33.236" v="82"/>
          <ac:spMkLst>
            <pc:docMk/>
            <pc:sldMk cId="3540396738" sldId="287"/>
            <ac:spMk id="5" creationId="{58CD741A-149F-3571-03B6-FB5ECE979861}"/>
          </ac:spMkLst>
        </pc:spChg>
        <pc:spChg chg="mod">
          <ac:chgData name="Paula Montero" userId="S::paula.montero@pstt.org.uk::9c82981b-9b26-4f56-a06f-e948bb469f68" providerId="AD" clId="Web-{C0D19B09-E12D-A7AD-8AFB-8C467D8ED109}" dt="2023-11-24T16:30:24.771" v="93" actId="1076"/>
          <ac:spMkLst>
            <pc:docMk/>
            <pc:sldMk cId="3540396738" sldId="287"/>
            <ac:spMk id="7" creationId="{BEDE4313-4B3A-2951-4C5E-ADF9147075D1}"/>
          </ac:spMkLst>
        </pc:spChg>
        <pc:picChg chg="del">
          <ac:chgData name="Paula Montero" userId="S::paula.montero@pstt.org.uk::9c82981b-9b26-4f56-a06f-e948bb469f68" providerId="AD" clId="Web-{C0D19B09-E12D-A7AD-8AFB-8C467D8ED109}" dt="2023-11-24T16:30:45.913" v="97"/>
          <ac:picMkLst>
            <pc:docMk/>
            <pc:sldMk cId="3540396738" sldId="287"/>
            <ac:picMk id="4" creationId="{6AFEE80A-14A1-C042-066D-4C75F5F49A1E}"/>
          </ac:picMkLst>
        </pc:picChg>
        <pc:picChg chg="add mod">
          <ac:chgData name="Paula Montero" userId="S::paula.montero@pstt.org.uk::9c82981b-9b26-4f56-a06f-e948bb469f68" providerId="AD" clId="Web-{C0D19B09-E12D-A7AD-8AFB-8C467D8ED109}" dt="2023-11-24T16:30:53.476" v="98" actId="1076"/>
          <ac:picMkLst>
            <pc:docMk/>
            <pc:sldMk cId="3540396738" sldId="287"/>
            <ac:picMk id="6" creationId="{3ABFAD75-089F-C858-FE6C-2764661C6CAC}"/>
          </ac:picMkLst>
        </pc:picChg>
      </pc:sldChg>
      <pc:sldChg chg="addSp delSp modSp add">
        <pc:chgData name="Paula Montero" userId="S::paula.montero@pstt.org.uk::9c82981b-9b26-4f56-a06f-e948bb469f68" providerId="AD" clId="Web-{C0D19B09-E12D-A7AD-8AFB-8C467D8ED109}" dt="2023-11-24T16:29:07.828" v="78" actId="20577"/>
        <pc:sldMkLst>
          <pc:docMk/>
          <pc:sldMk cId="2098176612" sldId="288"/>
        </pc:sldMkLst>
        <pc:spChg chg="mod">
          <ac:chgData name="Paula Montero" userId="S::paula.montero@pstt.org.uk::9c82981b-9b26-4f56-a06f-e948bb469f68" providerId="AD" clId="Web-{C0D19B09-E12D-A7AD-8AFB-8C467D8ED109}" dt="2023-11-24T16:29:07.828" v="78" actId="20577"/>
          <ac:spMkLst>
            <pc:docMk/>
            <pc:sldMk cId="2098176612" sldId="288"/>
            <ac:spMk id="2" creationId="{F0121186-1578-5053-910B-2500E791E200}"/>
          </ac:spMkLst>
        </pc:spChg>
        <pc:spChg chg="mod">
          <ac:chgData name="Paula Montero" userId="S::paula.montero@pstt.org.uk::9c82981b-9b26-4f56-a06f-e948bb469f68" providerId="AD" clId="Web-{C0D19B09-E12D-A7AD-8AFB-8C467D8ED109}" dt="2023-11-24T16:28:47.655" v="74" actId="1076"/>
          <ac:spMkLst>
            <pc:docMk/>
            <pc:sldMk cId="2098176612" sldId="288"/>
            <ac:spMk id="3" creationId="{11017798-E05A-675E-904D-496F8851E70E}"/>
          </ac:spMkLst>
        </pc:spChg>
        <pc:spChg chg="mod">
          <ac:chgData name="Paula Montero" userId="S::paula.montero@pstt.org.uk::9c82981b-9b26-4f56-a06f-e948bb469f68" providerId="AD" clId="Web-{C0D19B09-E12D-A7AD-8AFB-8C467D8ED109}" dt="2023-11-24T16:29:07.578" v="77" actId="20577"/>
          <ac:spMkLst>
            <pc:docMk/>
            <pc:sldMk cId="2098176612" sldId="288"/>
            <ac:spMk id="4" creationId="{89240770-77A8-09BE-FE16-549FFA4DD09F}"/>
          </ac:spMkLst>
        </pc:spChg>
        <pc:spChg chg="mod">
          <ac:chgData name="Paula Montero" userId="S::paula.montero@pstt.org.uk::9c82981b-9b26-4f56-a06f-e948bb469f68" providerId="AD" clId="Web-{C0D19B09-E12D-A7AD-8AFB-8C467D8ED109}" dt="2023-11-24T16:28:57.484" v="76" actId="14100"/>
          <ac:spMkLst>
            <pc:docMk/>
            <pc:sldMk cId="2098176612" sldId="288"/>
            <ac:spMk id="6" creationId="{3D5BC8AD-66C5-D7AD-0C60-8B526903F136}"/>
          </ac:spMkLst>
        </pc:spChg>
        <pc:spChg chg="del">
          <ac:chgData name="Paula Montero" userId="S::paula.montero@pstt.org.uk::9c82981b-9b26-4f56-a06f-e948bb469f68" providerId="AD" clId="Web-{C0D19B09-E12D-A7AD-8AFB-8C467D8ED109}" dt="2023-11-24T16:23:11.569" v="33"/>
          <ac:spMkLst>
            <pc:docMk/>
            <pc:sldMk cId="2098176612" sldId="288"/>
            <ac:spMk id="7" creationId="{B202817D-FC56-E9AF-4DB8-18592E97551A}"/>
          </ac:spMkLst>
        </pc:spChg>
        <pc:spChg chg="mod">
          <ac:chgData name="Paula Montero" userId="S::paula.montero@pstt.org.uk::9c82981b-9b26-4f56-a06f-e948bb469f68" providerId="AD" clId="Web-{C0D19B09-E12D-A7AD-8AFB-8C467D8ED109}" dt="2023-11-24T16:27:36.525" v="61" actId="1076"/>
          <ac:spMkLst>
            <pc:docMk/>
            <pc:sldMk cId="2098176612" sldId="288"/>
            <ac:spMk id="9" creationId="{85C39255-E07D-D52F-BC1B-C6DCF16F1B08}"/>
          </ac:spMkLst>
        </pc:spChg>
        <pc:spChg chg="mod">
          <ac:chgData name="Paula Montero" userId="S::paula.montero@pstt.org.uk::9c82981b-9b26-4f56-a06f-e948bb469f68" providerId="AD" clId="Web-{C0D19B09-E12D-A7AD-8AFB-8C467D8ED109}" dt="2023-11-24T16:23:47.368" v="44" actId="20577"/>
          <ac:spMkLst>
            <pc:docMk/>
            <pc:sldMk cId="2098176612" sldId="288"/>
            <ac:spMk id="10" creationId="{665AC755-F6E8-0215-B380-5F6E2EA46D26}"/>
          </ac:spMkLst>
        </pc:spChg>
        <pc:spChg chg="del">
          <ac:chgData name="Paula Montero" userId="S::paula.montero@pstt.org.uk::9c82981b-9b26-4f56-a06f-e948bb469f68" providerId="AD" clId="Web-{C0D19B09-E12D-A7AD-8AFB-8C467D8ED109}" dt="2023-11-24T16:23:23.382" v="37"/>
          <ac:spMkLst>
            <pc:docMk/>
            <pc:sldMk cId="2098176612" sldId="288"/>
            <ac:spMk id="12" creationId="{434615CF-7238-BDCE-9DEA-E6599F4D2D87}"/>
          </ac:spMkLst>
        </pc:spChg>
        <pc:spChg chg="mod">
          <ac:chgData name="Paula Montero" userId="S::paula.montero@pstt.org.uk::9c82981b-9b26-4f56-a06f-e948bb469f68" providerId="AD" clId="Web-{C0D19B09-E12D-A7AD-8AFB-8C467D8ED109}" dt="2023-11-24T16:27:26.149" v="59" actId="1076"/>
          <ac:spMkLst>
            <pc:docMk/>
            <pc:sldMk cId="2098176612" sldId="288"/>
            <ac:spMk id="14" creationId="{214394A2-A711-3832-AC7C-2854798D18E8}"/>
          </ac:spMkLst>
        </pc:spChg>
        <pc:spChg chg="del">
          <ac:chgData name="Paula Montero" userId="S::paula.montero@pstt.org.uk::9c82981b-9b26-4f56-a06f-e948bb469f68" providerId="AD" clId="Web-{C0D19B09-E12D-A7AD-8AFB-8C467D8ED109}" dt="2023-11-24T16:23:14.804" v="35"/>
          <ac:spMkLst>
            <pc:docMk/>
            <pc:sldMk cId="2098176612" sldId="288"/>
            <ac:spMk id="15" creationId="{8563472A-CB67-0D04-20D8-CE0142F2EBD1}"/>
          </ac:spMkLst>
        </pc:spChg>
        <pc:spChg chg="del">
          <ac:chgData name="Paula Montero" userId="S::paula.montero@pstt.org.uk::9c82981b-9b26-4f56-a06f-e948bb469f68" providerId="AD" clId="Web-{C0D19B09-E12D-A7AD-8AFB-8C467D8ED109}" dt="2023-11-24T16:23:15.897" v="36"/>
          <ac:spMkLst>
            <pc:docMk/>
            <pc:sldMk cId="2098176612" sldId="288"/>
            <ac:spMk id="16" creationId="{30011D09-7B9D-EEBA-5BE7-87D6A6DA1BA8}"/>
          </ac:spMkLst>
        </pc:spChg>
        <pc:spChg chg="del">
          <ac:chgData name="Paula Montero" userId="S::paula.montero@pstt.org.uk::9c82981b-9b26-4f56-a06f-e948bb469f68" providerId="AD" clId="Web-{C0D19B09-E12D-A7AD-8AFB-8C467D8ED109}" dt="2023-11-24T16:23:25.820" v="38"/>
          <ac:spMkLst>
            <pc:docMk/>
            <pc:sldMk cId="2098176612" sldId="288"/>
            <ac:spMk id="17" creationId="{45526971-6373-612D-A4A2-8D11D6E4AB76}"/>
          </ac:spMkLst>
        </pc:spChg>
        <pc:spChg chg="del">
          <ac:chgData name="Paula Montero" userId="S::paula.montero@pstt.org.uk::9c82981b-9b26-4f56-a06f-e948bb469f68" providerId="AD" clId="Web-{C0D19B09-E12D-A7AD-8AFB-8C467D8ED109}" dt="2023-11-24T16:23:13.710" v="34"/>
          <ac:spMkLst>
            <pc:docMk/>
            <pc:sldMk cId="2098176612" sldId="288"/>
            <ac:spMk id="18" creationId="{1CF9757B-4DF5-3051-DD9F-531B57451A3E}"/>
          </ac:spMkLst>
        </pc:spChg>
        <pc:picChg chg="mod">
          <ac:chgData name="Paula Montero" userId="S::paula.montero@pstt.org.uk::9c82981b-9b26-4f56-a06f-e948bb469f68" providerId="AD" clId="Web-{C0D19B09-E12D-A7AD-8AFB-8C467D8ED109}" dt="2023-11-24T16:28:18.028" v="68" actId="1076"/>
          <ac:picMkLst>
            <pc:docMk/>
            <pc:sldMk cId="2098176612" sldId="288"/>
            <ac:picMk id="11" creationId="{3EE082FD-D8A5-EDAF-1973-C77E08707AB6}"/>
          </ac:picMkLst>
        </pc:picChg>
        <pc:picChg chg="del">
          <ac:chgData name="Paula Montero" userId="S::paula.montero@pstt.org.uk::9c82981b-9b26-4f56-a06f-e948bb469f68" providerId="AD" clId="Web-{C0D19B09-E12D-A7AD-8AFB-8C467D8ED109}" dt="2023-11-24T16:27:58.870" v="65"/>
          <ac:picMkLst>
            <pc:docMk/>
            <pc:sldMk cId="2098176612" sldId="288"/>
            <ac:picMk id="13" creationId="{49FDA68B-6DD3-4484-33D9-A25E260E0505}"/>
          </ac:picMkLst>
        </pc:picChg>
        <pc:picChg chg="add mod">
          <ac:chgData name="Paula Montero" userId="S::paula.montero@pstt.org.uk::9c82981b-9b26-4f56-a06f-e948bb469f68" providerId="AD" clId="Web-{C0D19B09-E12D-A7AD-8AFB-8C467D8ED109}" dt="2023-11-24T16:28:29.341" v="71" actId="1076"/>
          <ac:picMkLst>
            <pc:docMk/>
            <pc:sldMk cId="2098176612" sldId="288"/>
            <ac:picMk id="20" creationId="{95B6918A-2CB7-6990-08A2-C32700C3A8BF}"/>
          </ac:picMkLst>
        </pc:picChg>
        <pc:picChg chg="add mod">
          <ac:chgData name="Paula Montero" userId="S::paula.montero@pstt.org.uk::9c82981b-9b26-4f56-a06f-e948bb469f68" providerId="AD" clId="Web-{C0D19B09-E12D-A7AD-8AFB-8C467D8ED109}" dt="2023-11-24T16:28:13.121" v="67" actId="14100"/>
          <ac:picMkLst>
            <pc:docMk/>
            <pc:sldMk cId="2098176612" sldId="288"/>
            <ac:picMk id="22" creationId="{A7F258B4-33C9-8B40-4E61-86359A5844EA}"/>
          </ac:picMkLst>
        </pc:picChg>
      </pc:sldChg>
      <pc:sldChg chg="addSp delSp modSp add">
        <pc:chgData name="Paula Montero" userId="S::paula.montero@pstt.org.uk::9c82981b-9b26-4f56-a06f-e948bb469f68" providerId="AD" clId="Web-{C0D19B09-E12D-A7AD-8AFB-8C467D8ED109}" dt="2023-11-24T16:21:30.593" v="31" actId="1076"/>
        <pc:sldMkLst>
          <pc:docMk/>
          <pc:sldMk cId="2002651240" sldId="289"/>
        </pc:sldMkLst>
        <pc:spChg chg="del">
          <ac:chgData name="Paula Montero" userId="S::paula.montero@pstt.org.uk::9c82981b-9b26-4f56-a06f-e948bb469f68" providerId="AD" clId="Web-{C0D19B09-E12D-A7AD-8AFB-8C467D8ED109}" dt="2023-11-24T16:20:17.979" v="22"/>
          <ac:spMkLst>
            <pc:docMk/>
            <pc:sldMk cId="2002651240" sldId="289"/>
            <ac:spMk id="2" creationId="{954CDC04-2CC7-1960-8537-FF8CD31087A0}"/>
          </ac:spMkLst>
        </pc:spChg>
        <pc:spChg chg="mod">
          <ac:chgData name="Paula Montero" userId="S::paula.montero@pstt.org.uk::9c82981b-9b26-4f56-a06f-e948bb469f68" providerId="AD" clId="Web-{C0D19B09-E12D-A7AD-8AFB-8C467D8ED109}" dt="2023-11-24T16:19:13.084" v="12" actId="20577"/>
          <ac:spMkLst>
            <pc:docMk/>
            <pc:sldMk cId="2002651240" sldId="289"/>
            <ac:spMk id="3" creationId="{8491DC54-C34A-82C8-DA5D-1BE1733EB9D5}"/>
          </ac:spMkLst>
        </pc:spChg>
        <pc:spChg chg="mod">
          <ac:chgData name="Paula Montero" userId="S::paula.montero@pstt.org.uk::9c82981b-9b26-4f56-a06f-e948bb469f68" providerId="AD" clId="Web-{C0D19B09-E12D-A7AD-8AFB-8C467D8ED109}" dt="2023-11-24T16:19:45.961" v="21" actId="1076"/>
          <ac:spMkLst>
            <pc:docMk/>
            <pc:sldMk cId="2002651240" sldId="289"/>
            <ac:spMk id="4" creationId="{0ADE3A39-321E-38FF-6156-55E293C6A586}"/>
          </ac:spMkLst>
        </pc:spChg>
        <pc:spChg chg="del">
          <ac:chgData name="Paula Montero" userId="S::paula.montero@pstt.org.uk::9c82981b-9b26-4f56-a06f-e948bb469f68" providerId="AD" clId="Web-{C0D19B09-E12D-A7AD-8AFB-8C467D8ED109}" dt="2023-11-24T16:19:19.412" v="15"/>
          <ac:spMkLst>
            <pc:docMk/>
            <pc:sldMk cId="2002651240" sldId="289"/>
            <ac:spMk id="6" creationId="{9DE234BD-DFA9-D5C1-58B5-155EE48860D2}"/>
          </ac:spMkLst>
        </pc:spChg>
        <pc:spChg chg="del">
          <ac:chgData name="Paula Montero" userId="S::paula.montero@pstt.org.uk::9c82981b-9b26-4f56-a06f-e948bb469f68" providerId="AD" clId="Web-{C0D19B09-E12D-A7AD-8AFB-8C467D8ED109}" dt="2023-11-24T16:19:17.381" v="14"/>
          <ac:spMkLst>
            <pc:docMk/>
            <pc:sldMk cId="2002651240" sldId="289"/>
            <ac:spMk id="8" creationId="{626FE96D-9F3A-1A6C-8F5E-25EEF4279B4C}"/>
          </ac:spMkLst>
        </pc:spChg>
        <pc:spChg chg="del">
          <ac:chgData name="Paula Montero" userId="S::paula.montero@pstt.org.uk::9c82981b-9b26-4f56-a06f-e948bb469f68" providerId="AD" clId="Web-{C0D19B09-E12D-A7AD-8AFB-8C467D8ED109}" dt="2023-11-24T16:19:16.365" v="13"/>
          <ac:spMkLst>
            <pc:docMk/>
            <pc:sldMk cId="2002651240" sldId="289"/>
            <ac:spMk id="9" creationId="{A9F57584-0A6E-7C3A-47AE-DABF7FDA0DEA}"/>
          </ac:spMkLst>
        </pc:spChg>
        <pc:spChg chg="del">
          <ac:chgData name="Paula Montero" userId="S::paula.montero@pstt.org.uk::9c82981b-9b26-4f56-a06f-e948bb469f68" providerId="AD" clId="Web-{C0D19B09-E12D-A7AD-8AFB-8C467D8ED109}" dt="2023-11-24T16:17:57.219" v="4"/>
          <ac:spMkLst>
            <pc:docMk/>
            <pc:sldMk cId="2002651240" sldId="289"/>
            <ac:spMk id="11" creationId="{2623FD31-2ACB-E417-D339-961A2E0BB797}"/>
          </ac:spMkLst>
        </pc:spChg>
        <pc:picChg chg="del">
          <ac:chgData name="Paula Montero" userId="S::paula.montero@pstt.org.uk::9c82981b-9b26-4f56-a06f-e948bb469f68" providerId="AD" clId="Web-{C0D19B09-E12D-A7AD-8AFB-8C467D8ED109}" dt="2023-11-24T16:21:23.530" v="30"/>
          <ac:picMkLst>
            <pc:docMk/>
            <pc:sldMk cId="2002651240" sldId="289"/>
            <ac:picMk id="7" creationId="{62328FAA-E307-72B1-B9CE-2B1CCD87FD1B}"/>
          </ac:picMkLst>
        </pc:picChg>
        <pc:picChg chg="add mod modCrop">
          <ac:chgData name="Paula Montero" userId="S::paula.montero@pstt.org.uk::9c82981b-9b26-4f56-a06f-e948bb469f68" providerId="AD" clId="Web-{C0D19B09-E12D-A7AD-8AFB-8C467D8ED109}" dt="2023-11-24T16:21:30.593" v="31" actId="1076"/>
          <ac:picMkLst>
            <pc:docMk/>
            <pc:sldMk cId="2002651240" sldId="289"/>
            <ac:picMk id="12" creationId="{E8707CD0-FC87-39DA-1840-E5CEA8DDF091}"/>
          </ac:picMkLst>
        </pc:picChg>
      </pc:sldChg>
      <pc:sldChg chg="addSp delSp modSp add">
        <pc:chgData name="Paula Montero" userId="S::paula.montero@pstt.org.uk::9c82981b-9b26-4f56-a06f-e948bb469f68" providerId="AD" clId="Web-{C0D19B09-E12D-A7AD-8AFB-8C467D8ED109}" dt="2023-11-27T11:53:46.393" v="193" actId="1076"/>
        <pc:sldMkLst>
          <pc:docMk/>
          <pc:sldMk cId="3049791214" sldId="290"/>
        </pc:sldMkLst>
        <pc:spChg chg="mod">
          <ac:chgData name="Paula Montero" userId="S::paula.montero@pstt.org.uk::9c82981b-9b26-4f56-a06f-e948bb469f68" providerId="AD" clId="Web-{C0D19B09-E12D-A7AD-8AFB-8C467D8ED109}" dt="2023-11-27T11:42:56.329" v="175" actId="20577"/>
          <ac:spMkLst>
            <pc:docMk/>
            <pc:sldMk cId="3049791214" sldId="290"/>
            <ac:spMk id="3" creationId="{867718E0-C3CB-239E-4057-3A46B06C4BB0}"/>
          </ac:spMkLst>
        </pc:spChg>
        <pc:spChg chg="add mod">
          <ac:chgData name="Paula Montero" userId="S::paula.montero@pstt.org.uk::9c82981b-9b26-4f56-a06f-e948bb469f68" providerId="AD" clId="Web-{C0D19B09-E12D-A7AD-8AFB-8C467D8ED109}" dt="2023-11-27T11:44:31.972" v="186" actId="1076"/>
          <ac:spMkLst>
            <pc:docMk/>
            <pc:sldMk cId="3049791214" sldId="290"/>
            <ac:spMk id="4" creationId="{938F6923-D382-2875-2EEF-11DDDE49EC7C}"/>
          </ac:spMkLst>
        </pc:spChg>
        <pc:spChg chg="add mod">
          <ac:chgData name="Paula Montero" userId="S::paula.montero@pstt.org.uk::9c82981b-9b26-4f56-a06f-e948bb469f68" providerId="AD" clId="Web-{C0D19B09-E12D-A7AD-8AFB-8C467D8ED109}" dt="2023-11-27T11:53:46.393" v="193" actId="1076"/>
          <ac:spMkLst>
            <pc:docMk/>
            <pc:sldMk cId="3049791214" sldId="290"/>
            <ac:spMk id="10" creationId="{FC2906FE-BCD7-B52A-A25B-04D03A5DCF38}"/>
          </ac:spMkLst>
        </pc:spChg>
        <pc:spChg chg="del">
          <ac:chgData name="Paula Montero" userId="S::paula.montero@pstt.org.uk::9c82981b-9b26-4f56-a06f-e948bb469f68" providerId="AD" clId="Web-{C0D19B09-E12D-A7AD-8AFB-8C467D8ED109}" dt="2023-11-27T11:41:25.640" v="174"/>
          <ac:spMkLst>
            <pc:docMk/>
            <pc:sldMk cId="3049791214" sldId="290"/>
            <ac:spMk id="13" creationId="{D436DD94-274A-4AC8-B0F6-502E6B0C4D86}"/>
          </ac:spMkLst>
        </pc:spChg>
        <pc:spChg chg="del">
          <ac:chgData name="Paula Montero" userId="S::paula.montero@pstt.org.uk::9c82981b-9b26-4f56-a06f-e948bb469f68" providerId="AD" clId="Web-{C0D19B09-E12D-A7AD-8AFB-8C467D8ED109}" dt="2023-11-27T11:43:32.799" v="178"/>
          <ac:spMkLst>
            <pc:docMk/>
            <pc:sldMk cId="3049791214" sldId="290"/>
            <ac:spMk id="15" creationId="{4C38132D-8C5B-4F9D-AE3B-872AEA5F5015}"/>
          </ac:spMkLst>
        </pc:spChg>
        <pc:picChg chg="del">
          <ac:chgData name="Paula Montero" userId="S::paula.montero@pstt.org.uk::9c82981b-9b26-4f56-a06f-e948bb469f68" providerId="AD" clId="Web-{C0D19B09-E12D-A7AD-8AFB-8C467D8ED109}" dt="2023-11-27T11:41:22.905" v="173"/>
          <ac:picMkLst>
            <pc:docMk/>
            <pc:sldMk cId="3049791214" sldId="290"/>
            <ac:picMk id="5" creationId="{26A86DD3-049E-45AE-B284-E489F7E63ADA}"/>
          </ac:picMkLst>
        </pc:picChg>
        <pc:picChg chg="add mod">
          <ac:chgData name="Paula Montero" userId="S::paula.montero@pstt.org.uk::9c82981b-9b26-4f56-a06f-e948bb469f68" providerId="AD" clId="Web-{C0D19B09-E12D-A7AD-8AFB-8C467D8ED109}" dt="2023-11-27T11:53:44.612" v="192" actId="1076"/>
          <ac:picMkLst>
            <pc:docMk/>
            <pc:sldMk cId="3049791214" sldId="290"/>
            <ac:picMk id="7" creationId="{75CF3686-CFCC-E7BC-134F-E2555A684ACA}"/>
          </ac:picMkLst>
        </pc:picChg>
        <pc:picChg chg="del">
          <ac:chgData name="Paula Montero" userId="S::paula.montero@pstt.org.uk::9c82981b-9b26-4f56-a06f-e948bb469f68" providerId="AD" clId="Web-{C0D19B09-E12D-A7AD-8AFB-8C467D8ED109}" dt="2023-11-27T11:43:34.721" v="179"/>
          <ac:picMkLst>
            <pc:docMk/>
            <pc:sldMk cId="3049791214" sldId="290"/>
            <ac:picMk id="9" creationId="{A07EAA7F-B50E-488F-A3F4-FA58AD6BE518}"/>
          </ac:picMkLst>
        </pc:picChg>
      </pc:sldChg>
      <pc:sldChg chg="addSp delSp modSp add">
        <pc:chgData name="Paula Montero" userId="S::paula.montero@pstt.org.uk::9c82981b-9b26-4f56-a06f-e948bb469f68" providerId="AD" clId="Web-{C0D19B09-E12D-A7AD-8AFB-8C467D8ED109}" dt="2023-11-27T11:56:07.599" v="209" actId="1076"/>
        <pc:sldMkLst>
          <pc:docMk/>
          <pc:sldMk cId="4189063432" sldId="291"/>
        </pc:sldMkLst>
        <pc:spChg chg="mod">
          <ac:chgData name="Paula Montero" userId="S::paula.montero@pstt.org.uk::9c82981b-9b26-4f56-a06f-e948bb469f68" providerId="AD" clId="Web-{C0D19B09-E12D-A7AD-8AFB-8C467D8ED109}" dt="2023-11-27T11:54:45.097" v="196" actId="20577"/>
          <ac:spMkLst>
            <pc:docMk/>
            <pc:sldMk cId="4189063432" sldId="291"/>
            <ac:spMk id="3" creationId="{08465158-EA61-61FD-E0A5-70FC36FE9514}"/>
          </ac:spMkLst>
        </pc:spChg>
        <pc:spChg chg="del">
          <ac:chgData name="Paula Montero" userId="S::paula.montero@pstt.org.uk::9c82981b-9b26-4f56-a06f-e948bb469f68" providerId="AD" clId="Web-{C0D19B09-E12D-A7AD-8AFB-8C467D8ED109}" dt="2023-11-27T11:55:06.535" v="199"/>
          <ac:spMkLst>
            <pc:docMk/>
            <pc:sldMk cId="4189063432" sldId="291"/>
            <ac:spMk id="4" creationId="{ECDF4359-B33C-5DDB-CA09-CD908F864B60}"/>
          </ac:spMkLst>
        </pc:spChg>
        <pc:spChg chg="add mod">
          <ac:chgData name="Paula Montero" userId="S::paula.montero@pstt.org.uk::9c82981b-9b26-4f56-a06f-e948bb469f68" providerId="AD" clId="Web-{C0D19B09-E12D-A7AD-8AFB-8C467D8ED109}" dt="2023-11-27T11:56:07.599" v="209" actId="1076"/>
          <ac:spMkLst>
            <pc:docMk/>
            <pc:sldMk cId="4189063432" sldId="291"/>
            <ac:spMk id="5" creationId="{9A3CF86A-2FFF-F59B-CF01-14016FC51F8B}"/>
          </ac:spMkLst>
        </pc:spChg>
        <pc:spChg chg="del">
          <ac:chgData name="Paula Montero" userId="S::paula.montero@pstt.org.uk::9c82981b-9b26-4f56-a06f-e948bb469f68" providerId="AD" clId="Web-{C0D19B09-E12D-A7AD-8AFB-8C467D8ED109}" dt="2023-11-27T11:55:09.348" v="200"/>
          <ac:spMkLst>
            <pc:docMk/>
            <pc:sldMk cId="4189063432" sldId="291"/>
            <ac:spMk id="6" creationId="{E323CDE7-79B8-A162-D95E-E3D3B1400461}"/>
          </ac:spMkLst>
        </pc:spChg>
        <pc:spChg chg="del">
          <ac:chgData name="Paula Montero" userId="S::paula.montero@pstt.org.uk::9c82981b-9b26-4f56-a06f-e948bb469f68" providerId="AD" clId="Web-{C0D19B09-E12D-A7AD-8AFB-8C467D8ED109}" dt="2023-11-27T11:54:57.520" v="198"/>
          <ac:spMkLst>
            <pc:docMk/>
            <pc:sldMk cId="4189063432" sldId="291"/>
            <ac:spMk id="8" creationId="{63D90B8F-FFF7-4B1C-B392-602A4739BCC4}"/>
          </ac:spMkLst>
        </pc:spChg>
        <pc:spChg chg="del">
          <ac:chgData name="Paula Montero" userId="S::paula.montero@pstt.org.uk::9c82981b-9b26-4f56-a06f-e948bb469f68" providerId="AD" clId="Web-{C0D19B09-E12D-A7AD-8AFB-8C467D8ED109}" dt="2023-11-27T11:54:49.426" v="197"/>
          <ac:spMkLst>
            <pc:docMk/>
            <pc:sldMk cId="4189063432" sldId="291"/>
            <ac:spMk id="10" creationId="{CCB96517-469E-4F58-9D62-E580F69CD1B1}"/>
          </ac:spMkLst>
        </pc:spChg>
        <pc:spChg chg="del">
          <ac:chgData name="Paula Montero" userId="S::paula.montero@pstt.org.uk::9c82981b-9b26-4f56-a06f-e948bb469f68" providerId="AD" clId="Web-{C0D19B09-E12D-A7AD-8AFB-8C467D8ED109}" dt="2023-11-27T11:55:32.145" v="204"/>
          <ac:spMkLst>
            <pc:docMk/>
            <pc:sldMk cId="4189063432" sldId="291"/>
            <ac:spMk id="11" creationId="{4B840D22-33AC-B87E-5F62-0E53CAE90BAA}"/>
          </ac:spMkLst>
        </pc:spChg>
        <pc:picChg chg="del">
          <ac:chgData name="Paula Montero" userId="S::paula.montero@pstt.org.uk::9c82981b-9b26-4f56-a06f-e948bb469f68" providerId="AD" clId="Web-{C0D19B09-E12D-A7AD-8AFB-8C467D8ED109}" dt="2023-11-27T11:55:11.161" v="201"/>
          <ac:picMkLst>
            <pc:docMk/>
            <pc:sldMk cId="4189063432" sldId="291"/>
            <ac:picMk id="7" creationId="{7BE328D2-FEC3-1FE7-E8EB-AEAFD9F46D1A}"/>
          </ac:picMkLst>
        </pc:picChg>
        <pc:picChg chg="add mod">
          <ac:chgData name="Paula Montero" userId="S::paula.montero@pstt.org.uk::9c82981b-9b26-4f56-a06f-e948bb469f68" providerId="AD" clId="Web-{C0D19B09-E12D-A7AD-8AFB-8C467D8ED109}" dt="2023-11-27T11:55:56.584" v="208" actId="1076"/>
          <ac:picMkLst>
            <pc:docMk/>
            <pc:sldMk cId="4189063432" sldId="291"/>
            <ac:picMk id="12" creationId="{574D6333-9896-265C-3BD4-D34C8485EAE1}"/>
          </ac:picMkLst>
        </pc:picChg>
      </pc:sldChg>
      <pc:sldChg chg="addSp delSp modSp add">
        <pc:chgData name="Paula Montero" userId="S::paula.montero@pstt.org.uk::9c82981b-9b26-4f56-a06f-e948bb469f68" providerId="AD" clId="Web-{C0D19B09-E12D-A7AD-8AFB-8C467D8ED109}" dt="2023-11-27T12:03:41.470" v="250" actId="1076"/>
        <pc:sldMkLst>
          <pc:docMk/>
          <pc:sldMk cId="2593810993" sldId="292"/>
        </pc:sldMkLst>
        <pc:spChg chg="del">
          <ac:chgData name="Paula Montero" userId="S::paula.montero@pstt.org.uk::9c82981b-9b26-4f56-a06f-e948bb469f68" providerId="AD" clId="Web-{C0D19B09-E12D-A7AD-8AFB-8C467D8ED109}" dt="2023-11-27T11:56:38.991" v="213"/>
          <ac:spMkLst>
            <pc:docMk/>
            <pc:sldMk cId="2593810993" sldId="292"/>
            <ac:spMk id="4" creationId="{ECDF4359-B33C-5DDB-CA09-CD908F864B60}"/>
          </ac:spMkLst>
        </pc:spChg>
        <pc:spChg chg="add mod">
          <ac:chgData name="Paula Montero" userId="S::paula.montero@pstt.org.uk::9c82981b-9b26-4f56-a06f-e948bb469f68" providerId="AD" clId="Web-{C0D19B09-E12D-A7AD-8AFB-8C467D8ED109}" dt="2023-11-27T12:03:41.470" v="250" actId="1076"/>
          <ac:spMkLst>
            <pc:docMk/>
            <pc:sldMk cId="2593810993" sldId="292"/>
            <ac:spMk id="5" creationId="{F3BFF50B-F66F-4EFA-9872-3726797CCECE}"/>
          </ac:spMkLst>
        </pc:spChg>
        <pc:spChg chg="del">
          <ac:chgData name="Paula Montero" userId="S::paula.montero@pstt.org.uk::9c82981b-9b26-4f56-a06f-e948bb469f68" providerId="AD" clId="Web-{C0D19B09-E12D-A7AD-8AFB-8C467D8ED109}" dt="2023-11-27T11:56:47.757" v="215"/>
          <ac:spMkLst>
            <pc:docMk/>
            <pc:sldMk cId="2593810993" sldId="292"/>
            <ac:spMk id="6" creationId="{E323CDE7-79B8-A162-D95E-E3D3B1400461}"/>
          </ac:spMkLst>
        </pc:spChg>
        <pc:spChg chg="del">
          <ac:chgData name="Paula Montero" userId="S::paula.montero@pstt.org.uk::9c82981b-9b26-4f56-a06f-e948bb469f68" providerId="AD" clId="Web-{C0D19B09-E12D-A7AD-8AFB-8C467D8ED109}" dt="2023-11-27T11:56:41.600" v="214"/>
          <ac:spMkLst>
            <pc:docMk/>
            <pc:sldMk cId="2593810993" sldId="292"/>
            <ac:spMk id="8" creationId="{63D90B8F-FFF7-4B1C-B392-602A4739BCC4}"/>
          </ac:spMkLst>
        </pc:spChg>
        <pc:spChg chg="del">
          <ac:chgData name="Paula Montero" userId="S::paula.montero@pstt.org.uk::9c82981b-9b26-4f56-a06f-e948bb469f68" providerId="AD" clId="Web-{C0D19B09-E12D-A7AD-8AFB-8C467D8ED109}" dt="2023-11-27T11:56:36.006" v="212"/>
          <ac:spMkLst>
            <pc:docMk/>
            <pc:sldMk cId="2593810993" sldId="292"/>
            <ac:spMk id="10" creationId="{CCB96517-469E-4F58-9D62-E580F69CD1B1}"/>
          </ac:spMkLst>
        </pc:spChg>
        <pc:spChg chg="del">
          <ac:chgData name="Paula Montero" userId="S::paula.montero@pstt.org.uk::9c82981b-9b26-4f56-a06f-e948bb469f68" providerId="AD" clId="Web-{C0D19B09-E12D-A7AD-8AFB-8C467D8ED109}" dt="2023-11-27T11:57:16.070" v="221"/>
          <ac:spMkLst>
            <pc:docMk/>
            <pc:sldMk cId="2593810993" sldId="292"/>
            <ac:spMk id="11" creationId="{4B840D22-33AC-B87E-5F62-0E53CAE90BAA}"/>
          </ac:spMkLst>
        </pc:spChg>
        <pc:spChg chg="add mod">
          <ac:chgData name="Paula Montero" userId="S::paula.montero@pstt.org.uk::9c82981b-9b26-4f56-a06f-e948bb469f68" providerId="AD" clId="Web-{C0D19B09-E12D-A7AD-8AFB-8C467D8ED109}" dt="2023-11-27T12:00:01.684" v="237" actId="1076"/>
          <ac:spMkLst>
            <pc:docMk/>
            <pc:sldMk cId="2593810993" sldId="292"/>
            <ac:spMk id="14" creationId="{3F568D35-D6B5-FDB5-132D-C298B167208F}"/>
          </ac:spMkLst>
        </pc:spChg>
        <pc:spChg chg="add mod">
          <ac:chgData name="Paula Montero" userId="S::paula.montero@pstt.org.uk::9c82981b-9b26-4f56-a06f-e948bb469f68" providerId="AD" clId="Web-{C0D19B09-E12D-A7AD-8AFB-8C467D8ED109}" dt="2023-11-27T11:59:44.058" v="235" actId="1076"/>
          <ac:spMkLst>
            <pc:docMk/>
            <pc:sldMk cId="2593810993" sldId="292"/>
            <ac:spMk id="18" creationId="{F22CC43C-FF0F-9EDC-E1B4-AC3E870A2111}"/>
          </ac:spMkLst>
        </pc:spChg>
        <pc:picChg chg="del">
          <ac:chgData name="Paula Montero" userId="S::paula.montero@pstt.org.uk::9c82981b-9b26-4f56-a06f-e948bb469f68" providerId="AD" clId="Web-{C0D19B09-E12D-A7AD-8AFB-8C467D8ED109}" dt="2023-11-27T11:56:49.569" v="216"/>
          <ac:picMkLst>
            <pc:docMk/>
            <pc:sldMk cId="2593810993" sldId="292"/>
            <ac:picMk id="7" creationId="{7BE328D2-FEC3-1FE7-E8EB-AEAFD9F46D1A}"/>
          </ac:picMkLst>
        </pc:picChg>
        <pc:picChg chg="add mod">
          <ac:chgData name="Paula Montero" userId="S::paula.montero@pstt.org.uk::9c82981b-9b26-4f56-a06f-e948bb469f68" providerId="AD" clId="Web-{C0D19B09-E12D-A7AD-8AFB-8C467D8ED109}" dt="2023-11-27T12:02:17.687" v="241" actId="1076"/>
          <ac:picMkLst>
            <pc:docMk/>
            <pc:sldMk cId="2593810993" sldId="292"/>
            <ac:picMk id="12" creationId="{41A7516C-A5C1-03B6-F856-0693C0FA2225}"/>
          </ac:picMkLst>
        </pc:picChg>
        <pc:picChg chg="add mod">
          <ac:chgData name="Paula Montero" userId="S::paula.montero@pstt.org.uk::9c82981b-9b26-4f56-a06f-e948bb469f68" providerId="AD" clId="Web-{C0D19B09-E12D-A7AD-8AFB-8C467D8ED109}" dt="2023-11-27T11:59:51.277" v="236" actId="1076"/>
          <ac:picMkLst>
            <pc:docMk/>
            <pc:sldMk cId="2593810993" sldId="292"/>
            <ac:picMk id="16" creationId="{9D03F067-3AD8-5C5A-938D-CCB9BDA5CB55}"/>
          </ac:picMkLst>
        </pc:picChg>
      </pc:sldChg>
      <pc:sldChg chg="addSp delSp modSp add ord replId">
        <pc:chgData name="Paula Montero" userId="S::paula.montero@pstt.org.uk::9c82981b-9b26-4f56-a06f-e948bb469f68" providerId="AD" clId="Web-{C0D19B09-E12D-A7AD-8AFB-8C467D8ED109}" dt="2023-11-27T12:05:19.645" v="260"/>
        <pc:sldMkLst>
          <pc:docMk/>
          <pc:sldMk cId="331115199" sldId="293"/>
        </pc:sldMkLst>
        <pc:spChg chg="mod">
          <ac:chgData name="Paula Montero" userId="S::paula.montero@pstt.org.uk::9c82981b-9b26-4f56-a06f-e948bb469f68" providerId="AD" clId="Web-{C0D19B09-E12D-A7AD-8AFB-8C467D8ED109}" dt="2023-11-27T12:03:12.892" v="247" actId="20577"/>
          <ac:spMkLst>
            <pc:docMk/>
            <pc:sldMk cId="331115199" sldId="293"/>
            <ac:spMk id="3" creationId="{08465158-EA61-61FD-E0A5-70FC36FE9514}"/>
          </ac:spMkLst>
        </pc:spChg>
        <pc:spChg chg="add mod">
          <ac:chgData name="Paula Montero" userId="S::paula.montero@pstt.org.uk::9c82981b-9b26-4f56-a06f-e948bb469f68" providerId="AD" clId="Web-{C0D19B09-E12D-A7AD-8AFB-8C467D8ED109}" dt="2023-11-27T12:04:15.549" v="253" actId="1076"/>
          <ac:spMkLst>
            <pc:docMk/>
            <pc:sldMk cId="331115199" sldId="293"/>
            <ac:spMk id="4" creationId="{1CB631A5-3BD5-3033-DEF6-52F9484D37CF}"/>
          </ac:spMkLst>
        </pc:spChg>
        <pc:spChg chg="del">
          <ac:chgData name="Paula Montero" userId="S::paula.montero@pstt.org.uk::9c82981b-9b26-4f56-a06f-e948bb469f68" providerId="AD" clId="Web-{C0D19B09-E12D-A7AD-8AFB-8C467D8ED109}" dt="2023-11-27T12:02:50.157" v="244"/>
          <ac:spMkLst>
            <pc:docMk/>
            <pc:sldMk cId="331115199" sldId="293"/>
            <ac:spMk id="5" creationId="{9A3CF86A-2FFF-F59B-CF01-14016FC51F8B}"/>
          </ac:spMkLst>
        </pc:spChg>
        <pc:spChg chg="add mod">
          <ac:chgData name="Paula Montero" userId="S::paula.montero@pstt.org.uk::9c82981b-9b26-4f56-a06f-e948bb469f68" providerId="AD" clId="Web-{C0D19B09-E12D-A7AD-8AFB-8C467D8ED109}" dt="2023-11-27T12:05:03.222" v="257" actId="1076"/>
          <ac:spMkLst>
            <pc:docMk/>
            <pc:sldMk cId="331115199" sldId="293"/>
            <ac:spMk id="9" creationId="{FC2F9624-188F-441E-81D7-7E1615D98F37}"/>
          </ac:spMkLst>
        </pc:spChg>
        <pc:picChg chg="add mod">
          <ac:chgData name="Paula Montero" userId="S::paula.montero@pstt.org.uk::9c82981b-9b26-4f56-a06f-e948bb469f68" providerId="AD" clId="Web-{C0D19B09-E12D-A7AD-8AFB-8C467D8ED109}" dt="2023-11-27T12:05:19.645" v="260"/>
          <ac:picMkLst>
            <pc:docMk/>
            <pc:sldMk cId="331115199" sldId="293"/>
            <ac:picMk id="7" creationId="{9E11A77E-3A97-CAA2-5BA5-A2313103865D}"/>
          </ac:picMkLst>
        </pc:picChg>
        <pc:picChg chg="del">
          <ac:chgData name="Paula Montero" userId="S::paula.montero@pstt.org.uk::9c82981b-9b26-4f56-a06f-e948bb469f68" providerId="AD" clId="Web-{C0D19B09-E12D-A7AD-8AFB-8C467D8ED109}" dt="2023-11-27T12:02:47.235" v="243"/>
          <ac:picMkLst>
            <pc:docMk/>
            <pc:sldMk cId="331115199" sldId="293"/>
            <ac:picMk id="12" creationId="{574D6333-9896-265C-3BD4-D34C8485EAE1}"/>
          </ac:picMkLst>
        </pc:picChg>
      </pc:sldChg>
      <pc:sldChg chg="addSp delSp modSp add">
        <pc:chgData name="Paula Montero" userId="S::paula.montero@pstt.org.uk::9c82981b-9b26-4f56-a06f-e948bb469f68" providerId="AD" clId="Web-{C0D19B09-E12D-A7AD-8AFB-8C467D8ED109}" dt="2023-11-27T12:47:10.887" v="360" actId="1076"/>
        <pc:sldMkLst>
          <pc:docMk/>
          <pc:sldMk cId="2457490618" sldId="294"/>
        </pc:sldMkLst>
        <pc:spChg chg="del">
          <ac:chgData name="Paula Montero" userId="S::paula.montero@pstt.org.uk::9c82981b-9b26-4f56-a06f-e948bb469f68" providerId="AD" clId="Web-{C0D19B09-E12D-A7AD-8AFB-8C467D8ED109}" dt="2023-11-27T12:06:15.662" v="264"/>
          <ac:spMkLst>
            <pc:docMk/>
            <pc:sldMk cId="2457490618" sldId="294"/>
            <ac:spMk id="3" creationId="{75FCC76E-60E0-4C09-BBBF-BF230CE11602}"/>
          </ac:spMkLst>
        </pc:spChg>
        <pc:spChg chg="del">
          <ac:chgData name="Paula Montero" userId="S::paula.montero@pstt.org.uk::9c82981b-9b26-4f56-a06f-e948bb469f68" providerId="AD" clId="Web-{C0D19B09-E12D-A7AD-8AFB-8C467D8ED109}" dt="2023-11-27T12:06:10.802" v="262"/>
          <ac:spMkLst>
            <pc:docMk/>
            <pc:sldMk cId="2457490618" sldId="294"/>
            <ac:spMk id="5" creationId="{4AAB7565-3348-4D27-B341-6BE100372698}"/>
          </ac:spMkLst>
        </pc:spChg>
        <pc:spChg chg="mod">
          <ac:chgData name="Paula Montero" userId="S::paula.montero@pstt.org.uk::9c82981b-9b26-4f56-a06f-e948bb469f68" providerId="AD" clId="Web-{C0D19B09-E12D-A7AD-8AFB-8C467D8ED109}" dt="2023-11-27T12:47:10.887" v="360" actId="1076"/>
          <ac:spMkLst>
            <pc:docMk/>
            <pc:sldMk cId="2457490618" sldId="294"/>
            <ac:spMk id="7" creationId="{DD89CAB2-35E6-4495-B69C-E4B815DD3A0D}"/>
          </ac:spMkLst>
        </pc:spChg>
        <pc:spChg chg="del">
          <ac:chgData name="Paula Montero" userId="S::paula.montero@pstt.org.uk::9c82981b-9b26-4f56-a06f-e948bb469f68" providerId="AD" clId="Web-{C0D19B09-E12D-A7AD-8AFB-8C467D8ED109}" dt="2023-11-27T12:06:20.193" v="266"/>
          <ac:spMkLst>
            <pc:docMk/>
            <pc:sldMk cId="2457490618" sldId="294"/>
            <ac:spMk id="9" creationId="{8DD9F5B0-320F-8414-039D-713EB2DFE03D}"/>
          </ac:spMkLst>
        </pc:spChg>
        <pc:spChg chg="del">
          <ac:chgData name="Paula Montero" userId="S::paula.montero@pstt.org.uk::9c82981b-9b26-4f56-a06f-e948bb469f68" providerId="AD" clId="Web-{C0D19B09-E12D-A7AD-8AFB-8C467D8ED109}" dt="2023-11-27T12:06:23.365" v="267"/>
          <ac:spMkLst>
            <pc:docMk/>
            <pc:sldMk cId="2457490618" sldId="294"/>
            <ac:spMk id="10" creationId="{412A7A11-DAA0-3BAE-9281-D06E3C3B0707}"/>
          </ac:spMkLst>
        </pc:spChg>
        <pc:spChg chg="del mod">
          <ac:chgData name="Paula Montero" userId="S::paula.montero@pstt.org.uk::9c82981b-9b26-4f56-a06f-e948bb469f68" providerId="AD" clId="Web-{C0D19B09-E12D-A7AD-8AFB-8C467D8ED109}" dt="2023-11-27T12:40:51.751" v="317"/>
          <ac:spMkLst>
            <pc:docMk/>
            <pc:sldMk cId="2457490618" sldId="294"/>
            <ac:spMk id="11" creationId="{E2522BC1-7183-0D5E-1034-966656AC3863}"/>
          </ac:spMkLst>
        </pc:spChg>
        <pc:spChg chg="del">
          <ac:chgData name="Paula Montero" userId="S::paula.montero@pstt.org.uk::9c82981b-9b26-4f56-a06f-e948bb469f68" providerId="AD" clId="Web-{C0D19B09-E12D-A7AD-8AFB-8C467D8ED109}" dt="2023-11-27T12:06:26.271" v="268"/>
          <ac:spMkLst>
            <pc:docMk/>
            <pc:sldMk cId="2457490618" sldId="294"/>
            <ac:spMk id="21" creationId="{92BD85D0-8B3E-86EB-0F00-05CE025F12AE}"/>
          </ac:spMkLst>
        </pc:spChg>
        <pc:spChg chg="add mod">
          <ac:chgData name="Paula Montero" userId="S::paula.montero@pstt.org.uk::9c82981b-9b26-4f56-a06f-e948bb469f68" providerId="AD" clId="Web-{C0D19B09-E12D-A7AD-8AFB-8C467D8ED109}" dt="2023-11-27T12:08:18.571" v="274" actId="1076"/>
          <ac:spMkLst>
            <pc:docMk/>
            <pc:sldMk cId="2457490618" sldId="294"/>
            <ac:spMk id="29" creationId="{58992852-276B-AB70-8912-4BA7A183BC39}"/>
          </ac:spMkLst>
        </pc:spChg>
        <pc:grpChg chg="add mod">
          <ac:chgData name="Paula Montero" userId="S::paula.montero@pstt.org.uk::9c82981b-9b26-4f56-a06f-e948bb469f68" providerId="AD" clId="Web-{C0D19B09-E12D-A7AD-8AFB-8C467D8ED109}" dt="2023-11-27T12:06:37.897" v="270" actId="1076"/>
          <ac:grpSpMkLst>
            <pc:docMk/>
            <pc:sldMk cId="2457490618" sldId="294"/>
            <ac:grpSpMk id="25" creationId="{46E85BB9-C36E-AED5-371B-9A633C6D25A6}"/>
          </ac:grpSpMkLst>
        </pc:grpChg>
        <pc:picChg chg="add mod">
          <ac:chgData name="Paula Montero" userId="S::paula.montero@pstt.org.uk::9c82981b-9b26-4f56-a06f-e948bb469f68" providerId="AD" clId="Web-{C0D19B09-E12D-A7AD-8AFB-8C467D8ED109}" dt="2023-11-27T12:43:12.521" v="325" actId="14100"/>
          <ac:picMkLst>
            <pc:docMk/>
            <pc:sldMk cId="2457490618" sldId="294"/>
            <ac:picMk id="2" creationId="{623EF15C-F614-0384-8AAB-93402C7FAF9F}"/>
          </ac:picMkLst>
        </pc:picChg>
        <pc:picChg chg="add mod">
          <ac:chgData name="Paula Montero" userId="S::paula.montero@pstt.org.uk::9c82981b-9b26-4f56-a06f-e948bb469f68" providerId="AD" clId="Web-{C0D19B09-E12D-A7AD-8AFB-8C467D8ED109}" dt="2023-11-27T12:43:21.427" v="328" actId="14100"/>
          <ac:picMkLst>
            <pc:docMk/>
            <pc:sldMk cId="2457490618" sldId="294"/>
            <ac:picMk id="3" creationId="{87E129B9-6EA9-EB5C-DBA7-35FEE999D01D}"/>
          </ac:picMkLst>
        </pc:picChg>
        <pc:picChg chg="add mod">
          <ac:chgData name="Paula Montero" userId="S::paula.montero@pstt.org.uk::9c82981b-9b26-4f56-a06f-e948bb469f68" providerId="AD" clId="Web-{C0D19B09-E12D-A7AD-8AFB-8C467D8ED109}" dt="2023-11-27T12:44:01.835" v="335" actId="1076"/>
          <ac:picMkLst>
            <pc:docMk/>
            <pc:sldMk cId="2457490618" sldId="294"/>
            <ac:picMk id="4" creationId="{7A47E3D3-964F-7262-A609-5F40CB680F3B}"/>
          </ac:picMkLst>
        </pc:picChg>
        <pc:picChg chg="del">
          <ac:chgData name="Paula Montero" userId="S::paula.montero@pstt.org.uk::9c82981b-9b26-4f56-a06f-e948bb469f68" providerId="AD" clId="Web-{C0D19B09-E12D-A7AD-8AFB-8C467D8ED109}" dt="2023-11-27T12:06:12.599" v="263"/>
          <ac:picMkLst>
            <pc:docMk/>
            <pc:sldMk cId="2457490618" sldId="294"/>
            <ac:picMk id="4" creationId="{AA1386C7-AE23-4807-BEFF-B1E7D545CCE6}"/>
          </ac:picMkLst>
        </pc:picChg>
        <pc:picChg chg="add del mod">
          <ac:chgData name="Paula Montero" userId="S::paula.montero@pstt.org.uk::9c82981b-9b26-4f56-a06f-e948bb469f68" providerId="AD" clId="Web-{C0D19B09-E12D-A7AD-8AFB-8C467D8ED109}" dt="2023-11-27T12:44:29.789" v="337"/>
          <ac:picMkLst>
            <pc:docMk/>
            <pc:sldMk cId="2457490618" sldId="294"/>
            <ac:picMk id="5" creationId="{74F01DF0-2ECC-EA07-840C-1937A7EA7534}"/>
          </ac:picMkLst>
        </pc:picChg>
        <pc:picChg chg="add mod">
          <ac:chgData name="Paula Montero" userId="S::paula.montero@pstt.org.uk::9c82981b-9b26-4f56-a06f-e948bb469f68" providerId="AD" clId="Web-{C0D19B09-E12D-A7AD-8AFB-8C467D8ED109}" dt="2023-11-27T12:45:11.399" v="346" actId="1076"/>
          <ac:picMkLst>
            <pc:docMk/>
            <pc:sldMk cId="2457490618" sldId="294"/>
            <ac:picMk id="6" creationId="{4177EF66-2599-A063-D0D2-C8A58BF430F5}"/>
          </ac:picMkLst>
        </pc:picChg>
        <pc:picChg chg="del">
          <ac:chgData name="Paula Montero" userId="S::paula.montero@pstt.org.uk::9c82981b-9b26-4f56-a06f-e948bb469f68" providerId="AD" clId="Web-{C0D19B09-E12D-A7AD-8AFB-8C467D8ED109}" dt="2023-11-27T12:06:17.506" v="265"/>
          <ac:picMkLst>
            <pc:docMk/>
            <pc:sldMk cId="2457490618" sldId="294"/>
            <ac:picMk id="6" creationId="{4475C241-B414-4705-85A9-93EF3F9E7E3D}"/>
          </ac:picMkLst>
        </pc:picChg>
        <pc:picChg chg="add mod">
          <ac:chgData name="Paula Montero" userId="S::paula.montero@pstt.org.uk::9c82981b-9b26-4f56-a06f-e948bb469f68" providerId="AD" clId="Web-{C0D19B09-E12D-A7AD-8AFB-8C467D8ED109}" dt="2023-11-27T12:46:02.995" v="354" actId="14100"/>
          <ac:picMkLst>
            <pc:docMk/>
            <pc:sldMk cId="2457490618" sldId="294"/>
            <ac:picMk id="9" creationId="{E188073E-3C71-6776-76E3-810CD9E23E46}"/>
          </ac:picMkLst>
        </pc:picChg>
        <pc:picChg chg="add mod">
          <ac:chgData name="Paula Montero" userId="S::paula.montero@pstt.org.uk::9c82981b-9b26-4f56-a06f-e948bb469f68" providerId="AD" clId="Web-{C0D19B09-E12D-A7AD-8AFB-8C467D8ED109}" dt="2023-11-27T12:46:41.558" v="359" actId="1076"/>
          <ac:picMkLst>
            <pc:docMk/>
            <pc:sldMk cId="2457490618" sldId="294"/>
            <ac:picMk id="10" creationId="{8A7DC846-3C6D-34CF-DA99-13F1B23606B0}"/>
          </ac:picMkLst>
        </pc:picChg>
        <pc:picChg chg="del">
          <ac:chgData name="Paula Montero" userId="S::paula.montero@pstt.org.uk::9c82981b-9b26-4f56-a06f-e948bb469f68" providerId="AD" clId="Web-{C0D19B09-E12D-A7AD-8AFB-8C467D8ED109}" dt="2023-11-27T12:40:41.313" v="315"/>
          <ac:picMkLst>
            <pc:docMk/>
            <pc:sldMk cId="2457490618" sldId="294"/>
            <ac:picMk id="14" creationId="{76E05E06-4922-100A-EE48-6CBD5C143A78}"/>
          </ac:picMkLst>
        </pc:picChg>
        <pc:picChg chg="add mod">
          <ac:chgData name="Paula Montero" userId="S::paula.montero@pstt.org.uk::9c82981b-9b26-4f56-a06f-e948bb469f68" providerId="AD" clId="Web-{C0D19B09-E12D-A7AD-8AFB-8C467D8ED109}" dt="2023-11-27T12:07:04.085" v="272" actId="1076"/>
          <ac:picMkLst>
            <pc:docMk/>
            <pc:sldMk cId="2457490618" sldId="294"/>
            <ac:picMk id="27" creationId="{E8D936E7-CFB0-1256-063D-7BEEB1D6CA2D}"/>
          </ac:picMkLst>
        </pc:picChg>
      </pc:sldChg>
      <pc:sldChg chg="addSp delSp modSp add replId">
        <pc:chgData name="Paula Montero" userId="S::paula.montero@pstt.org.uk::9c82981b-9b26-4f56-a06f-e948bb469f68" providerId="AD" clId="Web-{C0D19B09-E12D-A7AD-8AFB-8C467D8ED109}" dt="2023-11-27T12:52:16.506" v="410" actId="1076"/>
        <pc:sldMkLst>
          <pc:docMk/>
          <pc:sldMk cId="192586027" sldId="295"/>
        </pc:sldMkLst>
        <pc:spChg chg="del mod">
          <ac:chgData name="Paula Montero" userId="S::paula.montero@pstt.org.uk::9c82981b-9b26-4f56-a06f-e948bb469f68" providerId="AD" clId="Web-{C0D19B09-E12D-A7AD-8AFB-8C467D8ED109}" dt="2023-11-27T12:51:59.755" v="407"/>
          <ac:spMkLst>
            <pc:docMk/>
            <pc:sldMk cId="192586027" sldId="295"/>
            <ac:spMk id="3" creationId="{08465158-EA61-61FD-E0A5-70FC36FE9514}"/>
          </ac:spMkLst>
        </pc:spChg>
        <pc:spChg chg="del">
          <ac:chgData name="Paula Montero" userId="S::paula.montero@pstt.org.uk::9c82981b-9b26-4f56-a06f-e948bb469f68" providerId="AD" clId="Web-{C0D19B09-E12D-A7AD-8AFB-8C467D8ED109}" dt="2023-11-27T12:47:53.607" v="365"/>
          <ac:spMkLst>
            <pc:docMk/>
            <pc:sldMk cId="192586027" sldId="295"/>
            <ac:spMk id="4" creationId="{1CB631A5-3BD5-3033-DEF6-52F9484D37CF}"/>
          </ac:spMkLst>
        </pc:spChg>
        <pc:spChg chg="del">
          <ac:chgData name="Paula Montero" userId="S::paula.montero@pstt.org.uk::9c82981b-9b26-4f56-a06f-e948bb469f68" providerId="AD" clId="Web-{C0D19B09-E12D-A7AD-8AFB-8C467D8ED109}" dt="2023-11-27T12:47:47.107" v="363"/>
          <ac:spMkLst>
            <pc:docMk/>
            <pc:sldMk cId="192586027" sldId="295"/>
            <ac:spMk id="9" creationId="{FC2F9624-188F-441E-81D7-7E1615D98F37}"/>
          </ac:spMkLst>
        </pc:spChg>
        <pc:spChg chg="add mod">
          <ac:chgData name="Paula Montero" userId="S::paula.montero@pstt.org.uk::9c82981b-9b26-4f56-a06f-e948bb469f68" providerId="AD" clId="Web-{C0D19B09-E12D-A7AD-8AFB-8C467D8ED109}" dt="2023-11-27T12:51:28.520" v="402" actId="14100"/>
          <ac:spMkLst>
            <pc:docMk/>
            <pc:sldMk cId="192586027" sldId="295"/>
            <ac:spMk id="26" creationId="{01A53309-8DE9-7D24-F049-C3422ACFC2D9}"/>
          </ac:spMkLst>
        </pc:spChg>
        <pc:spChg chg="add del">
          <ac:chgData name="Paula Montero" userId="S::paula.montero@pstt.org.uk::9c82981b-9b26-4f56-a06f-e948bb469f68" providerId="AD" clId="Web-{C0D19B09-E12D-A7AD-8AFB-8C467D8ED109}" dt="2023-11-27T12:49:32.985" v="376"/>
          <ac:spMkLst>
            <pc:docMk/>
            <pc:sldMk cId="192586027" sldId="295"/>
            <ac:spMk id="28" creationId="{45342826-A2F2-4D5A-D881-B420929141B5}"/>
          </ac:spMkLst>
        </pc:spChg>
        <pc:spChg chg="add mod">
          <ac:chgData name="Paula Montero" userId="S::paula.montero@pstt.org.uk::9c82981b-9b26-4f56-a06f-e948bb469f68" providerId="AD" clId="Web-{C0D19B09-E12D-A7AD-8AFB-8C467D8ED109}" dt="2023-11-27T12:51:36.098" v="405" actId="20577"/>
          <ac:spMkLst>
            <pc:docMk/>
            <pc:sldMk cId="192586027" sldId="295"/>
            <ac:spMk id="30" creationId="{CD6DF68A-2AD2-BA33-FD76-6977E60F4260}"/>
          </ac:spMkLst>
        </pc:spChg>
        <pc:spChg chg="add del">
          <ac:chgData name="Paula Montero" userId="S::paula.montero@pstt.org.uk::9c82981b-9b26-4f56-a06f-e948bb469f68" providerId="AD" clId="Web-{C0D19B09-E12D-A7AD-8AFB-8C467D8ED109}" dt="2023-11-27T12:49:47.626" v="379"/>
          <ac:spMkLst>
            <pc:docMk/>
            <pc:sldMk cId="192586027" sldId="295"/>
            <ac:spMk id="32" creationId="{7154917F-07BE-C00B-3F70-7038E7AF54C6}"/>
          </ac:spMkLst>
        </pc:spChg>
        <pc:spChg chg="add mod">
          <ac:chgData name="Paula Montero" userId="S::paula.montero@pstt.org.uk::9c82981b-9b26-4f56-a06f-e948bb469f68" providerId="AD" clId="Web-{C0D19B09-E12D-A7AD-8AFB-8C467D8ED109}" dt="2023-11-27T12:50:59.191" v="398" actId="14100"/>
          <ac:spMkLst>
            <pc:docMk/>
            <pc:sldMk cId="192586027" sldId="295"/>
            <ac:spMk id="34" creationId="{28033B08-6B7C-1243-2D1C-B492BBD66E82}"/>
          </ac:spMkLst>
        </pc:spChg>
        <pc:spChg chg="add del">
          <ac:chgData name="Paula Montero" userId="S::paula.montero@pstt.org.uk::9c82981b-9b26-4f56-a06f-e948bb469f68" providerId="AD" clId="Web-{C0D19B09-E12D-A7AD-8AFB-8C467D8ED109}" dt="2023-11-27T12:50:04.799" v="382"/>
          <ac:spMkLst>
            <pc:docMk/>
            <pc:sldMk cId="192586027" sldId="295"/>
            <ac:spMk id="36" creationId="{D98588C6-487B-0EE4-3E4F-D4C7816E57A0}"/>
          </ac:spMkLst>
        </pc:spChg>
        <pc:spChg chg="add mod">
          <ac:chgData name="Paula Montero" userId="S::paula.montero@pstt.org.uk::9c82981b-9b26-4f56-a06f-e948bb469f68" providerId="AD" clId="Web-{C0D19B09-E12D-A7AD-8AFB-8C467D8ED109}" dt="2023-11-27T12:50:51.550" v="395" actId="14100"/>
          <ac:spMkLst>
            <pc:docMk/>
            <pc:sldMk cId="192586027" sldId="295"/>
            <ac:spMk id="38" creationId="{6303CA5C-4058-329A-6CE7-5BF3ACBCB847}"/>
          </ac:spMkLst>
        </pc:spChg>
        <pc:spChg chg="add del mod">
          <ac:chgData name="Paula Montero" userId="S::paula.montero@pstt.org.uk::9c82981b-9b26-4f56-a06f-e948bb469f68" providerId="AD" clId="Web-{C0D19B09-E12D-A7AD-8AFB-8C467D8ED109}" dt="2023-11-27T12:52:03.724" v="409"/>
          <ac:spMkLst>
            <pc:docMk/>
            <pc:sldMk cId="192586027" sldId="295"/>
            <ac:spMk id="40" creationId="{31F46394-3396-7386-5E4C-575CE03C1F7D}"/>
          </ac:spMkLst>
        </pc:spChg>
        <pc:spChg chg="add mod">
          <ac:chgData name="Paula Montero" userId="S::paula.montero@pstt.org.uk::9c82981b-9b26-4f56-a06f-e948bb469f68" providerId="AD" clId="Web-{C0D19B09-E12D-A7AD-8AFB-8C467D8ED109}" dt="2023-11-27T12:52:16.506" v="410" actId="1076"/>
          <ac:spMkLst>
            <pc:docMk/>
            <pc:sldMk cId="192586027" sldId="295"/>
            <ac:spMk id="42" creationId="{9A721574-2FC4-CC81-78DB-7C98368723FB}"/>
          </ac:spMkLst>
        </pc:spChg>
        <pc:grpChg chg="add mod">
          <ac:chgData name="Paula Montero" userId="S::paula.montero@pstt.org.uk::9c82981b-9b26-4f56-a06f-e948bb469f68" providerId="AD" clId="Web-{C0D19B09-E12D-A7AD-8AFB-8C467D8ED109}" dt="2023-11-27T12:49:21.344" v="373" actId="1076"/>
          <ac:grpSpMkLst>
            <pc:docMk/>
            <pc:sldMk cId="192586027" sldId="295"/>
            <ac:grpSpMk id="24" creationId="{6E477264-1DAD-A652-DD3D-D5F95CC81118}"/>
          </ac:grpSpMkLst>
        </pc:grpChg>
        <pc:picChg chg="del">
          <ac:chgData name="Paula Montero" userId="S::paula.montero@pstt.org.uk::9c82981b-9b26-4f56-a06f-e948bb469f68" providerId="AD" clId="Web-{C0D19B09-E12D-A7AD-8AFB-8C467D8ED109}" dt="2023-11-27T12:47:51.498" v="364"/>
          <ac:picMkLst>
            <pc:docMk/>
            <pc:sldMk cId="192586027" sldId="295"/>
            <ac:picMk id="7" creationId="{9E11A77E-3A97-CAA2-5BA5-A2313103865D}"/>
          </ac:picMkLst>
        </pc:picChg>
        <pc:cxnChg chg="add del">
          <ac:chgData name="Paula Montero" userId="S::paula.montero@pstt.org.uk::9c82981b-9b26-4f56-a06f-e948bb469f68" providerId="AD" clId="Web-{C0D19B09-E12D-A7AD-8AFB-8C467D8ED109}" dt="2023-11-27T12:48:57.062" v="372"/>
          <ac:cxnSpMkLst>
            <pc:docMk/>
            <pc:sldMk cId="192586027" sldId="295"/>
            <ac:cxnSpMk id="5" creationId="{6FAC00D2-DEE6-A8E8-1CBB-B1997B77AE1C}"/>
          </ac:cxnSpMkLst>
        </pc:cxnChg>
        <pc:cxnChg chg="mod">
          <ac:chgData name="Paula Montero" userId="S::paula.montero@pstt.org.uk::9c82981b-9b26-4f56-a06f-e948bb469f68" providerId="AD" clId="Web-{C0D19B09-E12D-A7AD-8AFB-8C467D8ED109}" dt="2023-11-27T12:48:27.093" v="368"/>
          <ac:cxnSpMkLst>
            <pc:docMk/>
            <pc:sldMk cId="192586027" sldId="295"/>
            <ac:cxnSpMk id="8" creationId="{8C2919CE-9826-5182-B3BA-73068158C433}"/>
          </ac:cxnSpMkLst>
        </pc:cxnChg>
        <pc:cxnChg chg="mod">
          <ac:chgData name="Paula Montero" userId="S::paula.montero@pstt.org.uk::9c82981b-9b26-4f56-a06f-e948bb469f68" providerId="AD" clId="Web-{C0D19B09-E12D-A7AD-8AFB-8C467D8ED109}" dt="2023-11-27T12:48:31.515" v="369"/>
          <ac:cxnSpMkLst>
            <pc:docMk/>
            <pc:sldMk cId="192586027" sldId="295"/>
            <ac:cxnSpMk id="10" creationId="{AC5EEAB0-1FFF-A1C1-5A39-E743033F84A1}"/>
          </ac:cxnSpMkLst>
        </pc:cxnChg>
      </pc:sldChg>
      <pc:sldChg chg="add">
        <pc:chgData name="Paula Montero" userId="S::paula.montero@pstt.org.uk::9c82981b-9b26-4f56-a06f-e948bb469f68" providerId="AD" clId="Web-{C0D19B09-E12D-A7AD-8AFB-8C467D8ED109}" dt="2023-11-27T12:52:47.147" v="412"/>
        <pc:sldMkLst>
          <pc:docMk/>
          <pc:sldMk cId="282575206" sldId="296"/>
        </pc:sldMkLst>
      </pc:sldChg>
      <pc:sldChg chg="modSp add">
        <pc:chgData name="Paula Montero" userId="S::paula.montero@pstt.org.uk::9c82981b-9b26-4f56-a06f-e948bb469f68" providerId="AD" clId="Web-{C0D19B09-E12D-A7AD-8AFB-8C467D8ED109}" dt="2023-11-27T12:56:47.670" v="422" actId="20577"/>
        <pc:sldMkLst>
          <pc:docMk/>
          <pc:sldMk cId="4164824233" sldId="297"/>
        </pc:sldMkLst>
        <pc:spChg chg="mod">
          <ac:chgData name="Paula Montero" userId="S::paula.montero@pstt.org.uk::9c82981b-9b26-4f56-a06f-e948bb469f68" providerId="AD" clId="Web-{C0D19B09-E12D-A7AD-8AFB-8C467D8ED109}" dt="2023-11-27T12:56:47.670" v="422" actId="20577"/>
          <ac:spMkLst>
            <pc:docMk/>
            <pc:sldMk cId="4164824233" sldId="297"/>
            <ac:spMk id="5" creationId="{8DDA5A8F-916F-4B0A-89B9-F55C61E55418}"/>
          </ac:spMkLst>
        </pc:spChg>
      </pc:sldChg>
      <pc:sldChg chg="addSp delSp modSp add">
        <pc:chgData name="Paula Montero" userId="S::paula.montero@pstt.org.uk::9c82981b-9b26-4f56-a06f-e948bb469f68" providerId="AD" clId="Web-{C0D19B09-E12D-A7AD-8AFB-8C467D8ED109}" dt="2023-11-27T13:48:11.121" v="539" actId="20577"/>
        <pc:sldMkLst>
          <pc:docMk/>
          <pc:sldMk cId="1951167025" sldId="298"/>
        </pc:sldMkLst>
        <pc:spChg chg="mod">
          <ac:chgData name="Paula Montero" userId="S::paula.montero@pstt.org.uk::9c82981b-9b26-4f56-a06f-e948bb469f68" providerId="AD" clId="Web-{C0D19B09-E12D-A7AD-8AFB-8C467D8ED109}" dt="2023-11-27T13:48:11.121" v="539" actId="20577"/>
          <ac:spMkLst>
            <pc:docMk/>
            <pc:sldMk cId="1951167025" sldId="298"/>
            <ac:spMk id="5" creationId="{5942FA05-32CF-E12F-7D17-91C90D03B0B7}"/>
          </ac:spMkLst>
        </pc:spChg>
        <pc:spChg chg="del">
          <ac:chgData name="Paula Montero" userId="S::paula.montero@pstt.org.uk::9c82981b-9b26-4f56-a06f-e948bb469f68" providerId="AD" clId="Web-{C0D19B09-E12D-A7AD-8AFB-8C467D8ED109}" dt="2023-11-27T13:45:22.742" v="470"/>
          <ac:spMkLst>
            <pc:docMk/>
            <pc:sldMk cId="1951167025" sldId="298"/>
            <ac:spMk id="6" creationId="{5AAD97AD-B636-7C9B-9DB3-B608D94DB76A}"/>
          </ac:spMkLst>
        </pc:spChg>
        <pc:spChg chg="del mod">
          <ac:chgData name="Paula Montero" userId="S::paula.montero@pstt.org.uk::9c82981b-9b26-4f56-a06f-e948bb469f68" providerId="AD" clId="Web-{C0D19B09-E12D-A7AD-8AFB-8C467D8ED109}" dt="2023-11-27T13:45:12.226" v="468"/>
          <ac:spMkLst>
            <pc:docMk/>
            <pc:sldMk cId="1951167025" sldId="298"/>
            <ac:spMk id="7" creationId="{F93A7268-30DB-D73C-B086-D9F1932D8678}"/>
          </ac:spMkLst>
        </pc:spChg>
        <pc:graphicFrameChg chg="add del mod modGraphic">
          <ac:chgData name="Paula Montero" userId="S::paula.montero@pstt.org.uk::9c82981b-9b26-4f56-a06f-e948bb469f68" providerId="AD" clId="Web-{C0D19B09-E12D-A7AD-8AFB-8C467D8ED109}" dt="2023-11-27T13:47:06.604" v="522"/>
          <ac:graphicFrameMkLst>
            <pc:docMk/>
            <pc:sldMk cId="1951167025" sldId="298"/>
            <ac:graphicFrameMk id="4" creationId="{0CB583C9-8B29-222F-E1D7-D3D1510C1AA9}"/>
          </ac:graphicFrameMkLst>
        </pc:graphicFrameChg>
      </pc:sldChg>
      <pc:sldChg chg="addSp delSp modSp add">
        <pc:chgData name="Paula Montero" userId="S::paula.montero@pstt.org.uk::9c82981b-9b26-4f56-a06f-e948bb469f68" providerId="AD" clId="Web-{C0D19B09-E12D-A7AD-8AFB-8C467D8ED109}" dt="2023-11-27T13:34:42.506" v="463"/>
        <pc:sldMkLst>
          <pc:docMk/>
          <pc:sldMk cId="3268469047" sldId="299"/>
        </pc:sldMkLst>
        <pc:spChg chg="del">
          <ac:chgData name="Paula Montero" userId="S::paula.montero@pstt.org.uk::9c82981b-9b26-4f56-a06f-e948bb469f68" providerId="AD" clId="Web-{C0D19B09-E12D-A7AD-8AFB-8C467D8ED109}" dt="2023-11-27T12:58:03.969" v="430"/>
          <ac:spMkLst>
            <pc:docMk/>
            <pc:sldMk cId="3268469047" sldId="299"/>
            <ac:spMk id="4" creationId="{3C7EE080-DF9F-4C6C-8733-24FD105DFF38}"/>
          </ac:spMkLst>
        </pc:spChg>
        <pc:spChg chg="del">
          <ac:chgData name="Paula Montero" userId="S::paula.montero@pstt.org.uk::9c82981b-9b26-4f56-a06f-e948bb469f68" providerId="AD" clId="Web-{C0D19B09-E12D-A7AD-8AFB-8C467D8ED109}" dt="2023-11-27T12:58:00.282" v="428"/>
          <ac:spMkLst>
            <pc:docMk/>
            <pc:sldMk cId="3268469047" sldId="299"/>
            <ac:spMk id="6" creationId="{4C1F4F7F-5CF0-4873-9592-D2EEC8281A81}"/>
          </ac:spMkLst>
        </pc:spChg>
        <pc:spChg chg="del mod">
          <ac:chgData name="Paula Montero" userId="S::paula.montero@pstt.org.uk::9c82981b-9b26-4f56-a06f-e948bb469f68" providerId="AD" clId="Web-{C0D19B09-E12D-A7AD-8AFB-8C467D8ED109}" dt="2023-11-27T12:58:07.704" v="432"/>
          <ac:spMkLst>
            <pc:docMk/>
            <pc:sldMk cId="3268469047" sldId="299"/>
            <ac:spMk id="7" creationId="{E54CC15F-D282-4833-AAD7-C6CA93A64804}"/>
          </ac:spMkLst>
        </pc:spChg>
        <pc:spChg chg="del">
          <ac:chgData name="Paula Montero" userId="S::paula.montero@pstt.org.uk::9c82981b-9b26-4f56-a06f-e948bb469f68" providerId="AD" clId="Web-{C0D19B09-E12D-A7AD-8AFB-8C467D8ED109}" dt="2023-11-27T12:57:57.875" v="427"/>
          <ac:spMkLst>
            <pc:docMk/>
            <pc:sldMk cId="3268469047" sldId="299"/>
            <ac:spMk id="8" creationId="{3D350991-A414-4692-B776-41A6A73B8DA3}"/>
          </ac:spMkLst>
        </pc:spChg>
        <pc:spChg chg="del">
          <ac:chgData name="Paula Montero" userId="S::paula.montero@pstt.org.uk::9c82981b-9b26-4f56-a06f-e948bb469f68" providerId="AD" clId="Web-{C0D19B09-E12D-A7AD-8AFB-8C467D8ED109}" dt="2023-11-27T12:58:05.782" v="431"/>
          <ac:spMkLst>
            <pc:docMk/>
            <pc:sldMk cId="3268469047" sldId="299"/>
            <ac:spMk id="9" creationId="{493B6A30-0E7F-43C5-B16A-3B3727B93786}"/>
          </ac:spMkLst>
        </pc:spChg>
        <pc:spChg chg="del">
          <ac:chgData name="Paula Montero" userId="S::paula.montero@pstt.org.uk::9c82981b-9b26-4f56-a06f-e948bb469f68" providerId="AD" clId="Web-{C0D19B09-E12D-A7AD-8AFB-8C467D8ED109}" dt="2023-11-27T12:58:02.594" v="429"/>
          <ac:spMkLst>
            <pc:docMk/>
            <pc:sldMk cId="3268469047" sldId="299"/>
            <ac:spMk id="11" creationId="{7E8C0427-ADA7-466B-835B-BD03B13AEC4D}"/>
          </ac:spMkLst>
        </pc:spChg>
        <pc:spChg chg="add mod">
          <ac:chgData name="Paula Montero" userId="S::paula.montero@pstt.org.uk::9c82981b-9b26-4f56-a06f-e948bb469f68" providerId="AD" clId="Web-{C0D19B09-E12D-A7AD-8AFB-8C467D8ED109}" dt="2023-11-27T13:29:03.669" v="452" actId="1076"/>
          <ac:spMkLst>
            <pc:docMk/>
            <pc:sldMk cId="3268469047" sldId="299"/>
            <ac:spMk id="16" creationId="{FBCC88E1-F68A-A432-13B0-0DD6FE080009}"/>
          </ac:spMkLst>
        </pc:spChg>
        <pc:spChg chg="add mod">
          <ac:chgData name="Paula Montero" userId="S::paula.montero@pstt.org.uk::9c82981b-9b26-4f56-a06f-e948bb469f68" providerId="AD" clId="Web-{C0D19B09-E12D-A7AD-8AFB-8C467D8ED109}" dt="2023-11-27T13:33:08.129" v="456" actId="1076"/>
          <ac:spMkLst>
            <pc:docMk/>
            <pc:sldMk cId="3268469047" sldId="299"/>
            <ac:spMk id="18" creationId="{9C46F869-2D55-279F-D7CD-80B40B2F0CE5}"/>
          </ac:spMkLst>
        </pc:spChg>
        <pc:spChg chg="add mod">
          <ac:chgData name="Paula Montero" userId="S::paula.montero@pstt.org.uk::9c82981b-9b26-4f56-a06f-e948bb469f68" providerId="AD" clId="Web-{C0D19B09-E12D-A7AD-8AFB-8C467D8ED109}" dt="2023-11-27T13:33:16.973" v="457" actId="1076"/>
          <ac:spMkLst>
            <pc:docMk/>
            <pc:sldMk cId="3268469047" sldId="299"/>
            <ac:spMk id="20" creationId="{BDC9CD5A-A6C9-E434-05F4-49214A90D7FC}"/>
          </ac:spMkLst>
        </pc:spChg>
        <pc:spChg chg="add mod">
          <ac:chgData name="Paula Montero" userId="S::paula.montero@pstt.org.uk::9c82981b-9b26-4f56-a06f-e948bb469f68" providerId="AD" clId="Web-{C0D19B09-E12D-A7AD-8AFB-8C467D8ED109}" dt="2023-11-27T13:33:33.785" v="458" actId="1076"/>
          <ac:spMkLst>
            <pc:docMk/>
            <pc:sldMk cId="3268469047" sldId="299"/>
            <ac:spMk id="22" creationId="{9670421C-77C5-D9FF-4413-FD8B021BD901}"/>
          </ac:spMkLst>
        </pc:spChg>
        <pc:spChg chg="add mod">
          <ac:chgData name="Paula Montero" userId="S::paula.montero@pstt.org.uk::9c82981b-9b26-4f56-a06f-e948bb469f68" providerId="AD" clId="Web-{C0D19B09-E12D-A7AD-8AFB-8C467D8ED109}" dt="2023-11-27T13:33:42.301" v="459" actId="1076"/>
          <ac:spMkLst>
            <pc:docMk/>
            <pc:sldMk cId="3268469047" sldId="299"/>
            <ac:spMk id="24" creationId="{D8686E02-96E1-62AE-186B-9D86B975E9B3}"/>
          </ac:spMkLst>
        </pc:spChg>
        <pc:picChg chg="del">
          <ac:chgData name="Paula Montero" userId="S::paula.montero@pstt.org.uk::9c82981b-9b26-4f56-a06f-e948bb469f68" providerId="AD" clId="Web-{C0D19B09-E12D-A7AD-8AFB-8C467D8ED109}" dt="2023-11-27T12:57:56.235" v="425"/>
          <ac:picMkLst>
            <pc:docMk/>
            <pc:sldMk cId="3268469047" sldId="299"/>
            <ac:picMk id="3" creationId="{42A78373-5FD3-4B28-BA34-FF80BF72D22F}"/>
          </ac:picMkLst>
        </pc:picChg>
        <pc:picChg chg="del">
          <ac:chgData name="Paula Montero" userId="S::paula.montero@pstt.org.uk::9c82981b-9b26-4f56-a06f-e948bb469f68" providerId="AD" clId="Web-{C0D19B09-E12D-A7AD-8AFB-8C467D8ED109}" dt="2023-11-27T12:57:57.156" v="426"/>
          <ac:picMkLst>
            <pc:docMk/>
            <pc:sldMk cId="3268469047" sldId="299"/>
            <ac:picMk id="5" creationId="{15ADA483-FFDB-4E3A-AFDA-669C9B762C20}"/>
          </ac:picMkLst>
        </pc:picChg>
        <pc:picChg chg="add mod">
          <ac:chgData name="Paula Montero" userId="S::paula.montero@pstt.org.uk::9c82981b-9b26-4f56-a06f-e948bb469f68" providerId="AD" clId="Web-{C0D19B09-E12D-A7AD-8AFB-8C467D8ED109}" dt="2023-11-27T13:34:42.506" v="463"/>
          <ac:picMkLst>
            <pc:docMk/>
            <pc:sldMk cId="3268469047" sldId="299"/>
            <ac:picMk id="12" creationId="{92829F1D-D5E0-88B6-7C22-B7B5F495F27E}"/>
          </ac:picMkLst>
        </pc:picChg>
        <pc:picChg chg="add mod">
          <ac:chgData name="Paula Montero" userId="S::paula.montero@pstt.org.uk::9c82981b-9b26-4f56-a06f-e948bb469f68" providerId="AD" clId="Web-{C0D19B09-E12D-A7AD-8AFB-8C467D8ED109}" dt="2023-11-27T13:33:58.520" v="461"/>
          <ac:picMkLst>
            <pc:docMk/>
            <pc:sldMk cId="3268469047" sldId="299"/>
            <ac:picMk id="14" creationId="{A556EAC1-BDCE-D3BE-F01C-08DA88FB352D}"/>
          </ac:picMkLst>
        </pc:picChg>
      </pc:sldChg>
      <pc:sldChg chg="addSp delSp modSp add ord replId">
        <pc:chgData name="Paula Montero" userId="S::paula.montero@pstt.org.uk::9c82981b-9b26-4f56-a06f-e948bb469f68" providerId="AD" clId="Web-{C0D19B09-E12D-A7AD-8AFB-8C467D8ED109}" dt="2023-11-27T14:31:57.648" v="602" actId="1076"/>
        <pc:sldMkLst>
          <pc:docMk/>
          <pc:sldMk cId="3730130736" sldId="300"/>
        </pc:sldMkLst>
        <pc:spChg chg="mod">
          <ac:chgData name="Paula Montero" userId="S::paula.montero@pstt.org.uk::9c82981b-9b26-4f56-a06f-e948bb469f68" providerId="AD" clId="Web-{C0D19B09-E12D-A7AD-8AFB-8C467D8ED109}" dt="2023-11-27T14:31:57.648" v="602" actId="1076"/>
          <ac:spMkLst>
            <pc:docMk/>
            <pc:sldMk cId="3730130736" sldId="300"/>
            <ac:spMk id="5" creationId="{5942FA05-32CF-E12F-7D17-91C90D03B0B7}"/>
          </ac:spMkLst>
        </pc:spChg>
        <pc:spChg chg="del">
          <ac:chgData name="Paula Montero" userId="S::paula.montero@pstt.org.uk::9c82981b-9b26-4f56-a06f-e948bb469f68" providerId="AD" clId="Web-{C0D19B09-E12D-A7AD-8AFB-8C467D8ED109}" dt="2023-11-27T14:25:54.857" v="543"/>
          <ac:spMkLst>
            <pc:docMk/>
            <pc:sldMk cId="3730130736" sldId="300"/>
            <ac:spMk id="6" creationId="{5AAD97AD-B636-7C9B-9DB3-B608D94DB76A}"/>
          </ac:spMkLst>
        </pc:spChg>
        <pc:spChg chg="del">
          <ac:chgData name="Paula Montero" userId="S::paula.montero@pstt.org.uk::9c82981b-9b26-4f56-a06f-e948bb469f68" providerId="AD" clId="Web-{C0D19B09-E12D-A7AD-8AFB-8C467D8ED109}" dt="2023-11-27T14:25:50.216" v="542"/>
          <ac:spMkLst>
            <pc:docMk/>
            <pc:sldMk cId="3730130736" sldId="300"/>
            <ac:spMk id="7" creationId="{F93A7268-30DB-D73C-B086-D9F1932D8678}"/>
          </ac:spMkLst>
        </pc:spChg>
        <pc:graphicFrameChg chg="add del mod modGraphic">
          <ac:chgData name="Paula Montero" userId="S::paula.montero@pstt.org.uk::9c82981b-9b26-4f56-a06f-e948bb469f68" providerId="AD" clId="Web-{C0D19B09-E12D-A7AD-8AFB-8C467D8ED109}" dt="2023-11-27T14:30:46.003" v="585"/>
          <ac:graphicFrameMkLst>
            <pc:docMk/>
            <pc:sldMk cId="3730130736" sldId="300"/>
            <ac:graphicFrameMk id="4" creationId="{EE703354-A9D6-80F7-FD8C-E73416CF42EB}"/>
          </ac:graphicFrameMkLst>
        </pc:graphicFrameChg>
      </pc:sldChg>
      <pc:sldMasterChg chg="add addSldLayout">
        <pc:chgData name="Paula Montero" userId="S::paula.montero@pstt.org.uk::9c82981b-9b26-4f56-a06f-e948bb469f68" providerId="AD" clId="Web-{C0D19B09-E12D-A7AD-8AFB-8C467D8ED109}" dt="2023-11-24T16:17:42.843" v="3"/>
        <pc:sldMasterMkLst>
          <pc:docMk/>
          <pc:sldMasterMk cId="1262823886" sldId="2147483666"/>
        </pc:sldMasterMkLst>
        <pc:sldLayoutChg chg="add">
          <pc:chgData name="Paula Montero" userId="S::paula.montero@pstt.org.uk::9c82981b-9b26-4f56-a06f-e948bb469f68" providerId="AD" clId="Web-{C0D19B09-E12D-A7AD-8AFB-8C467D8ED109}" dt="2023-11-24T16:17:42.843"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668318723" sldId="214748367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780370283" sldId="214748367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593611716" sldId="214748367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822891387" sldId="214748368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12050225" sldId="214748369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976073001" sldId="214748369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3747641" sldId="214748370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950771612" sldId="214748370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837256757" sldId="214748370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03471427" sldId="2147483713"/>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C0D19B09-E12D-A7AD-8AFB-8C467D8ED109}" dt="2023-11-24T16:17:42.843"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C0D19B09-E12D-A7AD-8AFB-8C467D8ED109}" dt="2023-11-24T16:17:42.343" v="0"/>
        <pc:sldMasterMkLst>
          <pc:docMk/>
          <pc:sldMasterMk cId="2199900283" sldId="2147483719"/>
        </pc:sldMasterMkLst>
        <pc:sldLayoutChg chg="add">
          <pc:chgData name="Paula Montero" userId="S::paula.montero@pstt.org.uk::9c82981b-9b26-4f56-a06f-e948bb469f68" providerId="AD" clId="Web-{C0D19B09-E12D-A7AD-8AFB-8C467D8ED109}" dt="2023-11-24T16:17:42.343" v="0"/>
          <pc:sldLayoutMkLst>
            <pc:docMk/>
            <pc:sldMasterMk cId="2199900283" sldId="2147483719"/>
            <pc:sldLayoutMk cId="282375877" sldId="214748372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53252364" sldId="214748372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896219" sldId="214748372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91773792" sldId="214748372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06386600" sldId="214748372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0879546" sldId="214748373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9033303" sldId="214748373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35153570" sldId="214748373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4765608" sldId="214748373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07946760" sldId="214748373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648376543" sldId="214748373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40707051" sldId="214748374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09546126" sldId="214748374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947206051" sldId="214748374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02384056" sldId="214748374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790048723" sldId="214748375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44617281" sldId="214748375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896979601" sldId="214748375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80713213" sldId="214748375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C0D19B09-E12D-A7AD-8AFB-8C467D8ED109}" dt="2023-11-24T16:17:42.343"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07/12/2023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Plotting the scatter graph</a:t>
            </a:r>
            <a:endParaRPr lang="en-US" baseline="-25000"/>
          </a:p>
          <a:p>
            <a:r>
              <a:rPr lang="en-GB" b="1" baseline="-25000" dirty="0"/>
              <a:t>1</a:t>
            </a:r>
            <a:r>
              <a:rPr lang="en-GB" baseline="-25000" dirty="0"/>
              <a:t> Teachers might like to share this scatter graph with the children before they plot their own graph using the data they have collected.</a:t>
            </a:r>
          </a:p>
          <a:p>
            <a:r>
              <a:rPr lang="en-GB" b="1" baseline="-25000" dirty="0"/>
              <a:t>2 </a:t>
            </a:r>
            <a:r>
              <a:rPr lang="en-GB" baseline="-25000" dirty="0"/>
              <a:t>Plot everyone’s data on a scatter graph (age on the x-axis, height on the y-axis). Children could do this individually or as a group on one large graph.</a:t>
            </a:r>
            <a:endParaRPr lang="en-US" baseline="-25000"/>
          </a:p>
          <a:p>
            <a:endParaRPr lang="en-GB" baseline="-25000" dirty="0"/>
          </a:p>
          <a:p>
            <a:r>
              <a:rPr lang="en-GB" b="1" baseline="-25000" dirty="0"/>
              <a:t>Questions to ask the children</a:t>
            </a:r>
            <a:endParaRPr lang="en-US" baseline="-25000"/>
          </a:p>
          <a:p>
            <a:r>
              <a:rPr lang="en-GB" b="1" baseline="-25000" dirty="0"/>
              <a:t>1 </a:t>
            </a:r>
            <a:r>
              <a:rPr lang="en-GB" i="1" baseline="-25000" dirty="0"/>
              <a:t>Can you see a trend? </a:t>
            </a:r>
            <a:r>
              <a:rPr lang="en-GB" baseline="-25000" dirty="0"/>
              <a:t>If you can, try to draw a straight line (line of best fit) through the points on your graph.</a:t>
            </a:r>
            <a:endParaRPr lang="en-US" baseline="-25000"/>
          </a:p>
          <a:p>
            <a:r>
              <a:rPr lang="en-GB" b="1" baseline="-25000" dirty="0"/>
              <a:t>2 </a:t>
            </a:r>
            <a:r>
              <a:rPr lang="en-GB" i="1" baseline="-25000" dirty="0"/>
              <a:t>Could you use the line on your scatter graph to predict the age of someone?</a:t>
            </a:r>
            <a:r>
              <a:rPr lang="en-GB" b="1" i="1" baseline="-25000" dirty="0"/>
              <a:t> </a:t>
            </a:r>
            <a:r>
              <a:rPr lang="en-GB" baseline="-25000" dirty="0"/>
              <a:t>Measure the height of another pupil (not in your group/class</a:t>
            </a:r>
            <a:r>
              <a:rPr lang="en-GB" i="1" baseline="-25000" dirty="0"/>
              <a:t>). Can you use your graph to predict their age? </a:t>
            </a:r>
            <a:endParaRPr lang="en-US" baseline="-25000"/>
          </a:p>
          <a:p>
            <a:r>
              <a:rPr lang="en-GB" b="1" baseline="-25000" dirty="0"/>
              <a:t>3</a:t>
            </a:r>
            <a:r>
              <a:rPr lang="en-GB" baseline="-25000" dirty="0"/>
              <a:t> </a:t>
            </a:r>
            <a:r>
              <a:rPr lang="en-GB" i="1" baseline="-25000" dirty="0"/>
              <a:t>Can you extend the line of best fit to predict the age of older children or adults? Why does this produce some interesting results?</a:t>
            </a:r>
            <a:endParaRPr lang="en-US" baseline="-25000"/>
          </a:p>
          <a:p>
            <a:endParaRPr lang="en-GB" baseline="-25000" dirty="0"/>
          </a:p>
          <a:p>
            <a:r>
              <a:rPr lang="en-GB" b="1" baseline="-25000" dirty="0"/>
              <a:t>Extra notes for teachers</a:t>
            </a:r>
            <a:endParaRPr lang="en-US" baseline="-25000"/>
          </a:p>
          <a:p>
            <a:pPr marL="171450" indent="-171450">
              <a:buFont typeface="Arial,Sans-Serif"/>
              <a:buChar char="•"/>
            </a:pPr>
            <a:r>
              <a:rPr lang="en-GB" b="1" baseline="-25000" dirty="0"/>
              <a:t>Scatter graphs </a:t>
            </a:r>
            <a:r>
              <a:rPr lang="en-GB" baseline="-25000" dirty="0"/>
              <a:t>can be used when the data from both variables under investigation is continuous. In order to be able to judge whether there is a correlation between the two variables, the researcher should try to include as many points as possible: fewer than thirty points can make it difficult to draw any meaningful conclusions from the data.</a:t>
            </a:r>
            <a:endParaRPr lang="en-US" baseline="-25000"/>
          </a:p>
          <a:p>
            <a:pPr marL="171450" indent="-171450">
              <a:buFont typeface="Arial,Sans-Serif"/>
              <a:buChar char="•"/>
            </a:pPr>
            <a:r>
              <a:rPr lang="en-GB" b="1" baseline="-25000" dirty="0"/>
              <a:t>Line of best </a:t>
            </a:r>
            <a:r>
              <a:rPr lang="en-GB" baseline="-25000" dirty="0"/>
              <a:t>– this is a straight line which passes through or near as many data points as possible. If it is not possible to draw a line of best fit, there is no relationship (correlation) between the two data sets.</a:t>
            </a:r>
            <a:endParaRPr lang="en-US" baseline="-25000"/>
          </a:p>
          <a:p>
            <a:pPr marL="171450" indent="-171450">
              <a:buFont typeface="Arial,Sans-Serif"/>
              <a:buChar char="•"/>
            </a:pPr>
            <a:r>
              <a:rPr lang="en-GB" b="1" baseline="-25000" dirty="0"/>
              <a:t>Line graphs </a:t>
            </a:r>
            <a:r>
              <a:rPr lang="en-GB" baseline="-25000" dirty="0"/>
              <a:t>are used to show the change in a relationship between the two data sets. The points are plotted and joined together in sequence. A line graph does </a:t>
            </a:r>
            <a:r>
              <a:rPr lang="en-GB" u="sng" baseline="-25000" dirty="0"/>
              <a:t>not</a:t>
            </a:r>
            <a:r>
              <a:rPr lang="en-GB" baseline="-25000" dirty="0"/>
              <a:t> show whether there is a relationship between the two data sets. A line graph is not suitable for the data collected here.</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997194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3211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cs typeface="Calibri"/>
              </a:rPr>
              <a:t>*</a:t>
            </a: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could be a quick activity in an assembly or at the start of a lesson.</a:t>
            </a:r>
            <a:endParaRPr lang="en-US"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to children that groups of scientists based at different universities and research institutions often work together on science projects. They might sometimes meet in person but often they will carry out investigations at their particular place of work and share their results via emails and online meetings.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Background information for teachers</a:t>
            </a:r>
            <a:endParaRPr lang="en-US" baseline="-25000"/>
          </a:p>
          <a:p>
            <a:r>
              <a:rPr lang="en-GB" baseline="-25000"/>
              <a:t>Children do not need to know how radioactivity is measured. It is sufficient to explain that some substances are unstable and give our energy and small particles until they become stable. Scientists can measure the energy and particles emitted from a radioactive substance, in this case radioactive carbon.</a:t>
            </a:r>
            <a:endParaRPr lang="en-US" baseline="-25000"/>
          </a:p>
          <a:p>
            <a:r>
              <a:rPr lang="en-GB" baseline="-25000"/>
              <a:t>Note – not all carbon is radioactive, only certain forms.</a:t>
            </a:r>
            <a:endParaRPr lang="en-US" baseline="-25000"/>
          </a:p>
          <a:p>
            <a:endParaRPr lang="en-GB" baseline="-25000" dirty="0"/>
          </a:p>
          <a:p>
            <a:r>
              <a:rPr lang="en-GB" baseline="-25000"/>
              <a:t>The key points are that: </a:t>
            </a:r>
            <a:endParaRPr lang="en-US" baseline="-25000"/>
          </a:p>
          <a:p>
            <a:pPr marL="285750" indent="-285750">
              <a:buFont typeface="Arial,Sans-Serif"/>
              <a:buChar char="•"/>
            </a:pPr>
            <a:r>
              <a:rPr lang="en-GB" baseline="-25000" dirty="0"/>
              <a:t>In the 1950s and 1960s there were many nuclear bomb tests and this released a lot of radioactive carbon (carbon-14) into the atmosphere. Once released, carbon-14 forms radioactive carbon dioxide which is taken up by the oceans and vegetation and will become incorporated into food webs. So, any shark alive from the 1950s onwards will show evidence of this increase in 14C.</a:t>
            </a:r>
            <a:endParaRPr lang="en-US" baseline="-25000" dirty="0"/>
          </a:p>
          <a:p>
            <a:pPr marL="285750" indent="-285750">
              <a:buFont typeface="Arial,Sans-Serif"/>
              <a:buChar char="•"/>
            </a:pPr>
            <a:r>
              <a:rPr lang="en-GB" baseline="-25000" dirty="0"/>
              <a:t>We know very accurately the amount of 14C that was in the atmosphere in any given year from the start of the bomb tests. </a:t>
            </a:r>
            <a:endParaRPr lang="en-US" baseline="-25000" dirty="0"/>
          </a:p>
          <a:p>
            <a:pPr marL="285750" indent="-285750">
              <a:buFont typeface="Arial,Sans-Serif"/>
              <a:buChar char="•"/>
            </a:pPr>
            <a:r>
              <a:rPr lang="en-GB" baseline="-25000" dirty="0"/>
              <a:t>One part of the shark’s body, the inner eye lens, is sealed off from the rest of the eye (this is true for humans too) and remains unchanged. Analysis of the 14C level in this inner eye lens gives a good estimate of the age of sharks born during or after the nuclear tests.</a:t>
            </a:r>
            <a:endParaRPr lang="en-US"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Key points to explain:</a:t>
            </a:r>
            <a:endParaRPr lang="en-US" baseline="-25000"/>
          </a:p>
          <a:p>
            <a:pPr marL="285750" indent="-285750">
              <a:buFont typeface="Arial,Sans-Serif"/>
              <a:buChar char="•"/>
            </a:pPr>
            <a:r>
              <a:rPr lang="en-GB" baseline="-25000"/>
              <a:t>Greenland sharks are sometimes caught inadvertently and those that cannot be saved have been killed humanely. </a:t>
            </a:r>
            <a:endParaRPr lang="en-US" baseline="-25000"/>
          </a:p>
          <a:p>
            <a:pPr marL="285750" indent="-285750">
              <a:buFont typeface="Arial,Sans-Serif"/>
              <a:buChar char="•"/>
            </a:pPr>
            <a:r>
              <a:rPr lang="en-GB" baseline="-25000"/>
              <a:t>The amount of radioactive carbon in the sharks’ inner eye lenses was measured (which tells the scientists the age of each shark).  </a:t>
            </a:r>
            <a:endParaRPr lang="en-US" baseline="-25000"/>
          </a:p>
          <a:p>
            <a:pPr marL="285750" indent="-285750">
              <a:buFont typeface="Arial,Sans-Serif"/>
              <a:buChar char="•"/>
            </a:pPr>
            <a:r>
              <a:rPr lang="en-GB" baseline="-25000"/>
              <a:t>A whole range of other things were measured, including the length of the shark.</a:t>
            </a:r>
            <a:endParaRPr lang="en-US" baseline="-25000"/>
          </a:p>
          <a:p>
            <a:pPr marL="285750" indent="-285750">
              <a:buFont typeface="Arial,Sans-Serif"/>
              <a:buChar char="•"/>
            </a:pPr>
            <a:r>
              <a:rPr lang="en-GB" baseline="-25000" dirty="0"/>
              <a:t>The scientists plotted a scatter graph of the length versus the age of each shark. </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Key points to explain:</a:t>
            </a:r>
            <a:endParaRPr lang="en-US" baseline="-25000"/>
          </a:p>
          <a:p>
            <a:pPr marL="285750" indent="-285750">
              <a:buFont typeface="Arial,Sans-Serif"/>
              <a:buChar char="•"/>
            </a:pPr>
            <a:r>
              <a:rPr lang="en-GB" baseline="-25000"/>
              <a:t>It turns out that a rather good </a:t>
            </a:r>
            <a:r>
              <a:rPr lang="en-GB" b="1" baseline="-25000"/>
              <a:t>calibration curve </a:t>
            </a:r>
            <a:r>
              <a:rPr lang="en-GB" baseline="-25000"/>
              <a:t>can be generated (length versus age) for the sharks born post-1950.</a:t>
            </a:r>
            <a:endParaRPr lang="en-US" baseline="-25000"/>
          </a:p>
          <a:p>
            <a:pPr marL="285750" indent="-285750">
              <a:buFont typeface="Arial,Sans-Serif"/>
              <a:buChar char="•"/>
            </a:pPr>
            <a:r>
              <a:rPr lang="en-GB" baseline="-25000"/>
              <a:t>Using this curve, estimates of the ages of the pre-1950 sharks can be made using their length. Although the uncertainty increases the further away from the data that was used to construct the curve, the longest shark caught was estimated to be 392 years old. </a:t>
            </a:r>
            <a:endParaRPr lang="en-US" baseline="-25000"/>
          </a:p>
          <a:p>
            <a:pPr marL="285750" indent="-285750">
              <a:buFont typeface="Arial,Sans-Serif"/>
              <a:buChar char="•"/>
            </a:pPr>
            <a:r>
              <a:rPr lang="en-GB" baseline="-25000" dirty="0"/>
              <a:t>Now, if scientists know the length of a shark, they can use this calibration graph to estimate its age and this can be done without killing a shark. </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27431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Resources</a:t>
            </a:r>
            <a:endParaRPr lang="en-US"/>
          </a:p>
          <a:p>
            <a:pPr>
              <a:defRPr/>
            </a:pPr>
            <a:r>
              <a:rPr lang="en-US" dirty="0"/>
              <a:t>knowledge of birthdays, tape measures or rulers,  paper to record data in a table, square paper or computers for plotting graphs</a:t>
            </a:r>
            <a:endParaRPr lang="en-GB" dirty="0"/>
          </a:p>
          <a:p>
            <a:pPr>
              <a:defRPr/>
            </a:pPr>
            <a:endParaRPr lang="en-GB" dirty="0"/>
          </a:p>
          <a:p>
            <a:pPr>
              <a:defRPr/>
            </a:pPr>
            <a:r>
              <a:rPr lang="en-GB" b="1" dirty="0"/>
              <a:t>Instructions for teachers</a:t>
            </a:r>
            <a:endParaRPr lang="en-GB" dirty="0"/>
          </a:p>
          <a:p>
            <a:pPr>
              <a:defRPr/>
            </a:pPr>
            <a:r>
              <a:rPr lang="en-GB" dirty="0"/>
              <a:t>You could do this activity as a class or work in smaller groups of about 10. </a:t>
            </a:r>
            <a:endParaRPr lang="en-US" dirty="0"/>
          </a:p>
          <a:p>
            <a:endParaRPr lang="en-GB" dirty="0"/>
          </a:p>
          <a:p>
            <a:r>
              <a:rPr lang="en-GB" b="1" dirty="0"/>
              <a:t>Collecting the data - explain to the children:</a:t>
            </a:r>
            <a:endParaRPr lang="en-US" dirty="0"/>
          </a:p>
          <a:p>
            <a:r>
              <a:rPr lang="en-GB" b="1" dirty="0"/>
              <a:t>1</a:t>
            </a:r>
            <a:r>
              <a:rPr lang="en-GB" dirty="0"/>
              <a:t> You will need to collect two sets of data from each person in your group and put all this information on a graph. </a:t>
            </a:r>
            <a:endParaRPr lang="en-US" dirty="0"/>
          </a:p>
          <a:p>
            <a:r>
              <a:rPr lang="en-GB" b="1" dirty="0"/>
              <a:t>2 </a:t>
            </a:r>
            <a:r>
              <a:rPr lang="en-GB" dirty="0"/>
              <a:t>Work out your age in months.</a:t>
            </a:r>
            <a:endParaRPr lang="en-US" dirty="0"/>
          </a:p>
          <a:p>
            <a:r>
              <a:rPr lang="en-GB" b="1" dirty="0"/>
              <a:t>3 </a:t>
            </a:r>
            <a:r>
              <a:rPr lang="en-GB" dirty="0"/>
              <a:t>In your group, decide how you will measure everyone’s height. Which units will you use? It is important that you all agree.</a:t>
            </a:r>
            <a:endParaRPr lang="en-US" dirty="0"/>
          </a:p>
          <a:p>
            <a:pPr>
              <a:defRPr/>
            </a:pPr>
            <a:r>
              <a:rPr lang="en-GB" b="1" dirty="0"/>
              <a:t>4 </a:t>
            </a:r>
            <a:r>
              <a:rPr lang="en-GB" dirty="0"/>
              <a:t>Measure your height using a tape measure. Be careful when measuring someone’s height, especially if they are taller than you are. It might be sensible to ask each person to lie on the floor next to the tape measure. You may need a friend to help you!</a:t>
            </a:r>
            <a:endParaRPr lang="en-US" dirty="0"/>
          </a:p>
          <a:p>
            <a:pPr>
              <a:defRPr/>
            </a:pPr>
            <a:r>
              <a:rPr lang="en-GB" b="1" dirty="0"/>
              <a:t>5 </a:t>
            </a:r>
            <a:r>
              <a:rPr lang="en-GB" dirty="0"/>
              <a:t>Record everyone’s age and height in a table.</a:t>
            </a:r>
            <a:endParaRPr lang="en-US" dirty="0"/>
          </a:p>
          <a:p>
            <a:pPr marL="0" marR="0" lvl="0" indent="0" algn="l" defTabSz="914400">
              <a:lnSpc>
                <a:spcPct val="100000"/>
              </a:lnSpc>
              <a:spcBef>
                <a:spcPts val="0"/>
              </a:spcBef>
              <a:spcAft>
                <a:spcPts val="0"/>
              </a:spcAft>
              <a:buClrTx/>
              <a:buSzTx/>
              <a:buFontTx/>
              <a:buNone/>
              <a:tabLst/>
              <a:defRPr/>
            </a:pPr>
            <a:endParaRPr lang="en-GB" sz="1200" dirty="0">
              <a:cs typeface="Calibri"/>
            </a:endParaRPr>
          </a:p>
          <a:p>
            <a:endParaRPr lang="en-GB" dirty="0">
              <a:solidFill>
                <a:schemeClr val="tx1"/>
              </a:solidFill>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07/12/2023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9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89.png"/></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9.xml"/><Relationship Id="rId7" Type="http://schemas.openxmlformats.org/officeDocument/2006/relationships/image" Target="../media/image94.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68080" y="4324269"/>
            <a:ext cx="7790117" cy="683215"/>
          </a:xfrm>
        </p:spPr>
        <p:txBody>
          <a:bodyPr>
            <a:noAutofit/>
          </a:bodyPr>
          <a:lstStyle/>
          <a:p>
            <a:r>
              <a:rPr lang="en-GB" sz="4000" dirty="0">
                <a:latin typeface="+mn-lt"/>
                <a:cs typeface="Calibri"/>
              </a:rPr>
              <a:t>How to calculate the age of a shark</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Growth &amp;</a:t>
            </a:r>
            <a:r>
              <a:rPr lang="en-GB" dirty="0">
                <a:solidFill>
                  <a:srgbClr val="00205B"/>
                </a:solidFill>
                <a:latin typeface="Calibri" panose="020F0502020204030204"/>
                <a:cs typeface="Calibri"/>
              </a:rPr>
              <a:t> Ageing</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shark swimming in water&#10;&#10;Description automatically generated">
            <a:extLst>
              <a:ext uri="{FF2B5EF4-FFF2-40B4-BE49-F238E27FC236}">
                <a16:creationId xmlns:a16="http://schemas.microsoft.com/office/drawing/2014/main" id="{E8707CD0-FC87-39DA-1840-E5CEA8DDF091}"/>
              </a:ext>
            </a:extLst>
          </p:cNvPr>
          <p:cNvPicPr>
            <a:picLocks noChangeAspect="1"/>
          </p:cNvPicPr>
          <p:nvPr/>
        </p:nvPicPr>
        <p:blipFill rotWithShape="1">
          <a:blip r:embed="rId4"/>
          <a:srcRect l="53" t="24047" r="-53" b="29225"/>
          <a:stretch/>
        </p:blipFill>
        <p:spPr>
          <a:xfrm>
            <a:off x="630206" y="314571"/>
            <a:ext cx="7920000" cy="2077608"/>
          </a:xfrm>
          <a:prstGeom prst="rect">
            <a:avLst/>
          </a:prstGeom>
        </p:spPr>
      </p:pic>
    </p:spTree>
    <p:extLst>
      <p:ext uri="{BB962C8B-B14F-4D97-AF65-F5344CB8AC3E}">
        <p14:creationId xmlns:p14="http://schemas.microsoft.com/office/powerpoint/2010/main" val="2002651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E477264-1DAD-A652-DD3D-D5F95CC81118}"/>
              </a:ext>
            </a:extLst>
          </p:cNvPr>
          <p:cNvGrpSpPr/>
          <p:nvPr/>
        </p:nvGrpSpPr>
        <p:grpSpPr>
          <a:xfrm>
            <a:off x="731244" y="2037506"/>
            <a:ext cx="3888432" cy="4041740"/>
            <a:chOff x="1547664" y="1700808"/>
            <a:chExt cx="3888432" cy="4041740"/>
          </a:xfrm>
        </p:grpSpPr>
        <p:cxnSp>
          <p:nvCxnSpPr>
            <p:cNvPr id="8" name="Straight Connector 7">
              <a:extLst>
                <a:ext uri="{FF2B5EF4-FFF2-40B4-BE49-F238E27FC236}">
                  <a16:creationId xmlns:a16="http://schemas.microsoft.com/office/drawing/2014/main" id="{8C2919CE-9826-5182-B3BA-73068158C433}"/>
                </a:ext>
              </a:extLst>
            </p:cNvPr>
            <p:cNvCxnSpPr/>
            <p:nvPr/>
          </p:nvCxnSpPr>
          <p:spPr>
            <a:xfrm>
              <a:off x="2195736" y="1700808"/>
              <a:ext cx="0" cy="3456384"/>
            </a:xfrm>
            <a:prstGeom prst="line">
              <a:avLst/>
            </a:prstGeom>
            <a:ln w="25400">
              <a:solidFill>
                <a:srgbClr val="3EB1C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C5EEAB0-1FFF-A1C1-5A39-E743033F84A1}"/>
                </a:ext>
              </a:extLst>
            </p:cNvPr>
            <p:cNvCxnSpPr>
              <a:cxnSpLocks/>
            </p:cNvCxnSpPr>
            <p:nvPr/>
          </p:nvCxnSpPr>
          <p:spPr>
            <a:xfrm flipH="1">
              <a:off x="2195736" y="5157192"/>
              <a:ext cx="3240360" cy="0"/>
            </a:xfrm>
            <a:prstGeom prst="line">
              <a:avLst/>
            </a:prstGeom>
            <a:ln w="25400">
              <a:solidFill>
                <a:srgbClr val="3EB1C8"/>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0137D48-252D-7805-0501-44CBA5E53948}"/>
                </a:ext>
              </a:extLst>
            </p:cNvPr>
            <p:cNvSpPr txBox="1"/>
            <p:nvPr/>
          </p:nvSpPr>
          <p:spPr>
            <a:xfrm rot="16200000">
              <a:off x="1092828" y="3244334"/>
              <a:ext cx="1279004" cy="369332"/>
            </a:xfrm>
            <a:prstGeom prst="rect">
              <a:avLst/>
            </a:prstGeom>
            <a:noFill/>
          </p:spPr>
          <p:txBody>
            <a:bodyPr wrap="none" rtlCol="0">
              <a:spAutoFit/>
            </a:bodyPr>
            <a:lstStyle/>
            <a:p>
              <a:r>
                <a:rPr lang="en-GB" dirty="0"/>
                <a:t>Height (cm)</a:t>
              </a:r>
            </a:p>
          </p:txBody>
        </p:sp>
        <p:sp>
          <p:nvSpPr>
            <p:cNvPr id="12" name="TextBox 11">
              <a:extLst>
                <a:ext uri="{FF2B5EF4-FFF2-40B4-BE49-F238E27FC236}">
                  <a16:creationId xmlns:a16="http://schemas.microsoft.com/office/drawing/2014/main" id="{A1AA9970-F19A-A56C-33BE-2FA11C137115}"/>
                </a:ext>
              </a:extLst>
            </p:cNvPr>
            <p:cNvSpPr txBox="1"/>
            <p:nvPr/>
          </p:nvSpPr>
          <p:spPr>
            <a:xfrm>
              <a:off x="3091615" y="5373216"/>
              <a:ext cx="1448602" cy="369332"/>
            </a:xfrm>
            <a:prstGeom prst="rect">
              <a:avLst/>
            </a:prstGeom>
            <a:noFill/>
          </p:spPr>
          <p:txBody>
            <a:bodyPr wrap="none" rtlCol="0">
              <a:spAutoFit/>
            </a:bodyPr>
            <a:lstStyle/>
            <a:p>
              <a:r>
                <a:rPr lang="en-GB" dirty="0"/>
                <a:t>Age (months)</a:t>
              </a:r>
            </a:p>
          </p:txBody>
        </p:sp>
        <p:sp>
          <p:nvSpPr>
            <p:cNvPr id="13" name="TextBox 12">
              <a:extLst>
                <a:ext uri="{FF2B5EF4-FFF2-40B4-BE49-F238E27FC236}">
                  <a16:creationId xmlns:a16="http://schemas.microsoft.com/office/drawing/2014/main" id="{05B956F7-E04D-99AD-782B-C336BEC1FBCE}"/>
                </a:ext>
              </a:extLst>
            </p:cNvPr>
            <p:cNvSpPr txBox="1"/>
            <p:nvPr/>
          </p:nvSpPr>
          <p:spPr>
            <a:xfrm>
              <a:off x="4034336" y="3253720"/>
              <a:ext cx="284052" cy="369332"/>
            </a:xfrm>
            <a:prstGeom prst="rect">
              <a:avLst/>
            </a:prstGeom>
            <a:noFill/>
          </p:spPr>
          <p:txBody>
            <a:bodyPr wrap="none" rtlCol="0">
              <a:spAutoFit/>
            </a:bodyPr>
            <a:lstStyle/>
            <a:p>
              <a:r>
                <a:rPr lang="en-GB" dirty="0"/>
                <a:t>x</a:t>
              </a:r>
            </a:p>
          </p:txBody>
        </p:sp>
        <p:sp>
          <p:nvSpPr>
            <p:cNvPr id="14" name="TextBox 13">
              <a:extLst>
                <a:ext uri="{FF2B5EF4-FFF2-40B4-BE49-F238E27FC236}">
                  <a16:creationId xmlns:a16="http://schemas.microsoft.com/office/drawing/2014/main" id="{0B9F4753-08F7-DB85-C2F4-EC69CEE068C0}"/>
                </a:ext>
              </a:extLst>
            </p:cNvPr>
            <p:cNvSpPr txBox="1"/>
            <p:nvPr/>
          </p:nvSpPr>
          <p:spPr>
            <a:xfrm>
              <a:off x="3552256" y="3514504"/>
              <a:ext cx="284052" cy="369332"/>
            </a:xfrm>
            <a:prstGeom prst="rect">
              <a:avLst/>
            </a:prstGeom>
            <a:noFill/>
          </p:spPr>
          <p:txBody>
            <a:bodyPr wrap="none" rtlCol="0">
              <a:spAutoFit/>
            </a:bodyPr>
            <a:lstStyle/>
            <a:p>
              <a:r>
                <a:rPr lang="en-GB" dirty="0"/>
                <a:t>x</a:t>
              </a:r>
            </a:p>
          </p:txBody>
        </p:sp>
        <p:sp>
          <p:nvSpPr>
            <p:cNvPr id="15" name="TextBox 14">
              <a:extLst>
                <a:ext uri="{FF2B5EF4-FFF2-40B4-BE49-F238E27FC236}">
                  <a16:creationId xmlns:a16="http://schemas.microsoft.com/office/drawing/2014/main" id="{84162405-6AB8-CC3A-FF58-6D541E95EB72}"/>
                </a:ext>
              </a:extLst>
            </p:cNvPr>
            <p:cNvSpPr txBox="1"/>
            <p:nvPr/>
          </p:nvSpPr>
          <p:spPr>
            <a:xfrm>
              <a:off x="3892310" y="3699170"/>
              <a:ext cx="284052" cy="369332"/>
            </a:xfrm>
            <a:prstGeom prst="rect">
              <a:avLst/>
            </a:prstGeom>
            <a:noFill/>
          </p:spPr>
          <p:txBody>
            <a:bodyPr wrap="none" rtlCol="0">
              <a:spAutoFit/>
            </a:bodyPr>
            <a:lstStyle/>
            <a:p>
              <a:r>
                <a:rPr lang="en-GB" dirty="0"/>
                <a:t>x</a:t>
              </a:r>
            </a:p>
          </p:txBody>
        </p:sp>
        <p:sp>
          <p:nvSpPr>
            <p:cNvPr id="16" name="TextBox 15">
              <a:extLst>
                <a:ext uri="{FF2B5EF4-FFF2-40B4-BE49-F238E27FC236}">
                  <a16:creationId xmlns:a16="http://schemas.microsoft.com/office/drawing/2014/main" id="{8C771E64-7AB2-934D-2FBD-A4BABD51B460}"/>
                </a:ext>
              </a:extLst>
            </p:cNvPr>
            <p:cNvSpPr txBox="1"/>
            <p:nvPr/>
          </p:nvSpPr>
          <p:spPr>
            <a:xfrm>
              <a:off x="3101510" y="3606140"/>
              <a:ext cx="284052" cy="369332"/>
            </a:xfrm>
            <a:prstGeom prst="rect">
              <a:avLst/>
            </a:prstGeom>
            <a:noFill/>
          </p:spPr>
          <p:txBody>
            <a:bodyPr wrap="none" rtlCol="0">
              <a:spAutoFit/>
            </a:bodyPr>
            <a:lstStyle/>
            <a:p>
              <a:r>
                <a:rPr lang="en-GB" dirty="0"/>
                <a:t>x</a:t>
              </a:r>
            </a:p>
          </p:txBody>
        </p:sp>
        <p:sp>
          <p:nvSpPr>
            <p:cNvPr id="17" name="TextBox 16">
              <a:extLst>
                <a:ext uri="{FF2B5EF4-FFF2-40B4-BE49-F238E27FC236}">
                  <a16:creationId xmlns:a16="http://schemas.microsoft.com/office/drawing/2014/main" id="{2F02E5FC-70DD-F036-897D-7AE09FFCDD8D}"/>
                </a:ext>
              </a:extLst>
            </p:cNvPr>
            <p:cNvSpPr txBox="1"/>
            <p:nvPr/>
          </p:nvSpPr>
          <p:spPr>
            <a:xfrm>
              <a:off x="3400211" y="3820398"/>
              <a:ext cx="284052" cy="369332"/>
            </a:xfrm>
            <a:prstGeom prst="rect">
              <a:avLst/>
            </a:prstGeom>
            <a:noFill/>
          </p:spPr>
          <p:txBody>
            <a:bodyPr wrap="none" rtlCol="0">
              <a:spAutoFit/>
            </a:bodyPr>
            <a:lstStyle/>
            <a:p>
              <a:r>
                <a:rPr lang="en-GB" dirty="0"/>
                <a:t>x</a:t>
              </a:r>
            </a:p>
          </p:txBody>
        </p:sp>
        <p:sp>
          <p:nvSpPr>
            <p:cNvPr id="18" name="TextBox 17">
              <a:extLst>
                <a:ext uri="{FF2B5EF4-FFF2-40B4-BE49-F238E27FC236}">
                  <a16:creationId xmlns:a16="http://schemas.microsoft.com/office/drawing/2014/main" id="{347960D6-C45B-292A-027D-8CA026F264F8}"/>
                </a:ext>
              </a:extLst>
            </p:cNvPr>
            <p:cNvSpPr txBox="1"/>
            <p:nvPr/>
          </p:nvSpPr>
          <p:spPr>
            <a:xfrm>
              <a:off x="3231385" y="3949824"/>
              <a:ext cx="284052" cy="369332"/>
            </a:xfrm>
            <a:prstGeom prst="rect">
              <a:avLst/>
            </a:prstGeom>
            <a:noFill/>
          </p:spPr>
          <p:txBody>
            <a:bodyPr wrap="none" rtlCol="0">
              <a:spAutoFit/>
            </a:bodyPr>
            <a:lstStyle/>
            <a:p>
              <a:r>
                <a:rPr lang="en-GB" dirty="0"/>
                <a:t>x</a:t>
              </a:r>
            </a:p>
          </p:txBody>
        </p:sp>
        <p:sp>
          <p:nvSpPr>
            <p:cNvPr id="19" name="TextBox 18">
              <a:extLst>
                <a:ext uri="{FF2B5EF4-FFF2-40B4-BE49-F238E27FC236}">
                  <a16:creationId xmlns:a16="http://schemas.microsoft.com/office/drawing/2014/main" id="{EDEDA22F-E7A0-C67D-7AEB-0CB60748D487}"/>
                </a:ext>
              </a:extLst>
            </p:cNvPr>
            <p:cNvSpPr txBox="1"/>
            <p:nvPr/>
          </p:nvSpPr>
          <p:spPr>
            <a:xfrm>
              <a:off x="2797974" y="3954388"/>
              <a:ext cx="284052" cy="369332"/>
            </a:xfrm>
            <a:prstGeom prst="rect">
              <a:avLst/>
            </a:prstGeom>
            <a:noFill/>
          </p:spPr>
          <p:txBody>
            <a:bodyPr wrap="none" rtlCol="0">
              <a:spAutoFit/>
            </a:bodyPr>
            <a:lstStyle/>
            <a:p>
              <a:r>
                <a:rPr lang="en-GB" dirty="0"/>
                <a:t>x</a:t>
              </a:r>
            </a:p>
          </p:txBody>
        </p:sp>
        <p:sp>
          <p:nvSpPr>
            <p:cNvPr id="20" name="TextBox 19">
              <a:extLst>
                <a:ext uri="{FF2B5EF4-FFF2-40B4-BE49-F238E27FC236}">
                  <a16:creationId xmlns:a16="http://schemas.microsoft.com/office/drawing/2014/main" id="{BF25CA5F-10A5-0368-1D02-54832CD97739}"/>
                </a:ext>
              </a:extLst>
            </p:cNvPr>
            <p:cNvSpPr txBox="1"/>
            <p:nvPr/>
          </p:nvSpPr>
          <p:spPr>
            <a:xfrm>
              <a:off x="2636464" y="4221088"/>
              <a:ext cx="284052" cy="369332"/>
            </a:xfrm>
            <a:prstGeom prst="rect">
              <a:avLst/>
            </a:prstGeom>
            <a:noFill/>
          </p:spPr>
          <p:txBody>
            <a:bodyPr wrap="none" rtlCol="0">
              <a:spAutoFit/>
            </a:bodyPr>
            <a:lstStyle/>
            <a:p>
              <a:r>
                <a:rPr lang="en-GB" dirty="0"/>
                <a:t>x</a:t>
              </a:r>
            </a:p>
          </p:txBody>
        </p:sp>
        <p:sp>
          <p:nvSpPr>
            <p:cNvPr id="21" name="TextBox 20">
              <a:extLst>
                <a:ext uri="{FF2B5EF4-FFF2-40B4-BE49-F238E27FC236}">
                  <a16:creationId xmlns:a16="http://schemas.microsoft.com/office/drawing/2014/main" id="{B6867085-CE39-8846-3E95-713F6E973B3A}"/>
                </a:ext>
              </a:extLst>
            </p:cNvPr>
            <p:cNvSpPr txBox="1"/>
            <p:nvPr/>
          </p:nvSpPr>
          <p:spPr>
            <a:xfrm>
              <a:off x="4779046" y="4099294"/>
              <a:ext cx="284052" cy="369332"/>
            </a:xfrm>
            <a:prstGeom prst="rect">
              <a:avLst/>
            </a:prstGeom>
            <a:noFill/>
          </p:spPr>
          <p:txBody>
            <a:bodyPr wrap="none" rtlCol="0">
              <a:spAutoFit/>
            </a:bodyPr>
            <a:lstStyle/>
            <a:p>
              <a:r>
                <a:rPr lang="en-GB" dirty="0"/>
                <a:t>x</a:t>
              </a:r>
            </a:p>
          </p:txBody>
        </p:sp>
        <p:sp>
          <p:nvSpPr>
            <p:cNvPr id="22" name="TextBox 21">
              <a:extLst>
                <a:ext uri="{FF2B5EF4-FFF2-40B4-BE49-F238E27FC236}">
                  <a16:creationId xmlns:a16="http://schemas.microsoft.com/office/drawing/2014/main" id="{5CBADD6E-AE18-DB93-6AB1-346DAE15DB68}"/>
                </a:ext>
              </a:extLst>
            </p:cNvPr>
            <p:cNvSpPr txBox="1"/>
            <p:nvPr/>
          </p:nvSpPr>
          <p:spPr>
            <a:xfrm>
              <a:off x="4514284" y="3163190"/>
              <a:ext cx="284052" cy="369332"/>
            </a:xfrm>
            <a:prstGeom prst="rect">
              <a:avLst/>
            </a:prstGeom>
            <a:noFill/>
          </p:spPr>
          <p:txBody>
            <a:bodyPr wrap="none" rtlCol="0">
              <a:spAutoFit/>
            </a:bodyPr>
            <a:lstStyle/>
            <a:p>
              <a:r>
                <a:rPr lang="en-GB" dirty="0"/>
                <a:t>x</a:t>
              </a:r>
            </a:p>
          </p:txBody>
        </p:sp>
        <p:sp>
          <p:nvSpPr>
            <p:cNvPr id="23" name="TextBox 22">
              <a:extLst>
                <a:ext uri="{FF2B5EF4-FFF2-40B4-BE49-F238E27FC236}">
                  <a16:creationId xmlns:a16="http://schemas.microsoft.com/office/drawing/2014/main" id="{AE643A7E-3897-8689-A503-751B8793C7F1}"/>
                </a:ext>
              </a:extLst>
            </p:cNvPr>
            <p:cNvSpPr txBox="1"/>
            <p:nvPr/>
          </p:nvSpPr>
          <p:spPr>
            <a:xfrm>
              <a:off x="4818212" y="2917627"/>
              <a:ext cx="284052" cy="369332"/>
            </a:xfrm>
            <a:prstGeom prst="rect">
              <a:avLst/>
            </a:prstGeom>
            <a:noFill/>
          </p:spPr>
          <p:txBody>
            <a:bodyPr wrap="none" rtlCol="0">
              <a:spAutoFit/>
            </a:bodyPr>
            <a:lstStyle/>
            <a:p>
              <a:r>
                <a:rPr lang="en-GB" dirty="0"/>
                <a:t>x</a:t>
              </a:r>
            </a:p>
          </p:txBody>
        </p:sp>
      </p:grpSp>
      <p:sp>
        <p:nvSpPr>
          <p:cNvPr id="26" name="Rectangle: Rounded Corners 25">
            <a:extLst>
              <a:ext uri="{FF2B5EF4-FFF2-40B4-BE49-F238E27FC236}">
                <a16:creationId xmlns:a16="http://schemas.microsoft.com/office/drawing/2014/main" id="{01A53309-8DE9-7D24-F049-C3422ACFC2D9}"/>
              </a:ext>
            </a:extLst>
          </p:cNvPr>
          <p:cNvSpPr/>
          <p:nvPr/>
        </p:nvSpPr>
        <p:spPr>
          <a:xfrm>
            <a:off x="5310254" y="1830714"/>
            <a:ext cx="3095887"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see a </a:t>
            </a:r>
            <a:r>
              <a:rPr lang="en-GB" b="1" dirty="0"/>
              <a:t>trend</a:t>
            </a:r>
            <a:r>
              <a:rPr lang="en-GB" dirty="0"/>
              <a:t>?</a:t>
            </a:r>
          </a:p>
        </p:txBody>
      </p:sp>
      <p:sp>
        <p:nvSpPr>
          <p:cNvPr id="30" name="Rectangle: Rounded Corners 29">
            <a:extLst>
              <a:ext uri="{FF2B5EF4-FFF2-40B4-BE49-F238E27FC236}">
                <a16:creationId xmlns:a16="http://schemas.microsoft.com/office/drawing/2014/main" id="{CD6DF68A-2AD2-BA33-FD76-6977E60F4260}"/>
              </a:ext>
            </a:extLst>
          </p:cNvPr>
          <p:cNvSpPr/>
          <p:nvPr/>
        </p:nvSpPr>
        <p:spPr>
          <a:xfrm>
            <a:off x="5310254" y="2947725"/>
            <a:ext cx="3095883"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draw a </a:t>
            </a:r>
            <a:r>
              <a:rPr lang="en-GB" b="1" dirty="0"/>
              <a:t>line of best fit</a:t>
            </a:r>
            <a:r>
              <a:rPr lang="en-GB" dirty="0"/>
              <a:t>?</a:t>
            </a:r>
            <a:endParaRPr lang="en-US" dirty="0"/>
          </a:p>
        </p:txBody>
      </p:sp>
      <p:sp>
        <p:nvSpPr>
          <p:cNvPr id="34" name="Rectangle: Rounded Corners 33">
            <a:extLst>
              <a:ext uri="{FF2B5EF4-FFF2-40B4-BE49-F238E27FC236}">
                <a16:creationId xmlns:a16="http://schemas.microsoft.com/office/drawing/2014/main" id="{28033B08-6B7C-1243-2D1C-B492BBD66E82}"/>
              </a:ext>
            </a:extLst>
          </p:cNvPr>
          <p:cNvSpPr/>
          <p:nvPr/>
        </p:nvSpPr>
        <p:spPr>
          <a:xfrm>
            <a:off x="5309099" y="4061045"/>
            <a:ext cx="3095882" cy="96850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use your </a:t>
            </a:r>
            <a:r>
              <a:rPr lang="en-GB" b="1" dirty="0"/>
              <a:t>calibration line </a:t>
            </a:r>
            <a:r>
              <a:rPr lang="en-GB" dirty="0"/>
              <a:t>to predict the age of other children?</a:t>
            </a:r>
          </a:p>
        </p:txBody>
      </p:sp>
      <p:sp>
        <p:nvSpPr>
          <p:cNvPr id="38" name="Rectangle: Rounded Corners 37">
            <a:extLst>
              <a:ext uri="{FF2B5EF4-FFF2-40B4-BE49-F238E27FC236}">
                <a16:creationId xmlns:a16="http://schemas.microsoft.com/office/drawing/2014/main" id="{6303CA5C-4058-329A-6CE7-5BF3ACBCB847}"/>
              </a:ext>
            </a:extLst>
          </p:cNvPr>
          <p:cNvSpPr/>
          <p:nvPr/>
        </p:nvSpPr>
        <p:spPr>
          <a:xfrm>
            <a:off x="5309099" y="5174470"/>
            <a:ext cx="3097038" cy="9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extend the line to predict the age of older children or adults?</a:t>
            </a:r>
          </a:p>
        </p:txBody>
      </p:sp>
      <p:sp>
        <p:nvSpPr>
          <p:cNvPr id="42" name="TextBox 41">
            <a:extLst>
              <a:ext uri="{FF2B5EF4-FFF2-40B4-BE49-F238E27FC236}">
                <a16:creationId xmlns:a16="http://schemas.microsoft.com/office/drawing/2014/main" id="{9A721574-2FC4-CC81-78DB-7C98368723FB}"/>
              </a:ext>
            </a:extLst>
          </p:cNvPr>
          <p:cNvSpPr txBox="1"/>
          <p:nvPr/>
        </p:nvSpPr>
        <p:spPr>
          <a:xfrm>
            <a:off x="2172234" y="717378"/>
            <a:ext cx="4803623" cy="369332"/>
          </a:xfrm>
          <a:prstGeom prst="rect">
            <a:avLst/>
          </a:prstGeom>
          <a:noFill/>
        </p:spPr>
        <p:txBody>
          <a:bodyPr wrap="none" rtlCol="0">
            <a:spAutoFit/>
          </a:bodyPr>
          <a:lstStyle/>
          <a:p>
            <a:r>
              <a:rPr lang="en-GB" dirty="0"/>
              <a:t>Your </a:t>
            </a:r>
            <a:r>
              <a:rPr lang="en-GB" b="1" dirty="0"/>
              <a:t>scatter graph </a:t>
            </a:r>
            <a:r>
              <a:rPr lang="en-GB" dirty="0"/>
              <a:t>might look something like this.</a:t>
            </a:r>
          </a:p>
        </p:txBody>
      </p:sp>
    </p:spTree>
    <p:extLst>
      <p:ext uri="{BB962C8B-B14F-4D97-AF65-F5344CB8AC3E}">
        <p14:creationId xmlns:p14="http://schemas.microsoft.com/office/powerpoint/2010/main" val="192586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erson and person on a swing&#10;&#10;Description automatically generated">
            <a:extLst>
              <a:ext uri="{FF2B5EF4-FFF2-40B4-BE49-F238E27FC236}">
                <a16:creationId xmlns:a16="http://schemas.microsoft.com/office/drawing/2014/main" id="{92829F1D-D5E0-88B6-7C22-B7B5F495F27E}"/>
              </a:ext>
            </a:extLst>
          </p:cNvPr>
          <p:cNvPicPr>
            <a:picLocks noChangeAspect="1"/>
          </p:cNvPicPr>
          <p:nvPr/>
        </p:nvPicPr>
        <p:blipFill>
          <a:blip r:embed="rId3"/>
          <a:stretch>
            <a:fillRect/>
          </a:stretch>
        </p:blipFill>
        <p:spPr>
          <a:xfrm>
            <a:off x="6940576" y="2761159"/>
            <a:ext cx="1939107" cy="1285178"/>
          </a:xfrm>
          <a:prstGeom prst="rect">
            <a:avLst/>
          </a:prstGeom>
          <a:ln w="28575">
            <a:solidFill>
              <a:srgbClr val="3EB1C8"/>
            </a:solidFill>
          </a:ln>
        </p:spPr>
      </p:pic>
      <p:pic>
        <p:nvPicPr>
          <p:cNvPr id="14" name="Picture 13" descr="A lizard on a rock&#10;&#10;Description automatically generated">
            <a:extLst>
              <a:ext uri="{FF2B5EF4-FFF2-40B4-BE49-F238E27FC236}">
                <a16:creationId xmlns:a16="http://schemas.microsoft.com/office/drawing/2014/main" id="{A556EAC1-BDCE-D3BE-F01C-08DA88FB352D}"/>
              </a:ext>
            </a:extLst>
          </p:cNvPr>
          <p:cNvPicPr>
            <a:picLocks noChangeAspect="1"/>
          </p:cNvPicPr>
          <p:nvPr/>
        </p:nvPicPr>
        <p:blipFill>
          <a:blip r:embed="rId4"/>
          <a:stretch>
            <a:fillRect/>
          </a:stretch>
        </p:blipFill>
        <p:spPr>
          <a:xfrm>
            <a:off x="6940576" y="4834160"/>
            <a:ext cx="1939107" cy="1292738"/>
          </a:xfrm>
          <a:prstGeom prst="rect">
            <a:avLst/>
          </a:prstGeom>
          <a:ln w="28575">
            <a:solidFill>
              <a:srgbClr val="3EB1C8"/>
            </a:solidFill>
          </a:ln>
        </p:spPr>
      </p:pic>
      <p:sp>
        <p:nvSpPr>
          <p:cNvPr id="16" name="TextBox 15">
            <a:extLst>
              <a:ext uri="{FF2B5EF4-FFF2-40B4-BE49-F238E27FC236}">
                <a16:creationId xmlns:a16="http://schemas.microsoft.com/office/drawing/2014/main" id="{FBCC88E1-F68A-A432-13B0-0DD6FE080009}"/>
              </a:ext>
            </a:extLst>
          </p:cNvPr>
          <p:cNvSpPr txBox="1"/>
          <p:nvPr/>
        </p:nvSpPr>
        <p:spPr>
          <a:xfrm>
            <a:off x="723231" y="1653673"/>
            <a:ext cx="7992888" cy="923330"/>
          </a:xfrm>
          <a:prstGeom prst="rect">
            <a:avLst/>
          </a:prstGeom>
          <a:noFill/>
        </p:spPr>
        <p:txBody>
          <a:bodyPr wrap="square" rtlCol="0">
            <a:spAutoFit/>
          </a:bodyPr>
          <a:lstStyle/>
          <a:p>
            <a:r>
              <a:rPr lang="en-GB" b="1" dirty="0"/>
              <a:t>What other features of a human could be measured to provide a reasonable calibration curve to predict age?</a:t>
            </a:r>
          </a:p>
          <a:p>
            <a:r>
              <a:rPr lang="en-GB" dirty="0"/>
              <a:t>You could try: head circumference, hand span, or foot length.</a:t>
            </a:r>
          </a:p>
        </p:txBody>
      </p:sp>
      <p:sp>
        <p:nvSpPr>
          <p:cNvPr id="18" name="TextBox 17">
            <a:extLst>
              <a:ext uri="{FF2B5EF4-FFF2-40B4-BE49-F238E27FC236}">
                <a16:creationId xmlns:a16="http://schemas.microsoft.com/office/drawing/2014/main" id="{9C46F869-2D55-279F-D7CD-80B40B2F0CE5}"/>
              </a:ext>
            </a:extLst>
          </p:cNvPr>
          <p:cNvSpPr txBox="1"/>
          <p:nvPr/>
        </p:nvSpPr>
        <p:spPr>
          <a:xfrm>
            <a:off x="720134" y="2761159"/>
            <a:ext cx="5904656" cy="923330"/>
          </a:xfrm>
          <a:prstGeom prst="rect">
            <a:avLst/>
          </a:prstGeom>
          <a:noFill/>
        </p:spPr>
        <p:txBody>
          <a:bodyPr wrap="square" rtlCol="0">
            <a:spAutoFit/>
          </a:bodyPr>
          <a:lstStyle/>
          <a:p>
            <a:r>
              <a:rPr lang="en-GB" b="1" dirty="0"/>
              <a:t>What if the average lifespan of a human is 300 years?</a:t>
            </a:r>
          </a:p>
          <a:p>
            <a:r>
              <a:rPr lang="en-GB" dirty="0"/>
              <a:t>PMI: consider the </a:t>
            </a:r>
            <a:r>
              <a:rPr lang="en-GB" b="1" dirty="0"/>
              <a:t>p</a:t>
            </a:r>
            <a:r>
              <a:rPr lang="en-GB" dirty="0"/>
              <a:t>ositive, </a:t>
            </a:r>
            <a:r>
              <a:rPr lang="en-GB" b="1" dirty="0"/>
              <a:t>m</a:t>
            </a:r>
            <a:r>
              <a:rPr lang="en-GB" dirty="0"/>
              <a:t>inus and </a:t>
            </a:r>
            <a:r>
              <a:rPr lang="en-GB" b="1" dirty="0"/>
              <a:t>i</a:t>
            </a:r>
            <a:r>
              <a:rPr lang="en-GB" dirty="0"/>
              <a:t>nteresting points that occur to you.</a:t>
            </a:r>
          </a:p>
        </p:txBody>
      </p:sp>
      <p:sp>
        <p:nvSpPr>
          <p:cNvPr id="20" name="TextBox 19">
            <a:extLst>
              <a:ext uri="{FF2B5EF4-FFF2-40B4-BE49-F238E27FC236}">
                <a16:creationId xmlns:a16="http://schemas.microsoft.com/office/drawing/2014/main" id="{BDC9CD5A-A6C9-E434-05F4-49214A90D7FC}"/>
              </a:ext>
            </a:extLst>
          </p:cNvPr>
          <p:cNvSpPr txBox="1"/>
          <p:nvPr/>
        </p:nvSpPr>
        <p:spPr>
          <a:xfrm>
            <a:off x="720134" y="3880210"/>
            <a:ext cx="4557081" cy="646331"/>
          </a:xfrm>
          <a:prstGeom prst="rect">
            <a:avLst/>
          </a:prstGeom>
          <a:noFill/>
        </p:spPr>
        <p:txBody>
          <a:bodyPr wrap="none" rtlCol="0" anchor="t">
            <a:spAutoFit/>
          </a:bodyPr>
          <a:lstStyle/>
          <a:p>
            <a:r>
              <a:rPr lang="en-GB" b="1" dirty="0"/>
              <a:t>Why might sharks live so long?</a:t>
            </a:r>
          </a:p>
          <a:p>
            <a:r>
              <a:rPr lang="en-GB" dirty="0"/>
              <a:t>Hint: research some food chains in the oceans.</a:t>
            </a:r>
            <a:endParaRPr lang="en-GB" dirty="0">
              <a:cs typeface="Calibri"/>
            </a:endParaRPr>
          </a:p>
        </p:txBody>
      </p:sp>
      <p:sp>
        <p:nvSpPr>
          <p:cNvPr id="22" name="TextBox 21">
            <a:extLst>
              <a:ext uri="{FF2B5EF4-FFF2-40B4-BE49-F238E27FC236}">
                <a16:creationId xmlns:a16="http://schemas.microsoft.com/office/drawing/2014/main" id="{9670421C-77C5-D9FF-4413-FD8B021BD901}"/>
              </a:ext>
            </a:extLst>
          </p:cNvPr>
          <p:cNvSpPr txBox="1"/>
          <p:nvPr/>
        </p:nvSpPr>
        <p:spPr>
          <a:xfrm>
            <a:off x="720134" y="4728692"/>
            <a:ext cx="6408712" cy="646331"/>
          </a:xfrm>
          <a:prstGeom prst="rect">
            <a:avLst/>
          </a:prstGeom>
          <a:noFill/>
        </p:spPr>
        <p:txBody>
          <a:bodyPr wrap="square" rtlCol="0">
            <a:spAutoFit/>
          </a:bodyPr>
          <a:lstStyle/>
          <a:p>
            <a:r>
              <a:rPr lang="en-GB" b="1" dirty="0"/>
              <a:t>Unlike humans, sharks continue to grow throughout their lives. </a:t>
            </a:r>
            <a:r>
              <a:rPr lang="en-GB" dirty="0"/>
              <a:t>Are there other animals for which this applies?</a:t>
            </a:r>
          </a:p>
        </p:txBody>
      </p:sp>
      <p:sp>
        <p:nvSpPr>
          <p:cNvPr id="24" name="TextBox 23">
            <a:extLst>
              <a:ext uri="{FF2B5EF4-FFF2-40B4-BE49-F238E27FC236}">
                <a16:creationId xmlns:a16="http://schemas.microsoft.com/office/drawing/2014/main" id="{D8686E02-96E1-62AE-186B-9D86B975E9B3}"/>
              </a:ext>
            </a:extLst>
          </p:cNvPr>
          <p:cNvSpPr txBox="1"/>
          <p:nvPr/>
        </p:nvSpPr>
        <p:spPr>
          <a:xfrm>
            <a:off x="720134" y="5586035"/>
            <a:ext cx="4779001" cy="646331"/>
          </a:xfrm>
          <a:prstGeom prst="rect">
            <a:avLst/>
          </a:prstGeom>
          <a:noFill/>
        </p:spPr>
        <p:txBody>
          <a:bodyPr wrap="none" rtlCol="0" anchor="t">
            <a:spAutoFit/>
          </a:bodyPr>
          <a:lstStyle/>
          <a:p>
            <a:r>
              <a:rPr lang="en-GB" b="1" dirty="0"/>
              <a:t>How can you determine the age of a fallen tree?</a:t>
            </a:r>
          </a:p>
          <a:p>
            <a:r>
              <a:rPr lang="en-GB" dirty="0"/>
              <a:t>Hint: look for concentric rings.</a:t>
            </a:r>
            <a:endParaRPr lang="en-GB" dirty="0">
              <a:cs typeface="Calibri"/>
            </a:endParaRPr>
          </a:p>
        </p:txBody>
      </p:sp>
    </p:spTree>
    <p:extLst>
      <p:ext uri="{BB962C8B-B14F-4D97-AF65-F5344CB8AC3E}">
        <p14:creationId xmlns:p14="http://schemas.microsoft.com/office/powerpoint/2010/main" val="3268469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395535" y="1539317"/>
            <a:ext cx="4085071" cy="482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br>
              <a:rPr lang="en-GB" b="1" dirty="0">
                <a:solidFill>
                  <a:prstClr val="white"/>
                </a:solidFill>
                <a:latin typeface="Calibri" panose="020F0502020204030204"/>
              </a:rPr>
            </a:br>
            <a:endParaRPr lang="en-GB" sz="1800" b="1"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pPr>
            <a:r>
              <a:rPr lang="en-GB" dirty="0">
                <a:solidFill>
                  <a:prstClr val="white"/>
                </a:solidFill>
                <a:latin typeface="Calibri" panose="020F0502020204030204"/>
                <a:cs typeface="Calibri" panose="020F0502020204030204"/>
              </a:rPr>
              <a:t>Narrative - Write a story describing the day the shark was measured (from the point of view of the shark or the scientist)</a:t>
            </a:r>
            <a:br>
              <a:rPr lang="en-GB" dirty="0">
                <a:solidFill>
                  <a:prstClr val="white"/>
                </a:solidFill>
                <a:latin typeface="Calibri" panose="020F0502020204030204"/>
                <a:cs typeface="Calibri" panose="020F0502020204030204"/>
              </a:rPr>
            </a:br>
            <a:endParaRPr lang="en-GB" dirty="0">
              <a:solidFill>
                <a:prstClr val="white"/>
              </a:solidFill>
              <a:cs typeface="Calibri"/>
            </a:endParaRPr>
          </a:p>
          <a:p>
            <a:pPr marL="285750" indent="-285750">
              <a:buFont typeface="Arial"/>
              <a:buChar char="•"/>
            </a:pPr>
            <a:r>
              <a:rPr lang="en-GB" dirty="0">
                <a:solidFill>
                  <a:prstClr val="white"/>
                </a:solidFill>
                <a:cs typeface="Calibri"/>
              </a:rPr>
              <a:t>Non-chronological report (newspaper) - Explain what scientists have done and what they have found out</a:t>
            </a:r>
            <a:br>
              <a:rPr lang="en-GB" dirty="0">
                <a:solidFill>
                  <a:prstClr val="white"/>
                </a:solidFill>
                <a:latin typeface="Calibri" panose="020F0502020204030204"/>
                <a:cs typeface="Calibri"/>
              </a:rPr>
            </a:br>
            <a:endParaRPr lang="en-GB" dirty="0">
              <a:solidFill>
                <a:prstClr val="white"/>
              </a:solidFill>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a:rPr>
              <a:t>Persuasive writing - Should we protect endangered species such as hammerhead sharks?</a:t>
            </a:r>
            <a:endParaRPr lang="en-GB" sz="1800" i="0" u="none" strike="noStrike" kern="1200" cap="none" spc="0" normalizeH="0" baseline="0" noProof="0" dirty="0">
              <a:ln>
                <a:noFill/>
              </a:ln>
              <a:solidFill>
                <a:prstClr val="white"/>
              </a:solidFill>
              <a:effectLst/>
              <a:uLnTx/>
              <a:uFillTx/>
              <a:latin typeface="Calibri" panose="020F0502020204030204"/>
              <a:cs typeface="Calibri"/>
            </a:endParaRPr>
          </a:p>
        </p:txBody>
      </p:sp>
      <p:sp>
        <p:nvSpPr>
          <p:cNvPr id="3" name="Rectangle: Rounded Corners 2">
            <a:extLst>
              <a:ext uri="{FF2B5EF4-FFF2-40B4-BE49-F238E27FC236}">
                <a16:creationId xmlns:a16="http://schemas.microsoft.com/office/drawing/2014/main" id="{2C017EE8-0686-EBAA-5D19-92C2E59F9097}"/>
              </a:ext>
            </a:extLst>
          </p:cNvPr>
          <p:cNvSpPr/>
          <p:nvPr/>
        </p:nvSpPr>
        <p:spPr>
          <a:xfrm>
            <a:off x="4663395" y="1539317"/>
            <a:ext cx="4085071" cy="482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b="1" dirty="0">
                <a:solidFill>
                  <a:prstClr val="white"/>
                </a:solidFill>
                <a:latin typeface="Calibri" panose="020F0502020204030204"/>
              </a:rPr>
              <a:t>Maths links</a:t>
            </a:r>
            <a:endParaRPr lang="en-US" dirty="0">
              <a:solidFill>
                <a:prstClr val="white"/>
              </a:solidFil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12 times table – How old are you in months?</a:t>
            </a:r>
            <a:br>
              <a:rPr lang="en-GB" dirty="0">
                <a:solidFill>
                  <a:prstClr val="white"/>
                </a:solidFill>
                <a:latin typeface="Calibri" panose="020F0502020204030204"/>
              </a:rPr>
            </a:br>
            <a:endParaRPr lang="en-GB" dirty="0">
              <a:solidFill>
                <a:prstClr val="white"/>
              </a:solidFill>
            </a:endParaRPr>
          </a:p>
          <a:p>
            <a:pPr marL="285750" indent="-285750">
              <a:buFont typeface="Arial"/>
              <a:buChar char="•"/>
            </a:pPr>
            <a:r>
              <a:rPr lang="en-GB" dirty="0">
                <a:solidFill>
                  <a:prstClr val="white"/>
                </a:solidFill>
                <a:cs typeface="Calibri" panose="020F0502020204030204"/>
              </a:rPr>
              <a:t>Measuring length - How tall are you (cm/m)?</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Plotting coordinates - Plot a scatter graph</a:t>
            </a:r>
          </a:p>
          <a:p>
            <a:pPr marL="285750" marR="0" lvl="0" indent="-285750" algn="l" defTabSz="914400">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panose="020F0502020204030204"/>
              </a:rPr>
              <a:t>Interpreting data - Can you predict how old another child is?</a:t>
            </a:r>
          </a:p>
          <a:p>
            <a:pPr marL="285750" indent="-285750">
              <a:buFont typeface="Arial"/>
              <a:buChar char="•"/>
              <a:defRPr/>
            </a:pPr>
            <a:endParaRPr lang="en-GB" dirty="0">
              <a:solidFill>
                <a:prstClr val="white"/>
              </a:solidFill>
              <a:latin typeface="Calibri" panose="020F0502020204030204"/>
              <a:cs typeface="Calibri" panose="020F0502020204030204"/>
            </a:endParaRPr>
          </a:p>
          <a:p>
            <a:pPr marL="285750" indent="-285750">
              <a:buFont typeface="Arial"/>
              <a:buChar char="•"/>
              <a:defRPr/>
            </a:pPr>
            <a:endParaRPr lang="en-GB" dirty="0">
              <a:solidFill>
                <a:prstClr val="white"/>
              </a:solidFill>
              <a:latin typeface="Calibri" panose="020F0502020204030204"/>
              <a:cs typeface="Calibri" panose="020F0502020204030204"/>
            </a:endParaRPr>
          </a:p>
        </p:txBody>
      </p:sp>
    </p:spTree>
    <p:extLst>
      <p:ext uri="{BB962C8B-B14F-4D97-AF65-F5344CB8AC3E}">
        <p14:creationId xmlns:p14="http://schemas.microsoft.com/office/powerpoint/2010/main" val="3730130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dirty="0">
                <a:solidFill>
                  <a:srgbClr val="3C3C3C"/>
                </a:solidFill>
                <a:latin typeface="Calibri"/>
                <a:ea typeface="Calibri" panose="020F0502020204030204" pitchFamily="34" charset="0"/>
                <a:cs typeface="Plus Jakarta Sans ExtraBold" pitchFamily="2" charset="0"/>
              </a:rPr>
              <a:t>2019</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4164824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282575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How to calculate the age of a shark</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6616" y="1412776"/>
            <a:ext cx="341731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0815" y="1475492"/>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17" y="1775751"/>
            <a:ext cx="3081288" cy="12080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Describe changes as humans develop to old age (focusing on height)</a:t>
            </a:r>
            <a:endParaRPr lang="en-US" dirty="0">
              <a:solidFill>
                <a:prstClr val="white"/>
              </a:solidFill>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778998"/>
            <a:ext cx="8316416" cy="1378194"/>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Sharks continue to grow for their whole lives. Scientists have established a correlation between the length of a shark and its age. So,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by </a:t>
            </a:r>
            <a:r>
              <a:rPr lang="en-GB" sz="1600" dirty="0">
                <a:solidFill>
                  <a:prstClr val="white"/>
                </a:solidFill>
                <a:latin typeface="Calibri" panose="020F0502020204030204"/>
                <a:cs typeface="Calibri"/>
              </a:rPr>
              <a:t>measuring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length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 </a:t>
            </a:r>
            <a:r>
              <a:rPr lang="en-GB" sz="1600" dirty="0">
                <a:solidFill>
                  <a:prstClr val="white"/>
                </a:solidFill>
                <a:latin typeface="Calibri" panose="020F0502020204030204"/>
                <a:cs typeface="Calibri"/>
              </a:rPr>
              <a:t>live shark</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we can estimate its age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The longest shark caught was estimated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be </a:t>
            </a:r>
            <a:r>
              <a:rPr lang="en-GB" sz="1600" dirty="0">
                <a:solidFill>
                  <a:prstClr val="white"/>
                </a:solidFill>
                <a:latin typeface="Calibri" panose="020F0502020204030204"/>
                <a:cs typeface="Calibri"/>
              </a:rPr>
              <a:t>392 years old. Humans grow from birth until they become young adults. Children will learn about growth in humans and how scientists use scatter graphs to identify trends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their data.</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583978"/>
            <a:ext cx="8316416" cy="9413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Children</a:t>
            </a:r>
            <a:r>
              <a:rPr lang="en-GB" sz="1600" dirty="0">
                <a:solidFill>
                  <a:prstClr val="white"/>
                </a:solidFill>
                <a:latin typeface="Calibri" panose="020F0502020204030204"/>
                <a:cs typeface="Plus Jakarta Sans Medium" pitchFamily="2" charset="0"/>
              </a:rPr>
              <a:t> collect two data sets (ages and heights)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and </a:t>
            </a:r>
            <a:r>
              <a:rPr lang="en-GB" sz="1600" dirty="0">
                <a:solidFill>
                  <a:prstClr val="white"/>
                </a:solidFill>
                <a:latin typeface="Calibri" panose="020F0502020204030204"/>
                <a:cs typeface="Plus Jakarta Sans Medium" pitchFamily="2" charset="0"/>
              </a:rPr>
              <a:t>plot a scatter graph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see </a:t>
            </a:r>
            <a:r>
              <a:rPr lang="en-GB" sz="1600" dirty="0">
                <a:solidFill>
                  <a:prstClr val="white"/>
                </a:solidFill>
                <a:latin typeface="Calibri" panose="020F0502020204030204"/>
                <a:cs typeface="Plus Jakarta Sans Medium" pitchFamily="2" charset="0"/>
              </a:rPr>
              <a:t>whether there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a relationship between height and age in humans. Using their graph, they can investigate whether it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possible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predict the age of other children (and adults).</a:t>
            </a:r>
            <a:endParaRPr lang="en-US"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6" y="3430866"/>
            <a:ext cx="49363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6" y="5230247"/>
            <a:ext cx="844745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1" name="Picture 10" descr="Text&#10;&#10;Description automatically generated">
            <a:extLst>
              <a:ext uri="{FF2B5EF4-FFF2-40B4-BE49-F238E27FC236}">
                <a16:creationId xmlns:a16="http://schemas.microsoft.com/office/drawing/2014/main" id="{3EE082FD-D8A5-EDAF-1973-C77E08707A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563902"/>
            <a:ext cx="4320000" cy="626537"/>
          </a:xfrm>
          <a:prstGeom prst="rect">
            <a:avLst/>
          </a:prstGeom>
        </p:spPr>
      </p:pic>
      <p:pic>
        <p:nvPicPr>
          <p:cNvPr id="22" name="Picture 21" descr="A white background with blue text&#10;&#10;Description automatically generated">
            <a:extLst>
              <a:ext uri="{FF2B5EF4-FFF2-40B4-BE49-F238E27FC236}">
                <a16:creationId xmlns:a16="http://schemas.microsoft.com/office/drawing/2014/main" id="{A7F258B4-33C9-8B40-4E61-86359A5844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878986"/>
            <a:ext cx="4320000" cy="63315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179056"/>
            <a:ext cx="7886700" cy="1325562"/>
          </a:xfrm>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8" y="1248775"/>
            <a:ext cx="8287938" cy="5478423"/>
          </a:xfrm>
          <a:prstGeom prst="rect">
            <a:avLst/>
          </a:prstGeom>
          <a:noFill/>
        </p:spPr>
        <p:txBody>
          <a:bodyPr wrap="square" lIns="91440" tIns="45720" rIns="91440" bIns="45720" rtlCol="0" anchor="t">
            <a:spAutoFit/>
          </a:bodyPr>
          <a:lstStyle/>
          <a:p>
            <a:r>
              <a:rPr lang="en-GB" sz="1400" b="1" dirty="0">
                <a:latin typeface="Calibri"/>
                <a:cs typeface="Calibri"/>
              </a:rPr>
              <a:t>analyse</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look at something systematically and in detail to try to explain it</a:t>
            </a:r>
            <a:endParaRPr lang="en-US" sz="1400" dirty="0">
              <a:latin typeface="Calibri"/>
              <a:cs typeface="Calibri"/>
            </a:endParaRPr>
          </a:p>
          <a:p>
            <a:endParaRPr lang="en-GB" sz="1400" dirty="0">
              <a:latin typeface="Calibri"/>
              <a:cs typeface="Calibri"/>
            </a:endParaRPr>
          </a:p>
          <a:p>
            <a:r>
              <a:rPr lang="en-GB" sz="1400" b="1" dirty="0">
                <a:latin typeface="Calibri"/>
                <a:cs typeface="Calibri"/>
              </a:rPr>
              <a:t>c</a:t>
            </a:r>
            <a:r>
              <a:rPr lang="en-GB" sz="1400" b="1">
                <a:latin typeface="Calibri"/>
                <a:cs typeface="Calibri"/>
              </a:rPr>
              <a:t>arbon</a:t>
            </a:r>
            <a:r>
              <a:rPr lang="en-GB" sz="1400">
                <a:latin typeface="Calibri"/>
                <a:cs typeface="Calibri"/>
              </a:rPr>
              <a:t> </a:t>
            </a:r>
            <a:r>
              <a:rPr lang="en-GB" sz="1400" b="0" i="0" u="none" strike="noStrike" baseline="0" dirty="0">
                <a:latin typeface="Calibri"/>
                <a:cs typeface="Calibri"/>
              </a:rPr>
              <a:t>– </a:t>
            </a:r>
            <a:r>
              <a:rPr lang="en-GB" sz="1400" dirty="0">
                <a:latin typeface="Calibri"/>
                <a:cs typeface="Calibri"/>
              </a:rPr>
              <a:t>a simple chemical </a:t>
            </a:r>
            <a:r>
              <a:rPr lang="en-GB" sz="1400" b="0" i="0" u="none" strike="noStrike" baseline="0" dirty="0">
                <a:latin typeface="Calibri"/>
                <a:cs typeface="Calibri"/>
              </a:rPr>
              <a:t>substance that </a:t>
            </a:r>
            <a:r>
              <a:rPr lang="en-GB" sz="1400" dirty="0">
                <a:latin typeface="Calibri"/>
                <a:cs typeface="Calibri"/>
              </a:rPr>
              <a:t>exists in all plants and animals</a:t>
            </a:r>
            <a:r>
              <a:rPr lang="en-GB" sz="1400" b="0" i="0" u="none" strike="noStrike" baseline="0" dirty="0">
                <a:latin typeface="Calibri"/>
                <a:cs typeface="Calibri"/>
              </a:rPr>
              <a:t>, </a:t>
            </a:r>
            <a:r>
              <a:rPr lang="en-GB" sz="1400" dirty="0">
                <a:latin typeface="Calibri"/>
                <a:cs typeface="Calibri"/>
              </a:rPr>
              <a:t>and in some non-living things</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data</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information collected during an experiment</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length</a:t>
            </a:r>
            <a:r>
              <a:rPr lang="en-GB" sz="1400" dirty="0">
                <a:latin typeface="Calibri"/>
                <a:cs typeface="Calibri"/>
              </a:rPr>
              <a:t> </a:t>
            </a:r>
            <a:r>
              <a:rPr lang="en-GB" sz="1400" b="0" i="0" u="none" strike="noStrike" baseline="0" dirty="0">
                <a:latin typeface="Calibri"/>
                <a:cs typeface="Calibri"/>
              </a:rPr>
              <a:t>– t</a:t>
            </a:r>
            <a:r>
              <a:rPr lang="en-GB" sz="1400" dirty="0">
                <a:latin typeface="Calibri"/>
                <a:cs typeface="Calibri"/>
              </a:rPr>
              <a:t>he measurement of something from end </a:t>
            </a:r>
            <a:r>
              <a:rPr lang="en-GB" sz="1400" b="0" i="0" u="none" strike="noStrike" baseline="0" dirty="0">
                <a:latin typeface="Calibri"/>
                <a:cs typeface="Calibri"/>
              </a:rPr>
              <a:t>to </a:t>
            </a:r>
            <a:r>
              <a:rPr lang="en-GB" sz="1400" dirty="0">
                <a:latin typeface="Calibri"/>
                <a:cs typeface="Calibri"/>
              </a:rPr>
              <a:t>end</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line of best fit</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this is </a:t>
            </a:r>
            <a:r>
              <a:rPr lang="en-GB" sz="1400" b="0" i="0" u="none" strike="noStrike" baseline="0" dirty="0">
                <a:latin typeface="Calibri"/>
                <a:cs typeface="Calibri"/>
              </a:rPr>
              <a:t>a </a:t>
            </a:r>
            <a:r>
              <a:rPr lang="en-GB" sz="1400" dirty="0">
                <a:latin typeface="Calibri"/>
                <a:cs typeface="Calibri"/>
              </a:rPr>
              <a:t>line drawn on a scatter graph to show the trend or relationship between the two data sets. The line could be straight or curved. It does not have to go through any of the data points at all, but should fall in the middle of the points and have an equal number of points above and below the line. It is sometimes called a </a:t>
            </a:r>
            <a:r>
              <a:rPr lang="en-GB" sz="1400" b="1" dirty="0">
                <a:latin typeface="Calibri"/>
                <a:cs typeface="Calibri"/>
              </a:rPr>
              <a:t>calibration line or calibration curve</a:t>
            </a:r>
            <a:endParaRPr lang="en-US" sz="140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measuring</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to find out the </a:t>
            </a:r>
            <a:r>
              <a:rPr lang="en-GB" sz="1400" b="0" i="0" u="none" strike="noStrike" baseline="0" dirty="0">
                <a:latin typeface="Calibri"/>
                <a:cs typeface="Calibri"/>
              </a:rPr>
              <a:t>size </a:t>
            </a:r>
            <a:r>
              <a:rPr lang="en-GB" sz="1400" dirty="0">
                <a:latin typeface="Calibri"/>
                <a:cs typeface="Calibri"/>
              </a:rPr>
              <a:t>or amount </a:t>
            </a:r>
            <a:r>
              <a:rPr lang="en-GB" sz="1400" b="0" i="0" u="none" strike="noStrike" baseline="0" dirty="0">
                <a:latin typeface="Calibri"/>
                <a:cs typeface="Calibri"/>
              </a:rPr>
              <a:t>of </a:t>
            </a:r>
            <a:r>
              <a:rPr lang="en-GB" sz="1400" dirty="0">
                <a:latin typeface="Calibri"/>
                <a:cs typeface="Calibri"/>
              </a:rPr>
              <a:t>something by using an instrument or device marked in units</a:t>
            </a:r>
            <a:endParaRPr lang="en-US"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radioactive</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some substances are unstable and give out small particles and energy until they are changed to a stable form</a:t>
            </a:r>
            <a:endParaRPr lang="en-GB" sz="1400" i="0" u="none" strike="noStrike" baseline="0" dirty="0">
              <a:latin typeface="Calibri" panose="020F0502020204030204" pitchFamily="34" charset="0"/>
              <a:cs typeface="Calibri"/>
            </a:endParaRPr>
          </a:p>
          <a:p>
            <a:pPr algn="l"/>
            <a:endParaRPr lang="en-GB" sz="1400" i="0" u="none" strike="noStrike" baseline="0" dirty="0">
              <a:latin typeface="Calibri" panose="020F0502020204030204" pitchFamily="34" charset="0"/>
              <a:cs typeface="Calibri"/>
            </a:endParaRPr>
          </a:p>
          <a:p>
            <a:r>
              <a:rPr lang="en-GB" sz="1400" b="1" dirty="0">
                <a:latin typeface="Calibri"/>
                <a:cs typeface="Calibri"/>
              </a:rPr>
              <a:t>scatter graph</a:t>
            </a:r>
            <a:r>
              <a:rPr lang="en-GB" sz="1400" dirty="0">
                <a:latin typeface="Calibri"/>
                <a:cs typeface="Calibri"/>
              </a:rPr>
              <a:t> </a:t>
            </a:r>
            <a:r>
              <a:rPr lang="en-GB" sz="1400" b="0" i="0" u="none" strike="noStrike" baseline="0" dirty="0">
                <a:latin typeface="Calibri"/>
                <a:cs typeface="Calibri"/>
              </a:rPr>
              <a:t>– a </a:t>
            </a:r>
            <a:r>
              <a:rPr lang="en-GB" sz="1400" dirty="0">
                <a:latin typeface="Calibri"/>
                <a:cs typeface="Calibri"/>
              </a:rPr>
              <a:t>graph of plotted dots (points) that shows the relationship between two sets of data. Researchers use scatter graphs when they have large sets of data and they want to know whether there is a relationship between the two sets of data. Scatter graphs also allow researchers to identify ‘odd’ data points (</a:t>
            </a:r>
            <a:r>
              <a:rPr lang="en-GB" sz="1400" b="1" dirty="0">
                <a:latin typeface="Calibri"/>
                <a:cs typeface="Calibri"/>
              </a:rPr>
              <a:t>anomalies</a:t>
            </a:r>
            <a:r>
              <a:rPr lang="en-GB" sz="1400" dirty="0">
                <a:latin typeface="Calibri"/>
                <a:cs typeface="Calibri"/>
              </a:rPr>
              <a:t>)</a:t>
            </a:r>
            <a:endParaRPr lang="en-US" sz="1400" dirty="0">
              <a:latin typeface="Calibri"/>
              <a:cs typeface="Calibri"/>
            </a:endParaRPr>
          </a:p>
          <a:p>
            <a:endParaRPr lang="en-GB" sz="1400" dirty="0">
              <a:latin typeface="Calibri"/>
              <a:cs typeface="Calibri"/>
            </a:endParaRPr>
          </a:p>
          <a:p>
            <a:r>
              <a:rPr lang="en-GB" sz="1400" b="1" dirty="0">
                <a:latin typeface="Calibri"/>
                <a:cs typeface="Calibri"/>
              </a:rPr>
              <a:t>trend</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direction of change in something, e.g., as one variable gets bigger, another variable gets bigger or smaller</a:t>
            </a:r>
            <a:endParaRPr lang="en-GB" dirty="0">
              <a:latin typeface="Calibri" panose="020F0502020204030204" pitchFamily="34" charset="0"/>
            </a:endParaRPr>
          </a:p>
        </p:txBody>
      </p:sp>
      <p:pic>
        <p:nvPicPr>
          <p:cNvPr id="3" name="Picture 2" descr="A shark swimming in the water&#10;&#10;Description automatically generated">
            <a:extLst>
              <a:ext uri="{FF2B5EF4-FFF2-40B4-BE49-F238E27FC236}">
                <a16:creationId xmlns:a16="http://schemas.microsoft.com/office/drawing/2014/main" id="{73EDA690-6E67-E163-EBF3-59D8EC6E6B0E}"/>
              </a:ext>
            </a:extLst>
          </p:cNvPr>
          <p:cNvPicPr>
            <a:picLocks noChangeAspect="1"/>
          </p:cNvPicPr>
          <p:nvPr/>
        </p:nvPicPr>
        <p:blipFill>
          <a:blip r:embed="rId3"/>
          <a:stretch>
            <a:fillRect/>
          </a:stretch>
        </p:blipFill>
        <p:spPr>
          <a:xfrm>
            <a:off x="7072008" y="176668"/>
            <a:ext cx="1624520" cy="92098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259533" y="5229200"/>
            <a:ext cx="4660701" cy="105974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Would height be a good measure of children’s age in your class or in the whole school? </a:t>
            </a:r>
            <a:endParaRPr lang="en-US" dirty="0">
              <a:solidFill>
                <a:prstClr val="white"/>
              </a:solidFill>
            </a:endParaRPr>
          </a:p>
        </p:txBody>
      </p:sp>
      <p:pic>
        <p:nvPicPr>
          <p:cNvPr id="5" name="Picture 4" descr="A group of people standing together&#10;&#10;Description automatically generated">
            <a:extLst>
              <a:ext uri="{FF2B5EF4-FFF2-40B4-BE49-F238E27FC236}">
                <a16:creationId xmlns:a16="http://schemas.microsoft.com/office/drawing/2014/main" id="{AA95B307-A07A-953F-1D8C-BDCF4A4BA659}"/>
              </a:ext>
            </a:extLst>
          </p:cNvPr>
          <p:cNvPicPr>
            <a:picLocks noChangeAspect="1"/>
          </p:cNvPicPr>
          <p:nvPr/>
        </p:nvPicPr>
        <p:blipFill>
          <a:blip r:embed="rId3"/>
          <a:stretch>
            <a:fillRect/>
          </a:stretch>
        </p:blipFill>
        <p:spPr>
          <a:xfrm>
            <a:off x="4589883" y="1907282"/>
            <a:ext cx="3149354" cy="2458645"/>
          </a:xfrm>
          <a:prstGeom prst="rect">
            <a:avLst/>
          </a:prstGeom>
          <a:ln w="28575">
            <a:solidFill>
              <a:srgbClr val="3EB1C8"/>
            </a:solidFill>
          </a:ln>
        </p:spPr>
      </p:pic>
      <p:sp>
        <p:nvSpPr>
          <p:cNvPr id="7" name="TextBox 6">
            <a:extLst>
              <a:ext uri="{FF2B5EF4-FFF2-40B4-BE49-F238E27FC236}">
                <a16:creationId xmlns:a16="http://schemas.microsoft.com/office/drawing/2014/main" id="{B7ED8BC0-8D23-C07D-9EA8-1A8F4B7E27DF}"/>
              </a:ext>
            </a:extLst>
          </p:cNvPr>
          <p:cNvSpPr txBox="1"/>
          <p:nvPr/>
        </p:nvSpPr>
        <p:spPr>
          <a:xfrm>
            <a:off x="4479201" y="4427820"/>
            <a:ext cx="3117135" cy="369332"/>
          </a:xfrm>
          <a:prstGeom prst="rect">
            <a:avLst/>
          </a:prstGeom>
          <a:noFill/>
        </p:spPr>
        <p:txBody>
          <a:bodyPr wrap="none" rtlCol="0">
            <a:spAutoFit/>
          </a:bodyPr>
          <a:lstStyle/>
          <a:p>
            <a:r>
              <a:rPr lang="en-GB" dirty="0"/>
              <a:t>Tsar Nicholas II and his children</a:t>
            </a:r>
          </a:p>
        </p:txBody>
      </p:sp>
      <p:sp>
        <p:nvSpPr>
          <p:cNvPr id="9" name="Rectangle 8">
            <a:extLst>
              <a:ext uri="{FF2B5EF4-FFF2-40B4-BE49-F238E27FC236}">
                <a16:creationId xmlns:a16="http://schemas.microsoft.com/office/drawing/2014/main" id="{BFF0E965-B63A-5AEE-AEF9-B461598CAE7F}"/>
              </a:ext>
            </a:extLst>
          </p:cNvPr>
          <p:cNvSpPr/>
          <p:nvPr/>
        </p:nvSpPr>
        <p:spPr>
          <a:xfrm>
            <a:off x="628652" y="2397941"/>
            <a:ext cx="3573596" cy="1477328"/>
          </a:xfrm>
          <a:prstGeom prst="rect">
            <a:avLst/>
          </a:prstGeom>
        </p:spPr>
        <p:txBody>
          <a:bodyPr wrap="square">
            <a:spAutoFit/>
          </a:bodyPr>
          <a:lstStyle/>
          <a:p>
            <a:r>
              <a:rPr lang="en-US" dirty="0"/>
              <a:t>Ask for their ages/birthdays.</a:t>
            </a:r>
          </a:p>
          <a:p>
            <a:endParaRPr lang="en-US" dirty="0"/>
          </a:p>
          <a:p>
            <a:r>
              <a:rPr lang="en-US" dirty="0"/>
              <a:t>Line up the children in order of age.</a:t>
            </a:r>
          </a:p>
          <a:p>
            <a:endParaRPr lang="en-US" dirty="0"/>
          </a:p>
          <a:p>
            <a:r>
              <a:rPr lang="en-US" dirty="0"/>
              <a:t>Do you notice a pattern? </a:t>
            </a:r>
            <a:endParaRPr lang="en-GB" dirty="0"/>
          </a:p>
        </p:txBody>
      </p:sp>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938F6923-D382-2875-2EEF-11DDDE49EC7C}"/>
              </a:ext>
            </a:extLst>
          </p:cNvPr>
          <p:cNvSpPr txBox="1"/>
          <p:nvPr/>
        </p:nvSpPr>
        <p:spPr>
          <a:xfrm>
            <a:off x="634159" y="1470263"/>
            <a:ext cx="7992888" cy="1446550"/>
          </a:xfrm>
          <a:prstGeom prst="rect">
            <a:avLst/>
          </a:prstGeom>
          <a:noFill/>
        </p:spPr>
        <p:txBody>
          <a:bodyPr wrap="square" rtlCol="0">
            <a:spAutoFit/>
          </a:bodyPr>
          <a:lstStyle/>
          <a:p>
            <a:r>
              <a:rPr lang="en-GB" sz="2000" dirty="0"/>
              <a:t>Eye lens radiocarbon reveals centuries of longevity in the Greenland Shark (</a:t>
            </a:r>
            <a:r>
              <a:rPr lang="en-GB" sz="2000" i="1" dirty="0" err="1"/>
              <a:t>Somniosus</a:t>
            </a:r>
            <a:r>
              <a:rPr lang="en-GB" sz="2000" i="1" dirty="0"/>
              <a:t> microcephalus</a:t>
            </a:r>
            <a:r>
              <a:rPr lang="en-GB" sz="2000" dirty="0"/>
              <a:t>)</a:t>
            </a:r>
          </a:p>
          <a:p>
            <a:endParaRPr lang="en-GB" sz="1200" dirty="0"/>
          </a:p>
          <a:p>
            <a:r>
              <a:rPr lang="en-GB" dirty="0"/>
              <a:t>Nielsen J </a:t>
            </a:r>
            <a:r>
              <a:rPr lang="en-GB" baseline="30000" dirty="0"/>
              <a:t>[1,2,3,4]</a:t>
            </a:r>
            <a:r>
              <a:rPr lang="en-GB" dirty="0"/>
              <a:t>; </a:t>
            </a:r>
            <a:r>
              <a:rPr lang="en-GB" dirty="0" err="1"/>
              <a:t>Hedeholm</a:t>
            </a:r>
            <a:r>
              <a:rPr lang="en-GB" dirty="0"/>
              <a:t> RB </a:t>
            </a:r>
            <a:r>
              <a:rPr lang="en-GB" baseline="30000" dirty="0"/>
              <a:t>[2]</a:t>
            </a:r>
            <a:r>
              <a:rPr lang="en-GB" dirty="0"/>
              <a:t>; </a:t>
            </a:r>
            <a:r>
              <a:rPr lang="en-GB" dirty="0" err="1"/>
              <a:t>Heinemeier</a:t>
            </a:r>
            <a:r>
              <a:rPr lang="en-GB" dirty="0"/>
              <a:t> J </a:t>
            </a:r>
            <a:r>
              <a:rPr lang="en-GB" baseline="30000" dirty="0"/>
              <a:t>[5]</a:t>
            </a:r>
            <a:r>
              <a:rPr lang="en-GB" dirty="0"/>
              <a:t>; Bushnell PG </a:t>
            </a:r>
            <a:r>
              <a:rPr lang="en-GB" baseline="30000" dirty="0"/>
              <a:t>[6]</a:t>
            </a:r>
            <a:r>
              <a:rPr lang="en-GB" dirty="0"/>
              <a:t>; Christiansen JS </a:t>
            </a:r>
            <a:r>
              <a:rPr lang="en-GB" baseline="30000" dirty="0"/>
              <a:t>[4]</a:t>
            </a:r>
            <a:r>
              <a:rPr lang="en-GB" dirty="0"/>
              <a:t>; Olsen J </a:t>
            </a:r>
            <a:r>
              <a:rPr lang="en-GB" baseline="30000" dirty="0"/>
              <a:t>[5]</a:t>
            </a:r>
            <a:r>
              <a:rPr lang="en-GB" dirty="0"/>
              <a:t>; Ramsey CB </a:t>
            </a:r>
            <a:r>
              <a:rPr lang="en-GB" baseline="30000" dirty="0"/>
              <a:t>[7]</a:t>
            </a:r>
            <a:r>
              <a:rPr lang="en-GB" dirty="0"/>
              <a:t>; Brill RW </a:t>
            </a:r>
            <a:r>
              <a:rPr lang="en-GB" baseline="30000" dirty="0"/>
              <a:t>[8,9]</a:t>
            </a:r>
            <a:r>
              <a:rPr lang="en-GB" dirty="0"/>
              <a:t>;</a:t>
            </a:r>
            <a:r>
              <a:rPr lang="en-GB" baseline="30000" dirty="0"/>
              <a:t> </a:t>
            </a:r>
            <a:r>
              <a:rPr lang="en-GB" dirty="0"/>
              <a:t>Simon M </a:t>
            </a:r>
            <a:r>
              <a:rPr lang="en-GB" baseline="30000" dirty="0"/>
              <a:t>[10]</a:t>
            </a:r>
            <a:r>
              <a:rPr lang="en-GB" dirty="0"/>
              <a:t>; </a:t>
            </a:r>
            <a:r>
              <a:rPr lang="en-GB" dirty="0" err="1"/>
              <a:t>Steffensen</a:t>
            </a:r>
            <a:r>
              <a:rPr lang="en-GB" dirty="0"/>
              <a:t> KF </a:t>
            </a:r>
            <a:r>
              <a:rPr lang="en-GB" baseline="30000" dirty="0"/>
              <a:t>[1]</a:t>
            </a:r>
            <a:r>
              <a:rPr lang="en-GB" dirty="0"/>
              <a:t>; </a:t>
            </a:r>
            <a:r>
              <a:rPr lang="en-GB" dirty="0" err="1"/>
              <a:t>Steffensen</a:t>
            </a:r>
            <a:r>
              <a:rPr lang="en-GB" dirty="0"/>
              <a:t> JF </a:t>
            </a:r>
            <a:r>
              <a:rPr lang="en-GB" baseline="30000" dirty="0"/>
              <a:t>[1]</a:t>
            </a:r>
          </a:p>
        </p:txBody>
      </p:sp>
      <p:sp>
        <p:nvSpPr>
          <p:cNvPr id="10" name="Rectangle: Rounded Corners 9">
            <a:extLst>
              <a:ext uri="{FF2B5EF4-FFF2-40B4-BE49-F238E27FC236}">
                <a16:creationId xmlns:a16="http://schemas.microsoft.com/office/drawing/2014/main" id="{FC2906FE-BCD7-B52A-A25B-04D03A5DCF38}"/>
              </a:ext>
            </a:extLst>
          </p:cNvPr>
          <p:cNvSpPr/>
          <p:nvPr/>
        </p:nvSpPr>
        <p:spPr>
          <a:xfrm>
            <a:off x="2362351" y="5540830"/>
            <a:ext cx="4536504" cy="106949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there are so many authors?</a:t>
            </a:r>
          </a:p>
          <a:p>
            <a:pPr algn="ctr"/>
            <a:r>
              <a:rPr lang="en-GB" dirty="0"/>
              <a:t>How many countries do they work in?</a:t>
            </a:r>
          </a:p>
          <a:p>
            <a:pPr algn="ctr"/>
            <a:r>
              <a:rPr lang="en-GB" dirty="0"/>
              <a:t>How will they work together?</a:t>
            </a:r>
          </a:p>
        </p:txBody>
      </p:sp>
      <p:sp>
        <p:nvSpPr>
          <p:cNvPr id="5" name="TextBox 4">
            <a:extLst>
              <a:ext uri="{FF2B5EF4-FFF2-40B4-BE49-F238E27FC236}">
                <a16:creationId xmlns:a16="http://schemas.microsoft.com/office/drawing/2014/main" id="{A91F5A6C-48C5-4227-15C2-B6F93C8FBDEA}"/>
              </a:ext>
            </a:extLst>
          </p:cNvPr>
          <p:cNvSpPr txBox="1"/>
          <p:nvPr/>
        </p:nvSpPr>
        <p:spPr>
          <a:xfrm>
            <a:off x="628652" y="3140968"/>
            <a:ext cx="6912768" cy="2246769"/>
          </a:xfrm>
          <a:prstGeom prst="rect">
            <a:avLst/>
          </a:prstGeom>
          <a:noFill/>
        </p:spPr>
        <p:txBody>
          <a:bodyPr wrap="square">
            <a:spAutoFit/>
          </a:bodyPr>
          <a:lstStyle/>
          <a:p>
            <a:pPr algn="l"/>
            <a:r>
              <a:rPr lang="en-GB" sz="1400" b="0" i="0" u="none" strike="noStrike" baseline="0" dirty="0"/>
              <a:t>1  Marine Biological Section, University of Copenhagen, </a:t>
            </a:r>
            <a:r>
              <a:rPr lang="en-GB" sz="1400" b="1" i="0" u="none" strike="noStrike" baseline="0" dirty="0"/>
              <a:t>Denmark</a:t>
            </a:r>
          </a:p>
          <a:p>
            <a:pPr algn="l"/>
            <a:r>
              <a:rPr lang="en-GB" sz="1400" b="0" i="0" u="none" strike="noStrike" baseline="0" dirty="0"/>
              <a:t>2  Greenland</a:t>
            </a:r>
            <a:r>
              <a:rPr lang="en-GB" sz="1400" dirty="0"/>
              <a:t> </a:t>
            </a:r>
            <a:r>
              <a:rPr lang="en-GB" sz="1400" b="0" i="0" u="none" strike="noStrike" baseline="0" dirty="0"/>
              <a:t>Institute of Natural Resources, </a:t>
            </a:r>
            <a:r>
              <a:rPr lang="en-GB" sz="1400" b="1" i="0" u="none" strike="noStrike" baseline="0" dirty="0"/>
              <a:t>Greenland</a:t>
            </a:r>
          </a:p>
          <a:p>
            <a:pPr algn="l"/>
            <a:r>
              <a:rPr lang="en-GB" sz="1400" b="0" i="0" u="none" strike="noStrike" baseline="0" dirty="0"/>
              <a:t>3  National Aquarium, </a:t>
            </a:r>
            <a:r>
              <a:rPr lang="en-GB" sz="1400" b="1" i="0" u="none" strike="noStrike" baseline="0" dirty="0"/>
              <a:t>Denmark</a:t>
            </a:r>
          </a:p>
          <a:p>
            <a:pPr algn="l"/>
            <a:r>
              <a:rPr lang="en-GB" sz="1400" b="0" i="0" u="none" strike="noStrike" baseline="0" dirty="0"/>
              <a:t>4  Department of Arctic and Marine Biology, </a:t>
            </a:r>
            <a:r>
              <a:rPr lang="en-GB" sz="1400" b="0" i="0" u="none" strike="noStrike" baseline="0" dirty="0" err="1"/>
              <a:t>UiT</a:t>
            </a:r>
            <a:r>
              <a:rPr lang="en-GB" sz="1400" b="0" i="0" u="none" strike="noStrike" baseline="0" dirty="0"/>
              <a:t> The Arctic University of Norway</a:t>
            </a:r>
            <a:r>
              <a:rPr lang="en-GB" sz="1400" i="0" u="none" strike="noStrike" baseline="0" dirty="0"/>
              <a:t>, </a:t>
            </a:r>
            <a:r>
              <a:rPr lang="en-GB" sz="1400" b="1" i="0" u="none" strike="noStrike" baseline="0" dirty="0"/>
              <a:t>Norway</a:t>
            </a:r>
          </a:p>
          <a:p>
            <a:pPr algn="l"/>
            <a:r>
              <a:rPr lang="en-GB" sz="1400" b="0" i="0" u="none" strike="noStrike" baseline="0" dirty="0"/>
              <a:t>5  Aarhus AMS Centre, Department of Physics and Astronomy, Aarhus </a:t>
            </a:r>
            <a:r>
              <a:rPr lang="sv-SE" sz="1400" b="0" i="0" u="none" strike="noStrike" baseline="0" dirty="0"/>
              <a:t>University, </a:t>
            </a:r>
            <a:r>
              <a:rPr lang="sv-SE" sz="1400" b="1" i="0" u="none" strike="noStrike" baseline="0" dirty="0"/>
              <a:t>Denmark</a:t>
            </a:r>
          </a:p>
          <a:p>
            <a:pPr algn="l"/>
            <a:r>
              <a:rPr lang="en-GB" sz="1400" b="0" i="0" u="none" strike="noStrike" baseline="0" dirty="0"/>
              <a:t>6  Department of Biological Sciences, Indiana University South Bend, </a:t>
            </a:r>
            <a:r>
              <a:rPr lang="en-GB" sz="1400" b="1" i="0" u="none" strike="noStrike" baseline="0" dirty="0"/>
              <a:t>USA</a:t>
            </a:r>
          </a:p>
          <a:p>
            <a:pPr algn="l"/>
            <a:r>
              <a:rPr lang="en-GB" sz="1400" b="0" i="0" u="none" strike="noStrike" baseline="0" dirty="0"/>
              <a:t>7  Oxford Radiocarbon Accelerator Unit, University of Oxford, </a:t>
            </a:r>
            <a:r>
              <a:rPr lang="en-GB" sz="1400" b="1" u="none" strike="noStrike" baseline="0" dirty="0"/>
              <a:t>UK</a:t>
            </a:r>
          </a:p>
          <a:p>
            <a:pPr algn="l"/>
            <a:r>
              <a:rPr lang="en-GB" sz="1400" b="0" i="0" u="none" strike="noStrike" baseline="0" dirty="0"/>
              <a:t>8  National Oceanic and Atmospheric Administration, </a:t>
            </a:r>
            <a:r>
              <a:rPr lang="en-GB" sz="1400" b="1" i="0" u="none" strike="noStrike" baseline="0" dirty="0"/>
              <a:t>USA</a:t>
            </a:r>
          </a:p>
          <a:p>
            <a:pPr algn="l"/>
            <a:r>
              <a:rPr lang="en-GB" sz="1400" b="0" i="0" u="none" strike="noStrike" baseline="0" dirty="0"/>
              <a:t>9  Virginia Institute of Marine Science, </a:t>
            </a:r>
            <a:r>
              <a:rPr lang="en-GB" sz="1400" b="1" i="0" u="none" strike="noStrike" baseline="0" dirty="0"/>
              <a:t>USA</a:t>
            </a:r>
          </a:p>
          <a:p>
            <a:pPr algn="l"/>
            <a:r>
              <a:rPr lang="en-GB" sz="1400" b="0" i="0" u="none" strike="noStrike" baseline="0" dirty="0"/>
              <a:t>10 Greenland Climate Research Centre, </a:t>
            </a:r>
            <a:r>
              <a:rPr lang="en-GB" sz="1400" b="1" i="0" u="none" strike="noStrike" baseline="0" dirty="0"/>
              <a:t>Greenland</a:t>
            </a:r>
            <a:endParaRPr lang="en-GB" sz="1400" b="1" dirty="0"/>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know?</a:t>
            </a:r>
            <a:endParaRPr lang="en-US" dirty="0">
              <a:cs typeface="Calibri"/>
            </a:endParaRPr>
          </a:p>
        </p:txBody>
      </p:sp>
      <p:sp>
        <p:nvSpPr>
          <p:cNvPr id="5" name="Rectangle 4">
            <a:extLst>
              <a:ext uri="{FF2B5EF4-FFF2-40B4-BE49-F238E27FC236}">
                <a16:creationId xmlns:a16="http://schemas.microsoft.com/office/drawing/2014/main" id="{9A3CF86A-2FFF-F59B-CF01-14016FC51F8B}"/>
              </a:ext>
            </a:extLst>
          </p:cNvPr>
          <p:cNvSpPr/>
          <p:nvPr/>
        </p:nvSpPr>
        <p:spPr>
          <a:xfrm>
            <a:off x="628652" y="1690725"/>
            <a:ext cx="8335836" cy="2308324"/>
          </a:xfrm>
          <a:prstGeom prst="rect">
            <a:avLst/>
          </a:prstGeom>
        </p:spPr>
        <p:txBody>
          <a:bodyPr wrap="square" anchor="t">
            <a:spAutoFit/>
          </a:bodyPr>
          <a:lstStyle/>
          <a:p>
            <a:r>
              <a:rPr lang="en-US" dirty="0"/>
              <a:t>In the 1950s, nuclear bomb tests released a lot of </a:t>
            </a:r>
            <a:r>
              <a:rPr lang="en-US" b="1" dirty="0"/>
              <a:t>radioactive carbon </a:t>
            </a:r>
            <a:r>
              <a:rPr lang="en-US" dirty="0"/>
              <a:t>into the atmosphere which was taken up by the oceans, and the plants and animals living there.</a:t>
            </a:r>
          </a:p>
          <a:p>
            <a:endParaRPr lang="en-US" dirty="0"/>
          </a:p>
          <a:p>
            <a:r>
              <a:rPr lang="en-US" b="1" dirty="0"/>
              <a:t>Measuring</a:t>
            </a:r>
            <a:r>
              <a:rPr lang="en-US" dirty="0"/>
              <a:t> the amount of radioactive carbon in a sample from an animal provides information that can be used to calculate the </a:t>
            </a:r>
            <a:r>
              <a:rPr lang="en-US" b="1" dirty="0"/>
              <a:t>age</a:t>
            </a:r>
            <a:r>
              <a:rPr lang="en-US" dirty="0"/>
              <a:t> of the sample.</a:t>
            </a:r>
          </a:p>
          <a:p>
            <a:endParaRPr lang="en-US" dirty="0"/>
          </a:p>
          <a:p>
            <a:r>
              <a:rPr lang="en-US" dirty="0"/>
              <a:t>The shark's inner eye lens is sealed off from the rest of the body and is not altered after birth so measuring </a:t>
            </a:r>
            <a:r>
              <a:rPr lang="en-US" baseline="30000" dirty="0"/>
              <a:t>14</a:t>
            </a:r>
            <a:r>
              <a:rPr lang="en-US" dirty="0"/>
              <a:t>C levels in the eye can determine the age of the shark.</a:t>
            </a:r>
            <a:endParaRPr lang="en-GB" dirty="0"/>
          </a:p>
        </p:txBody>
      </p:sp>
      <p:pic>
        <p:nvPicPr>
          <p:cNvPr id="12" name="Picture 11" descr="A yellow triangle with a black border&#10;&#10;Description automatically generated">
            <a:extLst>
              <a:ext uri="{FF2B5EF4-FFF2-40B4-BE49-F238E27FC236}">
                <a16:creationId xmlns:a16="http://schemas.microsoft.com/office/drawing/2014/main" id="{574D6333-9896-265C-3BD4-D34C8485EAE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14191" y="4293096"/>
            <a:ext cx="2315617" cy="2028461"/>
          </a:xfrm>
          <a:prstGeom prst="rect">
            <a:avLst/>
          </a:prstGeom>
        </p:spPr>
      </p:pic>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Rectangle 4">
            <a:extLst>
              <a:ext uri="{FF2B5EF4-FFF2-40B4-BE49-F238E27FC236}">
                <a16:creationId xmlns:a16="http://schemas.microsoft.com/office/drawing/2014/main" id="{F3BFF50B-F66F-4EFA-9872-3726797CCECE}"/>
              </a:ext>
            </a:extLst>
          </p:cNvPr>
          <p:cNvSpPr/>
          <p:nvPr/>
        </p:nvSpPr>
        <p:spPr>
          <a:xfrm>
            <a:off x="628653" y="1808124"/>
            <a:ext cx="3379462" cy="923330"/>
          </a:xfrm>
          <a:prstGeom prst="rect">
            <a:avLst/>
          </a:prstGeom>
        </p:spPr>
        <p:txBody>
          <a:bodyPr wrap="square" lIns="91440" tIns="45720" rIns="91440" bIns="45720" anchor="t">
            <a:spAutoFit/>
          </a:bodyPr>
          <a:lstStyle/>
          <a:p>
            <a:r>
              <a:rPr lang="en-US" dirty="0"/>
              <a:t>Scientists </a:t>
            </a:r>
            <a:r>
              <a:rPr lang="en-US" b="1" dirty="0" err="1"/>
              <a:t>analysed</a:t>
            </a:r>
            <a:r>
              <a:rPr lang="en-US" dirty="0"/>
              <a:t> </a:t>
            </a:r>
            <a:r>
              <a:rPr lang="en-US" baseline="30000" dirty="0"/>
              <a:t>14</a:t>
            </a:r>
            <a:r>
              <a:rPr lang="en-US" dirty="0"/>
              <a:t>C levels in the inner eye lens to estimate the age of sharks born since 1950.</a:t>
            </a:r>
          </a:p>
        </p:txBody>
      </p:sp>
      <p:pic>
        <p:nvPicPr>
          <p:cNvPr id="12" name="Picture 11" descr="Graph of a graph with numbers and lines&#10;&#10;Description automatically generated">
            <a:extLst>
              <a:ext uri="{FF2B5EF4-FFF2-40B4-BE49-F238E27FC236}">
                <a16:creationId xmlns:a16="http://schemas.microsoft.com/office/drawing/2014/main" id="{41A7516C-A5C1-03B6-F856-0693C0FA2225}"/>
              </a:ext>
            </a:extLst>
          </p:cNvPr>
          <p:cNvPicPr>
            <a:picLocks noChangeAspect="1"/>
          </p:cNvPicPr>
          <p:nvPr/>
        </p:nvPicPr>
        <p:blipFill>
          <a:blip r:embed="rId3"/>
          <a:stretch>
            <a:fillRect/>
          </a:stretch>
        </p:blipFill>
        <p:spPr>
          <a:xfrm>
            <a:off x="730785" y="3429000"/>
            <a:ext cx="3175197" cy="2777660"/>
          </a:xfrm>
          <a:prstGeom prst="rect">
            <a:avLst/>
          </a:prstGeom>
          <a:ln w="28575">
            <a:solidFill>
              <a:srgbClr val="3EB1C8"/>
            </a:solidFill>
          </a:ln>
        </p:spPr>
      </p:pic>
      <p:sp>
        <p:nvSpPr>
          <p:cNvPr id="14" name="Rectangle 13">
            <a:extLst>
              <a:ext uri="{FF2B5EF4-FFF2-40B4-BE49-F238E27FC236}">
                <a16:creationId xmlns:a16="http://schemas.microsoft.com/office/drawing/2014/main" id="{3F568D35-D6B5-FDB5-132D-C298B167208F}"/>
              </a:ext>
            </a:extLst>
          </p:cNvPr>
          <p:cNvSpPr/>
          <p:nvPr/>
        </p:nvSpPr>
        <p:spPr>
          <a:xfrm>
            <a:off x="4905597" y="1844824"/>
            <a:ext cx="3102046" cy="646331"/>
          </a:xfrm>
          <a:prstGeom prst="rect">
            <a:avLst/>
          </a:prstGeom>
        </p:spPr>
        <p:txBody>
          <a:bodyPr wrap="square">
            <a:spAutoFit/>
          </a:bodyPr>
          <a:lstStyle/>
          <a:p>
            <a:r>
              <a:rPr lang="en-US" dirty="0"/>
              <a:t>Scientists measured the length of sharks.</a:t>
            </a:r>
          </a:p>
        </p:txBody>
      </p:sp>
      <p:pic>
        <p:nvPicPr>
          <p:cNvPr id="16" name="Picture 15" descr="A close up of a logo&#10;&#10;Description automatically generated">
            <a:extLst>
              <a:ext uri="{FF2B5EF4-FFF2-40B4-BE49-F238E27FC236}">
                <a16:creationId xmlns:a16="http://schemas.microsoft.com/office/drawing/2014/main" id="{9D03F067-3AD8-5C5A-938D-CCB9BDA5CB5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27797" y="3747120"/>
            <a:ext cx="3205958" cy="1602979"/>
          </a:xfrm>
          <a:prstGeom prst="rect">
            <a:avLst/>
          </a:prstGeom>
        </p:spPr>
      </p:pic>
      <p:sp>
        <p:nvSpPr>
          <p:cNvPr id="18" name="Arrow: Left-Right 17">
            <a:extLst>
              <a:ext uri="{FF2B5EF4-FFF2-40B4-BE49-F238E27FC236}">
                <a16:creationId xmlns:a16="http://schemas.microsoft.com/office/drawing/2014/main" id="{F22CC43C-FF0F-9EDC-E1B4-AC3E870A2111}"/>
              </a:ext>
            </a:extLst>
          </p:cNvPr>
          <p:cNvSpPr/>
          <p:nvPr/>
        </p:nvSpPr>
        <p:spPr>
          <a:xfrm>
            <a:off x="4923853" y="5351852"/>
            <a:ext cx="3205958" cy="309396"/>
          </a:xfrm>
          <a:prstGeom prst="lef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93810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find out?</a:t>
            </a:r>
            <a:endParaRPr lang="en-US" dirty="0"/>
          </a:p>
        </p:txBody>
      </p:sp>
      <p:sp>
        <p:nvSpPr>
          <p:cNvPr id="4" name="Rectangle 3">
            <a:extLst>
              <a:ext uri="{FF2B5EF4-FFF2-40B4-BE49-F238E27FC236}">
                <a16:creationId xmlns:a16="http://schemas.microsoft.com/office/drawing/2014/main" id="{1CB631A5-3BD5-3033-DEF6-52F9484D37CF}"/>
              </a:ext>
            </a:extLst>
          </p:cNvPr>
          <p:cNvSpPr/>
          <p:nvPr/>
        </p:nvSpPr>
        <p:spPr>
          <a:xfrm>
            <a:off x="628648" y="1602694"/>
            <a:ext cx="7959203" cy="1477328"/>
          </a:xfrm>
          <a:prstGeom prst="rect">
            <a:avLst/>
          </a:prstGeom>
        </p:spPr>
        <p:txBody>
          <a:bodyPr wrap="square">
            <a:spAutoFit/>
          </a:bodyPr>
          <a:lstStyle/>
          <a:p>
            <a:r>
              <a:rPr lang="en-US" dirty="0"/>
              <a:t>Scientists noticed a </a:t>
            </a:r>
            <a:r>
              <a:rPr lang="en-US" b="1" dirty="0"/>
              <a:t>trend</a:t>
            </a:r>
            <a:r>
              <a:rPr lang="en-US" dirty="0"/>
              <a:t> – they found out that length and age of a shark are directly linked. </a:t>
            </a:r>
          </a:p>
          <a:p>
            <a:endParaRPr lang="en-US" dirty="0"/>
          </a:p>
          <a:p>
            <a:r>
              <a:rPr lang="en-US" dirty="0"/>
              <a:t>Now they are using a </a:t>
            </a:r>
            <a:r>
              <a:rPr lang="en-US" b="1" dirty="0"/>
              <a:t>calibration curve </a:t>
            </a:r>
            <a:r>
              <a:rPr lang="en-US" dirty="0"/>
              <a:t>(length versus age) to estimate the age of other sharks.</a:t>
            </a:r>
          </a:p>
        </p:txBody>
      </p:sp>
      <p:pic>
        <p:nvPicPr>
          <p:cNvPr id="7" name="Picture 6" descr="A hand drawing a graph&#10;&#10;Description automatically generated">
            <a:extLst>
              <a:ext uri="{FF2B5EF4-FFF2-40B4-BE49-F238E27FC236}">
                <a16:creationId xmlns:a16="http://schemas.microsoft.com/office/drawing/2014/main" id="{9E11A77E-3A97-CAA2-5BA5-A2313103865D}"/>
              </a:ext>
            </a:extLst>
          </p:cNvPr>
          <p:cNvPicPr>
            <a:picLocks noChangeAspect="1"/>
          </p:cNvPicPr>
          <p:nvPr/>
        </p:nvPicPr>
        <p:blipFill>
          <a:blip r:embed="rId3"/>
          <a:stretch>
            <a:fillRect/>
          </a:stretch>
        </p:blipFill>
        <p:spPr>
          <a:xfrm>
            <a:off x="2556666" y="3337825"/>
            <a:ext cx="4101547" cy="2568188"/>
          </a:xfrm>
          <a:prstGeom prst="rect">
            <a:avLst/>
          </a:prstGeom>
          <a:ln w="28575">
            <a:solidFill>
              <a:srgbClr val="3EB1C8"/>
            </a:solidFill>
          </a:ln>
        </p:spPr>
      </p:pic>
      <p:sp>
        <p:nvSpPr>
          <p:cNvPr id="9" name="Rectangle 8">
            <a:extLst>
              <a:ext uri="{FF2B5EF4-FFF2-40B4-BE49-F238E27FC236}">
                <a16:creationId xmlns:a16="http://schemas.microsoft.com/office/drawing/2014/main" id="{FC2F9624-188F-441E-81D7-7E1615D98F37}"/>
              </a:ext>
            </a:extLst>
          </p:cNvPr>
          <p:cNvSpPr/>
          <p:nvPr/>
        </p:nvSpPr>
        <p:spPr>
          <a:xfrm>
            <a:off x="2033255" y="6093296"/>
            <a:ext cx="5131033" cy="369332"/>
          </a:xfrm>
          <a:prstGeom prst="rect">
            <a:avLst/>
          </a:prstGeom>
        </p:spPr>
        <p:txBody>
          <a:bodyPr wrap="square">
            <a:spAutoFit/>
          </a:bodyPr>
          <a:lstStyle/>
          <a:p>
            <a:r>
              <a:rPr lang="en-US" dirty="0"/>
              <a:t>The longest shark was estimated to be 392 years old!</a:t>
            </a:r>
            <a:endParaRPr lang="en-GB" dirty="0"/>
          </a:p>
        </p:txBody>
      </p:sp>
    </p:spTree>
    <p:extLst>
      <p:ext uri="{BB962C8B-B14F-4D97-AF65-F5344CB8AC3E}">
        <p14:creationId xmlns:p14="http://schemas.microsoft.com/office/powerpoint/2010/main" val="33111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8862" y="2035080"/>
            <a:ext cx="7601393"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Would height be a good measure of children's age in your class or in the whole school?</a:t>
            </a:r>
            <a:endParaRPr lang="en-US" dirty="0"/>
          </a:p>
        </p:txBody>
      </p:sp>
      <p:sp>
        <p:nvSpPr>
          <p:cNvPr id="29" name="Rectangle 28">
            <a:extLst>
              <a:ext uri="{FF2B5EF4-FFF2-40B4-BE49-F238E27FC236}">
                <a16:creationId xmlns:a16="http://schemas.microsoft.com/office/drawing/2014/main" id="{58992852-276B-AB70-8912-4BA7A183BC39}"/>
              </a:ext>
            </a:extLst>
          </p:cNvPr>
          <p:cNvSpPr/>
          <p:nvPr/>
        </p:nvSpPr>
        <p:spPr>
          <a:xfrm>
            <a:off x="1304382" y="6228020"/>
            <a:ext cx="6507978" cy="369332"/>
          </a:xfrm>
          <a:prstGeom prst="rect">
            <a:avLst/>
          </a:prstGeom>
        </p:spPr>
        <p:txBody>
          <a:bodyPr wrap="square">
            <a:spAutoFit/>
          </a:bodyPr>
          <a:lstStyle/>
          <a:p>
            <a:r>
              <a:rPr lang="en-US" b="1" dirty="0"/>
              <a:t>Tip: </a:t>
            </a:r>
            <a:r>
              <a:rPr lang="en-US" i="1" dirty="0"/>
              <a:t>Children could collect data from their class or across the school.</a:t>
            </a:r>
          </a:p>
        </p:txBody>
      </p:sp>
      <p:pic>
        <p:nvPicPr>
          <p:cNvPr id="4" name="Picture 3" descr="A pink pencil in a square&#10;&#10;Description automatically generated">
            <a:extLst>
              <a:ext uri="{FF2B5EF4-FFF2-40B4-BE49-F238E27FC236}">
                <a16:creationId xmlns:a16="http://schemas.microsoft.com/office/drawing/2014/main" id="{7A47E3D3-964F-7262-A609-5F40CB680F3B}"/>
              </a:ext>
            </a:extLst>
          </p:cNvPr>
          <p:cNvPicPr>
            <a:picLocks/>
          </p:cNvPicPr>
          <p:nvPr/>
        </p:nvPicPr>
        <p:blipFill>
          <a:blip r:embed="rId4"/>
          <a:stretch>
            <a:fillRect/>
          </a:stretch>
        </p:blipFill>
        <p:spPr>
          <a:xfrm>
            <a:off x="8065348" y="209539"/>
            <a:ext cx="900000" cy="900000"/>
          </a:xfrm>
          <a:prstGeom prst="rect">
            <a:avLst/>
          </a:prstGeom>
        </p:spPr>
      </p:pic>
      <p:pic>
        <p:nvPicPr>
          <p:cNvPr id="6" name="Picture 5" descr="A blue magnifying glass on a white circle&#10;&#10;Description automatically generated">
            <a:extLst>
              <a:ext uri="{FF2B5EF4-FFF2-40B4-BE49-F238E27FC236}">
                <a16:creationId xmlns:a16="http://schemas.microsoft.com/office/drawing/2014/main" id="{4177EF66-2599-A063-D0D2-C8A58BF430F5}"/>
              </a:ext>
            </a:extLst>
          </p:cNvPr>
          <p:cNvPicPr>
            <a:picLocks/>
          </p:cNvPicPr>
          <p:nvPr/>
        </p:nvPicPr>
        <p:blipFill>
          <a:blip r:embed="rId5"/>
          <a:stretch>
            <a:fillRect/>
          </a:stretch>
        </p:blipFill>
        <p:spPr>
          <a:xfrm>
            <a:off x="7121325" y="238908"/>
            <a:ext cx="900000" cy="900000"/>
          </a:xfrm>
          <a:prstGeom prst="rect">
            <a:avLst/>
          </a:prstGeom>
        </p:spPr>
      </p:pic>
      <p:pic>
        <p:nvPicPr>
          <p:cNvPr id="5" name="Picture 4">
            <a:extLst>
              <a:ext uri="{FF2B5EF4-FFF2-40B4-BE49-F238E27FC236}">
                <a16:creationId xmlns:a16="http://schemas.microsoft.com/office/drawing/2014/main" id="{FF3B39EB-DB85-9A85-6E7D-DB432834067B}"/>
              </a:ext>
            </a:extLst>
          </p:cNvPr>
          <p:cNvPicPr>
            <a:picLocks noChangeAspect="1"/>
          </p:cNvPicPr>
          <p:nvPr/>
        </p:nvPicPr>
        <p:blipFill>
          <a:blip r:embed="rId6"/>
          <a:stretch>
            <a:fillRect/>
          </a:stretch>
        </p:blipFill>
        <p:spPr>
          <a:xfrm>
            <a:off x="1475656" y="3754598"/>
            <a:ext cx="506946" cy="1007632"/>
          </a:xfrm>
          <a:prstGeom prst="rect">
            <a:avLst/>
          </a:prstGeom>
        </p:spPr>
      </p:pic>
      <p:sp>
        <p:nvSpPr>
          <p:cNvPr id="11" name="Arrow: Up-Down 10">
            <a:extLst>
              <a:ext uri="{FF2B5EF4-FFF2-40B4-BE49-F238E27FC236}">
                <a16:creationId xmlns:a16="http://schemas.microsoft.com/office/drawing/2014/main" id="{88DE294F-76B4-1455-69BB-CD90FB5FC28B}"/>
              </a:ext>
            </a:extLst>
          </p:cNvPr>
          <p:cNvSpPr/>
          <p:nvPr/>
        </p:nvSpPr>
        <p:spPr>
          <a:xfrm flipH="1">
            <a:off x="2123728" y="3756517"/>
            <a:ext cx="97926" cy="1005713"/>
          </a:xfrm>
          <a:prstGeom prst="upDownArrow">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6D3976C6-B5C9-6FB1-7558-8693E159ACE7}"/>
              </a:ext>
            </a:extLst>
          </p:cNvPr>
          <p:cNvSpPr/>
          <p:nvPr/>
        </p:nvSpPr>
        <p:spPr>
          <a:xfrm>
            <a:off x="768862"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75D46F45-E0CE-F37F-6D5E-8E0D6A290122}"/>
              </a:ext>
            </a:extLst>
          </p:cNvPr>
          <p:cNvSpPr txBox="1"/>
          <p:nvPr/>
        </p:nvSpPr>
        <p:spPr>
          <a:xfrm>
            <a:off x="825854" y="5013449"/>
            <a:ext cx="2138919" cy="646331"/>
          </a:xfrm>
          <a:prstGeom prst="rect">
            <a:avLst/>
          </a:prstGeom>
          <a:noFill/>
        </p:spPr>
        <p:txBody>
          <a:bodyPr wrap="none" rtlCol="0">
            <a:spAutoFit/>
          </a:bodyPr>
          <a:lstStyle/>
          <a:p>
            <a:pPr algn="ctr"/>
            <a:r>
              <a:rPr lang="en-GB" dirty="0"/>
              <a:t>Measure your height</a:t>
            </a:r>
          </a:p>
          <a:p>
            <a:pPr algn="ctr"/>
            <a:r>
              <a:rPr lang="en-GB" dirty="0"/>
              <a:t>(cm or m)</a:t>
            </a:r>
          </a:p>
        </p:txBody>
      </p:sp>
      <p:sp>
        <p:nvSpPr>
          <p:cNvPr id="26" name="Rectangle: Rounded Corners 25">
            <a:extLst>
              <a:ext uri="{FF2B5EF4-FFF2-40B4-BE49-F238E27FC236}">
                <a16:creationId xmlns:a16="http://schemas.microsoft.com/office/drawing/2014/main" id="{77EE93C9-40E2-1645-9792-444A85D38044}"/>
              </a:ext>
            </a:extLst>
          </p:cNvPr>
          <p:cNvSpPr/>
          <p:nvPr/>
        </p:nvSpPr>
        <p:spPr>
          <a:xfrm>
            <a:off x="3445548"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Rectangle: Rounded Corners 27">
            <a:extLst>
              <a:ext uri="{FF2B5EF4-FFF2-40B4-BE49-F238E27FC236}">
                <a16:creationId xmlns:a16="http://schemas.microsoft.com/office/drawing/2014/main" id="{1C2C6F44-1C18-4F14-92C8-223D39F48E35}"/>
              </a:ext>
            </a:extLst>
          </p:cNvPr>
          <p:cNvSpPr/>
          <p:nvPr/>
        </p:nvSpPr>
        <p:spPr>
          <a:xfrm>
            <a:off x="6117352" y="3429000"/>
            <a:ext cx="2252904" cy="230425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0" name="Picture 29">
            <a:extLst>
              <a:ext uri="{FF2B5EF4-FFF2-40B4-BE49-F238E27FC236}">
                <a16:creationId xmlns:a16="http://schemas.microsoft.com/office/drawing/2014/main" id="{DEC36BF9-44F0-6F84-B321-39B40ECB835A}"/>
              </a:ext>
            </a:extLst>
          </p:cNvPr>
          <p:cNvPicPr>
            <a:picLocks noChangeAspect="1"/>
          </p:cNvPicPr>
          <p:nvPr/>
        </p:nvPicPr>
        <p:blipFill>
          <a:blip r:embed="rId7"/>
          <a:stretch>
            <a:fillRect/>
          </a:stretch>
        </p:blipFill>
        <p:spPr>
          <a:xfrm>
            <a:off x="6638405" y="3645270"/>
            <a:ext cx="1210796" cy="1220405"/>
          </a:xfrm>
          <a:prstGeom prst="rect">
            <a:avLst/>
          </a:prstGeom>
        </p:spPr>
      </p:pic>
      <p:sp>
        <p:nvSpPr>
          <p:cNvPr id="31" name="TextBox 30">
            <a:extLst>
              <a:ext uri="{FF2B5EF4-FFF2-40B4-BE49-F238E27FC236}">
                <a16:creationId xmlns:a16="http://schemas.microsoft.com/office/drawing/2014/main" id="{330FF4A3-02B7-3034-8BD6-D50546D6B3B9}"/>
              </a:ext>
            </a:extLst>
          </p:cNvPr>
          <p:cNvSpPr txBox="1"/>
          <p:nvPr/>
        </p:nvSpPr>
        <p:spPr>
          <a:xfrm>
            <a:off x="6379707" y="5011679"/>
            <a:ext cx="1728192" cy="646331"/>
          </a:xfrm>
          <a:prstGeom prst="rect">
            <a:avLst/>
          </a:prstGeom>
          <a:noFill/>
        </p:spPr>
        <p:txBody>
          <a:bodyPr wrap="square" rtlCol="0">
            <a:spAutoFit/>
          </a:bodyPr>
          <a:lstStyle/>
          <a:p>
            <a:pPr algn="ctr"/>
            <a:r>
              <a:rPr lang="en-GB" dirty="0"/>
              <a:t>Plot the data on a graph</a:t>
            </a:r>
          </a:p>
        </p:txBody>
      </p:sp>
      <p:sp>
        <p:nvSpPr>
          <p:cNvPr id="32" name="TextBox 31">
            <a:extLst>
              <a:ext uri="{FF2B5EF4-FFF2-40B4-BE49-F238E27FC236}">
                <a16:creationId xmlns:a16="http://schemas.microsoft.com/office/drawing/2014/main" id="{AAEB11DD-1F6C-2AD7-5352-F93204F9D792}"/>
              </a:ext>
            </a:extLst>
          </p:cNvPr>
          <p:cNvSpPr txBox="1"/>
          <p:nvPr/>
        </p:nvSpPr>
        <p:spPr>
          <a:xfrm>
            <a:off x="3721092" y="5013449"/>
            <a:ext cx="1701813" cy="646331"/>
          </a:xfrm>
          <a:prstGeom prst="rect">
            <a:avLst/>
          </a:prstGeom>
          <a:noFill/>
        </p:spPr>
        <p:txBody>
          <a:bodyPr wrap="none" rtlCol="0">
            <a:spAutoFit/>
          </a:bodyPr>
          <a:lstStyle/>
          <a:p>
            <a:r>
              <a:rPr lang="en-GB" dirty="0"/>
              <a:t>Record your age</a:t>
            </a:r>
          </a:p>
          <a:p>
            <a:pPr algn="ctr"/>
            <a:r>
              <a:rPr lang="en-GB" dirty="0"/>
              <a:t>(months)</a:t>
            </a:r>
          </a:p>
        </p:txBody>
      </p:sp>
      <p:pic>
        <p:nvPicPr>
          <p:cNvPr id="36" name="Picture 35" descr="A calendar with a page on it&#10;&#10;Description automatically generated">
            <a:extLst>
              <a:ext uri="{FF2B5EF4-FFF2-40B4-BE49-F238E27FC236}">
                <a16:creationId xmlns:a16="http://schemas.microsoft.com/office/drawing/2014/main" id="{58D2479D-CD6A-E877-AD44-B3570CBB30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05704" y="3499268"/>
            <a:ext cx="1386376" cy="1512411"/>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899A737B-E5E3-461A-9699-747241E02B67}"/>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schemas.microsoft.com/office/2006/metadata/properties"/>
    <ds:schemaRef ds:uri="http://schemas.microsoft.com/office/2006/documentManagement/types"/>
    <ds:schemaRef ds:uri="http://purl.org/dc/elements/1.1/"/>
    <ds:schemaRef ds:uri="http://purl.org/dc/dcmitype/"/>
    <ds:schemaRef ds:uri="f6a294d8-0227-4a1f-9f82-c7d0e374c362"/>
    <ds:schemaRef ds:uri="http://schemas.microsoft.com/office/infopath/2007/PartnerControls"/>
    <ds:schemaRef ds:uri="http://purl.org/dc/terms/"/>
    <ds:schemaRef ds:uri="http://schemas.openxmlformats.org/package/2006/metadata/core-properties"/>
    <ds:schemaRef ds:uri="56010c2e-e7df-43f9-b9a0-0c299b337b1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1166</TotalTime>
  <Words>2564</Words>
  <Application>Microsoft Office PowerPoint</Application>
  <PresentationFormat>On-screen Show (4:3)</PresentationFormat>
  <Paragraphs>203</Paragraphs>
  <Slides>14</Slides>
  <Notes>14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14</vt:i4>
      </vt:variant>
    </vt:vector>
  </HeadingPairs>
  <TitlesOfParts>
    <vt:vector size="24" baseType="lpstr">
      <vt:lpstr>Arial</vt:lpstr>
      <vt:lpstr>Arial,Sans-Serif</vt:lpstr>
      <vt:lpstr>Calibri</vt:lpstr>
      <vt:lpstr>InterFace</vt:lpstr>
      <vt:lpstr>Interface-Regular</vt:lpstr>
      <vt:lpstr>Plus Jakarta Sans ExtraBold</vt:lpstr>
      <vt:lpstr>Plus Jakarta Sans Medium</vt:lpstr>
      <vt:lpstr>Office Theme</vt:lpstr>
      <vt:lpstr>1_Office Theme</vt:lpstr>
      <vt:lpstr>2_Office Theme</vt:lpstr>
      <vt:lpstr>How to calculate the age of a shark</vt:lpstr>
      <vt:lpstr>How to calculate the age of a shark</vt:lpstr>
      <vt:lpstr>Key vocabulary</vt:lpstr>
      <vt:lpstr>Quick activity</vt:lpstr>
      <vt:lpstr>Who were the scientists?</vt:lpstr>
      <vt:lpstr>What did the scientists know?</vt:lpstr>
      <vt:lpstr>What did the scientists do?</vt:lpstr>
      <vt:lpstr>What did the scientists find out?</vt:lpstr>
      <vt:lpstr>Your turn to investigate</vt:lpstr>
      <vt:lpstr>PowerPoint Presentation</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449</cp:revision>
  <dcterms:created xsi:type="dcterms:W3CDTF">2016-06-16T08:43:18Z</dcterms:created>
  <dcterms:modified xsi:type="dcterms:W3CDTF">2023-12-07T11:49:49Z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