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3"/>
  </p:notesMasterIdLst>
  <p:sldIdLst>
    <p:sldId id="293" r:id="rId7"/>
    <p:sldId id="292" r:id="rId8"/>
    <p:sldId id="291" r:id="rId9"/>
    <p:sldId id="290" r:id="rId10"/>
    <p:sldId id="281" r:id="rId11"/>
    <p:sldId id="294" r:id="rId12"/>
    <p:sldId id="295" r:id="rId13"/>
    <p:sldId id="282" r:id="rId14"/>
    <p:sldId id="260" r:id="rId15"/>
    <p:sldId id="296" r:id="rId16"/>
    <p:sldId id="297" r:id="rId17"/>
    <p:sldId id="298" r:id="rId18"/>
    <p:sldId id="299" r:id="rId19"/>
    <p:sldId id="300" r:id="rId20"/>
    <p:sldId id="302" r:id="rId21"/>
    <p:sldId id="301"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FCA34A-B316-7A13-66CB-45EEDBD8F099}" name="Paula Montero" initials="PM" userId="S::paula.montero@pstt.org.uk::9c82981b-9b26-4f56-a06f-e948bb469f68"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a:srgbClr val="C6EDF5"/>
    <a:srgbClr val="63C7DB"/>
    <a:srgbClr val="96E3F2"/>
    <a:srgbClr val="C2ECEF"/>
    <a:srgbClr val="9BE4F2"/>
    <a:srgbClr val="B8EAF5"/>
    <a:srgbClr val="87E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E0E3FC-5C1E-414D-A574-927E4708E712}" v="3" dt="2023-12-01T14:19:51.9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67" autoAdjust="0"/>
    <p:restoredTop sz="71020" autoAdjust="0"/>
  </p:normalViewPr>
  <p:slideViewPr>
    <p:cSldViewPr>
      <p:cViewPr>
        <p:scale>
          <a:sx n="75" d="100"/>
          <a:sy n="75" d="100"/>
        </p:scale>
        <p:origin x="178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Montero" userId="S::paula.montero@pstt.org.uk::9c82981b-9b26-4f56-a06f-e948bb469f68" providerId="AD" clId="Web-{600B9257-6B2E-2C69-21E9-7707786C3E6B}"/>
    <pc:docChg chg="modSld">
      <pc:chgData name="Paula Montero" userId="S::paula.montero@pstt.org.uk::9c82981b-9b26-4f56-a06f-e948bb469f68" providerId="AD" clId="Web-{600B9257-6B2E-2C69-21E9-7707786C3E6B}" dt="2023-11-30T13:16:27.596" v="6" actId="1076"/>
      <pc:docMkLst>
        <pc:docMk/>
      </pc:docMkLst>
      <pc:sldChg chg="addSp delSp modSp">
        <pc:chgData name="Paula Montero" userId="S::paula.montero@pstt.org.uk::9c82981b-9b26-4f56-a06f-e948bb469f68" providerId="AD" clId="Web-{600B9257-6B2E-2C69-21E9-7707786C3E6B}" dt="2023-11-30T13:16:27.596" v="6" actId="1076"/>
        <pc:sldMkLst>
          <pc:docMk/>
          <pc:sldMk cId="1563903143" sldId="291"/>
        </pc:sldMkLst>
        <pc:picChg chg="add mod">
          <ac:chgData name="Paula Montero" userId="S::paula.montero@pstt.org.uk::9c82981b-9b26-4f56-a06f-e948bb469f68" providerId="AD" clId="Web-{600B9257-6B2E-2C69-21E9-7707786C3E6B}" dt="2023-11-30T13:16:27.596" v="6" actId="1076"/>
          <ac:picMkLst>
            <pc:docMk/>
            <pc:sldMk cId="1563903143" sldId="291"/>
            <ac:picMk id="3" creationId="{3618E139-5D3C-5AF7-C68A-021C85391EBE}"/>
          </ac:picMkLst>
        </pc:picChg>
        <pc:picChg chg="del">
          <ac:chgData name="Paula Montero" userId="S::paula.montero@pstt.org.uk::9c82981b-9b26-4f56-a06f-e948bb469f68" providerId="AD" clId="Web-{600B9257-6B2E-2C69-21E9-7707786C3E6B}" dt="2023-11-30T13:15:14.843" v="0"/>
          <ac:picMkLst>
            <pc:docMk/>
            <pc:sldMk cId="1563903143" sldId="291"/>
            <ac:picMk id="8" creationId="{0B5C677B-76E2-FF89-0939-D71847B32EF5}"/>
          </ac:picMkLst>
        </pc:picChg>
      </pc:sldChg>
    </pc:docChg>
  </pc:docChgLst>
  <pc:docChgLst>
    <pc:chgData name="Alison Trew" userId="501ad152-89bb-4882-ac72-f31826cb2e78" providerId="ADAL" clId="{1BCE8905-EDB7-4BE9-8A6B-3644442135D8}"/>
    <pc:docChg chg="custSel modSld">
      <pc:chgData name="Alison Trew" userId="501ad152-89bb-4882-ac72-f31826cb2e78" providerId="ADAL" clId="{1BCE8905-EDB7-4BE9-8A6B-3644442135D8}" dt="2023-11-06T09:32:31.335" v="45" actId="1076"/>
      <pc:docMkLst>
        <pc:docMk/>
      </pc:docMkLst>
      <pc:sldChg chg="delSp modSp mod modNotesTx">
        <pc:chgData name="Alison Trew" userId="501ad152-89bb-4882-ac72-f31826cb2e78" providerId="ADAL" clId="{1BCE8905-EDB7-4BE9-8A6B-3644442135D8}" dt="2023-11-06T09:28:34.106" v="13" actId="115"/>
        <pc:sldMkLst>
          <pc:docMk/>
          <pc:sldMk cId="530489798" sldId="261"/>
        </pc:sldMkLst>
        <pc:spChg chg="mod">
          <ac:chgData name="Alison Trew" userId="501ad152-89bb-4882-ac72-f31826cb2e78" providerId="ADAL" clId="{1BCE8905-EDB7-4BE9-8A6B-3644442135D8}" dt="2023-11-06T09:28:34.106" v="13" actId="115"/>
          <ac:spMkLst>
            <pc:docMk/>
            <pc:sldMk cId="530489798" sldId="261"/>
            <ac:spMk id="8" creationId="{896306A1-29F9-392F-788B-F66071F8D74B}"/>
          </ac:spMkLst>
        </pc:spChg>
        <pc:spChg chg="del mod">
          <ac:chgData name="Alison Trew" userId="501ad152-89bb-4882-ac72-f31826cb2e78" providerId="ADAL" clId="{1BCE8905-EDB7-4BE9-8A6B-3644442135D8}" dt="2023-11-06T09:28:10.577" v="7" actId="478"/>
          <ac:spMkLst>
            <pc:docMk/>
            <pc:sldMk cId="530489798" sldId="261"/>
            <ac:spMk id="23" creationId="{8FA1FA7B-237F-43C3-9F06-8534B1FF6B0C}"/>
          </ac:spMkLst>
        </pc:spChg>
        <pc:picChg chg="mod">
          <ac:chgData name="Alison Trew" userId="501ad152-89bb-4882-ac72-f31826cb2e78" providerId="ADAL" clId="{1BCE8905-EDB7-4BE9-8A6B-3644442135D8}" dt="2023-11-06T09:28:12.686" v="8" actId="14100"/>
          <ac:picMkLst>
            <pc:docMk/>
            <pc:sldMk cId="530489798" sldId="261"/>
            <ac:picMk id="7" creationId="{91DC1C36-74C7-4BB5-88FD-B098002AA689}"/>
          </ac:picMkLst>
        </pc:picChg>
        <pc:picChg chg="mod">
          <ac:chgData name="Alison Trew" userId="501ad152-89bb-4882-ac72-f31826cb2e78" providerId="ADAL" clId="{1BCE8905-EDB7-4BE9-8A6B-3644442135D8}" dt="2023-11-06T09:28:16.532" v="10" actId="14100"/>
          <ac:picMkLst>
            <pc:docMk/>
            <pc:sldMk cId="530489798" sldId="261"/>
            <ac:picMk id="14" creationId="{9B97E866-3B37-4145-93B4-E4D8BCD15F76}"/>
          </ac:picMkLst>
        </pc:picChg>
        <pc:picChg chg="mod">
          <ac:chgData name="Alison Trew" userId="501ad152-89bb-4882-ac72-f31826cb2e78" providerId="ADAL" clId="{1BCE8905-EDB7-4BE9-8A6B-3644442135D8}" dt="2023-11-06T09:28:22.021" v="12" actId="14100"/>
          <ac:picMkLst>
            <pc:docMk/>
            <pc:sldMk cId="530489798" sldId="261"/>
            <ac:picMk id="19" creationId="{A26079D4-D08F-40BE-AEEB-5EEE31EFA4A8}"/>
          </ac:picMkLst>
        </pc:picChg>
      </pc:sldChg>
      <pc:sldChg chg="delSp modSp mod">
        <pc:chgData name="Alison Trew" userId="501ad152-89bb-4882-ac72-f31826cb2e78" providerId="ADAL" clId="{1BCE8905-EDB7-4BE9-8A6B-3644442135D8}" dt="2023-11-06T09:29:10.447" v="18" actId="478"/>
        <pc:sldMkLst>
          <pc:docMk/>
          <pc:sldMk cId="3558998870" sldId="287"/>
        </pc:sldMkLst>
        <pc:picChg chg="del">
          <ac:chgData name="Alison Trew" userId="501ad152-89bb-4882-ac72-f31826cb2e78" providerId="ADAL" clId="{1BCE8905-EDB7-4BE9-8A6B-3644442135D8}" dt="2023-11-06T09:29:10.447" v="18" actId="478"/>
          <ac:picMkLst>
            <pc:docMk/>
            <pc:sldMk cId="3558998870" sldId="287"/>
            <ac:picMk id="10" creationId="{969D27A1-EFC1-BFDF-AE88-4C36C781157B}"/>
          </ac:picMkLst>
        </pc:picChg>
        <pc:picChg chg="del">
          <ac:chgData name="Alison Trew" userId="501ad152-89bb-4882-ac72-f31826cb2e78" providerId="ADAL" clId="{1BCE8905-EDB7-4BE9-8A6B-3644442135D8}" dt="2023-11-06T09:29:08.247" v="15" actId="478"/>
          <ac:picMkLst>
            <pc:docMk/>
            <pc:sldMk cId="3558998870" sldId="287"/>
            <ac:picMk id="14" creationId="{859771CD-65B7-3EF1-AA85-73E5FE656890}"/>
          </ac:picMkLst>
        </pc:picChg>
        <pc:picChg chg="del mod">
          <ac:chgData name="Alison Trew" userId="501ad152-89bb-4882-ac72-f31826cb2e78" providerId="ADAL" clId="{1BCE8905-EDB7-4BE9-8A6B-3644442135D8}" dt="2023-11-06T09:29:08.994" v="17" actId="478"/>
          <ac:picMkLst>
            <pc:docMk/>
            <pc:sldMk cId="3558998870" sldId="287"/>
            <ac:picMk id="16" creationId="{FCD7E194-22FE-95D8-025D-9CC391308BE2}"/>
          </ac:picMkLst>
        </pc:picChg>
        <pc:picChg chg="del">
          <ac:chgData name="Alison Trew" userId="501ad152-89bb-4882-ac72-f31826cb2e78" providerId="ADAL" clId="{1BCE8905-EDB7-4BE9-8A6B-3644442135D8}" dt="2023-11-06T09:29:06.033" v="14" actId="478"/>
          <ac:picMkLst>
            <pc:docMk/>
            <pc:sldMk cId="3558998870" sldId="287"/>
            <ac:picMk id="18" creationId="{672CBF01-AC9F-4396-DA7D-D2334AE570A5}"/>
          </ac:picMkLst>
        </pc:picChg>
      </pc:sldChg>
      <pc:sldChg chg="modSp mod">
        <pc:chgData name="Alison Trew" userId="501ad152-89bb-4882-ac72-f31826cb2e78" providerId="ADAL" clId="{1BCE8905-EDB7-4BE9-8A6B-3644442135D8}" dt="2023-11-06T09:32:31.335" v="45" actId="1076"/>
        <pc:sldMkLst>
          <pc:docMk/>
          <pc:sldMk cId="610541130" sldId="288"/>
        </pc:sldMkLst>
        <pc:spChg chg="mod">
          <ac:chgData name="Alison Trew" userId="501ad152-89bb-4882-ac72-f31826cb2e78" providerId="ADAL" clId="{1BCE8905-EDB7-4BE9-8A6B-3644442135D8}" dt="2023-11-06T09:32:26.730" v="43" actId="20577"/>
          <ac:spMkLst>
            <pc:docMk/>
            <pc:sldMk cId="610541130" sldId="288"/>
            <ac:spMk id="6" creationId="{EF5CB17E-7F94-9F83-F1C7-45C20CA3DB2B}"/>
          </ac:spMkLst>
        </pc:spChg>
        <pc:picChg chg="mod">
          <ac:chgData name="Alison Trew" userId="501ad152-89bb-4882-ac72-f31826cb2e78" providerId="ADAL" clId="{1BCE8905-EDB7-4BE9-8A6B-3644442135D8}" dt="2023-11-06T09:32:31.335" v="45" actId="1076"/>
          <ac:picMkLst>
            <pc:docMk/>
            <pc:sldMk cId="610541130" sldId="288"/>
            <ac:picMk id="9" creationId="{E22E0B6B-E7F6-6962-0EED-033AFC0DE75D}"/>
          </ac:picMkLst>
        </pc:picChg>
        <pc:picChg chg="mod">
          <ac:chgData name="Alison Trew" userId="501ad152-89bb-4882-ac72-f31826cb2e78" providerId="ADAL" clId="{1BCE8905-EDB7-4BE9-8A6B-3644442135D8}" dt="2023-11-06T09:32:29.814" v="44" actId="1076"/>
          <ac:picMkLst>
            <pc:docMk/>
            <pc:sldMk cId="610541130" sldId="288"/>
            <ac:picMk id="11" creationId="{30D8504E-9677-CB6F-CAE5-1965A4F8A824}"/>
          </ac:picMkLst>
        </pc:picChg>
      </pc:sldChg>
    </pc:docChg>
  </pc:docChgLst>
  <pc:docChgLst>
    <pc:chgData name="Paula Montero" userId="S::paula.montero@pstt.org.uk::9c82981b-9b26-4f56-a06f-e948bb469f68" providerId="AD" clId="Web-{90FBA2BA-A235-4D05-2548-0B237F58648C}"/>
    <pc:docChg chg="mod delSld modSld">
      <pc:chgData name="Paula Montero" userId="S::paula.montero@pstt.org.uk::9c82981b-9b26-4f56-a06f-e948bb469f68" providerId="AD" clId="Web-{90FBA2BA-A235-4D05-2548-0B237F58648C}" dt="2023-11-28T13:53:22.779" v="35"/>
      <pc:docMkLst>
        <pc:docMk/>
      </pc:docMkLst>
      <pc:sldChg chg="addCm">
        <pc:chgData name="Paula Montero" userId="S::paula.montero@pstt.org.uk::9c82981b-9b26-4f56-a06f-e948bb469f68" providerId="AD" clId="Web-{90FBA2BA-A235-4D05-2548-0B237F58648C}" dt="2023-11-28T13:51:16.306" v="10"/>
        <pc:sldMkLst>
          <pc:docMk/>
          <pc:sldMk cId="2457490618" sldId="260"/>
        </pc:sldMkLst>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90FBA2BA-A235-4D05-2548-0B237F58648C}" dt="2023-11-28T13:51:16.306" v="10"/>
              <pc2:cmMkLst xmlns:pc2="http://schemas.microsoft.com/office/powerpoint/2019/9/main/command">
                <pc:docMk/>
                <pc:sldMk cId="2457490618" sldId="260"/>
                <pc2:cmMk id="{5FCCC618-DEE1-4E01-826A-B1AEFC22B8AE}"/>
              </pc2:cmMkLst>
            </pc226:cmChg>
          </p:ext>
        </pc:extLst>
      </pc:sldChg>
      <pc:sldChg chg="del">
        <pc:chgData name="Paula Montero" userId="S::paula.montero@pstt.org.uk::9c82981b-9b26-4f56-a06f-e948bb469f68" providerId="AD" clId="Web-{90FBA2BA-A235-4D05-2548-0B237F58648C}" dt="2023-11-28T13:53:22.779" v="35"/>
        <pc:sldMkLst>
          <pc:docMk/>
          <pc:sldMk cId="124576855" sldId="280"/>
        </pc:sldMkLst>
      </pc:sldChg>
      <pc:sldChg chg="modSp">
        <pc:chgData name="Paula Montero" userId="S::paula.montero@pstt.org.uk::9c82981b-9b26-4f56-a06f-e948bb469f68" providerId="AD" clId="Web-{90FBA2BA-A235-4D05-2548-0B237F58648C}" dt="2023-11-28T13:48:27.832" v="4"/>
        <pc:sldMkLst>
          <pc:docMk/>
          <pc:sldMk cId="4189063432" sldId="281"/>
        </pc:sldMkLst>
        <pc:picChg chg="mod">
          <ac:chgData name="Paula Montero" userId="S::paula.montero@pstt.org.uk::9c82981b-9b26-4f56-a06f-e948bb469f68" providerId="AD" clId="Web-{90FBA2BA-A235-4D05-2548-0B237F58648C}" dt="2023-11-28T13:48:27.832" v="4"/>
          <ac:picMkLst>
            <pc:docMk/>
            <pc:sldMk cId="4189063432" sldId="281"/>
            <ac:picMk id="12" creationId="{E5FDA97B-1F93-746D-003C-3C668BB09BC9}"/>
          </ac:picMkLst>
        </pc:picChg>
      </pc:sldChg>
      <pc:sldChg chg="modSp">
        <pc:chgData name="Paula Montero" userId="S::paula.montero@pstt.org.uk::9c82981b-9b26-4f56-a06f-e948bb469f68" providerId="AD" clId="Web-{90FBA2BA-A235-4D05-2548-0B237F58648C}" dt="2023-11-28T13:46:23.860" v="0" actId="688"/>
        <pc:sldMkLst>
          <pc:docMk/>
          <pc:sldMk cId="3049791214" sldId="282"/>
        </pc:sldMkLst>
        <pc:spChg chg="mod">
          <ac:chgData name="Paula Montero" userId="S::paula.montero@pstt.org.uk::9c82981b-9b26-4f56-a06f-e948bb469f68" providerId="AD" clId="Web-{90FBA2BA-A235-4D05-2548-0B237F58648C}" dt="2023-11-28T13:46:23.860" v="0" actId="688"/>
          <ac:spMkLst>
            <pc:docMk/>
            <pc:sldMk cId="3049791214" sldId="282"/>
            <ac:spMk id="12" creationId="{B2048ACB-C0B9-B404-C1B0-64AB8A7233A4}"/>
          </ac:spMkLst>
        </pc:spChg>
      </pc:sldChg>
      <pc:sldChg chg="modSp">
        <pc:chgData name="Paula Montero" userId="S::paula.montero@pstt.org.uk::9c82981b-9b26-4f56-a06f-e948bb469f68" providerId="AD" clId="Web-{90FBA2BA-A235-4D05-2548-0B237F58648C}" dt="2023-11-28T13:47:48.987" v="2"/>
        <pc:sldMkLst>
          <pc:docMk/>
          <pc:sldMk cId="3951749226" sldId="294"/>
        </pc:sldMkLst>
        <pc:picChg chg="mod">
          <ac:chgData name="Paula Montero" userId="S::paula.montero@pstt.org.uk::9c82981b-9b26-4f56-a06f-e948bb469f68" providerId="AD" clId="Web-{90FBA2BA-A235-4D05-2548-0B237F58648C}" dt="2023-11-28T13:47:48.987" v="2"/>
          <ac:picMkLst>
            <pc:docMk/>
            <pc:sldMk cId="3951749226" sldId="294"/>
            <ac:picMk id="14" creationId="{693B699A-0932-F078-9FAC-F4AA02AE0CD7}"/>
          </ac:picMkLst>
        </pc:picChg>
      </pc:sldChg>
      <pc:sldChg chg="modSp">
        <pc:chgData name="Paula Montero" userId="S::paula.montero@pstt.org.uk::9c82981b-9b26-4f56-a06f-e948bb469f68" providerId="AD" clId="Web-{90FBA2BA-A235-4D05-2548-0B237F58648C}" dt="2023-11-28T13:48:51.786" v="8" actId="1076"/>
        <pc:sldMkLst>
          <pc:docMk/>
          <pc:sldMk cId="1516957905" sldId="295"/>
        </pc:sldMkLst>
        <pc:spChg chg="mod">
          <ac:chgData name="Paula Montero" userId="S::paula.montero@pstt.org.uk::9c82981b-9b26-4f56-a06f-e948bb469f68" providerId="AD" clId="Web-{90FBA2BA-A235-4D05-2548-0B237F58648C}" dt="2023-11-28T13:48:51.786" v="8" actId="1076"/>
          <ac:spMkLst>
            <pc:docMk/>
            <pc:sldMk cId="1516957905" sldId="295"/>
            <ac:spMk id="11" creationId="{4B840D22-33AC-B87E-5F62-0E53CAE90BAA}"/>
          </ac:spMkLst>
        </pc:spChg>
        <pc:picChg chg="mod">
          <ac:chgData name="Paula Montero" userId="S::paula.montero@pstt.org.uk::9c82981b-9b26-4f56-a06f-e948bb469f68" providerId="AD" clId="Web-{90FBA2BA-A235-4D05-2548-0B237F58648C}" dt="2023-11-28T13:48:43.020" v="6"/>
          <ac:picMkLst>
            <pc:docMk/>
            <pc:sldMk cId="1516957905" sldId="295"/>
            <ac:picMk id="4" creationId="{0B16454B-788C-422F-6329-3A4928DEDB6A}"/>
          </ac:picMkLst>
        </pc:picChg>
      </pc:sldChg>
      <pc:sldChg chg="modSp">
        <pc:chgData name="Paula Montero" userId="S::paula.montero@pstt.org.uk::9c82981b-9b26-4f56-a06f-e948bb469f68" providerId="AD" clId="Web-{90FBA2BA-A235-4D05-2548-0B237F58648C}" dt="2023-11-28T13:51:36.697" v="15"/>
        <pc:sldMkLst>
          <pc:docMk/>
          <pc:sldMk cId="3779779670" sldId="296"/>
        </pc:sldMkLst>
        <pc:picChg chg="mod">
          <ac:chgData name="Paula Montero" userId="S::paula.montero@pstt.org.uk::9c82981b-9b26-4f56-a06f-e948bb469f68" providerId="AD" clId="Web-{90FBA2BA-A235-4D05-2548-0B237F58648C}" dt="2023-11-28T13:51:29.353" v="12"/>
          <ac:picMkLst>
            <pc:docMk/>
            <pc:sldMk cId="3779779670" sldId="296"/>
            <ac:picMk id="6" creationId="{7F5D3D4B-AF58-705D-C695-B1CF2FEC6D25}"/>
          </ac:picMkLst>
        </pc:picChg>
        <pc:picChg chg="mod">
          <ac:chgData name="Paula Montero" userId="S::paula.montero@pstt.org.uk::9c82981b-9b26-4f56-a06f-e948bb469f68" providerId="AD" clId="Web-{90FBA2BA-A235-4D05-2548-0B237F58648C}" dt="2023-11-28T13:51:36.697" v="15"/>
          <ac:picMkLst>
            <pc:docMk/>
            <pc:sldMk cId="3779779670" sldId="296"/>
            <ac:picMk id="8" creationId="{0B4167DA-68E1-E5D8-A8B4-904A25D79AAB}"/>
          </ac:picMkLst>
        </pc:picChg>
      </pc:sldChg>
      <pc:sldChg chg="modSp">
        <pc:chgData name="Paula Montero" userId="S::paula.montero@pstt.org.uk::9c82981b-9b26-4f56-a06f-e948bb469f68" providerId="AD" clId="Web-{90FBA2BA-A235-4D05-2548-0B237F58648C}" dt="2023-11-28T13:52:28.293" v="27"/>
        <pc:sldMkLst>
          <pc:docMk/>
          <pc:sldMk cId="2370266412" sldId="297"/>
        </pc:sldMkLst>
        <pc:picChg chg="mod">
          <ac:chgData name="Paula Montero" userId="S::paula.montero@pstt.org.uk::9c82981b-9b26-4f56-a06f-e948bb469f68" providerId="AD" clId="Web-{90FBA2BA-A235-4D05-2548-0B237F58648C}" dt="2023-11-28T13:52:28.293" v="27"/>
          <ac:picMkLst>
            <pc:docMk/>
            <pc:sldMk cId="2370266412" sldId="297"/>
            <ac:picMk id="8" creationId="{0059C2C5-DB47-13FE-1AD8-70BDAA66493A}"/>
          </ac:picMkLst>
        </pc:picChg>
        <pc:picChg chg="mod">
          <ac:chgData name="Paula Montero" userId="S::paula.montero@pstt.org.uk::9c82981b-9b26-4f56-a06f-e948bb469f68" providerId="AD" clId="Web-{90FBA2BA-A235-4D05-2548-0B237F58648C}" dt="2023-11-28T13:52:23.668" v="25"/>
          <ac:picMkLst>
            <pc:docMk/>
            <pc:sldMk cId="2370266412" sldId="297"/>
            <ac:picMk id="10" creationId="{AA13E66F-52F6-99BB-5EE9-B2D9D16F7177}"/>
          </ac:picMkLst>
        </pc:picChg>
        <pc:picChg chg="mod">
          <ac:chgData name="Paula Montero" userId="S::paula.montero@pstt.org.uk::9c82981b-9b26-4f56-a06f-e948bb469f68" providerId="AD" clId="Web-{90FBA2BA-A235-4D05-2548-0B237F58648C}" dt="2023-11-28T13:52:14.324" v="23"/>
          <ac:picMkLst>
            <pc:docMk/>
            <pc:sldMk cId="2370266412" sldId="297"/>
            <ac:picMk id="15" creationId="{5863CBCD-EE27-AAD6-93E9-59458C708C3D}"/>
          </ac:picMkLst>
        </pc:picChg>
      </pc:sldChg>
      <pc:sldChg chg="modSp">
        <pc:chgData name="Paula Montero" userId="S::paula.montero@pstt.org.uk::9c82981b-9b26-4f56-a06f-e948bb469f68" providerId="AD" clId="Web-{90FBA2BA-A235-4D05-2548-0B237F58648C}" dt="2023-11-28T13:52:40.121" v="29"/>
        <pc:sldMkLst>
          <pc:docMk/>
          <pc:sldMk cId="3337819536" sldId="298"/>
        </pc:sldMkLst>
        <pc:picChg chg="mod">
          <ac:chgData name="Paula Montero" userId="S::paula.montero@pstt.org.uk::9c82981b-9b26-4f56-a06f-e948bb469f68" providerId="AD" clId="Web-{90FBA2BA-A235-4D05-2548-0B237F58648C}" dt="2023-11-28T13:52:40.121" v="29"/>
          <ac:picMkLst>
            <pc:docMk/>
            <pc:sldMk cId="3337819536" sldId="298"/>
            <ac:picMk id="9" creationId="{DD3E375E-D21C-4660-2204-3C8059A1C3F4}"/>
          </ac:picMkLst>
        </pc:picChg>
      </pc:sldChg>
      <pc:sldChg chg="modSp">
        <pc:chgData name="Paula Montero" userId="S::paula.montero@pstt.org.uk::9c82981b-9b26-4f56-a06f-e948bb469f68" providerId="AD" clId="Web-{90FBA2BA-A235-4D05-2548-0B237F58648C}" dt="2023-11-28T13:52:50.997" v="31"/>
        <pc:sldMkLst>
          <pc:docMk/>
          <pc:sldMk cId="4203291658" sldId="299"/>
        </pc:sldMkLst>
        <pc:picChg chg="mod">
          <ac:chgData name="Paula Montero" userId="S::paula.montero@pstt.org.uk::9c82981b-9b26-4f56-a06f-e948bb469f68" providerId="AD" clId="Web-{90FBA2BA-A235-4D05-2548-0B237F58648C}" dt="2023-11-28T13:52:50.997" v="31"/>
          <ac:picMkLst>
            <pc:docMk/>
            <pc:sldMk cId="4203291658" sldId="299"/>
            <ac:picMk id="14" creationId="{AB58FD1F-600A-8280-2757-F0AA47F67688}"/>
          </ac:picMkLst>
        </pc:picChg>
      </pc:sldChg>
      <pc:sldChg chg="modSp">
        <pc:chgData name="Paula Montero" userId="S::paula.montero@pstt.org.uk::9c82981b-9b26-4f56-a06f-e948bb469f68" providerId="AD" clId="Web-{90FBA2BA-A235-4D05-2548-0B237F58648C}" dt="2023-11-28T13:53:16.700" v="34" actId="20577"/>
        <pc:sldMkLst>
          <pc:docMk/>
          <pc:sldMk cId="2195041883" sldId="302"/>
        </pc:sldMkLst>
        <pc:spChg chg="mod">
          <ac:chgData name="Paula Montero" userId="S::paula.montero@pstt.org.uk::9c82981b-9b26-4f56-a06f-e948bb469f68" providerId="AD" clId="Web-{90FBA2BA-A235-4D05-2548-0B237F58648C}" dt="2023-11-28T13:53:16.700" v="34" actId="20577"/>
          <ac:spMkLst>
            <pc:docMk/>
            <pc:sldMk cId="2195041883" sldId="302"/>
            <ac:spMk id="5" creationId="{8DDA5A8F-916F-4B0A-89B9-F55C61E55418}"/>
          </ac:spMkLst>
        </pc:spChg>
      </pc:sldChg>
    </pc:docChg>
  </pc:docChgLst>
  <pc:docChgLst>
    <pc:chgData name="Alison Trew" userId="501ad152-89bb-4882-ac72-f31826cb2e78" providerId="ADAL" clId="{D28D8D16-B904-4DAC-BD94-5D6B42A213A1}"/>
    <pc:docChg chg="undo custSel addSld modSld sldOrd">
      <pc:chgData name="Alison Trew" userId="501ad152-89bb-4882-ac72-f31826cb2e78" providerId="ADAL" clId="{D28D8D16-B904-4DAC-BD94-5D6B42A213A1}" dt="2022-11-01T09:39:22.960" v="8065" actId="20577"/>
      <pc:docMkLst>
        <pc:docMk/>
      </pc:docMkLst>
      <pc:sldChg chg="addSp delSp modSp mod">
        <pc:chgData name="Alison Trew" userId="501ad152-89bb-4882-ac72-f31826cb2e78" providerId="ADAL" clId="{D28D8D16-B904-4DAC-BD94-5D6B42A213A1}" dt="2022-10-26T12:12:07.725" v="7790" actId="1076"/>
        <pc:sldMkLst>
          <pc:docMk/>
          <pc:sldMk cId="0" sldId="256"/>
        </pc:sldMkLst>
        <pc:spChg chg="mod">
          <ac:chgData name="Alison Trew" userId="501ad152-89bb-4882-ac72-f31826cb2e78" providerId="ADAL" clId="{D28D8D16-B904-4DAC-BD94-5D6B42A213A1}" dt="2022-10-25T15:45:25.784" v="1" actId="20577"/>
          <ac:spMkLst>
            <pc:docMk/>
            <pc:sldMk cId="0" sldId="256"/>
            <ac:spMk id="8" creationId="{C210D27B-C4C7-485A-8D9C-4432CB8EB97B}"/>
          </ac:spMkLst>
        </pc:spChg>
        <pc:spChg chg="mod">
          <ac:chgData name="Alison Trew" userId="501ad152-89bb-4882-ac72-f31826cb2e78" providerId="ADAL" clId="{D28D8D16-B904-4DAC-BD94-5D6B42A213A1}" dt="2022-10-26T11:31:29.639" v="6989" actId="1076"/>
          <ac:spMkLst>
            <pc:docMk/>
            <pc:sldMk cId="0" sldId="256"/>
            <ac:spMk id="21" creationId="{E3000D85-3F2C-4ABE-8A07-5243A440FEBE}"/>
          </ac:spMkLst>
        </pc:spChg>
        <pc:grpChg chg="add del mod">
          <ac:chgData name="Alison Trew" userId="501ad152-89bb-4882-ac72-f31826cb2e78" providerId="ADAL" clId="{D28D8D16-B904-4DAC-BD94-5D6B42A213A1}" dt="2022-10-26T12:11:45.785" v="7785" actId="165"/>
          <ac:grpSpMkLst>
            <pc:docMk/>
            <pc:sldMk cId="0" sldId="256"/>
            <ac:grpSpMk id="5" creationId="{28116985-B682-5593-3F3D-3DBD95D32DD4}"/>
          </ac:grpSpMkLst>
        </pc:grpChg>
        <pc:grpChg chg="del mod topLvl">
          <ac:chgData name="Alison Trew" userId="501ad152-89bb-4882-ac72-f31826cb2e78" providerId="ADAL" clId="{D28D8D16-B904-4DAC-BD94-5D6B42A213A1}" dt="2022-10-26T12:11:48.692" v="7786" actId="165"/>
          <ac:grpSpMkLst>
            <pc:docMk/>
            <pc:sldMk cId="0" sldId="256"/>
            <ac:grpSpMk id="7" creationId="{3FA162B7-F6E6-665C-26B5-357BAAAC5134}"/>
          </ac:grpSpMkLst>
        </pc:grpChg>
        <pc:picChg chg="del">
          <ac:chgData name="Alison Trew" userId="501ad152-89bb-4882-ac72-f31826cb2e78" providerId="ADAL" clId="{D28D8D16-B904-4DAC-BD94-5D6B42A213A1}" dt="2022-10-26T11:30:40.450" v="6979" actId="478"/>
          <ac:picMkLst>
            <pc:docMk/>
            <pc:sldMk cId="0" sldId="256"/>
            <ac:picMk id="6" creationId="{59C88457-DB07-4149-9BAB-A37975AD487E}"/>
          </ac:picMkLst>
        </pc:picChg>
        <pc:picChg chg="mod topLvl">
          <ac:chgData name="Alison Trew" userId="501ad152-89bb-4882-ac72-f31826cb2e78" providerId="ADAL" clId="{D28D8D16-B904-4DAC-BD94-5D6B42A213A1}" dt="2022-10-26T12:12:02.054" v="7788" actId="1076"/>
          <ac:picMkLst>
            <pc:docMk/>
            <pc:sldMk cId="0" sldId="256"/>
            <ac:picMk id="9" creationId="{D27F0BED-6DBD-A2E3-403F-63AADBC45907}"/>
          </ac:picMkLst>
        </pc:picChg>
        <pc:picChg chg="del mod topLvl">
          <ac:chgData name="Alison Trew" userId="501ad152-89bb-4882-ac72-f31826cb2e78" providerId="ADAL" clId="{D28D8D16-B904-4DAC-BD94-5D6B42A213A1}" dt="2022-10-26T12:11:53.301" v="7787" actId="478"/>
          <ac:picMkLst>
            <pc:docMk/>
            <pc:sldMk cId="0" sldId="256"/>
            <ac:picMk id="10" creationId="{30A15701-0F07-2B9F-CE70-4004A0A45849}"/>
          </ac:picMkLst>
        </pc:picChg>
        <pc:picChg chg="mod topLvl">
          <ac:chgData name="Alison Trew" userId="501ad152-89bb-4882-ac72-f31826cb2e78" providerId="ADAL" clId="{D28D8D16-B904-4DAC-BD94-5D6B42A213A1}" dt="2022-10-26T12:12:02.054" v="7788" actId="1076"/>
          <ac:picMkLst>
            <pc:docMk/>
            <pc:sldMk cId="0" sldId="256"/>
            <ac:picMk id="11" creationId="{7D18B276-8DE3-DE52-EF2B-0E472685B38B}"/>
          </ac:picMkLst>
        </pc:picChg>
        <pc:picChg chg="mod topLvl">
          <ac:chgData name="Alison Trew" userId="501ad152-89bb-4882-ac72-f31826cb2e78" providerId="ADAL" clId="{D28D8D16-B904-4DAC-BD94-5D6B42A213A1}" dt="2022-10-26T12:12:02.054" v="7788" actId="1076"/>
          <ac:picMkLst>
            <pc:docMk/>
            <pc:sldMk cId="0" sldId="256"/>
            <ac:picMk id="12" creationId="{0B729DE1-17D9-3ACD-70CE-DB18D048A957}"/>
          </ac:picMkLst>
        </pc:picChg>
        <pc:picChg chg="mod">
          <ac:chgData name="Alison Trew" userId="501ad152-89bb-4882-ac72-f31826cb2e78" providerId="ADAL" clId="{D28D8D16-B904-4DAC-BD94-5D6B42A213A1}" dt="2022-10-26T12:12:07.725" v="7790" actId="1076"/>
          <ac:picMkLst>
            <pc:docMk/>
            <pc:sldMk cId="0" sldId="256"/>
            <ac:picMk id="13" creationId="{8182B455-DC6D-4252-A6F3-A0125CA648AA}"/>
          </ac:picMkLst>
        </pc:picChg>
        <pc:picChg chg="del">
          <ac:chgData name="Alison Trew" userId="501ad152-89bb-4882-ac72-f31826cb2e78" providerId="ADAL" clId="{D28D8D16-B904-4DAC-BD94-5D6B42A213A1}" dt="2022-10-26T11:30:41.136" v="6980" actId="478"/>
          <ac:picMkLst>
            <pc:docMk/>
            <pc:sldMk cId="0" sldId="256"/>
            <ac:picMk id="14" creationId="{11EF9DD1-4DD4-42A2-A195-A31039F6F3F9}"/>
          </ac:picMkLst>
        </pc:picChg>
        <pc:picChg chg="mod topLvl">
          <ac:chgData name="Alison Trew" userId="501ad152-89bb-4882-ac72-f31826cb2e78" providerId="ADAL" clId="{D28D8D16-B904-4DAC-BD94-5D6B42A213A1}" dt="2022-10-26T12:12:02.054" v="7788" actId="1076"/>
          <ac:picMkLst>
            <pc:docMk/>
            <pc:sldMk cId="0" sldId="256"/>
            <ac:picMk id="15" creationId="{BD93DC83-B386-2146-0A55-3EFE9A28101B}"/>
          </ac:picMkLst>
        </pc:picChg>
        <pc:picChg chg="mod topLvl">
          <ac:chgData name="Alison Trew" userId="501ad152-89bb-4882-ac72-f31826cb2e78" providerId="ADAL" clId="{D28D8D16-B904-4DAC-BD94-5D6B42A213A1}" dt="2022-10-26T12:12:02.054" v="7788" actId="1076"/>
          <ac:picMkLst>
            <pc:docMk/>
            <pc:sldMk cId="0" sldId="256"/>
            <ac:picMk id="16" creationId="{0F34FAD6-D5A7-F43E-7EDE-C9F10F717A5A}"/>
          </ac:picMkLst>
        </pc:picChg>
        <pc:picChg chg="mod topLvl">
          <ac:chgData name="Alison Trew" userId="501ad152-89bb-4882-ac72-f31826cb2e78" providerId="ADAL" clId="{D28D8D16-B904-4DAC-BD94-5D6B42A213A1}" dt="2022-10-26T12:12:02.054" v="7788" actId="1076"/>
          <ac:picMkLst>
            <pc:docMk/>
            <pc:sldMk cId="0" sldId="256"/>
            <ac:picMk id="17" creationId="{19728DF8-6C0A-C618-7E19-DA211720BFC7}"/>
          </ac:picMkLst>
        </pc:picChg>
        <pc:picChg chg="del">
          <ac:chgData name="Alison Trew" userId="501ad152-89bb-4882-ac72-f31826cb2e78" providerId="ADAL" clId="{D28D8D16-B904-4DAC-BD94-5D6B42A213A1}" dt="2022-10-26T11:30:41.664" v="6981" actId="478"/>
          <ac:picMkLst>
            <pc:docMk/>
            <pc:sldMk cId="0" sldId="256"/>
            <ac:picMk id="18" creationId="{C0A33F11-8ED5-44F4-8437-CFD16E924E0F}"/>
          </ac:picMkLst>
        </pc:picChg>
        <pc:picChg chg="mod">
          <ac:chgData name="Alison Trew" userId="501ad152-89bb-4882-ac72-f31826cb2e78" providerId="ADAL" clId="{D28D8D16-B904-4DAC-BD94-5D6B42A213A1}" dt="2022-10-26T12:12:04.666" v="7789" actId="1076"/>
          <ac:picMkLst>
            <pc:docMk/>
            <pc:sldMk cId="0" sldId="256"/>
            <ac:picMk id="23" creationId="{A343809C-3D0F-4A96-9E5D-E95B46CF4EBD}"/>
          </ac:picMkLst>
        </pc:picChg>
      </pc:sldChg>
      <pc:sldChg chg="addSp delSp modSp mod modClrScheme chgLayout modNotesTx">
        <pc:chgData name="Alison Trew" userId="501ad152-89bb-4882-ac72-f31826cb2e78" providerId="ADAL" clId="{D28D8D16-B904-4DAC-BD94-5D6B42A213A1}" dt="2022-10-26T11:25:01.590" v="6940" actId="20577"/>
        <pc:sldMkLst>
          <pc:docMk/>
          <pc:sldMk cId="4121939817" sldId="257"/>
        </pc:sldMkLst>
        <pc:spChg chg="mod">
          <ac:chgData name="Alison Trew" userId="501ad152-89bb-4882-ac72-f31826cb2e78" providerId="ADAL" clId="{D28D8D16-B904-4DAC-BD94-5D6B42A213A1}" dt="2022-10-26T11:24:45.172" v="6934" actId="20577"/>
          <ac:spMkLst>
            <pc:docMk/>
            <pc:sldMk cId="4121939817" sldId="257"/>
            <ac:spMk id="2" creationId="{BF09159B-D7EC-44C5-9233-DB5B36F47596}"/>
          </ac:spMkLst>
        </pc:spChg>
        <pc:spChg chg="add del mod">
          <ac:chgData name="Alison Trew" userId="501ad152-89bb-4882-ac72-f31826cb2e78" providerId="ADAL" clId="{D28D8D16-B904-4DAC-BD94-5D6B42A213A1}" dt="2022-10-26T09:06:50.933" v="3529"/>
          <ac:spMkLst>
            <pc:docMk/>
            <pc:sldMk cId="4121939817" sldId="257"/>
            <ac:spMk id="3" creationId="{A2C7320D-977C-E749-12C8-29311332D5DE}"/>
          </ac:spMkLst>
        </pc:spChg>
        <pc:spChg chg="add mod">
          <ac:chgData name="Alison Trew" userId="501ad152-89bb-4882-ac72-f31826cb2e78" providerId="ADAL" clId="{D28D8D16-B904-4DAC-BD94-5D6B42A213A1}" dt="2022-10-26T09:41:53.606" v="4186" actId="1076"/>
          <ac:spMkLst>
            <pc:docMk/>
            <pc:sldMk cId="4121939817" sldId="257"/>
            <ac:spMk id="4" creationId="{8C0CF5B3-A774-CAC1-588A-45435F8F1C02}"/>
          </ac:spMkLst>
        </pc:spChg>
        <pc:spChg chg="mod">
          <ac:chgData name="Alison Trew" userId="501ad152-89bb-4882-ac72-f31826cb2e78" providerId="ADAL" clId="{D28D8D16-B904-4DAC-BD94-5D6B42A213A1}" dt="2022-10-26T11:25:01.590" v="6940" actId="20577"/>
          <ac:spMkLst>
            <pc:docMk/>
            <pc:sldMk cId="4121939817" sldId="257"/>
            <ac:spMk id="11" creationId="{7AFEA8AB-D7BD-46B3-80E2-4CBDB79008E1}"/>
          </ac:spMkLst>
        </pc:spChg>
        <pc:picChg chg="mod">
          <ac:chgData name="Alison Trew" userId="501ad152-89bb-4882-ac72-f31826cb2e78" providerId="ADAL" clId="{D28D8D16-B904-4DAC-BD94-5D6B42A213A1}" dt="2022-10-26T09:41:14.284" v="4104" actId="1076"/>
          <ac:picMkLst>
            <pc:docMk/>
            <pc:sldMk cId="4121939817" sldId="257"/>
            <ac:picMk id="10" creationId="{13501AB3-C978-420A-94E6-9D09683BD767}"/>
          </ac:picMkLst>
        </pc:picChg>
      </pc:sldChg>
      <pc:sldChg chg="addSp delSp modSp mod modClrScheme chgLayout modNotesTx">
        <pc:chgData name="Alison Trew" userId="501ad152-89bb-4882-ac72-f31826cb2e78" providerId="ADAL" clId="{D28D8D16-B904-4DAC-BD94-5D6B42A213A1}" dt="2022-10-26T11:36:14.925" v="7013" actId="20577"/>
        <pc:sldMkLst>
          <pc:docMk/>
          <pc:sldMk cId="2511030441" sldId="258"/>
        </pc:sldMkLst>
        <pc:spChg chg="mod">
          <ac:chgData name="Alison Trew" userId="501ad152-89bb-4882-ac72-f31826cb2e78" providerId="ADAL" clId="{D28D8D16-B904-4DAC-BD94-5D6B42A213A1}" dt="2022-10-26T09:25:23.445" v="3718" actId="113"/>
          <ac:spMkLst>
            <pc:docMk/>
            <pc:sldMk cId="2511030441" sldId="258"/>
            <ac:spMk id="3" creationId="{41253F27-6D2B-41E2-BD66-05C23A11BEE5}"/>
          </ac:spMkLst>
        </pc:spChg>
        <pc:spChg chg="mod">
          <ac:chgData name="Alison Trew" userId="501ad152-89bb-4882-ac72-f31826cb2e78" providerId="ADAL" clId="{D28D8D16-B904-4DAC-BD94-5D6B42A213A1}" dt="2022-10-26T09:56:55.181" v="4944" actId="1076"/>
          <ac:spMkLst>
            <pc:docMk/>
            <pc:sldMk cId="2511030441" sldId="258"/>
            <ac:spMk id="4" creationId="{9DBEC673-5A95-49CD-9EDC-C3F61106D97B}"/>
          </ac:spMkLst>
        </pc:spChg>
        <pc:spChg chg="del">
          <ac:chgData name="Alison Trew" userId="501ad152-89bb-4882-ac72-f31826cb2e78" providerId="ADAL" clId="{D28D8D16-B904-4DAC-BD94-5D6B42A213A1}" dt="2022-10-26T08:54:03.278" v="3336" actId="21"/>
          <ac:spMkLst>
            <pc:docMk/>
            <pc:sldMk cId="2511030441" sldId="258"/>
            <ac:spMk id="8" creationId="{A55914BB-0A27-4F2D-89DE-AB27D6A89895}"/>
          </ac:spMkLst>
        </pc:spChg>
        <pc:spChg chg="mod">
          <ac:chgData name="Alison Trew" userId="501ad152-89bb-4882-ac72-f31826cb2e78" providerId="ADAL" clId="{D28D8D16-B904-4DAC-BD94-5D6B42A213A1}" dt="2022-10-26T09:55:47.991" v="4934" actId="1076"/>
          <ac:spMkLst>
            <pc:docMk/>
            <pc:sldMk cId="2511030441" sldId="258"/>
            <ac:spMk id="16" creationId="{85E82D0A-7496-4E45-9586-B4B636EACEBA}"/>
          </ac:spMkLst>
        </pc:spChg>
        <pc:picChg chg="add mod">
          <ac:chgData name="Alison Trew" userId="501ad152-89bb-4882-ac72-f31826cb2e78" providerId="ADAL" clId="{D28D8D16-B904-4DAC-BD94-5D6B42A213A1}" dt="2022-10-26T09:56:53.356" v="4943" actId="1076"/>
          <ac:picMkLst>
            <pc:docMk/>
            <pc:sldMk cId="2511030441" sldId="258"/>
            <ac:picMk id="5" creationId="{D1E10481-55DA-205F-19CC-FA86708F82D1}"/>
          </ac:picMkLst>
        </pc:picChg>
        <pc:picChg chg="del mod">
          <ac:chgData name="Alison Trew" userId="501ad152-89bb-4882-ac72-f31826cb2e78" providerId="ADAL" clId="{D28D8D16-B904-4DAC-BD94-5D6B42A213A1}" dt="2022-10-26T09:57:14.881" v="4945" actId="478"/>
          <ac:picMkLst>
            <pc:docMk/>
            <pc:sldMk cId="2511030441" sldId="258"/>
            <ac:picMk id="14" creationId="{3CBB6F13-3A94-4919-BE98-F7CBAB5DCDFC}"/>
          </ac:picMkLst>
        </pc:picChg>
      </pc:sldChg>
      <pc:sldChg chg="addSp delSp modSp mod modClrScheme chgLayout modNotesTx">
        <pc:chgData name="Alison Trew" userId="501ad152-89bb-4882-ac72-f31826cb2e78" providerId="ADAL" clId="{D28D8D16-B904-4DAC-BD94-5D6B42A213A1}" dt="2022-10-26T11:56:07.355" v="7201" actId="21"/>
        <pc:sldMkLst>
          <pc:docMk/>
          <pc:sldMk cId="3833598956" sldId="259"/>
        </pc:sldMkLst>
        <pc:spChg chg="mod">
          <ac:chgData name="Alison Trew" userId="501ad152-89bb-4882-ac72-f31826cb2e78" providerId="ADAL" clId="{D28D8D16-B904-4DAC-BD94-5D6B42A213A1}" dt="2022-10-26T09:04:07.755" v="3525" actId="14100"/>
          <ac:spMkLst>
            <pc:docMk/>
            <pc:sldMk cId="3833598956" sldId="259"/>
            <ac:spMk id="3" creationId="{2CB34992-63E7-4080-BE70-74713064FCF6}"/>
          </ac:spMkLst>
        </pc:spChg>
        <pc:spChg chg="add mod">
          <ac:chgData name="Alison Trew" userId="501ad152-89bb-4882-ac72-f31826cb2e78" providerId="ADAL" clId="{D28D8D16-B904-4DAC-BD94-5D6B42A213A1}" dt="2022-10-26T09:03:12.272" v="3491" actId="20577"/>
          <ac:spMkLst>
            <pc:docMk/>
            <pc:sldMk cId="3833598956" sldId="259"/>
            <ac:spMk id="4" creationId="{F4F5801B-48E6-79DA-641E-43C22DA0E968}"/>
          </ac:spMkLst>
        </pc:spChg>
        <pc:spChg chg="del mod">
          <ac:chgData name="Alison Trew" userId="501ad152-89bb-4882-ac72-f31826cb2e78" providerId="ADAL" clId="{D28D8D16-B904-4DAC-BD94-5D6B42A213A1}" dt="2022-10-26T09:03:30.246" v="3495" actId="21"/>
          <ac:spMkLst>
            <pc:docMk/>
            <pc:sldMk cId="3833598956" sldId="259"/>
            <ac:spMk id="5" creationId="{6961AE64-F48C-48D2-ABFE-076D0A5BA81C}"/>
          </ac:spMkLst>
        </pc:spChg>
        <pc:spChg chg="add del mod">
          <ac:chgData name="Alison Trew" userId="501ad152-89bb-4882-ac72-f31826cb2e78" providerId="ADAL" clId="{D28D8D16-B904-4DAC-BD94-5D6B42A213A1}" dt="2022-10-26T09:03:09.237" v="3489" actId="21"/>
          <ac:spMkLst>
            <pc:docMk/>
            <pc:sldMk cId="3833598956" sldId="259"/>
            <ac:spMk id="7" creationId="{4AFDA4D9-3BA7-9C75-E421-0AA1425C942A}"/>
          </ac:spMkLst>
        </pc:spChg>
        <pc:spChg chg="mod">
          <ac:chgData name="Alison Trew" userId="501ad152-89bb-4882-ac72-f31826cb2e78" providerId="ADAL" clId="{D28D8D16-B904-4DAC-BD94-5D6B42A213A1}" dt="2022-10-26T09:03:24.034" v="3494" actId="1076"/>
          <ac:spMkLst>
            <pc:docMk/>
            <pc:sldMk cId="3833598956" sldId="259"/>
            <ac:spMk id="15" creationId="{99BC18ED-438A-46AA-8B77-3943F02338A8}"/>
          </ac:spMkLst>
        </pc:spChg>
        <pc:picChg chg="add del mod">
          <ac:chgData name="Alison Trew" userId="501ad152-89bb-4882-ac72-f31826cb2e78" providerId="ADAL" clId="{D28D8D16-B904-4DAC-BD94-5D6B42A213A1}" dt="2022-10-26T11:56:07.355" v="7201" actId="21"/>
          <ac:picMkLst>
            <pc:docMk/>
            <pc:sldMk cId="3833598956" sldId="259"/>
            <ac:picMk id="9" creationId="{6592CA27-5715-DC99-3292-7D9533908F7A}"/>
          </ac:picMkLst>
        </pc:picChg>
        <pc:picChg chg="mod">
          <ac:chgData name="Alison Trew" userId="501ad152-89bb-4882-ac72-f31826cb2e78" providerId="ADAL" clId="{D28D8D16-B904-4DAC-BD94-5D6B42A213A1}" dt="2022-10-26T08:55:12.628" v="3371" actId="1076"/>
          <ac:picMkLst>
            <pc:docMk/>
            <pc:sldMk cId="3833598956" sldId="259"/>
            <ac:picMk id="14" creationId="{B631769A-F28A-4AC2-9386-D8013A8D5D3E}"/>
          </ac:picMkLst>
        </pc:picChg>
      </pc:sldChg>
      <pc:sldChg chg="delSp modSp mod ord modClrScheme chgLayout modNotesTx">
        <pc:chgData name="Alison Trew" userId="501ad152-89bb-4882-ac72-f31826cb2e78" providerId="ADAL" clId="{D28D8D16-B904-4DAC-BD94-5D6B42A213A1}" dt="2022-10-26T11:24:26.251" v="6932" actId="1076"/>
        <pc:sldMkLst>
          <pc:docMk/>
          <pc:sldMk cId="2457490618" sldId="260"/>
        </pc:sldMkLst>
        <pc:spChg chg="mod">
          <ac:chgData name="Alison Trew" userId="501ad152-89bb-4882-ac72-f31826cb2e78" providerId="ADAL" clId="{D28D8D16-B904-4DAC-BD94-5D6B42A213A1}" dt="2022-10-25T17:24:39.630" v="2558" actId="20577"/>
          <ac:spMkLst>
            <pc:docMk/>
            <pc:sldMk cId="2457490618" sldId="260"/>
            <ac:spMk id="2" creationId="{EEB2C6CE-E110-41F0-ABC4-C8DA78C08DCC}"/>
          </ac:spMkLst>
        </pc:spChg>
        <pc:spChg chg="mod">
          <ac:chgData name="Alison Trew" userId="501ad152-89bb-4882-ac72-f31826cb2e78" providerId="ADAL" clId="{D28D8D16-B904-4DAC-BD94-5D6B42A213A1}" dt="2022-10-26T09:22:10.922" v="3583" actId="20577"/>
          <ac:spMkLst>
            <pc:docMk/>
            <pc:sldMk cId="2457490618" sldId="260"/>
            <ac:spMk id="7" creationId="{DD89CAB2-35E6-4495-B69C-E4B815DD3A0D}"/>
          </ac:spMkLst>
        </pc:spChg>
        <pc:spChg chg="del">
          <ac:chgData name="Alison Trew" userId="501ad152-89bb-4882-ac72-f31826cb2e78" providerId="ADAL" clId="{D28D8D16-B904-4DAC-BD94-5D6B42A213A1}" dt="2022-10-25T17:24:58.244" v="2559" actId="21"/>
          <ac:spMkLst>
            <pc:docMk/>
            <pc:sldMk cId="2457490618" sldId="260"/>
            <ac:spMk id="15" creationId="{A23554C3-27B2-4CB4-AC4F-9969668AE17E}"/>
          </ac:spMkLst>
        </pc:spChg>
        <pc:picChg chg="mod">
          <ac:chgData name="Alison Trew" userId="501ad152-89bb-4882-ac72-f31826cb2e78" providerId="ADAL" clId="{D28D8D16-B904-4DAC-BD94-5D6B42A213A1}" dt="2022-10-26T11:24:26.251" v="6932" actId="1076"/>
          <ac:picMkLst>
            <pc:docMk/>
            <pc:sldMk cId="2457490618" sldId="260"/>
            <ac:picMk id="10" creationId="{10418728-D266-4291-9AF0-7A7105271CDF}"/>
          </ac:picMkLst>
        </pc:picChg>
      </pc:sldChg>
      <pc:sldChg chg="addSp delSp modSp mod modClrScheme chgLayout modNotesTx">
        <pc:chgData name="Alison Trew" userId="501ad152-89bb-4882-ac72-f31826cb2e78" providerId="ADAL" clId="{D28D8D16-B904-4DAC-BD94-5D6B42A213A1}" dt="2022-10-26T11:30:19.299" v="6978" actId="14100"/>
        <pc:sldMkLst>
          <pc:docMk/>
          <pc:sldMk cId="530489798" sldId="261"/>
        </pc:sldMkLst>
        <pc:spChg chg="mod">
          <ac:chgData name="Alison Trew" userId="501ad152-89bb-4882-ac72-f31826cb2e78" providerId="ADAL" clId="{D28D8D16-B904-4DAC-BD94-5D6B42A213A1}" dt="2022-10-26T11:29:37.245" v="6970" actId="20577"/>
          <ac:spMkLst>
            <pc:docMk/>
            <pc:sldMk cId="530489798" sldId="261"/>
            <ac:spMk id="2" creationId="{5B47A2FF-9996-4E72-8A6E-F6850DA0FAA9}"/>
          </ac:spMkLst>
        </pc:spChg>
        <pc:spChg chg="add mod">
          <ac:chgData name="Alison Trew" userId="501ad152-89bb-4882-ac72-f31826cb2e78" providerId="ADAL" clId="{D28D8D16-B904-4DAC-BD94-5D6B42A213A1}" dt="2022-10-26T10:50:23.563" v="6018" actId="113"/>
          <ac:spMkLst>
            <pc:docMk/>
            <pc:sldMk cId="530489798" sldId="261"/>
            <ac:spMk id="3" creationId="{104CC84F-D677-BEAC-AC30-6B1689B7BF4F}"/>
          </ac:spMkLst>
        </pc:spChg>
        <pc:spChg chg="add del mod">
          <ac:chgData name="Alison Trew" userId="501ad152-89bb-4882-ac72-f31826cb2e78" providerId="ADAL" clId="{D28D8D16-B904-4DAC-BD94-5D6B42A213A1}" dt="2022-10-26T10:56:24.781" v="6209"/>
          <ac:spMkLst>
            <pc:docMk/>
            <pc:sldMk cId="530489798" sldId="261"/>
            <ac:spMk id="4" creationId="{6E3A947E-8820-0FFB-A36C-BABACF84E0EA}"/>
          </ac:spMkLst>
        </pc:spChg>
        <pc:spChg chg="del mod">
          <ac:chgData name="Alison Trew" userId="501ad152-89bb-4882-ac72-f31826cb2e78" providerId="ADAL" clId="{D28D8D16-B904-4DAC-BD94-5D6B42A213A1}" dt="2022-10-26T10:56:53.707" v="6217" actId="21"/>
          <ac:spMkLst>
            <pc:docMk/>
            <pc:sldMk cId="530489798" sldId="261"/>
            <ac:spMk id="5" creationId="{7689DCF1-A665-4F30-AF1C-E6C6CDBEF84D}"/>
          </ac:spMkLst>
        </pc:spChg>
        <pc:spChg chg="add mod">
          <ac:chgData name="Alison Trew" userId="501ad152-89bb-4882-ac72-f31826cb2e78" providerId="ADAL" clId="{D28D8D16-B904-4DAC-BD94-5D6B42A213A1}" dt="2022-10-26T11:29:57.090" v="6975" actId="113"/>
          <ac:spMkLst>
            <pc:docMk/>
            <pc:sldMk cId="530489798" sldId="261"/>
            <ac:spMk id="8" creationId="{896306A1-29F9-392F-788B-F66071F8D74B}"/>
          </ac:spMkLst>
        </pc:spChg>
        <pc:spChg chg="mod">
          <ac:chgData name="Alison Trew" userId="501ad152-89bb-4882-ac72-f31826cb2e78" providerId="ADAL" clId="{D28D8D16-B904-4DAC-BD94-5D6B42A213A1}" dt="2022-10-26T10:08:39.326" v="5579" actId="122"/>
          <ac:spMkLst>
            <pc:docMk/>
            <pc:sldMk cId="530489798" sldId="261"/>
            <ac:spMk id="22" creationId="{3810202C-C4B1-47FF-AC5C-AFFA2EBE8B51}"/>
          </ac:spMkLst>
        </pc:spChg>
        <pc:spChg chg="mod">
          <ac:chgData name="Alison Trew" userId="501ad152-89bb-4882-ac72-f31826cb2e78" providerId="ADAL" clId="{D28D8D16-B904-4DAC-BD94-5D6B42A213A1}" dt="2022-10-26T11:30:19.299" v="6978" actId="14100"/>
          <ac:spMkLst>
            <pc:docMk/>
            <pc:sldMk cId="530489798" sldId="261"/>
            <ac:spMk id="23" creationId="{8FA1FA7B-237F-43C3-9F06-8534B1FF6B0C}"/>
          </ac:spMkLst>
        </pc:spChg>
        <pc:picChg chg="mod">
          <ac:chgData name="Alison Trew" userId="501ad152-89bb-4882-ac72-f31826cb2e78" providerId="ADAL" clId="{D28D8D16-B904-4DAC-BD94-5D6B42A213A1}" dt="2022-10-26T10:56:45.123" v="6214" actId="1076"/>
          <ac:picMkLst>
            <pc:docMk/>
            <pc:sldMk cId="530489798" sldId="261"/>
            <ac:picMk id="7" creationId="{91DC1C36-74C7-4BB5-88FD-B098002AA689}"/>
          </ac:picMkLst>
        </pc:picChg>
        <pc:picChg chg="mod">
          <ac:chgData name="Alison Trew" userId="501ad152-89bb-4882-ac72-f31826cb2e78" providerId="ADAL" clId="{D28D8D16-B904-4DAC-BD94-5D6B42A213A1}" dt="2022-10-26T11:29:41.959" v="6971" actId="1076"/>
          <ac:picMkLst>
            <pc:docMk/>
            <pc:sldMk cId="530489798" sldId="261"/>
            <ac:picMk id="9" creationId="{FA4390EC-B466-4D70-9DE0-C359A3DFE94E}"/>
          </ac:picMkLst>
        </pc:picChg>
        <pc:picChg chg="mod">
          <ac:chgData name="Alison Trew" userId="501ad152-89bb-4882-ac72-f31826cb2e78" providerId="ADAL" clId="{D28D8D16-B904-4DAC-BD94-5D6B42A213A1}" dt="2022-10-26T11:29:48.977" v="6974" actId="1076"/>
          <ac:picMkLst>
            <pc:docMk/>
            <pc:sldMk cId="530489798" sldId="261"/>
            <ac:picMk id="13" creationId="{CD60208A-7ED9-4CE9-9F60-95A5FF874A36}"/>
          </ac:picMkLst>
        </pc:picChg>
        <pc:picChg chg="mod">
          <ac:chgData name="Alison Trew" userId="501ad152-89bb-4882-ac72-f31826cb2e78" providerId="ADAL" clId="{D28D8D16-B904-4DAC-BD94-5D6B42A213A1}" dt="2022-10-26T10:56:47.189" v="6215" actId="1076"/>
          <ac:picMkLst>
            <pc:docMk/>
            <pc:sldMk cId="530489798" sldId="261"/>
            <ac:picMk id="14" creationId="{9B97E866-3B37-4145-93B4-E4D8BCD15F76}"/>
          </ac:picMkLst>
        </pc:picChg>
        <pc:picChg chg="mod">
          <ac:chgData name="Alison Trew" userId="501ad152-89bb-4882-ac72-f31826cb2e78" providerId="ADAL" clId="{D28D8D16-B904-4DAC-BD94-5D6B42A213A1}" dt="2022-10-26T10:56:50.009" v="6216" actId="1076"/>
          <ac:picMkLst>
            <pc:docMk/>
            <pc:sldMk cId="530489798" sldId="261"/>
            <ac:picMk id="19" creationId="{A26079D4-D08F-40BE-AEEB-5EEE31EFA4A8}"/>
          </ac:picMkLst>
        </pc:picChg>
        <pc:picChg chg="mod">
          <ac:chgData name="Alison Trew" userId="501ad152-89bb-4882-ac72-f31826cb2e78" providerId="ADAL" clId="{D28D8D16-B904-4DAC-BD94-5D6B42A213A1}" dt="2022-10-26T11:29:43.866" v="6972" actId="1076"/>
          <ac:picMkLst>
            <pc:docMk/>
            <pc:sldMk cId="530489798" sldId="261"/>
            <ac:picMk id="24" creationId="{B76845B9-FF0D-46D2-9E21-9F4EE63631A8}"/>
          </ac:picMkLst>
        </pc:picChg>
        <pc:picChg chg="mod">
          <ac:chgData name="Alison Trew" userId="501ad152-89bb-4882-ac72-f31826cb2e78" providerId="ADAL" clId="{D28D8D16-B904-4DAC-BD94-5D6B42A213A1}" dt="2022-10-26T11:29:46.524" v="6973" actId="1076"/>
          <ac:picMkLst>
            <pc:docMk/>
            <pc:sldMk cId="530489798" sldId="261"/>
            <ac:picMk id="26" creationId="{1D39009D-3E7D-4A32-B361-FD27B58F054D}"/>
          </ac:picMkLst>
        </pc:picChg>
      </pc:sldChg>
      <pc:sldChg chg="mod modClrScheme chgLayout">
        <pc:chgData name="Alison Trew" userId="501ad152-89bb-4882-ac72-f31826cb2e78" providerId="ADAL" clId="{D28D8D16-B904-4DAC-BD94-5D6B42A213A1}" dt="2022-10-25T15:45:51.095" v="4" actId="700"/>
        <pc:sldMkLst>
          <pc:docMk/>
          <pc:sldMk cId="1864309039" sldId="262"/>
        </pc:sldMkLst>
      </pc:sldChg>
      <pc:sldChg chg="addSp delSp modSp mod modClrScheme chgLayout modNotesTx">
        <pc:chgData name="Alison Trew" userId="501ad152-89bb-4882-ac72-f31826cb2e78" providerId="ADAL" clId="{D28D8D16-B904-4DAC-BD94-5D6B42A213A1}" dt="2022-10-26T11:22:13.929" v="6925" actId="1076"/>
        <pc:sldMkLst>
          <pc:docMk/>
          <pc:sldMk cId="3098103686" sldId="263"/>
        </pc:sldMkLst>
        <pc:spChg chg="del mod">
          <ac:chgData name="Alison Trew" userId="501ad152-89bb-4882-ac72-f31826cb2e78" providerId="ADAL" clId="{D28D8D16-B904-4DAC-BD94-5D6B42A213A1}" dt="2022-10-26T11:20:01.582" v="6839" actId="21"/>
          <ac:spMkLst>
            <pc:docMk/>
            <pc:sldMk cId="3098103686" sldId="263"/>
            <ac:spMk id="4" creationId="{BFAFEADE-DF23-485E-9D3D-893DA72A00DC}"/>
          </ac:spMkLst>
        </pc:spChg>
        <pc:spChg chg="del mod">
          <ac:chgData name="Alison Trew" userId="501ad152-89bb-4882-ac72-f31826cb2e78" providerId="ADAL" clId="{D28D8D16-B904-4DAC-BD94-5D6B42A213A1}" dt="2022-10-26T10:58:20.179" v="6228" actId="21"/>
          <ac:spMkLst>
            <pc:docMk/>
            <pc:sldMk cId="3098103686" sldId="263"/>
            <ac:spMk id="6" creationId="{AD4BEB7E-7270-4EF6-BE95-E03D74FF8FAA}"/>
          </ac:spMkLst>
        </pc:spChg>
        <pc:spChg chg="mod">
          <ac:chgData name="Alison Trew" userId="501ad152-89bb-4882-ac72-f31826cb2e78" providerId="ADAL" clId="{D28D8D16-B904-4DAC-BD94-5D6B42A213A1}" dt="2022-10-26T11:21:20.858" v="6911" actId="20577"/>
          <ac:spMkLst>
            <pc:docMk/>
            <pc:sldMk cId="3098103686" sldId="263"/>
            <ac:spMk id="7" creationId="{41CE566B-324A-4C45-B96B-2D84102E1A5B}"/>
          </ac:spMkLst>
        </pc:spChg>
        <pc:spChg chg="add mod">
          <ac:chgData name="Alison Trew" userId="501ad152-89bb-4882-ac72-f31826cb2e78" providerId="ADAL" clId="{D28D8D16-B904-4DAC-BD94-5D6B42A213A1}" dt="2022-10-26T11:22:13.929" v="6925" actId="1076"/>
          <ac:spMkLst>
            <pc:docMk/>
            <pc:sldMk cId="3098103686" sldId="263"/>
            <ac:spMk id="8" creationId="{9006BE5F-53BC-DF1F-3C84-8954AC711D85}"/>
          </ac:spMkLst>
        </pc:spChg>
        <pc:spChg chg="mod">
          <ac:chgData name="Alison Trew" userId="501ad152-89bb-4882-ac72-f31826cb2e78" providerId="ADAL" clId="{D28D8D16-B904-4DAC-BD94-5D6B42A213A1}" dt="2022-10-26T11:21:58.413" v="6920" actId="1076"/>
          <ac:spMkLst>
            <pc:docMk/>
            <pc:sldMk cId="3098103686" sldId="263"/>
            <ac:spMk id="9" creationId="{CD9C6973-E4C9-4BB0-80E5-36F8B53FBD14}"/>
          </ac:spMkLst>
        </pc:spChg>
        <pc:picChg chg="add mod">
          <ac:chgData name="Alison Trew" userId="501ad152-89bb-4882-ac72-f31826cb2e78" providerId="ADAL" clId="{D28D8D16-B904-4DAC-BD94-5D6B42A213A1}" dt="2022-10-26T11:22:10.373" v="6924" actId="14100"/>
          <ac:picMkLst>
            <pc:docMk/>
            <pc:sldMk cId="3098103686" sldId="263"/>
            <ac:picMk id="5" creationId="{0A02AC5B-06C1-F694-7755-F951598E44B3}"/>
          </ac:picMkLst>
        </pc:picChg>
        <pc:picChg chg="del">
          <ac:chgData name="Alison Trew" userId="501ad152-89bb-4882-ac72-f31826cb2e78" providerId="ADAL" clId="{D28D8D16-B904-4DAC-BD94-5D6B42A213A1}" dt="2022-10-26T10:58:10.544" v="6226" actId="478"/>
          <ac:picMkLst>
            <pc:docMk/>
            <pc:sldMk cId="3098103686" sldId="263"/>
            <ac:picMk id="11" creationId="{542AF486-6C52-436F-A05F-3855DCEA73A8}"/>
          </ac:picMkLst>
        </pc:picChg>
      </pc:sldChg>
      <pc:sldChg chg="mod modClrScheme chgLayout">
        <pc:chgData name="Alison Trew" userId="501ad152-89bb-4882-ac72-f31826cb2e78" providerId="ADAL" clId="{D28D8D16-B904-4DAC-BD94-5D6B42A213A1}" dt="2022-10-25T15:45:51.095" v="4" actId="700"/>
        <pc:sldMkLst>
          <pc:docMk/>
          <pc:sldMk cId="199569961" sldId="264"/>
        </pc:sldMkLst>
      </pc:sldChg>
      <pc:sldChg chg="mod modClrScheme chgLayout">
        <pc:chgData name="Alison Trew" userId="501ad152-89bb-4882-ac72-f31826cb2e78" providerId="ADAL" clId="{D28D8D16-B904-4DAC-BD94-5D6B42A213A1}" dt="2022-10-25T15:45:51.095" v="4" actId="700"/>
        <pc:sldMkLst>
          <pc:docMk/>
          <pc:sldMk cId="780145735" sldId="265"/>
        </pc:sldMkLst>
      </pc:sldChg>
      <pc:sldChg chg="modSp mod modClrScheme chgLayout modNotesTx">
        <pc:chgData name="Alison Trew" userId="501ad152-89bb-4882-ac72-f31826cb2e78" providerId="ADAL" clId="{D28D8D16-B904-4DAC-BD94-5D6B42A213A1}" dt="2022-10-26T09:22:27.751" v="3585" actId="14100"/>
        <pc:sldMkLst>
          <pc:docMk/>
          <pc:sldMk cId="3068028913" sldId="267"/>
        </pc:sldMkLst>
        <pc:spChg chg="mod">
          <ac:chgData name="Alison Trew" userId="501ad152-89bb-4882-ac72-f31826cb2e78" providerId="ADAL" clId="{D28D8D16-B904-4DAC-BD94-5D6B42A213A1}" dt="2022-10-25T17:27:35.412" v="2851" actId="20577"/>
          <ac:spMkLst>
            <pc:docMk/>
            <pc:sldMk cId="3068028913" sldId="267"/>
            <ac:spMk id="4" creationId="{13C8C49D-7576-42C4-B9AE-3F9166B89042}"/>
          </ac:spMkLst>
        </pc:spChg>
        <pc:spChg chg="mod">
          <ac:chgData name="Alison Trew" userId="501ad152-89bb-4882-ac72-f31826cb2e78" providerId="ADAL" clId="{D28D8D16-B904-4DAC-BD94-5D6B42A213A1}" dt="2022-10-26T09:22:25.176" v="3584" actId="1076"/>
          <ac:spMkLst>
            <pc:docMk/>
            <pc:sldMk cId="3068028913" sldId="267"/>
            <ac:spMk id="6" creationId="{824B1D98-711C-4432-9075-976778AC45F3}"/>
          </ac:spMkLst>
        </pc:spChg>
        <pc:spChg chg="mod">
          <ac:chgData name="Alison Trew" userId="501ad152-89bb-4882-ac72-f31826cb2e78" providerId="ADAL" clId="{D28D8D16-B904-4DAC-BD94-5D6B42A213A1}" dt="2022-10-26T09:22:27.751" v="3585" actId="14100"/>
          <ac:spMkLst>
            <pc:docMk/>
            <pc:sldMk cId="3068028913" sldId="267"/>
            <ac:spMk id="9" creationId="{67DA6717-31A0-4889-B962-91AE7D3ED7D1}"/>
          </ac:spMkLst>
        </pc:spChg>
      </pc:sldChg>
      <pc:sldChg chg="modSp mod ord modClrScheme chgLayout">
        <pc:chgData name="Alison Trew" userId="501ad152-89bb-4882-ac72-f31826cb2e78" providerId="ADAL" clId="{D28D8D16-B904-4DAC-BD94-5D6B42A213A1}" dt="2022-11-01T09:39:22.960" v="8065" actId="20577"/>
        <pc:sldMkLst>
          <pc:docMk/>
          <pc:sldMk cId="124576855" sldId="280"/>
        </pc:sldMkLst>
        <pc:spChg chg="mod">
          <ac:chgData name="Alison Trew" userId="501ad152-89bb-4882-ac72-f31826cb2e78" providerId="ADAL" clId="{D28D8D16-B904-4DAC-BD94-5D6B42A213A1}" dt="2022-11-01T09:39:22.960" v="8065" actId="20577"/>
          <ac:spMkLst>
            <pc:docMk/>
            <pc:sldMk cId="124576855" sldId="280"/>
            <ac:spMk id="3" creationId="{EBE9A749-B1E4-4BE0-8102-2EFF9A9DDFE4}"/>
          </ac:spMkLst>
        </pc:spChg>
      </pc:sldChg>
      <pc:sldChg chg="addSp delSp modSp mod">
        <pc:chgData name="Alison Trew" userId="501ad152-89bb-4882-ac72-f31826cb2e78" providerId="ADAL" clId="{D28D8D16-B904-4DAC-BD94-5D6B42A213A1}" dt="2022-10-26T11:32:04.339" v="6993" actId="1076"/>
        <pc:sldMkLst>
          <pc:docMk/>
          <pc:sldMk cId="1171188733" sldId="285"/>
        </pc:sldMkLst>
        <pc:spChg chg="add mod">
          <ac:chgData name="Alison Trew" userId="501ad152-89bb-4882-ac72-f31826cb2e78" providerId="ADAL" clId="{D28D8D16-B904-4DAC-BD94-5D6B42A213A1}" dt="2022-10-26T11:32:04.339" v="6993" actId="1076"/>
          <ac:spMkLst>
            <pc:docMk/>
            <pc:sldMk cId="1171188733" sldId="285"/>
            <ac:spMk id="2" creationId="{EFB16D0F-AA45-C24F-59CB-05DEA07033BE}"/>
          </ac:spMkLst>
        </pc:spChg>
        <pc:spChg chg="del mod">
          <ac:chgData name="Alison Trew" userId="501ad152-89bb-4882-ac72-f31826cb2e78" providerId="ADAL" clId="{D28D8D16-B904-4DAC-BD94-5D6B42A213A1}" dt="2022-10-25T15:48:23.127" v="127"/>
          <ac:spMkLst>
            <pc:docMk/>
            <pc:sldMk cId="1171188733" sldId="285"/>
            <ac:spMk id="4" creationId="{2EE63354-13E8-A869-D75A-53CE9156EC7F}"/>
          </ac:spMkLst>
        </pc:spChg>
        <pc:spChg chg="add mod">
          <ac:chgData name="Alison Trew" userId="501ad152-89bb-4882-ac72-f31826cb2e78" providerId="ADAL" clId="{D28D8D16-B904-4DAC-BD94-5D6B42A213A1}" dt="2022-10-26T09:31:55.399" v="4030" actId="20577"/>
          <ac:spMkLst>
            <pc:docMk/>
            <pc:sldMk cId="1171188733" sldId="285"/>
            <ac:spMk id="6" creationId="{544B3ED3-2AEB-C1CE-93BE-30F43FC591D2}"/>
          </ac:spMkLst>
        </pc:spChg>
        <pc:graphicFrameChg chg="add del modGraphic">
          <ac:chgData name="Alison Trew" userId="501ad152-89bb-4882-ac72-f31826cb2e78" providerId="ADAL" clId="{D28D8D16-B904-4DAC-BD94-5D6B42A213A1}" dt="2022-10-25T16:56:59.928" v="2498" actId="21"/>
          <ac:graphicFrameMkLst>
            <pc:docMk/>
            <pc:sldMk cId="1171188733" sldId="285"/>
            <ac:graphicFrameMk id="7" creationId="{0442579E-30F8-81C0-B87A-2485E4BEA4FB}"/>
          </ac:graphicFrameMkLst>
        </pc:graphicFrameChg>
        <pc:picChg chg="add del mod">
          <ac:chgData name="Alison Trew" userId="501ad152-89bb-4882-ac72-f31826cb2e78" providerId="ADAL" clId="{D28D8D16-B904-4DAC-BD94-5D6B42A213A1}" dt="2022-10-25T15:48:15.906" v="123" actId="478"/>
          <ac:picMkLst>
            <pc:docMk/>
            <pc:sldMk cId="1171188733" sldId="285"/>
            <ac:picMk id="2" creationId="{F334CA48-2606-F029-0CB0-E6E0AF89542C}"/>
          </ac:picMkLst>
        </pc:picChg>
        <pc:picChg chg="del">
          <ac:chgData name="Alison Trew" userId="501ad152-89bb-4882-ac72-f31826cb2e78" providerId="ADAL" clId="{D28D8D16-B904-4DAC-BD94-5D6B42A213A1}" dt="2022-10-25T15:48:04.978" v="120" actId="478"/>
          <ac:picMkLst>
            <pc:docMk/>
            <pc:sldMk cId="1171188733" sldId="285"/>
            <ac:picMk id="3" creationId="{B7758880-2D1F-3701-A25A-44497CC02424}"/>
          </ac:picMkLst>
        </pc:picChg>
        <pc:picChg chg="add mod">
          <ac:chgData name="Alison Trew" userId="501ad152-89bb-4882-ac72-f31826cb2e78" providerId="ADAL" clId="{D28D8D16-B904-4DAC-BD94-5D6B42A213A1}" dt="2022-10-25T15:48:17.177" v="124"/>
          <ac:picMkLst>
            <pc:docMk/>
            <pc:sldMk cId="1171188733" sldId="285"/>
            <ac:picMk id="5" creationId="{BEB592E8-3505-B3AC-FB64-42E2382C8DB1}"/>
          </ac:picMkLst>
        </pc:picChg>
      </pc:sldChg>
      <pc:sldChg chg="addSp delSp modSp mod">
        <pc:chgData name="Alison Trew" userId="501ad152-89bb-4882-ac72-f31826cb2e78" providerId="ADAL" clId="{D28D8D16-B904-4DAC-BD94-5D6B42A213A1}" dt="2022-10-28T13:50:55.784" v="8047" actId="113"/>
        <pc:sldMkLst>
          <pc:docMk/>
          <pc:sldMk cId="3558998870" sldId="287"/>
        </pc:sldMkLst>
        <pc:spChg chg="add mod">
          <ac:chgData name="Alison Trew" userId="501ad152-89bb-4882-ac72-f31826cb2e78" providerId="ADAL" clId="{D28D8D16-B904-4DAC-BD94-5D6B42A213A1}" dt="2022-10-26T11:31:53.725" v="6991" actId="1076"/>
          <ac:spMkLst>
            <pc:docMk/>
            <pc:sldMk cId="3558998870" sldId="287"/>
            <ac:spMk id="3" creationId="{09EB973E-FD5A-7148-40BA-BD4BF13E0734}"/>
          </ac:spMkLst>
        </pc:spChg>
        <pc:spChg chg="mod">
          <ac:chgData name="Alison Trew" userId="501ad152-89bb-4882-ac72-f31826cb2e78" providerId="ADAL" clId="{D28D8D16-B904-4DAC-BD94-5D6B42A213A1}" dt="2022-10-28T13:50:55.784" v="8047" actId="113"/>
          <ac:spMkLst>
            <pc:docMk/>
            <pc:sldMk cId="3558998870" sldId="287"/>
            <ac:spMk id="8" creationId="{42445D83-E6D8-80FD-2B16-81A76EBB14BA}"/>
          </ac:spMkLst>
        </pc:spChg>
        <pc:picChg chg="del">
          <ac:chgData name="Alison Trew" userId="501ad152-89bb-4882-ac72-f31826cb2e78" providerId="ADAL" clId="{D28D8D16-B904-4DAC-BD94-5D6B42A213A1}" dt="2022-10-28T13:48:01.455" v="7794" actId="478"/>
          <ac:picMkLst>
            <pc:docMk/>
            <pc:sldMk cId="3558998870" sldId="287"/>
            <ac:picMk id="2" creationId="{843EC414-4A69-FCA2-2C04-1D3DE46E9A24}"/>
          </ac:picMkLst>
        </pc:picChg>
        <pc:picChg chg="del">
          <ac:chgData name="Alison Trew" userId="501ad152-89bb-4882-ac72-f31826cb2e78" providerId="ADAL" clId="{D28D8D16-B904-4DAC-BD94-5D6B42A213A1}" dt="2022-10-25T15:47:24.595" v="34" actId="478"/>
          <ac:picMkLst>
            <pc:docMk/>
            <pc:sldMk cId="3558998870" sldId="287"/>
            <ac:picMk id="3" creationId="{946BB953-A497-02D5-9530-2A0A99E55C2D}"/>
          </ac:picMkLst>
        </pc:picChg>
        <pc:picChg chg="del">
          <ac:chgData name="Alison Trew" userId="501ad152-89bb-4882-ac72-f31826cb2e78" providerId="ADAL" clId="{D28D8D16-B904-4DAC-BD94-5D6B42A213A1}" dt="2022-10-28T13:48:02.707" v="7795" actId="478"/>
          <ac:picMkLst>
            <pc:docMk/>
            <pc:sldMk cId="3558998870" sldId="287"/>
            <ac:picMk id="4" creationId="{8AAB5DC7-C78A-3E9C-0D14-270260BB1302}"/>
          </ac:picMkLst>
        </pc:picChg>
        <pc:picChg chg="add mod">
          <ac:chgData name="Alison Trew" userId="501ad152-89bb-4882-ac72-f31826cb2e78" providerId="ADAL" clId="{D28D8D16-B904-4DAC-BD94-5D6B42A213A1}" dt="2022-10-25T15:47:31.278" v="37" actId="14100"/>
          <ac:picMkLst>
            <pc:docMk/>
            <pc:sldMk cId="3558998870" sldId="287"/>
            <ac:picMk id="5" creationId="{B515B667-A60F-204E-1205-0C983566B758}"/>
          </ac:picMkLst>
        </pc:picChg>
        <pc:picChg chg="add mod">
          <ac:chgData name="Alison Trew" userId="501ad152-89bb-4882-ac72-f31826cb2e78" providerId="ADAL" clId="{D28D8D16-B904-4DAC-BD94-5D6B42A213A1}" dt="2022-10-28T13:48:44.782" v="7810" actId="1076"/>
          <ac:picMkLst>
            <pc:docMk/>
            <pc:sldMk cId="3558998870" sldId="287"/>
            <ac:picMk id="7" creationId="{E9573979-F0FF-16BF-E2D8-87DF75EECB03}"/>
          </ac:picMkLst>
        </pc:picChg>
        <pc:picChg chg="add mod">
          <ac:chgData name="Alison Trew" userId="501ad152-89bb-4882-ac72-f31826cb2e78" providerId="ADAL" clId="{D28D8D16-B904-4DAC-BD94-5D6B42A213A1}" dt="2022-10-28T13:49:07.949" v="7816" actId="1076"/>
          <ac:picMkLst>
            <pc:docMk/>
            <pc:sldMk cId="3558998870" sldId="287"/>
            <ac:picMk id="10" creationId="{969D27A1-EFC1-BFDF-AE88-4C36C781157B}"/>
          </ac:picMkLst>
        </pc:picChg>
        <pc:picChg chg="add mod">
          <ac:chgData name="Alison Trew" userId="501ad152-89bb-4882-ac72-f31826cb2e78" providerId="ADAL" clId="{D28D8D16-B904-4DAC-BD94-5D6B42A213A1}" dt="2022-10-28T13:49:05.772" v="7815" actId="1076"/>
          <ac:picMkLst>
            <pc:docMk/>
            <pc:sldMk cId="3558998870" sldId="287"/>
            <ac:picMk id="12" creationId="{3382E990-BD77-68F7-73F3-2877F9FE8211}"/>
          </ac:picMkLst>
        </pc:picChg>
        <pc:picChg chg="add mod">
          <ac:chgData name="Alison Trew" userId="501ad152-89bb-4882-ac72-f31826cb2e78" providerId="ADAL" clId="{D28D8D16-B904-4DAC-BD94-5D6B42A213A1}" dt="2022-10-28T13:49:01.597" v="7814" actId="1076"/>
          <ac:picMkLst>
            <pc:docMk/>
            <pc:sldMk cId="3558998870" sldId="287"/>
            <ac:picMk id="14" creationId="{859771CD-65B7-3EF1-AA85-73E5FE656890}"/>
          </ac:picMkLst>
        </pc:picChg>
        <pc:picChg chg="add mod">
          <ac:chgData name="Alison Trew" userId="501ad152-89bb-4882-ac72-f31826cb2e78" providerId="ADAL" clId="{D28D8D16-B904-4DAC-BD94-5D6B42A213A1}" dt="2022-10-28T13:48:57.135" v="7813" actId="1076"/>
          <ac:picMkLst>
            <pc:docMk/>
            <pc:sldMk cId="3558998870" sldId="287"/>
            <ac:picMk id="16" creationId="{FCD7E194-22FE-95D8-025D-9CC391308BE2}"/>
          </ac:picMkLst>
        </pc:picChg>
        <pc:picChg chg="add mod">
          <ac:chgData name="Alison Trew" userId="501ad152-89bb-4882-ac72-f31826cb2e78" providerId="ADAL" clId="{D28D8D16-B904-4DAC-BD94-5D6B42A213A1}" dt="2022-10-28T13:48:53.522" v="7812" actId="1076"/>
          <ac:picMkLst>
            <pc:docMk/>
            <pc:sldMk cId="3558998870" sldId="287"/>
            <ac:picMk id="18" creationId="{672CBF01-AC9F-4396-DA7D-D2334AE570A5}"/>
          </ac:picMkLst>
        </pc:picChg>
      </pc:sldChg>
      <pc:sldChg chg="addSp delSp modSp new mod ord modNotesTx">
        <pc:chgData name="Alison Trew" userId="501ad152-89bb-4882-ac72-f31826cb2e78" providerId="ADAL" clId="{D28D8D16-B904-4DAC-BD94-5D6B42A213A1}" dt="2022-10-26T11:36:40.444" v="7033" actId="20577"/>
        <pc:sldMkLst>
          <pc:docMk/>
          <pc:sldMk cId="610541130" sldId="288"/>
        </pc:sldMkLst>
        <pc:spChg chg="add mod">
          <ac:chgData name="Alison Trew" userId="501ad152-89bb-4882-ac72-f31826cb2e78" providerId="ADAL" clId="{D28D8D16-B904-4DAC-BD94-5D6B42A213A1}" dt="2022-10-26T11:11:37.007" v="6495" actId="20577"/>
          <ac:spMkLst>
            <pc:docMk/>
            <pc:sldMk cId="610541130" sldId="288"/>
            <ac:spMk id="2" creationId="{9B30BF36-EA9E-8CF7-2239-2F3F1DCE885A}"/>
          </ac:spMkLst>
        </pc:spChg>
        <pc:spChg chg="add mod">
          <ac:chgData name="Alison Trew" userId="501ad152-89bb-4882-ac72-f31826cb2e78" providerId="ADAL" clId="{D28D8D16-B904-4DAC-BD94-5D6B42A213A1}" dt="2022-10-26T11:23:11.976" v="6928" actId="1076"/>
          <ac:spMkLst>
            <pc:docMk/>
            <pc:sldMk cId="610541130" sldId="288"/>
            <ac:spMk id="5" creationId="{C3B1D032-B693-CF8A-AB65-66650593E4D3}"/>
          </ac:spMkLst>
        </pc:spChg>
        <pc:spChg chg="add mod">
          <ac:chgData name="Alison Trew" userId="501ad152-89bb-4882-ac72-f31826cb2e78" providerId="ADAL" clId="{D28D8D16-B904-4DAC-BD94-5D6B42A213A1}" dt="2022-10-26T10:05:30.396" v="5352" actId="20577"/>
          <ac:spMkLst>
            <pc:docMk/>
            <pc:sldMk cId="610541130" sldId="288"/>
            <ac:spMk id="6" creationId="{EF5CB17E-7F94-9F83-F1C7-45C20CA3DB2B}"/>
          </ac:spMkLst>
        </pc:spChg>
        <pc:spChg chg="add del mod">
          <ac:chgData name="Alison Trew" userId="501ad152-89bb-4882-ac72-f31826cb2e78" providerId="ADAL" clId="{D28D8D16-B904-4DAC-BD94-5D6B42A213A1}" dt="2022-10-26T11:19:50.456" v="6837" actId="21"/>
          <ac:spMkLst>
            <pc:docMk/>
            <pc:sldMk cId="610541130" sldId="288"/>
            <ac:spMk id="7" creationId="{1380C030-4A53-A16B-CCB8-5EB969126763}"/>
          </ac:spMkLst>
        </pc:spChg>
        <pc:grpChg chg="add del mod">
          <ac:chgData name="Alison Trew" userId="501ad152-89bb-4882-ac72-f31826cb2e78" providerId="ADAL" clId="{D28D8D16-B904-4DAC-BD94-5D6B42A213A1}" dt="2022-10-26T11:28:29.301" v="6953" actId="165"/>
          <ac:grpSpMkLst>
            <pc:docMk/>
            <pc:sldMk cId="610541130" sldId="288"/>
            <ac:grpSpMk id="12" creationId="{C7BAD472-3D58-9A66-6136-DE34C2A4A2ED}"/>
          </ac:grpSpMkLst>
        </pc:grpChg>
        <pc:grpChg chg="del mod topLvl">
          <ac:chgData name="Alison Trew" userId="501ad152-89bb-4882-ac72-f31826cb2e78" providerId="ADAL" clId="{D28D8D16-B904-4DAC-BD94-5D6B42A213A1}" dt="2022-10-26T11:28:34.196" v="6954" actId="165"/>
          <ac:grpSpMkLst>
            <pc:docMk/>
            <pc:sldMk cId="610541130" sldId="288"/>
            <ac:grpSpMk id="13" creationId="{F15399DF-7D3A-E536-EC5F-83FA2EBC48A1}"/>
          </ac:grpSpMkLst>
        </pc:grpChg>
        <pc:graphicFrameChg chg="add mod modGraphic">
          <ac:chgData name="Alison Trew" userId="501ad152-89bb-4882-ac72-f31826cb2e78" providerId="ADAL" clId="{D28D8D16-B904-4DAC-BD94-5D6B42A213A1}" dt="2022-10-26T11:24:01.152" v="6931" actId="20577"/>
          <ac:graphicFrameMkLst>
            <pc:docMk/>
            <pc:sldMk cId="610541130" sldId="288"/>
            <ac:graphicFrameMk id="3" creationId="{F6DBC9AB-B47B-5DAC-B78D-789A66F95AC2}"/>
          </ac:graphicFrameMkLst>
        </pc:graphicFrameChg>
        <pc:picChg chg="add del mod">
          <ac:chgData name="Alison Trew" userId="501ad152-89bb-4882-ac72-f31826cb2e78" providerId="ADAL" clId="{D28D8D16-B904-4DAC-BD94-5D6B42A213A1}" dt="2022-10-26T09:56:21.619" v="4937" actId="21"/>
          <ac:picMkLst>
            <pc:docMk/>
            <pc:sldMk cId="610541130" sldId="288"/>
            <ac:picMk id="4" creationId="{5599A9C2-F536-F9FD-FB90-10A7BDE9EA2C}"/>
          </ac:picMkLst>
        </pc:picChg>
        <pc:picChg chg="add mod">
          <ac:chgData name="Alison Trew" userId="501ad152-89bb-4882-ac72-f31826cb2e78" providerId="ADAL" clId="{D28D8D16-B904-4DAC-BD94-5D6B42A213A1}" dt="2022-10-26T11:26:46.349" v="6945" actId="1076"/>
          <ac:picMkLst>
            <pc:docMk/>
            <pc:sldMk cId="610541130" sldId="288"/>
            <ac:picMk id="9" creationId="{E22E0B6B-E7F6-6962-0EED-033AFC0DE75D}"/>
          </ac:picMkLst>
        </pc:picChg>
        <pc:picChg chg="add mod">
          <ac:chgData name="Alison Trew" userId="501ad152-89bb-4882-ac72-f31826cb2e78" providerId="ADAL" clId="{D28D8D16-B904-4DAC-BD94-5D6B42A213A1}" dt="2022-10-26T11:27:10.729" v="6950" actId="1076"/>
          <ac:picMkLst>
            <pc:docMk/>
            <pc:sldMk cId="610541130" sldId="288"/>
            <ac:picMk id="11" creationId="{30D8504E-9677-CB6F-CAE5-1965A4F8A824}"/>
          </ac:picMkLst>
        </pc:picChg>
        <pc:picChg chg="mod topLvl">
          <ac:chgData name="Alison Trew" userId="501ad152-89bb-4882-ac72-f31826cb2e78" providerId="ADAL" clId="{D28D8D16-B904-4DAC-BD94-5D6B42A213A1}" dt="2022-10-26T11:28:29.301" v="6953" actId="165"/>
          <ac:picMkLst>
            <pc:docMk/>
            <pc:sldMk cId="610541130" sldId="288"/>
            <ac:picMk id="14" creationId="{6EC072C6-F949-605F-7BEE-26403E519DFD}"/>
          </ac:picMkLst>
        </pc:picChg>
        <pc:picChg chg="del mod topLvl">
          <ac:chgData name="Alison Trew" userId="501ad152-89bb-4882-ac72-f31826cb2e78" providerId="ADAL" clId="{D28D8D16-B904-4DAC-BD94-5D6B42A213A1}" dt="2022-10-26T11:28:57.398" v="6957" actId="478"/>
          <ac:picMkLst>
            <pc:docMk/>
            <pc:sldMk cId="610541130" sldId="288"/>
            <ac:picMk id="15" creationId="{E2E16702-9E8C-EA38-7BEB-20DC7896045F}"/>
          </ac:picMkLst>
        </pc:picChg>
        <pc:picChg chg="mod topLvl">
          <ac:chgData name="Alison Trew" userId="501ad152-89bb-4882-ac72-f31826cb2e78" providerId="ADAL" clId="{D28D8D16-B904-4DAC-BD94-5D6B42A213A1}" dt="2022-10-26T11:28:34.196" v="6954" actId="165"/>
          <ac:picMkLst>
            <pc:docMk/>
            <pc:sldMk cId="610541130" sldId="288"/>
            <ac:picMk id="16" creationId="{2070ED49-6D03-141A-1B87-9081FEA6DD93}"/>
          </ac:picMkLst>
        </pc:picChg>
        <pc:picChg chg="add del mod topLvl">
          <ac:chgData name="Alison Trew" userId="501ad152-89bb-4882-ac72-f31826cb2e78" providerId="ADAL" clId="{D28D8D16-B904-4DAC-BD94-5D6B42A213A1}" dt="2022-10-26T11:28:50.325" v="6956" actId="478"/>
          <ac:picMkLst>
            <pc:docMk/>
            <pc:sldMk cId="610541130" sldId="288"/>
            <ac:picMk id="17" creationId="{65117A10-4247-17F4-9F8B-A3ADFC66F179}"/>
          </ac:picMkLst>
        </pc:picChg>
        <pc:picChg chg="mod topLvl">
          <ac:chgData name="Alison Trew" userId="501ad152-89bb-4882-ac72-f31826cb2e78" providerId="ADAL" clId="{D28D8D16-B904-4DAC-BD94-5D6B42A213A1}" dt="2022-10-26T11:28:34.196" v="6954" actId="165"/>
          <ac:picMkLst>
            <pc:docMk/>
            <pc:sldMk cId="610541130" sldId="288"/>
            <ac:picMk id="18" creationId="{51B62F4A-E16C-97A7-181F-F907713414A3}"/>
          </ac:picMkLst>
        </pc:picChg>
        <pc:picChg chg="mod topLvl">
          <ac:chgData name="Alison Trew" userId="501ad152-89bb-4882-ac72-f31826cb2e78" providerId="ADAL" clId="{D28D8D16-B904-4DAC-BD94-5D6B42A213A1}" dt="2022-10-26T11:28:34.196" v="6954" actId="165"/>
          <ac:picMkLst>
            <pc:docMk/>
            <pc:sldMk cId="610541130" sldId="288"/>
            <ac:picMk id="19" creationId="{21B91FA1-B7C7-3290-F584-3F1F1E69FE0A}"/>
          </ac:picMkLst>
        </pc:picChg>
        <pc:picChg chg="mod topLvl">
          <ac:chgData name="Alison Trew" userId="501ad152-89bb-4882-ac72-f31826cb2e78" providerId="ADAL" clId="{D28D8D16-B904-4DAC-BD94-5D6B42A213A1}" dt="2022-10-26T11:28:34.196" v="6954" actId="165"/>
          <ac:picMkLst>
            <pc:docMk/>
            <pc:sldMk cId="610541130" sldId="288"/>
            <ac:picMk id="20" creationId="{A069824D-AC98-C84E-2F6A-3AE035204BBE}"/>
          </ac:picMkLst>
        </pc:picChg>
      </pc:sldChg>
      <pc:sldChg chg="addSp delSp modSp new mod modNotesTx">
        <pc:chgData name="Alison Trew" userId="501ad152-89bb-4882-ac72-f31826cb2e78" providerId="ADAL" clId="{D28D8D16-B904-4DAC-BD94-5D6B42A213A1}" dt="2022-10-26T12:00:55.542" v="7784" actId="313"/>
        <pc:sldMkLst>
          <pc:docMk/>
          <pc:sldMk cId="737263023" sldId="289"/>
        </pc:sldMkLst>
        <pc:spChg chg="add mod">
          <ac:chgData name="Alison Trew" userId="501ad152-89bb-4882-ac72-f31826cb2e78" providerId="ADAL" clId="{D28D8D16-B904-4DAC-BD94-5D6B42A213A1}" dt="2022-10-26T11:59:03.668" v="7556" actId="20577"/>
          <ac:spMkLst>
            <pc:docMk/>
            <pc:sldMk cId="737263023" sldId="289"/>
            <ac:spMk id="12" creationId="{F4EE730A-2B4A-FC71-D237-E743E7A96B63}"/>
          </ac:spMkLst>
        </pc:spChg>
        <pc:picChg chg="add del mod">
          <ac:chgData name="Alison Trew" userId="501ad152-89bb-4882-ac72-f31826cb2e78" providerId="ADAL" clId="{D28D8D16-B904-4DAC-BD94-5D6B42A213A1}" dt="2022-10-26T11:48:10.273" v="7091" actId="478"/>
          <ac:picMkLst>
            <pc:docMk/>
            <pc:sldMk cId="737263023" sldId="289"/>
            <ac:picMk id="3" creationId="{B14BE9E4-B7D7-E218-FDD6-D9A08F321B97}"/>
          </ac:picMkLst>
        </pc:picChg>
        <pc:picChg chg="add del mod">
          <ac:chgData name="Alison Trew" userId="501ad152-89bb-4882-ac72-f31826cb2e78" providerId="ADAL" clId="{D28D8D16-B904-4DAC-BD94-5D6B42A213A1}" dt="2022-10-26T11:45:30.721" v="7090" actId="478"/>
          <ac:picMkLst>
            <pc:docMk/>
            <pc:sldMk cId="737263023" sldId="289"/>
            <ac:picMk id="4" creationId="{138BF661-1661-3795-3CFC-0A9F796182D4}"/>
          </ac:picMkLst>
        </pc:picChg>
        <pc:picChg chg="add mod">
          <ac:chgData name="Alison Trew" userId="501ad152-89bb-4882-ac72-f31826cb2e78" providerId="ADAL" clId="{D28D8D16-B904-4DAC-BD94-5D6B42A213A1}" dt="2022-10-26T11:48:45.593" v="7096" actId="1076"/>
          <ac:picMkLst>
            <pc:docMk/>
            <pc:sldMk cId="737263023" sldId="289"/>
            <ac:picMk id="6" creationId="{8B1F2DE7-C39C-726C-9406-D0A926A834D1}"/>
          </ac:picMkLst>
        </pc:picChg>
        <pc:picChg chg="add del mod">
          <ac:chgData name="Alison Trew" userId="501ad152-89bb-4882-ac72-f31826cb2e78" providerId="ADAL" clId="{D28D8D16-B904-4DAC-BD94-5D6B42A213A1}" dt="2022-10-26T11:49:55.991" v="7191" actId="478"/>
          <ac:picMkLst>
            <pc:docMk/>
            <pc:sldMk cId="737263023" sldId="289"/>
            <ac:picMk id="8" creationId="{D1A83A0E-52FA-B9AF-745B-71B39483DDA7}"/>
          </ac:picMkLst>
        </pc:picChg>
        <pc:picChg chg="add del mod">
          <ac:chgData name="Alison Trew" userId="501ad152-89bb-4882-ac72-f31826cb2e78" providerId="ADAL" clId="{D28D8D16-B904-4DAC-BD94-5D6B42A213A1}" dt="2022-10-26T11:56:26.264" v="7205" actId="478"/>
          <ac:picMkLst>
            <pc:docMk/>
            <pc:sldMk cId="737263023" sldId="289"/>
            <ac:picMk id="10" creationId="{A0CCC710-F56E-5267-9FA2-615F48AF2B02}"/>
          </ac:picMkLst>
        </pc:picChg>
        <pc:picChg chg="add mod">
          <ac:chgData name="Alison Trew" userId="501ad152-89bb-4882-ac72-f31826cb2e78" providerId="ADAL" clId="{D28D8D16-B904-4DAC-BD94-5D6B42A213A1}" dt="2022-10-26T11:56:13.267" v="7203" actId="1076"/>
          <ac:picMkLst>
            <pc:docMk/>
            <pc:sldMk cId="737263023" sldId="289"/>
            <ac:picMk id="11" creationId="{08838B09-78DA-D89A-BEF0-616D336E0822}"/>
          </ac:picMkLst>
        </pc:picChg>
      </pc:sldChg>
    </pc:docChg>
  </pc:docChgLst>
  <pc:docChgLst>
    <pc:chgData name="Wendy Woodsford" userId="dd4886fa-f0a0-4f18-8f65-16d3fbb360dd" providerId="ADAL" clId="{1EE0E3FC-5C1E-414D-A574-927E4708E712}"/>
    <pc:docChg chg="undo custSel modSld">
      <pc:chgData name="Wendy Woodsford" userId="dd4886fa-f0a0-4f18-8f65-16d3fbb360dd" providerId="ADAL" clId="{1EE0E3FC-5C1E-414D-A574-927E4708E712}" dt="2023-12-01T14:36:39.119" v="497" actId="1076"/>
      <pc:docMkLst>
        <pc:docMk/>
      </pc:docMkLst>
      <pc:sldChg chg="modSp mod">
        <pc:chgData name="Wendy Woodsford" userId="dd4886fa-f0a0-4f18-8f65-16d3fbb360dd" providerId="ADAL" clId="{1EE0E3FC-5C1E-414D-A574-927E4708E712}" dt="2023-12-01T14:18:37.447" v="127" actId="1037"/>
        <pc:sldMkLst>
          <pc:docMk/>
          <pc:sldMk cId="2457490618" sldId="260"/>
        </pc:sldMkLst>
        <pc:spChg chg="mod">
          <ac:chgData name="Wendy Woodsford" userId="dd4886fa-f0a0-4f18-8f65-16d3fbb360dd" providerId="ADAL" clId="{1EE0E3FC-5C1E-414D-A574-927E4708E712}" dt="2023-12-01T14:18:30.303" v="120" actId="14100"/>
          <ac:spMkLst>
            <pc:docMk/>
            <pc:sldMk cId="2457490618" sldId="260"/>
            <ac:spMk id="7" creationId="{DD89CAB2-35E6-4495-B69C-E4B815DD3A0D}"/>
          </ac:spMkLst>
        </pc:spChg>
        <pc:graphicFrameChg chg="mod">
          <ac:chgData name="Wendy Woodsford" userId="dd4886fa-f0a0-4f18-8f65-16d3fbb360dd" providerId="ADAL" clId="{1EE0E3FC-5C1E-414D-A574-927E4708E712}" dt="2023-12-01T14:18:37.447" v="127" actId="1037"/>
          <ac:graphicFrameMkLst>
            <pc:docMk/>
            <pc:sldMk cId="2457490618" sldId="260"/>
            <ac:graphicFrameMk id="12" creationId="{4D03CF8E-30A7-5363-9C64-172913203638}"/>
          </ac:graphicFrameMkLst>
        </pc:graphicFrameChg>
      </pc:sldChg>
      <pc:sldChg chg="modSp mod">
        <pc:chgData name="Wendy Woodsford" userId="dd4886fa-f0a0-4f18-8f65-16d3fbb360dd" providerId="ADAL" clId="{1EE0E3FC-5C1E-414D-A574-927E4708E712}" dt="2023-12-01T14:18:01.136" v="115" actId="14100"/>
        <pc:sldMkLst>
          <pc:docMk/>
          <pc:sldMk cId="3049791214" sldId="282"/>
        </pc:sldMkLst>
        <pc:spChg chg="mod">
          <ac:chgData name="Wendy Woodsford" userId="dd4886fa-f0a0-4f18-8f65-16d3fbb360dd" providerId="ADAL" clId="{1EE0E3FC-5C1E-414D-A574-927E4708E712}" dt="2023-12-01T14:17:43.103" v="113" actId="14100"/>
          <ac:spMkLst>
            <pc:docMk/>
            <pc:sldMk cId="3049791214" sldId="282"/>
            <ac:spMk id="4" creationId="{A9CBD0BB-510A-B87A-B7CA-FEDACA129084}"/>
          </ac:spMkLst>
        </pc:spChg>
        <pc:spChg chg="mod">
          <ac:chgData name="Wendy Woodsford" userId="dd4886fa-f0a0-4f18-8f65-16d3fbb360dd" providerId="ADAL" clId="{1EE0E3FC-5C1E-414D-A574-927E4708E712}" dt="2023-12-01T14:17:51.704" v="114" actId="14100"/>
          <ac:spMkLst>
            <pc:docMk/>
            <pc:sldMk cId="3049791214" sldId="282"/>
            <ac:spMk id="10" creationId="{0FADD70A-B21B-9A01-B8E1-214A3BF98875}"/>
          </ac:spMkLst>
        </pc:spChg>
        <pc:spChg chg="mod">
          <ac:chgData name="Wendy Woodsford" userId="dd4886fa-f0a0-4f18-8f65-16d3fbb360dd" providerId="ADAL" clId="{1EE0E3FC-5C1E-414D-A574-927E4708E712}" dt="2023-12-01T14:18:01.136" v="115" actId="14100"/>
          <ac:spMkLst>
            <pc:docMk/>
            <pc:sldMk cId="3049791214" sldId="282"/>
            <ac:spMk id="12" creationId="{B2048ACB-C0B9-B404-C1B0-64AB8A7233A4}"/>
          </ac:spMkLst>
        </pc:spChg>
      </pc:sldChg>
      <pc:sldChg chg="modSp mod">
        <pc:chgData name="Wendy Woodsford" userId="dd4886fa-f0a0-4f18-8f65-16d3fbb360dd" providerId="ADAL" clId="{1EE0E3FC-5C1E-414D-A574-927E4708E712}" dt="2023-12-01T14:15:54.330" v="85" actId="1036"/>
        <pc:sldMkLst>
          <pc:docMk/>
          <pc:sldMk cId="3420624623" sldId="290"/>
        </pc:sldMkLst>
        <pc:spChg chg="mod">
          <ac:chgData name="Wendy Woodsford" userId="dd4886fa-f0a0-4f18-8f65-16d3fbb360dd" providerId="ADAL" clId="{1EE0E3FC-5C1E-414D-A574-927E4708E712}" dt="2023-12-01T14:15:39.783" v="29" actId="1076"/>
          <ac:spMkLst>
            <pc:docMk/>
            <pc:sldMk cId="3420624623" sldId="290"/>
            <ac:spMk id="4" creationId="{20334A4A-1302-5AA3-CDB0-CFACE9CA2589}"/>
          </ac:spMkLst>
        </pc:spChg>
        <pc:picChg chg="mod">
          <ac:chgData name="Wendy Woodsford" userId="dd4886fa-f0a0-4f18-8f65-16d3fbb360dd" providerId="ADAL" clId="{1EE0E3FC-5C1E-414D-A574-927E4708E712}" dt="2023-12-01T14:15:54.330" v="85" actId="1036"/>
          <ac:picMkLst>
            <pc:docMk/>
            <pc:sldMk cId="3420624623" sldId="290"/>
            <ac:picMk id="5" creationId="{0B226FC9-C628-7D30-ECB0-E7DB975EDCD8}"/>
          </ac:picMkLst>
        </pc:picChg>
        <pc:picChg chg="mod">
          <ac:chgData name="Wendy Woodsford" userId="dd4886fa-f0a0-4f18-8f65-16d3fbb360dd" providerId="ADAL" clId="{1EE0E3FC-5C1E-414D-A574-927E4708E712}" dt="2023-12-01T14:15:54.330" v="85" actId="1036"/>
          <ac:picMkLst>
            <pc:docMk/>
            <pc:sldMk cId="3420624623" sldId="290"/>
            <ac:picMk id="7" creationId="{51AAF34D-07C0-5014-683C-6E0DB9174FD1}"/>
          </ac:picMkLst>
        </pc:picChg>
      </pc:sldChg>
      <pc:sldChg chg="modSp mod">
        <pc:chgData name="Wendy Woodsford" userId="dd4886fa-f0a0-4f18-8f65-16d3fbb360dd" providerId="ADAL" clId="{1EE0E3FC-5C1E-414D-A574-927E4708E712}" dt="2023-12-01T14:36:39.119" v="497" actId="1076"/>
        <pc:sldMkLst>
          <pc:docMk/>
          <pc:sldMk cId="1563903143" sldId="291"/>
        </pc:sldMkLst>
        <pc:spChg chg="mod">
          <ac:chgData name="Wendy Woodsford" userId="dd4886fa-f0a0-4f18-8f65-16d3fbb360dd" providerId="ADAL" clId="{1EE0E3FC-5C1E-414D-A574-927E4708E712}" dt="2023-12-01T14:15:04.540" v="28" actId="20577"/>
          <ac:spMkLst>
            <pc:docMk/>
            <pc:sldMk cId="1563903143" sldId="291"/>
            <ac:spMk id="7" creationId="{BEDE4313-4B3A-2951-4C5E-ADF9147075D1}"/>
          </ac:spMkLst>
        </pc:spChg>
        <pc:picChg chg="mod">
          <ac:chgData name="Wendy Woodsford" userId="dd4886fa-f0a0-4f18-8f65-16d3fbb360dd" providerId="ADAL" clId="{1EE0E3FC-5C1E-414D-A574-927E4708E712}" dt="2023-12-01T14:36:39.119" v="497" actId="1076"/>
          <ac:picMkLst>
            <pc:docMk/>
            <pc:sldMk cId="1563903143" sldId="291"/>
            <ac:picMk id="3" creationId="{3618E139-5D3C-5AF7-C68A-021C85391EBE}"/>
          </ac:picMkLst>
        </pc:picChg>
      </pc:sldChg>
      <pc:sldChg chg="modSp mod">
        <pc:chgData name="Wendy Woodsford" userId="dd4886fa-f0a0-4f18-8f65-16d3fbb360dd" providerId="ADAL" clId="{1EE0E3FC-5C1E-414D-A574-927E4708E712}" dt="2023-12-01T14:13:23.377" v="14" actId="6549"/>
        <pc:sldMkLst>
          <pc:docMk/>
          <pc:sldMk cId="1501814866" sldId="292"/>
        </pc:sldMkLst>
        <pc:spChg chg="mod">
          <ac:chgData name="Wendy Woodsford" userId="dd4886fa-f0a0-4f18-8f65-16d3fbb360dd" providerId="ADAL" clId="{1EE0E3FC-5C1E-414D-A574-927E4708E712}" dt="2023-12-01T14:13:23.377" v="14" actId="6549"/>
          <ac:spMkLst>
            <pc:docMk/>
            <pc:sldMk cId="1501814866" sldId="292"/>
            <ac:spMk id="2" creationId="{F0121186-1578-5053-910B-2500E791E200}"/>
          </ac:spMkLst>
        </pc:spChg>
        <pc:picChg chg="mod">
          <ac:chgData name="Wendy Woodsford" userId="dd4886fa-f0a0-4f18-8f65-16d3fbb360dd" providerId="ADAL" clId="{1EE0E3FC-5C1E-414D-A574-927E4708E712}" dt="2023-12-01T14:12:57.813" v="9" actId="1076"/>
          <ac:picMkLst>
            <pc:docMk/>
            <pc:sldMk cId="1501814866" sldId="292"/>
            <ac:picMk id="20" creationId="{A18A9A34-4B67-E851-F78D-DE229E04B2EF}"/>
          </ac:picMkLst>
        </pc:picChg>
        <pc:picChg chg="mod">
          <ac:chgData name="Wendy Woodsford" userId="dd4886fa-f0a0-4f18-8f65-16d3fbb360dd" providerId="ADAL" clId="{1EE0E3FC-5C1E-414D-A574-927E4708E712}" dt="2023-12-01T14:12:54.473" v="8" actId="1076"/>
          <ac:picMkLst>
            <pc:docMk/>
            <pc:sldMk cId="1501814866" sldId="292"/>
            <ac:picMk id="22" creationId="{182AE349-8491-8077-1056-3A75E6E2CB99}"/>
          </ac:picMkLst>
        </pc:picChg>
      </pc:sldChg>
      <pc:sldChg chg="modSp mod">
        <pc:chgData name="Wendy Woodsford" userId="dd4886fa-f0a0-4f18-8f65-16d3fbb360dd" providerId="ADAL" clId="{1EE0E3FC-5C1E-414D-A574-927E4708E712}" dt="2023-12-01T14:12:20.166" v="5" actId="1076"/>
        <pc:sldMkLst>
          <pc:docMk/>
          <pc:sldMk cId="1682889895" sldId="293"/>
        </pc:sldMkLst>
        <pc:picChg chg="mod">
          <ac:chgData name="Wendy Woodsford" userId="dd4886fa-f0a0-4f18-8f65-16d3fbb360dd" providerId="ADAL" clId="{1EE0E3FC-5C1E-414D-A574-927E4708E712}" dt="2023-12-01T14:12:07.055" v="1" actId="1076"/>
          <ac:picMkLst>
            <pc:docMk/>
            <pc:sldMk cId="1682889895" sldId="293"/>
            <ac:picMk id="10" creationId="{4DA58204-1B53-3EBF-C4F5-1DC1C6A0DA0D}"/>
          </ac:picMkLst>
        </pc:picChg>
        <pc:picChg chg="mod">
          <ac:chgData name="Wendy Woodsford" userId="dd4886fa-f0a0-4f18-8f65-16d3fbb360dd" providerId="ADAL" clId="{1EE0E3FC-5C1E-414D-A574-927E4708E712}" dt="2023-12-01T14:12:20.166" v="5" actId="1076"/>
          <ac:picMkLst>
            <pc:docMk/>
            <pc:sldMk cId="1682889895" sldId="293"/>
            <ac:picMk id="15" creationId="{1CE5DE9F-CEB4-F309-1E2E-A995F9E9126E}"/>
          </ac:picMkLst>
        </pc:picChg>
      </pc:sldChg>
      <pc:sldChg chg="modSp mod">
        <pc:chgData name="Wendy Woodsford" userId="dd4886fa-f0a0-4f18-8f65-16d3fbb360dd" providerId="ADAL" clId="{1EE0E3FC-5C1E-414D-A574-927E4708E712}" dt="2023-12-01T14:17:16.351" v="108" actId="1076"/>
        <pc:sldMkLst>
          <pc:docMk/>
          <pc:sldMk cId="1516957905" sldId="295"/>
        </pc:sldMkLst>
        <pc:spChg chg="mod">
          <ac:chgData name="Wendy Woodsford" userId="dd4886fa-f0a0-4f18-8f65-16d3fbb360dd" providerId="ADAL" clId="{1EE0E3FC-5C1E-414D-A574-927E4708E712}" dt="2023-12-01T14:16:56.271" v="106" actId="255"/>
          <ac:spMkLst>
            <pc:docMk/>
            <pc:sldMk cId="1516957905" sldId="295"/>
            <ac:spMk id="8" creationId="{8C3F5E96-63BB-A635-158B-5217115AE358}"/>
          </ac:spMkLst>
        </pc:spChg>
        <pc:spChg chg="mod">
          <ac:chgData name="Wendy Woodsford" userId="dd4886fa-f0a0-4f18-8f65-16d3fbb360dd" providerId="ADAL" clId="{1EE0E3FC-5C1E-414D-A574-927E4708E712}" dt="2023-12-01T14:17:16.351" v="108" actId="1076"/>
          <ac:spMkLst>
            <pc:docMk/>
            <pc:sldMk cId="1516957905" sldId="295"/>
            <ac:spMk id="11" creationId="{4B840D22-33AC-B87E-5F62-0E53CAE90BAA}"/>
          </ac:spMkLst>
        </pc:spChg>
      </pc:sldChg>
      <pc:sldChg chg="modSp mod">
        <pc:chgData name="Wendy Woodsford" userId="dd4886fa-f0a0-4f18-8f65-16d3fbb360dd" providerId="ADAL" clId="{1EE0E3FC-5C1E-414D-A574-927E4708E712}" dt="2023-12-01T14:18:56.677" v="159" actId="1036"/>
        <pc:sldMkLst>
          <pc:docMk/>
          <pc:sldMk cId="3779779670" sldId="296"/>
        </pc:sldMkLst>
        <pc:spChg chg="mod">
          <ac:chgData name="Wendy Woodsford" userId="dd4886fa-f0a0-4f18-8f65-16d3fbb360dd" providerId="ADAL" clId="{1EE0E3FC-5C1E-414D-A574-927E4708E712}" dt="2023-12-01T14:18:56.677" v="159" actId="1036"/>
          <ac:spMkLst>
            <pc:docMk/>
            <pc:sldMk cId="3779779670" sldId="296"/>
            <ac:spMk id="10" creationId="{F0071B8D-73B7-E01E-9F43-D87511085055}"/>
          </ac:spMkLst>
        </pc:spChg>
      </pc:sldChg>
      <pc:sldChg chg="modSp mod">
        <pc:chgData name="Wendy Woodsford" userId="dd4886fa-f0a0-4f18-8f65-16d3fbb360dd" providerId="ADAL" clId="{1EE0E3FC-5C1E-414D-A574-927E4708E712}" dt="2023-12-01T14:24:52.558" v="218" actId="1076"/>
        <pc:sldMkLst>
          <pc:docMk/>
          <pc:sldMk cId="2370266412" sldId="297"/>
        </pc:sldMkLst>
        <pc:spChg chg="mod">
          <ac:chgData name="Wendy Woodsford" userId="dd4886fa-f0a0-4f18-8f65-16d3fbb360dd" providerId="ADAL" clId="{1EE0E3FC-5C1E-414D-A574-927E4708E712}" dt="2023-12-01T14:21:19.161" v="185" actId="14100"/>
          <ac:spMkLst>
            <pc:docMk/>
            <pc:sldMk cId="2370266412" sldId="297"/>
            <ac:spMk id="4" creationId="{04FA2CA8-9383-8409-0013-E92BF47F13BC}"/>
          </ac:spMkLst>
        </pc:spChg>
        <pc:spChg chg="mod">
          <ac:chgData name="Wendy Woodsford" userId="dd4886fa-f0a0-4f18-8f65-16d3fbb360dd" providerId="ADAL" clId="{1EE0E3FC-5C1E-414D-A574-927E4708E712}" dt="2023-12-01T14:21:19.597" v="186" actId="1076"/>
          <ac:spMkLst>
            <pc:docMk/>
            <pc:sldMk cId="2370266412" sldId="297"/>
            <ac:spMk id="6" creationId="{6583C52B-325B-28A2-0BE5-94348962D160}"/>
          </ac:spMkLst>
        </pc:spChg>
        <pc:picChg chg="mod modCrop">
          <ac:chgData name="Wendy Woodsford" userId="dd4886fa-f0a0-4f18-8f65-16d3fbb360dd" providerId="ADAL" clId="{1EE0E3FC-5C1E-414D-A574-927E4708E712}" dt="2023-12-01T14:24:47.911" v="217" actId="1076"/>
          <ac:picMkLst>
            <pc:docMk/>
            <pc:sldMk cId="2370266412" sldId="297"/>
            <ac:picMk id="8" creationId="{0059C2C5-DB47-13FE-1AD8-70BDAA66493A}"/>
          </ac:picMkLst>
        </pc:picChg>
        <pc:picChg chg="mod">
          <ac:chgData name="Wendy Woodsford" userId="dd4886fa-f0a0-4f18-8f65-16d3fbb360dd" providerId="ADAL" clId="{1EE0E3FC-5C1E-414D-A574-927E4708E712}" dt="2023-12-01T14:21:50.567" v="187" actId="1076"/>
          <ac:picMkLst>
            <pc:docMk/>
            <pc:sldMk cId="2370266412" sldId="297"/>
            <ac:picMk id="10" creationId="{AA13E66F-52F6-99BB-5EE9-B2D9D16F7177}"/>
          </ac:picMkLst>
        </pc:picChg>
        <pc:picChg chg="mod">
          <ac:chgData name="Wendy Woodsford" userId="dd4886fa-f0a0-4f18-8f65-16d3fbb360dd" providerId="ADAL" clId="{1EE0E3FC-5C1E-414D-A574-927E4708E712}" dt="2023-12-01T14:24:52.558" v="218" actId="1076"/>
          <ac:picMkLst>
            <pc:docMk/>
            <pc:sldMk cId="2370266412" sldId="297"/>
            <ac:picMk id="15" creationId="{5863CBCD-EE27-AAD6-93E9-59458C708C3D}"/>
          </ac:picMkLst>
        </pc:picChg>
        <pc:picChg chg="mod">
          <ac:chgData name="Wendy Woodsford" userId="dd4886fa-f0a0-4f18-8f65-16d3fbb360dd" providerId="ADAL" clId="{1EE0E3FC-5C1E-414D-A574-927E4708E712}" dt="2023-12-01T14:20:46.125" v="181" actId="1076"/>
          <ac:picMkLst>
            <pc:docMk/>
            <pc:sldMk cId="2370266412" sldId="297"/>
            <ac:picMk id="17" creationId="{C47CD675-0611-2729-9BE2-1D91EBFEB512}"/>
          </ac:picMkLst>
        </pc:picChg>
        <pc:picChg chg="mod">
          <ac:chgData name="Wendy Woodsford" userId="dd4886fa-f0a0-4f18-8f65-16d3fbb360dd" providerId="ADAL" clId="{1EE0E3FC-5C1E-414D-A574-927E4708E712}" dt="2023-12-01T14:20:52.026" v="182" actId="1076"/>
          <ac:picMkLst>
            <pc:docMk/>
            <pc:sldMk cId="2370266412" sldId="297"/>
            <ac:picMk id="19" creationId="{474A8D3A-BD78-976B-F5AD-F63D5501CC0C}"/>
          </ac:picMkLst>
        </pc:picChg>
        <pc:picChg chg="mod">
          <ac:chgData name="Wendy Woodsford" userId="dd4886fa-f0a0-4f18-8f65-16d3fbb360dd" providerId="ADAL" clId="{1EE0E3FC-5C1E-414D-A574-927E4708E712}" dt="2023-12-01T14:20:39.325" v="180" actId="1076"/>
          <ac:picMkLst>
            <pc:docMk/>
            <pc:sldMk cId="2370266412" sldId="297"/>
            <ac:picMk id="21" creationId="{232B96A9-FC1C-E460-C0F6-86B3D9F3CF71}"/>
          </ac:picMkLst>
        </pc:picChg>
        <pc:picChg chg="mod">
          <ac:chgData name="Wendy Woodsford" userId="dd4886fa-f0a0-4f18-8f65-16d3fbb360dd" providerId="ADAL" clId="{1EE0E3FC-5C1E-414D-A574-927E4708E712}" dt="2023-12-01T14:20:12.294" v="175" actId="1076"/>
          <ac:picMkLst>
            <pc:docMk/>
            <pc:sldMk cId="2370266412" sldId="297"/>
            <ac:picMk id="23" creationId="{397B5032-0BBB-C150-D624-B6DB3C9764BB}"/>
          </ac:picMkLst>
        </pc:picChg>
      </pc:sldChg>
      <pc:sldChg chg="modSp mod">
        <pc:chgData name="Wendy Woodsford" userId="dd4886fa-f0a0-4f18-8f65-16d3fbb360dd" providerId="ADAL" clId="{1EE0E3FC-5C1E-414D-A574-927E4708E712}" dt="2023-12-01T14:29:33.561" v="349" actId="14100"/>
        <pc:sldMkLst>
          <pc:docMk/>
          <pc:sldMk cId="3337819536" sldId="298"/>
        </pc:sldMkLst>
        <pc:spChg chg="mod">
          <ac:chgData name="Wendy Woodsford" userId="dd4886fa-f0a0-4f18-8f65-16d3fbb360dd" providerId="ADAL" clId="{1EE0E3FC-5C1E-414D-A574-927E4708E712}" dt="2023-12-01T14:29:14.647" v="344" actId="1076"/>
          <ac:spMkLst>
            <pc:docMk/>
            <pc:sldMk cId="3337819536" sldId="298"/>
            <ac:spMk id="5" creationId="{DB58CA47-0B43-993F-DC34-8206A824A371}"/>
          </ac:spMkLst>
        </pc:spChg>
        <pc:spChg chg="mod">
          <ac:chgData name="Wendy Woodsford" userId="dd4886fa-f0a0-4f18-8f65-16d3fbb360dd" providerId="ADAL" clId="{1EE0E3FC-5C1E-414D-A574-927E4708E712}" dt="2023-12-01T14:28:37.617" v="336" actId="14100"/>
          <ac:spMkLst>
            <pc:docMk/>
            <pc:sldMk cId="3337819536" sldId="298"/>
            <ac:spMk id="7" creationId="{B421FF4C-D3C0-9B99-293E-E06A08FE401A}"/>
          </ac:spMkLst>
        </pc:spChg>
        <pc:spChg chg="mod">
          <ac:chgData name="Wendy Woodsford" userId="dd4886fa-f0a0-4f18-8f65-16d3fbb360dd" providerId="ADAL" clId="{1EE0E3FC-5C1E-414D-A574-927E4708E712}" dt="2023-12-01T14:27:25.287" v="324" actId="1037"/>
          <ac:spMkLst>
            <pc:docMk/>
            <pc:sldMk cId="3337819536" sldId="298"/>
            <ac:spMk id="11" creationId="{40802046-E3BF-EF61-A203-F73A98CCCE30}"/>
          </ac:spMkLst>
        </pc:spChg>
        <pc:spChg chg="mod">
          <ac:chgData name="Wendy Woodsford" userId="dd4886fa-f0a0-4f18-8f65-16d3fbb360dd" providerId="ADAL" clId="{1EE0E3FC-5C1E-414D-A574-927E4708E712}" dt="2023-12-01T14:26:27.112" v="284" actId="14100"/>
          <ac:spMkLst>
            <pc:docMk/>
            <pc:sldMk cId="3337819536" sldId="298"/>
            <ac:spMk id="14" creationId="{12F97A4D-AF52-F5C7-ABD1-8A18F5C9165D}"/>
          </ac:spMkLst>
        </pc:spChg>
        <pc:picChg chg="mod">
          <ac:chgData name="Wendy Woodsford" userId="dd4886fa-f0a0-4f18-8f65-16d3fbb360dd" providerId="ADAL" clId="{1EE0E3FC-5C1E-414D-A574-927E4708E712}" dt="2023-12-01T14:29:33.561" v="349" actId="14100"/>
          <ac:picMkLst>
            <pc:docMk/>
            <pc:sldMk cId="3337819536" sldId="298"/>
            <ac:picMk id="9" creationId="{DD3E375E-D21C-4660-2204-3C8059A1C3F4}"/>
          </ac:picMkLst>
        </pc:picChg>
      </pc:sldChg>
      <pc:sldChg chg="modSp mod">
        <pc:chgData name="Wendy Woodsford" userId="dd4886fa-f0a0-4f18-8f65-16d3fbb360dd" providerId="ADAL" clId="{1EE0E3FC-5C1E-414D-A574-927E4708E712}" dt="2023-12-01T14:31:16.679" v="353" actId="14100"/>
        <pc:sldMkLst>
          <pc:docMk/>
          <pc:sldMk cId="4203291658" sldId="299"/>
        </pc:sldMkLst>
        <pc:spChg chg="mod">
          <ac:chgData name="Wendy Woodsford" userId="dd4886fa-f0a0-4f18-8f65-16d3fbb360dd" providerId="ADAL" clId="{1EE0E3FC-5C1E-414D-A574-927E4708E712}" dt="2023-12-01T14:31:07.805" v="351" actId="1036"/>
          <ac:spMkLst>
            <pc:docMk/>
            <pc:sldMk cId="4203291658" sldId="299"/>
            <ac:spMk id="12" creationId="{2A95FAAC-1653-46C7-E0FB-AD7C12E8D9E6}"/>
          </ac:spMkLst>
        </pc:spChg>
        <pc:spChg chg="mod">
          <ac:chgData name="Wendy Woodsford" userId="dd4886fa-f0a0-4f18-8f65-16d3fbb360dd" providerId="ADAL" clId="{1EE0E3FC-5C1E-414D-A574-927E4708E712}" dt="2023-12-01T14:31:16.679" v="353" actId="14100"/>
          <ac:spMkLst>
            <pc:docMk/>
            <pc:sldMk cId="4203291658" sldId="299"/>
            <ac:spMk id="16" creationId="{1B29E3ED-1EAD-23A8-40A3-8067C7D35099}"/>
          </ac:spMkLst>
        </pc:spChg>
        <pc:picChg chg="mod">
          <ac:chgData name="Wendy Woodsford" userId="dd4886fa-f0a0-4f18-8f65-16d3fbb360dd" providerId="ADAL" clId="{1EE0E3FC-5C1E-414D-A574-927E4708E712}" dt="2023-12-01T14:31:13.263" v="352" actId="1076"/>
          <ac:picMkLst>
            <pc:docMk/>
            <pc:sldMk cId="4203291658" sldId="299"/>
            <ac:picMk id="14" creationId="{AB58FD1F-600A-8280-2757-F0AA47F67688}"/>
          </ac:picMkLst>
        </pc:picChg>
      </pc:sldChg>
      <pc:sldChg chg="modSp mod">
        <pc:chgData name="Wendy Woodsford" userId="dd4886fa-f0a0-4f18-8f65-16d3fbb360dd" providerId="ADAL" clId="{1EE0E3FC-5C1E-414D-A574-927E4708E712}" dt="2023-12-01T14:35:13.047" v="496" actId="1076"/>
        <pc:sldMkLst>
          <pc:docMk/>
          <pc:sldMk cId="3167161450" sldId="300"/>
        </pc:sldMkLst>
        <pc:spChg chg="mod">
          <ac:chgData name="Wendy Woodsford" userId="dd4886fa-f0a0-4f18-8f65-16d3fbb360dd" providerId="ADAL" clId="{1EE0E3FC-5C1E-414D-A574-927E4708E712}" dt="2023-12-01T14:35:06.588" v="495" actId="1076"/>
          <ac:spMkLst>
            <pc:docMk/>
            <pc:sldMk cId="3167161450" sldId="300"/>
            <ac:spMk id="5" creationId="{5942FA05-32CF-E12F-7D17-91C90D03B0B7}"/>
          </ac:spMkLst>
        </pc:spChg>
        <pc:spChg chg="mod">
          <ac:chgData name="Wendy Woodsford" userId="dd4886fa-f0a0-4f18-8f65-16d3fbb360dd" providerId="ADAL" clId="{1EE0E3FC-5C1E-414D-A574-927E4708E712}" dt="2023-12-01T14:35:13.047" v="496" actId="1076"/>
          <ac:spMkLst>
            <pc:docMk/>
            <pc:sldMk cId="3167161450" sldId="300"/>
            <ac:spMk id="6" creationId="{5AAD97AD-B636-7C9B-9DB3-B608D94DB76A}"/>
          </ac:spMkLst>
        </pc:spChg>
      </pc:sldChg>
    </pc:docChg>
  </pc:docChgLst>
  <pc:docChgLst>
    <pc:chgData name="Paula Montero" userId="S::paula.montero@pstt.org.uk::9c82981b-9b26-4f56-a06f-e948bb469f68" providerId="AD" clId="Web-{71F91682-71EF-DB4B-D900-1FF633E5698D}"/>
    <pc:docChg chg="modSld">
      <pc:chgData name="Paula Montero" userId="S::paula.montero@pstt.org.uk::9c82981b-9b26-4f56-a06f-e948bb469f68" providerId="AD" clId="Web-{71F91682-71EF-DB4B-D900-1FF633E5698D}" dt="2023-11-28T14:52:58.034" v="27"/>
      <pc:docMkLst>
        <pc:docMk/>
      </pc:docMkLst>
      <pc:sldChg chg="modNotes">
        <pc:chgData name="Paula Montero" userId="S::paula.montero@pstt.org.uk::9c82981b-9b26-4f56-a06f-e948bb469f68" providerId="AD" clId="Web-{71F91682-71EF-DB4B-D900-1FF633E5698D}" dt="2023-11-28T14:52:17.861" v="20"/>
        <pc:sldMkLst>
          <pc:docMk/>
          <pc:sldMk cId="2457490618" sldId="260"/>
        </pc:sldMkLst>
      </pc:sldChg>
      <pc:sldChg chg="modNotes">
        <pc:chgData name="Paula Montero" userId="S::paula.montero@pstt.org.uk::9c82981b-9b26-4f56-a06f-e948bb469f68" providerId="AD" clId="Web-{71F91682-71EF-DB4B-D900-1FF633E5698D}" dt="2023-11-28T14:51:17.327" v="9"/>
        <pc:sldMkLst>
          <pc:docMk/>
          <pc:sldMk cId="4189063432" sldId="281"/>
        </pc:sldMkLst>
      </pc:sldChg>
      <pc:sldChg chg="modNotes">
        <pc:chgData name="Paula Montero" userId="S::paula.montero@pstt.org.uk::9c82981b-9b26-4f56-a06f-e948bb469f68" providerId="AD" clId="Web-{71F91682-71EF-DB4B-D900-1FF633E5698D}" dt="2023-11-28T14:51:08.343" v="7"/>
        <pc:sldMkLst>
          <pc:docMk/>
          <pc:sldMk cId="3049791214" sldId="282"/>
        </pc:sldMkLst>
      </pc:sldChg>
      <pc:sldChg chg="modNotes">
        <pc:chgData name="Paula Montero" userId="S::paula.montero@pstt.org.uk::9c82981b-9b26-4f56-a06f-e948bb469f68" providerId="AD" clId="Web-{71F91682-71EF-DB4B-D900-1FF633E5698D}" dt="2023-11-28T14:50:38.341" v="3"/>
        <pc:sldMkLst>
          <pc:docMk/>
          <pc:sldMk cId="3420624623" sldId="290"/>
        </pc:sldMkLst>
      </pc:sldChg>
      <pc:sldChg chg="modNotes">
        <pc:chgData name="Paula Montero" userId="S::paula.montero@pstt.org.uk::9c82981b-9b26-4f56-a06f-e948bb469f68" providerId="AD" clId="Web-{71F91682-71EF-DB4B-D900-1FF633E5698D}" dt="2023-11-28T14:50:20.263" v="1"/>
        <pc:sldMkLst>
          <pc:docMk/>
          <pc:sldMk cId="1501814866" sldId="292"/>
        </pc:sldMkLst>
      </pc:sldChg>
      <pc:sldChg chg="modNotes">
        <pc:chgData name="Paula Montero" userId="S::paula.montero@pstt.org.uk::9c82981b-9b26-4f56-a06f-e948bb469f68" providerId="AD" clId="Web-{71F91682-71EF-DB4B-D900-1FF633E5698D}" dt="2023-11-28T14:51:20.093" v="11"/>
        <pc:sldMkLst>
          <pc:docMk/>
          <pc:sldMk cId="3951749226" sldId="294"/>
        </pc:sldMkLst>
      </pc:sldChg>
      <pc:sldChg chg="modNotes">
        <pc:chgData name="Paula Montero" userId="S::paula.montero@pstt.org.uk::9c82981b-9b26-4f56-a06f-e948bb469f68" providerId="AD" clId="Web-{71F91682-71EF-DB4B-D900-1FF633E5698D}" dt="2023-11-28T14:51:31.500" v="13"/>
        <pc:sldMkLst>
          <pc:docMk/>
          <pc:sldMk cId="1516957905" sldId="295"/>
        </pc:sldMkLst>
      </pc:sldChg>
      <pc:sldChg chg="modNotes">
        <pc:chgData name="Paula Montero" userId="S::paula.montero@pstt.org.uk::9c82981b-9b26-4f56-a06f-e948bb469f68" providerId="AD" clId="Web-{71F91682-71EF-DB4B-D900-1FF633E5698D}" dt="2023-11-28T14:52:31.955" v="23"/>
        <pc:sldMkLst>
          <pc:docMk/>
          <pc:sldMk cId="3779779670" sldId="296"/>
        </pc:sldMkLst>
      </pc:sldChg>
      <pc:sldChg chg="modNotes">
        <pc:chgData name="Paula Montero" userId="S::paula.montero@pstt.org.uk::9c82981b-9b26-4f56-a06f-e948bb469f68" providerId="AD" clId="Web-{71F91682-71EF-DB4B-D900-1FF633E5698D}" dt="2023-11-28T14:52:36.393" v="25"/>
        <pc:sldMkLst>
          <pc:docMk/>
          <pc:sldMk cId="2370266412" sldId="297"/>
        </pc:sldMkLst>
      </pc:sldChg>
      <pc:sldChg chg="modNotes">
        <pc:chgData name="Paula Montero" userId="S::paula.montero@pstt.org.uk::9c82981b-9b26-4f56-a06f-e948bb469f68" providerId="AD" clId="Web-{71F91682-71EF-DB4B-D900-1FF633E5698D}" dt="2023-11-28T14:52:58.034" v="27"/>
        <pc:sldMkLst>
          <pc:docMk/>
          <pc:sldMk cId="4203291658" sldId="299"/>
        </pc:sldMkLst>
      </pc:sldChg>
    </pc:docChg>
  </pc:docChgLst>
  <pc:docChgLst>
    <pc:chgData name="Paula Montero" userId="S::paula.montero@pstt.org.uk::9c82981b-9b26-4f56-a06f-e948bb469f68" providerId="AD" clId="Web-{646792F9-8E00-012E-40CD-576FFAA30A09}"/>
    <pc:docChg chg="addSld delSld modSld sldOrd addMainMaster">
      <pc:chgData name="Paula Montero" userId="S::paula.montero@pstt.org.uk::9c82981b-9b26-4f56-a06f-e948bb469f68" providerId="AD" clId="Web-{646792F9-8E00-012E-40CD-576FFAA30A09}" dt="2023-11-24T16:03:39.628" v="721"/>
      <pc:docMkLst>
        <pc:docMk/>
      </pc:docMkLst>
      <pc:sldChg chg="del ord">
        <pc:chgData name="Paula Montero" userId="S::paula.montero@pstt.org.uk::9c82981b-9b26-4f56-a06f-e948bb469f68" providerId="AD" clId="Web-{646792F9-8E00-012E-40CD-576FFAA30A09}" dt="2023-11-24T12:59:48.664" v="55"/>
        <pc:sldMkLst>
          <pc:docMk/>
          <pc:sldMk cId="0" sldId="256"/>
        </pc:sldMkLst>
      </pc:sldChg>
      <pc:sldChg chg="del">
        <pc:chgData name="Paula Montero" userId="S::paula.montero@pstt.org.uk::9c82981b-9b26-4f56-a06f-e948bb469f68" providerId="AD" clId="Web-{646792F9-8E00-012E-40CD-576FFAA30A09}" dt="2023-11-24T14:16:01.253" v="283"/>
        <pc:sldMkLst>
          <pc:docMk/>
          <pc:sldMk cId="4121939817" sldId="257"/>
        </pc:sldMkLst>
      </pc:sldChg>
      <pc:sldChg chg="del">
        <pc:chgData name="Paula Montero" userId="S::paula.montero@pstt.org.uk::9c82981b-9b26-4f56-a06f-e948bb469f68" providerId="AD" clId="Web-{646792F9-8E00-012E-40CD-576FFAA30A09}" dt="2023-11-24T14:18:28.509" v="313"/>
        <pc:sldMkLst>
          <pc:docMk/>
          <pc:sldMk cId="2511030441" sldId="258"/>
        </pc:sldMkLst>
      </pc:sldChg>
      <pc:sldChg chg="del">
        <pc:chgData name="Paula Montero" userId="S::paula.montero@pstt.org.uk::9c82981b-9b26-4f56-a06f-e948bb469f68" providerId="AD" clId="Web-{646792F9-8E00-012E-40CD-576FFAA30A09}" dt="2023-11-24T14:41:34.014" v="342"/>
        <pc:sldMkLst>
          <pc:docMk/>
          <pc:sldMk cId="3833598956" sldId="259"/>
        </pc:sldMkLst>
      </pc:sldChg>
      <pc:sldChg chg="addSp delSp modSp add del">
        <pc:chgData name="Paula Montero" userId="S::paula.montero@pstt.org.uk::9c82981b-9b26-4f56-a06f-e948bb469f68" providerId="AD" clId="Web-{646792F9-8E00-012E-40CD-576FFAA30A09}" dt="2023-11-24T15:17:09.718" v="515" actId="1076"/>
        <pc:sldMkLst>
          <pc:docMk/>
          <pc:sldMk cId="2457490618" sldId="260"/>
        </pc:sldMkLst>
        <pc:spChg chg="del">
          <ac:chgData name="Paula Montero" userId="S::paula.montero@pstt.org.uk::9c82981b-9b26-4f56-a06f-e948bb469f68" providerId="AD" clId="Web-{646792F9-8E00-012E-40CD-576FFAA30A09}" dt="2023-11-24T14:43:10.833" v="344"/>
          <ac:spMkLst>
            <pc:docMk/>
            <pc:sldMk cId="2457490618" sldId="260"/>
            <ac:spMk id="3" creationId="{75FCC76E-60E0-4C09-BBBF-BF230CE11602}"/>
          </ac:spMkLst>
        </pc:spChg>
        <pc:spChg chg="del">
          <ac:chgData name="Paula Montero" userId="S::paula.montero@pstt.org.uk::9c82981b-9b26-4f56-a06f-e948bb469f68" providerId="AD" clId="Web-{646792F9-8E00-012E-40CD-576FFAA30A09}" dt="2023-11-24T14:43:15.427" v="347"/>
          <ac:spMkLst>
            <pc:docMk/>
            <pc:sldMk cId="2457490618" sldId="260"/>
            <ac:spMk id="5" creationId="{4AAB7565-3348-4D27-B341-6BE100372698}"/>
          </ac:spMkLst>
        </pc:spChg>
        <pc:spChg chg="mod">
          <ac:chgData name="Paula Montero" userId="S::paula.montero@pstt.org.uk::9c82981b-9b26-4f56-a06f-e948bb469f68" providerId="AD" clId="Web-{646792F9-8E00-012E-40CD-576FFAA30A09}" dt="2023-11-24T15:03:43.174" v="460" actId="14100"/>
          <ac:spMkLst>
            <pc:docMk/>
            <pc:sldMk cId="2457490618" sldId="260"/>
            <ac:spMk id="7" creationId="{DD89CAB2-35E6-4495-B69C-E4B815DD3A0D}"/>
          </ac:spMkLst>
        </pc:spChg>
        <pc:spChg chg="del">
          <ac:chgData name="Paula Montero" userId="S::paula.montero@pstt.org.uk::9c82981b-9b26-4f56-a06f-e948bb469f68" providerId="AD" clId="Web-{646792F9-8E00-012E-40CD-576FFAA30A09}" dt="2023-11-24T14:43:22.053" v="349"/>
          <ac:spMkLst>
            <pc:docMk/>
            <pc:sldMk cId="2457490618" sldId="260"/>
            <ac:spMk id="9" creationId="{8DD9F5B0-320F-8414-039D-713EB2DFE03D}"/>
          </ac:spMkLst>
        </pc:spChg>
        <pc:spChg chg="del">
          <ac:chgData name="Paula Montero" userId="S::paula.montero@pstt.org.uk::9c82981b-9b26-4f56-a06f-e948bb469f68" providerId="AD" clId="Web-{646792F9-8E00-012E-40CD-576FFAA30A09}" dt="2023-11-24T14:43:22.850" v="350"/>
          <ac:spMkLst>
            <pc:docMk/>
            <pc:sldMk cId="2457490618" sldId="260"/>
            <ac:spMk id="10" creationId="{412A7A11-DAA0-3BAE-9281-D06E3C3B0707}"/>
          </ac:spMkLst>
        </pc:spChg>
        <pc:spChg chg="del">
          <ac:chgData name="Paula Montero" userId="S::paula.montero@pstt.org.uk::9c82981b-9b26-4f56-a06f-e948bb469f68" providerId="AD" clId="Web-{646792F9-8E00-012E-40CD-576FFAA30A09}" dt="2023-11-24T14:55:42.795" v="430"/>
          <ac:spMkLst>
            <pc:docMk/>
            <pc:sldMk cId="2457490618" sldId="260"/>
            <ac:spMk id="11" creationId="{E2522BC1-7183-0D5E-1034-966656AC3863}"/>
          </ac:spMkLst>
        </pc:spChg>
        <pc:spChg chg="del">
          <ac:chgData name="Paula Montero" userId="S::paula.montero@pstt.org.uk::9c82981b-9b26-4f56-a06f-e948bb469f68" providerId="AD" clId="Web-{646792F9-8E00-012E-40CD-576FFAA30A09}" dt="2023-11-24T14:43:19.334" v="348"/>
          <ac:spMkLst>
            <pc:docMk/>
            <pc:sldMk cId="2457490618" sldId="260"/>
            <ac:spMk id="21" creationId="{92BD85D0-8B3E-86EB-0F00-05CE025F12AE}"/>
          </ac:spMkLst>
        </pc:spChg>
        <pc:spChg chg="add mod">
          <ac:chgData name="Paula Montero" userId="S::paula.montero@pstt.org.uk::9c82981b-9b26-4f56-a06f-e948bb469f68" providerId="AD" clId="Web-{646792F9-8E00-012E-40CD-576FFAA30A09}" dt="2023-11-24T15:17:09.718" v="515" actId="1076"/>
          <ac:spMkLst>
            <pc:docMk/>
            <pc:sldMk cId="2457490618" sldId="260"/>
            <ac:spMk id="24" creationId="{75540D39-6D10-A633-1103-730DA5C2FD5B}"/>
          </ac:spMkLst>
        </pc:spChg>
        <pc:spChg chg="add del mod">
          <ac:chgData name="Paula Montero" userId="S::paula.montero@pstt.org.uk::9c82981b-9b26-4f56-a06f-e948bb469f68" providerId="AD" clId="Web-{646792F9-8E00-012E-40CD-576FFAA30A09}" dt="2023-11-24T15:16:29.840" v="508"/>
          <ac:spMkLst>
            <pc:docMk/>
            <pc:sldMk cId="2457490618" sldId="260"/>
            <ac:spMk id="26" creationId="{E6719327-FE77-9F1D-79FC-FEC754A36C43}"/>
          </ac:spMkLst>
        </pc:spChg>
        <pc:spChg chg="add del mod">
          <ac:chgData name="Paula Montero" userId="S::paula.montero@pstt.org.uk::9c82981b-9b26-4f56-a06f-e948bb469f68" providerId="AD" clId="Web-{646792F9-8E00-012E-40CD-576FFAA30A09}" dt="2023-11-24T15:17:00.577" v="514"/>
          <ac:spMkLst>
            <pc:docMk/>
            <pc:sldMk cId="2457490618" sldId="260"/>
            <ac:spMk id="27" creationId="{8AC5D5A1-5CD9-7CC9-16A1-E31A642768E4}"/>
          </ac:spMkLst>
        </pc:spChg>
        <pc:graphicFrameChg chg="add mod modGraphic">
          <ac:chgData name="Paula Montero" userId="S::paula.montero@pstt.org.uk::9c82981b-9b26-4f56-a06f-e948bb469f68" providerId="AD" clId="Web-{646792F9-8E00-012E-40CD-576FFAA30A09}" dt="2023-11-24T15:03:30.376" v="458" actId="1076"/>
          <ac:graphicFrameMkLst>
            <pc:docMk/>
            <pc:sldMk cId="2457490618" sldId="260"/>
            <ac:graphicFrameMk id="12" creationId="{4D03CF8E-30A7-5363-9C64-172913203638}"/>
          </ac:graphicFrameMkLst>
        </pc:graphicFrameChg>
        <pc:picChg chg="del">
          <ac:chgData name="Paula Montero" userId="S::paula.montero@pstt.org.uk::9c82981b-9b26-4f56-a06f-e948bb469f68" providerId="AD" clId="Web-{646792F9-8E00-012E-40CD-576FFAA30A09}" dt="2023-11-24T14:43:11.630" v="345"/>
          <ac:picMkLst>
            <pc:docMk/>
            <pc:sldMk cId="2457490618" sldId="260"/>
            <ac:picMk id="4" creationId="{AA1386C7-AE23-4807-BEFF-B1E7D545CCE6}"/>
          </ac:picMkLst>
        </pc:picChg>
        <pc:picChg chg="del">
          <ac:chgData name="Paula Montero" userId="S::paula.montero@pstt.org.uk::9c82981b-9b26-4f56-a06f-e948bb469f68" providerId="AD" clId="Web-{646792F9-8E00-012E-40CD-576FFAA30A09}" dt="2023-11-24T14:43:13.802" v="346"/>
          <ac:picMkLst>
            <pc:docMk/>
            <pc:sldMk cId="2457490618" sldId="260"/>
            <ac:picMk id="6" creationId="{4475C241-B414-4705-85A9-93EF3F9E7E3D}"/>
          </ac:picMkLst>
        </pc:picChg>
        <pc:picChg chg="add mod">
          <ac:chgData name="Paula Montero" userId="S::paula.montero@pstt.org.uk::9c82981b-9b26-4f56-a06f-e948bb469f68" providerId="AD" clId="Web-{646792F9-8E00-012E-40CD-576FFAA30A09}" dt="2023-11-24T15:12:42.386" v="479" actId="14100"/>
          <ac:picMkLst>
            <pc:docMk/>
            <pc:sldMk cId="2457490618" sldId="260"/>
            <ac:picMk id="13" creationId="{EBD2DCC5-9F87-6B0F-369D-26DDE0EC7D06}"/>
          </ac:picMkLst>
        </pc:picChg>
        <pc:picChg chg="del">
          <ac:chgData name="Paula Montero" userId="S::paula.montero@pstt.org.uk::9c82981b-9b26-4f56-a06f-e948bb469f68" providerId="AD" clId="Web-{646792F9-8E00-012E-40CD-576FFAA30A09}" dt="2023-11-24T14:55:25.028" v="428"/>
          <ac:picMkLst>
            <pc:docMk/>
            <pc:sldMk cId="2457490618" sldId="260"/>
            <ac:picMk id="14" creationId="{76E05E06-4922-100A-EE48-6CBD5C143A78}"/>
          </ac:picMkLst>
        </pc:picChg>
        <pc:picChg chg="add mod">
          <ac:chgData name="Paula Montero" userId="S::paula.montero@pstt.org.uk::9c82981b-9b26-4f56-a06f-e948bb469f68" providerId="AD" clId="Web-{646792F9-8E00-012E-40CD-576FFAA30A09}" dt="2023-11-24T15:12:56.902" v="481" actId="1076"/>
          <ac:picMkLst>
            <pc:docMk/>
            <pc:sldMk cId="2457490618" sldId="260"/>
            <ac:picMk id="15" creationId="{855B7F88-637A-3B7B-23B6-1868ACA62296}"/>
          </ac:picMkLst>
        </pc:picChg>
        <pc:picChg chg="add mod">
          <ac:chgData name="Paula Montero" userId="S::paula.montero@pstt.org.uk::9c82981b-9b26-4f56-a06f-e948bb469f68" providerId="AD" clId="Web-{646792F9-8E00-012E-40CD-576FFAA30A09}" dt="2023-11-24T15:13:18.232" v="483" actId="1076"/>
          <ac:picMkLst>
            <pc:docMk/>
            <pc:sldMk cId="2457490618" sldId="260"/>
            <ac:picMk id="16" creationId="{CA6F3042-12CC-C56A-450A-6FA714482B1E}"/>
          </ac:picMkLst>
        </pc:picChg>
        <pc:picChg chg="add mod">
          <ac:chgData name="Paula Montero" userId="S::paula.montero@pstt.org.uk::9c82981b-9b26-4f56-a06f-e948bb469f68" providerId="AD" clId="Web-{646792F9-8E00-012E-40CD-576FFAA30A09}" dt="2023-11-24T15:13:27.592" v="485" actId="1076"/>
          <ac:picMkLst>
            <pc:docMk/>
            <pc:sldMk cId="2457490618" sldId="260"/>
            <ac:picMk id="17" creationId="{C11E5E1D-2604-0596-B25C-41B61AE93596}"/>
          </ac:picMkLst>
        </pc:picChg>
        <pc:picChg chg="add mod">
          <ac:chgData name="Paula Montero" userId="S::paula.montero@pstt.org.uk::9c82981b-9b26-4f56-a06f-e948bb469f68" providerId="AD" clId="Web-{646792F9-8E00-012E-40CD-576FFAA30A09}" dt="2023-11-24T15:14:17.627" v="489" actId="1076"/>
          <ac:picMkLst>
            <pc:docMk/>
            <pc:sldMk cId="2457490618" sldId="260"/>
            <ac:picMk id="18" creationId="{E3D41847-EC65-BC67-81E3-850ADEDB1042}"/>
          </ac:picMkLst>
        </pc:picChg>
        <pc:picChg chg="add mod">
          <ac:chgData name="Paula Montero" userId="S::paula.montero@pstt.org.uk::9c82981b-9b26-4f56-a06f-e948bb469f68" providerId="AD" clId="Web-{646792F9-8E00-012E-40CD-576FFAA30A09}" dt="2023-11-24T15:14:54.708" v="495" actId="1076"/>
          <ac:picMkLst>
            <pc:docMk/>
            <pc:sldMk cId="2457490618" sldId="260"/>
            <ac:picMk id="19" creationId="{D003F758-0B69-0056-19CD-49A64F4FAC61}"/>
          </ac:picMkLst>
        </pc:picChg>
        <pc:picChg chg="add mod">
          <ac:chgData name="Paula Montero" userId="S::paula.montero@pstt.org.uk::9c82981b-9b26-4f56-a06f-e948bb469f68" providerId="AD" clId="Web-{646792F9-8E00-012E-40CD-576FFAA30A09}" dt="2023-11-24T15:15:09.459" v="498" actId="1076"/>
          <ac:picMkLst>
            <pc:docMk/>
            <pc:sldMk cId="2457490618" sldId="260"/>
            <ac:picMk id="20" creationId="{930FF48F-BD59-F6D4-0768-B3EE55181C34}"/>
          </ac:picMkLst>
        </pc:picChg>
        <pc:picChg chg="add mod">
          <ac:chgData name="Paula Montero" userId="S::paula.montero@pstt.org.uk::9c82981b-9b26-4f56-a06f-e948bb469f68" providerId="AD" clId="Web-{646792F9-8E00-012E-40CD-576FFAA30A09}" dt="2023-11-24T15:15:42.743" v="503" actId="1076"/>
          <ac:picMkLst>
            <pc:docMk/>
            <pc:sldMk cId="2457490618" sldId="260"/>
            <ac:picMk id="22" creationId="{AC5D56F3-AEF8-EFED-E788-2C48ACF6C695}"/>
          </ac:picMkLst>
        </pc:picChg>
      </pc:sldChg>
      <pc:sldChg chg="modSp del ord">
        <pc:chgData name="Paula Montero" userId="S::paula.montero@pstt.org.uk::9c82981b-9b26-4f56-a06f-e948bb469f68" providerId="AD" clId="Web-{646792F9-8E00-012E-40CD-576FFAA30A09}" dt="2023-11-24T15:46:31.160" v="593"/>
        <pc:sldMkLst>
          <pc:docMk/>
          <pc:sldMk cId="530489798" sldId="261"/>
        </pc:sldMkLst>
        <pc:spChg chg="mod">
          <ac:chgData name="Paula Montero" userId="S::paula.montero@pstt.org.uk::9c82981b-9b26-4f56-a06f-e948bb469f68" providerId="AD" clId="Web-{646792F9-8E00-012E-40CD-576FFAA30A09}" dt="2023-11-24T15:21:02.438" v="540" actId="1076"/>
          <ac:spMkLst>
            <pc:docMk/>
            <pc:sldMk cId="530489798" sldId="261"/>
            <ac:spMk id="22" creationId="{3810202C-C4B1-47FF-AC5C-AFFA2EBE8B51}"/>
          </ac:spMkLst>
        </pc:spChg>
      </pc:sldChg>
      <pc:sldChg chg="del">
        <pc:chgData name="Paula Montero" userId="S::paula.montero@pstt.org.uk::9c82981b-9b26-4f56-a06f-e948bb469f68" providerId="AD" clId="Web-{646792F9-8E00-012E-40CD-576FFAA30A09}" dt="2023-11-24T15:51:15.228" v="623"/>
        <pc:sldMkLst>
          <pc:docMk/>
          <pc:sldMk cId="1864309039" sldId="262"/>
        </pc:sldMkLst>
      </pc:sldChg>
      <pc:sldChg chg="del">
        <pc:chgData name="Paula Montero" userId="S::paula.montero@pstt.org.uk::9c82981b-9b26-4f56-a06f-e948bb469f68" providerId="AD" clId="Web-{646792F9-8E00-012E-40CD-576FFAA30A09}" dt="2023-11-24T15:53:56.148" v="646"/>
        <pc:sldMkLst>
          <pc:docMk/>
          <pc:sldMk cId="3098103686" sldId="263"/>
        </pc:sldMkLst>
      </pc:sldChg>
      <pc:sldChg chg="del">
        <pc:chgData name="Paula Montero" userId="S::paula.montero@pstt.org.uk::9c82981b-9b26-4f56-a06f-e948bb469f68" providerId="AD" clId="Web-{646792F9-8E00-012E-40CD-576FFAA30A09}" dt="2023-11-24T16:03:14.782" v="716"/>
        <pc:sldMkLst>
          <pc:docMk/>
          <pc:sldMk cId="199569961" sldId="264"/>
        </pc:sldMkLst>
      </pc:sldChg>
      <pc:sldChg chg="del">
        <pc:chgData name="Paula Montero" userId="S::paula.montero@pstt.org.uk::9c82981b-9b26-4f56-a06f-e948bb469f68" providerId="AD" clId="Web-{646792F9-8E00-012E-40CD-576FFAA30A09}" dt="2023-11-24T16:03:17.126" v="717"/>
        <pc:sldMkLst>
          <pc:docMk/>
          <pc:sldMk cId="780145735" sldId="265"/>
        </pc:sldMkLst>
      </pc:sldChg>
      <pc:sldChg chg="del">
        <pc:chgData name="Paula Montero" userId="S::paula.montero@pstt.org.uk::9c82981b-9b26-4f56-a06f-e948bb469f68" providerId="AD" clId="Web-{646792F9-8E00-012E-40CD-576FFAA30A09}" dt="2023-11-24T14:12:34.933" v="252"/>
        <pc:sldMkLst>
          <pc:docMk/>
          <pc:sldMk cId="3068028913" sldId="267"/>
        </pc:sldMkLst>
      </pc:sldChg>
      <pc:sldChg chg="del">
        <pc:chgData name="Paula Montero" userId="S::paula.montero@pstt.org.uk::9c82981b-9b26-4f56-a06f-e948bb469f68" providerId="AD" clId="Web-{646792F9-8E00-012E-40CD-576FFAA30A09}" dt="2023-11-24T16:03:35.409" v="720"/>
        <pc:sldMkLst>
          <pc:docMk/>
          <pc:sldMk cId="1125326587" sldId="279"/>
        </pc:sldMkLst>
      </pc:sldChg>
      <pc:sldChg chg="ord">
        <pc:chgData name="Paula Montero" userId="S::paula.montero@pstt.org.uk::9c82981b-9b26-4f56-a06f-e948bb469f68" providerId="AD" clId="Web-{646792F9-8E00-012E-40CD-576FFAA30A09}" dt="2023-11-24T16:03:39.628" v="721"/>
        <pc:sldMkLst>
          <pc:docMk/>
          <pc:sldMk cId="124576855" sldId="280"/>
        </pc:sldMkLst>
      </pc:sldChg>
      <pc:sldChg chg="addSp delSp modSp add ord">
        <pc:chgData name="Paula Montero" userId="S::paula.montero@pstt.org.uk::9c82981b-9b26-4f56-a06f-e948bb469f68" providerId="AD" clId="Web-{646792F9-8E00-012E-40CD-576FFAA30A09}" dt="2023-11-24T14:16:19.067" v="285"/>
        <pc:sldMkLst>
          <pc:docMk/>
          <pc:sldMk cId="4189063432" sldId="281"/>
        </pc:sldMkLst>
        <pc:spChg chg="del">
          <ac:chgData name="Paula Montero" userId="S::paula.montero@pstt.org.uk::9c82981b-9b26-4f56-a06f-e948bb469f68" providerId="AD" clId="Web-{646792F9-8E00-012E-40CD-576FFAA30A09}" dt="2023-11-24T14:12:46.871" v="256"/>
          <ac:spMkLst>
            <pc:docMk/>
            <pc:sldMk cId="4189063432" sldId="281"/>
            <ac:spMk id="4" creationId="{ECDF4359-B33C-5DDB-CA09-CD908F864B60}"/>
          </ac:spMkLst>
        </pc:spChg>
        <pc:spChg chg="add mod">
          <ac:chgData name="Paula Montero" userId="S::paula.montero@pstt.org.uk::9c82981b-9b26-4f56-a06f-e948bb469f68" providerId="AD" clId="Web-{646792F9-8E00-012E-40CD-576FFAA30A09}" dt="2023-11-24T14:13:05.325" v="260" actId="1076"/>
          <ac:spMkLst>
            <pc:docMk/>
            <pc:sldMk cId="4189063432" sldId="281"/>
            <ac:spMk id="5" creationId="{B486F6DE-0C0C-B248-AA35-E40A59D9E8BE}"/>
          </ac:spMkLst>
        </pc:spChg>
        <pc:spChg chg="del">
          <ac:chgData name="Paula Montero" userId="S::paula.montero@pstt.org.uk::9c82981b-9b26-4f56-a06f-e948bb469f68" providerId="AD" clId="Web-{646792F9-8E00-012E-40CD-576FFAA30A09}" dt="2023-11-24T14:12:48.777" v="257"/>
          <ac:spMkLst>
            <pc:docMk/>
            <pc:sldMk cId="4189063432" sldId="281"/>
            <ac:spMk id="6" creationId="{E323CDE7-79B8-A162-D95E-E3D3B1400461}"/>
          </ac:spMkLst>
        </pc:spChg>
        <pc:spChg chg="del mod">
          <ac:chgData name="Paula Montero" userId="S::paula.montero@pstt.org.uk::9c82981b-9b26-4f56-a06f-e948bb469f68" providerId="AD" clId="Web-{646792F9-8E00-012E-40CD-576FFAA30A09}" dt="2023-11-24T14:12:44.246" v="254"/>
          <ac:spMkLst>
            <pc:docMk/>
            <pc:sldMk cId="4189063432" sldId="281"/>
            <ac:spMk id="8" creationId="{63D90B8F-FFF7-4B1C-B392-602A4739BCC4}"/>
          </ac:spMkLst>
        </pc:spChg>
        <pc:spChg chg="del">
          <ac:chgData name="Paula Montero" userId="S::paula.montero@pstt.org.uk::9c82981b-9b26-4f56-a06f-e948bb469f68" providerId="AD" clId="Web-{646792F9-8E00-012E-40CD-576FFAA30A09}" dt="2023-11-24T14:12:50.027" v="258"/>
          <ac:spMkLst>
            <pc:docMk/>
            <pc:sldMk cId="4189063432" sldId="281"/>
            <ac:spMk id="10" creationId="{CCB96517-469E-4F58-9D62-E580F69CD1B1}"/>
          </ac:spMkLst>
        </pc:spChg>
        <pc:spChg chg="del">
          <ac:chgData name="Paula Montero" userId="S::paula.montero@pstt.org.uk::9c82981b-9b26-4f56-a06f-e948bb469f68" providerId="AD" clId="Web-{646792F9-8E00-012E-40CD-576FFAA30A09}" dt="2023-11-24T14:14:01.624" v="266"/>
          <ac:spMkLst>
            <pc:docMk/>
            <pc:sldMk cId="4189063432" sldId="281"/>
            <ac:spMk id="11" creationId="{4B840D22-33AC-B87E-5F62-0E53CAE90BAA}"/>
          </ac:spMkLst>
        </pc:spChg>
        <pc:spChg chg="add mod">
          <ac:chgData name="Paula Montero" userId="S::paula.montero@pstt.org.uk::9c82981b-9b26-4f56-a06f-e948bb469f68" providerId="AD" clId="Web-{646792F9-8E00-012E-40CD-576FFAA30A09}" dt="2023-11-24T14:15:44.159" v="282" actId="1076"/>
          <ac:spMkLst>
            <pc:docMk/>
            <pc:sldMk cId="4189063432" sldId="281"/>
            <ac:spMk id="14" creationId="{FC3CCC3B-14AF-3BFE-0A39-ABDFA894598D}"/>
          </ac:spMkLst>
        </pc:spChg>
        <pc:spChg chg="add mod">
          <ac:chgData name="Paula Montero" userId="S::paula.montero@pstt.org.uk::9c82981b-9b26-4f56-a06f-e948bb469f68" providerId="AD" clId="Web-{646792F9-8E00-012E-40CD-576FFAA30A09}" dt="2023-11-24T14:14:35.609" v="270" actId="1076"/>
          <ac:spMkLst>
            <pc:docMk/>
            <pc:sldMk cId="4189063432" sldId="281"/>
            <ac:spMk id="16" creationId="{A909A65E-3C8D-BC93-77EA-7AEF755F0375}"/>
          </ac:spMkLst>
        </pc:spChg>
        <pc:spChg chg="add del">
          <ac:chgData name="Paula Montero" userId="S::paula.montero@pstt.org.uk::9c82981b-9b26-4f56-a06f-e948bb469f68" providerId="AD" clId="Web-{646792F9-8E00-012E-40CD-576FFAA30A09}" dt="2023-11-24T14:16:19.067" v="285"/>
          <ac:spMkLst>
            <pc:docMk/>
            <pc:sldMk cId="4189063432" sldId="281"/>
            <ac:spMk id="17" creationId="{5DFD0ED2-86D5-8502-5637-7835C053345B}"/>
          </ac:spMkLst>
        </pc:spChg>
        <pc:picChg chg="del">
          <ac:chgData name="Paula Montero" userId="S::paula.montero@pstt.org.uk::9c82981b-9b26-4f56-a06f-e948bb469f68" providerId="AD" clId="Web-{646792F9-8E00-012E-40CD-576FFAA30A09}" dt="2023-11-24T14:12:44.855" v="255"/>
          <ac:picMkLst>
            <pc:docMk/>
            <pc:sldMk cId="4189063432" sldId="281"/>
            <ac:picMk id="7" creationId="{7BE328D2-FEC3-1FE7-E8EB-AEAFD9F46D1A}"/>
          </ac:picMkLst>
        </pc:picChg>
        <pc:picChg chg="add mod">
          <ac:chgData name="Paula Montero" userId="S::paula.montero@pstt.org.uk::9c82981b-9b26-4f56-a06f-e948bb469f68" providerId="AD" clId="Web-{646792F9-8E00-012E-40CD-576FFAA30A09}" dt="2023-11-24T14:14:13.796" v="269" actId="1076"/>
          <ac:picMkLst>
            <pc:docMk/>
            <pc:sldMk cId="4189063432" sldId="281"/>
            <ac:picMk id="12" creationId="{E5FDA97B-1F93-746D-003C-3C668BB09BC9}"/>
          </ac:picMkLst>
        </pc:picChg>
      </pc:sldChg>
      <pc:sldChg chg="addSp delSp modSp add ord">
        <pc:chgData name="Paula Montero" userId="S::paula.montero@pstt.org.uk::9c82981b-9b26-4f56-a06f-e948bb469f68" providerId="AD" clId="Web-{646792F9-8E00-012E-40CD-576FFAA30A09}" dt="2023-11-24T14:12:13.073" v="251" actId="1076"/>
        <pc:sldMkLst>
          <pc:docMk/>
          <pc:sldMk cId="3049791214" sldId="282"/>
        </pc:sldMkLst>
        <pc:spChg chg="add mod">
          <ac:chgData name="Paula Montero" userId="S::paula.montero@pstt.org.uk::9c82981b-9b26-4f56-a06f-e948bb469f68" providerId="AD" clId="Web-{646792F9-8E00-012E-40CD-576FFAA30A09}" dt="2023-11-24T14:10:52.382" v="242" actId="14100"/>
          <ac:spMkLst>
            <pc:docMk/>
            <pc:sldMk cId="3049791214" sldId="282"/>
            <ac:spMk id="4" creationId="{A9CBD0BB-510A-B87A-B7CA-FEDACA129084}"/>
          </ac:spMkLst>
        </pc:spChg>
        <pc:spChg chg="add mod">
          <ac:chgData name="Paula Montero" userId="S::paula.montero@pstt.org.uk::9c82981b-9b26-4f56-a06f-e948bb469f68" providerId="AD" clId="Web-{646792F9-8E00-012E-40CD-576FFAA30A09}" dt="2023-11-24T14:11:04.523" v="243" actId="1076"/>
          <ac:spMkLst>
            <pc:docMk/>
            <pc:sldMk cId="3049791214" sldId="282"/>
            <ac:spMk id="7" creationId="{C13DE2C8-4133-D4E3-435B-4D7B2C64865B}"/>
          </ac:spMkLst>
        </pc:spChg>
        <pc:spChg chg="add mod">
          <ac:chgData name="Paula Montero" userId="S::paula.montero@pstt.org.uk::9c82981b-9b26-4f56-a06f-e948bb469f68" providerId="AD" clId="Web-{646792F9-8E00-012E-40CD-576FFAA30A09}" dt="2023-11-24T14:12:13.073" v="251" actId="1076"/>
          <ac:spMkLst>
            <pc:docMk/>
            <pc:sldMk cId="3049791214" sldId="282"/>
            <ac:spMk id="10" creationId="{0FADD70A-B21B-9A01-B8E1-214A3BF98875}"/>
          </ac:spMkLst>
        </pc:spChg>
        <pc:spChg chg="add mod">
          <ac:chgData name="Paula Montero" userId="S::paula.montero@pstt.org.uk::9c82981b-9b26-4f56-a06f-e948bb469f68" providerId="AD" clId="Web-{646792F9-8E00-012E-40CD-576FFAA30A09}" dt="2023-11-24T14:12:06.494" v="250" actId="1076"/>
          <ac:spMkLst>
            <pc:docMk/>
            <pc:sldMk cId="3049791214" sldId="282"/>
            <ac:spMk id="12" creationId="{B2048ACB-C0B9-B404-C1B0-64AB8A7233A4}"/>
          </ac:spMkLst>
        </pc:spChg>
        <pc:spChg chg="del mod">
          <ac:chgData name="Paula Montero" userId="S::paula.montero@pstt.org.uk::9c82981b-9b26-4f56-a06f-e948bb469f68" providerId="AD" clId="Web-{646792F9-8E00-012E-40CD-576FFAA30A09}" dt="2023-11-24T14:10:12.130" v="235"/>
          <ac:spMkLst>
            <pc:docMk/>
            <pc:sldMk cId="3049791214" sldId="282"/>
            <ac:spMk id="13" creationId="{D436DD94-274A-4AC8-B0F6-502E6B0C4D86}"/>
          </ac:spMkLst>
        </pc:spChg>
        <pc:spChg chg="del">
          <ac:chgData name="Paula Montero" userId="S::paula.montero@pstt.org.uk::9c82981b-9b26-4f56-a06f-e948bb469f68" providerId="AD" clId="Web-{646792F9-8E00-012E-40CD-576FFAA30A09}" dt="2023-11-24T14:07:56.031" v="211"/>
          <ac:spMkLst>
            <pc:docMk/>
            <pc:sldMk cId="3049791214" sldId="282"/>
            <ac:spMk id="15" creationId="{4C38132D-8C5B-4F9D-AE3B-872AEA5F5015}"/>
          </ac:spMkLst>
        </pc:spChg>
        <pc:picChg chg="del">
          <ac:chgData name="Paula Montero" userId="S::paula.montero@pstt.org.uk::9c82981b-9b26-4f56-a06f-e948bb469f68" providerId="AD" clId="Web-{646792F9-8E00-012E-40CD-576FFAA30A09}" dt="2023-11-24T14:08:08.329" v="213"/>
          <ac:picMkLst>
            <pc:docMk/>
            <pc:sldMk cId="3049791214" sldId="282"/>
            <ac:picMk id="5" creationId="{26A86DD3-049E-45AE-B284-E489F7E63ADA}"/>
          </ac:picMkLst>
        </pc:picChg>
        <pc:picChg chg="del">
          <ac:chgData name="Paula Montero" userId="S::paula.montero@pstt.org.uk::9c82981b-9b26-4f56-a06f-e948bb469f68" providerId="AD" clId="Web-{646792F9-8E00-012E-40CD-576FFAA30A09}" dt="2023-11-24T14:07:57.781" v="212"/>
          <ac:picMkLst>
            <pc:docMk/>
            <pc:sldMk cId="3049791214" sldId="282"/>
            <ac:picMk id="9" creationId="{A07EAA7F-B50E-488F-A3F4-FA58AD6BE518}"/>
          </ac:picMkLst>
        </pc:picChg>
      </pc:sldChg>
      <pc:sldChg chg="del ord">
        <pc:chgData name="Paula Montero" userId="S::paula.montero@pstt.org.uk::9c82981b-9b26-4f56-a06f-e948bb469f68" providerId="AD" clId="Web-{646792F9-8E00-012E-40CD-576FFAA30A09}" dt="2023-11-24T13:47:15.811" v="160"/>
        <pc:sldMkLst>
          <pc:docMk/>
          <pc:sldMk cId="1171188733" sldId="285"/>
        </pc:sldMkLst>
      </pc:sldChg>
      <pc:sldChg chg="del ord">
        <pc:chgData name="Paula Montero" userId="S::paula.montero@pstt.org.uk::9c82981b-9b26-4f56-a06f-e948bb469f68" providerId="AD" clId="Web-{646792F9-8E00-012E-40CD-576FFAA30A09}" dt="2023-11-24T13:41:42.142" v="121"/>
        <pc:sldMkLst>
          <pc:docMk/>
          <pc:sldMk cId="3558998870" sldId="287"/>
        </pc:sldMkLst>
      </pc:sldChg>
      <pc:sldChg chg="del">
        <pc:chgData name="Paula Montero" userId="S::paula.montero@pstt.org.uk::9c82981b-9b26-4f56-a06f-e948bb469f68" providerId="AD" clId="Web-{646792F9-8E00-012E-40CD-576FFAA30A09}" dt="2023-11-24T15:17:23.938" v="516"/>
        <pc:sldMkLst>
          <pc:docMk/>
          <pc:sldMk cId="610541130" sldId="288"/>
        </pc:sldMkLst>
      </pc:sldChg>
      <pc:sldChg chg="del">
        <pc:chgData name="Paula Montero" userId="S::paula.montero@pstt.org.uk::9c82981b-9b26-4f56-a06f-e948bb469f68" providerId="AD" clId="Web-{646792F9-8E00-012E-40CD-576FFAA30A09}" dt="2023-11-24T15:19:39.510" v="533"/>
        <pc:sldMkLst>
          <pc:docMk/>
          <pc:sldMk cId="737263023" sldId="289"/>
        </pc:sldMkLst>
      </pc:sldChg>
      <pc:sldChg chg="addSp delSp modSp add ord">
        <pc:chgData name="Paula Montero" userId="S::paula.montero@pstt.org.uk::9c82981b-9b26-4f56-a06f-e948bb469f68" providerId="AD" clId="Web-{646792F9-8E00-012E-40CD-576FFAA30A09}" dt="2023-11-24T13:52:13.760" v="202" actId="1076"/>
        <pc:sldMkLst>
          <pc:docMk/>
          <pc:sldMk cId="3420624623" sldId="290"/>
        </pc:sldMkLst>
        <pc:spChg chg="mod">
          <ac:chgData name="Paula Montero" userId="S::paula.montero@pstt.org.uk::9c82981b-9b26-4f56-a06f-e948bb469f68" providerId="AD" clId="Web-{646792F9-8E00-012E-40CD-576FFAA30A09}" dt="2023-11-24T13:47:36.359" v="161" actId="20577"/>
          <ac:spMkLst>
            <pc:docMk/>
            <pc:sldMk cId="3420624623" sldId="290"/>
            <ac:spMk id="2" creationId="{75821329-62F4-AAC1-EA96-201B3DB7DCA1}"/>
          </ac:spMkLst>
        </pc:spChg>
        <pc:spChg chg="mod">
          <ac:chgData name="Paula Montero" userId="S::paula.montero@pstt.org.uk::9c82981b-9b26-4f56-a06f-e948bb469f68" providerId="AD" clId="Web-{646792F9-8E00-012E-40CD-576FFAA30A09}" dt="2023-11-24T13:48:12.767" v="169" actId="1076"/>
          <ac:spMkLst>
            <pc:docMk/>
            <pc:sldMk cId="3420624623" sldId="290"/>
            <ac:spMk id="4" creationId="{20334A4A-1302-5AA3-CDB0-CFACE9CA2589}"/>
          </ac:spMkLst>
        </pc:spChg>
        <pc:spChg chg="del">
          <ac:chgData name="Paula Montero" userId="S::paula.montero@pstt.org.uk::9c82981b-9b26-4f56-a06f-e948bb469f68" providerId="AD" clId="Web-{646792F9-8E00-012E-40CD-576FFAA30A09}" dt="2023-11-24T13:48:19.704" v="171"/>
          <ac:spMkLst>
            <pc:docMk/>
            <pc:sldMk cId="3420624623" sldId="290"/>
            <ac:spMk id="11" creationId="{069364A5-DA21-5966-2642-CBA550BFC5CB}"/>
          </ac:spMkLst>
        </pc:spChg>
        <pc:spChg chg="del">
          <ac:chgData name="Paula Montero" userId="S::paula.montero@pstt.org.uk::9c82981b-9b26-4f56-a06f-e948bb469f68" providerId="AD" clId="Web-{646792F9-8E00-012E-40CD-576FFAA30A09}" dt="2023-11-24T13:47:56.391" v="166"/>
          <ac:spMkLst>
            <pc:docMk/>
            <pc:sldMk cId="3420624623" sldId="290"/>
            <ac:spMk id="12" creationId="{59B3D21B-71F3-2F74-1368-0B5FA88C2D43}"/>
          </ac:spMkLst>
        </pc:spChg>
        <pc:picChg chg="add mod">
          <ac:chgData name="Paula Montero" userId="S::paula.montero@pstt.org.uk::9c82981b-9b26-4f56-a06f-e948bb469f68" providerId="AD" clId="Web-{646792F9-8E00-012E-40CD-576FFAA30A09}" dt="2023-11-24T13:49:02.378" v="180" actId="1076"/>
          <ac:picMkLst>
            <pc:docMk/>
            <pc:sldMk cId="3420624623" sldId="290"/>
            <ac:picMk id="5" creationId="{0B226FC9-C628-7D30-ECB0-E7DB975EDCD8}"/>
          </ac:picMkLst>
        </pc:picChg>
        <pc:picChg chg="add mod">
          <ac:chgData name="Paula Montero" userId="S::paula.montero@pstt.org.uk::9c82981b-9b26-4f56-a06f-e948bb469f68" providerId="AD" clId="Web-{646792F9-8E00-012E-40CD-576FFAA30A09}" dt="2023-11-24T13:49:14.675" v="182" actId="1076"/>
          <ac:picMkLst>
            <pc:docMk/>
            <pc:sldMk cId="3420624623" sldId="290"/>
            <ac:picMk id="7" creationId="{51AAF34D-07C0-5014-683C-6E0DB9174FD1}"/>
          </ac:picMkLst>
        </pc:picChg>
        <pc:picChg chg="add del">
          <ac:chgData name="Paula Montero" userId="S::paula.montero@pstt.org.uk::9c82981b-9b26-4f56-a06f-e948bb469f68" providerId="AD" clId="Web-{646792F9-8E00-012E-40CD-576FFAA30A09}" dt="2023-11-24T13:49:37.301" v="184"/>
          <ac:picMkLst>
            <pc:docMk/>
            <pc:sldMk cId="3420624623" sldId="290"/>
            <ac:picMk id="9" creationId="{8344260F-ED13-B7CD-350C-E6507614FCB4}"/>
          </ac:picMkLst>
        </pc:picChg>
        <pc:picChg chg="del">
          <ac:chgData name="Paula Montero" userId="S::paula.montero@pstt.org.uk::9c82981b-9b26-4f56-a06f-e948bb469f68" providerId="AD" clId="Web-{646792F9-8E00-012E-40CD-576FFAA30A09}" dt="2023-11-24T13:48:14.110" v="170"/>
          <ac:picMkLst>
            <pc:docMk/>
            <pc:sldMk cId="3420624623" sldId="290"/>
            <ac:picMk id="10" creationId="{8A82FA38-E7C0-E415-EA3A-A6EDE09A639C}"/>
          </ac:picMkLst>
        </pc:picChg>
        <pc:picChg chg="add mod">
          <ac:chgData name="Paula Montero" userId="S::paula.montero@pstt.org.uk::9c82981b-9b26-4f56-a06f-e948bb469f68" providerId="AD" clId="Web-{646792F9-8E00-012E-40CD-576FFAA30A09}" dt="2023-11-24T13:51:09.430" v="189" actId="1076"/>
          <ac:picMkLst>
            <pc:docMk/>
            <pc:sldMk cId="3420624623" sldId="290"/>
            <ac:picMk id="13" creationId="{C75EBC96-EACF-C4DA-1469-450966C7F2A6}"/>
          </ac:picMkLst>
        </pc:picChg>
        <pc:picChg chg="add mod">
          <ac:chgData name="Paula Montero" userId="S::paula.montero@pstt.org.uk::9c82981b-9b26-4f56-a06f-e948bb469f68" providerId="AD" clId="Web-{646792F9-8E00-012E-40CD-576FFAA30A09}" dt="2023-11-24T13:51:32.977" v="195" actId="1076"/>
          <ac:picMkLst>
            <pc:docMk/>
            <pc:sldMk cId="3420624623" sldId="290"/>
            <ac:picMk id="14" creationId="{810C1D31-4C26-3894-8158-B93CB8C7C890}"/>
          </ac:picMkLst>
        </pc:picChg>
        <pc:picChg chg="add mod">
          <ac:chgData name="Paula Montero" userId="S::paula.montero@pstt.org.uk::9c82981b-9b26-4f56-a06f-e948bb469f68" providerId="AD" clId="Web-{646792F9-8E00-012E-40CD-576FFAA30A09}" dt="2023-11-24T13:52:13.760" v="202" actId="1076"/>
          <ac:picMkLst>
            <pc:docMk/>
            <pc:sldMk cId="3420624623" sldId="290"/>
            <ac:picMk id="15" creationId="{FC230411-0AC8-ED5F-B755-D028D1DEFB7E}"/>
          </ac:picMkLst>
        </pc:picChg>
      </pc:sldChg>
      <pc:sldChg chg="addSp delSp modSp add ord">
        <pc:chgData name="Paula Montero" userId="S::paula.montero@pstt.org.uk::9c82981b-9b26-4f56-a06f-e948bb469f68" providerId="AD" clId="Web-{646792F9-8E00-012E-40CD-576FFAA30A09}" dt="2023-11-24T13:47:07.264" v="159" actId="20577"/>
        <pc:sldMkLst>
          <pc:docMk/>
          <pc:sldMk cId="1563903143" sldId="291"/>
        </pc:sldMkLst>
        <pc:spChg chg="del">
          <ac:chgData name="Paula Montero" userId="S::paula.montero@pstt.org.uk::9c82981b-9b26-4f56-a06f-e948bb469f68" providerId="AD" clId="Web-{646792F9-8E00-012E-40CD-576FFAA30A09}" dt="2023-11-24T13:41:48.439" v="123"/>
          <ac:spMkLst>
            <pc:docMk/>
            <pc:sldMk cId="1563903143" sldId="291"/>
            <ac:spMk id="3" creationId="{62F18495-2F63-595F-EC40-9DF1B7EA30DD}"/>
          </ac:spMkLst>
        </pc:spChg>
        <pc:spChg chg="del">
          <ac:chgData name="Paula Montero" userId="S::paula.montero@pstt.org.uk::9c82981b-9b26-4f56-a06f-e948bb469f68" providerId="AD" clId="Web-{646792F9-8E00-012E-40CD-576FFAA30A09}" dt="2023-11-24T13:41:46.408" v="122"/>
          <ac:spMkLst>
            <pc:docMk/>
            <pc:sldMk cId="1563903143" sldId="291"/>
            <ac:spMk id="5" creationId="{58CD741A-149F-3571-03B6-FB5ECE979861}"/>
          </ac:spMkLst>
        </pc:spChg>
        <pc:spChg chg="mod">
          <ac:chgData name="Paula Montero" userId="S::paula.montero@pstt.org.uk::9c82981b-9b26-4f56-a06f-e948bb469f68" providerId="AD" clId="Web-{646792F9-8E00-012E-40CD-576FFAA30A09}" dt="2023-11-24T13:47:07.264" v="159" actId="20577"/>
          <ac:spMkLst>
            <pc:docMk/>
            <pc:sldMk cId="1563903143" sldId="291"/>
            <ac:spMk id="7" creationId="{BEDE4313-4B3A-2951-4C5E-ADF9147075D1}"/>
          </ac:spMkLst>
        </pc:spChg>
        <pc:picChg chg="del">
          <ac:chgData name="Paula Montero" userId="S::paula.montero@pstt.org.uk::9c82981b-9b26-4f56-a06f-e948bb469f68" providerId="AD" clId="Web-{646792F9-8E00-012E-40CD-576FFAA30A09}" dt="2023-11-24T13:43:44.569" v="148"/>
          <ac:picMkLst>
            <pc:docMk/>
            <pc:sldMk cId="1563903143" sldId="291"/>
            <ac:picMk id="4" creationId="{6AFEE80A-14A1-C042-066D-4C75F5F49A1E}"/>
          </ac:picMkLst>
        </pc:picChg>
        <pc:picChg chg="add mod">
          <ac:chgData name="Paula Montero" userId="S::paula.montero@pstt.org.uk::9c82981b-9b26-4f56-a06f-e948bb469f68" providerId="AD" clId="Web-{646792F9-8E00-012E-40CD-576FFAA30A09}" dt="2023-11-24T13:43:50.834" v="149" actId="1076"/>
          <ac:picMkLst>
            <pc:docMk/>
            <pc:sldMk cId="1563903143" sldId="291"/>
            <ac:picMk id="8" creationId="{0B5C677B-76E2-FF89-0939-D71847B32EF5}"/>
          </ac:picMkLst>
        </pc:picChg>
      </pc:sldChg>
      <pc:sldChg chg="addSp delSp modSp add ord">
        <pc:chgData name="Paula Montero" userId="S::paula.montero@pstt.org.uk::9c82981b-9b26-4f56-a06f-e948bb469f68" providerId="AD" clId="Web-{646792F9-8E00-012E-40CD-576FFAA30A09}" dt="2023-11-24T13:39:51.856" v="120" actId="14100"/>
        <pc:sldMkLst>
          <pc:docMk/>
          <pc:sldMk cId="1501814866" sldId="292"/>
        </pc:sldMkLst>
        <pc:spChg chg="mod">
          <ac:chgData name="Paula Montero" userId="S::paula.montero@pstt.org.uk::9c82981b-9b26-4f56-a06f-e948bb469f68" providerId="AD" clId="Web-{646792F9-8E00-012E-40CD-576FFAA30A09}" dt="2023-11-24T13:39:39.887" v="118" actId="1076"/>
          <ac:spMkLst>
            <pc:docMk/>
            <pc:sldMk cId="1501814866" sldId="292"/>
            <ac:spMk id="2" creationId="{F0121186-1578-5053-910B-2500E791E200}"/>
          </ac:spMkLst>
        </pc:spChg>
        <pc:spChg chg="mod">
          <ac:chgData name="Paula Montero" userId="S::paula.montero@pstt.org.uk::9c82981b-9b26-4f56-a06f-e948bb469f68" providerId="AD" clId="Web-{646792F9-8E00-012E-40CD-576FFAA30A09}" dt="2023-11-24T13:38:06.149" v="103" actId="14100"/>
          <ac:spMkLst>
            <pc:docMk/>
            <pc:sldMk cId="1501814866" sldId="292"/>
            <ac:spMk id="4" creationId="{89240770-77A8-09BE-FE16-549FFA4DD09F}"/>
          </ac:spMkLst>
        </pc:spChg>
        <pc:spChg chg="mod">
          <ac:chgData name="Paula Montero" userId="S::paula.montero@pstt.org.uk::9c82981b-9b26-4f56-a06f-e948bb469f68" providerId="AD" clId="Web-{646792F9-8E00-012E-40CD-576FFAA30A09}" dt="2023-11-24T13:39:51.856" v="120" actId="14100"/>
          <ac:spMkLst>
            <pc:docMk/>
            <pc:sldMk cId="1501814866" sldId="292"/>
            <ac:spMk id="6" creationId="{3D5BC8AD-66C5-D7AD-0C60-8B526903F136}"/>
          </ac:spMkLst>
        </pc:spChg>
        <pc:spChg chg="del">
          <ac:chgData name="Paula Montero" userId="S::paula.montero@pstt.org.uk::9c82981b-9b26-4f56-a06f-e948bb469f68" providerId="AD" clId="Web-{646792F9-8E00-012E-40CD-576FFAA30A09}" dt="2023-11-24T13:28:16.736" v="56"/>
          <ac:spMkLst>
            <pc:docMk/>
            <pc:sldMk cId="1501814866" sldId="292"/>
            <ac:spMk id="7" creationId="{B202817D-FC56-E9AF-4DB8-18592E97551A}"/>
          </ac:spMkLst>
        </pc:spChg>
        <pc:spChg chg="mod">
          <ac:chgData name="Paula Montero" userId="S::paula.montero@pstt.org.uk::9c82981b-9b26-4f56-a06f-e948bb469f68" providerId="AD" clId="Web-{646792F9-8E00-012E-40CD-576FFAA30A09}" dt="2023-11-24T13:39:45.184" v="119" actId="1076"/>
          <ac:spMkLst>
            <pc:docMk/>
            <pc:sldMk cId="1501814866" sldId="292"/>
            <ac:spMk id="9" creationId="{85C39255-E07D-D52F-BC1B-C6DCF16F1B08}"/>
          </ac:spMkLst>
        </pc:spChg>
        <pc:spChg chg="mod">
          <ac:chgData name="Paula Montero" userId="S::paula.montero@pstt.org.uk::9c82981b-9b26-4f56-a06f-e948bb469f68" providerId="AD" clId="Web-{646792F9-8E00-012E-40CD-576FFAA30A09}" dt="2023-11-24T13:29:13.441" v="65" actId="20577"/>
          <ac:spMkLst>
            <pc:docMk/>
            <pc:sldMk cId="1501814866" sldId="292"/>
            <ac:spMk id="10" creationId="{665AC755-F6E8-0215-B380-5F6E2EA46D26}"/>
          </ac:spMkLst>
        </pc:spChg>
        <pc:spChg chg="del">
          <ac:chgData name="Paula Montero" userId="S::paula.montero@pstt.org.uk::9c82981b-9b26-4f56-a06f-e948bb469f68" providerId="AD" clId="Web-{646792F9-8E00-012E-40CD-576FFAA30A09}" dt="2023-11-24T13:28:27.345" v="60"/>
          <ac:spMkLst>
            <pc:docMk/>
            <pc:sldMk cId="1501814866" sldId="292"/>
            <ac:spMk id="12" creationId="{434615CF-7238-BDCE-9DEA-E6599F4D2D87}"/>
          </ac:spMkLst>
        </pc:spChg>
        <pc:spChg chg="mod">
          <ac:chgData name="Paula Montero" userId="S::paula.montero@pstt.org.uk::9c82981b-9b26-4f56-a06f-e948bb469f68" providerId="AD" clId="Web-{646792F9-8E00-012E-40CD-576FFAA30A09}" dt="2023-11-24T13:39:29.715" v="116" actId="20577"/>
          <ac:spMkLst>
            <pc:docMk/>
            <pc:sldMk cId="1501814866" sldId="292"/>
            <ac:spMk id="14" creationId="{214394A2-A711-3832-AC7C-2854798D18E8}"/>
          </ac:spMkLst>
        </pc:spChg>
        <pc:spChg chg="del">
          <ac:chgData name="Paula Montero" userId="S::paula.montero@pstt.org.uk::9c82981b-9b26-4f56-a06f-e948bb469f68" providerId="AD" clId="Web-{646792F9-8E00-012E-40CD-576FFAA30A09}" dt="2023-11-24T13:28:19.298" v="58"/>
          <ac:spMkLst>
            <pc:docMk/>
            <pc:sldMk cId="1501814866" sldId="292"/>
            <ac:spMk id="15" creationId="{8563472A-CB67-0D04-20D8-CE0142F2EBD1}"/>
          </ac:spMkLst>
        </pc:spChg>
        <pc:spChg chg="del">
          <ac:chgData name="Paula Montero" userId="S::paula.montero@pstt.org.uk::9c82981b-9b26-4f56-a06f-e948bb469f68" providerId="AD" clId="Web-{646792F9-8E00-012E-40CD-576FFAA30A09}" dt="2023-11-24T13:28:23.330" v="59"/>
          <ac:spMkLst>
            <pc:docMk/>
            <pc:sldMk cId="1501814866" sldId="292"/>
            <ac:spMk id="16" creationId="{30011D09-7B9D-EEBA-5BE7-87D6A6DA1BA8}"/>
          </ac:spMkLst>
        </pc:spChg>
        <pc:spChg chg="del mod">
          <ac:chgData name="Paula Montero" userId="S::paula.montero@pstt.org.uk::9c82981b-9b26-4f56-a06f-e948bb469f68" providerId="AD" clId="Web-{646792F9-8E00-012E-40CD-576FFAA30A09}" dt="2023-11-24T13:28:30.252" v="62"/>
          <ac:spMkLst>
            <pc:docMk/>
            <pc:sldMk cId="1501814866" sldId="292"/>
            <ac:spMk id="17" creationId="{45526971-6373-612D-A4A2-8D11D6E4AB76}"/>
          </ac:spMkLst>
        </pc:spChg>
        <pc:spChg chg="del">
          <ac:chgData name="Paula Montero" userId="S::paula.montero@pstt.org.uk::9c82981b-9b26-4f56-a06f-e948bb469f68" providerId="AD" clId="Web-{646792F9-8E00-012E-40CD-576FFAA30A09}" dt="2023-11-24T13:28:17.376" v="57"/>
          <ac:spMkLst>
            <pc:docMk/>
            <pc:sldMk cId="1501814866" sldId="292"/>
            <ac:spMk id="18" creationId="{1CF9757B-4DF5-3051-DD9F-531B57451A3E}"/>
          </ac:spMkLst>
        </pc:spChg>
        <pc:picChg chg="del">
          <ac:chgData name="Paula Montero" userId="S::paula.montero@pstt.org.uk::9c82981b-9b26-4f56-a06f-e948bb469f68" providerId="AD" clId="Web-{646792F9-8E00-012E-40CD-576FFAA30A09}" dt="2023-11-24T13:33:11.888" v="94"/>
          <ac:picMkLst>
            <pc:docMk/>
            <pc:sldMk cId="1501814866" sldId="292"/>
            <ac:picMk id="11" creationId="{3EE082FD-D8A5-EDAF-1973-C77E08707AB6}"/>
          </ac:picMkLst>
        </pc:picChg>
        <pc:picChg chg="del">
          <ac:chgData name="Paula Montero" userId="S::paula.montero@pstt.org.uk::9c82981b-9b26-4f56-a06f-e948bb469f68" providerId="AD" clId="Web-{646792F9-8E00-012E-40CD-576FFAA30A09}" dt="2023-11-24T13:32:42.293" v="88"/>
          <ac:picMkLst>
            <pc:docMk/>
            <pc:sldMk cId="1501814866" sldId="292"/>
            <ac:picMk id="13" creationId="{49FDA68B-6DD3-4484-33D9-A25E260E0505}"/>
          </ac:picMkLst>
        </pc:picChg>
        <pc:picChg chg="add mod">
          <ac:chgData name="Paula Montero" userId="S::paula.montero@pstt.org.uk::9c82981b-9b26-4f56-a06f-e948bb469f68" providerId="AD" clId="Web-{646792F9-8E00-012E-40CD-576FFAA30A09}" dt="2023-11-24T13:32:47.152" v="89" actId="1076"/>
          <ac:picMkLst>
            <pc:docMk/>
            <pc:sldMk cId="1501814866" sldId="292"/>
            <ac:picMk id="20" creationId="{A18A9A34-4B67-E851-F78D-DE229E04B2EF}"/>
          </ac:picMkLst>
        </pc:picChg>
        <pc:picChg chg="add mod">
          <ac:chgData name="Paula Montero" userId="S::paula.montero@pstt.org.uk::9c82981b-9b26-4f56-a06f-e948bb469f68" providerId="AD" clId="Web-{646792F9-8E00-012E-40CD-576FFAA30A09}" dt="2023-11-24T13:33:19.872" v="95" actId="1076"/>
          <ac:picMkLst>
            <pc:docMk/>
            <pc:sldMk cId="1501814866" sldId="292"/>
            <ac:picMk id="22" creationId="{182AE349-8491-8077-1056-3A75E6E2CB99}"/>
          </ac:picMkLst>
        </pc:picChg>
      </pc:sldChg>
      <pc:sldChg chg="addSp delSp modSp add ord">
        <pc:chgData name="Paula Montero" userId="S::paula.montero@pstt.org.uk::9c82981b-9b26-4f56-a06f-e948bb469f68" providerId="AD" clId="Web-{646792F9-8E00-012E-40CD-576FFAA30A09}" dt="2023-11-24T12:59:39.867" v="54"/>
        <pc:sldMkLst>
          <pc:docMk/>
          <pc:sldMk cId="1682889895" sldId="293"/>
        </pc:sldMkLst>
        <pc:spChg chg="mod">
          <ac:chgData name="Paula Montero" userId="S::paula.montero@pstt.org.uk::9c82981b-9b26-4f56-a06f-e948bb469f68" providerId="AD" clId="Web-{646792F9-8E00-012E-40CD-576FFAA30A09}" dt="2023-11-24T12:55:56.438" v="22" actId="20577"/>
          <ac:spMkLst>
            <pc:docMk/>
            <pc:sldMk cId="1682889895" sldId="293"/>
            <ac:spMk id="3" creationId="{8491DC54-C34A-82C8-DA5D-1BE1733EB9D5}"/>
          </ac:spMkLst>
        </pc:spChg>
        <pc:spChg chg="mod">
          <ac:chgData name="Paula Montero" userId="S::paula.montero@pstt.org.uk::9c82981b-9b26-4f56-a06f-e948bb469f68" providerId="AD" clId="Web-{646792F9-8E00-012E-40CD-576FFAA30A09}" dt="2023-11-24T12:55:37.109" v="19" actId="1076"/>
          <ac:spMkLst>
            <pc:docMk/>
            <pc:sldMk cId="1682889895" sldId="293"/>
            <ac:spMk id="4" creationId="{0ADE3A39-321E-38FF-6156-55E293C6A586}"/>
          </ac:spMkLst>
        </pc:spChg>
        <pc:spChg chg="del">
          <ac:chgData name="Paula Montero" userId="S::paula.montero@pstt.org.uk::9c82981b-9b26-4f56-a06f-e948bb469f68" providerId="AD" clId="Web-{646792F9-8E00-012E-40CD-576FFAA30A09}" dt="2023-11-24T12:55:15.311" v="15"/>
          <ac:spMkLst>
            <pc:docMk/>
            <pc:sldMk cId="1682889895" sldId="293"/>
            <ac:spMk id="6" creationId="{9DE234BD-DFA9-D5C1-58B5-155EE48860D2}"/>
          </ac:spMkLst>
        </pc:spChg>
        <pc:spChg chg="del">
          <ac:chgData name="Paula Montero" userId="S::paula.montero@pstt.org.uk::9c82981b-9b26-4f56-a06f-e948bb469f68" providerId="AD" clId="Web-{646792F9-8E00-012E-40CD-576FFAA30A09}" dt="2023-11-24T12:55:12.936" v="14"/>
          <ac:spMkLst>
            <pc:docMk/>
            <pc:sldMk cId="1682889895" sldId="293"/>
            <ac:spMk id="8" creationId="{626FE96D-9F3A-1A6C-8F5E-25EEF4279B4C}"/>
          </ac:spMkLst>
        </pc:spChg>
        <pc:spChg chg="del">
          <ac:chgData name="Paula Montero" userId="S::paula.montero@pstt.org.uk::9c82981b-9b26-4f56-a06f-e948bb469f68" providerId="AD" clId="Web-{646792F9-8E00-012E-40CD-576FFAA30A09}" dt="2023-11-24T12:55:11.733" v="13"/>
          <ac:spMkLst>
            <pc:docMk/>
            <pc:sldMk cId="1682889895" sldId="293"/>
            <ac:spMk id="9" creationId="{A9F57584-0A6E-7C3A-47AE-DABF7FDA0DEA}"/>
          </ac:spMkLst>
        </pc:spChg>
        <pc:spChg chg="del">
          <ac:chgData name="Paula Montero" userId="S::paula.montero@pstt.org.uk::9c82981b-9b26-4f56-a06f-e948bb469f68" providerId="AD" clId="Web-{646792F9-8E00-012E-40CD-576FFAA30A09}" dt="2023-11-24T12:55:17.608" v="16"/>
          <ac:spMkLst>
            <pc:docMk/>
            <pc:sldMk cId="1682889895" sldId="293"/>
            <ac:spMk id="11" creationId="{2623FD31-2ACB-E417-D339-961A2E0BB797}"/>
          </ac:spMkLst>
        </pc:spChg>
        <pc:spChg chg="add del mod">
          <ac:chgData name="Paula Montero" userId="S::paula.montero@pstt.org.uk::9c82981b-9b26-4f56-a06f-e948bb469f68" providerId="AD" clId="Web-{646792F9-8E00-012E-40CD-576FFAA30A09}" dt="2023-11-24T12:57:02.112" v="30"/>
          <ac:spMkLst>
            <pc:docMk/>
            <pc:sldMk cId="1682889895" sldId="293"/>
            <ac:spMk id="14" creationId="{850FF30D-74FB-7332-4B22-7F340D896EB2}"/>
          </ac:spMkLst>
        </pc:spChg>
        <pc:picChg chg="del">
          <ac:chgData name="Paula Montero" userId="S::paula.montero@pstt.org.uk::9c82981b-9b26-4f56-a06f-e948bb469f68" providerId="AD" clId="Web-{646792F9-8E00-012E-40CD-576FFAA30A09}" dt="2023-11-24T12:58:32.365" v="47"/>
          <ac:picMkLst>
            <pc:docMk/>
            <pc:sldMk cId="1682889895" sldId="293"/>
            <ac:picMk id="7" creationId="{62328FAA-E307-72B1-B9CE-2B1CCD87FD1B}"/>
          </ac:picMkLst>
        </pc:picChg>
        <pc:picChg chg="add del">
          <ac:chgData name="Paula Montero" userId="S::paula.montero@pstt.org.uk::9c82981b-9b26-4f56-a06f-e948bb469f68" providerId="AD" clId="Web-{646792F9-8E00-012E-40CD-576FFAA30A09}" dt="2023-11-24T12:56:59.721" v="28"/>
          <ac:picMkLst>
            <pc:docMk/>
            <pc:sldMk cId="1682889895" sldId="293"/>
            <ac:picMk id="10" creationId="{4DA58204-1B53-3EBF-C4F5-1DC1C6A0DA0D}"/>
          </ac:picMkLst>
        </pc:picChg>
        <pc:picChg chg="add del mod">
          <ac:chgData name="Paula Montero" userId="S::paula.montero@pstt.org.uk::9c82981b-9b26-4f56-a06f-e948bb469f68" providerId="AD" clId="Web-{646792F9-8E00-012E-40CD-576FFAA30A09}" dt="2023-11-24T12:58:00.145" v="37"/>
          <ac:picMkLst>
            <pc:docMk/>
            <pc:sldMk cId="1682889895" sldId="293"/>
            <ac:picMk id="13" creationId="{A41B15F2-D410-C42D-B25C-361CCF50FF09}"/>
          </ac:picMkLst>
        </pc:picChg>
        <pc:picChg chg="add del mod modCrop">
          <ac:chgData name="Paula Montero" userId="S::paula.montero@pstt.org.uk::9c82981b-9b26-4f56-a06f-e948bb469f68" providerId="AD" clId="Web-{646792F9-8E00-012E-40CD-576FFAA30A09}" dt="2023-11-24T12:59:39.867" v="54"/>
          <ac:picMkLst>
            <pc:docMk/>
            <pc:sldMk cId="1682889895" sldId="293"/>
            <ac:picMk id="15" creationId="{1CE5DE9F-CEB4-F309-1E2E-A995F9E9126E}"/>
          </ac:picMkLst>
        </pc:picChg>
      </pc:sldChg>
      <pc:sldChg chg="addSp delSp modSp add">
        <pc:chgData name="Paula Montero" userId="S::paula.montero@pstt.org.uk::9c82981b-9b26-4f56-a06f-e948bb469f68" providerId="AD" clId="Web-{646792F9-8E00-012E-40CD-576FFAA30A09}" dt="2023-11-24T14:18:18.274" v="312" actId="1076"/>
        <pc:sldMkLst>
          <pc:docMk/>
          <pc:sldMk cId="3951749226" sldId="294"/>
        </pc:sldMkLst>
        <pc:spChg chg="del">
          <ac:chgData name="Paula Montero" userId="S::paula.montero@pstt.org.uk::9c82981b-9b26-4f56-a06f-e948bb469f68" providerId="AD" clId="Web-{646792F9-8E00-012E-40CD-576FFAA30A09}" dt="2023-11-24T14:16:45.364" v="289"/>
          <ac:spMkLst>
            <pc:docMk/>
            <pc:sldMk cId="3951749226" sldId="294"/>
            <ac:spMk id="4" creationId="{ECDF4359-B33C-5DDB-CA09-CD908F864B60}"/>
          </ac:spMkLst>
        </pc:spChg>
        <pc:spChg chg="add del">
          <ac:chgData name="Paula Montero" userId="S::paula.montero@pstt.org.uk::9c82981b-9b26-4f56-a06f-e948bb469f68" providerId="AD" clId="Web-{646792F9-8E00-012E-40CD-576FFAA30A09}" dt="2023-11-24T14:17:02.287" v="295"/>
          <ac:spMkLst>
            <pc:docMk/>
            <pc:sldMk cId="3951749226" sldId="294"/>
            <ac:spMk id="5" creationId="{C7C19DE3-88BE-70A7-4C1E-58B20DA2E3E4}"/>
          </ac:spMkLst>
        </pc:spChg>
        <pc:spChg chg="del mod">
          <ac:chgData name="Paula Montero" userId="S::paula.montero@pstt.org.uk::9c82981b-9b26-4f56-a06f-e948bb469f68" providerId="AD" clId="Web-{646792F9-8E00-012E-40CD-576FFAA30A09}" dt="2023-11-24T14:16:49.724" v="291"/>
          <ac:spMkLst>
            <pc:docMk/>
            <pc:sldMk cId="3951749226" sldId="294"/>
            <ac:spMk id="6" creationId="{E323CDE7-79B8-A162-D95E-E3D3B1400461}"/>
          </ac:spMkLst>
        </pc:spChg>
        <pc:spChg chg="del">
          <ac:chgData name="Paula Montero" userId="S::paula.montero@pstt.org.uk::9c82981b-9b26-4f56-a06f-e948bb469f68" providerId="AD" clId="Web-{646792F9-8E00-012E-40CD-576FFAA30A09}" dt="2023-11-24T14:16:42.677" v="287"/>
          <ac:spMkLst>
            <pc:docMk/>
            <pc:sldMk cId="3951749226" sldId="294"/>
            <ac:spMk id="8" creationId="{63D90B8F-FFF7-4B1C-B392-602A4739BCC4}"/>
          </ac:spMkLst>
        </pc:spChg>
        <pc:spChg chg="del mod">
          <ac:chgData name="Paula Montero" userId="S::paula.montero@pstt.org.uk::9c82981b-9b26-4f56-a06f-e948bb469f68" providerId="AD" clId="Web-{646792F9-8E00-012E-40CD-576FFAA30A09}" dt="2023-11-24T14:17:06.303" v="297"/>
          <ac:spMkLst>
            <pc:docMk/>
            <pc:sldMk cId="3951749226" sldId="294"/>
            <ac:spMk id="10" creationId="{CCB96517-469E-4F58-9D62-E580F69CD1B1}"/>
          </ac:spMkLst>
        </pc:spChg>
        <pc:spChg chg="mod">
          <ac:chgData name="Paula Montero" userId="S::paula.montero@pstt.org.uk::9c82981b-9b26-4f56-a06f-e948bb469f68" providerId="AD" clId="Web-{646792F9-8E00-012E-40CD-576FFAA30A09}" dt="2023-11-24T14:18:05.602" v="310" actId="1076"/>
          <ac:spMkLst>
            <pc:docMk/>
            <pc:sldMk cId="3951749226" sldId="294"/>
            <ac:spMk id="11" creationId="{4B840D22-33AC-B87E-5F62-0E53CAE90BAA}"/>
          </ac:spMkLst>
        </pc:spChg>
        <pc:spChg chg="add mod">
          <ac:chgData name="Paula Montero" userId="S::paula.montero@pstt.org.uk::9c82981b-9b26-4f56-a06f-e948bb469f68" providerId="AD" clId="Web-{646792F9-8E00-012E-40CD-576FFAA30A09}" dt="2023-11-24T14:17:12.303" v="299" actId="1076"/>
          <ac:spMkLst>
            <pc:docMk/>
            <pc:sldMk cId="3951749226" sldId="294"/>
            <ac:spMk id="12" creationId="{9F572E02-B3FA-F89A-9F08-8EAC200D11A4}"/>
          </ac:spMkLst>
        </pc:spChg>
        <pc:picChg chg="del">
          <ac:chgData name="Paula Montero" userId="S::paula.montero@pstt.org.uk::9c82981b-9b26-4f56-a06f-e948bb469f68" providerId="AD" clId="Web-{646792F9-8E00-012E-40CD-576FFAA30A09}" dt="2023-11-24T14:16:43.333" v="288"/>
          <ac:picMkLst>
            <pc:docMk/>
            <pc:sldMk cId="3951749226" sldId="294"/>
            <ac:picMk id="7" creationId="{7BE328D2-FEC3-1FE7-E8EB-AEAFD9F46D1A}"/>
          </ac:picMkLst>
        </pc:picChg>
        <pc:picChg chg="add mod">
          <ac:chgData name="Paula Montero" userId="S::paula.montero@pstt.org.uk::9c82981b-9b26-4f56-a06f-e948bb469f68" providerId="AD" clId="Web-{646792F9-8E00-012E-40CD-576FFAA30A09}" dt="2023-11-24T14:18:18.274" v="312" actId="1076"/>
          <ac:picMkLst>
            <pc:docMk/>
            <pc:sldMk cId="3951749226" sldId="294"/>
            <ac:picMk id="14" creationId="{693B699A-0932-F078-9FAC-F4AA02AE0CD7}"/>
          </ac:picMkLst>
        </pc:picChg>
      </pc:sldChg>
      <pc:sldChg chg="addSp delSp modSp add">
        <pc:chgData name="Paula Montero" userId="S::paula.montero@pstt.org.uk::9c82981b-9b26-4f56-a06f-e948bb469f68" providerId="AD" clId="Web-{646792F9-8E00-012E-40CD-576FFAA30A09}" dt="2023-11-24T14:41:25.044" v="341" actId="1076"/>
        <pc:sldMkLst>
          <pc:docMk/>
          <pc:sldMk cId="1516957905" sldId="295"/>
        </pc:sldMkLst>
        <pc:spChg chg="mod">
          <ac:chgData name="Paula Montero" userId="S::paula.montero@pstt.org.uk::9c82981b-9b26-4f56-a06f-e948bb469f68" providerId="AD" clId="Web-{646792F9-8E00-012E-40CD-576FFAA30A09}" dt="2023-11-24T14:19:19.417" v="318" actId="20577"/>
          <ac:spMkLst>
            <pc:docMk/>
            <pc:sldMk cId="1516957905" sldId="295"/>
            <ac:spMk id="3" creationId="{08465158-EA61-61FD-E0A5-70FC36FE9514}"/>
          </ac:spMkLst>
        </pc:spChg>
        <pc:spChg chg="del">
          <ac:chgData name="Paula Montero" userId="S::paula.montero@pstt.org.uk::9c82981b-9b26-4f56-a06f-e948bb469f68" providerId="AD" clId="Web-{646792F9-8E00-012E-40CD-576FFAA30A09}" dt="2023-11-24T14:19:22.824" v="321"/>
          <ac:spMkLst>
            <pc:docMk/>
            <pc:sldMk cId="1516957905" sldId="295"/>
            <ac:spMk id="4" creationId="{ECDF4359-B33C-5DDB-CA09-CD908F864B60}"/>
          </ac:spMkLst>
        </pc:spChg>
        <pc:spChg chg="del">
          <ac:chgData name="Paula Montero" userId="S::paula.montero@pstt.org.uk::9c82981b-9b26-4f56-a06f-e948bb469f68" providerId="AD" clId="Web-{646792F9-8E00-012E-40CD-576FFAA30A09}" dt="2023-11-24T14:19:24.777" v="322"/>
          <ac:spMkLst>
            <pc:docMk/>
            <pc:sldMk cId="1516957905" sldId="295"/>
            <ac:spMk id="6" creationId="{E323CDE7-79B8-A162-D95E-E3D3B1400461}"/>
          </ac:spMkLst>
        </pc:spChg>
        <pc:spChg chg="del">
          <ac:chgData name="Paula Montero" userId="S::paula.montero@pstt.org.uk::9c82981b-9b26-4f56-a06f-e948bb469f68" providerId="AD" clId="Web-{646792F9-8E00-012E-40CD-576FFAA30A09}" dt="2023-11-24T14:19:26.543" v="323"/>
          <ac:spMkLst>
            <pc:docMk/>
            <pc:sldMk cId="1516957905" sldId="295"/>
            <ac:spMk id="8" creationId="{63D90B8F-FFF7-4B1C-B392-602A4739BCC4}"/>
          </ac:spMkLst>
        </pc:spChg>
        <pc:spChg chg="add mod">
          <ac:chgData name="Paula Montero" userId="S::paula.montero@pstt.org.uk::9c82981b-9b26-4f56-a06f-e948bb469f68" providerId="AD" clId="Web-{646792F9-8E00-012E-40CD-576FFAA30A09}" dt="2023-11-24T14:41:14.919" v="340" actId="1076"/>
          <ac:spMkLst>
            <pc:docMk/>
            <pc:sldMk cId="1516957905" sldId="295"/>
            <ac:spMk id="8" creationId="{8C3F5E96-63BB-A635-158B-5217115AE358}"/>
          </ac:spMkLst>
        </pc:spChg>
        <pc:spChg chg="del">
          <ac:chgData name="Paula Montero" userId="S::paula.montero@pstt.org.uk::9c82981b-9b26-4f56-a06f-e948bb469f68" providerId="AD" clId="Web-{646792F9-8E00-012E-40CD-576FFAA30A09}" dt="2023-11-24T14:19:20.214" v="319"/>
          <ac:spMkLst>
            <pc:docMk/>
            <pc:sldMk cId="1516957905" sldId="295"/>
            <ac:spMk id="10" creationId="{CCB96517-469E-4F58-9D62-E580F69CD1B1}"/>
          </ac:spMkLst>
        </pc:spChg>
        <pc:spChg chg="mod">
          <ac:chgData name="Paula Montero" userId="S::paula.montero@pstt.org.uk::9c82981b-9b26-4f56-a06f-e948bb469f68" providerId="AD" clId="Web-{646792F9-8E00-012E-40CD-576FFAA30A09}" dt="2023-11-24T14:41:25.044" v="341" actId="1076"/>
          <ac:spMkLst>
            <pc:docMk/>
            <pc:sldMk cId="1516957905" sldId="295"/>
            <ac:spMk id="11" creationId="{4B840D22-33AC-B87E-5F62-0E53CAE90BAA}"/>
          </ac:spMkLst>
        </pc:spChg>
        <pc:picChg chg="add mod">
          <ac:chgData name="Paula Montero" userId="S::paula.montero@pstt.org.uk::9c82981b-9b26-4f56-a06f-e948bb469f68" providerId="AD" clId="Web-{646792F9-8E00-012E-40CD-576FFAA30A09}" dt="2023-11-24T14:41:01.308" v="339" actId="1076"/>
          <ac:picMkLst>
            <pc:docMk/>
            <pc:sldMk cId="1516957905" sldId="295"/>
            <ac:picMk id="4" creationId="{0B16454B-788C-422F-6329-3A4928DEDB6A}"/>
          </ac:picMkLst>
        </pc:picChg>
        <pc:picChg chg="add del">
          <ac:chgData name="Paula Montero" userId="S::paula.montero@pstt.org.uk::9c82981b-9b26-4f56-a06f-e948bb469f68" providerId="AD" clId="Web-{646792F9-8E00-012E-40CD-576FFAA30A09}" dt="2023-11-24T14:39:45.584" v="329"/>
          <ac:picMkLst>
            <pc:docMk/>
            <pc:sldMk cId="1516957905" sldId="295"/>
            <ac:picMk id="6" creationId="{23EB846F-8600-E699-5E08-889FCE1013FD}"/>
          </ac:picMkLst>
        </pc:picChg>
        <pc:picChg chg="del">
          <ac:chgData name="Paula Montero" userId="S::paula.montero@pstt.org.uk::9c82981b-9b26-4f56-a06f-e948bb469f68" providerId="AD" clId="Web-{646792F9-8E00-012E-40CD-576FFAA30A09}" dt="2023-11-24T14:19:20.933" v="320"/>
          <ac:picMkLst>
            <pc:docMk/>
            <pc:sldMk cId="1516957905" sldId="295"/>
            <ac:picMk id="7" creationId="{7BE328D2-FEC3-1FE7-E8EB-AEAFD9F46D1A}"/>
          </ac:picMkLst>
        </pc:picChg>
      </pc:sldChg>
      <pc:sldChg chg="add del replId">
        <pc:chgData name="Paula Montero" userId="S::paula.montero@pstt.org.uk::9c82981b-9b26-4f56-a06f-e948bb469f68" providerId="AD" clId="Web-{646792F9-8E00-012E-40CD-576FFAA30A09}" dt="2023-11-24T14:39:19.457" v="325"/>
        <pc:sldMkLst>
          <pc:docMk/>
          <pc:sldMk cId="903474653" sldId="296"/>
        </pc:sldMkLst>
      </pc:sldChg>
      <pc:sldChg chg="addSp delSp modSp add replId">
        <pc:chgData name="Paula Montero" userId="S::paula.montero@pstt.org.uk::9c82981b-9b26-4f56-a06f-e948bb469f68" providerId="AD" clId="Web-{646792F9-8E00-012E-40CD-576FFAA30A09}" dt="2023-11-24T15:19:45.620" v="534" actId="14100"/>
        <pc:sldMkLst>
          <pc:docMk/>
          <pc:sldMk cId="3779779670" sldId="296"/>
        </pc:sldMkLst>
        <pc:spChg chg="del">
          <ac:chgData name="Paula Montero" userId="S::paula.montero@pstt.org.uk::9c82981b-9b26-4f56-a06f-e948bb469f68" providerId="AD" clId="Web-{646792F9-8E00-012E-40CD-576FFAA30A09}" dt="2023-11-24T15:17:50.940" v="521"/>
          <ac:spMkLst>
            <pc:docMk/>
            <pc:sldMk cId="3779779670" sldId="296"/>
            <ac:spMk id="3" creationId="{08465158-EA61-61FD-E0A5-70FC36FE9514}"/>
          </ac:spMkLst>
        </pc:spChg>
        <pc:spChg chg="add del mod">
          <ac:chgData name="Paula Montero" userId="S::paula.montero@pstt.org.uk::9c82981b-9b26-4f56-a06f-e948bb469f68" providerId="AD" clId="Web-{646792F9-8E00-012E-40CD-576FFAA30A09}" dt="2023-11-24T15:17:59.690" v="523"/>
          <ac:spMkLst>
            <pc:docMk/>
            <pc:sldMk cId="3779779670" sldId="296"/>
            <ac:spMk id="4" creationId="{AC23327F-A2D8-66D3-75E4-38B371FB4592}"/>
          </ac:spMkLst>
        </pc:spChg>
        <pc:spChg chg="add mod">
          <ac:chgData name="Paula Montero" userId="S::paula.montero@pstt.org.uk::9c82981b-9b26-4f56-a06f-e948bb469f68" providerId="AD" clId="Web-{646792F9-8E00-012E-40CD-576FFAA30A09}" dt="2023-11-24T15:19:32.931" v="532" actId="1076"/>
          <ac:spMkLst>
            <pc:docMk/>
            <pc:sldMk cId="3779779670" sldId="296"/>
            <ac:spMk id="10" creationId="{F0071B8D-73B7-E01E-9F43-D87511085055}"/>
          </ac:spMkLst>
        </pc:spChg>
        <pc:spChg chg="del">
          <ac:chgData name="Paula Montero" userId="S::paula.montero@pstt.org.uk::9c82981b-9b26-4f56-a06f-e948bb469f68" providerId="AD" clId="Web-{646792F9-8E00-012E-40CD-576FFAA30A09}" dt="2023-11-24T15:17:43.314" v="518"/>
          <ac:spMkLst>
            <pc:docMk/>
            <pc:sldMk cId="3779779670" sldId="296"/>
            <ac:spMk id="11" creationId="{4B840D22-33AC-B87E-5F62-0E53CAE90BAA}"/>
          </ac:spMkLst>
        </pc:spChg>
        <pc:spChg chg="del">
          <ac:chgData name="Paula Montero" userId="S::paula.montero@pstt.org.uk::9c82981b-9b26-4f56-a06f-e948bb469f68" providerId="AD" clId="Web-{646792F9-8E00-012E-40CD-576FFAA30A09}" dt="2023-11-24T15:17:46.346" v="520"/>
          <ac:spMkLst>
            <pc:docMk/>
            <pc:sldMk cId="3779779670" sldId="296"/>
            <ac:spMk id="12" creationId="{9F572E02-B3FA-F89A-9F08-8EAC200D11A4}"/>
          </ac:spMkLst>
        </pc:spChg>
        <pc:picChg chg="add mod">
          <ac:chgData name="Paula Montero" userId="S::paula.montero@pstt.org.uk::9c82981b-9b26-4f56-a06f-e948bb469f68" providerId="AD" clId="Web-{646792F9-8E00-012E-40CD-576FFAA30A09}" dt="2023-11-24T15:18:07.050" v="524" actId="1076"/>
          <ac:picMkLst>
            <pc:docMk/>
            <pc:sldMk cId="3779779670" sldId="296"/>
            <ac:picMk id="6" creationId="{7F5D3D4B-AF58-705D-C695-B1CF2FEC6D25}"/>
          </ac:picMkLst>
        </pc:picChg>
        <pc:picChg chg="add mod modCrop">
          <ac:chgData name="Paula Montero" userId="S::paula.montero@pstt.org.uk::9c82981b-9b26-4f56-a06f-e948bb469f68" providerId="AD" clId="Web-{646792F9-8E00-012E-40CD-576FFAA30A09}" dt="2023-11-24T15:19:45.620" v="534" actId="14100"/>
          <ac:picMkLst>
            <pc:docMk/>
            <pc:sldMk cId="3779779670" sldId="296"/>
            <ac:picMk id="8" creationId="{0B4167DA-68E1-E5D8-A8B4-904A25D79AAB}"/>
          </ac:picMkLst>
        </pc:picChg>
        <pc:picChg chg="del">
          <ac:chgData name="Paula Montero" userId="S::paula.montero@pstt.org.uk::9c82981b-9b26-4f56-a06f-e948bb469f68" providerId="AD" clId="Web-{646792F9-8E00-012E-40CD-576FFAA30A09}" dt="2023-11-24T15:17:43.752" v="519"/>
          <ac:picMkLst>
            <pc:docMk/>
            <pc:sldMk cId="3779779670" sldId="296"/>
            <ac:picMk id="14" creationId="{693B699A-0932-F078-9FAC-F4AA02AE0CD7}"/>
          </ac:picMkLst>
        </pc:picChg>
      </pc:sldChg>
      <pc:sldChg chg="addSp delSp modSp add replId">
        <pc:chgData name="Paula Montero" userId="S::paula.montero@pstt.org.uk::9c82981b-9b26-4f56-a06f-e948bb469f68" providerId="AD" clId="Web-{646792F9-8E00-012E-40CD-576FFAA30A09}" dt="2023-11-24T15:46:20.784" v="592" actId="1076"/>
        <pc:sldMkLst>
          <pc:docMk/>
          <pc:sldMk cId="2370266412" sldId="297"/>
        </pc:sldMkLst>
        <pc:spChg chg="mod">
          <ac:chgData name="Paula Montero" userId="S::paula.montero@pstt.org.uk::9c82981b-9b26-4f56-a06f-e948bb469f68" providerId="AD" clId="Web-{646792F9-8E00-012E-40CD-576FFAA30A09}" dt="2023-11-24T15:20:39.936" v="536" actId="20577"/>
          <ac:spMkLst>
            <pc:docMk/>
            <pc:sldMk cId="2370266412" sldId="297"/>
            <ac:spMk id="3" creationId="{08465158-EA61-61FD-E0A5-70FC36FE9514}"/>
          </ac:spMkLst>
        </pc:spChg>
        <pc:spChg chg="add mod">
          <ac:chgData name="Paula Montero" userId="S::paula.montero@pstt.org.uk::9c82981b-9b26-4f56-a06f-e948bb469f68" providerId="AD" clId="Web-{646792F9-8E00-012E-40CD-576FFAA30A09}" dt="2023-11-24T15:39:15.003" v="574" actId="1076"/>
          <ac:spMkLst>
            <pc:docMk/>
            <pc:sldMk cId="2370266412" sldId="297"/>
            <ac:spMk id="4" creationId="{04FA2CA8-9383-8409-0013-E92BF47F13BC}"/>
          </ac:spMkLst>
        </pc:spChg>
        <pc:spChg chg="add mod">
          <ac:chgData name="Paula Montero" userId="S::paula.montero@pstt.org.uk::9c82981b-9b26-4f56-a06f-e948bb469f68" providerId="AD" clId="Web-{646792F9-8E00-012E-40CD-576FFAA30A09}" dt="2023-11-24T15:39:37.301" v="576" actId="1076"/>
          <ac:spMkLst>
            <pc:docMk/>
            <pc:sldMk cId="2370266412" sldId="297"/>
            <ac:spMk id="6" creationId="{6583C52B-325B-28A2-0BE5-94348962D160}"/>
          </ac:spMkLst>
        </pc:spChg>
        <pc:spChg chg="mod">
          <ac:chgData name="Paula Montero" userId="S::paula.montero@pstt.org.uk::9c82981b-9b26-4f56-a06f-e948bb469f68" providerId="AD" clId="Web-{646792F9-8E00-012E-40CD-576FFAA30A09}" dt="2023-11-24T15:22:00.771" v="552" actId="1076"/>
          <ac:spMkLst>
            <pc:docMk/>
            <pc:sldMk cId="2370266412" sldId="297"/>
            <ac:spMk id="11" creationId="{4B840D22-33AC-B87E-5F62-0E53CAE90BAA}"/>
          </ac:spMkLst>
        </pc:spChg>
        <pc:spChg chg="del mod">
          <ac:chgData name="Paula Montero" userId="S::paula.montero@pstt.org.uk::9c82981b-9b26-4f56-a06f-e948bb469f68" providerId="AD" clId="Web-{646792F9-8E00-012E-40CD-576FFAA30A09}" dt="2023-11-24T15:21:17.595" v="543"/>
          <ac:spMkLst>
            <pc:docMk/>
            <pc:sldMk cId="2370266412" sldId="297"/>
            <ac:spMk id="12" creationId="{9F572E02-B3FA-F89A-9F08-8EAC200D11A4}"/>
          </ac:spMkLst>
        </pc:spChg>
        <pc:picChg chg="add mod">
          <ac:chgData name="Paula Montero" userId="S::paula.montero@pstt.org.uk::9c82981b-9b26-4f56-a06f-e948bb469f68" providerId="AD" clId="Web-{646792F9-8E00-012E-40CD-576FFAA30A09}" dt="2023-11-24T15:38:40.094" v="566" actId="1076"/>
          <ac:picMkLst>
            <pc:docMk/>
            <pc:sldMk cId="2370266412" sldId="297"/>
            <ac:picMk id="8" creationId="{0059C2C5-DB47-13FE-1AD8-70BDAA66493A}"/>
          </ac:picMkLst>
        </pc:picChg>
        <pc:picChg chg="add mod">
          <ac:chgData name="Paula Montero" userId="S::paula.montero@pstt.org.uk::9c82981b-9b26-4f56-a06f-e948bb469f68" providerId="AD" clId="Web-{646792F9-8E00-012E-40CD-576FFAA30A09}" dt="2023-11-24T15:38:43.469" v="567" actId="1076"/>
          <ac:picMkLst>
            <pc:docMk/>
            <pc:sldMk cId="2370266412" sldId="297"/>
            <ac:picMk id="10" creationId="{AA13E66F-52F6-99BB-5EE9-B2D9D16F7177}"/>
          </ac:picMkLst>
        </pc:picChg>
        <pc:picChg chg="del">
          <ac:chgData name="Paula Montero" userId="S::paula.montero@pstt.org.uk::9c82981b-9b26-4f56-a06f-e948bb469f68" providerId="AD" clId="Web-{646792F9-8E00-012E-40CD-576FFAA30A09}" dt="2023-11-24T15:21:14.033" v="542"/>
          <ac:picMkLst>
            <pc:docMk/>
            <pc:sldMk cId="2370266412" sldId="297"/>
            <ac:picMk id="14" creationId="{693B699A-0932-F078-9FAC-F4AA02AE0CD7}"/>
          </ac:picMkLst>
        </pc:picChg>
        <pc:picChg chg="add mod">
          <ac:chgData name="Paula Montero" userId="S::paula.montero@pstt.org.uk::9c82981b-9b26-4f56-a06f-e948bb469f68" providerId="AD" clId="Web-{646792F9-8E00-012E-40CD-576FFAA30A09}" dt="2023-11-24T15:38:47.610" v="568" actId="1076"/>
          <ac:picMkLst>
            <pc:docMk/>
            <pc:sldMk cId="2370266412" sldId="297"/>
            <ac:picMk id="15" creationId="{5863CBCD-EE27-AAD6-93E9-59458C708C3D}"/>
          </ac:picMkLst>
        </pc:picChg>
        <pc:picChg chg="add mod">
          <ac:chgData name="Paula Montero" userId="S::paula.montero@pstt.org.uk::9c82981b-9b26-4f56-a06f-e948bb469f68" providerId="AD" clId="Web-{646792F9-8E00-012E-40CD-576FFAA30A09}" dt="2023-11-24T15:45:48.797" v="584" actId="1076"/>
          <ac:picMkLst>
            <pc:docMk/>
            <pc:sldMk cId="2370266412" sldId="297"/>
            <ac:picMk id="17" creationId="{C47CD675-0611-2729-9BE2-1D91EBFEB512}"/>
          </ac:picMkLst>
        </pc:picChg>
        <pc:picChg chg="add mod">
          <ac:chgData name="Paula Montero" userId="S::paula.montero@pstt.org.uk::9c82981b-9b26-4f56-a06f-e948bb469f68" providerId="AD" clId="Web-{646792F9-8E00-012E-40CD-576FFAA30A09}" dt="2023-11-24T15:46:20.784" v="592" actId="1076"/>
          <ac:picMkLst>
            <pc:docMk/>
            <pc:sldMk cId="2370266412" sldId="297"/>
            <ac:picMk id="19" creationId="{474A8D3A-BD78-976B-F5AD-F63D5501CC0C}"/>
          </ac:picMkLst>
        </pc:picChg>
        <pc:picChg chg="add mod">
          <ac:chgData name="Paula Montero" userId="S::paula.montero@pstt.org.uk::9c82981b-9b26-4f56-a06f-e948bb469f68" providerId="AD" clId="Web-{646792F9-8E00-012E-40CD-576FFAA30A09}" dt="2023-11-24T15:46:00.205" v="589" actId="1076"/>
          <ac:picMkLst>
            <pc:docMk/>
            <pc:sldMk cId="2370266412" sldId="297"/>
            <ac:picMk id="21" creationId="{232B96A9-FC1C-E460-C0F6-86B3D9F3CF71}"/>
          </ac:picMkLst>
        </pc:picChg>
        <pc:picChg chg="add mod">
          <ac:chgData name="Paula Montero" userId="S::paula.montero@pstt.org.uk::9c82981b-9b26-4f56-a06f-e948bb469f68" providerId="AD" clId="Web-{646792F9-8E00-012E-40CD-576FFAA30A09}" dt="2023-11-24T15:46:14.331" v="591" actId="14100"/>
          <ac:picMkLst>
            <pc:docMk/>
            <pc:sldMk cId="2370266412" sldId="297"/>
            <ac:picMk id="23" creationId="{397B5032-0BBB-C150-D624-B6DB3C9764BB}"/>
          </ac:picMkLst>
        </pc:picChg>
      </pc:sldChg>
      <pc:sldChg chg="addSp delSp modSp add">
        <pc:chgData name="Paula Montero" userId="S::paula.montero@pstt.org.uk::9c82981b-9b26-4f56-a06f-e948bb469f68" providerId="AD" clId="Web-{646792F9-8E00-012E-40CD-576FFAA30A09}" dt="2023-11-24T15:51:04.696" v="622" actId="14100"/>
        <pc:sldMkLst>
          <pc:docMk/>
          <pc:sldMk cId="3337819536" sldId="298"/>
        </pc:sldMkLst>
        <pc:spChg chg="del">
          <ac:chgData name="Paula Montero" userId="S::paula.montero@pstt.org.uk::9c82981b-9b26-4f56-a06f-e948bb469f68" providerId="AD" clId="Web-{646792F9-8E00-012E-40CD-576FFAA30A09}" dt="2023-11-24T15:47:16.429" v="597"/>
          <ac:spMkLst>
            <pc:docMk/>
            <pc:sldMk cId="3337819536" sldId="298"/>
            <ac:spMk id="2" creationId="{A95C3365-3281-46B6-8335-B4D66997FEC3}"/>
          </ac:spMkLst>
        </pc:spChg>
        <pc:spChg chg="add mod">
          <ac:chgData name="Paula Montero" userId="S::paula.montero@pstt.org.uk::9c82981b-9b26-4f56-a06f-e948bb469f68" providerId="AD" clId="Web-{646792F9-8E00-012E-40CD-576FFAA30A09}" dt="2023-11-24T15:50:59.148" v="621" actId="1076"/>
          <ac:spMkLst>
            <pc:docMk/>
            <pc:sldMk cId="3337819536" sldId="298"/>
            <ac:spMk id="5" creationId="{DB58CA47-0B43-993F-DC34-8206A824A371}"/>
          </ac:spMkLst>
        </pc:spChg>
        <pc:spChg chg="add mod">
          <ac:chgData name="Paula Montero" userId="S::paula.montero@pstt.org.uk::9c82981b-9b26-4f56-a06f-e948bb469f68" providerId="AD" clId="Web-{646792F9-8E00-012E-40CD-576FFAA30A09}" dt="2023-11-24T15:51:04.696" v="622" actId="14100"/>
          <ac:spMkLst>
            <pc:docMk/>
            <pc:sldMk cId="3337819536" sldId="298"/>
            <ac:spMk id="7" creationId="{B421FF4C-D3C0-9B99-293E-E06A08FE401A}"/>
          </ac:spMkLst>
        </pc:spChg>
        <pc:spChg chg="add mod">
          <ac:chgData name="Paula Montero" userId="S::paula.montero@pstt.org.uk::9c82981b-9b26-4f56-a06f-e948bb469f68" providerId="AD" clId="Web-{646792F9-8E00-012E-40CD-576FFAA30A09}" dt="2023-11-24T15:50:28.474" v="618" actId="1076"/>
          <ac:spMkLst>
            <pc:docMk/>
            <pc:sldMk cId="3337819536" sldId="298"/>
            <ac:spMk id="11" creationId="{40802046-E3BF-EF61-A203-F73A98CCCE30}"/>
          </ac:spMkLst>
        </pc:spChg>
        <pc:spChg chg="del mod">
          <ac:chgData name="Paula Montero" userId="S::paula.montero@pstt.org.uk::9c82981b-9b26-4f56-a06f-e948bb469f68" providerId="AD" clId="Web-{646792F9-8E00-012E-40CD-576FFAA30A09}" dt="2023-11-24T15:48:25.575" v="610"/>
          <ac:spMkLst>
            <pc:docMk/>
            <pc:sldMk cId="3337819536" sldId="298"/>
            <ac:spMk id="12" creationId="{63145959-1237-4993-99B9-007551E6A082}"/>
          </ac:spMkLst>
        </pc:spChg>
        <pc:spChg chg="add mod">
          <ac:chgData name="Paula Montero" userId="S::paula.montero@pstt.org.uk::9c82981b-9b26-4f56-a06f-e948bb469f68" providerId="AD" clId="Web-{646792F9-8E00-012E-40CD-576FFAA30A09}" dt="2023-11-24T15:48:36.888" v="612" actId="14100"/>
          <ac:spMkLst>
            <pc:docMk/>
            <pc:sldMk cId="3337819536" sldId="298"/>
            <ac:spMk id="14" creationId="{12F97A4D-AF52-F5C7-ABD1-8A18F5C9165D}"/>
          </ac:spMkLst>
        </pc:spChg>
        <pc:spChg chg="del mod">
          <ac:chgData name="Paula Montero" userId="S::paula.montero@pstt.org.uk::9c82981b-9b26-4f56-a06f-e948bb469f68" providerId="AD" clId="Web-{646792F9-8E00-012E-40CD-576FFAA30A09}" dt="2023-11-24T15:47:15.663" v="596"/>
          <ac:spMkLst>
            <pc:docMk/>
            <pc:sldMk cId="3337819536" sldId="298"/>
            <ac:spMk id="16" creationId="{DBC483E6-10A6-4A81-BF03-9E4A5C419E16}"/>
          </ac:spMkLst>
        </pc:spChg>
        <pc:picChg chg="add mod">
          <ac:chgData name="Paula Montero" userId="S::paula.montero@pstt.org.uk::9c82981b-9b26-4f56-a06f-e948bb469f68" providerId="AD" clId="Web-{646792F9-8E00-012E-40CD-576FFAA30A09}" dt="2023-11-24T15:50:04.332" v="613" actId="1076"/>
          <ac:picMkLst>
            <pc:docMk/>
            <pc:sldMk cId="3337819536" sldId="298"/>
            <ac:picMk id="9" creationId="{DD3E375E-D21C-4660-2204-3C8059A1C3F4}"/>
          </ac:picMkLst>
        </pc:picChg>
      </pc:sldChg>
      <pc:sldChg chg="addSp delSp modSp add">
        <pc:chgData name="Paula Montero" userId="S::paula.montero@pstt.org.uk::9c82981b-9b26-4f56-a06f-e948bb469f68" providerId="AD" clId="Web-{646792F9-8E00-012E-40CD-576FFAA30A09}" dt="2023-11-24T15:53:39.724" v="645" actId="1076"/>
        <pc:sldMkLst>
          <pc:docMk/>
          <pc:sldMk cId="4203291658" sldId="299"/>
        </pc:sldMkLst>
        <pc:spChg chg="del">
          <ac:chgData name="Paula Montero" userId="S::paula.montero@pstt.org.uk::9c82981b-9b26-4f56-a06f-e948bb469f68" providerId="AD" clId="Web-{646792F9-8E00-012E-40CD-576FFAA30A09}" dt="2023-11-24T15:51:41.698" v="630"/>
          <ac:spMkLst>
            <pc:docMk/>
            <pc:sldMk cId="4203291658" sldId="299"/>
            <ac:spMk id="4" creationId="{3C7EE080-DF9F-4C6C-8733-24FD105DFF38}"/>
          </ac:spMkLst>
        </pc:spChg>
        <pc:spChg chg="del">
          <ac:chgData name="Paula Montero" userId="S::paula.montero@pstt.org.uk::9c82981b-9b26-4f56-a06f-e948bb469f68" providerId="AD" clId="Web-{646792F9-8E00-012E-40CD-576FFAA30A09}" dt="2023-11-24T15:51:40.386" v="629"/>
          <ac:spMkLst>
            <pc:docMk/>
            <pc:sldMk cId="4203291658" sldId="299"/>
            <ac:spMk id="6" creationId="{4C1F4F7F-5CF0-4873-9592-D2EEC8281A81}"/>
          </ac:spMkLst>
        </pc:spChg>
        <pc:spChg chg="del">
          <ac:chgData name="Paula Montero" userId="S::paula.montero@pstt.org.uk::9c82981b-9b26-4f56-a06f-e948bb469f68" providerId="AD" clId="Web-{646792F9-8E00-012E-40CD-576FFAA30A09}" dt="2023-11-24T15:51:35.386" v="625"/>
          <ac:spMkLst>
            <pc:docMk/>
            <pc:sldMk cId="4203291658" sldId="299"/>
            <ac:spMk id="7" creationId="{E54CC15F-D282-4833-AAD7-C6CA93A64804}"/>
          </ac:spMkLst>
        </pc:spChg>
        <pc:spChg chg="del">
          <ac:chgData name="Paula Montero" userId="S::paula.montero@pstt.org.uk::9c82981b-9b26-4f56-a06f-e948bb469f68" providerId="AD" clId="Web-{646792F9-8E00-012E-40CD-576FFAA30A09}" dt="2023-11-24T15:51:37.839" v="627"/>
          <ac:spMkLst>
            <pc:docMk/>
            <pc:sldMk cId="4203291658" sldId="299"/>
            <ac:spMk id="8" creationId="{3D350991-A414-4692-B776-41A6A73B8DA3}"/>
          </ac:spMkLst>
        </pc:spChg>
        <pc:spChg chg="del mod">
          <ac:chgData name="Paula Montero" userId="S::paula.montero@pstt.org.uk::9c82981b-9b26-4f56-a06f-e948bb469f68" providerId="AD" clId="Web-{646792F9-8E00-012E-40CD-576FFAA30A09}" dt="2023-11-24T15:51:48.527" v="634"/>
          <ac:spMkLst>
            <pc:docMk/>
            <pc:sldMk cId="4203291658" sldId="299"/>
            <ac:spMk id="9" creationId="{493B6A30-0E7F-43C5-B16A-3B3727B93786}"/>
          </ac:spMkLst>
        </pc:spChg>
        <pc:spChg chg="del">
          <ac:chgData name="Paula Montero" userId="S::paula.montero@pstt.org.uk::9c82981b-9b26-4f56-a06f-e948bb469f68" providerId="AD" clId="Web-{646792F9-8E00-012E-40CD-576FFAA30A09}" dt="2023-11-24T15:51:42.902" v="631"/>
          <ac:spMkLst>
            <pc:docMk/>
            <pc:sldMk cId="4203291658" sldId="299"/>
            <ac:spMk id="11" creationId="{7E8C0427-ADA7-466B-835B-BD03B13AEC4D}"/>
          </ac:spMkLst>
        </pc:spChg>
        <pc:spChg chg="add mod">
          <ac:chgData name="Paula Montero" userId="S::paula.montero@pstt.org.uk::9c82981b-9b26-4f56-a06f-e948bb469f68" providerId="AD" clId="Web-{646792F9-8E00-012E-40CD-576FFAA30A09}" dt="2023-11-24T15:52:15.904" v="640" actId="1076"/>
          <ac:spMkLst>
            <pc:docMk/>
            <pc:sldMk cId="4203291658" sldId="299"/>
            <ac:spMk id="12" creationId="{2A95FAAC-1653-46C7-E0FB-AD7C12E8D9E6}"/>
          </ac:spMkLst>
        </pc:spChg>
        <pc:spChg chg="add mod">
          <ac:chgData name="Paula Montero" userId="S::paula.montero@pstt.org.uk::9c82981b-9b26-4f56-a06f-e948bb469f68" providerId="AD" clId="Web-{646792F9-8E00-012E-40CD-576FFAA30A09}" dt="2023-11-24T15:52:37.984" v="643" actId="1076"/>
          <ac:spMkLst>
            <pc:docMk/>
            <pc:sldMk cId="4203291658" sldId="299"/>
            <ac:spMk id="16" creationId="{1B29E3ED-1EAD-23A8-40A3-8067C7D35099}"/>
          </ac:spMkLst>
        </pc:spChg>
        <pc:spChg chg="add mod">
          <ac:chgData name="Paula Montero" userId="S::paula.montero@pstt.org.uk::9c82981b-9b26-4f56-a06f-e948bb469f68" providerId="AD" clId="Web-{646792F9-8E00-012E-40CD-576FFAA30A09}" dt="2023-11-24T15:53:39.724" v="645" actId="1076"/>
          <ac:spMkLst>
            <pc:docMk/>
            <pc:sldMk cId="4203291658" sldId="299"/>
            <ac:spMk id="18" creationId="{34B72855-06B0-1B2E-90D8-48CC57996642}"/>
          </ac:spMkLst>
        </pc:spChg>
        <pc:picChg chg="del">
          <ac:chgData name="Paula Montero" userId="S::paula.montero@pstt.org.uk::9c82981b-9b26-4f56-a06f-e948bb469f68" providerId="AD" clId="Web-{646792F9-8E00-012E-40CD-576FFAA30A09}" dt="2023-11-24T15:51:35.964" v="626"/>
          <ac:picMkLst>
            <pc:docMk/>
            <pc:sldMk cId="4203291658" sldId="299"/>
            <ac:picMk id="3" creationId="{42A78373-5FD3-4B28-BA34-FF80BF72D22F}"/>
          </ac:picMkLst>
        </pc:picChg>
        <pc:picChg chg="del">
          <ac:chgData name="Paula Montero" userId="S::paula.montero@pstt.org.uk::9c82981b-9b26-4f56-a06f-e948bb469f68" providerId="AD" clId="Web-{646792F9-8E00-012E-40CD-576FFAA30A09}" dt="2023-11-24T15:51:38.339" v="628"/>
          <ac:picMkLst>
            <pc:docMk/>
            <pc:sldMk cId="4203291658" sldId="299"/>
            <ac:picMk id="5" creationId="{15ADA483-FFDB-4E3A-AFDA-669C9B762C20}"/>
          </ac:picMkLst>
        </pc:picChg>
        <pc:picChg chg="add mod">
          <ac:chgData name="Paula Montero" userId="S::paula.montero@pstt.org.uk::9c82981b-9b26-4f56-a06f-e948bb469f68" providerId="AD" clId="Web-{646792F9-8E00-012E-40CD-576FFAA30A09}" dt="2023-11-24T15:52:20.873" v="642" actId="1076"/>
          <ac:picMkLst>
            <pc:docMk/>
            <pc:sldMk cId="4203291658" sldId="299"/>
            <ac:picMk id="14" creationId="{AB58FD1F-600A-8280-2757-F0AA47F67688}"/>
          </ac:picMkLst>
        </pc:picChg>
      </pc:sldChg>
      <pc:sldChg chg="addSp delSp modSp add">
        <pc:chgData name="Paula Montero" userId="S::paula.montero@pstt.org.uk::9c82981b-9b26-4f56-a06f-e948bb469f68" providerId="AD" clId="Web-{646792F9-8E00-012E-40CD-576FFAA30A09}" dt="2023-11-24T16:03:05.875" v="715" actId="20577"/>
        <pc:sldMkLst>
          <pc:docMk/>
          <pc:sldMk cId="3167161450" sldId="300"/>
        </pc:sldMkLst>
        <pc:spChg chg="mod">
          <ac:chgData name="Paula Montero" userId="S::paula.montero@pstt.org.uk::9c82981b-9b26-4f56-a06f-e948bb469f68" providerId="AD" clId="Web-{646792F9-8E00-012E-40CD-576FFAA30A09}" dt="2023-11-24T16:02:46.937" v="711" actId="1076"/>
          <ac:spMkLst>
            <pc:docMk/>
            <pc:sldMk cId="3167161450" sldId="300"/>
            <ac:spMk id="5" creationId="{5942FA05-32CF-E12F-7D17-91C90D03B0B7}"/>
          </ac:spMkLst>
        </pc:spChg>
        <pc:spChg chg="mod">
          <ac:chgData name="Paula Montero" userId="S::paula.montero@pstt.org.uk::9c82981b-9b26-4f56-a06f-e948bb469f68" providerId="AD" clId="Web-{646792F9-8E00-012E-40CD-576FFAA30A09}" dt="2023-11-24T16:03:05.875" v="715" actId="20577"/>
          <ac:spMkLst>
            <pc:docMk/>
            <pc:sldMk cId="3167161450" sldId="300"/>
            <ac:spMk id="6" creationId="{5AAD97AD-B636-7C9B-9DB3-B608D94DB76A}"/>
          </ac:spMkLst>
        </pc:spChg>
        <pc:spChg chg="del">
          <ac:chgData name="Paula Montero" userId="S::paula.montero@pstt.org.uk::9c82981b-9b26-4f56-a06f-e948bb469f68" providerId="AD" clId="Web-{646792F9-8E00-012E-40CD-576FFAA30A09}" dt="2023-11-24T15:54:14.821" v="648"/>
          <ac:spMkLst>
            <pc:docMk/>
            <pc:sldMk cId="3167161450" sldId="300"/>
            <ac:spMk id="7" creationId="{F93A7268-30DB-D73C-B086-D9F1932D8678}"/>
          </ac:spMkLst>
        </pc:spChg>
        <pc:graphicFrameChg chg="add del mod modGraphic">
          <ac:chgData name="Paula Montero" userId="S::paula.montero@pstt.org.uk::9c82981b-9b26-4f56-a06f-e948bb469f68" providerId="AD" clId="Web-{646792F9-8E00-012E-40CD-576FFAA30A09}" dt="2023-11-24T15:55:19.372" v="668"/>
          <ac:graphicFrameMkLst>
            <pc:docMk/>
            <pc:sldMk cId="3167161450" sldId="300"/>
            <ac:graphicFrameMk id="4" creationId="{5B27B8E7-ECEE-60D4-2875-97BCA0E854F8}"/>
          </ac:graphicFrameMkLst>
        </pc:graphicFrameChg>
        <pc:graphicFrameChg chg="add del mod">
          <ac:chgData name="Paula Montero" userId="S::paula.montero@pstt.org.uk::9c82981b-9b26-4f56-a06f-e948bb469f68" providerId="AD" clId="Web-{646792F9-8E00-012E-40CD-576FFAA30A09}" dt="2023-11-24T15:56:34.769" v="690"/>
          <ac:graphicFrameMkLst>
            <pc:docMk/>
            <pc:sldMk cId="3167161450" sldId="300"/>
            <ac:graphicFrameMk id="9" creationId="{229328F3-8DB5-AC00-FEAC-0912CA4E04AB}"/>
          </ac:graphicFrameMkLst>
        </pc:graphicFrameChg>
      </pc:sldChg>
      <pc:sldChg chg="add">
        <pc:chgData name="Paula Montero" userId="S::paula.montero@pstt.org.uk::9c82981b-9b26-4f56-a06f-e948bb469f68" providerId="AD" clId="Web-{646792F9-8E00-012E-40CD-576FFAA30A09}" dt="2023-11-24T16:03:29.518" v="718"/>
        <pc:sldMkLst>
          <pc:docMk/>
          <pc:sldMk cId="1492509923" sldId="301"/>
        </pc:sldMkLst>
      </pc:sldChg>
      <pc:sldChg chg="add">
        <pc:chgData name="Paula Montero" userId="S::paula.montero@pstt.org.uk::9c82981b-9b26-4f56-a06f-e948bb469f68" providerId="AD" clId="Web-{646792F9-8E00-012E-40CD-576FFAA30A09}" dt="2023-11-24T16:03:29.627" v="719"/>
        <pc:sldMkLst>
          <pc:docMk/>
          <pc:sldMk cId="2195041883" sldId="302"/>
        </pc:sldMkLst>
      </pc:sldChg>
      <pc:sldMasterChg chg="add addSldLayout">
        <pc:chgData name="Paula Montero" userId="S::paula.montero@pstt.org.uk::9c82981b-9b26-4f56-a06f-e948bb469f68" providerId="AD" clId="Web-{646792F9-8E00-012E-40CD-576FFAA30A09}" dt="2023-11-24T12:54:16.825" v="3"/>
        <pc:sldMasterMkLst>
          <pc:docMk/>
          <pc:sldMasterMk cId="1262823886" sldId="2147483666"/>
        </pc:sldMasterMkLst>
        <pc:sldLayoutChg chg="add">
          <pc:chgData name="Paula Montero" userId="S::paula.montero@pstt.org.uk::9c82981b-9b26-4f56-a06f-e948bb469f68" providerId="AD" clId="Web-{646792F9-8E00-012E-40CD-576FFAA30A09}" dt="2023-11-24T12:54:16.825"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668318723" sldId="2147483670"/>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780370283" sldId="2147483674"/>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593611716" sldId="2147483675"/>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822891387" sldId="2147483683"/>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12050225" sldId="2147483691"/>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976073001" sldId="2147483696"/>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43747641" sldId="2147483705"/>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950771612" sldId="2147483706"/>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837256757" sldId="214748370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03471427" sldId="2147483713"/>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646792F9-8E00-012E-40CD-576FFAA30A09}" dt="2023-11-24T12:54:16.825"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646792F9-8E00-012E-40CD-576FFAA30A09}" dt="2023-11-24T12:54:16.231" v="0"/>
        <pc:sldMasterMkLst>
          <pc:docMk/>
          <pc:sldMasterMk cId="2199900283" sldId="2147483719"/>
        </pc:sldMasterMkLst>
        <pc:sldLayoutChg chg="add">
          <pc:chgData name="Paula Montero" userId="S::paula.montero@pstt.org.uk::9c82981b-9b26-4f56-a06f-e948bb469f68" providerId="AD" clId="Web-{646792F9-8E00-012E-40CD-576FFAA30A09}" dt="2023-11-24T12:54:16.231" v="0"/>
          <pc:sldLayoutMkLst>
            <pc:docMk/>
            <pc:sldMasterMk cId="2199900283" sldId="2147483719"/>
            <pc:sldLayoutMk cId="282375877" sldId="214748372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853252364" sldId="214748372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8896219" sldId="2147483723"/>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91773792" sldId="2147483728"/>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706386600" sldId="2147483729"/>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00879546" sldId="214748373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39033303" sldId="2147483732"/>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35153570" sldId="2147483733"/>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94765608" sldId="2147483735"/>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07946760" sldId="2147483738"/>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648376543" sldId="2147483739"/>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40707051" sldId="214748374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709546126" sldId="2147483744"/>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947206051" sldId="2147483745"/>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02384056" sldId="2147483748"/>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790048723" sldId="214748375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44617281" sldId="2147483755"/>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896979601" sldId="2147483758"/>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80713213" sldId="2147483759"/>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646792F9-8E00-012E-40CD-576FFAA30A09}" dt="2023-11-24T12:54:16.231" v="0"/>
          <pc:sldLayoutMkLst>
            <pc:docMk/>
            <pc:sldMasterMk cId="2199900283" sldId="2147483719"/>
            <pc:sldLayoutMk cId="3917799042" sldId="2147483772"/>
          </pc:sldLayoutMkLst>
        </pc:sldLayoutChg>
      </pc:sldMasterChg>
    </pc:docChg>
  </pc:docChgLst>
  <pc:docChgLst>
    <pc:chgData name="Alison Trew" userId="501ad152-89bb-4882-ac72-f31826cb2e78" providerId="ADAL" clId="{68BE01AE-208E-45BE-83CE-70604810AC6E}"/>
    <pc:docChg chg="undo custSel modSld sldOrd">
      <pc:chgData name="Alison Trew" userId="501ad152-89bb-4882-ac72-f31826cb2e78" providerId="ADAL" clId="{68BE01AE-208E-45BE-83CE-70604810AC6E}" dt="2023-11-30T16:20:09.010" v="159" actId="20577"/>
      <pc:docMkLst>
        <pc:docMk/>
      </pc:docMkLst>
      <pc:sldChg chg="addSp delSp modSp mod delCm">
        <pc:chgData name="Alison Trew" userId="501ad152-89bb-4882-ac72-f31826cb2e78" providerId="ADAL" clId="{68BE01AE-208E-45BE-83CE-70604810AC6E}" dt="2023-11-30T16:17:55.472" v="58" actId="1076"/>
        <pc:sldMkLst>
          <pc:docMk/>
          <pc:sldMk cId="2457490618" sldId="260"/>
        </pc:sldMkLst>
        <pc:picChg chg="del">
          <ac:chgData name="Alison Trew" userId="501ad152-89bb-4882-ac72-f31826cb2e78" providerId="ADAL" clId="{68BE01AE-208E-45BE-83CE-70604810AC6E}" dt="2023-11-30T16:16:53.063" v="18" actId="478"/>
          <ac:picMkLst>
            <pc:docMk/>
            <pc:sldMk cId="2457490618" sldId="260"/>
            <ac:picMk id="13" creationId="{EBD2DCC5-9F87-6B0F-369D-26DDE0EC7D06}"/>
          </ac:picMkLst>
        </pc:picChg>
        <pc:picChg chg="mod">
          <ac:chgData name="Alison Trew" userId="501ad152-89bb-4882-ac72-f31826cb2e78" providerId="ADAL" clId="{68BE01AE-208E-45BE-83CE-70604810AC6E}" dt="2023-11-30T16:17:55.472" v="58" actId="1076"/>
          <ac:picMkLst>
            <pc:docMk/>
            <pc:sldMk cId="2457490618" sldId="260"/>
            <ac:picMk id="15" creationId="{855B7F88-637A-3B7B-23B6-1868ACA62296}"/>
          </ac:picMkLst>
        </pc:picChg>
        <pc:picChg chg="del">
          <ac:chgData name="Alison Trew" userId="501ad152-89bb-4882-ac72-f31826cb2e78" providerId="ADAL" clId="{68BE01AE-208E-45BE-83CE-70604810AC6E}" dt="2023-11-30T16:16:51.901" v="17" actId="478"/>
          <ac:picMkLst>
            <pc:docMk/>
            <pc:sldMk cId="2457490618" sldId="260"/>
            <ac:picMk id="16" creationId="{CA6F3042-12CC-C56A-450A-6FA714482B1E}"/>
          </ac:picMkLst>
        </pc:picChg>
        <pc:picChg chg="del">
          <ac:chgData name="Alison Trew" userId="501ad152-89bb-4882-ac72-f31826cb2e78" providerId="ADAL" clId="{68BE01AE-208E-45BE-83CE-70604810AC6E}" dt="2023-11-30T16:16:51.215" v="16" actId="478"/>
          <ac:picMkLst>
            <pc:docMk/>
            <pc:sldMk cId="2457490618" sldId="260"/>
            <ac:picMk id="17" creationId="{C11E5E1D-2604-0596-B25C-41B61AE93596}"/>
          </ac:picMkLst>
        </pc:picChg>
        <pc:picChg chg="del">
          <ac:chgData name="Alison Trew" userId="501ad152-89bb-4882-ac72-f31826cb2e78" providerId="ADAL" clId="{68BE01AE-208E-45BE-83CE-70604810AC6E}" dt="2023-11-30T16:16:53.855" v="19" actId="478"/>
          <ac:picMkLst>
            <pc:docMk/>
            <pc:sldMk cId="2457490618" sldId="260"/>
            <ac:picMk id="18" creationId="{E3D41847-EC65-BC67-81E3-850ADEDB1042}"/>
          </ac:picMkLst>
        </pc:picChg>
        <pc:picChg chg="add del mod">
          <ac:chgData name="Alison Trew" userId="501ad152-89bb-4882-ac72-f31826cb2e78" providerId="ADAL" clId="{68BE01AE-208E-45BE-83CE-70604810AC6E}" dt="2023-11-30T16:17:53.357" v="57" actId="1076"/>
          <ac:picMkLst>
            <pc:docMk/>
            <pc:sldMk cId="2457490618" sldId="260"/>
            <ac:picMk id="19" creationId="{D003F758-0B69-0056-19CD-49A64F4FAC61}"/>
          </ac:picMkLst>
        </pc:picChg>
        <pc:picChg chg="del">
          <ac:chgData name="Alison Trew" userId="501ad152-89bb-4882-ac72-f31826cb2e78" providerId="ADAL" clId="{68BE01AE-208E-45BE-83CE-70604810AC6E}" dt="2023-11-30T16:16:34.907" v="13" actId="478"/>
          <ac:picMkLst>
            <pc:docMk/>
            <pc:sldMk cId="2457490618" sldId="260"/>
            <ac:picMk id="20" creationId="{930FF48F-BD59-F6D4-0768-B3EE55181C34}"/>
          </ac:picMkLst>
        </pc:picChg>
        <pc:picChg chg="mod">
          <ac:chgData name="Alison Trew" userId="501ad152-89bb-4882-ac72-f31826cb2e78" providerId="ADAL" clId="{68BE01AE-208E-45BE-83CE-70604810AC6E}" dt="2023-11-30T16:17:51.659" v="56" actId="1076"/>
          <ac:picMkLst>
            <pc:docMk/>
            <pc:sldMk cId="2457490618" sldId="260"/>
            <ac:picMk id="22" creationId="{AC5D56F3-AEF8-EFED-E788-2C48ACF6C695}"/>
          </ac:picMkLst>
        </pc:picChg>
        <pc:extLst>
          <p:ext xmlns:p="http://schemas.openxmlformats.org/presentationml/2006/main" uri="{D6D511B9-2390-475A-947B-AFAB55BFBCF1}">
            <pc226:cmChg xmlns:pc226="http://schemas.microsoft.com/office/powerpoint/2022/06/main/command" chg="del">
              <pc226:chgData name="Alison Trew" userId="501ad152-89bb-4882-ac72-f31826cb2e78" providerId="ADAL" clId="{68BE01AE-208E-45BE-83CE-70604810AC6E}" dt="2023-11-30T16:16:20.076" v="12"/>
              <pc2:cmMkLst xmlns:pc2="http://schemas.microsoft.com/office/powerpoint/2019/9/main/command">
                <pc:docMk/>
                <pc:sldMk cId="2457490618" sldId="260"/>
                <pc2:cmMk id="{5FCCC618-DEE1-4E01-826A-B1AEFC22B8AE}"/>
              </pc2:cmMkLst>
            </pc226:cmChg>
          </p:ext>
        </pc:extLst>
      </pc:sldChg>
      <pc:sldChg chg="modSp mod">
        <pc:chgData name="Alison Trew" userId="501ad152-89bb-4882-ac72-f31826cb2e78" providerId="ADAL" clId="{68BE01AE-208E-45BE-83CE-70604810AC6E}" dt="2023-11-30T16:15:44.361" v="6" actId="20577"/>
        <pc:sldMkLst>
          <pc:docMk/>
          <pc:sldMk cId="4189063432" sldId="281"/>
        </pc:sldMkLst>
        <pc:spChg chg="mod">
          <ac:chgData name="Alison Trew" userId="501ad152-89bb-4882-ac72-f31826cb2e78" providerId="ADAL" clId="{68BE01AE-208E-45BE-83CE-70604810AC6E}" dt="2023-11-30T16:15:44.361" v="6" actId="20577"/>
          <ac:spMkLst>
            <pc:docMk/>
            <pc:sldMk cId="4189063432" sldId="281"/>
            <ac:spMk id="3" creationId="{08465158-EA61-61FD-E0A5-70FC36FE9514}"/>
          </ac:spMkLst>
        </pc:spChg>
      </pc:sldChg>
      <pc:sldChg chg="ord">
        <pc:chgData name="Alison Trew" userId="501ad152-89bb-4882-ac72-f31826cb2e78" providerId="ADAL" clId="{68BE01AE-208E-45BE-83CE-70604810AC6E}" dt="2023-11-30T16:16:15.495" v="11"/>
        <pc:sldMkLst>
          <pc:docMk/>
          <pc:sldMk cId="3049791214" sldId="282"/>
        </pc:sldMkLst>
      </pc:sldChg>
      <pc:sldChg chg="delSp mod">
        <pc:chgData name="Alison Trew" userId="501ad152-89bb-4882-ac72-f31826cb2e78" providerId="ADAL" clId="{68BE01AE-208E-45BE-83CE-70604810AC6E}" dt="2023-11-30T16:15:08.439" v="2" actId="478"/>
        <pc:sldMkLst>
          <pc:docMk/>
          <pc:sldMk cId="3420624623" sldId="290"/>
        </pc:sldMkLst>
        <pc:picChg chg="del">
          <ac:chgData name="Alison Trew" userId="501ad152-89bb-4882-ac72-f31826cb2e78" providerId="ADAL" clId="{68BE01AE-208E-45BE-83CE-70604810AC6E}" dt="2023-11-30T16:15:08.439" v="2" actId="478"/>
          <ac:picMkLst>
            <pc:docMk/>
            <pc:sldMk cId="3420624623" sldId="290"/>
            <ac:picMk id="13" creationId="{C75EBC96-EACF-C4DA-1469-450966C7F2A6}"/>
          </ac:picMkLst>
        </pc:picChg>
        <pc:picChg chg="del">
          <ac:chgData name="Alison Trew" userId="501ad152-89bb-4882-ac72-f31826cb2e78" providerId="ADAL" clId="{68BE01AE-208E-45BE-83CE-70604810AC6E}" dt="2023-11-30T16:15:07.917" v="1" actId="478"/>
          <ac:picMkLst>
            <pc:docMk/>
            <pc:sldMk cId="3420624623" sldId="290"/>
            <ac:picMk id="14" creationId="{810C1D31-4C26-3894-8158-B93CB8C7C890}"/>
          </ac:picMkLst>
        </pc:picChg>
        <pc:picChg chg="del">
          <ac:chgData name="Alison Trew" userId="501ad152-89bb-4882-ac72-f31826cb2e78" providerId="ADAL" clId="{68BE01AE-208E-45BE-83CE-70604810AC6E}" dt="2023-11-30T16:15:05.347" v="0" actId="478"/>
          <ac:picMkLst>
            <pc:docMk/>
            <pc:sldMk cId="3420624623" sldId="290"/>
            <ac:picMk id="15" creationId="{FC230411-0AC8-ED5F-B755-D028D1DEFB7E}"/>
          </ac:picMkLst>
        </pc:picChg>
      </pc:sldChg>
      <pc:sldChg chg="modNotesTx">
        <pc:chgData name="Alison Trew" userId="501ad152-89bb-4882-ac72-f31826cb2e78" providerId="ADAL" clId="{68BE01AE-208E-45BE-83CE-70604810AC6E}" dt="2023-11-30T16:16:01.125" v="7" actId="947"/>
        <pc:sldMkLst>
          <pc:docMk/>
          <pc:sldMk cId="3951749226" sldId="294"/>
        </pc:sldMkLst>
      </pc:sldChg>
      <pc:sldChg chg="modSp mod modNotesTx">
        <pc:chgData name="Alison Trew" userId="501ad152-89bb-4882-ac72-f31826cb2e78" providerId="ADAL" clId="{68BE01AE-208E-45BE-83CE-70604810AC6E}" dt="2023-11-30T16:20:09.010" v="159" actId="20577"/>
        <pc:sldMkLst>
          <pc:docMk/>
          <pc:sldMk cId="4203291658" sldId="299"/>
        </pc:sldMkLst>
        <pc:spChg chg="mod">
          <ac:chgData name="Alison Trew" userId="501ad152-89bb-4882-ac72-f31826cb2e78" providerId="ADAL" clId="{68BE01AE-208E-45BE-83CE-70604810AC6E}" dt="2023-11-30T16:20:09.010" v="159" actId="20577"/>
          <ac:spMkLst>
            <pc:docMk/>
            <pc:sldMk cId="4203291658" sldId="299"/>
            <ac:spMk id="12" creationId="{2A95FAAC-1653-46C7-E0FB-AD7C12E8D9E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01/12/2023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spaceplace.nasa.gov/exoplanet-snap/en/"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solarsystem.nasa.gov/solar-system/kuiper-belt/overview/#otp_kid-friendly_kuiper_belt"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spaceplace.nasa.gov/oort-cloud/en/" TargetMode="External"/><Relationship Id="rId4" Type="http://schemas.openxmlformats.org/officeDocument/2006/relationships/hyperlink" Target="https://spaceplace.nasa.gov/kuiper-belt/en/"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spaceplace.nasa.gov/menu/solar-system/"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www.jpl.nasa.gov/edu/pdfs/scaless_reference.pdf" TargetMode="External"/><Relationship Id="rId4" Type="http://schemas.openxmlformats.org/officeDocument/2006/relationships/hyperlink" Target="https://solarsystem.nasa.gov/resources/490/our-solar-system/"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dirty="0"/>
              <a:t>Common misconceptions</a:t>
            </a:r>
            <a:endParaRPr lang="en-US" baseline="-25000" dirty="0"/>
          </a:p>
          <a:p>
            <a:r>
              <a:rPr lang="en-GB" baseline="-25000" dirty="0"/>
              <a:t>Because of images like the top one on this slide, children often think that the planets are arranged in a straight line and orbit the Sun in this arrangement. </a:t>
            </a:r>
            <a:endParaRPr lang="en-US" baseline="-25000" dirty="0"/>
          </a:p>
          <a:p>
            <a:r>
              <a:rPr lang="en-GB" baseline="-25000" dirty="0"/>
              <a:t>In fact, the planets orbits the Sun at different speeds and do not stay in a straight line whilst they orbit. </a:t>
            </a:r>
            <a:endParaRPr lang="en-US" baseline="-25000" dirty="0"/>
          </a:p>
          <a:p>
            <a:r>
              <a:rPr lang="en-GB" baseline="-25000" dirty="0"/>
              <a:t>However, they do obit in the same direction and in the same plane – more like in the bottom image.</a:t>
            </a:r>
            <a:endParaRPr lang="en-US" baseline="-25000" dirty="0"/>
          </a:p>
          <a:p>
            <a:r>
              <a:rPr lang="en-GB" baseline="-25000" dirty="0"/>
              <a:t>It takes the Earth one year to go around the Sun. Mercury goes around the Sun in only 88 days. It takes Pluto, the most famous dwarf planet, 248 years to make one trip around the Sun.</a:t>
            </a:r>
          </a:p>
          <a:p>
            <a:r>
              <a:rPr lang="en-GB" baseline="-25000" dirty="0"/>
              <a:t>But, the relative sizes of the images on the bottom image are not correct. Saturn, Uranus and Neptune are much larger than Earth – see previous slide.</a:t>
            </a:r>
            <a:endParaRPr lang="en-US" baseline="-25000" dirty="0"/>
          </a:p>
          <a:p>
            <a:endParaRPr lang="en-GB" baseline="-25000" dirty="0"/>
          </a:p>
          <a:p>
            <a:r>
              <a:rPr lang="en-GB" baseline="-25000" dirty="0"/>
              <a:t>To fit all 8 planets on one image, the Solar System cannot be drawn to scale, either the sizes of the planets or the distances between them.</a:t>
            </a:r>
            <a:endParaRPr lang="en-US"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934733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dirty="0"/>
              <a:t>Resources</a:t>
            </a:r>
            <a:endParaRPr lang="en-US" baseline="-25000"/>
          </a:p>
          <a:p>
            <a:r>
              <a:rPr lang="en-GB" baseline="-25000" dirty="0"/>
              <a:t>ticking clocks, timers, clockwork toys, vibrating objects, </a:t>
            </a:r>
            <a:endParaRPr lang="en-US" baseline="-25000"/>
          </a:p>
          <a:p>
            <a:r>
              <a:rPr lang="en-GB" baseline="-25000" dirty="0"/>
              <a:t>smelly pots (plastic pots with punctured lids) containing lavender oil, blue cheese, garlic, etc.</a:t>
            </a:r>
            <a:endParaRPr lang="en-US" baseline="-25000"/>
          </a:p>
          <a:p>
            <a:r>
              <a:rPr lang="en-GB" baseline="-25000" dirty="0"/>
              <a:t>magnets, magnetic objects, cardboard boxes </a:t>
            </a:r>
            <a:endParaRPr lang="en-US" baseline="-25000"/>
          </a:p>
          <a:p>
            <a:endParaRPr lang="en-GB" baseline="-25000" dirty="0"/>
          </a:p>
          <a:p>
            <a:r>
              <a:rPr lang="en-GB" b="1" baseline="-25000" dirty="0"/>
              <a:t>Useful website</a:t>
            </a:r>
            <a:endParaRPr lang="en-US" baseline="-25000"/>
          </a:p>
          <a:p>
            <a:r>
              <a:rPr lang="en-GB" baseline="-25000" dirty="0"/>
              <a:t>searching for exoplanets (planets that orbit other stars) - </a:t>
            </a:r>
            <a:r>
              <a:rPr lang="en-GB" baseline="-25000" dirty="0">
                <a:hlinkClick r:id="rId3"/>
              </a:rPr>
              <a:t>https://spaceplace.nasa.gov/exoplanet-snap/en/</a:t>
            </a:r>
            <a:r>
              <a:rPr lang="en-GB" baseline="-25000" dirty="0"/>
              <a:t> - video and poster available</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873139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r>
              <a:rPr lang="en-GB" i="1" dirty="0"/>
              <a:t>We have telescopes out in space studying the universe </a:t>
            </a:r>
            <a:r>
              <a:rPr lang="en-GB" i="0" dirty="0"/>
              <a:t>is another </a:t>
            </a:r>
            <a:r>
              <a:rPr lang="en-GB" i="1" dirty="0"/>
              <a:t>I bet you didn’t know… </a:t>
            </a:r>
            <a:r>
              <a:rPr lang="en-GB" i="0" dirty="0"/>
              <a:t>article</a:t>
            </a:r>
            <a:r>
              <a:rPr lang="en-GB" dirty="0"/>
              <a:t>, available here - https://pstt.org.uk/resources/i-bet-you-didnt-know/.</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cs typeface="Calibri"/>
            </a:endParaRP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Hide a ticking clock or timer somewhere in the room.</a:t>
            </a:r>
            <a:endParaRPr lang="en-US" dirty="0"/>
          </a:p>
          <a:p>
            <a:pPr>
              <a:defRPr/>
            </a:pPr>
            <a:r>
              <a:rPr lang="en-GB" dirty="0"/>
              <a:t>Ask – where is the clock? How do you know it is there when you cannot see the object?</a:t>
            </a:r>
            <a:endParaRPr lang="en-US" dirty="0"/>
          </a:p>
          <a:p>
            <a:pPr>
              <a:defRPr/>
            </a:pPr>
            <a:endParaRPr lang="en-GB" dirty="0"/>
          </a:p>
          <a:p>
            <a:pPr>
              <a:defRPr/>
            </a:pPr>
            <a:r>
              <a:rPr lang="en-GB" dirty="0"/>
              <a:t>We cannot see all the objects is outer space but scientists use instruments and collect evidence to tell us that there are there.</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25000"/>
              <a:t>Useful websites</a:t>
            </a:r>
            <a:endParaRPr lang="en-US" baseline="-25000"/>
          </a:p>
          <a:p>
            <a:r>
              <a:rPr lang="en-GB" baseline="-25000"/>
              <a:t>Kuiper Belt (for teachers) </a:t>
            </a:r>
            <a:r>
              <a:rPr lang="en-GB" baseline="-25000" dirty="0"/>
              <a:t> </a:t>
            </a:r>
            <a:r>
              <a:rPr lang="en-GB" baseline="-25000" dirty="0">
                <a:hlinkClick r:id="rId3"/>
              </a:rPr>
              <a:t>https://solarsystem.nasa.gov/solar-system/kuiper-belt/overview/#otp_kid-friendly_kuiper_belt</a:t>
            </a:r>
            <a:endParaRPr lang="en-US" baseline="-25000"/>
          </a:p>
          <a:p>
            <a:r>
              <a:rPr lang="en-GB" baseline="-25000"/>
              <a:t>What is the Kuiper Belt? (for children) </a:t>
            </a:r>
            <a:r>
              <a:rPr lang="en-GB" baseline="-25000" dirty="0"/>
              <a:t> </a:t>
            </a:r>
            <a:r>
              <a:rPr lang="en-GB" baseline="-25000" dirty="0">
                <a:hlinkClick r:id="rId4"/>
              </a:rPr>
              <a:t>https://spaceplace.nasa.gov/kuiper-belt/en/</a:t>
            </a:r>
            <a:endParaRPr lang="en-US" baseline="-25000"/>
          </a:p>
          <a:p>
            <a:r>
              <a:rPr lang="en-GB" baseline="-25000" dirty="0"/>
              <a:t>Where does the Solar System end? (for children)  </a:t>
            </a:r>
            <a:r>
              <a:rPr lang="en-GB" baseline="-25000" dirty="0">
                <a:hlinkClick r:id="rId5"/>
              </a:rPr>
              <a:t>https://spaceplace.nasa.gov/oort-cloud/en/</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Astronomers use the AU units because the distances are so huge, e.g., the distance between the Earth and the Sun is 93 </a:t>
            </a:r>
            <a:r>
              <a:rPr lang="en-GB" i="1" baseline="0" dirty="0"/>
              <a:t>million</a:t>
            </a:r>
            <a:r>
              <a:rPr lang="en-GB" baseline="0" dirty="0"/>
              <a:t> miles.</a:t>
            </a:r>
            <a:endParaRPr lang="en-US" baseline="0" dirty="0"/>
          </a:p>
          <a:p>
            <a:endParaRPr lang="en-GB" baseline="0" dirty="0"/>
          </a:p>
          <a:p>
            <a:r>
              <a:rPr lang="en-GB" baseline="0" dirty="0"/>
              <a:t>A new telescope called the Large Synoptic Survey Telescope (LSST) will come on line circa 2020, and it will be able to survey 20 times the KBOs currently observed.</a:t>
            </a:r>
          </a:p>
          <a:p>
            <a:endParaRPr lang="en-GB" baseline="-25000" dirty="0"/>
          </a:p>
          <a:p>
            <a:endParaRPr lang="en-GB" baseline="-25000"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dirty="0"/>
              <a:t>The 9th planet is believed to be in a region of the Kuiper Belt that is hard to see with current telescopes and is also obscured by distant stars.</a:t>
            </a:r>
            <a:endParaRPr lang="en-US" baseline="-25000" dirty="0"/>
          </a:p>
          <a:p>
            <a:endParaRPr lang="en-GB" baseline="-25000" dirty="0"/>
          </a:p>
          <a:p>
            <a:endParaRPr lang="en-GB" baseline="-25000" dirty="0"/>
          </a:p>
          <a:p>
            <a:endParaRPr lang="en-GB" baseline="-25000" dirty="0">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on the links to see pictures of the scientists.</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a:p>
            <a:r>
              <a:rPr lang="en-GB" b="1"/>
              <a:t>Ideas:</a:t>
            </a:r>
            <a:endParaRPr lang="en-US"/>
          </a:p>
          <a:p>
            <a:r>
              <a:rPr lang="en-GB" b="1" dirty="0"/>
              <a:t>Outside / large scale </a:t>
            </a:r>
            <a:r>
              <a:rPr lang="en-GB" dirty="0"/>
              <a:t>– measure the relative distances between the planets (to scale if you have the space), draw the planets’ orbits on the playground (not to scale), or place balls at appropriate distances, children could represent the planets and walk the orbits of the Sun – check they are rotating on their own axis, and rotating around the Sun</a:t>
            </a:r>
            <a:endParaRPr lang="en-US" dirty="0"/>
          </a:p>
          <a:p>
            <a:r>
              <a:rPr lang="en-GB" dirty="0"/>
              <a:t>Resources – a variety of different size balls,  long tape measure, chalk</a:t>
            </a:r>
            <a:endParaRPr lang="en-US" dirty="0"/>
          </a:p>
          <a:p>
            <a:r>
              <a:rPr lang="en-GB" b="1" dirty="0"/>
              <a:t>Inside / small scale </a:t>
            </a:r>
            <a:r>
              <a:rPr lang="en-GB" dirty="0"/>
              <a:t>– draw orbits on sheets of paper and create a 3D mini Solar System using modelling clay, children could use stop-motion animation to record their work</a:t>
            </a:r>
            <a:endParaRPr lang="en-US" dirty="0"/>
          </a:p>
          <a:p>
            <a:r>
              <a:rPr lang="en-GB" dirty="0"/>
              <a:t>Resources - a, modelling clay, paper, coloured pencils/ pens</a:t>
            </a:r>
            <a:endParaRPr lang="en-US" dirty="0"/>
          </a:p>
          <a:p>
            <a:pPr>
              <a:defRPr/>
            </a:pPr>
            <a:endParaRPr lang="en-GB" dirty="0"/>
          </a:p>
          <a:p>
            <a:pPr>
              <a:defRPr/>
            </a:pPr>
            <a:r>
              <a:rPr lang="en-GB" b="1" dirty="0"/>
              <a:t>Useful websites</a:t>
            </a:r>
            <a:endParaRPr lang="en-US" dirty="0"/>
          </a:p>
          <a:p>
            <a:pPr>
              <a:defRPr/>
            </a:pPr>
            <a:r>
              <a:rPr lang="en-GB" dirty="0"/>
              <a:t>The Solar System (for children)  </a:t>
            </a:r>
            <a:r>
              <a:rPr lang="en-GB" dirty="0">
                <a:hlinkClick r:id="rId3"/>
              </a:rPr>
              <a:t>https://spaceplace.nasa.gov/menu/solar-system/</a:t>
            </a:r>
            <a:r>
              <a:rPr lang="en-GB" dirty="0"/>
              <a:t> </a:t>
            </a:r>
            <a:endParaRPr lang="en-US" dirty="0"/>
          </a:p>
          <a:p>
            <a:pPr>
              <a:defRPr/>
            </a:pPr>
            <a:r>
              <a:rPr lang="en-GB" dirty="0"/>
              <a:t>The Solar System (for teachers)  </a:t>
            </a:r>
            <a:r>
              <a:rPr lang="en-GB" dirty="0">
                <a:hlinkClick r:id="rId4"/>
              </a:rPr>
              <a:t>https://solarsystem.nasa.gov/resources/490/our-solar-system/</a:t>
            </a:r>
            <a:endParaRPr lang="en-US"/>
          </a:p>
          <a:p>
            <a:pPr>
              <a:defRPr/>
            </a:pPr>
            <a:r>
              <a:rPr lang="en-GB" dirty="0"/>
              <a:t>Solar sizes and distances  </a:t>
            </a:r>
            <a:r>
              <a:rPr lang="en-GB" dirty="0">
                <a:hlinkClick r:id="rId5"/>
              </a:rPr>
              <a:t>https://www.jpl.nasa.gov/edu/pdfs/scaless_reference.pdf</a:t>
            </a:r>
            <a:endParaRPr lang="en-US"/>
          </a:p>
          <a:p>
            <a:pPr marL="0" marR="0" lvl="0" indent="0" algn="l" defTabSz="914400">
              <a:lnSpc>
                <a:spcPct val="100000"/>
              </a:lnSpc>
              <a:spcBef>
                <a:spcPts val="0"/>
              </a:spcBef>
              <a:spcAft>
                <a:spcPts val="0"/>
              </a:spcAft>
              <a:buNone/>
              <a:tabLst/>
              <a:defRPr/>
            </a:pPr>
            <a:endParaRPr lang="en-GB" dirty="0"/>
          </a:p>
          <a:p>
            <a:r>
              <a:rPr lang="en-GB" b="1" dirty="0"/>
              <a:t>Common misconceptions – see next slide</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378624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Science-Fun-at-Home"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Whistlestop-Science-Weeks" TargetMode="Externa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01/12/2023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print"/>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01/12/2023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01/12/2023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01/12/2023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01/12/2023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01/12/2023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01/12/2023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01/12/2023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01/12/2023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01/12/2023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01/12/2023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01/12/2023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01/12/2023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print"/>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01/12/2023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01/12/2023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01/12/2023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01/12/2023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01/12/2023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01/12/2023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01/12/2023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01/12/2023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01/12/2023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01/12/2023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01/12/2023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01/12/2023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01/12/2023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01/12/2023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01/12/2023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01/12/2023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01/12/2023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01/12/2023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01/12/2023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01/12/2023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01/12/2023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image" Target="../media/image10.png"/><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slideLayout" Target="../slideLayouts/slideLayout117.xml"/><Relationship Id="rId50" Type="http://schemas.openxmlformats.org/officeDocument/2006/relationships/slideLayout" Target="../slideLayouts/slideLayout120.xml"/><Relationship Id="rId55" Type="http://schemas.openxmlformats.org/officeDocument/2006/relationships/image" Target="../media/image81.png"/><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3" Type="http://schemas.openxmlformats.org/officeDocument/2006/relationships/theme" Target="../theme/theme3.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52" Type="http://schemas.openxmlformats.org/officeDocument/2006/relationships/slideLayout" Target="../slideLayouts/slideLayout122.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48" Type="http://schemas.openxmlformats.org/officeDocument/2006/relationships/slideLayout" Target="../slideLayouts/slideLayout118.xml"/><Relationship Id="rId8" Type="http://schemas.openxmlformats.org/officeDocument/2006/relationships/slideLayout" Target="../slideLayouts/slideLayout78.xml"/><Relationship Id="rId51" Type="http://schemas.openxmlformats.org/officeDocument/2006/relationships/slideLayout" Target="../slideLayouts/slideLayout121.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20" Type="http://schemas.openxmlformats.org/officeDocument/2006/relationships/slideLayout" Target="../slideLayouts/slideLayout90.xml"/><Relationship Id="rId41" Type="http://schemas.openxmlformats.org/officeDocument/2006/relationships/slideLayout" Target="../slideLayouts/slideLayout111.xml"/><Relationship Id="rId54" Type="http://schemas.openxmlformats.org/officeDocument/2006/relationships/image" Target="../media/image10.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49"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01/12/2023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01/12/2023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01/12/2023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1.xml"/><Relationship Id="rId4" Type="http://schemas.openxmlformats.org/officeDocument/2006/relationships/image" Target="../media/image83.jpeg"/></Relationships>
</file>

<file path=ppt/slides/_rels/slide1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95.png"/></Relationships>
</file>

<file path=ppt/slides/_rels/slide11.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96.jpeg"/><Relationship Id="rId7" Type="http://schemas.openxmlformats.org/officeDocument/2006/relationships/image" Target="../media/image99.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91.png"/><Relationship Id="rId5" Type="http://schemas.openxmlformats.org/officeDocument/2006/relationships/image" Target="../media/image98.png"/><Relationship Id="rId4" Type="http://schemas.openxmlformats.org/officeDocument/2006/relationships/image" Target="../media/image97.jpg"/><Relationship Id="rId9" Type="http://schemas.openxmlformats.org/officeDocument/2006/relationships/image" Target="../media/image100.png"/></Relationships>
</file>

<file path=ppt/slides/_rels/slide1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5.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6.png"/><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87.png"/></Relationships>
</file>

<file path=ppt/slides/_rels/slide5.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hyperlink" Target="https://www.lpl.arizona.edu/research-scientists/kathryn-volk" TargetMode="External"/><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hyperlink" Target="https://www.lpl.arizona.edu/~renu/"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4.xml"/><Relationship Id="rId1" Type="http://schemas.openxmlformats.org/officeDocument/2006/relationships/themeOverride" Target="../theme/themeOverride1.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1483242" y="4297688"/>
            <a:ext cx="6168653" cy="692075"/>
          </a:xfrm>
        </p:spPr>
        <p:txBody>
          <a:bodyPr>
            <a:noAutofit/>
          </a:bodyPr>
          <a:lstStyle/>
          <a:p>
            <a:r>
              <a:rPr lang="en-GB" sz="4000">
                <a:latin typeface="+mn-lt"/>
                <a:cs typeface="Calibri"/>
              </a:rPr>
              <a:t>Planetary Hide and Seek</a:t>
            </a:r>
            <a:endParaRPr lang="en-US"/>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Plus Jakarta Sans Medium" pitchFamily="2" charset="0"/>
              </a:rPr>
              <a:t>Space</a:t>
            </a:r>
            <a:endParaRPr lang="en-GB" b="0" i="0" u="none" strike="noStrike" kern="1200" cap="none" spc="0" normalizeH="0" baseline="0" noProof="0" dirty="0">
              <a:ln>
                <a:noFill/>
              </a:ln>
              <a:solidFill>
                <a:srgbClr val="00205B"/>
              </a:solidFill>
              <a:effectLst/>
              <a:uLnTx/>
              <a:uFillTx/>
              <a:latin typeface="Calibri" panose="020F0502020204030204"/>
              <a:ea typeface="Calibri"/>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ea typeface="Calibri"/>
              <a:cs typeface="Plus Jakarta Sans Medium" pitchFamily="2" charset="0"/>
            </a:endParaRP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27568" y="2648666"/>
            <a:ext cx="2880000" cy="1668632"/>
          </a:xfrm>
          <a:prstGeom prst="rect">
            <a:avLst/>
          </a:prstGeom>
        </p:spPr>
      </p:pic>
      <p:pic>
        <p:nvPicPr>
          <p:cNvPr id="15" name="Picture 14" descr="Planets in the solar system&#10;&#10;Description automatically generated">
            <a:extLst>
              <a:ext uri="{FF2B5EF4-FFF2-40B4-BE49-F238E27FC236}">
                <a16:creationId xmlns:a16="http://schemas.microsoft.com/office/drawing/2014/main" id="{1CE5DE9F-CEB4-F309-1E2E-A995F9E9126E}"/>
              </a:ext>
            </a:extLst>
          </p:cNvPr>
          <p:cNvPicPr>
            <a:picLocks noChangeAspect="1"/>
          </p:cNvPicPr>
          <p:nvPr/>
        </p:nvPicPr>
        <p:blipFill rotWithShape="1">
          <a:blip r:embed="rId4"/>
          <a:srcRect l="-261" t="11667" r="112" b="9190"/>
          <a:stretch/>
        </p:blipFill>
        <p:spPr>
          <a:xfrm>
            <a:off x="608502" y="269194"/>
            <a:ext cx="7920000" cy="2100368"/>
          </a:xfrm>
          <a:prstGeom prst="rect">
            <a:avLst/>
          </a:prstGeom>
        </p:spPr>
      </p:pic>
    </p:spTree>
    <p:extLst>
      <p:ext uri="{BB962C8B-B14F-4D97-AF65-F5344CB8AC3E}">
        <p14:creationId xmlns:p14="http://schemas.microsoft.com/office/powerpoint/2010/main" val="1682889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lanets in space&#10;&#10;Description automatically generated with medium confidence">
            <a:extLst>
              <a:ext uri="{FF2B5EF4-FFF2-40B4-BE49-F238E27FC236}">
                <a16:creationId xmlns:a16="http://schemas.microsoft.com/office/drawing/2014/main" id="{7F5D3D4B-AF58-705D-C695-B1CF2FEC6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119" y="384695"/>
            <a:ext cx="7956376" cy="2652406"/>
          </a:xfrm>
          <a:prstGeom prst="rect">
            <a:avLst/>
          </a:prstGeom>
          <a:ln w="28575">
            <a:solidFill>
              <a:srgbClr val="3EB1C8"/>
            </a:solidFill>
          </a:ln>
        </p:spPr>
      </p:pic>
      <p:pic>
        <p:nvPicPr>
          <p:cNvPr id="8" name="Picture 7" descr="A diagram of the solar system&#10;&#10;Description automatically generated">
            <a:extLst>
              <a:ext uri="{FF2B5EF4-FFF2-40B4-BE49-F238E27FC236}">
                <a16:creationId xmlns:a16="http://schemas.microsoft.com/office/drawing/2014/main" id="{0B4167DA-68E1-E5D8-A8B4-904A25D79AAB}"/>
              </a:ext>
            </a:extLst>
          </p:cNvPr>
          <p:cNvPicPr>
            <a:picLocks noChangeAspect="1"/>
          </p:cNvPicPr>
          <p:nvPr/>
        </p:nvPicPr>
        <p:blipFill rotWithShape="1">
          <a:blip r:embed="rId4"/>
          <a:srcRect l="2144" t="3889" r="2019" b="3889"/>
          <a:stretch/>
        </p:blipFill>
        <p:spPr>
          <a:xfrm>
            <a:off x="4233186" y="3360875"/>
            <a:ext cx="4459136" cy="3011379"/>
          </a:xfrm>
          <a:prstGeom prst="rect">
            <a:avLst/>
          </a:prstGeom>
          <a:ln w="28575">
            <a:solidFill>
              <a:srgbClr val="3EB1C8"/>
            </a:solidFill>
          </a:ln>
        </p:spPr>
      </p:pic>
      <p:sp>
        <p:nvSpPr>
          <p:cNvPr id="10" name="TextBox 9">
            <a:extLst>
              <a:ext uri="{FF2B5EF4-FFF2-40B4-BE49-F238E27FC236}">
                <a16:creationId xmlns:a16="http://schemas.microsoft.com/office/drawing/2014/main" id="{F0071B8D-73B7-E01E-9F43-D87511085055}"/>
              </a:ext>
            </a:extLst>
          </p:cNvPr>
          <p:cNvSpPr txBox="1"/>
          <p:nvPr/>
        </p:nvSpPr>
        <p:spPr>
          <a:xfrm>
            <a:off x="611560" y="3845947"/>
            <a:ext cx="3077499" cy="2031325"/>
          </a:xfrm>
          <a:prstGeom prst="rect">
            <a:avLst/>
          </a:prstGeom>
          <a:noFill/>
        </p:spPr>
        <p:txBody>
          <a:bodyPr wrap="square" rtlCol="0">
            <a:spAutoFit/>
          </a:bodyPr>
          <a:lstStyle/>
          <a:p>
            <a:r>
              <a:rPr lang="en-GB" dirty="0"/>
              <a:t>Neither of these images is quite right.  </a:t>
            </a:r>
          </a:p>
          <a:p>
            <a:endParaRPr lang="en-GB" dirty="0"/>
          </a:p>
          <a:p>
            <a:r>
              <a:rPr lang="en-GB" b="1" dirty="0"/>
              <a:t>Do you know why?</a:t>
            </a:r>
          </a:p>
          <a:p>
            <a:endParaRPr lang="en-GB" b="1" dirty="0"/>
          </a:p>
          <a:p>
            <a:r>
              <a:rPr lang="en-GB" b="1" dirty="0"/>
              <a:t>Why do you think the Solar System is drawn this way?</a:t>
            </a:r>
          </a:p>
        </p:txBody>
      </p:sp>
    </p:spTree>
    <p:extLst>
      <p:ext uri="{BB962C8B-B14F-4D97-AF65-F5344CB8AC3E}">
        <p14:creationId xmlns:p14="http://schemas.microsoft.com/office/powerpoint/2010/main" val="3779779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cs typeface="Calibri"/>
              </a:rPr>
              <a:t>Another investigation</a:t>
            </a:r>
            <a:endParaRPr lang="en-US" dirty="0"/>
          </a:p>
        </p:txBody>
      </p:sp>
      <p:sp>
        <p:nvSpPr>
          <p:cNvPr id="11" name="Rectangle: Rounded Corners 10">
            <a:extLst>
              <a:ext uri="{FF2B5EF4-FFF2-40B4-BE49-F238E27FC236}">
                <a16:creationId xmlns:a16="http://schemas.microsoft.com/office/drawing/2014/main" id="{4B840D22-33AC-B87E-5F62-0E53CAE90BAA}"/>
              </a:ext>
            </a:extLst>
          </p:cNvPr>
          <p:cNvSpPr/>
          <p:nvPr/>
        </p:nvSpPr>
        <p:spPr>
          <a:xfrm>
            <a:off x="1349876" y="1612313"/>
            <a:ext cx="6444245" cy="596814"/>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latin typeface="Calibri"/>
                <a:ea typeface="Calibri" panose="020F0502020204030204" pitchFamily="34" charset="0"/>
                <a:cs typeface="Calibri"/>
              </a:rPr>
              <a:t>Can you create a model to show that a hidden object is there?</a:t>
            </a:r>
            <a:endParaRPr lang="en-US" dirty="0"/>
          </a:p>
        </p:txBody>
      </p:sp>
      <p:sp>
        <p:nvSpPr>
          <p:cNvPr id="4" name="TextBox 3">
            <a:extLst>
              <a:ext uri="{FF2B5EF4-FFF2-40B4-BE49-F238E27FC236}">
                <a16:creationId xmlns:a16="http://schemas.microsoft.com/office/drawing/2014/main" id="{04FA2CA8-9383-8409-0013-E92BF47F13BC}"/>
              </a:ext>
            </a:extLst>
          </p:cNvPr>
          <p:cNvSpPr txBox="1"/>
          <p:nvPr/>
        </p:nvSpPr>
        <p:spPr>
          <a:xfrm>
            <a:off x="628653" y="2613855"/>
            <a:ext cx="8094924" cy="646331"/>
          </a:xfrm>
          <a:prstGeom prst="rect">
            <a:avLst/>
          </a:prstGeom>
          <a:noFill/>
        </p:spPr>
        <p:txBody>
          <a:bodyPr wrap="square" rtlCol="0">
            <a:spAutoFit/>
          </a:bodyPr>
          <a:lstStyle/>
          <a:p>
            <a:r>
              <a:rPr lang="en-GB" dirty="0"/>
              <a:t>The scientists cannot see the hidden planet in the Kuiper Belt but they know it is there because they can see changes in the images they collect from their </a:t>
            </a:r>
            <a:r>
              <a:rPr lang="en-GB" b="1" dirty="0"/>
              <a:t>telescopes</a:t>
            </a:r>
            <a:r>
              <a:rPr lang="en-GB" dirty="0"/>
              <a:t>.</a:t>
            </a:r>
          </a:p>
        </p:txBody>
      </p:sp>
      <p:sp>
        <p:nvSpPr>
          <p:cNvPr id="6" name="TextBox 5">
            <a:extLst>
              <a:ext uri="{FF2B5EF4-FFF2-40B4-BE49-F238E27FC236}">
                <a16:creationId xmlns:a16="http://schemas.microsoft.com/office/drawing/2014/main" id="{6583C52B-325B-28A2-0BE5-94348962D160}"/>
              </a:ext>
            </a:extLst>
          </p:cNvPr>
          <p:cNvSpPr txBox="1"/>
          <p:nvPr/>
        </p:nvSpPr>
        <p:spPr>
          <a:xfrm>
            <a:off x="559806" y="3628853"/>
            <a:ext cx="8094924" cy="369332"/>
          </a:xfrm>
          <a:prstGeom prst="rect">
            <a:avLst/>
          </a:prstGeom>
          <a:noFill/>
        </p:spPr>
        <p:txBody>
          <a:bodyPr wrap="square">
            <a:spAutoFit/>
          </a:bodyPr>
          <a:lstStyle/>
          <a:p>
            <a:pPr algn="ctr"/>
            <a:r>
              <a:rPr lang="en-US" b="1" dirty="0"/>
              <a:t>What methods can you use to show that a </a:t>
            </a:r>
            <a:r>
              <a:rPr lang="en-US" b="1" u="sng" dirty="0"/>
              <a:t>hidden</a:t>
            </a:r>
            <a:r>
              <a:rPr lang="en-US" b="1" dirty="0"/>
              <a:t> object is there?</a:t>
            </a:r>
          </a:p>
        </p:txBody>
      </p:sp>
      <p:pic>
        <p:nvPicPr>
          <p:cNvPr id="8" name="Picture 7" descr="A close up of a person with the mouth open&#10;&#10;Description automatically generated">
            <a:extLst>
              <a:ext uri="{FF2B5EF4-FFF2-40B4-BE49-F238E27FC236}">
                <a16:creationId xmlns:a16="http://schemas.microsoft.com/office/drawing/2014/main" id="{0059C2C5-DB47-13FE-1AD8-70BDAA66493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20975" t="-2153" r="-20975" b="-2153"/>
          <a:stretch/>
        </p:blipFill>
        <p:spPr>
          <a:xfrm>
            <a:off x="1877020" y="4512067"/>
            <a:ext cx="1584176" cy="1415634"/>
          </a:xfrm>
          <a:prstGeom prst="rect">
            <a:avLst/>
          </a:prstGeom>
        </p:spPr>
      </p:pic>
      <p:pic>
        <p:nvPicPr>
          <p:cNvPr id="10" name="Picture 9" descr="A picture containing person, spectacles, indoor, teeth&#10;&#10;Description automatically generated">
            <a:extLst>
              <a:ext uri="{FF2B5EF4-FFF2-40B4-BE49-F238E27FC236}">
                <a16:creationId xmlns:a16="http://schemas.microsoft.com/office/drawing/2014/main" id="{AA13E66F-52F6-99BB-5EE9-B2D9D16F71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779910" y="4520118"/>
            <a:ext cx="1584176" cy="1356466"/>
          </a:xfrm>
          <a:prstGeom prst="rect">
            <a:avLst/>
          </a:prstGeom>
        </p:spPr>
      </p:pic>
      <p:pic>
        <p:nvPicPr>
          <p:cNvPr id="15" name="Picture 14" descr="A red and white magnet&#10;&#10;Description automatically generated">
            <a:extLst>
              <a:ext uri="{FF2B5EF4-FFF2-40B4-BE49-F238E27FC236}">
                <a16:creationId xmlns:a16="http://schemas.microsoft.com/office/drawing/2014/main" id="{5863CBCD-EE27-AAD6-93E9-59458C708C3D}"/>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rot="12889822">
            <a:off x="5720515" y="4550665"/>
            <a:ext cx="1149640" cy="1295369"/>
          </a:xfrm>
          <a:prstGeom prst="rect">
            <a:avLst/>
          </a:prstGeom>
        </p:spPr>
      </p:pic>
      <p:pic>
        <p:nvPicPr>
          <p:cNvPr id="17" name="Picture 16" descr="A green and white circle with a black background&#10;&#10;Description automatically generated">
            <a:extLst>
              <a:ext uri="{FF2B5EF4-FFF2-40B4-BE49-F238E27FC236}">
                <a16:creationId xmlns:a16="http://schemas.microsoft.com/office/drawing/2014/main" id="{C47CD675-0611-2729-9BE2-1D91EBFEB512}"/>
              </a:ext>
            </a:extLst>
          </p:cNvPr>
          <p:cNvPicPr>
            <a:picLocks/>
          </p:cNvPicPr>
          <p:nvPr/>
        </p:nvPicPr>
        <p:blipFill>
          <a:blip r:embed="rId6"/>
          <a:stretch>
            <a:fillRect/>
          </a:stretch>
        </p:blipFill>
        <p:spPr>
          <a:xfrm>
            <a:off x="8136476" y="189727"/>
            <a:ext cx="900000" cy="900000"/>
          </a:xfrm>
          <a:prstGeom prst="rect">
            <a:avLst/>
          </a:prstGeom>
        </p:spPr>
      </p:pic>
      <p:pic>
        <p:nvPicPr>
          <p:cNvPr id="19" name="Picture 18" descr="A blue magnifying glass on a white circle&#10;&#10;Description automatically generated">
            <a:extLst>
              <a:ext uri="{FF2B5EF4-FFF2-40B4-BE49-F238E27FC236}">
                <a16:creationId xmlns:a16="http://schemas.microsoft.com/office/drawing/2014/main" id="{474A8D3A-BD78-976B-F5AD-F63D5501CC0C}"/>
              </a:ext>
            </a:extLst>
          </p:cNvPr>
          <p:cNvPicPr>
            <a:picLocks/>
          </p:cNvPicPr>
          <p:nvPr/>
        </p:nvPicPr>
        <p:blipFill>
          <a:blip r:embed="rId7"/>
          <a:stretch>
            <a:fillRect/>
          </a:stretch>
        </p:blipFill>
        <p:spPr>
          <a:xfrm>
            <a:off x="5287409" y="161954"/>
            <a:ext cx="900000" cy="900000"/>
          </a:xfrm>
          <a:prstGeom prst="rect">
            <a:avLst/>
          </a:prstGeom>
        </p:spPr>
      </p:pic>
      <p:pic>
        <p:nvPicPr>
          <p:cNvPr id="21" name="Picture 20" descr="A group of blue question marks&#10;&#10;Description automatically generated">
            <a:extLst>
              <a:ext uri="{FF2B5EF4-FFF2-40B4-BE49-F238E27FC236}">
                <a16:creationId xmlns:a16="http://schemas.microsoft.com/office/drawing/2014/main" id="{232B96A9-FC1C-E460-C0F6-86B3D9F3CF71}"/>
              </a:ext>
            </a:extLst>
          </p:cNvPr>
          <p:cNvPicPr>
            <a:picLocks/>
          </p:cNvPicPr>
          <p:nvPr/>
        </p:nvPicPr>
        <p:blipFill>
          <a:blip r:embed="rId8"/>
          <a:stretch>
            <a:fillRect/>
          </a:stretch>
        </p:blipFill>
        <p:spPr>
          <a:xfrm>
            <a:off x="7186787" y="189727"/>
            <a:ext cx="900000" cy="900000"/>
          </a:xfrm>
          <a:prstGeom prst="rect">
            <a:avLst/>
          </a:prstGeom>
        </p:spPr>
      </p:pic>
      <p:pic>
        <p:nvPicPr>
          <p:cNvPr id="23" name="Picture 22" descr="A green circle with white and black circle with white gears inside&#10;&#10;Description automatically generated">
            <a:extLst>
              <a:ext uri="{FF2B5EF4-FFF2-40B4-BE49-F238E27FC236}">
                <a16:creationId xmlns:a16="http://schemas.microsoft.com/office/drawing/2014/main" id="{397B5032-0BBB-C150-D624-B6DB3C9764BB}"/>
              </a:ext>
            </a:extLst>
          </p:cNvPr>
          <p:cNvPicPr>
            <a:picLocks noChangeAspect="1"/>
          </p:cNvPicPr>
          <p:nvPr/>
        </p:nvPicPr>
        <p:blipFill>
          <a:blip r:embed="rId9"/>
          <a:stretch>
            <a:fillRect/>
          </a:stretch>
        </p:blipFill>
        <p:spPr>
          <a:xfrm>
            <a:off x="6237098" y="189727"/>
            <a:ext cx="900000" cy="900000"/>
          </a:xfrm>
          <a:prstGeom prst="rect">
            <a:avLst/>
          </a:prstGeom>
        </p:spPr>
      </p:pic>
    </p:spTree>
    <p:extLst>
      <p:ext uri="{BB962C8B-B14F-4D97-AF65-F5344CB8AC3E}">
        <p14:creationId xmlns:p14="http://schemas.microsoft.com/office/powerpoint/2010/main" val="2370266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5" name="Rectangle: Rounded Corners 4">
            <a:extLst>
              <a:ext uri="{FF2B5EF4-FFF2-40B4-BE49-F238E27FC236}">
                <a16:creationId xmlns:a16="http://schemas.microsoft.com/office/drawing/2014/main" id="{DB58CA47-0B43-993F-DC34-8206A824A371}"/>
              </a:ext>
            </a:extLst>
          </p:cNvPr>
          <p:cNvSpPr/>
          <p:nvPr/>
        </p:nvSpPr>
        <p:spPr>
          <a:xfrm>
            <a:off x="1005589" y="1584510"/>
            <a:ext cx="3060000" cy="122413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can you find objects that you cannot see?</a:t>
            </a:r>
          </a:p>
        </p:txBody>
      </p:sp>
      <p:sp>
        <p:nvSpPr>
          <p:cNvPr id="7" name="Rectangle: Rounded Corners 6">
            <a:extLst>
              <a:ext uri="{FF2B5EF4-FFF2-40B4-BE49-F238E27FC236}">
                <a16:creationId xmlns:a16="http://schemas.microsoft.com/office/drawing/2014/main" id="{B421FF4C-D3C0-9B99-293E-E06A08FE401A}"/>
              </a:ext>
            </a:extLst>
          </p:cNvPr>
          <p:cNvSpPr/>
          <p:nvPr/>
        </p:nvSpPr>
        <p:spPr>
          <a:xfrm>
            <a:off x="5081488" y="1584977"/>
            <a:ext cx="3060000" cy="122413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can scientists find objects that they cannot see?</a:t>
            </a:r>
          </a:p>
        </p:txBody>
      </p:sp>
      <p:pic>
        <p:nvPicPr>
          <p:cNvPr id="9" name="Picture 8" descr="A satellite in space above a planet&#10;&#10;Description automatically generated">
            <a:extLst>
              <a:ext uri="{FF2B5EF4-FFF2-40B4-BE49-F238E27FC236}">
                <a16:creationId xmlns:a16="http://schemas.microsoft.com/office/drawing/2014/main" id="{DD3E375E-D21C-4660-2204-3C8059A1C3F4}"/>
              </a:ext>
            </a:extLst>
          </p:cNvPr>
          <p:cNvPicPr>
            <a:picLocks noChangeAspect="1"/>
          </p:cNvPicPr>
          <p:nvPr/>
        </p:nvPicPr>
        <p:blipFill>
          <a:blip r:embed="rId3"/>
          <a:stretch>
            <a:fillRect/>
          </a:stretch>
        </p:blipFill>
        <p:spPr>
          <a:xfrm>
            <a:off x="706917" y="3284984"/>
            <a:ext cx="3852000" cy="2136576"/>
          </a:xfrm>
          <a:prstGeom prst="rect">
            <a:avLst/>
          </a:prstGeom>
          <a:ln w="28575">
            <a:solidFill>
              <a:srgbClr val="3EB1C8"/>
            </a:solidFill>
          </a:ln>
        </p:spPr>
      </p:pic>
      <p:sp>
        <p:nvSpPr>
          <p:cNvPr id="11" name="Rectangle 10">
            <a:extLst>
              <a:ext uri="{FF2B5EF4-FFF2-40B4-BE49-F238E27FC236}">
                <a16:creationId xmlns:a16="http://schemas.microsoft.com/office/drawing/2014/main" id="{40802046-E3BF-EF61-A203-F73A98CCCE30}"/>
              </a:ext>
            </a:extLst>
          </p:cNvPr>
          <p:cNvSpPr/>
          <p:nvPr/>
        </p:nvSpPr>
        <p:spPr>
          <a:xfrm>
            <a:off x="5076056" y="3945830"/>
            <a:ext cx="3426430" cy="923330"/>
          </a:xfrm>
          <a:prstGeom prst="rect">
            <a:avLst/>
          </a:prstGeom>
        </p:spPr>
        <p:txBody>
          <a:bodyPr wrap="square">
            <a:spAutoFit/>
          </a:bodyPr>
          <a:lstStyle/>
          <a:p>
            <a:r>
              <a:rPr lang="en-US" dirty="0"/>
              <a:t>The </a:t>
            </a:r>
            <a:r>
              <a:rPr lang="en-US" b="1" dirty="0"/>
              <a:t>Hubble Telescope </a:t>
            </a:r>
            <a:r>
              <a:rPr lang="en-US" dirty="0"/>
              <a:t>- the only telescope designed to be maintained in space by astronauts. </a:t>
            </a:r>
            <a:endParaRPr lang="en-GB" dirty="0"/>
          </a:p>
        </p:txBody>
      </p:sp>
      <p:sp>
        <p:nvSpPr>
          <p:cNvPr id="14" name="Rectangle 13">
            <a:extLst>
              <a:ext uri="{FF2B5EF4-FFF2-40B4-BE49-F238E27FC236}">
                <a16:creationId xmlns:a16="http://schemas.microsoft.com/office/drawing/2014/main" id="{12F97A4D-AF52-F5C7-ABD1-8A18F5C9165D}"/>
              </a:ext>
            </a:extLst>
          </p:cNvPr>
          <p:cNvSpPr/>
          <p:nvPr/>
        </p:nvSpPr>
        <p:spPr>
          <a:xfrm>
            <a:off x="628652" y="5765044"/>
            <a:ext cx="7857007" cy="646331"/>
          </a:xfrm>
          <a:prstGeom prst="rect">
            <a:avLst/>
          </a:prstGeom>
        </p:spPr>
        <p:txBody>
          <a:bodyPr wrap="square">
            <a:spAutoFit/>
          </a:bodyPr>
          <a:lstStyle/>
          <a:p>
            <a:r>
              <a:rPr lang="en-US" dirty="0"/>
              <a:t>In 2021 a new telescope will be able to ‘see’ 20 times the KBOs currently seen. We will have to wait and see!</a:t>
            </a:r>
          </a:p>
        </p:txBody>
      </p:sp>
    </p:spTree>
    <p:extLst>
      <p:ext uri="{BB962C8B-B14F-4D97-AF65-F5344CB8AC3E}">
        <p14:creationId xmlns:p14="http://schemas.microsoft.com/office/powerpoint/2010/main" val="3337819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Rectangle 11">
            <a:extLst>
              <a:ext uri="{FF2B5EF4-FFF2-40B4-BE49-F238E27FC236}">
                <a16:creationId xmlns:a16="http://schemas.microsoft.com/office/drawing/2014/main" id="{2A95FAAC-1653-46C7-E0FB-AD7C12E8D9E6}"/>
              </a:ext>
            </a:extLst>
          </p:cNvPr>
          <p:cNvSpPr/>
          <p:nvPr/>
        </p:nvSpPr>
        <p:spPr>
          <a:xfrm>
            <a:off x="628648" y="1458650"/>
            <a:ext cx="8061422" cy="1754326"/>
          </a:xfrm>
          <a:prstGeom prst="rect">
            <a:avLst/>
          </a:prstGeom>
        </p:spPr>
        <p:txBody>
          <a:bodyPr wrap="square">
            <a:spAutoFit/>
          </a:bodyPr>
          <a:lstStyle/>
          <a:p>
            <a:r>
              <a:rPr lang="en-US" b="1" dirty="0"/>
              <a:t>What is a telescope and how does it work?</a:t>
            </a:r>
          </a:p>
          <a:p>
            <a:r>
              <a:rPr lang="en-US" dirty="0"/>
              <a:t>Children could investigate magnification and how lenses work by putting a couple of drops of water on a newspaper – look at the effect on the small letters.</a:t>
            </a:r>
          </a:p>
          <a:p>
            <a:endParaRPr lang="en-US" dirty="0"/>
          </a:p>
          <a:p>
            <a:r>
              <a:rPr lang="en-GB" b="1" dirty="0"/>
              <a:t>What telescopes are out in space? </a:t>
            </a:r>
            <a:r>
              <a:rPr lang="en-GB" dirty="0"/>
              <a:t>Read - </a:t>
            </a:r>
            <a:r>
              <a:rPr lang="en-GB" i="1" dirty="0"/>
              <a:t>We have telescopes out in space studying the universe*</a:t>
            </a:r>
            <a:endParaRPr lang="en-GB" dirty="0"/>
          </a:p>
        </p:txBody>
      </p:sp>
      <p:pic>
        <p:nvPicPr>
          <p:cNvPr id="14" name="Picture 13" descr="A picture containing text, dark&#10;&#10;Description automatically generated">
            <a:extLst>
              <a:ext uri="{FF2B5EF4-FFF2-40B4-BE49-F238E27FC236}">
                <a16:creationId xmlns:a16="http://schemas.microsoft.com/office/drawing/2014/main" id="{AB58FD1F-600A-8280-2757-F0AA47F67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0409" y="3212976"/>
            <a:ext cx="3043182" cy="2277957"/>
          </a:xfrm>
          <a:prstGeom prst="rect">
            <a:avLst/>
          </a:prstGeom>
          <a:ln w="28575">
            <a:solidFill>
              <a:srgbClr val="3EB1C8"/>
            </a:solidFill>
          </a:ln>
        </p:spPr>
      </p:pic>
      <p:sp>
        <p:nvSpPr>
          <p:cNvPr id="16" name="Rectangle 15">
            <a:extLst>
              <a:ext uri="{FF2B5EF4-FFF2-40B4-BE49-F238E27FC236}">
                <a16:creationId xmlns:a16="http://schemas.microsoft.com/office/drawing/2014/main" id="{1B29E3ED-1EAD-23A8-40A3-8067C7D35099}"/>
              </a:ext>
            </a:extLst>
          </p:cNvPr>
          <p:cNvSpPr/>
          <p:nvPr/>
        </p:nvSpPr>
        <p:spPr>
          <a:xfrm>
            <a:off x="628648" y="5642073"/>
            <a:ext cx="8029154" cy="923330"/>
          </a:xfrm>
          <a:prstGeom prst="rect">
            <a:avLst/>
          </a:prstGeom>
        </p:spPr>
        <p:txBody>
          <a:bodyPr wrap="square">
            <a:spAutoFit/>
          </a:bodyPr>
          <a:lstStyle/>
          <a:p>
            <a:r>
              <a:rPr lang="en-US" b="1" dirty="0"/>
              <a:t>What happens when you jump? Why don’t you move upwards into the sky? </a:t>
            </a:r>
          </a:p>
          <a:p>
            <a:r>
              <a:rPr lang="en-US" dirty="0"/>
              <a:t>Look at a globe – what happens if you live in Australia? Look at films of astronauts on the Moon in space, why is the astronaut’s walk different to normal?</a:t>
            </a:r>
            <a:endParaRPr lang="en-GB" dirty="0"/>
          </a:p>
        </p:txBody>
      </p:sp>
      <p:sp>
        <p:nvSpPr>
          <p:cNvPr id="18" name="TextBox 17">
            <a:extLst>
              <a:ext uri="{FF2B5EF4-FFF2-40B4-BE49-F238E27FC236}">
                <a16:creationId xmlns:a16="http://schemas.microsoft.com/office/drawing/2014/main" id="{34B72855-06B0-1B2E-90D8-48CC57996642}"/>
              </a:ext>
            </a:extLst>
          </p:cNvPr>
          <p:cNvSpPr txBox="1"/>
          <p:nvPr/>
        </p:nvSpPr>
        <p:spPr>
          <a:xfrm>
            <a:off x="2742765" y="5232839"/>
            <a:ext cx="778034" cy="307777"/>
          </a:xfrm>
          <a:prstGeom prst="rect">
            <a:avLst/>
          </a:prstGeom>
          <a:noFill/>
        </p:spPr>
        <p:txBody>
          <a:bodyPr wrap="none" rtlCol="0">
            <a:spAutoFit/>
          </a:bodyPr>
          <a:lstStyle/>
          <a:p>
            <a:r>
              <a:rPr lang="en-GB" sz="1400" dirty="0">
                <a:solidFill>
                  <a:schemeClr val="bg1"/>
                </a:solidFill>
              </a:rPr>
              <a:t>© NASA</a:t>
            </a:r>
          </a:p>
        </p:txBody>
      </p:sp>
    </p:spTree>
    <p:extLst>
      <p:ext uri="{BB962C8B-B14F-4D97-AF65-F5344CB8AC3E}">
        <p14:creationId xmlns:p14="http://schemas.microsoft.com/office/powerpoint/2010/main" val="42032916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553908" y="1470993"/>
            <a:ext cx="3780000" cy="391601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prstClr val="white"/>
                </a:solidFill>
                <a:effectLst/>
                <a:uLnTx/>
                <a:uFillTx/>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prstClr val="white"/>
              </a:solidFill>
              <a:effectLst/>
              <a:uLnTx/>
              <a:uFillTx/>
              <a:ea typeface="+mn-ea"/>
              <a:cs typeface="+mn-cs"/>
            </a:endParaRPr>
          </a:p>
          <a:p>
            <a:pPr marL="285750" indent="-285750">
              <a:buFont typeface="Arial"/>
              <a:buChar char="•"/>
            </a:pPr>
            <a:r>
              <a:rPr lang="en-GB" dirty="0">
                <a:solidFill>
                  <a:prstClr val="white"/>
                </a:solidFill>
                <a:cs typeface="Calibri"/>
              </a:rPr>
              <a:t>Narrative - Describe life on a hidden planet, or the journey of a rocket travelling there what do you see on the way? </a:t>
            </a:r>
          </a:p>
          <a:p>
            <a:endParaRPr lang="en-GB" dirty="0">
              <a:solidFill>
                <a:prstClr val="white"/>
              </a:solidFill>
              <a:cs typeface="Calibri"/>
            </a:endParaRPr>
          </a:p>
          <a:p>
            <a:pPr marL="285750" indent="-285750">
              <a:buFont typeface="Arial"/>
              <a:buChar char="•"/>
            </a:pPr>
            <a:r>
              <a:rPr lang="en-GB" dirty="0">
                <a:solidFill>
                  <a:prstClr val="white"/>
                </a:solidFill>
                <a:cs typeface="Calibri"/>
              </a:rPr>
              <a:t>Newspaper report - Write a report announcing the discovery of a new planet</a:t>
            </a:r>
          </a:p>
          <a:p>
            <a:pPr marL="285750" indent="-285750">
              <a:buFont typeface="Arial"/>
              <a:buChar char="•"/>
            </a:pPr>
            <a:endParaRPr lang="en-GB" dirty="0">
              <a:solidFill>
                <a:prstClr val="white"/>
              </a:solidFill>
              <a:cs typeface="Calibri"/>
            </a:endParaRP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4810092" y="1470993"/>
            <a:ext cx="3780000" cy="415962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prstClr val="white"/>
                </a:solidFill>
                <a:effectLst/>
                <a:uLnTx/>
                <a:uFillTx/>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b="1" i="0" u="none" strike="noStrike" kern="1200" cap="none" spc="0" normalizeH="0" baseline="0" noProof="0" dirty="0">
              <a:ln>
                <a:noFill/>
              </a:ln>
              <a:solidFill>
                <a:prstClr val="white"/>
              </a:solidFill>
              <a:effectLst/>
              <a:uLnTx/>
              <a:uFillTx/>
              <a:ea typeface="+mn-ea"/>
              <a:cs typeface="+mn-cs"/>
            </a:endParaRPr>
          </a:p>
          <a:p>
            <a:pPr marL="285750" indent="-285750" fontAlgn="t">
              <a:buFont typeface="Arial" panose="020B0604020202020204" pitchFamily="34" charset="0"/>
              <a:buChar char="•"/>
            </a:pPr>
            <a:r>
              <a:rPr lang="en-GB" dirty="0">
                <a:solidFill>
                  <a:srgbClr val="FFFFFF"/>
                </a:solidFill>
                <a:cs typeface="Calibri"/>
              </a:rPr>
              <a:t>Measurements</a:t>
            </a:r>
            <a:r>
              <a:rPr lang="en-GB" dirty="0">
                <a:solidFill>
                  <a:schemeClr val="bg1"/>
                </a:solidFill>
                <a:cs typeface="Calibri"/>
              </a:rPr>
              <a:t> &amp; scales - Make scale models of the planets  using paper or modelling clay, mark the relative distances between the planets using strips of paper or outside on the playground</a:t>
            </a:r>
            <a:br>
              <a:rPr lang="en-GB" dirty="0">
                <a:solidFill>
                  <a:schemeClr val="bg1"/>
                </a:solidFill>
                <a:cs typeface="Calibri"/>
              </a:rPr>
            </a:br>
            <a:endParaRPr lang="en-GB" dirty="0">
              <a:solidFill>
                <a:schemeClr val="bg1"/>
              </a:solidFill>
              <a:cs typeface="Calibri"/>
            </a:endParaRPr>
          </a:p>
          <a:p>
            <a:pPr marL="285750" indent="-285750">
              <a:buFont typeface="Arial" panose="020B0604020202020204" pitchFamily="34" charset="0"/>
              <a:buChar char="•"/>
            </a:pPr>
            <a:r>
              <a:rPr lang="en-GB" dirty="0">
                <a:solidFill>
                  <a:schemeClr val="bg1"/>
                </a:solidFill>
                <a:cs typeface="Calibri"/>
              </a:rPr>
              <a:t>Geometry - Drawing circles using compasses</a:t>
            </a: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7161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sz="1400" b="1" dirty="0">
                <a:solidFill>
                  <a:srgbClr val="3C3C3C"/>
                </a:solidFill>
                <a:latin typeface="Calibri"/>
                <a:ea typeface="Calibri" panose="020F0502020204030204" pitchFamily="34" charset="0"/>
                <a:cs typeface="Plus Jakarta Sans ExtraBold" pitchFamily="2" charset="0"/>
              </a:rPr>
              <a:t>2019</a:t>
            </a: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2195041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1492509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cs typeface="Calibri"/>
              </a:rPr>
              <a:t>Planetary hide and seek</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16" y="1536519"/>
            <a:ext cx="3555247" cy="134981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srgbClr val="FFFFFF"/>
                </a:solidFill>
                <a:latin typeface="Calibri" panose="020F0502020204030204"/>
                <a:cs typeface="Calibri"/>
              </a:rPr>
              <a:t>Describe the movement of Earth </a:t>
            </a:r>
            <a:r>
              <a:rPr kumimoji="0" lang="en-GB" b="0" i="0" u="none" strike="noStrike" kern="1200" cap="none" spc="0" normalizeH="0" baseline="0" noProof="0" dirty="0">
                <a:ln>
                  <a:noFill/>
                </a:ln>
                <a:solidFill>
                  <a:srgbClr val="FFFFFF"/>
                </a:solidFill>
                <a:effectLst/>
                <a:uLnTx/>
                <a:uFillTx/>
                <a:latin typeface="Calibri" panose="020F0502020204030204"/>
                <a:ea typeface="+mn-ea"/>
                <a:cs typeface="Calibri"/>
              </a:rPr>
              <a:t>and </a:t>
            </a:r>
            <a:r>
              <a:rPr lang="en-GB" dirty="0">
                <a:solidFill>
                  <a:srgbClr val="FFFFFF"/>
                </a:solidFill>
                <a:latin typeface="Calibri" panose="020F0502020204030204"/>
                <a:cs typeface="Calibri"/>
              </a:rPr>
              <a:t>planets relative to the Sun in the Solar System</a:t>
            </a:r>
            <a:endParaRPr lang="en-US" dirty="0">
              <a:ea typeface="+mn-ea"/>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366035"/>
            <a:ext cx="8316416" cy="1936402"/>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The Kuiper Belt lies beyond Pluto. It is a ring of icy objects such as comets. Scientists think that ‘Planet 9’ exists within the Kuiper Belt because the Kuiper Belt objects (KBOs) orbit the Sun in an unexpected way. One explanation for the unusual orbits is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the </a:t>
            </a:r>
            <a:r>
              <a:rPr lang="en-GB" sz="1600" dirty="0">
                <a:solidFill>
                  <a:prstClr val="white"/>
                </a:solidFill>
                <a:latin typeface="Calibri" panose="020F0502020204030204"/>
                <a:cs typeface="Calibri"/>
              </a:rPr>
              <a:t>presence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 </a:t>
            </a:r>
            <a:r>
              <a:rPr lang="en-GB" sz="1600" dirty="0">
                <a:solidFill>
                  <a:prstClr val="white"/>
                </a:solidFill>
                <a:latin typeface="Calibri" panose="020F0502020204030204"/>
                <a:cs typeface="Calibri"/>
              </a:rPr>
              <a:t>planet the size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Mars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that </a:t>
            </a:r>
            <a:r>
              <a:rPr lang="en-GB" sz="1600" dirty="0">
                <a:solidFill>
                  <a:prstClr val="white"/>
                </a:solidFill>
                <a:latin typeface="Calibri" panose="020F0502020204030204"/>
                <a:cs typeface="Calibri"/>
              </a:rPr>
              <a:t>is causing a gravitational pull</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r>
              <a:rPr lang="en-GB" sz="1600" dirty="0">
                <a:solidFill>
                  <a:prstClr val="white"/>
                </a:solidFill>
                <a:latin typeface="Calibri" panose="020F0502020204030204"/>
                <a:cs typeface="Calibri"/>
              </a:rPr>
              <a:t> Children will learn about the relative motion and the distances between planets orbiting our Sun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consider how scientists can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be </a:t>
            </a:r>
            <a:r>
              <a:rPr lang="en-GB" sz="1600" dirty="0">
                <a:solidFill>
                  <a:prstClr val="white"/>
                </a:solidFill>
                <a:latin typeface="Calibri" panose="020F0502020204030204"/>
                <a:cs typeface="Calibri"/>
              </a:rPr>
              <a:t>sure that something is there when they cannot see it</a:t>
            </a:r>
            <a:endParaRPr lang="en-US" dirty="0">
              <a:solidFill>
                <a:prstClr val="white"/>
              </a:solidFill>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826182"/>
            <a:ext cx="8316416" cy="66669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panose="020B0604020202020204" pitchFamily="34" charset="0"/>
              <a:buChar char="•"/>
              <a:defRPr/>
            </a:pPr>
            <a:r>
              <a:rPr lang="en-GB" sz="1600" dirty="0">
                <a:solidFill>
                  <a:prstClr val="white"/>
                </a:solidFill>
                <a:latin typeface="Calibri" panose="020F0502020204030204"/>
                <a:cs typeface="Plus Jakarta Sans Medium" pitchFamily="2" charset="0"/>
              </a:rPr>
              <a:t>Interactive model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to </a:t>
            </a:r>
            <a:r>
              <a:rPr lang="en-GB" sz="1600" dirty="0">
                <a:solidFill>
                  <a:prstClr val="white"/>
                </a:solidFill>
                <a:latin typeface="Calibri" panose="020F0502020204030204"/>
                <a:cs typeface="Plus Jakarta Sans Medium" pitchFamily="2" charset="0"/>
              </a:rPr>
              <a:t>illustrate the movement of planets around the Sun</a:t>
            </a:r>
            <a:endParaRPr lang="en-GB" sz="1600" b="0" i="0" u="none" strike="noStrike" kern="1200" cap="none" spc="0" normalizeH="0" baseline="0" noProof="0" dirty="0">
              <a:ln>
                <a:noFill/>
              </a:ln>
              <a:solidFill>
                <a:prstClr val="white"/>
              </a:solidFill>
              <a:effectLst/>
              <a:uLnTx/>
              <a:uFillTx/>
              <a:latin typeface="Calibri" panose="020F0502020204030204"/>
              <a:cs typeface="Plus Jakarta Sans Medium" pitchFamily="2" charset="0"/>
            </a:endParaRPr>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Create models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explain how we might detect the presence of something that we cannot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see</a:t>
            </a:r>
            <a:endParaRPr lang="en-GB" dirty="0">
              <a:solidFill>
                <a:prstClr val="white"/>
              </a:solidFill>
              <a:cs typeface="Calibri"/>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6617" y="2996703"/>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16" y="5451759"/>
            <a:ext cx="8429732" cy="369332"/>
          </a:xfrm>
          <a:prstGeom prst="rect">
            <a:avLst/>
          </a:prstGeom>
          <a:noFill/>
        </p:spPr>
        <p:txBody>
          <a:bodyPr wrap="square" lIns="91440" tIns="45720" rIns="91440" bIns="45720" anchor="t">
            <a:spAutoFit/>
          </a:bodyPr>
          <a:lstStyle/>
          <a:p>
            <a:pPr>
              <a:defRPr/>
            </a:pPr>
            <a:r>
              <a:rPr lang="en-GB" b="1" dirty="0">
                <a:solidFill>
                  <a:srgbClr val="3C3C3C"/>
                </a:solidFill>
                <a:latin typeface="Calibri" panose="020F0502020204030204"/>
              </a:rPr>
              <a:t>Activities </a:t>
            </a:r>
            <a:r>
              <a:rPr lang="en-GB" dirty="0">
                <a:solidFill>
                  <a:srgbClr val="3C3C3C"/>
                </a:solidFill>
                <a:latin typeface="Calibri" panose="020F0502020204030204"/>
              </a:rPr>
              <a:t>– you could choose one or both of these</a:t>
            </a:r>
            <a:endParaRPr lang="en-GB" dirty="0">
              <a:solidFill>
                <a:srgbClr val="3C3C3C"/>
              </a:solidFill>
              <a:latin typeface="Calibri" panose="020F0502020204030204"/>
              <a:cs typeface="Calibri"/>
            </a:endParaRPr>
          </a:p>
        </p:txBody>
      </p:sp>
      <p:pic>
        <p:nvPicPr>
          <p:cNvPr id="20" name="Picture 19" descr="Text&#10;&#10;Description automatically generated with medium confidence">
            <a:extLst>
              <a:ext uri="{FF2B5EF4-FFF2-40B4-BE49-F238E27FC236}">
                <a16:creationId xmlns:a16="http://schemas.microsoft.com/office/drawing/2014/main" id="{A18A9A34-4B67-E851-F78D-DE229E04B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2076" y="1554188"/>
            <a:ext cx="4320000" cy="662526"/>
          </a:xfrm>
          <a:prstGeom prst="rect">
            <a:avLst/>
          </a:prstGeom>
        </p:spPr>
      </p:pic>
      <p:pic>
        <p:nvPicPr>
          <p:cNvPr id="22" name="Picture 21" descr="Text&#10;&#10;Description automatically generated">
            <a:extLst>
              <a:ext uri="{FF2B5EF4-FFF2-40B4-BE49-F238E27FC236}">
                <a16:creationId xmlns:a16="http://schemas.microsoft.com/office/drawing/2014/main" id="{182AE349-8491-8077-1056-3A75E6E2CB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076" y="2271899"/>
            <a:ext cx="4320000" cy="637640"/>
          </a:xfrm>
          <a:prstGeom prst="rect">
            <a:avLst/>
          </a:prstGeom>
        </p:spPr>
      </p:pic>
    </p:spTree>
    <p:extLst>
      <p:ext uri="{BB962C8B-B14F-4D97-AF65-F5344CB8AC3E}">
        <p14:creationId xmlns:p14="http://schemas.microsoft.com/office/powerpoint/2010/main" val="1501814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7" name="TextBox 6">
            <a:extLst>
              <a:ext uri="{FF2B5EF4-FFF2-40B4-BE49-F238E27FC236}">
                <a16:creationId xmlns:a16="http://schemas.microsoft.com/office/drawing/2014/main" id="{BEDE4313-4B3A-2951-4C5E-ADF9147075D1}"/>
              </a:ext>
            </a:extLst>
          </p:cNvPr>
          <p:cNvSpPr txBox="1"/>
          <p:nvPr/>
        </p:nvSpPr>
        <p:spPr>
          <a:xfrm>
            <a:off x="628648" y="1514589"/>
            <a:ext cx="8199334" cy="4832092"/>
          </a:xfrm>
          <a:prstGeom prst="rect">
            <a:avLst/>
          </a:prstGeom>
          <a:noFill/>
        </p:spPr>
        <p:txBody>
          <a:bodyPr wrap="square" lIns="91440" tIns="45720" rIns="91440" bIns="45720" rtlCol="0" anchor="t">
            <a:spAutoFit/>
          </a:bodyPr>
          <a:lstStyle/>
          <a:p>
            <a:r>
              <a:rPr lang="en-GB" sz="1400" b="1" dirty="0">
                <a:latin typeface="Calibri"/>
                <a:cs typeface="Calibri"/>
              </a:rPr>
              <a:t>ammonia</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a </a:t>
            </a:r>
            <a:r>
              <a:rPr lang="en-GB" sz="1400" b="0" i="0" u="none" strike="noStrike" baseline="0" dirty="0">
                <a:latin typeface="Calibri"/>
                <a:cs typeface="Calibri"/>
              </a:rPr>
              <a:t>substance </a:t>
            </a:r>
            <a:r>
              <a:rPr lang="en-GB" sz="1400" dirty="0">
                <a:latin typeface="Calibri"/>
                <a:cs typeface="Calibri"/>
              </a:rPr>
              <a:t>made from nitrogen and hydrogen</a:t>
            </a:r>
            <a:endParaRPr lang="en-GB"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Astronomical Unit (AU)</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one AU is the distance between the Earth and the Sun</a:t>
            </a:r>
            <a:endParaRPr lang="en-GB"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Earth</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the planet on which we live</a:t>
            </a:r>
            <a:endParaRPr lang="en-GB"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Kuiper Belt</a:t>
            </a:r>
            <a:r>
              <a:rPr lang="en-GB" sz="1400" dirty="0">
                <a:latin typeface="Calibri"/>
                <a:cs typeface="Calibri"/>
              </a:rPr>
              <a:t> – pronounced </a:t>
            </a:r>
            <a:r>
              <a:rPr lang="en-GB" sz="1400" dirty="0" err="1">
                <a:latin typeface="Calibri"/>
                <a:cs typeface="Calibri"/>
              </a:rPr>
              <a:t>ky</a:t>
            </a:r>
            <a:r>
              <a:rPr lang="en-GB" sz="1400" dirty="0">
                <a:latin typeface="Calibri"/>
                <a:cs typeface="Calibri"/>
              </a:rPr>
              <a:t>-purr, </a:t>
            </a:r>
            <a:r>
              <a:rPr lang="en-GB" sz="1400" b="0" i="0" u="none" strike="noStrike" baseline="0" dirty="0">
                <a:latin typeface="Calibri"/>
                <a:cs typeface="Calibri"/>
              </a:rPr>
              <a:t>a </a:t>
            </a:r>
            <a:r>
              <a:rPr lang="en-GB" sz="1400" dirty="0">
                <a:latin typeface="Calibri"/>
                <a:cs typeface="Calibri"/>
              </a:rPr>
              <a:t>ring of icy objects around the Sun, situated beyond Neptune’s orbit</a:t>
            </a:r>
            <a:endParaRPr lang="en-GB"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methane </a:t>
            </a:r>
            <a:r>
              <a:rPr lang="en-GB" sz="1400" dirty="0">
                <a:latin typeface="Calibri"/>
                <a:cs typeface="Calibri"/>
              </a:rPr>
              <a:t>– a substance made of carbon and hydrogen</a:t>
            </a:r>
            <a:endParaRPr lang="en-GB" sz="140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orbit</a:t>
            </a:r>
            <a:r>
              <a:rPr lang="en-GB" sz="1400" dirty="0">
                <a:latin typeface="Calibri"/>
                <a:cs typeface="Calibri"/>
              </a:rPr>
              <a:t> </a:t>
            </a:r>
            <a:r>
              <a:rPr lang="en-GB" sz="1400" b="0" i="0" u="none" strike="noStrike" baseline="0" dirty="0">
                <a:latin typeface="Calibri"/>
                <a:cs typeface="Calibri"/>
              </a:rPr>
              <a:t>– </a:t>
            </a:r>
            <a:r>
              <a:rPr lang="en-GB" sz="1400" dirty="0">
                <a:latin typeface="Calibri"/>
                <a:cs typeface="Calibri"/>
              </a:rPr>
              <a:t>the curved path of an object takes round </a:t>
            </a:r>
            <a:r>
              <a:rPr lang="en-GB" sz="1400" b="0" i="0" u="none" strike="noStrike" baseline="0" dirty="0">
                <a:latin typeface="Calibri"/>
                <a:cs typeface="Calibri"/>
              </a:rPr>
              <a:t>a </a:t>
            </a:r>
            <a:r>
              <a:rPr lang="en-GB" sz="1400" dirty="0">
                <a:latin typeface="Calibri"/>
                <a:cs typeface="Calibri"/>
              </a:rPr>
              <a:t>star, planet or moon. The orbits of planets around the Sun are almost circular</a:t>
            </a:r>
            <a:r>
              <a:rPr lang="en-GB" sz="1400" b="0" i="0" u="none" strike="noStrike" baseline="0" dirty="0">
                <a:latin typeface="Calibri"/>
                <a:cs typeface="Calibri"/>
              </a:rPr>
              <a:t>, </a:t>
            </a:r>
            <a:r>
              <a:rPr lang="en-GB" sz="1400" dirty="0">
                <a:latin typeface="Calibri"/>
                <a:cs typeface="Calibri"/>
              </a:rPr>
              <a:t>the orbits of comets are an ellipse </a:t>
            </a:r>
            <a:r>
              <a:rPr lang="en-GB" sz="1400" b="0" i="0" u="none" strike="noStrike" baseline="0" dirty="0">
                <a:latin typeface="Calibri"/>
                <a:cs typeface="Calibri"/>
              </a:rPr>
              <a:t>(</a:t>
            </a:r>
            <a:r>
              <a:rPr lang="en-GB" sz="1400" dirty="0">
                <a:latin typeface="Calibri"/>
                <a:cs typeface="Calibri"/>
              </a:rPr>
              <a:t>similar to an oval)</a:t>
            </a:r>
          </a:p>
          <a:p>
            <a:endParaRPr lang="en-GB" sz="1400" dirty="0">
              <a:latin typeface="Calibri"/>
              <a:cs typeface="Calibri"/>
            </a:endParaRPr>
          </a:p>
          <a:p>
            <a:r>
              <a:rPr lang="en-GB" sz="1400" b="1" dirty="0">
                <a:latin typeface="Calibri"/>
                <a:cs typeface="Calibri"/>
              </a:rPr>
              <a:t>planet</a:t>
            </a:r>
            <a:r>
              <a:rPr lang="en-GB" sz="1400" dirty="0">
                <a:latin typeface="Calibri"/>
                <a:cs typeface="Calibri"/>
              </a:rPr>
              <a:t> – a large spherical body that orbits </a:t>
            </a:r>
            <a:r>
              <a:rPr lang="en-GB" sz="1400" b="0" i="0" u="none" strike="noStrike" baseline="0" dirty="0">
                <a:latin typeface="Calibri"/>
                <a:cs typeface="Calibri"/>
              </a:rPr>
              <a:t>a </a:t>
            </a:r>
            <a:r>
              <a:rPr lang="en-GB" sz="1400" dirty="0">
                <a:latin typeface="Calibri"/>
                <a:cs typeface="Calibri"/>
              </a:rPr>
              <a:t>star, and big enough that its gravity cleared away any objects </a:t>
            </a:r>
            <a:r>
              <a:rPr lang="en-GB" sz="1400" b="0" i="0" u="none" strike="noStrike" baseline="0" dirty="0">
                <a:latin typeface="Calibri"/>
                <a:cs typeface="Calibri"/>
              </a:rPr>
              <a:t>of a</a:t>
            </a:r>
            <a:r>
              <a:rPr lang="en-GB" sz="1400" dirty="0">
                <a:latin typeface="Calibri"/>
                <a:cs typeface="Calibri"/>
              </a:rPr>
              <a:t> similar size near its orbit</a:t>
            </a:r>
            <a:endParaRPr lang="en-GB" sz="1400" b="0" i="0" u="none" strike="noStrike" baseline="0" dirty="0">
              <a:latin typeface="Calibri" panose="020F0502020204030204" pitchFamily="34" charset="0"/>
              <a:cs typeface="Calibri"/>
            </a:endParaRPr>
          </a:p>
          <a:p>
            <a:pPr algn="l"/>
            <a:endParaRPr lang="en-GB" sz="1400" dirty="0">
              <a:latin typeface="Calibri" panose="020F0502020204030204" pitchFamily="34" charset="0"/>
              <a:cs typeface="Calibri"/>
            </a:endParaRPr>
          </a:p>
          <a:p>
            <a:r>
              <a:rPr lang="en-GB" sz="1400" b="1" dirty="0">
                <a:latin typeface="Calibri"/>
                <a:cs typeface="Calibri"/>
              </a:rPr>
              <a:t>Pluto</a:t>
            </a:r>
            <a:r>
              <a:rPr lang="en-GB" sz="1400" dirty="0">
                <a:latin typeface="Calibri"/>
                <a:cs typeface="Calibri"/>
              </a:rPr>
              <a:t> </a:t>
            </a:r>
            <a:r>
              <a:rPr lang="en-GB" sz="1400" i="0" u="none" strike="noStrike" baseline="0" dirty="0">
                <a:latin typeface="Calibri"/>
                <a:cs typeface="Calibri"/>
              </a:rPr>
              <a:t>– </a:t>
            </a:r>
            <a:r>
              <a:rPr lang="en-GB" sz="1400" dirty="0">
                <a:latin typeface="Calibri"/>
                <a:cs typeface="Calibri"/>
              </a:rPr>
              <a:t>a dwarf planet that lies inside the Kuiper Belt, </a:t>
            </a:r>
            <a:r>
              <a:rPr lang="en-GB" sz="1400" i="0" u="none" strike="noStrike" baseline="0" dirty="0">
                <a:latin typeface="Calibri"/>
                <a:cs typeface="Calibri"/>
              </a:rPr>
              <a:t>not </a:t>
            </a:r>
            <a:r>
              <a:rPr lang="en-GB" sz="1400" dirty="0">
                <a:latin typeface="Calibri"/>
                <a:cs typeface="Calibri"/>
              </a:rPr>
              <a:t>big enough to be classified as a planet</a:t>
            </a:r>
            <a:endParaRPr lang="en-GB" sz="1400" i="0" u="none" strike="noStrike" baseline="0" dirty="0">
              <a:latin typeface="Calibri" panose="020F0502020204030204" pitchFamily="34" charset="0"/>
              <a:cs typeface="Calibri"/>
            </a:endParaRPr>
          </a:p>
          <a:p>
            <a:pPr algn="l"/>
            <a:endParaRPr lang="en-GB" sz="1400" i="0" u="none" strike="noStrike" baseline="0" dirty="0">
              <a:latin typeface="Calibri" panose="020F0502020204030204" pitchFamily="34" charset="0"/>
              <a:cs typeface="Calibri"/>
            </a:endParaRPr>
          </a:p>
          <a:p>
            <a:r>
              <a:rPr lang="en-GB" sz="1400" b="1" dirty="0">
                <a:latin typeface="Calibri"/>
                <a:cs typeface="Calibri"/>
              </a:rPr>
              <a:t>Solar System</a:t>
            </a:r>
            <a:r>
              <a:rPr lang="en-GB" sz="1400" dirty="0">
                <a:latin typeface="Calibri"/>
                <a:cs typeface="Calibri"/>
              </a:rPr>
              <a:t> – the system of the Sun and all the objects bound to it by its gravity and moving around it - planets, moons</a:t>
            </a:r>
            <a:r>
              <a:rPr lang="en-GB" sz="1400" b="0" i="0" u="none" strike="noStrike" baseline="0" dirty="0">
                <a:latin typeface="Calibri"/>
                <a:cs typeface="Calibri"/>
              </a:rPr>
              <a:t>, </a:t>
            </a:r>
            <a:r>
              <a:rPr lang="en-GB" sz="1400" dirty="0">
                <a:latin typeface="Calibri"/>
                <a:cs typeface="Calibri"/>
              </a:rPr>
              <a:t>asteroids (pieces of rock) and comets</a:t>
            </a:r>
          </a:p>
          <a:p>
            <a:endParaRPr lang="en-GB" sz="1400" dirty="0">
              <a:latin typeface="Calibri"/>
              <a:cs typeface="Calibri"/>
            </a:endParaRPr>
          </a:p>
          <a:p>
            <a:r>
              <a:rPr lang="en-GB" sz="1400" b="1" dirty="0">
                <a:latin typeface="Calibri"/>
                <a:cs typeface="Calibri"/>
              </a:rPr>
              <a:t>telescope</a:t>
            </a:r>
            <a:r>
              <a:rPr lang="en-GB" sz="1400" dirty="0">
                <a:latin typeface="Calibri"/>
                <a:cs typeface="Calibri"/>
              </a:rPr>
              <a:t> – an instrument designed to make distant objects appear nearer</a:t>
            </a:r>
            <a:endParaRPr lang="en-GB" sz="1400" dirty="0"/>
          </a:p>
        </p:txBody>
      </p:sp>
      <p:pic>
        <p:nvPicPr>
          <p:cNvPr id="3" name="Picture 2" descr="Planets in the solar system&#10;&#10;Description automatically generated">
            <a:extLst>
              <a:ext uri="{FF2B5EF4-FFF2-40B4-BE49-F238E27FC236}">
                <a16:creationId xmlns:a16="http://schemas.microsoft.com/office/drawing/2014/main" id="{3618E139-5D3C-5AF7-C68A-021C85391EBE}"/>
              </a:ext>
            </a:extLst>
          </p:cNvPr>
          <p:cNvPicPr>
            <a:picLocks noChangeAspect="1"/>
          </p:cNvPicPr>
          <p:nvPr/>
        </p:nvPicPr>
        <p:blipFill>
          <a:blip r:embed="rId3"/>
          <a:stretch>
            <a:fillRect/>
          </a:stretch>
        </p:blipFill>
        <p:spPr>
          <a:xfrm>
            <a:off x="5956973" y="604704"/>
            <a:ext cx="2558375" cy="846405"/>
          </a:xfrm>
          <a:prstGeom prst="rect">
            <a:avLst/>
          </a:prstGeom>
        </p:spPr>
      </p:pic>
    </p:spTree>
    <p:extLst>
      <p:ext uri="{BB962C8B-B14F-4D97-AF65-F5344CB8AC3E}">
        <p14:creationId xmlns:p14="http://schemas.microsoft.com/office/powerpoint/2010/main" val="1563903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starter</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1550532" y="5265016"/>
            <a:ext cx="6042935" cy="76735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How do you know an object is there without using your eyes?</a:t>
            </a:r>
            <a:endParaRPr lang="en-US" dirty="0">
              <a:solidFill>
                <a:prstClr val="white"/>
              </a:solidFill>
            </a:endParaRPr>
          </a:p>
        </p:txBody>
      </p:sp>
      <p:pic>
        <p:nvPicPr>
          <p:cNvPr id="5" name="Picture 4" descr="A clock in the middle of a watch&#10;&#10;Description automatically generated">
            <a:extLst>
              <a:ext uri="{FF2B5EF4-FFF2-40B4-BE49-F238E27FC236}">
                <a16:creationId xmlns:a16="http://schemas.microsoft.com/office/drawing/2014/main" id="{0B226FC9-C628-7D30-ECB0-E7DB975EDCD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47664" y="2669326"/>
            <a:ext cx="1127247" cy="1452382"/>
          </a:xfrm>
          <a:prstGeom prst="rect">
            <a:avLst/>
          </a:prstGeom>
        </p:spPr>
      </p:pic>
      <p:pic>
        <p:nvPicPr>
          <p:cNvPr id="7" name="Picture 6" descr="A close up of a logo&#10;&#10;Description automatically generated">
            <a:extLst>
              <a:ext uri="{FF2B5EF4-FFF2-40B4-BE49-F238E27FC236}">
                <a16:creationId xmlns:a16="http://schemas.microsoft.com/office/drawing/2014/main" id="{51AAF34D-07C0-5014-683C-6E0DB9174FD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031135" y="2067669"/>
            <a:ext cx="4572000" cy="2657475"/>
          </a:xfrm>
          <a:prstGeom prst="rect">
            <a:avLst/>
          </a:prstGeom>
        </p:spPr>
      </p:pic>
    </p:spTree>
    <p:extLst>
      <p:ext uri="{BB962C8B-B14F-4D97-AF65-F5344CB8AC3E}">
        <p14:creationId xmlns:p14="http://schemas.microsoft.com/office/powerpoint/2010/main" val="3420624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know?</a:t>
            </a:r>
          </a:p>
        </p:txBody>
      </p:sp>
      <p:sp>
        <p:nvSpPr>
          <p:cNvPr id="5" name="Rectangle 4">
            <a:extLst>
              <a:ext uri="{FF2B5EF4-FFF2-40B4-BE49-F238E27FC236}">
                <a16:creationId xmlns:a16="http://schemas.microsoft.com/office/drawing/2014/main" id="{B486F6DE-0C0C-B248-AA35-E40A59D9E8BE}"/>
              </a:ext>
            </a:extLst>
          </p:cNvPr>
          <p:cNvSpPr/>
          <p:nvPr/>
        </p:nvSpPr>
        <p:spPr>
          <a:xfrm>
            <a:off x="631395" y="1509817"/>
            <a:ext cx="7932832" cy="923330"/>
          </a:xfrm>
          <a:prstGeom prst="rect">
            <a:avLst/>
          </a:prstGeom>
        </p:spPr>
        <p:txBody>
          <a:bodyPr wrap="square">
            <a:spAutoFit/>
          </a:bodyPr>
          <a:lstStyle/>
          <a:p>
            <a:r>
              <a:rPr lang="en-US" dirty="0"/>
              <a:t>Eight </a:t>
            </a:r>
            <a:r>
              <a:rPr lang="en-US" b="1" dirty="0"/>
              <a:t>planets</a:t>
            </a:r>
            <a:r>
              <a:rPr lang="en-US" dirty="0"/>
              <a:t> have been identified in our </a:t>
            </a:r>
            <a:r>
              <a:rPr lang="en-US" b="1" dirty="0"/>
              <a:t>Solar System</a:t>
            </a:r>
            <a:r>
              <a:rPr lang="en-US" dirty="0"/>
              <a:t>.</a:t>
            </a:r>
          </a:p>
          <a:p>
            <a:endParaRPr lang="en-US" dirty="0"/>
          </a:p>
          <a:p>
            <a:r>
              <a:rPr lang="en-US" dirty="0"/>
              <a:t>They all </a:t>
            </a:r>
            <a:r>
              <a:rPr lang="en-US" b="1" dirty="0"/>
              <a:t>orbit</a:t>
            </a:r>
            <a:r>
              <a:rPr lang="en-US" dirty="0"/>
              <a:t> the Sun in the same direction and in almost the same plane.</a:t>
            </a:r>
          </a:p>
        </p:txBody>
      </p:sp>
      <p:pic>
        <p:nvPicPr>
          <p:cNvPr id="12" name="Picture 11" descr="A picture containing metal, indoor, sitting, light&#10;&#10;Description automatically generated">
            <a:extLst>
              <a:ext uri="{FF2B5EF4-FFF2-40B4-BE49-F238E27FC236}">
                <a16:creationId xmlns:a16="http://schemas.microsoft.com/office/drawing/2014/main" id="{E5FDA97B-1F93-746D-003C-3C668BB09B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8077" y="2603213"/>
            <a:ext cx="4572000" cy="2870200"/>
          </a:xfrm>
          <a:prstGeom prst="rect">
            <a:avLst/>
          </a:prstGeom>
          <a:ln w="28575">
            <a:solidFill>
              <a:srgbClr val="3EB1C8"/>
            </a:solidFill>
          </a:ln>
        </p:spPr>
      </p:pic>
      <p:sp>
        <p:nvSpPr>
          <p:cNvPr id="14" name="TextBox 13">
            <a:extLst>
              <a:ext uri="{FF2B5EF4-FFF2-40B4-BE49-F238E27FC236}">
                <a16:creationId xmlns:a16="http://schemas.microsoft.com/office/drawing/2014/main" id="{FC3CCC3B-14AF-3BFE-0A39-ABDFA894598D}"/>
              </a:ext>
            </a:extLst>
          </p:cNvPr>
          <p:cNvSpPr txBox="1"/>
          <p:nvPr/>
        </p:nvSpPr>
        <p:spPr>
          <a:xfrm>
            <a:off x="5982621" y="2746322"/>
            <a:ext cx="1748427" cy="2585323"/>
          </a:xfrm>
          <a:prstGeom prst="rect">
            <a:avLst/>
          </a:prstGeom>
          <a:noFill/>
        </p:spPr>
        <p:txBody>
          <a:bodyPr wrap="none" lIns="91440" tIns="45720" rIns="91440" bIns="45720" rtlCol="0" anchor="t">
            <a:spAutoFit/>
          </a:bodyPr>
          <a:lstStyle/>
          <a:p>
            <a:r>
              <a:rPr lang="en-GB" dirty="0"/>
              <a:t>Nearest the Sun:</a:t>
            </a:r>
          </a:p>
          <a:p>
            <a:pPr marL="342900" indent="-342900">
              <a:buFont typeface="+mj-lt"/>
              <a:buAutoNum type="arabicPeriod"/>
            </a:pPr>
            <a:r>
              <a:rPr lang="en-GB" dirty="0"/>
              <a:t>Mercury</a:t>
            </a:r>
          </a:p>
          <a:p>
            <a:pPr marL="342900" indent="-342900">
              <a:buFont typeface="+mj-lt"/>
              <a:buAutoNum type="arabicPeriod"/>
            </a:pPr>
            <a:r>
              <a:rPr lang="en-GB" dirty="0"/>
              <a:t>Venus</a:t>
            </a:r>
          </a:p>
          <a:p>
            <a:pPr marL="342900" indent="-342900">
              <a:buFont typeface="+mj-lt"/>
              <a:buAutoNum type="arabicPeriod"/>
            </a:pPr>
            <a:r>
              <a:rPr lang="en-GB" dirty="0"/>
              <a:t>Earth</a:t>
            </a:r>
          </a:p>
          <a:p>
            <a:pPr marL="342900" indent="-342900">
              <a:buFont typeface="+mj-lt"/>
              <a:buAutoNum type="arabicPeriod"/>
            </a:pPr>
            <a:r>
              <a:rPr lang="en-GB" dirty="0"/>
              <a:t>Mars</a:t>
            </a:r>
          </a:p>
          <a:p>
            <a:pPr marL="342900" indent="-342900">
              <a:buFont typeface="+mj-lt"/>
              <a:buAutoNum type="arabicPeriod"/>
            </a:pPr>
            <a:r>
              <a:rPr lang="en-GB" dirty="0"/>
              <a:t>Jupiter</a:t>
            </a:r>
          </a:p>
          <a:p>
            <a:pPr marL="342900" indent="-342900">
              <a:buFont typeface="+mj-lt"/>
              <a:buAutoNum type="arabicPeriod"/>
            </a:pPr>
            <a:r>
              <a:rPr lang="en-GB" dirty="0"/>
              <a:t>Saturn</a:t>
            </a:r>
          </a:p>
          <a:p>
            <a:pPr marL="342900" indent="-342900">
              <a:buFont typeface="+mj-lt"/>
              <a:buAutoNum type="arabicPeriod"/>
            </a:pPr>
            <a:r>
              <a:rPr lang="en-GB" dirty="0"/>
              <a:t>Uranus</a:t>
            </a:r>
          </a:p>
          <a:p>
            <a:pPr marL="342900" indent="-342900">
              <a:buFont typeface="+mj-lt"/>
              <a:buAutoNum type="arabicPeriod"/>
            </a:pPr>
            <a:r>
              <a:rPr lang="en-GB" dirty="0"/>
              <a:t>Neptune</a:t>
            </a:r>
          </a:p>
        </p:txBody>
      </p:sp>
      <p:sp>
        <p:nvSpPr>
          <p:cNvPr id="16" name="Rectangle 15">
            <a:extLst>
              <a:ext uri="{FF2B5EF4-FFF2-40B4-BE49-F238E27FC236}">
                <a16:creationId xmlns:a16="http://schemas.microsoft.com/office/drawing/2014/main" id="{A909A65E-3C8D-BC93-77EA-7AEF755F0375}"/>
              </a:ext>
            </a:extLst>
          </p:cNvPr>
          <p:cNvSpPr/>
          <p:nvPr/>
        </p:nvSpPr>
        <p:spPr>
          <a:xfrm>
            <a:off x="628438" y="5634369"/>
            <a:ext cx="7932832" cy="923330"/>
          </a:xfrm>
          <a:prstGeom prst="rect">
            <a:avLst/>
          </a:prstGeom>
        </p:spPr>
        <p:txBody>
          <a:bodyPr wrap="square">
            <a:spAutoFit/>
          </a:bodyPr>
          <a:lstStyle/>
          <a:p>
            <a:r>
              <a:rPr lang="en-US" dirty="0"/>
              <a:t>Beyond Neptune is a ring of icy objects such as comets called the </a:t>
            </a:r>
            <a:r>
              <a:rPr lang="en-US" b="1" dirty="0"/>
              <a:t>Kuiper Belt.</a:t>
            </a:r>
          </a:p>
          <a:p>
            <a:endParaRPr lang="en-US" b="1" dirty="0"/>
          </a:p>
          <a:p>
            <a:r>
              <a:rPr lang="en-US" b="1" dirty="0"/>
              <a:t>Pluto</a:t>
            </a:r>
            <a:r>
              <a:rPr lang="en-US" dirty="0"/>
              <a:t> is a </a:t>
            </a:r>
            <a:r>
              <a:rPr lang="en-US" b="1" dirty="0"/>
              <a:t>dwarf planet </a:t>
            </a:r>
            <a:r>
              <a:rPr lang="en-US" dirty="0"/>
              <a:t>and is found in the Kuiper Belt. </a:t>
            </a:r>
          </a:p>
        </p:txBody>
      </p:sp>
    </p:spTree>
    <p:extLst>
      <p:ext uri="{BB962C8B-B14F-4D97-AF65-F5344CB8AC3E}">
        <p14:creationId xmlns:p14="http://schemas.microsoft.com/office/powerpoint/2010/main" val="4189063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11" name="Rectangle: Rounded Corners 10">
            <a:extLst>
              <a:ext uri="{FF2B5EF4-FFF2-40B4-BE49-F238E27FC236}">
                <a16:creationId xmlns:a16="http://schemas.microsoft.com/office/drawing/2014/main" id="{4B840D22-33AC-B87E-5F62-0E53CAE90BAA}"/>
              </a:ext>
            </a:extLst>
          </p:cNvPr>
          <p:cNvSpPr/>
          <p:nvPr/>
        </p:nvSpPr>
        <p:spPr>
          <a:xfrm>
            <a:off x="1101783" y="5812173"/>
            <a:ext cx="6940431" cy="827185"/>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latin typeface="Calibri"/>
                <a:ea typeface="Calibri" panose="020F0502020204030204" pitchFamily="34" charset="0"/>
                <a:cs typeface="Calibri"/>
              </a:rPr>
              <a:t>Why might AU (the distance between the Earth and the Sun) be a good unit of measure to use for astronomical studies?</a:t>
            </a:r>
            <a:endParaRPr lang="en-US" dirty="0"/>
          </a:p>
        </p:txBody>
      </p:sp>
      <p:sp>
        <p:nvSpPr>
          <p:cNvPr id="12" name="Rectangle 11">
            <a:extLst>
              <a:ext uri="{FF2B5EF4-FFF2-40B4-BE49-F238E27FC236}">
                <a16:creationId xmlns:a16="http://schemas.microsoft.com/office/drawing/2014/main" id="{9F572E02-B3FA-F89A-9F08-8EAC200D11A4}"/>
              </a:ext>
            </a:extLst>
          </p:cNvPr>
          <p:cNvSpPr/>
          <p:nvPr/>
        </p:nvSpPr>
        <p:spPr>
          <a:xfrm>
            <a:off x="631395" y="1693859"/>
            <a:ext cx="6944896" cy="646331"/>
          </a:xfrm>
          <a:prstGeom prst="rect">
            <a:avLst/>
          </a:prstGeom>
        </p:spPr>
        <p:txBody>
          <a:bodyPr wrap="square">
            <a:spAutoFit/>
          </a:bodyPr>
          <a:lstStyle/>
          <a:p>
            <a:r>
              <a:rPr lang="en-US" dirty="0"/>
              <a:t>Scientists used telescopes to study the </a:t>
            </a:r>
            <a:r>
              <a:rPr lang="en-US" b="1" dirty="0"/>
              <a:t>orbits</a:t>
            </a:r>
            <a:r>
              <a:rPr lang="en-US" dirty="0"/>
              <a:t> of rocks in the Kuiper Belt.</a:t>
            </a:r>
          </a:p>
          <a:p>
            <a:endParaRPr lang="en-US" dirty="0"/>
          </a:p>
        </p:txBody>
      </p:sp>
      <p:pic>
        <p:nvPicPr>
          <p:cNvPr id="14" name="Picture 13" descr="A diagram of the solar system&#10;&#10;Description automatically generated">
            <a:extLst>
              <a:ext uri="{FF2B5EF4-FFF2-40B4-BE49-F238E27FC236}">
                <a16:creationId xmlns:a16="http://schemas.microsoft.com/office/drawing/2014/main" id="{693B699A-0932-F078-9FAC-F4AA02AE0CD7}"/>
              </a:ext>
            </a:extLst>
          </p:cNvPr>
          <p:cNvPicPr>
            <a:picLocks noChangeAspect="1"/>
          </p:cNvPicPr>
          <p:nvPr/>
        </p:nvPicPr>
        <p:blipFill>
          <a:blip r:embed="rId3"/>
          <a:stretch>
            <a:fillRect/>
          </a:stretch>
        </p:blipFill>
        <p:spPr>
          <a:xfrm>
            <a:off x="2022291" y="2233206"/>
            <a:ext cx="5095872" cy="3399693"/>
          </a:xfrm>
          <a:prstGeom prst="rect">
            <a:avLst/>
          </a:prstGeom>
          <a:ln w="28575">
            <a:solidFill>
              <a:srgbClr val="3EB1C8"/>
            </a:solidFill>
          </a:ln>
        </p:spPr>
      </p:pic>
    </p:spTree>
    <p:extLst>
      <p:ext uri="{BB962C8B-B14F-4D97-AF65-F5344CB8AC3E}">
        <p14:creationId xmlns:p14="http://schemas.microsoft.com/office/powerpoint/2010/main" val="3951749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cs typeface="Calibri"/>
              </a:rPr>
              <a:t>What did the scientists find out?</a:t>
            </a:r>
            <a:endParaRPr lang="en-US" dirty="0"/>
          </a:p>
        </p:txBody>
      </p:sp>
      <p:sp>
        <p:nvSpPr>
          <p:cNvPr id="11" name="Rectangle: Rounded Corners 10">
            <a:extLst>
              <a:ext uri="{FF2B5EF4-FFF2-40B4-BE49-F238E27FC236}">
                <a16:creationId xmlns:a16="http://schemas.microsoft.com/office/drawing/2014/main" id="{4B840D22-33AC-B87E-5F62-0E53CAE90BAA}"/>
              </a:ext>
            </a:extLst>
          </p:cNvPr>
          <p:cNvSpPr/>
          <p:nvPr/>
        </p:nvSpPr>
        <p:spPr>
          <a:xfrm>
            <a:off x="971138" y="5159765"/>
            <a:ext cx="4672153" cy="641116"/>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latin typeface="Calibri"/>
                <a:ea typeface="Calibri" panose="020F0502020204030204" pitchFamily="34" charset="0"/>
                <a:cs typeface="Calibri"/>
              </a:rPr>
              <a:t>Why do you think that this planet is hidden?</a:t>
            </a:r>
            <a:endParaRPr lang="en-US" dirty="0"/>
          </a:p>
        </p:txBody>
      </p:sp>
      <p:pic>
        <p:nvPicPr>
          <p:cNvPr id="4" name="Picture 3" descr="A picture containing black, star, table&#10;&#10;Description automatically generated">
            <a:extLst>
              <a:ext uri="{FF2B5EF4-FFF2-40B4-BE49-F238E27FC236}">
                <a16:creationId xmlns:a16="http://schemas.microsoft.com/office/drawing/2014/main" id="{0B16454B-788C-422F-6329-3A4928DEDB6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85164" y="1923030"/>
            <a:ext cx="5044102" cy="3004393"/>
          </a:xfrm>
          <a:prstGeom prst="rect">
            <a:avLst/>
          </a:prstGeom>
          <a:ln w="28575">
            <a:solidFill>
              <a:srgbClr val="3EB1C8"/>
            </a:solidFill>
          </a:ln>
        </p:spPr>
      </p:pic>
      <p:sp>
        <p:nvSpPr>
          <p:cNvPr id="8" name="Rectangle 7">
            <a:extLst>
              <a:ext uri="{FF2B5EF4-FFF2-40B4-BE49-F238E27FC236}">
                <a16:creationId xmlns:a16="http://schemas.microsoft.com/office/drawing/2014/main" id="{8C3F5E96-63BB-A635-158B-5217115AE358}"/>
              </a:ext>
            </a:extLst>
          </p:cNvPr>
          <p:cNvSpPr/>
          <p:nvPr/>
        </p:nvSpPr>
        <p:spPr>
          <a:xfrm>
            <a:off x="6012160" y="1772816"/>
            <a:ext cx="2774734" cy="3970318"/>
          </a:xfrm>
          <a:prstGeom prst="rect">
            <a:avLst/>
          </a:prstGeom>
        </p:spPr>
        <p:txBody>
          <a:bodyPr wrap="square">
            <a:spAutoFit/>
          </a:bodyPr>
          <a:lstStyle/>
          <a:p>
            <a:r>
              <a:rPr lang="en-US" dirty="0"/>
              <a:t>Some </a:t>
            </a:r>
            <a:r>
              <a:rPr lang="en-US" b="1" dirty="0"/>
              <a:t>Kuiper Belt objects </a:t>
            </a:r>
            <a:r>
              <a:rPr lang="en-US" dirty="0"/>
              <a:t>(KBOs) have orbits that are tilted compared with what is normally seen. </a:t>
            </a:r>
          </a:p>
          <a:p>
            <a:endParaRPr lang="en-US" dirty="0"/>
          </a:p>
          <a:p>
            <a:r>
              <a:rPr lang="en-US" dirty="0"/>
              <a:t>To try to explain this, scientists have suggested that a </a:t>
            </a:r>
            <a:r>
              <a:rPr lang="en-US" b="1" dirty="0"/>
              <a:t>hidden planet</a:t>
            </a:r>
            <a:r>
              <a:rPr lang="en-US" dirty="0"/>
              <a:t> roughly the size of Mars is present about 60 AU from the Sun.</a:t>
            </a:r>
          </a:p>
          <a:p>
            <a:endParaRPr lang="en-US" dirty="0"/>
          </a:p>
          <a:p>
            <a:r>
              <a:rPr lang="en-US" dirty="0"/>
              <a:t>There may even be more than one hidden planet.</a:t>
            </a:r>
          </a:p>
        </p:txBody>
      </p:sp>
    </p:spTree>
    <p:extLst>
      <p:ext uri="{BB962C8B-B14F-4D97-AF65-F5344CB8AC3E}">
        <p14:creationId xmlns:p14="http://schemas.microsoft.com/office/powerpoint/2010/main" val="1516957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are the scientists?</a:t>
            </a:r>
          </a:p>
        </p:txBody>
      </p:sp>
      <p:sp>
        <p:nvSpPr>
          <p:cNvPr id="4" name="TextBox 3">
            <a:extLst>
              <a:ext uri="{FF2B5EF4-FFF2-40B4-BE49-F238E27FC236}">
                <a16:creationId xmlns:a16="http://schemas.microsoft.com/office/drawing/2014/main" id="{A9CBD0BB-510A-B87A-B7CA-FEDACA129084}"/>
              </a:ext>
            </a:extLst>
          </p:cNvPr>
          <p:cNvSpPr txBox="1"/>
          <p:nvPr/>
        </p:nvSpPr>
        <p:spPr>
          <a:xfrm>
            <a:off x="738979" y="1912194"/>
            <a:ext cx="3256957" cy="1200329"/>
          </a:xfrm>
          <a:prstGeom prst="rect">
            <a:avLst/>
          </a:prstGeom>
          <a:noFill/>
        </p:spPr>
        <p:txBody>
          <a:bodyPr wrap="square" lIns="91440" tIns="45720" rIns="91440" bIns="45720" rtlCol="0" anchor="t">
            <a:spAutoFit/>
          </a:bodyPr>
          <a:lstStyle/>
          <a:p>
            <a:r>
              <a:rPr lang="en-GB" dirty="0">
                <a:solidFill>
                  <a:srgbClr val="0070C0"/>
                </a:solidFill>
                <a:hlinkClick r:id="rId3">
                  <a:extLst>
                    <a:ext uri="{A12FA001-AC4F-418D-AE19-62706E023703}">
                      <ahyp:hlinkClr xmlns:ahyp="http://schemas.microsoft.com/office/drawing/2018/hyperlinkcolor" val="tx"/>
                    </a:ext>
                  </a:extLst>
                </a:hlinkClick>
              </a:rPr>
              <a:t>Kathryn Volk</a:t>
            </a:r>
            <a:r>
              <a:rPr lang="en-GB" dirty="0">
                <a:solidFill>
                  <a:srgbClr val="0070C0"/>
                </a:solidFill>
              </a:rPr>
              <a:t> </a:t>
            </a:r>
            <a:r>
              <a:rPr lang="en-GB" dirty="0"/>
              <a:t>and </a:t>
            </a:r>
            <a:r>
              <a:rPr lang="en-GB" dirty="0">
                <a:solidFill>
                  <a:srgbClr val="0070C0"/>
                </a:solidFill>
                <a:hlinkClick r:id="rId4">
                  <a:extLst>
                    <a:ext uri="{A12FA001-AC4F-418D-AE19-62706E023703}">
                      <ahyp:hlinkClr xmlns:ahyp="http://schemas.microsoft.com/office/drawing/2018/hyperlinkcolor" val="tx"/>
                    </a:ext>
                  </a:extLst>
                </a:hlinkClick>
              </a:rPr>
              <a:t>Renu Malhotra</a:t>
            </a:r>
            <a:endParaRPr lang="en-GB" dirty="0">
              <a:solidFill>
                <a:srgbClr val="0070C0"/>
              </a:solidFill>
            </a:endParaRPr>
          </a:p>
          <a:p>
            <a:endParaRPr lang="en-GB" dirty="0"/>
          </a:p>
          <a:p>
            <a:r>
              <a:rPr lang="en-GB" dirty="0"/>
              <a:t>Lunar and Planetary Laboratory</a:t>
            </a:r>
          </a:p>
          <a:p>
            <a:r>
              <a:rPr lang="en-GB" dirty="0"/>
              <a:t>The University of Arizona, USA</a:t>
            </a:r>
          </a:p>
        </p:txBody>
      </p:sp>
      <p:sp>
        <p:nvSpPr>
          <p:cNvPr id="7" name="Rectangle 6">
            <a:extLst>
              <a:ext uri="{FF2B5EF4-FFF2-40B4-BE49-F238E27FC236}">
                <a16:creationId xmlns:a16="http://schemas.microsoft.com/office/drawing/2014/main" id="{C13DE2C8-4133-D4E3-435B-4D7B2C64865B}"/>
              </a:ext>
            </a:extLst>
          </p:cNvPr>
          <p:cNvSpPr/>
          <p:nvPr/>
        </p:nvSpPr>
        <p:spPr>
          <a:xfrm>
            <a:off x="740960" y="3903232"/>
            <a:ext cx="4191080" cy="923330"/>
          </a:xfrm>
          <a:prstGeom prst="rect">
            <a:avLst/>
          </a:prstGeom>
        </p:spPr>
        <p:txBody>
          <a:bodyPr wrap="square">
            <a:spAutoFit/>
          </a:bodyPr>
          <a:lstStyle/>
          <a:p>
            <a:r>
              <a:rPr lang="en-US" dirty="0"/>
              <a:t>Professor Malhotra has an asteroid named after her and has had a very distinguished career as an astronomer.</a:t>
            </a:r>
          </a:p>
        </p:txBody>
      </p:sp>
      <p:sp>
        <p:nvSpPr>
          <p:cNvPr id="10" name="TextBox 9">
            <a:extLst>
              <a:ext uri="{FF2B5EF4-FFF2-40B4-BE49-F238E27FC236}">
                <a16:creationId xmlns:a16="http://schemas.microsoft.com/office/drawing/2014/main" id="{0FADD70A-B21B-9A01-B8E1-214A3BF98875}"/>
              </a:ext>
            </a:extLst>
          </p:cNvPr>
          <p:cNvSpPr txBox="1"/>
          <p:nvPr/>
        </p:nvSpPr>
        <p:spPr>
          <a:xfrm>
            <a:off x="738979" y="5396558"/>
            <a:ext cx="7827457" cy="369332"/>
          </a:xfrm>
          <a:prstGeom prst="rect">
            <a:avLst/>
          </a:prstGeom>
          <a:noFill/>
        </p:spPr>
        <p:txBody>
          <a:bodyPr wrap="square" rtlCol="0">
            <a:spAutoFit/>
          </a:bodyPr>
          <a:lstStyle/>
          <a:p>
            <a:r>
              <a:rPr lang="en-GB" dirty="0"/>
              <a:t>Together they wrote a paper, </a:t>
            </a:r>
            <a:r>
              <a:rPr lang="en-GB" i="1" dirty="0"/>
              <a:t>The Curiously Warped Mean Plane of the Kuiper Belt.</a:t>
            </a:r>
          </a:p>
        </p:txBody>
      </p:sp>
      <p:sp>
        <p:nvSpPr>
          <p:cNvPr id="12" name="Speech Bubble: Rectangle with Corners Rounded 11">
            <a:extLst>
              <a:ext uri="{FF2B5EF4-FFF2-40B4-BE49-F238E27FC236}">
                <a16:creationId xmlns:a16="http://schemas.microsoft.com/office/drawing/2014/main" id="{B2048ACB-C0B9-B404-C1B0-64AB8A7233A4}"/>
              </a:ext>
            </a:extLst>
          </p:cNvPr>
          <p:cNvSpPr/>
          <p:nvPr/>
        </p:nvSpPr>
        <p:spPr>
          <a:xfrm>
            <a:off x="5607491" y="3190602"/>
            <a:ext cx="2656560" cy="1542123"/>
          </a:xfrm>
          <a:prstGeom prst="wedgeRoundRectCallout">
            <a:avLst>
              <a:gd name="adj1" fmla="val -75037"/>
              <a:gd name="adj2" fmla="val -118643"/>
              <a:gd name="adj3" fmla="val 16667"/>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Did you realise that both scientists are female?</a:t>
            </a:r>
          </a:p>
        </p:txBody>
      </p:sp>
    </p:spTree>
    <p:extLst>
      <p:ext uri="{BB962C8B-B14F-4D97-AF65-F5344CB8AC3E}">
        <p14:creationId xmlns:p14="http://schemas.microsoft.com/office/powerpoint/2010/main" val="3049791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628651" y="1853758"/>
            <a:ext cx="8130921"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b="1" dirty="0"/>
              <a:t>Using the information below, can you create a moving model of the planets in our Solar System?</a:t>
            </a:r>
            <a:endParaRPr lang="en-US" dirty="0"/>
          </a:p>
        </p:txBody>
      </p:sp>
      <p:graphicFrame>
        <p:nvGraphicFramePr>
          <p:cNvPr id="12" name="Table 8">
            <a:extLst>
              <a:ext uri="{FF2B5EF4-FFF2-40B4-BE49-F238E27FC236}">
                <a16:creationId xmlns:a16="http://schemas.microsoft.com/office/drawing/2014/main" id="{4D03CF8E-30A7-5363-9C64-172913203638}"/>
              </a:ext>
            </a:extLst>
          </p:cNvPr>
          <p:cNvGraphicFramePr>
            <a:graphicFrameLocks noGrp="1"/>
          </p:cNvGraphicFramePr>
          <p:nvPr>
            <p:extLst>
              <p:ext uri="{D42A27DB-BD31-4B8C-83A1-F6EECF244321}">
                <p14:modId xmlns:p14="http://schemas.microsoft.com/office/powerpoint/2010/main" val="817964222"/>
              </p:ext>
            </p:extLst>
          </p:nvPr>
        </p:nvGraphicFramePr>
        <p:xfrm>
          <a:off x="611560" y="2729023"/>
          <a:ext cx="8085251" cy="3788911"/>
        </p:xfrm>
        <a:graphic>
          <a:graphicData uri="http://schemas.openxmlformats.org/drawingml/2006/table">
            <a:tbl>
              <a:tblPr firstRow="1" bandRow="1">
                <a:tableStyleId>{5C22544A-7EE6-4342-B048-85BDC9FD1C3A}</a:tableStyleId>
              </a:tblPr>
              <a:tblGrid>
                <a:gridCol w="2414355">
                  <a:extLst>
                    <a:ext uri="{9D8B030D-6E8A-4147-A177-3AD203B41FA5}">
                      <a16:colId xmlns:a16="http://schemas.microsoft.com/office/drawing/2014/main" val="2918565496"/>
                    </a:ext>
                  </a:extLst>
                </a:gridCol>
                <a:gridCol w="1941701">
                  <a:extLst>
                    <a:ext uri="{9D8B030D-6E8A-4147-A177-3AD203B41FA5}">
                      <a16:colId xmlns:a16="http://schemas.microsoft.com/office/drawing/2014/main" val="3821426661"/>
                    </a:ext>
                  </a:extLst>
                </a:gridCol>
                <a:gridCol w="2287131">
                  <a:extLst>
                    <a:ext uri="{9D8B030D-6E8A-4147-A177-3AD203B41FA5}">
                      <a16:colId xmlns:a16="http://schemas.microsoft.com/office/drawing/2014/main" val="788943657"/>
                    </a:ext>
                  </a:extLst>
                </a:gridCol>
                <a:gridCol w="1442064">
                  <a:extLst>
                    <a:ext uri="{9D8B030D-6E8A-4147-A177-3AD203B41FA5}">
                      <a16:colId xmlns:a16="http://schemas.microsoft.com/office/drawing/2014/main" val="3718839733"/>
                    </a:ext>
                  </a:extLst>
                </a:gridCol>
              </a:tblGrid>
              <a:tr h="370840">
                <a:tc>
                  <a:txBody>
                    <a:bodyPr/>
                    <a:lstStyle/>
                    <a:p>
                      <a:pPr algn="ctr"/>
                      <a:r>
                        <a:rPr lang="en-GB" dirty="0"/>
                        <a:t>Mercury</a:t>
                      </a:r>
                    </a:p>
                  </a:txBody>
                  <a:tcPr>
                    <a:solidFill>
                      <a:srgbClr val="3EB1C8"/>
                    </a:solidFill>
                  </a:tcPr>
                </a:tc>
                <a:tc>
                  <a:txBody>
                    <a:bodyPr/>
                    <a:lstStyle/>
                    <a:p>
                      <a:pPr algn="ctr"/>
                      <a:r>
                        <a:rPr lang="en-GB" dirty="0"/>
                        <a:t>Distance from Sun (AU)</a:t>
                      </a:r>
                    </a:p>
                  </a:txBody>
                  <a:tcPr>
                    <a:solidFill>
                      <a:srgbClr val="3EB1C8"/>
                    </a:solidFill>
                  </a:tcPr>
                </a:tc>
                <a:tc>
                  <a:txBody>
                    <a:bodyPr/>
                    <a:lstStyle/>
                    <a:p>
                      <a:pPr algn="ctr"/>
                      <a:r>
                        <a:rPr lang="en-GB" dirty="0"/>
                        <a:t>Distance from Sun (million miles)</a:t>
                      </a:r>
                    </a:p>
                  </a:txBody>
                  <a:tcPr>
                    <a:solidFill>
                      <a:srgbClr val="3EB1C8"/>
                    </a:solidFill>
                  </a:tcPr>
                </a:tc>
                <a:tc>
                  <a:txBody>
                    <a:bodyPr/>
                    <a:lstStyle/>
                    <a:p>
                      <a:pPr algn="ctr"/>
                      <a:r>
                        <a:rPr lang="en-GB" dirty="0"/>
                        <a:t>Diameter relative to Earth</a:t>
                      </a:r>
                    </a:p>
                  </a:txBody>
                  <a:tcPr>
                    <a:solidFill>
                      <a:srgbClr val="3EB1C8"/>
                    </a:solidFill>
                  </a:tcPr>
                </a:tc>
                <a:extLst>
                  <a:ext uri="{0D108BD9-81ED-4DB2-BD59-A6C34878D82A}">
                    <a16:rowId xmlns:a16="http://schemas.microsoft.com/office/drawing/2014/main" val="493525731"/>
                  </a:ext>
                </a:extLst>
              </a:tr>
              <a:tr h="185420">
                <a:tc>
                  <a:txBody>
                    <a:bodyPr/>
                    <a:lstStyle/>
                    <a:p>
                      <a:r>
                        <a:rPr lang="en-GB" dirty="0"/>
                        <a:t>Mercury</a:t>
                      </a:r>
                    </a:p>
                  </a:txBody>
                  <a:tcPr>
                    <a:solidFill>
                      <a:srgbClr val="9BE4F2">
                        <a:alpha val="61000"/>
                      </a:srgbClr>
                    </a:solidFill>
                  </a:tcPr>
                </a:tc>
                <a:tc>
                  <a:txBody>
                    <a:bodyPr/>
                    <a:lstStyle/>
                    <a:p>
                      <a:r>
                        <a:rPr lang="en-GB" dirty="0"/>
                        <a:t>0.4</a:t>
                      </a:r>
                    </a:p>
                  </a:txBody>
                  <a:tcPr>
                    <a:solidFill>
                      <a:srgbClr val="9BE4F2">
                        <a:alpha val="61000"/>
                      </a:srgbClr>
                    </a:solidFill>
                  </a:tcPr>
                </a:tc>
                <a:tc>
                  <a:txBody>
                    <a:bodyPr/>
                    <a:lstStyle/>
                    <a:p>
                      <a:r>
                        <a:rPr lang="en-GB" dirty="0"/>
                        <a:t>36</a:t>
                      </a:r>
                    </a:p>
                  </a:txBody>
                  <a:tcPr>
                    <a:solidFill>
                      <a:srgbClr val="9BE4F2">
                        <a:alpha val="61000"/>
                      </a:srgbClr>
                    </a:solidFill>
                  </a:tcPr>
                </a:tc>
                <a:tc>
                  <a:txBody>
                    <a:bodyPr/>
                    <a:lstStyle/>
                    <a:p>
                      <a:r>
                        <a:rPr lang="en-GB" dirty="0"/>
                        <a:t>1/3</a:t>
                      </a:r>
                    </a:p>
                  </a:txBody>
                  <a:tcPr>
                    <a:solidFill>
                      <a:srgbClr val="9BE4F2">
                        <a:alpha val="61000"/>
                      </a:srgbClr>
                    </a:solidFill>
                  </a:tcPr>
                </a:tc>
                <a:extLst>
                  <a:ext uri="{0D108BD9-81ED-4DB2-BD59-A6C34878D82A}">
                    <a16:rowId xmlns:a16="http://schemas.microsoft.com/office/drawing/2014/main" val="2989239020"/>
                  </a:ext>
                </a:extLst>
              </a:tr>
              <a:tr h="185420">
                <a:tc>
                  <a:txBody>
                    <a:bodyPr/>
                    <a:lstStyle/>
                    <a:p>
                      <a:r>
                        <a:rPr lang="en-GB" dirty="0"/>
                        <a:t>Venus</a:t>
                      </a:r>
                    </a:p>
                  </a:txBody>
                  <a:tcPr>
                    <a:solidFill>
                      <a:srgbClr val="C6EDF5"/>
                    </a:solidFill>
                  </a:tcPr>
                </a:tc>
                <a:tc>
                  <a:txBody>
                    <a:bodyPr/>
                    <a:lstStyle/>
                    <a:p>
                      <a:r>
                        <a:rPr lang="en-GB" dirty="0"/>
                        <a:t>0.7</a:t>
                      </a:r>
                    </a:p>
                  </a:txBody>
                  <a:tcPr>
                    <a:solidFill>
                      <a:srgbClr val="C6EDF5"/>
                    </a:solidFill>
                  </a:tcPr>
                </a:tc>
                <a:tc>
                  <a:txBody>
                    <a:bodyPr/>
                    <a:lstStyle/>
                    <a:p>
                      <a:r>
                        <a:rPr lang="en-GB" dirty="0"/>
                        <a:t>67</a:t>
                      </a:r>
                    </a:p>
                  </a:txBody>
                  <a:tcPr>
                    <a:solidFill>
                      <a:srgbClr val="C6EDF5"/>
                    </a:solidFill>
                  </a:tcPr>
                </a:tc>
                <a:tc>
                  <a:txBody>
                    <a:bodyPr/>
                    <a:lstStyle/>
                    <a:p>
                      <a:r>
                        <a:rPr lang="en-GB" dirty="0"/>
                        <a:t>Almost 1</a:t>
                      </a:r>
                    </a:p>
                  </a:txBody>
                  <a:tcPr>
                    <a:solidFill>
                      <a:srgbClr val="C6EDF5"/>
                    </a:solidFill>
                  </a:tcPr>
                </a:tc>
                <a:extLst>
                  <a:ext uri="{0D108BD9-81ED-4DB2-BD59-A6C34878D82A}">
                    <a16:rowId xmlns:a16="http://schemas.microsoft.com/office/drawing/2014/main" val="3074117676"/>
                  </a:ext>
                </a:extLst>
              </a:tr>
              <a:tr h="301255">
                <a:tc>
                  <a:txBody>
                    <a:bodyPr/>
                    <a:lstStyle/>
                    <a:p>
                      <a:pPr marL="0" algn="l" defTabSz="685800" rtl="0" eaLnBrk="1" latinLnBrk="0" hangingPunct="1"/>
                      <a:r>
                        <a:rPr lang="en-GB" sz="1350" kern="1200" dirty="0">
                          <a:solidFill>
                            <a:schemeClr val="dk1"/>
                          </a:solidFill>
                          <a:latin typeface="+mn-lt"/>
                          <a:ea typeface="+mn-ea"/>
                          <a:cs typeface="+mn-cs"/>
                        </a:rPr>
                        <a:t>Earth</a:t>
                      </a:r>
                    </a:p>
                  </a:txBody>
                  <a:tcPr anchor="ct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1</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93</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1</a:t>
                      </a:r>
                    </a:p>
                  </a:txBody>
                  <a:tcPr>
                    <a:solidFill>
                      <a:srgbClr val="C2ECEF"/>
                    </a:solidFill>
                  </a:tcPr>
                </a:tc>
                <a:extLst>
                  <a:ext uri="{0D108BD9-81ED-4DB2-BD59-A6C34878D82A}">
                    <a16:rowId xmlns:a16="http://schemas.microsoft.com/office/drawing/2014/main" val="3885139181"/>
                  </a:ext>
                </a:extLst>
              </a:tr>
              <a:tr h="185420">
                <a:tc>
                  <a:txBody>
                    <a:bodyPr/>
                    <a:lstStyle/>
                    <a:p>
                      <a:r>
                        <a:rPr lang="en-GB" dirty="0"/>
                        <a:t>Mars</a:t>
                      </a:r>
                    </a:p>
                  </a:txBody>
                  <a:tcPr>
                    <a:solidFill>
                      <a:srgbClr val="C6EDF5"/>
                    </a:solidFill>
                  </a:tcPr>
                </a:tc>
                <a:tc>
                  <a:txBody>
                    <a:bodyPr/>
                    <a:lstStyle/>
                    <a:p>
                      <a:r>
                        <a:rPr lang="en-GB" dirty="0"/>
                        <a:t>1.5</a:t>
                      </a:r>
                    </a:p>
                  </a:txBody>
                  <a:tcPr>
                    <a:solidFill>
                      <a:srgbClr val="C6EDF5"/>
                    </a:solidFill>
                  </a:tcPr>
                </a:tc>
                <a:tc>
                  <a:txBody>
                    <a:bodyPr/>
                    <a:lstStyle/>
                    <a:p>
                      <a:r>
                        <a:rPr lang="en-GB" dirty="0"/>
                        <a:t>142</a:t>
                      </a:r>
                    </a:p>
                  </a:txBody>
                  <a:tcPr>
                    <a:solidFill>
                      <a:srgbClr val="C6EDF5"/>
                    </a:solidFill>
                  </a:tcPr>
                </a:tc>
                <a:tc>
                  <a:txBody>
                    <a:bodyPr/>
                    <a:lstStyle/>
                    <a:p>
                      <a:r>
                        <a:rPr lang="en-GB" dirty="0"/>
                        <a:t>½</a:t>
                      </a:r>
                    </a:p>
                  </a:txBody>
                  <a:tcPr>
                    <a:solidFill>
                      <a:srgbClr val="C6EDF5"/>
                    </a:solidFill>
                  </a:tcPr>
                </a:tc>
                <a:extLst>
                  <a:ext uri="{0D108BD9-81ED-4DB2-BD59-A6C34878D82A}">
                    <a16:rowId xmlns:a16="http://schemas.microsoft.com/office/drawing/2014/main" val="583519787"/>
                  </a:ext>
                </a:extLst>
              </a:tr>
              <a:tr h="185420">
                <a:tc>
                  <a:txBody>
                    <a:bodyPr/>
                    <a:lstStyle/>
                    <a:p>
                      <a:pPr marL="0" algn="l" defTabSz="685800" rtl="0" eaLnBrk="1" latinLnBrk="0" hangingPunct="1"/>
                      <a:r>
                        <a:rPr lang="en-GB" sz="1350" kern="1200" dirty="0">
                          <a:solidFill>
                            <a:schemeClr val="dk1"/>
                          </a:solidFill>
                          <a:latin typeface="+mn-lt"/>
                          <a:ea typeface="+mn-ea"/>
                          <a:cs typeface="+mn-cs"/>
                        </a:rPr>
                        <a:t>Asteroid Belt</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2.2 – 3.2</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204 - 297</a:t>
                      </a:r>
                    </a:p>
                  </a:txBody>
                  <a:tcPr>
                    <a:solidFill>
                      <a:srgbClr val="C2ECEF"/>
                    </a:solidFill>
                  </a:tcPr>
                </a:tc>
                <a:tc>
                  <a:txBody>
                    <a:bodyPr/>
                    <a:lstStyle/>
                    <a:p>
                      <a:pPr marL="0" algn="l" defTabSz="685800" rtl="0" eaLnBrk="1" latinLnBrk="0" hangingPunct="1"/>
                      <a:endParaRPr lang="en-GB" sz="1350" kern="1200" dirty="0">
                        <a:solidFill>
                          <a:schemeClr val="dk1"/>
                        </a:solidFill>
                        <a:latin typeface="+mn-lt"/>
                        <a:ea typeface="+mn-ea"/>
                        <a:cs typeface="+mn-cs"/>
                      </a:endParaRPr>
                    </a:p>
                  </a:txBody>
                  <a:tcPr>
                    <a:solidFill>
                      <a:srgbClr val="C2ECEF"/>
                    </a:solidFill>
                  </a:tcPr>
                </a:tc>
                <a:extLst>
                  <a:ext uri="{0D108BD9-81ED-4DB2-BD59-A6C34878D82A}">
                    <a16:rowId xmlns:a16="http://schemas.microsoft.com/office/drawing/2014/main" val="849827654"/>
                  </a:ext>
                </a:extLst>
              </a:tr>
              <a:tr h="292395">
                <a:tc>
                  <a:txBody>
                    <a:bodyPr/>
                    <a:lstStyle/>
                    <a:p>
                      <a:r>
                        <a:rPr lang="en-GB" dirty="0"/>
                        <a:t>Jupiter</a:t>
                      </a:r>
                    </a:p>
                  </a:txBody>
                  <a:tcPr>
                    <a:solidFill>
                      <a:srgbClr val="C6EDF5"/>
                    </a:solidFill>
                  </a:tcPr>
                </a:tc>
                <a:tc>
                  <a:txBody>
                    <a:bodyPr/>
                    <a:lstStyle/>
                    <a:p>
                      <a:r>
                        <a:rPr lang="en-GB" dirty="0"/>
                        <a:t>5.2</a:t>
                      </a:r>
                    </a:p>
                  </a:txBody>
                  <a:tcPr>
                    <a:solidFill>
                      <a:srgbClr val="C6EDF5"/>
                    </a:solidFill>
                  </a:tcPr>
                </a:tc>
                <a:tc>
                  <a:txBody>
                    <a:bodyPr/>
                    <a:lstStyle/>
                    <a:p>
                      <a:r>
                        <a:rPr lang="en-GB" dirty="0"/>
                        <a:t>484</a:t>
                      </a:r>
                    </a:p>
                  </a:txBody>
                  <a:tcPr>
                    <a:solidFill>
                      <a:srgbClr val="C6EDF5"/>
                    </a:solidFill>
                  </a:tcPr>
                </a:tc>
                <a:tc>
                  <a:txBody>
                    <a:bodyPr/>
                    <a:lstStyle/>
                    <a:p>
                      <a:r>
                        <a:rPr lang="en-GB" dirty="0"/>
                        <a:t>11x</a:t>
                      </a:r>
                    </a:p>
                  </a:txBody>
                  <a:tcPr>
                    <a:solidFill>
                      <a:srgbClr val="C6EDF5"/>
                    </a:solidFill>
                  </a:tcPr>
                </a:tc>
                <a:extLst>
                  <a:ext uri="{0D108BD9-81ED-4DB2-BD59-A6C34878D82A}">
                    <a16:rowId xmlns:a16="http://schemas.microsoft.com/office/drawing/2014/main" val="3794920498"/>
                  </a:ext>
                </a:extLst>
              </a:tr>
              <a:tr h="292395">
                <a:tc>
                  <a:txBody>
                    <a:bodyPr/>
                    <a:lstStyle/>
                    <a:p>
                      <a:pPr marL="0" algn="l" defTabSz="685800" rtl="0" eaLnBrk="1" latinLnBrk="0" hangingPunct="1"/>
                      <a:r>
                        <a:rPr lang="en-GB" sz="1350" kern="1200" dirty="0">
                          <a:solidFill>
                            <a:schemeClr val="dk1"/>
                          </a:solidFill>
                          <a:latin typeface="+mn-lt"/>
                          <a:ea typeface="+mn-ea"/>
                          <a:cs typeface="+mn-cs"/>
                        </a:rPr>
                        <a:t>Saturn</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9.5</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889</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9x</a:t>
                      </a:r>
                    </a:p>
                  </a:txBody>
                  <a:tcPr>
                    <a:solidFill>
                      <a:srgbClr val="C2ECEF"/>
                    </a:solidFill>
                  </a:tcPr>
                </a:tc>
                <a:extLst>
                  <a:ext uri="{0D108BD9-81ED-4DB2-BD59-A6C34878D82A}">
                    <a16:rowId xmlns:a16="http://schemas.microsoft.com/office/drawing/2014/main" val="2850698456"/>
                  </a:ext>
                </a:extLst>
              </a:tr>
              <a:tr h="310116">
                <a:tc>
                  <a:txBody>
                    <a:bodyPr/>
                    <a:lstStyle/>
                    <a:p>
                      <a:r>
                        <a:rPr lang="en-GB" dirty="0"/>
                        <a:t>Uranus</a:t>
                      </a:r>
                    </a:p>
                  </a:txBody>
                  <a:tcPr>
                    <a:solidFill>
                      <a:srgbClr val="C6EDF5"/>
                    </a:solidFill>
                  </a:tcPr>
                </a:tc>
                <a:tc>
                  <a:txBody>
                    <a:bodyPr/>
                    <a:lstStyle/>
                    <a:p>
                      <a:r>
                        <a:rPr lang="en-GB" dirty="0"/>
                        <a:t>19.2</a:t>
                      </a:r>
                    </a:p>
                  </a:txBody>
                  <a:tcPr>
                    <a:solidFill>
                      <a:srgbClr val="C6EDF5"/>
                    </a:solidFill>
                  </a:tcPr>
                </a:tc>
                <a:tc>
                  <a:txBody>
                    <a:bodyPr/>
                    <a:lstStyle/>
                    <a:p>
                      <a:r>
                        <a:rPr lang="en-GB" dirty="0"/>
                        <a:t>1,790</a:t>
                      </a:r>
                    </a:p>
                  </a:txBody>
                  <a:tcPr>
                    <a:solidFill>
                      <a:srgbClr val="C6EDF5"/>
                    </a:solidFill>
                  </a:tcPr>
                </a:tc>
                <a:tc>
                  <a:txBody>
                    <a:bodyPr/>
                    <a:lstStyle/>
                    <a:p>
                      <a:r>
                        <a:rPr lang="en-GB" dirty="0"/>
                        <a:t>4x</a:t>
                      </a:r>
                    </a:p>
                  </a:txBody>
                  <a:tcPr>
                    <a:solidFill>
                      <a:srgbClr val="C6EDF5"/>
                    </a:solidFill>
                  </a:tcPr>
                </a:tc>
                <a:extLst>
                  <a:ext uri="{0D108BD9-81ED-4DB2-BD59-A6C34878D82A}">
                    <a16:rowId xmlns:a16="http://schemas.microsoft.com/office/drawing/2014/main" val="649660829"/>
                  </a:ext>
                </a:extLst>
              </a:tr>
              <a:tr h="185420">
                <a:tc>
                  <a:txBody>
                    <a:bodyPr/>
                    <a:lstStyle/>
                    <a:p>
                      <a:pPr marL="0" algn="l" defTabSz="685800" rtl="0" eaLnBrk="1" latinLnBrk="0" hangingPunct="1"/>
                      <a:r>
                        <a:rPr lang="en-GB" sz="1350" kern="1200" dirty="0">
                          <a:solidFill>
                            <a:schemeClr val="dk1"/>
                          </a:solidFill>
                          <a:latin typeface="+mn-lt"/>
                          <a:ea typeface="+mn-ea"/>
                          <a:cs typeface="+mn-cs"/>
                        </a:rPr>
                        <a:t>Neptune</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30</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2,880</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4x</a:t>
                      </a:r>
                    </a:p>
                  </a:txBody>
                  <a:tcPr>
                    <a:solidFill>
                      <a:srgbClr val="C2ECEF"/>
                    </a:solidFill>
                  </a:tcPr>
                </a:tc>
                <a:extLst>
                  <a:ext uri="{0D108BD9-81ED-4DB2-BD59-A6C34878D82A}">
                    <a16:rowId xmlns:a16="http://schemas.microsoft.com/office/drawing/2014/main" val="1799159653"/>
                  </a:ext>
                </a:extLst>
              </a:tr>
              <a:tr h="182880">
                <a:tc>
                  <a:txBody>
                    <a:bodyPr/>
                    <a:lstStyle/>
                    <a:p>
                      <a:r>
                        <a:rPr lang="en-GB" dirty="0"/>
                        <a:t>Pluto*</a:t>
                      </a:r>
                    </a:p>
                  </a:txBody>
                  <a:tcPr>
                    <a:solidFill>
                      <a:srgbClr val="C6EDF5"/>
                    </a:solidFill>
                  </a:tcPr>
                </a:tc>
                <a:tc>
                  <a:txBody>
                    <a:bodyPr/>
                    <a:lstStyle/>
                    <a:p>
                      <a:r>
                        <a:rPr lang="en-GB" dirty="0"/>
                        <a:t>39</a:t>
                      </a:r>
                    </a:p>
                  </a:txBody>
                  <a:tcPr>
                    <a:solidFill>
                      <a:srgbClr val="C6EDF5"/>
                    </a:solidFill>
                  </a:tcPr>
                </a:tc>
                <a:tc>
                  <a:txBody>
                    <a:bodyPr/>
                    <a:lstStyle/>
                    <a:p>
                      <a:r>
                        <a:rPr lang="en-GB" dirty="0"/>
                        <a:t>3,700</a:t>
                      </a:r>
                    </a:p>
                  </a:txBody>
                  <a:tcPr>
                    <a:solidFill>
                      <a:srgbClr val="C6EDF5"/>
                    </a:solidFill>
                  </a:tcPr>
                </a:tc>
                <a:tc>
                  <a:txBody>
                    <a:bodyPr/>
                    <a:lstStyle/>
                    <a:p>
                      <a:r>
                        <a:rPr lang="en-GB" dirty="0"/>
                        <a:t>1/6</a:t>
                      </a:r>
                    </a:p>
                  </a:txBody>
                  <a:tcPr>
                    <a:solidFill>
                      <a:srgbClr val="C6EDF5"/>
                    </a:solidFill>
                  </a:tcPr>
                </a:tc>
                <a:extLst>
                  <a:ext uri="{0D108BD9-81ED-4DB2-BD59-A6C34878D82A}">
                    <a16:rowId xmlns:a16="http://schemas.microsoft.com/office/drawing/2014/main" val="4142741087"/>
                  </a:ext>
                </a:extLst>
              </a:tr>
              <a:tr h="182880">
                <a:tc>
                  <a:txBody>
                    <a:bodyPr/>
                    <a:lstStyle/>
                    <a:p>
                      <a:pPr marL="0" algn="l" defTabSz="685800" rtl="0" eaLnBrk="1" latinLnBrk="0" hangingPunct="1"/>
                      <a:r>
                        <a:rPr lang="en-GB" sz="1350" kern="1200" dirty="0">
                          <a:solidFill>
                            <a:schemeClr val="dk1"/>
                          </a:solidFill>
                          <a:latin typeface="+mn-lt"/>
                          <a:ea typeface="+mn-ea"/>
                          <a:cs typeface="+mn-cs"/>
                        </a:rPr>
                        <a:t>Kuiper Belt</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30 - 50</a:t>
                      </a:r>
                    </a:p>
                  </a:txBody>
                  <a:tcPr>
                    <a:solidFill>
                      <a:srgbClr val="C2ECEF"/>
                    </a:solidFill>
                  </a:tcPr>
                </a:tc>
                <a:tc>
                  <a:txBody>
                    <a:bodyPr/>
                    <a:lstStyle/>
                    <a:p>
                      <a:pPr marL="0" algn="l" defTabSz="685800" rtl="0" eaLnBrk="1" latinLnBrk="0" hangingPunct="1"/>
                      <a:r>
                        <a:rPr lang="en-GB" sz="1350" kern="1200" dirty="0">
                          <a:solidFill>
                            <a:schemeClr val="dk1"/>
                          </a:solidFill>
                          <a:latin typeface="+mn-lt"/>
                          <a:ea typeface="+mn-ea"/>
                          <a:cs typeface="+mn-cs"/>
                        </a:rPr>
                        <a:t>3,670 </a:t>
                      </a:r>
                    </a:p>
                  </a:txBody>
                  <a:tcPr>
                    <a:solidFill>
                      <a:srgbClr val="C2ECEF"/>
                    </a:solidFill>
                  </a:tcPr>
                </a:tc>
                <a:tc>
                  <a:txBody>
                    <a:bodyPr/>
                    <a:lstStyle/>
                    <a:p>
                      <a:pPr marL="0" algn="l" defTabSz="685800" rtl="0" eaLnBrk="1" latinLnBrk="0" hangingPunct="1"/>
                      <a:endParaRPr lang="en-GB" sz="1350" kern="1200" dirty="0">
                        <a:solidFill>
                          <a:schemeClr val="dk1"/>
                        </a:solidFill>
                        <a:latin typeface="+mn-lt"/>
                        <a:ea typeface="+mn-ea"/>
                        <a:cs typeface="+mn-cs"/>
                      </a:endParaRPr>
                    </a:p>
                  </a:txBody>
                  <a:tcPr>
                    <a:solidFill>
                      <a:srgbClr val="C2ECEF"/>
                    </a:solidFill>
                  </a:tcPr>
                </a:tc>
                <a:extLst>
                  <a:ext uri="{0D108BD9-81ED-4DB2-BD59-A6C34878D82A}">
                    <a16:rowId xmlns:a16="http://schemas.microsoft.com/office/drawing/2014/main" val="4006512843"/>
                  </a:ext>
                </a:extLst>
              </a:tr>
            </a:tbl>
          </a:graphicData>
        </a:graphic>
      </p:graphicFrame>
      <p:pic>
        <p:nvPicPr>
          <p:cNvPr id="15" name="Picture 14" descr="A green and white circle with a black background&#10;&#10;Description automatically generated">
            <a:extLst>
              <a:ext uri="{FF2B5EF4-FFF2-40B4-BE49-F238E27FC236}">
                <a16:creationId xmlns:a16="http://schemas.microsoft.com/office/drawing/2014/main" id="{855B7F88-637A-3B7B-23B6-1868ACA62296}"/>
              </a:ext>
            </a:extLst>
          </p:cNvPr>
          <p:cNvPicPr>
            <a:picLocks noChangeAspect="1"/>
          </p:cNvPicPr>
          <p:nvPr/>
        </p:nvPicPr>
        <p:blipFill>
          <a:blip r:embed="rId4"/>
          <a:stretch>
            <a:fillRect/>
          </a:stretch>
        </p:blipFill>
        <p:spPr>
          <a:xfrm>
            <a:off x="7858646" y="645074"/>
            <a:ext cx="900000" cy="850414"/>
          </a:xfrm>
          <a:prstGeom prst="rect">
            <a:avLst/>
          </a:prstGeom>
        </p:spPr>
      </p:pic>
      <p:pic>
        <p:nvPicPr>
          <p:cNvPr id="19" name="Picture 18" descr="A group of blue question marks&#10;&#10;Description automatically generated">
            <a:extLst>
              <a:ext uri="{FF2B5EF4-FFF2-40B4-BE49-F238E27FC236}">
                <a16:creationId xmlns:a16="http://schemas.microsoft.com/office/drawing/2014/main" id="{D003F758-0B69-0056-19CD-49A64F4FAC61}"/>
              </a:ext>
            </a:extLst>
          </p:cNvPr>
          <p:cNvPicPr>
            <a:picLocks noChangeAspect="1"/>
          </p:cNvPicPr>
          <p:nvPr/>
        </p:nvPicPr>
        <p:blipFill>
          <a:blip r:embed="rId5"/>
          <a:stretch>
            <a:fillRect/>
          </a:stretch>
        </p:blipFill>
        <p:spPr>
          <a:xfrm>
            <a:off x="6926406" y="645074"/>
            <a:ext cx="900000" cy="850414"/>
          </a:xfrm>
          <a:prstGeom prst="rect">
            <a:avLst/>
          </a:prstGeom>
        </p:spPr>
      </p:pic>
      <p:pic>
        <p:nvPicPr>
          <p:cNvPr id="22" name="Picture 21" descr="A green circle with a white book in it&#10;&#10;Description automatically generated">
            <a:extLst>
              <a:ext uri="{FF2B5EF4-FFF2-40B4-BE49-F238E27FC236}">
                <a16:creationId xmlns:a16="http://schemas.microsoft.com/office/drawing/2014/main" id="{AC5D56F3-AEF8-EFED-E788-2C48ACF6C695}"/>
              </a:ext>
            </a:extLst>
          </p:cNvPr>
          <p:cNvPicPr>
            <a:picLocks noChangeAspect="1"/>
          </p:cNvPicPr>
          <p:nvPr/>
        </p:nvPicPr>
        <p:blipFill>
          <a:blip r:embed="rId6"/>
          <a:stretch>
            <a:fillRect/>
          </a:stretch>
        </p:blipFill>
        <p:spPr>
          <a:xfrm>
            <a:off x="5724128" y="620281"/>
            <a:ext cx="912571" cy="900000"/>
          </a:xfrm>
          <a:prstGeom prst="rect">
            <a:avLst/>
          </a:prstGeom>
        </p:spPr>
      </p:pic>
      <p:sp>
        <p:nvSpPr>
          <p:cNvPr id="24" name="TextBox 23">
            <a:extLst>
              <a:ext uri="{FF2B5EF4-FFF2-40B4-BE49-F238E27FC236}">
                <a16:creationId xmlns:a16="http://schemas.microsoft.com/office/drawing/2014/main" id="{75540D39-6D10-A633-1103-730DA5C2FD5B}"/>
              </a:ext>
            </a:extLst>
          </p:cNvPr>
          <p:cNvSpPr txBox="1"/>
          <p:nvPr/>
        </p:nvSpPr>
        <p:spPr>
          <a:xfrm rot="16200000">
            <a:off x="8317215" y="5736958"/>
            <a:ext cx="1206036" cy="307777"/>
          </a:xfrm>
          <a:prstGeom prst="rect">
            <a:avLst/>
          </a:prstGeom>
          <a:noFill/>
        </p:spPr>
        <p:txBody>
          <a:bodyPr wrap="none" lIns="91440" tIns="45720" rIns="91440" bIns="45720" rtlCol="0" anchor="t">
            <a:spAutoFit/>
          </a:bodyPr>
          <a:lstStyle/>
          <a:p>
            <a:r>
              <a:rPr lang="en-GB" sz="1400" dirty="0"/>
              <a:t>*dwarf planet</a:t>
            </a:r>
          </a:p>
        </p:txBody>
      </p:sp>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F7F7372D-DCDE-4257-8A87-0215BB862877}"/>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http://schemas.microsoft.com/office/2006/documentManagement/types"/>
    <ds:schemaRef ds:uri="http://purl.org/dc/dcmitype/"/>
    <ds:schemaRef ds:uri="http://purl.org/dc/elements/1.1/"/>
    <ds:schemaRef ds:uri="http://www.w3.org/XML/1998/namespace"/>
    <ds:schemaRef ds:uri="http://purl.org/dc/terms/"/>
    <ds:schemaRef ds:uri="http://schemas.microsoft.com/office/2006/metadata/properties"/>
    <ds:schemaRef ds:uri="http://schemas.microsoft.com/office/infopath/2007/PartnerControls"/>
    <ds:schemaRef ds:uri="http://schemas.openxmlformats.org/package/2006/metadata/core-properties"/>
    <ds:schemaRef ds:uri="56010c2e-e7df-43f9-b9a0-0c299b337b10"/>
    <ds:schemaRef ds:uri="f6a294d8-0227-4a1f-9f82-c7d0e374c362"/>
  </ds:schemaRefs>
</ds:datastoreItem>
</file>

<file path=docProps/app.xml><?xml version="1.0" encoding="utf-8"?>
<Properties xmlns="http://schemas.openxmlformats.org/officeDocument/2006/extended-properties" xmlns:vt="http://schemas.openxmlformats.org/officeDocument/2006/docPropsVTypes">
  <TotalTime>1806</TotalTime>
  <Words>2107</Words>
  <Application>Microsoft Office PowerPoint</Application>
  <PresentationFormat>On-screen Show (4:3)</PresentationFormat>
  <Paragraphs>231</Paragraphs>
  <Slides>16</Slides>
  <Notes>16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16</vt:i4>
      </vt:variant>
    </vt:vector>
  </HeadingPairs>
  <TitlesOfParts>
    <vt:vector size="25" baseType="lpstr">
      <vt:lpstr>Arial</vt:lpstr>
      <vt:lpstr>Calibri</vt:lpstr>
      <vt:lpstr>InterFace</vt:lpstr>
      <vt:lpstr>Interface-Regular</vt:lpstr>
      <vt:lpstr>Plus Jakarta Sans ExtraBold</vt:lpstr>
      <vt:lpstr>Plus Jakarta Sans Medium</vt:lpstr>
      <vt:lpstr>Office Theme</vt:lpstr>
      <vt:lpstr>1_Office Theme</vt:lpstr>
      <vt:lpstr>2_Office Theme</vt:lpstr>
      <vt:lpstr>Planetary Hide and Seek</vt:lpstr>
      <vt:lpstr>Planetary hide and seek</vt:lpstr>
      <vt:lpstr>Key vocabulary</vt:lpstr>
      <vt:lpstr>Quick starter</vt:lpstr>
      <vt:lpstr>What did the scientists know?</vt:lpstr>
      <vt:lpstr>What did the scientists do?</vt:lpstr>
      <vt:lpstr>What did the scientists find out?</vt:lpstr>
      <vt:lpstr>Who are the scientists?</vt:lpstr>
      <vt:lpstr>Your turn to investigate</vt:lpstr>
      <vt:lpstr>PowerPoint Presentation</vt:lpstr>
      <vt:lpstr>Another investigation</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Wendy Woodsford</cp:lastModifiedBy>
  <cp:revision>525</cp:revision>
  <dcterms:created xsi:type="dcterms:W3CDTF">2016-06-16T08:43:18Z</dcterms:created>
  <dcterms:modified xsi:type="dcterms:W3CDTF">2023-12-01T14:36:47Z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