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2.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theme/themeOverride2.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19" r:id="rId5"/>
    <p:sldMasterId id="2147483666" r:id="rId6"/>
  </p:sldMasterIdLst>
  <p:notesMasterIdLst>
    <p:notesMasterId r:id="rId22"/>
  </p:notesMasterIdLst>
  <p:sldIdLst>
    <p:sldId id="294" r:id="rId7"/>
    <p:sldId id="329" r:id="rId8"/>
    <p:sldId id="330" r:id="rId9"/>
    <p:sldId id="337" r:id="rId10"/>
    <p:sldId id="282" r:id="rId11"/>
    <p:sldId id="339" r:id="rId12"/>
    <p:sldId id="281" r:id="rId13"/>
    <p:sldId id="258" r:id="rId14"/>
    <p:sldId id="341" r:id="rId15"/>
    <p:sldId id="260" r:id="rId16"/>
    <p:sldId id="340" r:id="rId17"/>
    <p:sldId id="342" r:id="rId18"/>
    <p:sldId id="336" r:id="rId19"/>
    <p:sldId id="333" r:id="rId20"/>
    <p:sldId id="334"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e Martin" initials="SM" lastIdx="1" clrIdx="0">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EB1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792" autoAdjust="0"/>
  </p:normalViewPr>
  <p:slideViewPr>
    <p:cSldViewPr snapToGrid="0">
      <p:cViewPr varScale="1">
        <p:scale>
          <a:sx n="62" d="100"/>
          <a:sy n="62" d="100"/>
        </p:scale>
        <p:origin x="1400" y="7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endy Woodsford" userId="dd4886fa-f0a0-4f18-8f65-16d3fbb360dd" providerId="ADAL" clId="{0DBEB7D6-51D0-4A82-8DC5-6C85CDF94475}"/>
    <pc:docChg chg="undo custSel modSld">
      <pc:chgData name="Wendy Woodsford" userId="dd4886fa-f0a0-4f18-8f65-16d3fbb360dd" providerId="ADAL" clId="{0DBEB7D6-51D0-4A82-8DC5-6C85CDF94475}" dt="2023-12-01T10:43:09.169" v="190" actId="1076"/>
      <pc:docMkLst>
        <pc:docMk/>
      </pc:docMkLst>
      <pc:sldChg chg="modSp mod">
        <pc:chgData name="Wendy Woodsford" userId="dd4886fa-f0a0-4f18-8f65-16d3fbb360dd" providerId="ADAL" clId="{0DBEB7D6-51D0-4A82-8DC5-6C85CDF94475}" dt="2023-12-01T10:43:09.169" v="190" actId="1076"/>
        <pc:sldMkLst>
          <pc:docMk/>
          <pc:sldMk cId="2457490618" sldId="260"/>
        </pc:sldMkLst>
        <pc:picChg chg="mod">
          <ac:chgData name="Wendy Woodsford" userId="dd4886fa-f0a0-4f18-8f65-16d3fbb360dd" providerId="ADAL" clId="{0DBEB7D6-51D0-4A82-8DC5-6C85CDF94475}" dt="2023-12-01T10:18:01.375" v="58" actId="1076"/>
          <ac:picMkLst>
            <pc:docMk/>
            <pc:sldMk cId="2457490618" sldId="260"/>
            <ac:picMk id="23" creationId="{D9E67F7E-0460-6C2A-78A4-CA9BF23B640B}"/>
          </ac:picMkLst>
        </pc:picChg>
        <pc:picChg chg="mod">
          <ac:chgData name="Wendy Woodsford" userId="dd4886fa-f0a0-4f18-8f65-16d3fbb360dd" providerId="ADAL" clId="{0DBEB7D6-51D0-4A82-8DC5-6C85CDF94475}" dt="2023-12-01T10:43:09.169" v="190" actId="1076"/>
          <ac:picMkLst>
            <pc:docMk/>
            <pc:sldMk cId="2457490618" sldId="260"/>
            <ac:picMk id="24" creationId="{0F4A4556-0203-2BEE-D76F-8A02CD1765C6}"/>
          </ac:picMkLst>
        </pc:picChg>
        <pc:picChg chg="mod">
          <ac:chgData name="Wendy Woodsford" userId="dd4886fa-f0a0-4f18-8f65-16d3fbb360dd" providerId="ADAL" clId="{0DBEB7D6-51D0-4A82-8DC5-6C85CDF94475}" dt="2023-12-01T10:40:18.914" v="187" actId="1038"/>
          <ac:picMkLst>
            <pc:docMk/>
            <pc:sldMk cId="2457490618" sldId="260"/>
            <ac:picMk id="25" creationId="{363A2289-8BA3-0653-FA50-D894EA76768B}"/>
          </ac:picMkLst>
        </pc:picChg>
      </pc:sldChg>
      <pc:sldChg chg="modSp mod">
        <pc:chgData name="Wendy Woodsford" userId="dd4886fa-f0a0-4f18-8f65-16d3fbb360dd" providerId="ADAL" clId="{0DBEB7D6-51D0-4A82-8DC5-6C85CDF94475}" dt="2023-12-01T10:08:58.729" v="23" actId="14100"/>
        <pc:sldMkLst>
          <pc:docMk/>
          <pc:sldMk cId="0" sldId="294"/>
        </pc:sldMkLst>
        <pc:picChg chg="mod">
          <ac:chgData name="Wendy Woodsford" userId="dd4886fa-f0a0-4f18-8f65-16d3fbb360dd" providerId="ADAL" clId="{0DBEB7D6-51D0-4A82-8DC5-6C85CDF94475}" dt="2023-12-01T10:08:38.088" v="19" actId="1037"/>
          <ac:picMkLst>
            <pc:docMk/>
            <pc:sldMk cId="0" sldId="294"/>
            <ac:picMk id="6" creationId="{1EBABDDA-1F91-D525-2247-69C6EF47FB68}"/>
          </ac:picMkLst>
        </pc:picChg>
        <pc:picChg chg="mod">
          <ac:chgData name="Wendy Woodsford" userId="dd4886fa-f0a0-4f18-8f65-16d3fbb360dd" providerId="ADAL" clId="{0DBEB7D6-51D0-4A82-8DC5-6C85CDF94475}" dt="2023-12-01T10:08:58.729" v="23" actId="14100"/>
          <ac:picMkLst>
            <pc:docMk/>
            <pc:sldMk cId="0" sldId="294"/>
            <ac:picMk id="10" creationId="{4DA58204-1B53-3EBF-C4F5-1DC1C6A0DA0D}"/>
          </ac:picMkLst>
        </pc:picChg>
      </pc:sldChg>
      <pc:sldChg chg="addSp delSp modSp mod">
        <pc:chgData name="Wendy Woodsford" userId="dd4886fa-f0a0-4f18-8f65-16d3fbb360dd" providerId="ADAL" clId="{0DBEB7D6-51D0-4A82-8DC5-6C85CDF94475}" dt="2023-12-01T10:15:09.039" v="51" actId="14100"/>
        <pc:sldMkLst>
          <pc:docMk/>
          <pc:sldMk cId="3540396738" sldId="330"/>
        </pc:sldMkLst>
        <pc:spChg chg="mod">
          <ac:chgData name="Wendy Woodsford" userId="dd4886fa-f0a0-4f18-8f65-16d3fbb360dd" providerId="ADAL" clId="{0DBEB7D6-51D0-4A82-8DC5-6C85CDF94475}" dt="2023-12-01T10:12:42.631" v="31" actId="14100"/>
          <ac:spMkLst>
            <pc:docMk/>
            <pc:sldMk cId="3540396738" sldId="330"/>
            <ac:spMk id="7" creationId="{BEDE4313-4B3A-2951-4C5E-ADF9147075D1}"/>
          </ac:spMkLst>
        </pc:spChg>
        <pc:picChg chg="mod">
          <ac:chgData name="Wendy Woodsford" userId="dd4886fa-f0a0-4f18-8f65-16d3fbb360dd" providerId="ADAL" clId="{0DBEB7D6-51D0-4A82-8DC5-6C85CDF94475}" dt="2023-12-01T10:15:09.039" v="51" actId="14100"/>
          <ac:picMkLst>
            <pc:docMk/>
            <pc:sldMk cId="3540396738" sldId="330"/>
            <ac:picMk id="8" creationId="{17ED2524-9A4C-E437-BDBA-C79209B42092}"/>
          </ac:picMkLst>
        </pc:picChg>
        <pc:picChg chg="add del mod">
          <ac:chgData name="Wendy Woodsford" userId="dd4886fa-f0a0-4f18-8f65-16d3fbb360dd" providerId="ADAL" clId="{0DBEB7D6-51D0-4A82-8DC5-6C85CDF94475}" dt="2023-12-01T10:13:14.192" v="37"/>
          <ac:picMkLst>
            <pc:docMk/>
            <pc:sldMk cId="3540396738" sldId="330"/>
            <ac:picMk id="1026" creationId="{0A4F0A2B-B63C-FC49-9D7C-F63ECC1E0DB4}"/>
          </ac:picMkLst>
        </pc:picChg>
      </pc:sldChg>
      <pc:sldChg chg="modSp mod">
        <pc:chgData name="Wendy Woodsford" userId="dd4886fa-f0a0-4f18-8f65-16d3fbb360dd" providerId="ADAL" clId="{0DBEB7D6-51D0-4A82-8DC5-6C85CDF94475}" dt="2023-12-01T10:24:30.902" v="180" actId="14100"/>
        <pc:sldMkLst>
          <pc:docMk/>
          <pc:sldMk cId="2588583920" sldId="336"/>
        </pc:sldMkLst>
        <pc:spChg chg="mod">
          <ac:chgData name="Wendy Woodsford" userId="dd4886fa-f0a0-4f18-8f65-16d3fbb360dd" providerId="ADAL" clId="{0DBEB7D6-51D0-4A82-8DC5-6C85CDF94475}" dt="2023-12-01T10:23:42.806" v="164" actId="14100"/>
          <ac:spMkLst>
            <pc:docMk/>
            <pc:sldMk cId="2588583920" sldId="336"/>
            <ac:spMk id="5" creationId="{5942FA05-32CF-E12F-7D17-91C90D03B0B7}"/>
          </ac:spMkLst>
        </pc:spChg>
        <pc:spChg chg="mod">
          <ac:chgData name="Wendy Woodsford" userId="dd4886fa-f0a0-4f18-8f65-16d3fbb360dd" providerId="ADAL" clId="{0DBEB7D6-51D0-4A82-8DC5-6C85CDF94475}" dt="2023-12-01T10:24:30.902" v="180" actId="14100"/>
          <ac:spMkLst>
            <pc:docMk/>
            <pc:sldMk cId="2588583920" sldId="336"/>
            <ac:spMk id="6" creationId="{5AAD97AD-B636-7C9B-9DB3-B608D94DB76A}"/>
          </ac:spMkLst>
        </pc:spChg>
      </pc:sldChg>
      <pc:sldChg chg="modSp mod">
        <pc:chgData name="Wendy Woodsford" userId="dd4886fa-f0a0-4f18-8f65-16d3fbb360dd" providerId="ADAL" clId="{0DBEB7D6-51D0-4A82-8DC5-6C85CDF94475}" dt="2023-12-01T10:40:29.168" v="189" actId="1076"/>
        <pc:sldMkLst>
          <pc:docMk/>
          <pc:sldMk cId="3110518678" sldId="341"/>
        </pc:sldMkLst>
        <pc:picChg chg="mod">
          <ac:chgData name="Wendy Woodsford" userId="dd4886fa-f0a0-4f18-8f65-16d3fbb360dd" providerId="ADAL" clId="{0DBEB7D6-51D0-4A82-8DC5-6C85CDF94475}" dt="2023-12-01T10:40:29.168" v="189" actId="1076"/>
          <ac:picMkLst>
            <pc:docMk/>
            <pc:sldMk cId="3110518678" sldId="341"/>
            <ac:picMk id="8" creationId="{EC55B341-28A9-5498-E56B-05FBFF88AFEC}"/>
          </ac:picMkLst>
        </pc:picChg>
      </pc:sldChg>
      <pc:sldChg chg="modSp mod">
        <pc:chgData name="Wendy Woodsford" userId="dd4886fa-f0a0-4f18-8f65-16d3fbb360dd" providerId="ADAL" clId="{0DBEB7D6-51D0-4A82-8DC5-6C85CDF94475}" dt="2023-12-01T10:19:48.902" v="61" actId="14100"/>
        <pc:sldMkLst>
          <pc:docMk/>
          <pc:sldMk cId="2046533518" sldId="342"/>
        </pc:sldMkLst>
        <pc:spChg chg="mod">
          <ac:chgData name="Wendy Woodsford" userId="dd4886fa-f0a0-4f18-8f65-16d3fbb360dd" providerId="ADAL" clId="{0DBEB7D6-51D0-4A82-8DC5-6C85CDF94475}" dt="2023-12-01T10:19:30.200" v="60" actId="6549"/>
          <ac:spMkLst>
            <pc:docMk/>
            <pc:sldMk cId="2046533518" sldId="342"/>
            <ac:spMk id="12" creationId="{477EC9B1-3678-EB60-73AA-4DA77CC95F58}"/>
          </ac:spMkLst>
        </pc:spChg>
        <pc:spChg chg="mod">
          <ac:chgData name="Wendy Woodsford" userId="dd4886fa-f0a0-4f18-8f65-16d3fbb360dd" providerId="ADAL" clId="{0DBEB7D6-51D0-4A82-8DC5-6C85CDF94475}" dt="2023-12-01T10:19:48.902" v="61" actId="14100"/>
          <ac:spMkLst>
            <pc:docMk/>
            <pc:sldMk cId="2046533518" sldId="342"/>
            <ac:spMk id="18" creationId="{AC7B67E5-D614-41D0-CF0F-7BA462E9FCF1}"/>
          </ac:spMkLst>
        </pc:spChg>
      </pc:sldChg>
    </pc:docChg>
  </pc:docChgLst>
  <pc:docChgLst>
    <pc:chgData name="Paula Montero" userId="S::paula.montero@pstt.org.uk::9c82981b-9b26-4f56-a06f-e948bb469f68" providerId="AD" clId="Web-{4167EA67-B647-6776-C374-A3B2FBA5C03F}"/>
    <pc:docChg chg="delSld modSld">
      <pc:chgData name="Paula Montero" userId="S::paula.montero@pstt.org.uk::9c82981b-9b26-4f56-a06f-e948bb469f68" providerId="AD" clId="Web-{4167EA67-B647-6776-C374-A3B2FBA5C03F}" dt="2023-11-28T13:45:44.215" v="9" actId="1076"/>
      <pc:docMkLst>
        <pc:docMk/>
      </pc:docMkLst>
      <pc:sldChg chg="modSp">
        <pc:chgData name="Paula Montero" userId="S::paula.montero@pstt.org.uk::9c82981b-9b26-4f56-a06f-e948bb469f68" providerId="AD" clId="Web-{4167EA67-B647-6776-C374-A3B2FBA5C03F}" dt="2023-11-28T13:41:25.833" v="2" actId="1076"/>
        <pc:sldMkLst>
          <pc:docMk/>
          <pc:sldMk cId="2457490618" sldId="260"/>
        </pc:sldMkLst>
        <pc:spChg chg="mod">
          <ac:chgData name="Paula Montero" userId="S::paula.montero@pstt.org.uk::9c82981b-9b26-4f56-a06f-e948bb469f68" providerId="AD" clId="Web-{4167EA67-B647-6776-C374-A3B2FBA5C03F}" dt="2023-11-28T13:41:25.833" v="2" actId="1076"/>
          <ac:spMkLst>
            <pc:docMk/>
            <pc:sldMk cId="2457490618" sldId="260"/>
            <ac:spMk id="7" creationId="{DD89CAB2-35E6-4495-B69C-E4B815DD3A0D}"/>
          </ac:spMkLst>
        </pc:spChg>
      </pc:sldChg>
      <pc:sldChg chg="del">
        <pc:chgData name="Paula Montero" userId="S::paula.montero@pstt.org.uk::9c82981b-9b26-4f56-a06f-e948bb469f68" providerId="AD" clId="Web-{4167EA67-B647-6776-C374-A3B2FBA5C03F}" dt="2023-11-28T13:45:28.215" v="7"/>
        <pc:sldMkLst>
          <pc:docMk/>
          <pc:sldMk cId="124576855" sldId="280"/>
        </pc:sldMkLst>
      </pc:sldChg>
      <pc:sldChg chg="modSp">
        <pc:chgData name="Paula Montero" userId="S::paula.montero@pstt.org.uk::9c82981b-9b26-4f56-a06f-e948bb469f68" providerId="AD" clId="Web-{4167EA67-B647-6776-C374-A3B2FBA5C03F}" dt="2023-11-28T13:43:31.524" v="6" actId="20577"/>
        <pc:sldMkLst>
          <pc:docMk/>
          <pc:sldMk cId="1454519032" sldId="333"/>
        </pc:sldMkLst>
        <pc:spChg chg="mod">
          <ac:chgData name="Paula Montero" userId="S::paula.montero@pstt.org.uk::9c82981b-9b26-4f56-a06f-e948bb469f68" providerId="AD" clId="Web-{4167EA67-B647-6776-C374-A3B2FBA5C03F}" dt="2023-11-28T13:43:31.524" v="6" actId="20577"/>
          <ac:spMkLst>
            <pc:docMk/>
            <pc:sldMk cId="1454519032" sldId="333"/>
            <ac:spMk id="5" creationId="{8DDA5A8F-916F-4B0A-89B9-F55C61E55418}"/>
          </ac:spMkLst>
        </pc:spChg>
      </pc:sldChg>
      <pc:sldChg chg="modSp">
        <pc:chgData name="Paula Montero" userId="S::paula.montero@pstt.org.uk::9c82981b-9b26-4f56-a06f-e948bb469f68" providerId="AD" clId="Web-{4167EA67-B647-6776-C374-A3B2FBA5C03F}" dt="2023-11-28T13:45:44.215" v="9" actId="1076"/>
        <pc:sldMkLst>
          <pc:docMk/>
          <pc:sldMk cId="2588583920" sldId="336"/>
        </pc:sldMkLst>
        <pc:spChg chg="mod">
          <ac:chgData name="Paula Montero" userId="S::paula.montero@pstt.org.uk::9c82981b-9b26-4f56-a06f-e948bb469f68" providerId="AD" clId="Web-{4167EA67-B647-6776-C374-A3B2FBA5C03F}" dt="2023-11-28T13:45:44.215" v="9" actId="1076"/>
          <ac:spMkLst>
            <pc:docMk/>
            <pc:sldMk cId="2588583920" sldId="336"/>
            <ac:spMk id="6" creationId="{5AAD97AD-B636-7C9B-9DB3-B608D94DB76A}"/>
          </ac:spMkLst>
        </pc:spChg>
      </pc:sldChg>
      <pc:sldChg chg="modSp">
        <pc:chgData name="Paula Montero" userId="S::paula.montero@pstt.org.uk::9c82981b-9b26-4f56-a06f-e948bb469f68" providerId="AD" clId="Web-{4167EA67-B647-6776-C374-A3B2FBA5C03F}" dt="2023-11-28T13:40:32.003" v="0"/>
        <pc:sldMkLst>
          <pc:docMk/>
          <pc:sldMk cId="3735787258" sldId="339"/>
        </pc:sldMkLst>
        <pc:picChg chg="mod">
          <ac:chgData name="Paula Montero" userId="S::paula.montero@pstt.org.uk::9c82981b-9b26-4f56-a06f-e948bb469f68" providerId="AD" clId="Web-{4167EA67-B647-6776-C374-A3B2FBA5C03F}" dt="2023-11-28T13:40:32.003" v="0"/>
          <ac:picMkLst>
            <pc:docMk/>
            <pc:sldMk cId="3735787258" sldId="339"/>
            <ac:picMk id="20" creationId="{87F886A7-AF74-1EA4-DF33-4C3113C2DAB8}"/>
          </ac:picMkLst>
        </pc:picChg>
      </pc:sldChg>
    </pc:docChg>
  </pc:docChgLst>
  <pc:docChgLst>
    <pc:chgData name="Alison Trew" userId="501ad152-89bb-4882-ac72-f31826cb2e78" providerId="ADAL" clId="{361A4D4B-0386-4979-AFF3-15D933D4C225}"/>
    <pc:docChg chg="custSel modSld sldOrd">
      <pc:chgData name="Alison Trew" userId="501ad152-89bb-4882-ac72-f31826cb2e78" providerId="ADAL" clId="{361A4D4B-0386-4979-AFF3-15D933D4C225}" dt="2022-10-28T13:46:59.554" v="3370" actId="113"/>
      <pc:docMkLst>
        <pc:docMk/>
      </pc:docMkLst>
      <pc:sldChg chg="modSp mod">
        <pc:chgData name="Alison Trew" userId="501ad152-89bb-4882-ac72-f31826cb2e78" providerId="ADAL" clId="{361A4D4B-0386-4979-AFF3-15D933D4C225}" dt="2022-10-28T13:40:51.642" v="2765" actId="20577"/>
        <pc:sldMkLst>
          <pc:docMk/>
          <pc:sldMk cId="0" sldId="256"/>
        </pc:sldMkLst>
        <pc:spChg chg="mod">
          <ac:chgData name="Alison Trew" userId="501ad152-89bb-4882-ac72-f31826cb2e78" providerId="ADAL" clId="{361A4D4B-0386-4979-AFF3-15D933D4C225}" dt="2022-10-28T13:40:51.642" v="2765" actId="20577"/>
          <ac:spMkLst>
            <pc:docMk/>
            <pc:sldMk cId="0" sldId="256"/>
            <ac:spMk id="4" creationId="{CD64CD41-2F05-4C8D-8E44-AB1427011AC8}"/>
          </ac:spMkLst>
        </pc:spChg>
        <pc:spChg chg="mod">
          <ac:chgData name="Alison Trew" userId="501ad152-89bb-4882-ac72-f31826cb2e78" providerId="ADAL" clId="{361A4D4B-0386-4979-AFF3-15D933D4C225}" dt="2022-10-28T13:40:45.786" v="2763" actId="20577"/>
          <ac:spMkLst>
            <pc:docMk/>
            <pc:sldMk cId="0" sldId="256"/>
            <ac:spMk id="8" creationId="{C210D27B-C4C7-485A-8D9C-4432CB8EB97B}"/>
          </ac:spMkLst>
        </pc:spChg>
      </pc:sldChg>
      <pc:sldChg chg="modSp mod modClrScheme chgLayout">
        <pc:chgData name="Alison Trew" userId="501ad152-89bb-4882-ac72-f31826cb2e78" providerId="ADAL" clId="{361A4D4B-0386-4979-AFF3-15D933D4C225}" dt="2022-10-28T13:40:25.734" v="2749" actId="692"/>
        <pc:sldMkLst>
          <pc:docMk/>
          <pc:sldMk cId="4121939817" sldId="257"/>
        </pc:sldMkLst>
        <pc:spChg chg="mod">
          <ac:chgData name="Alison Trew" userId="501ad152-89bb-4882-ac72-f31826cb2e78" providerId="ADAL" clId="{361A4D4B-0386-4979-AFF3-15D933D4C225}" dt="2022-10-24T15:53:39.680" v="1849" actId="113"/>
          <ac:spMkLst>
            <pc:docMk/>
            <pc:sldMk cId="4121939817" sldId="257"/>
            <ac:spMk id="8" creationId="{96C40FE1-23EA-4481-970E-8A675CCC7744}"/>
          </ac:spMkLst>
        </pc:spChg>
        <pc:picChg chg="mod">
          <ac:chgData name="Alison Trew" userId="501ad152-89bb-4882-ac72-f31826cb2e78" providerId="ADAL" clId="{361A4D4B-0386-4979-AFF3-15D933D4C225}" dt="2022-10-28T13:40:25.734" v="2749" actId="692"/>
          <ac:picMkLst>
            <pc:docMk/>
            <pc:sldMk cId="4121939817" sldId="257"/>
            <ac:picMk id="6" creationId="{1AF7D715-7A6D-471C-B0F7-4DBC4FCCE672}"/>
          </ac:picMkLst>
        </pc:picChg>
      </pc:sldChg>
      <pc:sldChg chg="mod modClrScheme chgLayout">
        <pc:chgData name="Alison Trew" userId="501ad152-89bb-4882-ac72-f31826cb2e78" providerId="ADAL" clId="{361A4D4B-0386-4979-AFF3-15D933D4C225}" dt="2022-10-24T15:43:16.182" v="1509" actId="700"/>
        <pc:sldMkLst>
          <pc:docMk/>
          <pc:sldMk cId="2511030441" sldId="258"/>
        </pc:sldMkLst>
      </pc:sldChg>
      <pc:sldChg chg="mod modClrScheme chgLayout">
        <pc:chgData name="Alison Trew" userId="501ad152-89bb-4882-ac72-f31826cb2e78" providerId="ADAL" clId="{361A4D4B-0386-4979-AFF3-15D933D4C225}" dt="2022-10-24T15:43:16.182" v="1509" actId="700"/>
        <pc:sldMkLst>
          <pc:docMk/>
          <pc:sldMk cId="3833598956" sldId="259"/>
        </pc:sldMkLst>
      </pc:sldChg>
      <pc:sldChg chg="delSp modSp mod ord modClrScheme chgLayout modNotesTx">
        <pc:chgData name="Alison Trew" userId="501ad152-89bb-4882-ac72-f31826cb2e78" providerId="ADAL" clId="{361A4D4B-0386-4979-AFF3-15D933D4C225}" dt="2022-10-28T13:40:35.566" v="2759" actId="692"/>
        <pc:sldMkLst>
          <pc:docMk/>
          <pc:sldMk cId="2457490618" sldId="260"/>
        </pc:sldMkLst>
        <pc:spChg chg="del">
          <ac:chgData name="Alison Trew" userId="501ad152-89bb-4882-ac72-f31826cb2e78" providerId="ADAL" clId="{361A4D4B-0386-4979-AFF3-15D933D4C225}" dt="2022-10-24T15:42:59.464" v="1507" actId="21"/>
          <ac:spMkLst>
            <pc:docMk/>
            <pc:sldMk cId="2457490618" sldId="260"/>
            <ac:spMk id="3" creationId="{B24512E0-0849-451C-A633-4EDEBF873833}"/>
          </ac:spMkLst>
        </pc:spChg>
        <pc:spChg chg="mod">
          <ac:chgData name="Alison Trew" userId="501ad152-89bb-4882-ac72-f31826cb2e78" providerId="ADAL" clId="{361A4D4B-0386-4979-AFF3-15D933D4C225}" dt="2022-10-24T16:16:44.831" v="2271" actId="122"/>
          <ac:spMkLst>
            <pc:docMk/>
            <pc:sldMk cId="2457490618" sldId="260"/>
            <ac:spMk id="7" creationId="{DD89CAB2-35E6-4495-B69C-E4B815DD3A0D}"/>
          </ac:spMkLst>
        </pc:spChg>
        <pc:spChg chg="del">
          <ac:chgData name="Alison Trew" userId="501ad152-89bb-4882-ac72-f31826cb2e78" providerId="ADAL" clId="{361A4D4B-0386-4979-AFF3-15D933D4C225}" dt="2022-10-24T15:43:50.761" v="1532" actId="21"/>
          <ac:spMkLst>
            <pc:docMk/>
            <pc:sldMk cId="2457490618" sldId="260"/>
            <ac:spMk id="15" creationId="{A23554C3-27B2-4CB4-AC4F-9969668AE17E}"/>
          </ac:spMkLst>
        </pc:spChg>
        <pc:picChg chg="mod">
          <ac:chgData name="Alison Trew" userId="501ad152-89bb-4882-ac72-f31826cb2e78" providerId="ADAL" clId="{361A4D4B-0386-4979-AFF3-15D933D4C225}" dt="2022-10-28T13:40:35.566" v="2759" actId="692"/>
          <ac:picMkLst>
            <pc:docMk/>
            <pc:sldMk cId="2457490618" sldId="260"/>
            <ac:picMk id="8" creationId="{C06ABFCB-F609-40F0-979A-3A8B75FFBF31}"/>
          </ac:picMkLst>
        </pc:picChg>
        <pc:picChg chg="mod">
          <ac:chgData name="Alison Trew" userId="501ad152-89bb-4882-ac72-f31826cb2e78" providerId="ADAL" clId="{361A4D4B-0386-4979-AFF3-15D933D4C225}" dt="2022-10-28T13:40:35.566" v="2759" actId="692"/>
          <ac:picMkLst>
            <pc:docMk/>
            <pc:sldMk cId="2457490618" sldId="260"/>
            <ac:picMk id="12" creationId="{EEAD0AFD-8DC7-4D42-8185-D880074898C7}"/>
          </ac:picMkLst>
        </pc:picChg>
        <pc:picChg chg="mod">
          <ac:chgData name="Alison Trew" userId="501ad152-89bb-4882-ac72-f31826cb2e78" providerId="ADAL" clId="{361A4D4B-0386-4979-AFF3-15D933D4C225}" dt="2022-10-28T13:40:35.566" v="2759" actId="692"/>
          <ac:picMkLst>
            <pc:docMk/>
            <pc:sldMk cId="2457490618" sldId="260"/>
            <ac:picMk id="17" creationId="{458516E5-31C4-44F5-9A70-5FF9E0E6571E}"/>
          </ac:picMkLst>
        </pc:picChg>
      </pc:sldChg>
      <pc:sldChg chg="addSp modSp mod modClrScheme chgLayout modNotesTx">
        <pc:chgData name="Alison Trew" userId="501ad152-89bb-4882-ac72-f31826cb2e78" providerId="ADAL" clId="{361A4D4B-0386-4979-AFF3-15D933D4C225}" dt="2022-10-28T13:40:15.035" v="2739" actId="1076"/>
        <pc:sldMkLst>
          <pc:docMk/>
          <pc:sldMk cId="530489798" sldId="261"/>
        </pc:sldMkLst>
        <pc:spChg chg="mod">
          <ac:chgData name="Alison Trew" userId="501ad152-89bb-4882-ac72-f31826cb2e78" providerId="ADAL" clId="{361A4D4B-0386-4979-AFF3-15D933D4C225}" dt="2022-10-28T13:32:17.364" v="2386" actId="20577"/>
          <ac:spMkLst>
            <pc:docMk/>
            <pc:sldMk cId="530489798" sldId="261"/>
            <ac:spMk id="2" creationId="{5B47A2FF-9996-4E72-8A6E-F6850DA0FAA9}"/>
          </ac:spMkLst>
        </pc:spChg>
        <pc:spChg chg="mod">
          <ac:chgData name="Alison Trew" userId="501ad152-89bb-4882-ac72-f31826cb2e78" providerId="ADAL" clId="{361A4D4B-0386-4979-AFF3-15D933D4C225}" dt="2022-10-28T13:35:01.433" v="2515" actId="14100"/>
          <ac:spMkLst>
            <pc:docMk/>
            <pc:sldMk cId="530489798" sldId="261"/>
            <ac:spMk id="5" creationId="{7689DCF1-A665-4F30-AF1C-E6C6CDBEF84D}"/>
          </ac:spMkLst>
        </pc:spChg>
        <pc:spChg chg="add mod">
          <ac:chgData name="Alison Trew" userId="501ad152-89bb-4882-ac72-f31826cb2e78" providerId="ADAL" clId="{361A4D4B-0386-4979-AFF3-15D933D4C225}" dt="2022-10-28T13:36:53.661" v="2599" actId="20577"/>
          <ac:spMkLst>
            <pc:docMk/>
            <pc:sldMk cId="530489798" sldId="261"/>
            <ac:spMk id="7" creationId="{20DEE3E1-093E-B277-7110-19FBD09A820B}"/>
          </ac:spMkLst>
        </pc:spChg>
        <pc:spChg chg="mod">
          <ac:chgData name="Alison Trew" userId="501ad152-89bb-4882-ac72-f31826cb2e78" providerId="ADAL" clId="{361A4D4B-0386-4979-AFF3-15D933D4C225}" dt="2022-10-28T13:40:15.035" v="2739" actId="1076"/>
          <ac:spMkLst>
            <pc:docMk/>
            <pc:sldMk cId="530489798" sldId="261"/>
            <ac:spMk id="10" creationId="{04B2FDED-716C-4A06-AD63-FF20D5ED12B9}"/>
          </ac:spMkLst>
        </pc:spChg>
        <pc:spChg chg="mod">
          <ac:chgData name="Alison Trew" userId="501ad152-89bb-4882-ac72-f31826cb2e78" providerId="ADAL" clId="{361A4D4B-0386-4979-AFF3-15D933D4C225}" dt="2022-10-28T13:35:26.794" v="2523" actId="14100"/>
          <ac:spMkLst>
            <pc:docMk/>
            <pc:sldMk cId="530489798" sldId="261"/>
            <ac:spMk id="20" creationId="{2C28DA81-0627-4FD1-9E74-4CB6EA9446B2}"/>
          </ac:spMkLst>
        </pc:spChg>
        <pc:spChg chg="mod">
          <ac:chgData name="Alison Trew" userId="501ad152-89bb-4882-ac72-f31826cb2e78" providerId="ADAL" clId="{361A4D4B-0386-4979-AFF3-15D933D4C225}" dt="2022-10-24T16:15:31.560" v="2182" actId="122"/>
          <ac:spMkLst>
            <pc:docMk/>
            <pc:sldMk cId="530489798" sldId="261"/>
            <ac:spMk id="22" creationId="{3810202C-C4B1-47FF-AC5C-AFFA2EBE8B51}"/>
          </ac:spMkLst>
        </pc:spChg>
        <pc:spChg chg="mod">
          <ac:chgData name="Alison Trew" userId="501ad152-89bb-4882-ac72-f31826cb2e78" providerId="ADAL" clId="{361A4D4B-0386-4979-AFF3-15D933D4C225}" dt="2022-10-28T13:37:36.241" v="2622" actId="20577"/>
          <ac:spMkLst>
            <pc:docMk/>
            <pc:sldMk cId="530489798" sldId="261"/>
            <ac:spMk id="23" creationId="{8FA1FA7B-237F-43C3-9F06-8534B1FF6B0C}"/>
          </ac:spMkLst>
        </pc:spChg>
        <pc:picChg chg="add mod">
          <ac:chgData name="Alison Trew" userId="501ad152-89bb-4882-ac72-f31826cb2e78" providerId="ADAL" clId="{361A4D4B-0386-4979-AFF3-15D933D4C225}" dt="2022-10-28T13:40:11.670" v="2738" actId="1076"/>
          <ac:picMkLst>
            <pc:docMk/>
            <pc:sldMk cId="530489798" sldId="261"/>
            <ac:picMk id="3" creationId="{C4E73955-6F11-7C40-94F5-EE60EE80F1E5}"/>
          </ac:picMkLst>
        </pc:picChg>
        <pc:picChg chg="mod">
          <ac:chgData name="Alison Trew" userId="501ad152-89bb-4882-ac72-f31826cb2e78" providerId="ADAL" clId="{361A4D4B-0386-4979-AFF3-15D933D4C225}" dt="2022-10-28T13:35:03.066" v="2516" actId="1076"/>
          <ac:picMkLst>
            <pc:docMk/>
            <pc:sldMk cId="530489798" sldId="261"/>
            <ac:picMk id="4" creationId="{0F64A831-5133-4A1D-9991-2B8043D8D37E}"/>
          </ac:picMkLst>
        </pc:picChg>
        <pc:picChg chg="mod">
          <ac:chgData name="Alison Trew" userId="501ad152-89bb-4882-ac72-f31826cb2e78" providerId="ADAL" clId="{361A4D4B-0386-4979-AFF3-15D933D4C225}" dt="2022-10-28T13:35:23.582" v="2522" actId="1076"/>
          <ac:picMkLst>
            <pc:docMk/>
            <pc:sldMk cId="530489798" sldId="261"/>
            <ac:picMk id="6" creationId="{B71D5ED4-9389-41C3-8FBE-E8181674B98E}"/>
          </ac:picMkLst>
        </pc:picChg>
      </pc:sldChg>
      <pc:sldChg chg="addSp delSp modSp mod modClrScheme chgLayout modNotesTx">
        <pc:chgData name="Alison Trew" userId="501ad152-89bb-4882-ac72-f31826cb2e78" providerId="ADAL" clId="{361A4D4B-0386-4979-AFF3-15D933D4C225}" dt="2022-10-28T13:45:27.952" v="3276" actId="20577"/>
        <pc:sldMkLst>
          <pc:docMk/>
          <pc:sldMk cId="1864309039" sldId="262"/>
        </pc:sldMkLst>
        <pc:spChg chg="add mod">
          <ac:chgData name="Alison Trew" userId="501ad152-89bb-4882-ac72-f31826cb2e78" providerId="ADAL" clId="{361A4D4B-0386-4979-AFF3-15D933D4C225}" dt="2022-10-28T13:42:56.161" v="2916" actId="14100"/>
          <ac:spMkLst>
            <pc:docMk/>
            <pc:sldMk cId="1864309039" sldId="262"/>
            <ac:spMk id="2" creationId="{002D930A-FB54-0722-32D5-8A06291C44D1}"/>
          </ac:spMkLst>
        </pc:spChg>
        <pc:spChg chg="del mod">
          <ac:chgData name="Alison Trew" userId="501ad152-89bb-4882-ac72-f31826cb2e78" providerId="ADAL" clId="{361A4D4B-0386-4979-AFF3-15D933D4C225}" dt="2022-10-24T16:14:59.614" v="2176"/>
          <ac:spMkLst>
            <pc:docMk/>
            <pc:sldMk cId="1864309039" sldId="262"/>
            <ac:spMk id="5" creationId="{C315DE82-0A45-4BF3-A9E8-B80A70D79D02}"/>
          </ac:spMkLst>
        </pc:spChg>
        <pc:spChg chg="mod">
          <ac:chgData name="Alison Trew" userId="501ad152-89bb-4882-ac72-f31826cb2e78" providerId="ADAL" clId="{361A4D4B-0386-4979-AFF3-15D933D4C225}" dt="2022-10-28T13:42:29.204" v="2900" actId="14100"/>
          <ac:spMkLst>
            <pc:docMk/>
            <pc:sldMk cId="1864309039" sldId="262"/>
            <ac:spMk id="7" creationId="{4C2B6F02-1CE6-4327-8B0A-A21043322C57}"/>
          </ac:spMkLst>
        </pc:spChg>
        <pc:picChg chg="mod">
          <ac:chgData name="Alison Trew" userId="501ad152-89bb-4882-ac72-f31826cb2e78" providerId="ADAL" clId="{361A4D4B-0386-4979-AFF3-15D933D4C225}" dt="2022-10-28T13:42:16.917" v="2897" actId="1076"/>
          <ac:picMkLst>
            <pc:docMk/>
            <pc:sldMk cId="1864309039" sldId="262"/>
            <ac:picMk id="3" creationId="{E0208E3C-3388-4C07-92DF-4386389E8652}"/>
          </ac:picMkLst>
        </pc:picChg>
        <pc:picChg chg="add mod">
          <ac:chgData name="Alison Trew" userId="501ad152-89bb-4882-ac72-f31826cb2e78" providerId="ADAL" clId="{361A4D4B-0386-4979-AFF3-15D933D4C225}" dt="2022-10-28T13:42:48.472" v="2913" actId="692"/>
          <ac:picMkLst>
            <pc:docMk/>
            <pc:sldMk cId="1864309039" sldId="262"/>
            <ac:picMk id="4" creationId="{2E8A9F09-9EC0-BC5B-E990-1C12C80E53C8}"/>
          </ac:picMkLst>
        </pc:picChg>
      </pc:sldChg>
      <pc:sldChg chg="mod modClrScheme chgLayout">
        <pc:chgData name="Alison Trew" userId="501ad152-89bb-4882-ac72-f31826cb2e78" providerId="ADAL" clId="{361A4D4B-0386-4979-AFF3-15D933D4C225}" dt="2022-10-24T15:43:16.182" v="1509" actId="700"/>
        <pc:sldMkLst>
          <pc:docMk/>
          <pc:sldMk cId="3098103686" sldId="263"/>
        </pc:sldMkLst>
      </pc:sldChg>
      <pc:sldChg chg="mod modClrScheme chgLayout">
        <pc:chgData name="Alison Trew" userId="501ad152-89bb-4882-ac72-f31826cb2e78" providerId="ADAL" clId="{361A4D4B-0386-4979-AFF3-15D933D4C225}" dt="2022-10-24T15:43:16.182" v="1509" actId="700"/>
        <pc:sldMkLst>
          <pc:docMk/>
          <pc:sldMk cId="199569961" sldId="264"/>
        </pc:sldMkLst>
      </pc:sldChg>
      <pc:sldChg chg="mod modClrScheme chgLayout">
        <pc:chgData name="Alison Trew" userId="501ad152-89bb-4882-ac72-f31826cb2e78" providerId="ADAL" clId="{361A4D4B-0386-4979-AFF3-15D933D4C225}" dt="2022-10-24T15:43:16.182" v="1509" actId="700"/>
        <pc:sldMkLst>
          <pc:docMk/>
          <pc:sldMk cId="780145735" sldId="265"/>
        </pc:sldMkLst>
      </pc:sldChg>
      <pc:sldChg chg="mod modClrScheme chgLayout">
        <pc:chgData name="Alison Trew" userId="501ad152-89bb-4882-ac72-f31826cb2e78" providerId="ADAL" clId="{361A4D4B-0386-4979-AFF3-15D933D4C225}" dt="2022-10-24T15:43:16.182" v="1509" actId="700"/>
        <pc:sldMkLst>
          <pc:docMk/>
          <pc:sldMk cId="3068028913" sldId="267"/>
        </pc:sldMkLst>
      </pc:sldChg>
      <pc:sldChg chg="addSp delSp modSp mod modClrScheme chgLayout modNotesTx">
        <pc:chgData name="Alison Trew" userId="501ad152-89bb-4882-ac72-f31826cb2e78" providerId="ADAL" clId="{361A4D4B-0386-4979-AFF3-15D933D4C225}" dt="2022-10-28T13:39:49.809" v="2727" actId="692"/>
        <pc:sldMkLst>
          <pc:docMk/>
          <pc:sldMk cId="3845745179" sldId="268"/>
        </pc:sldMkLst>
        <pc:spChg chg="mod">
          <ac:chgData name="Alison Trew" userId="501ad152-89bb-4882-ac72-f31826cb2e78" providerId="ADAL" clId="{361A4D4B-0386-4979-AFF3-15D933D4C225}" dt="2022-10-28T13:32:07.644" v="2372" actId="20577"/>
          <ac:spMkLst>
            <pc:docMk/>
            <pc:sldMk cId="3845745179" sldId="268"/>
            <ac:spMk id="2" creationId="{5B47A2FF-9996-4E72-8A6E-F6850DA0FAA9}"/>
          </ac:spMkLst>
        </pc:spChg>
        <pc:spChg chg="mod">
          <ac:chgData name="Alison Trew" userId="501ad152-89bb-4882-ac72-f31826cb2e78" providerId="ADAL" clId="{361A4D4B-0386-4979-AFF3-15D933D4C225}" dt="2022-10-24T16:14:42.011" v="2173" actId="113"/>
          <ac:spMkLst>
            <pc:docMk/>
            <pc:sldMk cId="3845745179" sldId="268"/>
            <ac:spMk id="4" creationId="{0EB6F373-4EC2-422A-94FB-3FD3FE79B866}"/>
          </ac:spMkLst>
        </pc:spChg>
        <pc:spChg chg="del mod">
          <ac:chgData name="Alison Trew" userId="501ad152-89bb-4882-ac72-f31826cb2e78" providerId="ADAL" clId="{361A4D4B-0386-4979-AFF3-15D933D4C225}" dt="2022-10-28T13:38:06.591" v="2699" actId="21"/>
          <ac:spMkLst>
            <pc:docMk/>
            <pc:sldMk cId="3845745179" sldId="268"/>
            <ac:spMk id="18" creationId="{87A5A419-C90E-4D47-A85D-8E502BB02090}"/>
          </ac:spMkLst>
        </pc:spChg>
        <pc:spChg chg="del">
          <ac:chgData name="Alison Trew" userId="501ad152-89bb-4882-ac72-f31826cb2e78" providerId="ADAL" clId="{361A4D4B-0386-4979-AFF3-15D933D4C225}" dt="2022-10-24T16:10:10.386" v="1916" actId="478"/>
          <ac:spMkLst>
            <pc:docMk/>
            <pc:sldMk cId="3845745179" sldId="268"/>
            <ac:spMk id="20" creationId="{2C28DA81-0627-4FD1-9E74-4CB6EA9446B2}"/>
          </ac:spMkLst>
        </pc:spChg>
        <pc:spChg chg="del">
          <ac:chgData name="Alison Trew" userId="501ad152-89bb-4882-ac72-f31826cb2e78" providerId="ADAL" clId="{361A4D4B-0386-4979-AFF3-15D933D4C225}" dt="2022-10-24T16:10:11.678" v="1917" actId="478"/>
          <ac:spMkLst>
            <pc:docMk/>
            <pc:sldMk cId="3845745179" sldId="268"/>
            <ac:spMk id="21" creationId="{E6D6457D-89C4-4D88-AA8B-613E6F017E12}"/>
          </ac:spMkLst>
        </pc:spChg>
        <pc:spChg chg="mod">
          <ac:chgData name="Alison Trew" userId="501ad152-89bb-4882-ac72-f31826cb2e78" providerId="ADAL" clId="{361A4D4B-0386-4979-AFF3-15D933D4C225}" dt="2022-10-24T16:11:09.820" v="1944" actId="122"/>
          <ac:spMkLst>
            <pc:docMk/>
            <pc:sldMk cId="3845745179" sldId="268"/>
            <ac:spMk id="22" creationId="{3810202C-C4B1-47FF-AC5C-AFFA2EBE8B51}"/>
          </ac:spMkLst>
        </pc:spChg>
        <pc:spChg chg="mod">
          <ac:chgData name="Alison Trew" userId="501ad152-89bb-4882-ac72-f31826cb2e78" providerId="ADAL" clId="{361A4D4B-0386-4979-AFF3-15D933D4C225}" dt="2022-10-28T13:39:17.244" v="2713" actId="20577"/>
          <ac:spMkLst>
            <pc:docMk/>
            <pc:sldMk cId="3845745179" sldId="268"/>
            <ac:spMk id="23" creationId="{8FA1FA7B-237F-43C3-9F06-8534B1FF6B0C}"/>
          </ac:spMkLst>
        </pc:spChg>
        <pc:picChg chg="add mod">
          <ac:chgData name="Alison Trew" userId="501ad152-89bb-4882-ac72-f31826cb2e78" providerId="ADAL" clId="{361A4D4B-0386-4979-AFF3-15D933D4C225}" dt="2022-10-28T13:39:49.809" v="2727" actId="692"/>
          <ac:picMkLst>
            <pc:docMk/>
            <pc:sldMk cId="3845745179" sldId="268"/>
            <ac:picMk id="5" creationId="{536AE64F-8E24-362F-E899-07CD213FB135}"/>
          </ac:picMkLst>
        </pc:picChg>
        <pc:picChg chg="add mod modCrop">
          <ac:chgData name="Alison Trew" userId="501ad152-89bb-4882-ac72-f31826cb2e78" providerId="ADAL" clId="{361A4D4B-0386-4979-AFF3-15D933D4C225}" dt="2022-10-28T13:39:49.809" v="2727" actId="692"/>
          <ac:picMkLst>
            <pc:docMk/>
            <pc:sldMk cId="3845745179" sldId="268"/>
            <ac:picMk id="6" creationId="{92712827-CB1F-4B71-E825-CE1AA6496917}"/>
          </ac:picMkLst>
        </pc:picChg>
        <pc:picChg chg="del mod">
          <ac:chgData name="Alison Trew" userId="501ad152-89bb-4882-ac72-f31826cb2e78" providerId="ADAL" clId="{361A4D4B-0386-4979-AFF3-15D933D4C225}" dt="2022-10-28T13:33:59.571" v="2498" actId="21"/>
          <ac:picMkLst>
            <pc:docMk/>
            <pc:sldMk cId="3845745179" sldId="268"/>
            <ac:picMk id="7" creationId="{CAD1F9EA-A0D7-4870-8124-13A198678CD2}"/>
          </ac:picMkLst>
        </pc:picChg>
        <pc:picChg chg="del">
          <ac:chgData name="Alison Trew" userId="501ad152-89bb-4882-ac72-f31826cb2e78" providerId="ADAL" clId="{361A4D4B-0386-4979-AFF3-15D933D4C225}" dt="2022-10-24T16:10:00.946" v="1913" actId="478"/>
          <ac:picMkLst>
            <pc:docMk/>
            <pc:sldMk cId="3845745179" sldId="268"/>
            <ac:picMk id="8" creationId="{7710ACED-5701-4F3A-A8B6-754FE4628C83}"/>
          </ac:picMkLst>
        </pc:picChg>
      </pc:sldChg>
      <pc:sldChg chg="modSp mod ord modClrScheme chgLayout">
        <pc:chgData name="Alison Trew" userId="501ad152-89bb-4882-ac72-f31826cb2e78" providerId="ADAL" clId="{361A4D4B-0386-4979-AFF3-15D933D4C225}" dt="2022-10-24T15:23:46.048" v="4"/>
        <pc:sldMkLst>
          <pc:docMk/>
          <pc:sldMk cId="124576855" sldId="280"/>
        </pc:sldMkLst>
        <pc:spChg chg="mod">
          <ac:chgData name="Alison Trew" userId="501ad152-89bb-4882-ac72-f31826cb2e78" providerId="ADAL" clId="{361A4D4B-0386-4979-AFF3-15D933D4C225}" dt="2022-10-24T15:23:35.093" v="1"/>
          <ac:spMkLst>
            <pc:docMk/>
            <pc:sldMk cId="124576855" sldId="280"/>
            <ac:spMk id="3" creationId="{EBE9A749-B1E4-4BE0-8102-2EFF9A9DDFE4}"/>
          </ac:spMkLst>
        </pc:spChg>
      </pc:sldChg>
      <pc:sldChg chg="addSp delSp modSp mod">
        <pc:chgData name="Alison Trew" userId="501ad152-89bb-4882-ac72-f31826cb2e78" providerId="ADAL" clId="{361A4D4B-0386-4979-AFF3-15D933D4C225}" dt="2022-10-28T13:46:59.554" v="3370" actId="113"/>
        <pc:sldMkLst>
          <pc:docMk/>
          <pc:sldMk cId="998216271" sldId="281"/>
        </pc:sldMkLst>
        <pc:spChg chg="mod">
          <ac:chgData name="Alison Trew" userId="501ad152-89bb-4882-ac72-f31826cb2e78" providerId="ADAL" clId="{361A4D4B-0386-4979-AFF3-15D933D4C225}" dt="2022-10-28T13:46:59.554" v="3370" actId="113"/>
          <ac:spMkLst>
            <pc:docMk/>
            <pc:sldMk cId="998216271" sldId="281"/>
            <ac:spMk id="8" creationId="{42445D83-E6D8-80FD-2B16-81A76EBB14BA}"/>
          </ac:spMkLst>
        </pc:spChg>
        <pc:picChg chg="add mod">
          <ac:chgData name="Alison Trew" userId="501ad152-89bb-4882-ac72-f31826cb2e78" providerId="ADAL" clId="{361A4D4B-0386-4979-AFF3-15D933D4C225}" dt="2022-10-24T15:25:14.760" v="153" actId="14100"/>
          <ac:picMkLst>
            <pc:docMk/>
            <pc:sldMk cId="998216271" sldId="281"/>
            <ac:picMk id="3" creationId="{01BFB521-3DCF-F4EA-176A-98509A9DF16D}"/>
          </ac:picMkLst>
        </pc:picChg>
        <pc:picChg chg="del">
          <ac:chgData name="Alison Trew" userId="501ad152-89bb-4882-ac72-f31826cb2e78" providerId="ADAL" clId="{361A4D4B-0386-4979-AFF3-15D933D4C225}" dt="2022-10-24T15:24:19.600" v="38" actId="478"/>
          <ac:picMkLst>
            <pc:docMk/>
            <pc:sldMk cId="998216271" sldId="281"/>
            <ac:picMk id="9" creationId="{EBD5351A-8B25-53FA-126A-27C9A7038466}"/>
          </ac:picMkLst>
        </pc:picChg>
      </pc:sldChg>
      <pc:sldChg chg="addSp delSp modSp mod">
        <pc:chgData name="Alison Trew" userId="501ad152-89bb-4882-ac72-f31826cb2e78" providerId="ADAL" clId="{361A4D4B-0386-4979-AFF3-15D933D4C225}" dt="2022-10-24T16:16:26.032" v="2270" actId="20577"/>
        <pc:sldMkLst>
          <pc:docMk/>
          <pc:sldMk cId="1171188733" sldId="285"/>
        </pc:sldMkLst>
        <pc:spChg chg="add mod">
          <ac:chgData name="Alison Trew" userId="501ad152-89bb-4882-ac72-f31826cb2e78" providerId="ADAL" clId="{361A4D4B-0386-4979-AFF3-15D933D4C225}" dt="2022-10-24T16:16:26.032" v="2270" actId="20577"/>
          <ac:spMkLst>
            <pc:docMk/>
            <pc:sldMk cId="1171188733" sldId="285"/>
            <ac:spMk id="3" creationId="{78570465-71FF-3857-93B6-F9E399DB13F4}"/>
          </ac:spMkLst>
        </pc:spChg>
        <pc:spChg chg="mod">
          <ac:chgData name="Alison Trew" userId="501ad152-89bb-4882-ac72-f31826cb2e78" providerId="ADAL" clId="{361A4D4B-0386-4979-AFF3-15D933D4C225}" dt="2022-10-24T15:30:43.417" v="612" actId="20577"/>
          <ac:spMkLst>
            <pc:docMk/>
            <pc:sldMk cId="1171188733" sldId="285"/>
            <ac:spMk id="8" creationId="{42445D83-E6D8-80FD-2B16-81A76EBB14BA}"/>
          </ac:spMkLst>
        </pc:spChg>
        <pc:picChg chg="del">
          <ac:chgData name="Alison Trew" userId="501ad152-89bb-4882-ac72-f31826cb2e78" providerId="ADAL" clId="{361A4D4B-0386-4979-AFF3-15D933D4C225}" dt="2022-10-24T16:16:13.358" v="2265" actId="478"/>
          <ac:picMkLst>
            <pc:docMk/>
            <pc:sldMk cId="1171188733" sldId="285"/>
            <ac:picMk id="2" creationId="{78140EBD-DA44-3BD1-AFBC-4664D33324E7}"/>
          </ac:picMkLst>
        </pc:picChg>
        <pc:picChg chg="add mod">
          <ac:chgData name="Alison Trew" userId="501ad152-89bb-4882-ac72-f31826cb2e78" providerId="ADAL" clId="{361A4D4B-0386-4979-AFF3-15D933D4C225}" dt="2022-10-24T16:16:15.892" v="2266" actId="1076"/>
          <ac:picMkLst>
            <pc:docMk/>
            <pc:sldMk cId="1171188733" sldId="285"/>
            <ac:picMk id="4" creationId="{44A266C8-EF2D-485B-7E3F-85205A022268}"/>
          </ac:picMkLst>
        </pc:picChg>
      </pc:sldChg>
    </pc:docChg>
  </pc:docChgLst>
  <pc:docChgLst>
    <pc:chgData name="Paula Montero" userId="S::paula.montero@pstt.org.uk::9c82981b-9b26-4f56-a06f-e948bb469f68" providerId="AD" clId="Web-{70FEB6A3-2325-D283-02F6-8058D5004448}"/>
    <pc:docChg chg="addSld delSld modSld sldOrd">
      <pc:chgData name="Paula Montero" userId="S::paula.montero@pstt.org.uk::9c82981b-9b26-4f56-a06f-e948bb469f68" providerId="AD" clId="Web-{70FEB6A3-2325-D283-02F6-8058D5004448}" dt="2023-11-24T11:42:20.171" v="264"/>
      <pc:docMkLst>
        <pc:docMk/>
      </pc:docMkLst>
      <pc:sldChg chg="del">
        <pc:chgData name="Paula Montero" userId="S::paula.montero@pstt.org.uk::9c82981b-9b26-4f56-a06f-e948bb469f68" providerId="AD" clId="Web-{70FEB6A3-2325-D283-02F6-8058D5004448}" dt="2023-11-24T11:06:36.138" v="55"/>
        <pc:sldMkLst>
          <pc:docMk/>
          <pc:sldMk cId="0" sldId="256"/>
        </pc:sldMkLst>
      </pc:sldChg>
      <pc:sldChg chg="addSp delSp modSp ord">
        <pc:chgData name="Paula Montero" userId="S::paula.montero@pstt.org.uk::9c82981b-9b26-4f56-a06f-e948bb469f68" providerId="AD" clId="Web-{70FEB6A3-2325-D283-02F6-8058D5004448}" dt="2023-11-24T11:20:27.829" v="131" actId="1076"/>
        <pc:sldMkLst>
          <pc:docMk/>
          <pc:sldMk cId="2457490618" sldId="260"/>
        </pc:sldMkLst>
        <pc:spChg chg="del">
          <ac:chgData name="Paula Montero" userId="S::paula.montero@pstt.org.uk::9c82981b-9b26-4f56-a06f-e948bb469f68" providerId="AD" clId="Web-{70FEB6A3-2325-D283-02F6-8058D5004448}" dt="2023-11-24T11:15:02.728" v="88"/>
          <ac:spMkLst>
            <pc:docMk/>
            <pc:sldMk cId="2457490618" sldId="260"/>
            <ac:spMk id="3" creationId="{75FCC76E-60E0-4C09-BBBF-BF230CE11602}"/>
          </ac:spMkLst>
        </pc:spChg>
        <pc:spChg chg="del">
          <ac:chgData name="Paula Montero" userId="S::paula.montero@pstt.org.uk::9c82981b-9b26-4f56-a06f-e948bb469f68" providerId="AD" clId="Web-{70FEB6A3-2325-D283-02F6-8058D5004448}" dt="2023-11-24T11:14:58.275" v="87"/>
          <ac:spMkLst>
            <pc:docMk/>
            <pc:sldMk cId="2457490618" sldId="260"/>
            <ac:spMk id="5" creationId="{4AAB7565-3348-4D27-B341-6BE100372698}"/>
          </ac:spMkLst>
        </pc:spChg>
        <pc:spChg chg="mod">
          <ac:chgData name="Paula Montero" userId="S::paula.montero@pstt.org.uk::9c82981b-9b26-4f56-a06f-e948bb469f68" providerId="AD" clId="Web-{70FEB6A3-2325-D283-02F6-8058D5004448}" dt="2023-11-24T11:14:54.900" v="86" actId="20577"/>
          <ac:spMkLst>
            <pc:docMk/>
            <pc:sldMk cId="2457490618" sldId="260"/>
            <ac:spMk id="7" creationId="{DD89CAB2-35E6-4495-B69C-E4B815DD3A0D}"/>
          </ac:spMkLst>
        </pc:spChg>
        <pc:spChg chg="mod">
          <ac:chgData name="Paula Montero" userId="S::paula.montero@pstt.org.uk::9c82981b-9b26-4f56-a06f-e948bb469f68" providerId="AD" clId="Web-{70FEB6A3-2325-D283-02F6-8058D5004448}" dt="2023-11-24T11:14:37.618" v="82" actId="20577"/>
          <ac:spMkLst>
            <pc:docMk/>
            <pc:sldMk cId="2457490618" sldId="260"/>
            <ac:spMk id="8" creationId="{B19A132B-EB63-DFDA-44D1-9E5BE34C0B2D}"/>
          </ac:spMkLst>
        </pc:spChg>
        <pc:spChg chg="del">
          <ac:chgData name="Paula Montero" userId="S::paula.montero@pstt.org.uk::9c82981b-9b26-4f56-a06f-e948bb469f68" providerId="AD" clId="Web-{70FEB6A3-2325-D283-02F6-8058D5004448}" dt="2023-11-24T11:15:09.806" v="92"/>
          <ac:spMkLst>
            <pc:docMk/>
            <pc:sldMk cId="2457490618" sldId="260"/>
            <ac:spMk id="9" creationId="{8DD9F5B0-320F-8414-039D-713EB2DFE03D}"/>
          </ac:spMkLst>
        </pc:spChg>
        <pc:spChg chg="del">
          <ac:chgData name="Paula Montero" userId="S::paula.montero@pstt.org.uk::9c82981b-9b26-4f56-a06f-e948bb469f68" providerId="AD" clId="Web-{70FEB6A3-2325-D283-02F6-8058D5004448}" dt="2023-11-24T11:15:13.134" v="93"/>
          <ac:spMkLst>
            <pc:docMk/>
            <pc:sldMk cId="2457490618" sldId="260"/>
            <ac:spMk id="10" creationId="{412A7A11-DAA0-3BAE-9281-D06E3C3B0707}"/>
          </ac:spMkLst>
        </pc:spChg>
        <pc:spChg chg="del">
          <ac:chgData name="Paula Montero" userId="S::paula.montero@pstt.org.uk::9c82981b-9b26-4f56-a06f-e948bb469f68" providerId="AD" clId="Web-{70FEB6A3-2325-D283-02F6-8058D5004448}" dt="2023-11-24T11:15:07.556" v="91"/>
          <ac:spMkLst>
            <pc:docMk/>
            <pc:sldMk cId="2457490618" sldId="260"/>
            <ac:spMk id="21" creationId="{92BD85D0-8B3E-86EB-0F00-05CE025F12AE}"/>
          </ac:spMkLst>
        </pc:spChg>
        <pc:spChg chg="add mod">
          <ac:chgData name="Paula Montero" userId="S::paula.montero@pstt.org.uk::9c82981b-9b26-4f56-a06f-e948bb469f68" providerId="AD" clId="Web-{70FEB6A3-2325-D283-02F6-8058D5004448}" dt="2023-11-24T11:20:14.376" v="130" actId="1076"/>
          <ac:spMkLst>
            <pc:docMk/>
            <pc:sldMk cId="2457490618" sldId="260"/>
            <ac:spMk id="22" creationId="{1BF33693-5C17-F546-59A2-5C0BC5A00C2A}"/>
          </ac:spMkLst>
        </pc:spChg>
        <pc:picChg chg="del">
          <ac:chgData name="Paula Montero" userId="S::paula.montero@pstt.org.uk::9c82981b-9b26-4f56-a06f-e948bb469f68" providerId="AD" clId="Web-{70FEB6A3-2325-D283-02F6-8058D5004448}" dt="2023-11-24T11:15:04.400" v="90"/>
          <ac:picMkLst>
            <pc:docMk/>
            <pc:sldMk cId="2457490618" sldId="260"/>
            <ac:picMk id="4" creationId="{AA1386C7-AE23-4807-BEFF-B1E7D545CCE6}"/>
          </ac:picMkLst>
        </pc:picChg>
        <pc:picChg chg="del">
          <ac:chgData name="Paula Montero" userId="S::paula.montero@pstt.org.uk::9c82981b-9b26-4f56-a06f-e948bb469f68" providerId="AD" clId="Web-{70FEB6A3-2325-D283-02F6-8058D5004448}" dt="2023-11-24T11:15:03.368" v="89"/>
          <ac:picMkLst>
            <pc:docMk/>
            <pc:sldMk cId="2457490618" sldId="260"/>
            <ac:picMk id="6" creationId="{4475C241-B414-4705-85A9-93EF3F9E7E3D}"/>
          </ac:picMkLst>
        </pc:picChg>
        <pc:picChg chg="add mod">
          <ac:chgData name="Paula Montero" userId="S::paula.montero@pstt.org.uk::9c82981b-9b26-4f56-a06f-e948bb469f68" providerId="AD" clId="Web-{70FEB6A3-2325-D283-02F6-8058D5004448}" dt="2023-11-24T11:20:01.125" v="129" actId="1076"/>
          <ac:picMkLst>
            <pc:docMk/>
            <pc:sldMk cId="2457490618" sldId="260"/>
            <ac:picMk id="11" creationId="{61655F4C-6F7A-B012-ABFF-B757C9CFDE7E}"/>
          </ac:picMkLst>
        </pc:picChg>
        <pc:picChg chg="del">
          <ac:chgData name="Paula Montero" userId="S::paula.montero@pstt.org.uk::9c82981b-9b26-4f56-a06f-e948bb469f68" providerId="AD" clId="Web-{70FEB6A3-2325-D283-02F6-8058D5004448}" dt="2023-11-24T11:17:16.543" v="102"/>
          <ac:picMkLst>
            <pc:docMk/>
            <pc:sldMk cId="2457490618" sldId="260"/>
            <ac:picMk id="12" creationId="{C7C06A98-8DAA-BF6D-3916-FEC627FC1C54}"/>
          </ac:picMkLst>
        </pc:picChg>
        <pc:picChg chg="del">
          <ac:chgData name="Paula Montero" userId="S::paula.montero@pstt.org.uk::9c82981b-9b26-4f56-a06f-e948bb469f68" providerId="AD" clId="Web-{70FEB6A3-2325-D283-02F6-8058D5004448}" dt="2023-11-24T11:18:04.310" v="110"/>
          <ac:picMkLst>
            <pc:docMk/>
            <pc:sldMk cId="2457490618" sldId="260"/>
            <ac:picMk id="14" creationId="{76E05E06-4922-100A-EE48-6CBD5C143A78}"/>
          </ac:picMkLst>
        </pc:picChg>
        <pc:picChg chg="del">
          <ac:chgData name="Paula Montero" userId="S::paula.montero@pstt.org.uk::9c82981b-9b26-4f56-a06f-e948bb469f68" providerId="AD" clId="Web-{70FEB6A3-2325-D283-02F6-8058D5004448}" dt="2023-11-24T11:17:21.512" v="103"/>
          <ac:picMkLst>
            <pc:docMk/>
            <pc:sldMk cId="2457490618" sldId="260"/>
            <ac:picMk id="15" creationId="{843C1993-10BB-CB27-C7FA-57A28A7A03D9}"/>
          </ac:picMkLst>
        </pc:picChg>
        <pc:picChg chg="add mod">
          <ac:chgData name="Paula Montero" userId="S::paula.montero@pstt.org.uk::9c82981b-9b26-4f56-a06f-e948bb469f68" providerId="AD" clId="Web-{70FEB6A3-2325-D283-02F6-8058D5004448}" dt="2023-11-24T11:20:27.829" v="131" actId="1076"/>
          <ac:picMkLst>
            <pc:docMk/>
            <pc:sldMk cId="2457490618" sldId="260"/>
            <ac:picMk id="16" creationId="{82EF7B9D-C865-0F7D-D90B-8E877590F908}"/>
          </ac:picMkLst>
        </pc:picChg>
        <pc:picChg chg="del mod">
          <ac:chgData name="Paula Montero" userId="S::paula.montero@pstt.org.uk::9c82981b-9b26-4f56-a06f-e948bb469f68" providerId="AD" clId="Web-{70FEB6A3-2325-D283-02F6-8058D5004448}" dt="2023-11-24T11:17:09.981" v="101"/>
          <ac:picMkLst>
            <pc:docMk/>
            <pc:sldMk cId="2457490618" sldId="260"/>
            <ac:picMk id="17" creationId="{7A82AE90-9D69-261C-610F-E95AF05B20E1}"/>
          </ac:picMkLst>
        </pc:picChg>
        <pc:picChg chg="add del">
          <ac:chgData name="Paula Montero" userId="S::paula.montero@pstt.org.uk::9c82981b-9b26-4f56-a06f-e948bb469f68" providerId="AD" clId="Web-{70FEB6A3-2325-D283-02F6-8058D5004448}" dt="2023-11-24T11:16:45.715" v="97"/>
          <ac:picMkLst>
            <pc:docMk/>
            <pc:sldMk cId="2457490618" sldId="260"/>
            <ac:picMk id="19" creationId="{6FFE414E-DBF4-3A7D-BA7B-568C6FD7EE50}"/>
          </ac:picMkLst>
        </pc:picChg>
        <pc:picChg chg="add mod">
          <ac:chgData name="Paula Montero" userId="S::paula.montero@pstt.org.uk::9c82981b-9b26-4f56-a06f-e948bb469f68" providerId="AD" clId="Web-{70FEB6A3-2325-D283-02F6-8058D5004448}" dt="2023-11-24T11:18:07.623" v="111" actId="1076"/>
          <ac:picMkLst>
            <pc:docMk/>
            <pc:sldMk cId="2457490618" sldId="260"/>
            <ac:picMk id="23" creationId="{D9E67F7E-0460-6C2A-78A4-CA9BF23B640B}"/>
          </ac:picMkLst>
        </pc:picChg>
        <pc:picChg chg="add mod">
          <ac:chgData name="Paula Montero" userId="S::paula.montero@pstt.org.uk::9c82981b-9b26-4f56-a06f-e948bb469f68" providerId="AD" clId="Web-{70FEB6A3-2325-D283-02F6-8058D5004448}" dt="2023-11-24T11:18:44.342" v="118" actId="1076"/>
          <ac:picMkLst>
            <pc:docMk/>
            <pc:sldMk cId="2457490618" sldId="260"/>
            <ac:picMk id="24" creationId="{0F4A4556-0203-2BEE-D76F-8A02CD1765C6}"/>
          </ac:picMkLst>
        </pc:picChg>
        <pc:picChg chg="add mod">
          <ac:chgData name="Paula Montero" userId="S::paula.montero@pstt.org.uk::9c82981b-9b26-4f56-a06f-e948bb469f68" providerId="AD" clId="Web-{70FEB6A3-2325-D283-02F6-8058D5004448}" dt="2023-11-24T11:19:30.421" v="126" actId="14100"/>
          <ac:picMkLst>
            <pc:docMk/>
            <pc:sldMk cId="2457490618" sldId="260"/>
            <ac:picMk id="25" creationId="{363A2289-8BA3-0653-FA50-D894EA76768B}"/>
          </ac:picMkLst>
        </pc:picChg>
      </pc:sldChg>
      <pc:sldChg chg="del">
        <pc:chgData name="Paula Montero" userId="S::paula.montero@pstt.org.uk::9c82981b-9b26-4f56-a06f-e948bb469f68" providerId="AD" clId="Web-{70FEB6A3-2325-D283-02F6-8058D5004448}" dt="2023-11-24T10:04:48.624" v="29"/>
        <pc:sldMkLst>
          <pc:docMk/>
          <pc:sldMk cId="530489798" sldId="261"/>
        </pc:sldMkLst>
      </pc:sldChg>
      <pc:sldChg chg="del">
        <pc:chgData name="Paula Montero" userId="S::paula.montero@pstt.org.uk::9c82981b-9b26-4f56-a06f-e948bb469f68" providerId="AD" clId="Web-{70FEB6A3-2325-D283-02F6-8058D5004448}" dt="2023-11-24T11:09:11.282" v="76"/>
        <pc:sldMkLst>
          <pc:docMk/>
          <pc:sldMk cId="1864309039" sldId="262"/>
        </pc:sldMkLst>
      </pc:sldChg>
      <pc:sldChg chg="del ord">
        <pc:chgData name="Paula Montero" userId="S::paula.montero@pstt.org.uk::9c82981b-9b26-4f56-a06f-e948bb469f68" providerId="AD" clId="Web-{70FEB6A3-2325-D283-02F6-8058D5004448}" dt="2023-11-24T11:24:36.522" v="166"/>
        <pc:sldMkLst>
          <pc:docMk/>
          <pc:sldMk cId="3098103686" sldId="263"/>
        </pc:sldMkLst>
      </pc:sldChg>
      <pc:sldChg chg="del ord">
        <pc:chgData name="Paula Montero" userId="S::paula.montero@pstt.org.uk::9c82981b-9b26-4f56-a06f-e948bb469f68" providerId="AD" clId="Web-{70FEB6A3-2325-D283-02F6-8058D5004448}" dt="2023-11-24T11:36:48.632" v="263"/>
        <pc:sldMkLst>
          <pc:docMk/>
          <pc:sldMk cId="199569961" sldId="264"/>
        </pc:sldMkLst>
      </pc:sldChg>
      <pc:sldChg chg="del ord">
        <pc:chgData name="Paula Montero" userId="S::paula.montero@pstt.org.uk::9c82981b-9b26-4f56-a06f-e948bb469f68" providerId="AD" clId="Web-{70FEB6A3-2325-D283-02F6-8058D5004448}" dt="2023-11-24T11:42:20.171" v="264"/>
        <pc:sldMkLst>
          <pc:docMk/>
          <pc:sldMk cId="780145735" sldId="265"/>
        </pc:sldMkLst>
      </pc:sldChg>
      <pc:sldChg chg="del ord">
        <pc:chgData name="Paula Montero" userId="S::paula.montero@pstt.org.uk::9c82981b-9b26-4f56-a06f-e948bb469f68" providerId="AD" clId="Web-{70FEB6A3-2325-D283-02F6-8058D5004448}" dt="2023-11-24T11:19:41.781" v="127"/>
        <pc:sldMkLst>
          <pc:docMk/>
          <pc:sldMk cId="3845745179" sldId="268"/>
        </pc:sldMkLst>
      </pc:sldChg>
      <pc:sldChg chg="del">
        <pc:chgData name="Paula Montero" userId="S::paula.montero@pstt.org.uk::9c82981b-9b26-4f56-a06f-e948bb469f68" providerId="AD" clId="Web-{70FEB6A3-2325-D283-02F6-8058D5004448}" dt="2023-11-24T11:21:40.503" v="139"/>
        <pc:sldMkLst>
          <pc:docMk/>
          <pc:sldMk cId="1125326587" sldId="279"/>
        </pc:sldMkLst>
      </pc:sldChg>
      <pc:sldChg chg="ord">
        <pc:chgData name="Paula Montero" userId="S::paula.montero@pstt.org.uk::9c82981b-9b26-4f56-a06f-e948bb469f68" providerId="AD" clId="Web-{70FEB6A3-2325-D283-02F6-8058D5004448}" dt="2023-11-24T11:21:46.472" v="140"/>
        <pc:sldMkLst>
          <pc:docMk/>
          <pc:sldMk cId="124576855" sldId="280"/>
        </pc:sldMkLst>
      </pc:sldChg>
      <pc:sldChg chg="addSp delSp modSp">
        <pc:chgData name="Paula Montero" userId="S::paula.montero@pstt.org.uk::9c82981b-9b26-4f56-a06f-e948bb469f68" providerId="AD" clId="Web-{70FEB6A3-2325-D283-02F6-8058D5004448}" dt="2023-11-24T11:04:10.307" v="54" actId="1076"/>
        <pc:sldMkLst>
          <pc:docMk/>
          <pc:sldMk cId="0" sldId="294"/>
        </pc:sldMkLst>
        <pc:picChg chg="add mod modCrop">
          <ac:chgData name="Paula Montero" userId="S::paula.montero@pstt.org.uk::9c82981b-9b26-4f56-a06f-e948bb469f68" providerId="AD" clId="Web-{70FEB6A3-2325-D283-02F6-8058D5004448}" dt="2023-11-24T11:04:10.307" v="54" actId="1076"/>
          <ac:picMkLst>
            <pc:docMk/>
            <pc:sldMk cId="0" sldId="294"/>
            <ac:picMk id="6" creationId="{1EBABDDA-1F91-D525-2247-69C6EF47FB68}"/>
          </ac:picMkLst>
        </pc:picChg>
        <pc:picChg chg="del">
          <ac:chgData name="Paula Montero" userId="S::paula.montero@pstt.org.uk::9c82981b-9b26-4f56-a06f-e948bb469f68" providerId="AD" clId="Web-{70FEB6A3-2325-D283-02F6-8058D5004448}" dt="2023-11-24T11:04:02.791" v="53"/>
          <ac:picMkLst>
            <pc:docMk/>
            <pc:sldMk cId="0" sldId="294"/>
            <ac:picMk id="7" creationId="{62328FAA-E307-72B1-B9CE-2B1CCD87FD1B}"/>
          </ac:picMkLst>
        </pc:picChg>
        <pc:picChg chg="del mod">
          <ac:chgData name="Paula Montero" userId="S::paula.montero@pstt.org.uk::9c82981b-9b26-4f56-a06f-e948bb469f68" providerId="AD" clId="Web-{70FEB6A3-2325-D283-02F6-8058D5004448}" dt="2023-11-24T11:02:19.679" v="37"/>
          <ac:picMkLst>
            <pc:docMk/>
            <pc:sldMk cId="0" sldId="294"/>
            <ac:picMk id="13" creationId="{59649141-4D67-9622-8CE4-785DA295607B}"/>
          </ac:picMkLst>
        </pc:picChg>
      </pc:sldChg>
      <pc:sldChg chg="add">
        <pc:chgData name="Paula Montero" userId="S::paula.montero@pstt.org.uk::9c82981b-9b26-4f56-a06f-e948bb469f68" providerId="AD" clId="Web-{70FEB6A3-2325-D283-02F6-8058D5004448}" dt="2023-11-24T11:21:20.236" v="133"/>
        <pc:sldMkLst>
          <pc:docMk/>
          <pc:sldMk cId="1454519032" sldId="333"/>
        </pc:sldMkLst>
      </pc:sldChg>
      <pc:sldChg chg="add">
        <pc:chgData name="Paula Montero" userId="S::paula.montero@pstt.org.uk::9c82981b-9b26-4f56-a06f-e948bb469f68" providerId="AD" clId="Web-{70FEB6A3-2325-D283-02F6-8058D5004448}" dt="2023-11-24T11:21:20.158" v="132"/>
        <pc:sldMkLst>
          <pc:docMk/>
          <pc:sldMk cId="804180932" sldId="334"/>
        </pc:sldMkLst>
      </pc:sldChg>
      <pc:sldChg chg="addSp delSp modSp add">
        <pc:chgData name="Paula Montero" userId="S::paula.montero@pstt.org.uk::9c82981b-9b26-4f56-a06f-e948bb469f68" providerId="AD" clId="Web-{70FEB6A3-2325-D283-02F6-8058D5004448}" dt="2023-11-24T11:36:40.195" v="262" actId="14100"/>
        <pc:sldMkLst>
          <pc:docMk/>
          <pc:sldMk cId="2588583920" sldId="336"/>
        </pc:sldMkLst>
        <pc:spChg chg="mod">
          <ac:chgData name="Paula Montero" userId="S::paula.montero@pstt.org.uk::9c82981b-9b26-4f56-a06f-e948bb469f68" providerId="AD" clId="Web-{70FEB6A3-2325-D283-02F6-8058D5004448}" dt="2023-11-24T11:36:10.585" v="259" actId="14100"/>
          <ac:spMkLst>
            <pc:docMk/>
            <pc:sldMk cId="2588583920" sldId="336"/>
            <ac:spMk id="5" creationId="{5942FA05-32CF-E12F-7D17-91C90D03B0B7}"/>
          </ac:spMkLst>
        </pc:spChg>
        <pc:spChg chg="mod">
          <ac:chgData name="Paula Montero" userId="S::paula.montero@pstt.org.uk::9c82981b-9b26-4f56-a06f-e948bb469f68" providerId="AD" clId="Web-{70FEB6A3-2325-D283-02F6-8058D5004448}" dt="2023-11-24T11:36:40.195" v="262" actId="14100"/>
          <ac:spMkLst>
            <pc:docMk/>
            <pc:sldMk cId="2588583920" sldId="336"/>
            <ac:spMk id="6" creationId="{5AAD97AD-B636-7C9B-9DB3-B608D94DB76A}"/>
          </ac:spMkLst>
        </pc:spChg>
        <pc:spChg chg="del">
          <ac:chgData name="Paula Montero" userId="S::paula.montero@pstt.org.uk::9c82981b-9b26-4f56-a06f-e948bb469f68" providerId="AD" clId="Web-{70FEB6A3-2325-D283-02F6-8058D5004448}" dt="2023-11-24T11:35:31.756" v="247"/>
          <ac:spMkLst>
            <pc:docMk/>
            <pc:sldMk cId="2588583920" sldId="336"/>
            <ac:spMk id="7" creationId="{F93A7268-30DB-D73C-B086-D9F1932D8678}"/>
          </ac:spMkLst>
        </pc:spChg>
        <pc:graphicFrameChg chg="add del mod">
          <ac:chgData name="Paula Montero" userId="S::paula.montero@pstt.org.uk::9c82981b-9b26-4f56-a06f-e948bb469f68" providerId="AD" clId="Web-{70FEB6A3-2325-D283-02F6-8058D5004448}" dt="2023-11-24T11:33:21.659" v="205"/>
          <ac:graphicFrameMkLst>
            <pc:docMk/>
            <pc:sldMk cId="2588583920" sldId="336"/>
            <ac:graphicFrameMk id="4" creationId="{DFA19D00-73A7-F466-DC5D-8D2C80F47591}"/>
          </ac:graphicFrameMkLst>
        </pc:graphicFrameChg>
        <pc:graphicFrameChg chg="add del mod modGraphic">
          <ac:chgData name="Paula Montero" userId="S::paula.montero@pstt.org.uk::9c82981b-9b26-4f56-a06f-e948bb469f68" providerId="AD" clId="Web-{70FEB6A3-2325-D283-02F6-8058D5004448}" dt="2023-11-24T11:35:28.865" v="246"/>
          <ac:graphicFrameMkLst>
            <pc:docMk/>
            <pc:sldMk cId="2588583920" sldId="336"/>
            <ac:graphicFrameMk id="9" creationId="{ABD5060E-95AF-38D2-DF9C-4A03B6BB0BA9}"/>
          </ac:graphicFrameMkLst>
        </pc:graphicFrameChg>
      </pc:sldChg>
      <pc:sldChg chg="addSp delSp modSp ord">
        <pc:chgData name="Paula Montero" userId="S::paula.montero@pstt.org.uk::9c82981b-9b26-4f56-a06f-e948bb469f68" providerId="AD" clId="Web-{70FEB6A3-2325-D283-02F6-8058D5004448}" dt="2023-11-24T11:08:56.095" v="75" actId="14100"/>
        <pc:sldMkLst>
          <pc:docMk/>
          <pc:sldMk cId="871637972" sldId="340"/>
        </pc:sldMkLst>
        <pc:spChg chg="del">
          <ac:chgData name="Paula Montero" userId="S::paula.montero@pstt.org.uk::9c82981b-9b26-4f56-a06f-e948bb469f68" providerId="AD" clId="Web-{70FEB6A3-2325-D283-02F6-8058D5004448}" dt="2023-11-24T11:07:03.280" v="58"/>
          <ac:spMkLst>
            <pc:docMk/>
            <pc:sldMk cId="871637972" sldId="340"/>
            <ac:spMk id="2" creationId="{A95C3365-3281-46B6-8335-B4D66997FEC3}"/>
          </ac:spMkLst>
        </pc:spChg>
        <pc:spChg chg="add mod">
          <ac:chgData name="Paula Montero" userId="S::paula.montero@pstt.org.uk::9c82981b-9b26-4f56-a06f-e948bb469f68" providerId="AD" clId="Web-{70FEB6A3-2325-D283-02F6-8058D5004448}" dt="2023-11-24T11:08:56.095" v="75" actId="14100"/>
          <ac:spMkLst>
            <pc:docMk/>
            <pc:sldMk cId="871637972" sldId="340"/>
            <ac:spMk id="9" creationId="{6B23FDA9-773A-4F81-7696-D9AB4257A2AB}"/>
          </ac:spMkLst>
        </pc:spChg>
        <pc:spChg chg="add mod">
          <ac:chgData name="Paula Montero" userId="S::paula.montero@pstt.org.uk::9c82981b-9b26-4f56-a06f-e948bb469f68" providerId="AD" clId="Web-{70FEB6A3-2325-D283-02F6-8058D5004448}" dt="2023-11-24T11:08:11.140" v="71"/>
          <ac:spMkLst>
            <pc:docMk/>
            <pc:sldMk cId="871637972" sldId="340"/>
            <ac:spMk id="11" creationId="{6577DE98-3F04-8662-C246-9684DABD9857}"/>
          </ac:spMkLst>
        </pc:spChg>
        <pc:spChg chg="del">
          <ac:chgData name="Paula Montero" userId="S::paula.montero@pstt.org.uk::9c82981b-9b26-4f56-a06f-e948bb469f68" providerId="AD" clId="Web-{70FEB6A3-2325-D283-02F6-8058D5004448}" dt="2023-11-24T11:07:01.373" v="57"/>
          <ac:spMkLst>
            <pc:docMk/>
            <pc:sldMk cId="871637972" sldId="340"/>
            <ac:spMk id="12" creationId="{63145959-1237-4993-99B9-007551E6A082}"/>
          </ac:spMkLst>
        </pc:spChg>
        <pc:spChg chg="del">
          <ac:chgData name="Paula Montero" userId="S::paula.montero@pstt.org.uk::9c82981b-9b26-4f56-a06f-e948bb469f68" providerId="AD" clId="Web-{70FEB6A3-2325-D283-02F6-8058D5004448}" dt="2023-11-24T11:07:04.889" v="59"/>
          <ac:spMkLst>
            <pc:docMk/>
            <pc:sldMk cId="871637972" sldId="340"/>
            <ac:spMk id="16" creationId="{DBC483E6-10A6-4A81-BF03-9E4A5C419E16}"/>
          </ac:spMkLst>
        </pc:spChg>
        <pc:picChg chg="add mod">
          <ac:chgData name="Paula Montero" userId="S::paula.montero@pstt.org.uk::9c82981b-9b26-4f56-a06f-e948bb469f68" providerId="AD" clId="Web-{70FEB6A3-2325-D283-02F6-8058D5004448}" dt="2023-11-24T11:07:34.874" v="64"/>
          <ac:picMkLst>
            <pc:docMk/>
            <pc:sldMk cId="871637972" sldId="340"/>
            <ac:picMk id="5" creationId="{C0B0DCAD-15BF-285A-1300-36D519B88B33}"/>
          </ac:picMkLst>
        </pc:picChg>
        <pc:picChg chg="add mod">
          <ac:chgData name="Paula Montero" userId="S::paula.montero@pstt.org.uk::9c82981b-9b26-4f56-a06f-e948bb469f68" providerId="AD" clId="Web-{70FEB6A3-2325-D283-02F6-8058D5004448}" dt="2023-11-24T11:07:36.858" v="65"/>
          <ac:picMkLst>
            <pc:docMk/>
            <pc:sldMk cId="871637972" sldId="340"/>
            <ac:picMk id="7" creationId="{2B743E51-3E64-93DD-897B-864421E96563}"/>
          </ac:picMkLst>
        </pc:picChg>
      </pc:sldChg>
      <pc:sldChg chg="addSp delSp modSp">
        <pc:chgData name="Paula Montero" userId="S::paula.montero@pstt.org.uk::9c82981b-9b26-4f56-a06f-e948bb469f68" providerId="AD" clId="Web-{70FEB6A3-2325-D283-02F6-8058D5004448}" dt="2023-11-24T10:04:24.482" v="27"/>
        <pc:sldMkLst>
          <pc:docMk/>
          <pc:sldMk cId="3110518678" sldId="341"/>
        </pc:sldMkLst>
        <pc:spChg chg="del">
          <ac:chgData name="Paula Montero" userId="S::paula.montero@pstt.org.uk::9c82981b-9b26-4f56-a06f-e948bb469f68" providerId="AD" clId="Web-{70FEB6A3-2325-D283-02F6-8058D5004448}" dt="2023-11-24T10:04:24.482" v="27"/>
          <ac:spMkLst>
            <pc:docMk/>
            <pc:sldMk cId="3110518678" sldId="341"/>
            <ac:spMk id="11" creationId="{240AA62A-6B45-831A-53CD-D5D41399AAAB}"/>
          </ac:spMkLst>
        </pc:spChg>
        <pc:picChg chg="add mod">
          <ac:chgData name="Paula Montero" userId="S::paula.montero@pstt.org.uk::9c82981b-9b26-4f56-a06f-e948bb469f68" providerId="AD" clId="Web-{70FEB6A3-2325-D283-02F6-8058D5004448}" dt="2023-11-24T10:01:57.349" v="11" actId="1076"/>
          <ac:picMkLst>
            <pc:docMk/>
            <pc:sldMk cId="3110518678" sldId="341"/>
            <ac:picMk id="2" creationId="{BA4807A2-9D3C-62D3-BB0E-E018CC95D4E9}"/>
          </ac:picMkLst>
        </pc:picChg>
        <pc:picChg chg="del">
          <ac:chgData name="Paula Montero" userId="S::paula.montero@pstt.org.uk::9c82981b-9b26-4f56-a06f-e948bb469f68" providerId="AD" clId="Web-{70FEB6A3-2325-D283-02F6-8058D5004448}" dt="2023-11-24T10:01:59.380" v="12"/>
          <ac:picMkLst>
            <pc:docMk/>
            <pc:sldMk cId="3110518678" sldId="341"/>
            <ac:picMk id="3" creationId="{B054A246-BE1B-DD30-3763-FB2B69720890}"/>
          </ac:picMkLst>
        </pc:picChg>
        <pc:picChg chg="add mod">
          <ac:chgData name="Paula Montero" userId="S::paula.montero@pstt.org.uk::9c82981b-9b26-4f56-a06f-e948bb469f68" providerId="AD" clId="Web-{70FEB6A3-2325-D283-02F6-8058D5004448}" dt="2023-11-24T10:02:46.930" v="19" actId="1076"/>
          <ac:picMkLst>
            <pc:docMk/>
            <pc:sldMk cId="3110518678" sldId="341"/>
            <ac:picMk id="4" creationId="{084D0A34-5220-2FDE-EC1B-F998FC196724}"/>
          </ac:picMkLst>
        </pc:picChg>
        <pc:picChg chg="del">
          <ac:chgData name="Paula Montero" userId="S::paula.montero@pstt.org.uk::9c82981b-9b26-4f56-a06f-e948bb469f68" providerId="AD" clId="Web-{70FEB6A3-2325-D283-02F6-8058D5004448}" dt="2023-11-24T10:01:52.083" v="10"/>
          <ac:picMkLst>
            <pc:docMk/>
            <pc:sldMk cId="3110518678" sldId="341"/>
            <ac:picMk id="6" creationId="{EAF53074-E5DD-6110-F466-1899C5211311}"/>
          </ac:picMkLst>
        </pc:picChg>
        <pc:picChg chg="del">
          <ac:chgData name="Paula Montero" userId="S::paula.montero@pstt.org.uk::9c82981b-9b26-4f56-a06f-e948bb469f68" providerId="AD" clId="Web-{70FEB6A3-2325-D283-02F6-8058D5004448}" dt="2023-11-24T10:02:41.445" v="17"/>
          <ac:picMkLst>
            <pc:docMk/>
            <pc:sldMk cId="3110518678" sldId="341"/>
            <ac:picMk id="7" creationId="{DA7202C2-2E8F-9DDA-6944-C25FA6CEAF32}"/>
          </ac:picMkLst>
        </pc:picChg>
        <pc:picChg chg="add mod">
          <ac:chgData name="Paula Montero" userId="S::paula.montero@pstt.org.uk::9c82981b-9b26-4f56-a06f-e948bb469f68" providerId="AD" clId="Web-{70FEB6A3-2325-D283-02F6-8058D5004448}" dt="2023-11-24T10:04:13.091" v="26" actId="1076"/>
          <ac:picMkLst>
            <pc:docMk/>
            <pc:sldMk cId="3110518678" sldId="341"/>
            <ac:picMk id="8" creationId="{EC55B341-28A9-5498-E56B-05FBFF88AFEC}"/>
          </ac:picMkLst>
        </pc:picChg>
        <pc:picChg chg="del mod">
          <ac:chgData name="Paula Montero" userId="S::paula.montero@pstt.org.uk::9c82981b-9b26-4f56-a06f-e948bb469f68" providerId="AD" clId="Web-{70FEB6A3-2325-D283-02F6-8058D5004448}" dt="2023-11-24T10:04:07.747" v="25"/>
          <ac:picMkLst>
            <pc:docMk/>
            <pc:sldMk cId="3110518678" sldId="341"/>
            <ac:picMk id="9" creationId="{710B368B-84F6-6B86-B3DC-4005599591F6}"/>
          </ac:picMkLst>
        </pc:picChg>
      </pc:sldChg>
      <pc:sldChg chg="add del replId">
        <pc:chgData name="Paula Montero" userId="S::paula.montero@pstt.org.uk::9c82981b-9b26-4f56-a06f-e948bb469f68" providerId="AD" clId="Web-{70FEB6A3-2325-D283-02F6-8058D5004448}" dt="2023-11-24T10:04:29.811" v="28"/>
        <pc:sldMkLst>
          <pc:docMk/>
          <pc:sldMk cId="1974058279" sldId="342"/>
        </pc:sldMkLst>
      </pc:sldChg>
      <pc:sldChg chg="addSp delSp modSp add">
        <pc:chgData name="Paula Montero" userId="S::paula.montero@pstt.org.uk::9c82981b-9b26-4f56-a06f-e948bb469f68" providerId="AD" clId="Web-{70FEB6A3-2325-D283-02F6-8058D5004448}" dt="2023-11-24T11:24:28.788" v="165"/>
        <pc:sldMkLst>
          <pc:docMk/>
          <pc:sldMk cId="2046533518" sldId="342"/>
        </pc:sldMkLst>
        <pc:spChg chg="del">
          <ac:chgData name="Paula Montero" userId="S::paula.montero@pstt.org.uk::9c82981b-9b26-4f56-a06f-e948bb469f68" providerId="AD" clId="Web-{70FEB6A3-2325-D283-02F6-8058D5004448}" dt="2023-11-24T11:22:31.473" v="146"/>
          <ac:spMkLst>
            <pc:docMk/>
            <pc:sldMk cId="2046533518" sldId="342"/>
            <ac:spMk id="4" creationId="{3C7EE080-DF9F-4C6C-8733-24FD105DFF38}"/>
          </ac:spMkLst>
        </pc:spChg>
        <pc:spChg chg="del">
          <ac:chgData name="Paula Montero" userId="S::paula.montero@pstt.org.uk::9c82981b-9b26-4f56-a06f-e948bb469f68" providerId="AD" clId="Web-{70FEB6A3-2325-D283-02F6-8058D5004448}" dt="2023-11-24T11:22:28.457" v="145"/>
          <ac:spMkLst>
            <pc:docMk/>
            <pc:sldMk cId="2046533518" sldId="342"/>
            <ac:spMk id="6" creationId="{4C1F4F7F-5CF0-4873-9592-D2EEC8281A81}"/>
          </ac:spMkLst>
        </pc:spChg>
        <pc:spChg chg="del">
          <ac:chgData name="Paula Montero" userId="S::paula.montero@pstt.org.uk::9c82981b-9b26-4f56-a06f-e948bb469f68" providerId="AD" clId="Web-{70FEB6A3-2325-D283-02F6-8058D5004448}" dt="2023-11-24T11:22:17.488" v="141"/>
          <ac:spMkLst>
            <pc:docMk/>
            <pc:sldMk cId="2046533518" sldId="342"/>
            <ac:spMk id="7" creationId="{E54CC15F-D282-4833-AAD7-C6CA93A64804}"/>
          </ac:spMkLst>
        </pc:spChg>
        <pc:spChg chg="del">
          <ac:chgData name="Paula Montero" userId="S::paula.montero@pstt.org.uk::9c82981b-9b26-4f56-a06f-e948bb469f68" providerId="AD" clId="Web-{70FEB6A3-2325-D283-02F6-8058D5004448}" dt="2023-11-24T11:22:20.832" v="143"/>
          <ac:spMkLst>
            <pc:docMk/>
            <pc:sldMk cId="2046533518" sldId="342"/>
            <ac:spMk id="8" creationId="{3D350991-A414-4692-B776-41A6A73B8DA3}"/>
          </ac:spMkLst>
        </pc:spChg>
        <pc:spChg chg="del">
          <ac:chgData name="Paula Montero" userId="S::paula.montero@pstt.org.uk::9c82981b-9b26-4f56-a06f-e948bb469f68" providerId="AD" clId="Web-{70FEB6A3-2325-D283-02F6-8058D5004448}" dt="2023-11-24T11:22:34.473" v="148"/>
          <ac:spMkLst>
            <pc:docMk/>
            <pc:sldMk cId="2046533518" sldId="342"/>
            <ac:spMk id="9" creationId="{493B6A30-0E7F-43C5-B16A-3B3727B93786}"/>
          </ac:spMkLst>
        </pc:spChg>
        <pc:spChg chg="del">
          <ac:chgData name="Paula Montero" userId="S::paula.montero@pstt.org.uk::9c82981b-9b26-4f56-a06f-e948bb469f68" providerId="AD" clId="Web-{70FEB6A3-2325-D283-02F6-8058D5004448}" dt="2023-11-24T11:22:32.926" v="147"/>
          <ac:spMkLst>
            <pc:docMk/>
            <pc:sldMk cId="2046533518" sldId="342"/>
            <ac:spMk id="11" creationId="{7E8C0427-ADA7-466B-835B-BD03B13AEC4D}"/>
          </ac:spMkLst>
        </pc:spChg>
        <pc:spChg chg="add mod">
          <ac:chgData name="Paula Montero" userId="S::paula.montero@pstt.org.uk::9c82981b-9b26-4f56-a06f-e948bb469f68" providerId="AD" clId="Web-{70FEB6A3-2325-D283-02F6-8058D5004448}" dt="2023-11-24T11:22:40.676" v="150" actId="1076"/>
          <ac:spMkLst>
            <pc:docMk/>
            <pc:sldMk cId="2046533518" sldId="342"/>
            <ac:spMk id="12" creationId="{477EC9B1-3678-EB60-73AA-4DA77CC95F58}"/>
          </ac:spMkLst>
        </pc:spChg>
        <pc:spChg chg="add mod">
          <ac:chgData name="Paula Montero" userId="S::paula.montero@pstt.org.uk::9c82981b-9b26-4f56-a06f-e948bb469f68" providerId="AD" clId="Web-{70FEB6A3-2325-D283-02F6-8058D5004448}" dt="2023-11-24T11:23:24.364" v="158" actId="1076"/>
          <ac:spMkLst>
            <pc:docMk/>
            <pc:sldMk cId="2046533518" sldId="342"/>
            <ac:spMk id="14" creationId="{C2F03224-EAB8-3B8E-37C0-AFF726804A60}"/>
          </ac:spMkLst>
        </pc:spChg>
        <pc:spChg chg="add mod">
          <ac:chgData name="Paula Montero" userId="S::paula.montero@pstt.org.uk::9c82981b-9b26-4f56-a06f-e948bb469f68" providerId="AD" clId="Web-{70FEB6A3-2325-D283-02F6-8058D5004448}" dt="2023-11-24T11:23:19.755" v="157" actId="1076"/>
          <ac:spMkLst>
            <pc:docMk/>
            <pc:sldMk cId="2046533518" sldId="342"/>
            <ac:spMk id="16" creationId="{5C9D46EB-045A-C750-6D21-3B7219AF08EA}"/>
          </ac:spMkLst>
        </pc:spChg>
        <pc:spChg chg="add mod">
          <ac:chgData name="Paula Montero" userId="S::paula.montero@pstt.org.uk::9c82981b-9b26-4f56-a06f-e948bb469f68" providerId="AD" clId="Web-{70FEB6A3-2325-D283-02F6-8058D5004448}" dt="2023-11-24T11:23:14.239" v="156" actId="1076"/>
          <ac:spMkLst>
            <pc:docMk/>
            <pc:sldMk cId="2046533518" sldId="342"/>
            <ac:spMk id="18" creationId="{AC7B67E5-D614-41D0-CF0F-7BA462E9FCF1}"/>
          </ac:spMkLst>
        </pc:spChg>
        <pc:picChg chg="del">
          <ac:chgData name="Paula Montero" userId="S::paula.montero@pstt.org.uk::9c82981b-9b26-4f56-a06f-e948bb469f68" providerId="AD" clId="Web-{70FEB6A3-2325-D283-02F6-8058D5004448}" dt="2023-11-24T11:22:18.019" v="142"/>
          <ac:picMkLst>
            <pc:docMk/>
            <pc:sldMk cId="2046533518" sldId="342"/>
            <ac:picMk id="3" creationId="{42A78373-5FD3-4B28-BA34-FF80BF72D22F}"/>
          </ac:picMkLst>
        </pc:picChg>
        <pc:picChg chg="del">
          <ac:chgData name="Paula Montero" userId="S::paula.montero@pstt.org.uk::9c82981b-9b26-4f56-a06f-e948bb469f68" providerId="AD" clId="Web-{70FEB6A3-2325-D283-02F6-8058D5004448}" dt="2023-11-24T11:22:21.363" v="144"/>
          <ac:picMkLst>
            <pc:docMk/>
            <pc:sldMk cId="2046533518" sldId="342"/>
            <ac:picMk id="5" creationId="{15ADA483-FFDB-4E3A-AFDA-669C9B762C20}"/>
          </ac:picMkLst>
        </pc:picChg>
        <pc:picChg chg="add mod">
          <ac:chgData name="Paula Montero" userId="S::paula.montero@pstt.org.uk::9c82981b-9b26-4f56-a06f-e948bb469f68" providerId="AD" clId="Web-{70FEB6A3-2325-D283-02F6-8058D5004448}" dt="2023-11-24T11:24:28.788" v="165"/>
          <ac:picMkLst>
            <pc:docMk/>
            <pc:sldMk cId="2046533518" sldId="342"/>
            <ac:picMk id="20" creationId="{48FF8CA9-E946-7C78-75B9-6ACE0A460BAC}"/>
          </ac:picMkLst>
        </pc:picChg>
        <pc:picChg chg="add mod">
          <ac:chgData name="Paula Montero" userId="S::paula.montero@pstt.org.uk::9c82981b-9b26-4f56-a06f-e948bb469f68" providerId="AD" clId="Web-{70FEB6A3-2325-D283-02F6-8058D5004448}" dt="2023-11-24T11:24:14.694" v="162"/>
          <ac:picMkLst>
            <pc:docMk/>
            <pc:sldMk cId="2046533518" sldId="342"/>
            <ac:picMk id="22" creationId="{46F566A4-E750-E1A5-3313-02F1EBDC7B56}"/>
          </ac:picMkLst>
        </pc:picChg>
      </pc:sldChg>
    </pc:docChg>
  </pc:docChgLst>
  <pc:docChgLst>
    <pc:chgData name="Alison Trew" userId="501ad152-89bb-4882-ac72-f31826cb2e78" providerId="ADAL" clId="{01DE185C-7D8D-429D-832A-4109878932AA}"/>
    <pc:docChg chg="undo custSel modSld">
      <pc:chgData name="Alison Trew" userId="501ad152-89bb-4882-ac72-f31826cb2e78" providerId="ADAL" clId="{01DE185C-7D8D-429D-832A-4109878932AA}" dt="2023-12-07T15:41:37.521" v="92" actId="1076"/>
      <pc:docMkLst>
        <pc:docMk/>
      </pc:docMkLst>
      <pc:sldChg chg="addSp delSp modSp mod modNotesTx">
        <pc:chgData name="Alison Trew" userId="501ad152-89bb-4882-ac72-f31826cb2e78" providerId="ADAL" clId="{01DE185C-7D8D-429D-832A-4109878932AA}" dt="2023-11-30T16:14:21.598" v="91" actId="20577"/>
        <pc:sldMkLst>
          <pc:docMk/>
          <pc:sldMk cId="3049791214" sldId="282"/>
        </pc:sldMkLst>
        <pc:spChg chg="add mod">
          <ac:chgData name="Alison Trew" userId="501ad152-89bb-4882-ac72-f31826cb2e78" providerId="ADAL" clId="{01DE185C-7D8D-429D-832A-4109878932AA}" dt="2023-11-30T16:13:45.935" v="73" actId="1076"/>
          <ac:spMkLst>
            <pc:docMk/>
            <pc:sldMk cId="3049791214" sldId="282"/>
            <ac:spMk id="5" creationId="{C5BB2AC0-53A8-9566-8F70-F3AC99B20AEB}"/>
          </ac:spMkLst>
        </pc:spChg>
        <pc:spChg chg="mod">
          <ac:chgData name="Alison Trew" userId="501ad152-89bb-4882-ac72-f31826cb2e78" providerId="ADAL" clId="{01DE185C-7D8D-429D-832A-4109878932AA}" dt="2023-11-30T16:14:03.009" v="74" actId="1076"/>
          <ac:spMkLst>
            <pc:docMk/>
            <pc:sldMk cId="3049791214" sldId="282"/>
            <ac:spMk id="7" creationId="{25A5AD98-9769-4C16-4E25-A7EB944E2F29}"/>
          </ac:spMkLst>
        </pc:spChg>
        <pc:spChg chg="mod">
          <ac:chgData name="Alison Trew" userId="501ad152-89bb-4882-ac72-f31826cb2e78" providerId="ADAL" clId="{01DE185C-7D8D-429D-832A-4109878932AA}" dt="2023-11-30T16:14:21.598" v="91" actId="20577"/>
          <ac:spMkLst>
            <pc:docMk/>
            <pc:sldMk cId="3049791214" sldId="282"/>
            <ac:spMk id="10" creationId="{9464E0F1-C980-A2B4-A8AB-32F7A9966841}"/>
          </ac:spMkLst>
        </pc:spChg>
        <pc:spChg chg="del">
          <ac:chgData name="Alison Trew" userId="501ad152-89bb-4882-ac72-f31826cb2e78" providerId="ADAL" clId="{01DE185C-7D8D-429D-832A-4109878932AA}" dt="2023-11-30T16:13:41.337" v="72" actId="21"/>
          <ac:spMkLst>
            <pc:docMk/>
            <pc:sldMk cId="3049791214" sldId="282"/>
            <ac:spMk id="14" creationId="{49A7B934-DD0A-1906-B8C8-536255D88CB5}"/>
          </ac:spMkLst>
        </pc:spChg>
        <pc:picChg chg="del">
          <ac:chgData name="Alison Trew" userId="501ad152-89bb-4882-ac72-f31826cb2e78" providerId="ADAL" clId="{01DE185C-7D8D-429D-832A-4109878932AA}" dt="2023-11-30T16:11:48.308" v="3" actId="478"/>
          <ac:picMkLst>
            <pc:docMk/>
            <pc:sldMk cId="3049791214" sldId="282"/>
            <ac:picMk id="4" creationId="{70239E09-9B2A-0FAD-BD4F-8787796CC248}"/>
          </ac:picMkLst>
        </pc:picChg>
      </pc:sldChg>
      <pc:sldChg chg="modSp mod modNotesTx">
        <pc:chgData name="Alison Trew" userId="501ad152-89bb-4882-ac72-f31826cb2e78" providerId="ADAL" clId="{01DE185C-7D8D-429D-832A-4109878932AA}" dt="2023-12-07T15:41:37.521" v="92" actId="1076"/>
        <pc:sldMkLst>
          <pc:docMk/>
          <pc:sldMk cId="2098176612" sldId="329"/>
        </pc:sldMkLst>
        <pc:spChg chg="mod">
          <ac:chgData name="Alison Trew" userId="501ad152-89bb-4882-ac72-f31826cb2e78" providerId="ADAL" clId="{01DE185C-7D8D-429D-832A-4109878932AA}" dt="2023-12-07T15:41:37.521" v="92" actId="1076"/>
          <ac:spMkLst>
            <pc:docMk/>
            <pc:sldMk cId="2098176612" sldId="329"/>
            <ac:spMk id="10" creationId="{665AC755-F6E8-0215-B380-5F6E2EA46D26}"/>
          </ac:spMkLst>
        </pc:spChg>
      </pc:sldChg>
    </pc:docChg>
  </pc:docChgLst>
  <pc:docChgLst>
    <pc:chgData name="Paula Montero" userId="S::paula.montero@pstt.org.uk::9c82981b-9b26-4f56-a06f-e948bb469f68" providerId="AD" clId="Web-{C1BDF862-A9B5-D4F3-9E19-AC5E16585C3A}"/>
    <pc:docChg chg="modSld sldOrd">
      <pc:chgData name="Paula Montero" userId="S::paula.montero@pstt.org.uk::9c82981b-9b26-4f56-a06f-e948bb469f68" providerId="AD" clId="Web-{C1BDF862-A9B5-D4F3-9E19-AC5E16585C3A}" dt="2023-11-23T16:42:32.768" v="95"/>
      <pc:docMkLst>
        <pc:docMk/>
      </pc:docMkLst>
      <pc:sldChg chg="ord">
        <pc:chgData name="Paula Montero" userId="S::paula.montero@pstt.org.uk::9c82981b-9b26-4f56-a06f-e948bb469f68" providerId="AD" clId="Web-{C1BDF862-A9B5-D4F3-9E19-AC5E16585C3A}" dt="2023-11-23T16:42:01.986" v="92"/>
        <pc:sldMkLst>
          <pc:docMk/>
          <pc:sldMk cId="2457490618" sldId="260"/>
        </pc:sldMkLst>
      </pc:sldChg>
      <pc:sldChg chg="ord">
        <pc:chgData name="Paula Montero" userId="S::paula.montero@pstt.org.uk::9c82981b-9b26-4f56-a06f-e948bb469f68" providerId="AD" clId="Web-{C1BDF862-A9B5-D4F3-9E19-AC5E16585C3A}" dt="2023-11-23T16:42:04.986" v="93"/>
        <pc:sldMkLst>
          <pc:docMk/>
          <pc:sldMk cId="1864309039" sldId="262"/>
        </pc:sldMkLst>
      </pc:sldChg>
      <pc:sldChg chg="addSp delSp modSp ord">
        <pc:chgData name="Paula Montero" userId="S::paula.montero@pstt.org.uk::9c82981b-9b26-4f56-a06f-e948bb469f68" providerId="AD" clId="Web-{C1BDF862-A9B5-D4F3-9E19-AC5E16585C3A}" dt="2023-11-23T16:42:32.768" v="95"/>
        <pc:sldMkLst>
          <pc:docMk/>
          <pc:sldMk cId="3110518678" sldId="341"/>
        </pc:sldMkLst>
        <pc:spChg chg="mod">
          <ac:chgData name="Paula Montero" userId="S::paula.montero@pstt.org.uk::9c82981b-9b26-4f56-a06f-e948bb469f68" providerId="AD" clId="Web-{C1BDF862-A9B5-D4F3-9E19-AC5E16585C3A}" dt="2023-11-23T16:34:35.379" v="2" actId="20577"/>
          <ac:spMkLst>
            <pc:docMk/>
            <pc:sldMk cId="3110518678" sldId="341"/>
            <ac:spMk id="5" creationId="{4FD70BF0-E652-8D8E-9523-73EEDABD1B6D}"/>
          </ac:spMkLst>
        </pc:spChg>
        <pc:spChg chg="add mod">
          <ac:chgData name="Paula Montero" userId="S::paula.montero@pstt.org.uk::9c82981b-9b26-4f56-a06f-e948bb469f68" providerId="AD" clId="Web-{C1BDF862-A9B5-D4F3-9E19-AC5E16585C3A}" dt="2023-11-23T16:35:29.756" v="20" actId="1076"/>
          <ac:spMkLst>
            <pc:docMk/>
            <pc:sldMk cId="3110518678" sldId="341"/>
            <ac:spMk id="11" creationId="{240AA62A-6B45-831A-53CD-D5D41399AAAB}"/>
          </ac:spMkLst>
        </pc:spChg>
        <pc:spChg chg="mod">
          <ac:chgData name="Paula Montero" userId="S::paula.montero@pstt.org.uk::9c82981b-9b26-4f56-a06f-e948bb469f68" providerId="AD" clId="Web-{C1BDF862-A9B5-D4F3-9E19-AC5E16585C3A}" dt="2023-11-23T16:39:22.606" v="69" actId="1076"/>
          <ac:spMkLst>
            <pc:docMk/>
            <pc:sldMk cId="3110518678" sldId="341"/>
            <ac:spMk id="12" creationId="{CEE50133-FA57-CC3D-5A5D-0C6F63AA270A}"/>
          </ac:spMkLst>
        </pc:spChg>
        <pc:spChg chg="add mod">
          <ac:chgData name="Paula Montero" userId="S::paula.montero@pstt.org.uk::9c82981b-9b26-4f56-a06f-e948bb469f68" providerId="AD" clId="Web-{C1BDF862-A9B5-D4F3-9E19-AC5E16585C3A}" dt="2023-11-23T16:41:21.141" v="90" actId="1076"/>
          <ac:spMkLst>
            <pc:docMk/>
            <pc:sldMk cId="3110518678" sldId="341"/>
            <ac:spMk id="13" creationId="{66C2751A-7438-5640-9C1E-23D23EB84D0E}"/>
          </ac:spMkLst>
        </pc:spChg>
        <pc:spChg chg="mod">
          <ac:chgData name="Paula Montero" userId="S::paula.montero@pstt.org.uk::9c82981b-9b26-4f56-a06f-e948bb469f68" providerId="AD" clId="Web-{C1BDF862-A9B5-D4F3-9E19-AC5E16585C3A}" dt="2023-11-23T16:38:24.448" v="56" actId="1076"/>
          <ac:spMkLst>
            <pc:docMk/>
            <pc:sldMk cId="3110518678" sldId="341"/>
            <ac:spMk id="14" creationId="{3C68AE3A-C282-8357-30A7-948893C10B6B}"/>
          </ac:spMkLst>
        </pc:spChg>
        <pc:spChg chg="add mod">
          <ac:chgData name="Paula Montero" userId="S::paula.montero@pstt.org.uk::9c82981b-9b26-4f56-a06f-e948bb469f68" providerId="AD" clId="Web-{C1BDF862-A9B5-D4F3-9E19-AC5E16585C3A}" dt="2023-11-23T16:38:49.902" v="61" actId="1076"/>
          <ac:spMkLst>
            <pc:docMk/>
            <pc:sldMk cId="3110518678" sldId="341"/>
            <ac:spMk id="15" creationId="{F4ECB3AE-9DF6-68FD-8625-ACBCC4072E56}"/>
          </ac:spMkLst>
        </pc:spChg>
        <pc:spChg chg="add mod">
          <ac:chgData name="Paula Montero" userId="S::paula.montero@pstt.org.uk::9c82981b-9b26-4f56-a06f-e948bb469f68" providerId="AD" clId="Web-{C1BDF862-A9B5-D4F3-9E19-AC5E16585C3A}" dt="2023-11-23T16:39:49.138" v="71" actId="1076"/>
          <ac:spMkLst>
            <pc:docMk/>
            <pc:sldMk cId="3110518678" sldId="341"/>
            <ac:spMk id="16" creationId="{91DAD1D6-BE01-F3F5-3295-A88D38B3D2BA}"/>
          </ac:spMkLst>
        </pc:spChg>
        <pc:spChg chg="del">
          <ac:chgData name="Paula Montero" userId="S::paula.montero@pstt.org.uk::9c82981b-9b26-4f56-a06f-e948bb469f68" providerId="AD" clId="Web-{C1BDF862-A9B5-D4F3-9E19-AC5E16585C3A}" dt="2023-11-23T16:35:50.069" v="24"/>
          <ac:spMkLst>
            <pc:docMk/>
            <pc:sldMk cId="3110518678" sldId="341"/>
            <ac:spMk id="18" creationId="{CF8ED343-E0DE-4F99-8B04-19D7BBA07218}"/>
          </ac:spMkLst>
        </pc:spChg>
        <pc:spChg chg="del">
          <ac:chgData name="Paula Montero" userId="S::paula.montero@pstt.org.uk::9c82981b-9b26-4f56-a06f-e948bb469f68" providerId="AD" clId="Web-{C1BDF862-A9B5-D4F3-9E19-AC5E16585C3A}" dt="2023-11-23T16:35:52.788" v="25"/>
          <ac:spMkLst>
            <pc:docMk/>
            <pc:sldMk cId="3110518678" sldId="341"/>
            <ac:spMk id="19" creationId="{3FADA16E-F1A3-45A9-BE17-EA816EE17719}"/>
          </ac:spMkLst>
        </pc:spChg>
        <pc:spChg chg="mod">
          <ac:chgData name="Paula Montero" userId="S::paula.montero@pstt.org.uk::9c82981b-9b26-4f56-a06f-e948bb469f68" providerId="AD" clId="Web-{C1BDF862-A9B5-D4F3-9E19-AC5E16585C3A}" dt="2023-11-23T16:35:44.991" v="23" actId="20577"/>
          <ac:spMkLst>
            <pc:docMk/>
            <pc:sldMk cId="3110518678" sldId="341"/>
            <ac:spMk id="22" creationId="{3810202C-C4B1-47FF-AC5C-AFFA2EBE8B51}"/>
          </ac:spMkLst>
        </pc:spChg>
        <pc:spChg chg="mod">
          <ac:chgData name="Paula Montero" userId="S::paula.montero@pstt.org.uk::9c82981b-9b26-4f56-a06f-e948bb469f68" providerId="AD" clId="Web-{C1BDF862-A9B5-D4F3-9E19-AC5E16585C3A}" dt="2023-11-23T16:39:18.497" v="68" actId="1076"/>
          <ac:spMkLst>
            <pc:docMk/>
            <pc:sldMk cId="3110518678" sldId="341"/>
            <ac:spMk id="27" creationId="{8190B5EB-8F76-459E-81F0-BA126FE45233}"/>
          </ac:spMkLst>
        </pc:spChg>
        <pc:spChg chg="add mod">
          <ac:chgData name="Paula Montero" userId="S::paula.montero@pstt.org.uk::9c82981b-9b26-4f56-a06f-e948bb469f68" providerId="AD" clId="Web-{C1BDF862-A9B5-D4F3-9E19-AC5E16585C3A}" dt="2023-11-23T16:41:34.204" v="91" actId="1076"/>
          <ac:spMkLst>
            <pc:docMk/>
            <pc:sldMk cId="3110518678" sldId="341"/>
            <ac:spMk id="28" creationId="{E83071E4-F05C-D20C-2A06-41C719C6FE41}"/>
          </ac:spMkLst>
        </pc:spChg>
        <pc:spChg chg="del">
          <ac:chgData name="Paula Montero" userId="S::paula.montero@pstt.org.uk::9c82981b-9b26-4f56-a06f-e948bb469f68" providerId="AD" clId="Web-{C1BDF862-A9B5-D4F3-9E19-AC5E16585C3A}" dt="2023-11-23T16:35:53.616" v="26"/>
          <ac:spMkLst>
            <pc:docMk/>
            <pc:sldMk cId="3110518678" sldId="341"/>
            <ac:spMk id="33" creationId="{24A0981C-4C84-4FD9-A615-93BE7378325E}"/>
          </ac:spMkLst>
        </pc:spChg>
        <pc:picChg chg="add">
          <ac:chgData name="Paula Montero" userId="S::paula.montero@pstt.org.uk::9c82981b-9b26-4f56-a06f-e948bb469f68" providerId="AD" clId="Web-{C1BDF862-A9B5-D4F3-9E19-AC5E16585C3A}" dt="2023-11-23T16:34:41.020" v="3"/>
          <ac:picMkLst>
            <pc:docMk/>
            <pc:sldMk cId="3110518678" sldId="341"/>
            <ac:picMk id="3" creationId="{B054A246-BE1B-DD30-3763-FB2B69720890}"/>
          </ac:picMkLst>
        </pc:picChg>
        <pc:picChg chg="add">
          <ac:chgData name="Paula Montero" userId="S::paula.montero@pstt.org.uk::9c82981b-9b26-4f56-a06f-e948bb469f68" providerId="AD" clId="Web-{C1BDF862-A9B5-D4F3-9E19-AC5E16585C3A}" dt="2023-11-23T16:34:45.708" v="4"/>
          <ac:picMkLst>
            <pc:docMk/>
            <pc:sldMk cId="3110518678" sldId="341"/>
            <ac:picMk id="7" creationId="{DA7202C2-2E8F-9DDA-6944-C25FA6CEAF32}"/>
          </ac:picMkLst>
        </pc:picChg>
        <pc:picChg chg="add">
          <ac:chgData name="Paula Montero" userId="S::paula.montero@pstt.org.uk::9c82981b-9b26-4f56-a06f-e948bb469f68" providerId="AD" clId="Web-{C1BDF862-A9B5-D4F3-9E19-AC5E16585C3A}" dt="2023-11-23T16:34:49.692" v="5"/>
          <ac:picMkLst>
            <pc:docMk/>
            <pc:sldMk cId="3110518678" sldId="341"/>
            <ac:picMk id="9" creationId="{710B368B-84F6-6B86-B3DC-4005599591F6}"/>
          </ac:picMkLst>
        </pc:picChg>
        <pc:picChg chg="add mod">
          <ac:chgData name="Paula Montero" userId="S::paula.montero@pstt.org.uk::9c82981b-9b26-4f56-a06f-e948bb469f68" providerId="AD" clId="Web-{C1BDF862-A9B5-D4F3-9E19-AC5E16585C3A}" dt="2023-11-23T16:40:10.576" v="75" actId="1076"/>
          <ac:picMkLst>
            <pc:docMk/>
            <pc:sldMk cId="3110518678" sldId="341"/>
            <ac:picMk id="20" creationId="{8717AE11-82D0-FCB9-E053-656C844AA172}"/>
          </ac:picMkLst>
        </pc:picChg>
        <pc:picChg chg="add mod">
          <ac:chgData name="Paula Montero" userId="S::paula.montero@pstt.org.uk::9c82981b-9b26-4f56-a06f-e948bb469f68" providerId="AD" clId="Web-{C1BDF862-A9B5-D4F3-9E19-AC5E16585C3A}" dt="2023-11-23T16:42:17.096" v="94" actId="1076"/>
          <ac:picMkLst>
            <pc:docMk/>
            <pc:sldMk cId="3110518678" sldId="341"/>
            <ac:picMk id="23" creationId="{74428855-1522-A063-0784-B3C156A9E8A1}"/>
          </ac:picMkLst>
        </pc:picChg>
        <pc:picChg chg="add mod">
          <ac:chgData name="Paula Montero" userId="S::paula.montero@pstt.org.uk::9c82981b-9b26-4f56-a06f-e948bb469f68" providerId="AD" clId="Web-{C1BDF862-A9B5-D4F3-9E19-AC5E16585C3A}" dt="2023-11-23T16:40:48.359" v="83" actId="1076"/>
          <ac:picMkLst>
            <pc:docMk/>
            <pc:sldMk cId="3110518678" sldId="341"/>
            <ac:picMk id="25" creationId="{F1A14AA7-BDAC-AE5C-2D2F-66272BA40161}"/>
          </ac:picMkLst>
        </pc:picChg>
      </pc:sldChg>
    </pc:docChg>
  </pc:docChgLst>
  <pc:docChgLst>
    <pc:chgData name="Paula Montero" userId="S::paula.montero@pstt.org.uk::9c82981b-9b26-4f56-a06f-e948bb469f68" providerId="AD" clId="Web-{3B1B56B4-65B2-7EB1-4EE4-19E8DDBA60AE}"/>
    <pc:docChg chg="modSld sldOrd">
      <pc:chgData name="Paula Montero" userId="S::paula.montero@pstt.org.uk::9c82981b-9b26-4f56-a06f-e948bb469f68" providerId="AD" clId="Web-{3B1B56B4-65B2-7EB1-4EE4-19E8DDBA60AE}" dt="2023-11-28T14:49:09.923" v="30"/>
      <pc:docMkLst>
        <pc:docMk/>
      </pc:docMkLst>
      <pc:sldChg chg="modNotes">
        <pc:chgData name="Paula Montero" userId="S::paula.montero@pstt.org.uk::9c82981b-9b26-4f56-a06f-e948bb469f68" providerId="AD" clId="Web-{3B1B56B4-65B2-7EB1-4EE4-19E8DDBA60AE}" dt="2023-11-28T14:48:04.124" v="10"/>
        <pc:sldMkLst>
          <pc:docMk/>
          <pc:sldMk cId="2511030441" sldId="258"/>
        </pc:sldMkLst>
      </pc:sldChg>
      <pc:sldChg chg="ord modNotes">
        <pc:chgData name="Paula Montero" userId="S::paula.montero@pstt.org.uk::9c82981b-9b26-4f56-a06f-e948bb469f68" providerId="AD" clId="Web-{3B1B56B4-65B2-7EB1-4EE4-19E8DDBA60AE}" dt="2023-11-28T14:48:42.969" v="26"/>
        <pc:sldMkLst>
          <pc:docMk/>
          <pc:sldMk cId="2457490618" sldId="260"/>
        </pc:sldMkLst>
      </pc:sldChg>
      <pc:sldChg chg="ord modNotes">
        <pc:chgData name="Paula Montero" userId="S::paula.montero@pstt.org.uk::9c82981b-9b26-4f56-a06f-e948bb469f68" providerId="AD" clId="Web-{3B1B56B4-65B2-7EB1-4EE4-19E8DDBA60AE}" dt="2023-11-28T14:46:55.387" v="5"/>
        <pc:sldMkLst>
          <pc:docMk/>
          <pc:sldMk cId="3049791214" sldId="282"/>
        </pc:sldMkLst>
      </pc:sldChg>
      <pc:sldChg chg="modNotes">
        <pc:chgData name="Paula Montero" userId="S::paula.montero@pstt.org.uk::9c82981b-9b26-4f56-a06f-e948bb469f68" providerId="AD" clId="Web-{3B1B56B4-65B2-7EB1-4EE4-19E8DDBA60AE}" dt="2023-11-28T14:46:22.979" v="0"/>
        <pc:sldMkLst>
          <pc:docMk/>
          <pc:sldMk cId="2098176612" sldId="329"/>
        </pc:sldMkLst>
      </pc:sldChg>
      <pc:sldChg chg="modNotes">
        <pc:chgData name="Paula Montero" userId="S::paula.montero@pstt.org.uk::9c82981b-9b26-4f56-a06f-e948bb469f68" providerId="AD" clId="Web-{3B1B56B4-65B2-7EB1-4EE4-19E8DDBA60AE}" dt="2023-11-28T14:46:34.402" v="2"/>
        <pc:sldMkLst>
          <pc:docMk/>
          <pc:sldMk cId="2138340573" sldId="337"/>
        </pc:sldMkLst>
      </pc:sldChg>
      <pc:sldChg chg="modNotes">
        <pc:chgData name="Paula Montero" userId="S::paula.montero@pstt.org.uk::9c82981b-9b26-4f56-a06f-e948bb469f68" providerId="AD" clId="Web-{3B1B56B4-65B2-7EB1-4EE4-19E8DDBA60AE}" dt="2023-11-28T14:47:50.139" v="8"/>
        <pc:sldMkLst>
          <pc:docMk/>
          <pc:sldMk cId="3735787258" sldId="339"/>
        </pc:sldMkLst>
      </pc:sldChg>
      <pc:sldChg chg="modNotes">
        <pc:chgData name="Paula Montero" userId="S::paula.montero@pstt.org.uk::9c82981b-9b26-4f56-a06f-e948bb469f68" providerId="AD" clId="Web-{3B1B56B4-65B2-7EB1-4EE4-19E8DDBA60AE}" dt="2023-11-28T14:49:02.032" v="28"/>
        <pc:sldMkLst>
          <pc:docMk/>
          <pc:sldMk cId="871637972" sldId="340"/>
        </pc:sldMkLst>
      </pc:sldChg>
      <pc:sldChg chg="modNotes">
        <pc:chgData name="Paula Montero" userId="S::paula.montero@pstt.org.uk::9c82981b-9b26-4f56-a06f-e948bb469f68" providerId="AD" clId="Web-{3B1B56B4-65B2-7EB1-4EE4-19E8DDBA60AE}" dt="2023-11-28T14:48:34.344" v="23"/>
        <pc:sldMkLst>
          <pc:docMk/>
          <pc:sldMk cId="3110518678" sldId="341"/>
        </pc:sldMkLst>
      </pc:sldChg>
      <pc:sldChg chg="modNotes">
        <pc:chgData name="Paula Montero" userId="S::paula.montero@pstt.org.uk::9c82981b-9b26-4f56-a06f-e948bb469f68" providerId="AD" clId="Web-{3B1B56B4-65B2-7EB1-4EE4-19E8DDBA60AE}" dt="2023-11-28T14:49:09.923" v="30"/>
        <pc:sldMkLst>
          <pc:docMk/>
          <pc:sldMk cId="2046533518" sldId="342"/>
        </pc:sldMkLst>
      </pc:sldChg>
    </pc:docChg>
  </pc:docChgLst>
  <pc:docChgLst>
    <pc:chgData name="Paula Montero" userId="S::paula.montero@pstt.org.uk::9c82981b-9b26-4f56-a06f-e948bb469f68" providerId="AD" clId="Web-{CDD7A721-D713-1705-6A72-D8F64770EDC4}"/>
    <pc:docChg chg="modSld">
      <pc:chgData name="Paula Montero" userId="S::paula.montero@pstt.org.uk::9c82981b-9b26-4f56-a06f-e948bb469f68" providerId="AD" clId="Web-{CDD7A721-D713-1705-6A72-D8F64770EDC4}" dt="2023-11-30T10:07:28.365" v="4" actId="1076"/>
      <pc:docMkLst>
        <pc:docMk/>
      </pc:docMkLst>
      <pc:sldChg chg="modSp">
        <pc:chgData name="Paula Montero" userId="S::paula.montero@pstt.org.uk::9c82981b-9b26-4f56-a06f-e948bb469f68" providerId="AD" clId="Web-{CDD7A721-D713-1705-6A72-D8F64770EDC4}" dt="2023-11-30T10:07:28.365" v="4" actId="1076"/>
        <pc:sldMkLst>
          <pc:docMk/>
          <pc:sldMk cId="0" sldId="294"/>
        </pc:sldMkLst>
        <pc:spChg chg="mod">
          <ac:chgData name="Paula Montero" userId="S::paula.montero@pstt.org.uk::9c82981b-9b26-4f56-a06f-e948bb469f68" providerId="AD" clId="Web-{CDD7A721-D713-1705-6A72-D8F64770EDC4}" dt="2023-11-30T10:07:28.365" v="4" actId="1076"/>
          <ac:spMkLst>
            <pc:docMk/>
            <pc:sldMk cId="0" sldId="294"/>
            <ac:spMk id="4" creationId="{0ADE3A39-321E-38FF-6156-55E293C6A586}"/>
          </ac:spMkLst>
        </pc:spChg>
      </pc:sldChg>
    </pc:docChg>
  </pc:docChgLst>
  <pc:docChgLst>
    <pc:chgData name="Alison Trew" userId="501ad152-89bb-4882-ac72-f31826cb2e78" providerId="ADAL" clId="{55D8DF5B-9806-4E0F-BD89-E04A7B93A4A0}"/>
    <pc:docChg chg="custSel modSld">
      <pc:chgData name="Alison Trew" userId="501ad152-89bb-4882-ac72-f31826cb2e78" providerId="ADAL" clId="{55D8DF5B-9806-4E0F-BD89-E04A7B93A4A0}" dt="2023-11-06T09:34:03.241" v="146" actId="20577"/>
      <pc:docMkLst>
        <pc:docMk/>
      </pc:docMkLst>
      <pc:sldChg chg="delSp modSp mod">
        <pc:chgData name="Alison Trew" userId="501ad152-89bb-4882-ac72-f31826cb2e78" providerId="ADAL" clId="{55D8DF5B-9806-4E0F-BD89-E04A7B93A4A0}" dt="2023-11-06T09:25:00.233" v="89" actId="478"/>
        <pc:sldMkLst>
          <pc:docMk/>
          <pc:sldMk cId="2457490618" sldId="260"/>
        </pc:sldMkLst>
        <pc:spChg chg="mod">
          <ac:chgData name="Alison Trew" userId="501ad152-89bb-4882-ac72-f31826cb2e78" providerId="ADAL" clId="{55D8DF5B-9806-4E0F-BD89-E04A7B93A4A0}" dt="2023-11-06T09:20:44.280" v="16" actId="20577"/>
          <ac:spMkLst>
            <pc:docMk/>
            <pc:sldMk cId="2457490618" sldId="260"/>
            <ac:spMk id="7" creationId="{DD89CAB2-35E6-4495-B69C-E4B815DD3A0D}"/>
          </ac:spMkLst>
        </pc:spChg>
        <pc:picChg chg="del">
          <ac:chgData name="Alison Trew" userId="501ad152-89bb-4882-ac72-f31826cb2e78" providerId="ADAL" clId="{55D8DF5B-9806-4E0F-BD89-E04A7B93A4A0}" dt="2023-11-06T09:25:00.233" v="89" actId="478"/>
          <ac:picMkLst>
            <pc:docMk/>
            <pc:sldMk cId="2457490618" sldId="260"/>
            <ac:picMk id="9" creationId="{692B9789-C469-420C-9659-A292B965DF9F}"/>
          </ac:picMkLst>
        </pc:picChg>
        <pc:picChg chg="del">
          <ac:chgData name="Alison Trew" userId="501ad152-89bb-4882-ac72-f31826cb2e78" providerId="ADAL" clId="{55D8DF5B-9806-4E0F-BD89-E04A7B93A4A0}" dt="2023-11-06T09:24:58.631" v="88" actId="478"/>
          <ac:picMkLst>
            <pc:docMk/>
            <pc:sldMk cId="2457490618" sldId="260"/>
            <ac:picMk id="10" creationId="{10418728-D266-4291-9AF0-7A7105271CDF}"/>
          </ac:picMkLst>
        </pc:picChg>
        <pc:picChg chg="del">
          <ac:chgData name="Alison Trew" userId="501ad152-89bb-4882-ac72-f31826cb2e78" providerId="ADAL" clId="{55D8DF5B-9806-4E0F-BD89-E04A7B93A4A0}" dt="2023-11-06T09:20:50.711" v="17" actId="478"/>
          <ac:picMkLst>
            <pc:docMk/>
            <pc:sldMk cId="2457490618" sldId="260"/>
            <ac:picMk id="13" creationId="{5B99BC2A-A4A8-4BEE-B08C-7863A4225A5F}"/>
          </ac:picMkLst>
        </pc:picChg>
        <pc:picChg chg="del">
          <ac:chgData name="Alison Trew" userId="501ad152-89bb-4882-ac72-f31826cb2e78" providerId="ADAL" clId="{55D8DF5B-9806-4E0F-BD89-E04A7B93A4A0}" dt="2023-11-06T09:20:51.665" v="18" actId="478"/>
          <ac:picMkLst>
            <pc:docMk/>
            <pc:sldMk cId="2457490618" sldId="260"/>
            <ac:picMk id="14" creationId="{D85BC32A-E31B-4F9E-89BD-91B78E761A99}"/>
          </ac:picMkLst>
        </pc:picChg>
      </pc:sldChg>
      <pc:sldChg chg="delSp modSp mod modNotesTx">
        <pc:chgData name="Alison Trew" userId="501ad152-89bb-4882-ac72-f31826cb2e78" providerId="ADAL" clId="{55D8DF5B-9806-4E0F-BD89-E04A7B93A4A0}" dt="2023-11-06T09:33:32.591" v="126" actId="20577"/>
        <pc:sldMkLst>
          <pc:docMk/>
          <pc:sldMk cId="530489798" sldId="261"/>
        </pc:sldMkLst>
        <pc:spChg chg="mod">
          <ac:chgData name="Alison Trew" userId="501ad152-89bb-4882-ac72-f31826cb2e78" providerId="ADAL" clId="{55D8DF5B-9806-4E0F-BD89-E04A7B93A4A0}" dt="2023-11-06T09:33:00.005" v="113" actId="20577"/>
          <ac:spMkLst>
            <pc:docMk/>
            <pc:sldMk cId="530489798" sldId="261"/>
            <ac:spMk id="2" creationId="{5B47A2FF-9996-4E72-8A6E-F6850DA0FAA9}"/>
          </ac:spMkLst>
        </pc:spChg>
        <pc:spChg chg="mod">
          <ac:chgData name="Alison Trew" userId="501ad152-89bb-4882-ac72-f31826cb2e78" providerId="ADAL" clId="{55D8DF5B-9806-4E0F-BD89-E04A7B93A4A0}" dt="2023-11-06T09:33:32.591" v="126" actId="20577"/>
          <ac:spMkLst>
            <pc:docMk/>
            <pc:sldMk cId="530489798" sldId="261"/>
            <ac:spMk id="22" creationId="{3810202C-C4B1-47FF-AC5C-AFFA2EBE8B51}"/>
          </ac:spMkLst>
        </pc:spChg>
        <pc:spChg chg="del mod">
          <ac:chgData name="Alison Trew" userId="501ad152-89bb-4882-ac72-f31826cb2e78" providerId="ADAL" clId="{55D8DF5B-9806-4E0F-BD89-E04A7B93A4A0}" dt="2023-11-06T09:19:24.775" v="2" actId="478"/>
          <ac:spMkLst>
            <pc:docMk/>
            <pc:sldMk cId="530489798" sldId="261"/>
            <ac:spMk id="23" creationId="{8FA1FA7B-237F-43C3-9F06-8534B1FF6B0C}"/>
          </ac:spMkLst>
        </pc:spChg>
        <pc:picChg chg="del">
          <ac:chgData name="Alison Trew" userId="501ad152-89bb-4882-ac72-f31826cb2e78" providerId="ADAL" clId="{55D8DF5B-9806-4E0F-BD89-E04A7B93A4A0}" dt="2023-11-06T09:20:10.858" v="6" actId="478"/>
          <ac:picMkLst>
            <pc:docMk/>
            <pc:sldMk cId="530489798" sldId="261"/>
            <ac:picMk id="9" creationId="{FA4390EC-B466-4D70-9DE0-C359A3DFE94E}"/>
          </ac:picMkLst>
        </pc:picChg>
      </pc:sldChg>
      <pc:sldChg chg="delSp modSp mod modNotesTx">
        <pc:chgData name="Alison Trew" userId="501ad152-89bb-4882-ac72-f31826cb2e78" providerId="ADAL" clId="{55D8DF5B-9806-4E0F-BD89-E04A7B93A4A0}" dt="2023-11-06T09:34:03.241" v="146" actId="20577"/>
        <pc:sldMkLst>
          <pc:docMk/>
          <pc:sldMk cId="3845745179" sldId="268"/>
        </pc:sldMkLst>
        <pc:spChg chg="mod">
          <ac:chgData name="Alison Trew" userId="501ad152-89bb-4882-ac72-f31826cb2e78" providerId="ADAL" clId="{55D8DF5B-9806-4E0F-BD89-E04A7B93A4A0}" dt="2023-11-06T09:34:03.241" v="146" actId="20577"/>
          <ac:spMkLst>
            <pc:docMk/>
            <pc:sldMk cId="3845745179" sldId="268"/>
            <ac:spMk id="2" creationId="{5B47A2FF-9996-4E72-8A6E-F6850DA0FAA9}"/>
          </ac:spMkLst>
        </pc:spChg>
        <pc:spChg chg="mod">
          <ac:chgData name="Alison Trew" userId="501ad152-89bb-4882-ac72-f31826cb2e78" providerId="ADAL" clId="{55D8DF5B-9806-4E0F-BD89-E04A7B93A4A0}" dt="2023-11-06T09:33:06.982" v="114" actId="1076"/>
          <ac:spMkLst>
            <pc:docMk/>
            <pc:sldMk cId="3845745179" sldId="268"/>
            <ac:spMk id="22" creationId="{3810202C-C4B1-47FF-AC5C-AFFA2EBE8B51}"/>
          </ac:spMkLst>
        </pc:spChg>
        <pc:spChg chg="del mod">
          <ac:chgData name="Alison Trew" userId="501ad152-89bb-4882-ac72-f31826cb2e78" providerId="ADAL" clId="{55D8DF5B-9806-4E0F-BD89-E04A7B93A4A0}" dt="2023-11-06T09:19:43.635" v="5" actId="478"/>
          <ac:spMkLst>
            <pc:docMk/>
            <pc:sldMk cId="3845745179" sldId="268"/>
            <ac:spMk id="23" creationId="{8FA1FA7B-237F-43C3-9F06-8534B1FF6B0C}"/>
          </ac:spMkLst>
        </pc:spChg>
        <pc:picChg chg="del">
          <ac:chgData name="Alison Trew" userId="501ad152-89bb-4882-ac72-f31826cb2e78" providerId="ADAL" clId="{55D8DF5B-9806-4E0F-BD89-E04A7B93A4A0}" dt="2023-11-06T09:20:18.856" v="7" actId="478"/>
          <ac:picMkLst>
            <pc:docMk/>
            <pc:sldMk cId="3845745179" sldId="268"/>
            <ac:picMk id="9" creationId="{FA4390EC-B466-4D70-9DE0-C359A3DFE94E}"/>
          </ac:picMkLst>
        </pc:picChg>
      </pc:sldChg>
      <pc:sldChg chg="addSp delSp modSp mod">
        <pc:chgData name="Alison Trew" userId="501ad152-89bb-4882-ac72-f31826cb2e78" providerId="ADAL" clId="{55D8DF5B-9806-4E0F-BD89-E04A7B93A4A0}" dt="2023-11-06T09:24:51.062" v="87" actId="14100"/>
        <pc:sldMkLst>
          <pc:docMk/>
          <pc:sldMk cId="998216271" sldId="281"/>
        </pc:sldMkLst>
        <pc:spChg chg="mod">
          <ac:chgData name="Alison Trew" userId="501ad152-89bb-4882-ac72-f31826cb2e78" providerId="ADAL" clId="{55D8DF5B-9806-4E0F-BD89-E04A7B93A4A0}" dt="2023-11-06T09:23:38.046" v="82" actId="20577"/>
          <ac:spMkLst>
            <pc:docMk/>
            <pc:sldMk cId="998216271" sldId="281"/>
            <ac:spMk id="8" creationId="{42445D83-E6D8-80FD-2B16-81A76EBB14BA}"/>
          </ac:spMkLst>
        </pc:spChg>
        <pc:picChg chg="del">
          <ac:chgData name="Alison Trew" userId="501ad152-89bb-4882-ac72-f31826cb2e78" providerId="ADAL" clId="{55D8DF5B-9806-4E0F-BD89-E04A7B93A4A0}" dt="2023-11-06T09:21:05.961" v="20" actId="478"/>
          <ac:picMkLst>
            <pc:docMk/>
            <pc:sldMk cId="998216271" sldId="281"/>
            <ac:picMk id="2" creationId="{843EC414-4A69-FCA2-2C04-1D3DE46E9A24}"/>
          </ac:picMkLst>
        </pc:picChg>
        <pc:picChg chg="del">
          <ac:chgData name="Alison Trew" userId="501ad152-89bb-4882-ac72-f31826cb2e78" providerId="ADAL" clId="{55D8DF5B-9806-4E0F-BD89-E04A7B93A4A0}" dt="2023-11-06T09:21:04.899" v="19" actId="478"/>
          <ac:picMkLst>
            <pc:docMk/>
            <pc:sldMk cId="998216271" sldId="281"/>
            <ac:picMk id="4" creationId="{8AAB5DC7-C78A-3E9C-0D14-270260BB1302}"/>
          </ac:picMkLst>
        </pc:picChg>
        <pc:picChg chg="add mod">
          <ac:chgData name="Alison Trew" userId="501ad152-89bb-4882-ac72-f31826cb2e78" providerId="ADAL" clId="{55D8DF5B-9806-4E0F-BD89-E04A7B93A4A0}" dt="2023-11-06T09:21:39.988" v="24" actId="14100"/>
          <ac:picMkLst>
            <pc:docMk/>
            <pc:sldMk cId="998216271" sldId="281"/>
            <ac:picMk id="6" creationId="{382D579E-154A-B17E-C20B-9EC1C937F22F}"/>
          </ac:picMkLst>
        </pc:picChg>
        <pc:picChg chg="add del mod">
          <ac:chgData name="Alison Trew" userId="501ad152-89bb-4882-ac72-f31826cb2e78" providerId="ADAL" clId="{55D8DF5B-9806-4E0F-BD89-E04A7B93A4A0}" dt="2023-11-06T09:22:13.318" v="26" actId="478"/>
          <ac:picMkLst>
            <pc:docMk/>
            <pc:sldMk cId="998216271" sldId="281"/>
            <ac:picMk id="9" creationId="{89FF954D-80A0-B28D-1F9A-4B98A359D290}"/>
          </ac:picMkLst>
        </pc:picChg>
        <pc:picChg chg="add del mod">
          <ac:chgData name="Alison Trew" userId="501ad152-89bb-4882-ac72-f31826cb2e78" providerId="ADAL" clId="{55D8DF5B-9806-4E0F-BD89-E04A7B93A4A0}" dt="2023-11-06T09:23:47.097" v="83" actId="478"/>
          <ac:picMkLst>
            <pc:docMk/>
            <pc:sldMk cId="998216271" sldId="281"/>
            <ac:picMk id="11" creationId="{C8A832A7-D113-46E5-416B-12F27FA39E75}"/>
          </ac:picMkLst>
        </pc:picChg>
        <pc:picChg chg="add mod">
          <ac:chgData name="Alison Trew" userId="501ad152-89bb-4882-ac72-f31826cb2e78" providerId="ADAL" clId="{55D8DF5B-9806-4E0F-BD89-E04A7B93A4A0}" dt="2023-11-06T09:24:51.062" v="87" actId="14100"/>
          <ac:picMkLst>
            <pc:docMk/>
            <pc:sldMk cId="998216271" sldId="281"/>
            <ac:picMk id="13" creationId="{203CE396-58E4-C129-5F26-274FA2816B90}"/>
          </ac:picMkLst>
        </pc:picChg>
      </pc:sldChg>
    </pc:docChg>
  </pc:docChgLst>
  <pc:docChgLst>
    <pc:chgData name="Alison Trew" userId="501ad152-89bb-4882-ac72-f31826cb2e78" providerId="ADAL" clId="{B3ABEDFA-7CAB-401A-A9AB-9C59CDB81882}"/>
    <pc:docChg chg="modSld">
      <pc:chgData name="Alison Trew" userId="501ad152-89bb-4882-ac72-f31826cb2e78" providerId="ADAL" clId="{B3ABEDFA-7CAB-401A-A9AB-9C59CDB81882}" dt="2023-03-08T16:54:21.186" v="0" actId="20577"/>
      <pc:docMkLst>
        <pc:docMk/>
      </pc:docMkLst>
      <pc:sldChg chg="modSp mod">
        <pc:chgData name="Alison Trew" userId="501ad152-89bb-4882-ac72-f31826cb2e78" providerId="ADAL" clId="{B3ABEDFA-7CAB-401A-A9AB-9C59CDB81882}" dt="2023-03-08T16:54:21.186" v="0" actId="20577"/>
        <pc:sldMkLst>
          <pc:docMk/>
          <pc:sldMk cId="998216271" sldId="281"/>
        </pc:sldMkLst>
        <pc:spChg chg="mod">
          <ac:chgData name="Alison Trew" userId="501ad152-89bb-4882-ac72-f31826cb2e78" providerId="ADAL" clId="{B3ABEDFA-7CAB-401A-A9AB-9C59CDB81882}" dt="2023-03-08T16:54:21.186" v="0" actId="20577"/>
          <ac:spMkLst>
            <pc:docMk/>
            <pc:sldMk cId="998216271" sldId="281"/>
            <ac:spMk id="8" creationId="{42445D83-E6D8-80FD-2B16-81A76EBB14BA}"/>
          </ac:spMkLst>
        </pc:spChg>
      </pc:sldChg>
    </pc:docChg>
  </pc:docChgLst>
  <pc:docChgLst>
    <pc:chgData name="Paula Montero" userId="S::paula.montero@pstt.org.uk::9c82981b-9b26-4f56-a06f-e948bb469f68" providerId="AD" clId="Web-{1BC0EAF5-C08A-1BE0-684A-A5AB0FC0B693}"/>
    <pc:docChg chg="addSld delSld modSld sldOrd addMainMaster">
      <pc:chgData name="Paula Montero" userId="S::paula.montero@pstt.org.uk::9c82981b-9b26-4f56-a06f-e948bb469f68" providerId="AD" clId="Web-{1BC0EAF5-C08A-1BE0-684A-A5AB0FC0B693}" dt="2023-11-23T16:27:28.335" v="339"/>
      <pc:docMkLst>
        <pc:docMk/>
      </pc:docMkLst>
      <pc:sldChg chg="del ord">
        <pc:chgData name="Paula Montero" userId="S::paula.montero@pstt.org.uk::9c82981b-9b26-4f56-a06f-e948bb469f68" providerId="AD" clId="Web-{1BC0EAF5-C08A-1BE0-684A-A5AB0FC0B693}" dt="2023-11-23T14:41:29.976" v="180"/>
        <pc:sldMkLst>
          <pc:docMk/>
          <pc:sldMk cId="4121939817" sldId="257"/>
        </pc:sldMkLst>
      </pc:sldChg>
      <pc:sldChg chg="addSp delSp modSp add del ord">
        <pc:chgData name="Paula Montero" userId="S::paula.montero@pstt.org.uk::9c82981b-9b26-4f56-a06f-e948bb469f68" providerId="AD" clId="Web-{1BC0EAF5-C08A-1BE0-684A-A5AB0FC0B693}" dt="2023-11-23T14:59:41.572" v="296" actId="1076"/>
        <pc:sldMkLst>
          <pc:docMk/>
          <pc:sldMk cId="2511030441" sldId="258"/>
        </pc:sldMkLst>
        <pc:spChg chg="del">
          <ac:chgData name="Paula Montero" userId="S::paula.montero@pstt.org.uk::9c82981b-9b26-4f56-a06f-e948bb469f68" providerId="AD" clId="Web-{1BC0EAF5-C08A-1BE0-684A-A5AB0FC0B693}" dt="2023-11-23T14:54:52.852" v="241"/>
          <ac:spMkLst>
            <pc:docMk/>
            <pc:sldMk cId="2511030441" sldId="258"/>
            <ac:spMk id="2" creationId="{2F5A5065-04DA-9D2B-6473-C54F98A8FEA5}"/>
          </ac:spMkLst>
        </pc:spChg>
        <pc:spChg chg="del mod">
          <ac:chgData name="Paula Montero" userId="S::paula.montero@pstt.org.uk::9c82981b-9b26-4f56-a06f-e948bb469f68" providerId="AD" clId="Web-{1BC0EAF5-C08A-1BE0-684A-A5AB0FC0B693}" dt="2023-11-23T14:54:42.757" v="237"/>
          <ac:spMkLst>
            <pc:docMk/>
            <pc:sldMk cId="2511030441" sldId="258"/>
            <ac:spMk id="3" creationId="{73745487-B70A-44EC-B1DF-F9286AAEB1AC}"/>
          </ac:spMkLst>
        </pc:spChg>
        <pc:spChg chg="mod">
          <ac:chgData name="Paula Montero" userId="S::paula.montero@pstt.org.uk::9c82981b-9b26-4f56-a06f-e948bb469f68" providerId="AD" clId="Web-{1BC0EAF5-C08A-1BE0-684A-A5AB0FC0B693}" dt="2023-11-23T14:54:28.569" v="231" actId="20577"/>
          <ac:spMkLst>
            <pc:docMk/>
            <pc:sldMk cId="2511030441" sldId="258"/>
            <ac:spMk id="4" creationId="{858CB00F-5B07-B221-0352-A3C0D95F3B4A}"/>
          </ac:spMkLst>
        </pc:spChg>
        <pc:spChg chg="del">
          <ac:chgData name="Paula Montero" userId="S::paula.montero@pstt.org.uk::9c82981b-9b26-4f56-a06f-e948bb469f68" providerId="AD" clId="Web-{1BC0EAF5-C08A-1BE0-684A-A5AB0FC0B693}" dt="2023-11-23T14:54:33.476" v="232"/>
          <ac:spMkLst>
            <pc:docMk/>
            <pc:sldMk cId="2511030441" sldId="258"/>
            <ac:spMk id="5" creationId="{D6B1BB6D-D04A-4E5D-8DF1-0F1D6369532D}"/>
          </ac:spMkLst>
        </pc:spChg>
        <pc:spChg chg="add mod">
          <ac:chgData name="Paula Montero" userId="S::paula.montero@pstt.org.uk::9c82981b-9b26-4f56-a06f-e948bb469f68" providerId="AD" clId="Web-{1BC0EAF5-C08A-1BE0-684A-A5AB0FC0B693}" dt="2023-11-23T14:59:41.572" v="296" actId="1076"/>
          <ac:spMkLst>
            <pc:docMk/>
            <pc:sldMk cId="2511030441" sldId="258"/>
            <ac:spMk id="9" creationId="{EEA92EB8-C149-F359-BDC9-677630DBE97E}"/>
          </ac:spMkLst>
        </pc:spChg>
        <pc:spChg chg="del">
          <ac:chgData name="Paula Montero" userId="S::paula.montero@pstt.org.uk::9c82981b-9b26-4f56-a06f-e948bb469f68" providerId="AD" clId="Web-{1BC0EAF5-C08A-1BE0-684A-A5AB0FC0B693}" dt="2023-11-23T14:54:49.945" v="239"/>
          <ac:spMkLst>
            <pc:docMk/>
            <pc:sldMk cId="2511030441" sldId="258"/>
            <ac:spMk id="10" creationId="{2DFD80D4-29E2-4F73-ADBD-2AD4E46DA761}"/>
          </ac:spMkLst>
        </pc:spChg>
        <pc:spChg chg="del">
          <ac:chgData name="Paula Montero" userId="S::paula.montero@pstt.org.uk::9c82981b-9b26-4f56-a06f-e948bb469f68" providerId="AD" clId="Web-{1BC0EAF5-C08A-1BE0-684A-A5AB0FC0B693}" dt="2023-11-23T14:54:48.211" v="238"/>
          <ac:spMkLst>
            <pc:docMk/>
            <pc:sldMk cId="2511030441" sldId="258"/>
            <ac:spMk id="12" creationId="{8329219B-3ADA-4223-A347-A9D5B11DE1CE}"/>
          </ac:spMkLst>
        </pc:spChg>
        <pc:spChg chg="add mod">
          <ac:chgData name="Paula Montero" userId="S::paula.montero@pstt.org.uk::9c82981b-9b26-4f56-a06f-e948bb469f68" providerId="AD" clId="Web-{1BC0EAF5-C08A-1BE0-684A-A5AB0FC0B693}" dt="2023-11-23T14:59:07.148" v="291" actId="1076"/>
          <ac:spMkLst>
            <pc:docMk/>
            <pc:sldMk cId="2511030441" sldId="258"/>
            <ac:spMk id="15" creationId="{E2495863-5CCC-4208-A808-BEFDC09D138E}"/>
          </ac:spMkLst>
        </pc:spChg>
        <pc:spChg chg="del">
          <ac:chgData name="Paula Montero" userId="S::paula.montero@pstt.org.uk::9c82981b-9b26-4f56-a06f-e948bb469f68" providerId="AD" clId="Web-{1BC0EAF5-C08A-1BE0-684A-A5AB0FC0B693}" dt="2023-11-23T14:54:51.883" v="240"/>
          <ac:spMkLst>
            <pc:docMk/>
            <pc:sldMk cId="2511030441" sldId="258"/>
            <ac:spMk id="16" creationId="{DB93EE7A-9FB2-4BD8-8539-BB22510B1F66}"/>
          </ac:spMkLst>
        </pc:spChg>
        <pc:spChg chg="add mod">
          <ac:chgData name="Paula Montero" userId="S::paula.montero@pstt.org.uk::9c82981b-9b26-4f56-a06f-e948bb469f68" providerId="AD" clId="Web-{1BC0EAF5-C08A-1BE0-684A-A5AB0FC0B693}" dt="2023-11-23T14:58:47.834" v="287" actId="14100"/>
          <ac:spMkLst>
            <pc:docMk/>
            <pc:sldMk cId="2511030441" sldId="258"/>
            <ac:spMk id="18" creationId="{329C6134-D04D-37A8-605A-428D038B9556}"/>
          </ac:spMkLst>
        </pc:spChg>
        <pc:spChg chg="add mod">
          <ac:chgData name="Paula Montero" userId="S::paula.montero@pstt.org.uk::9c82981b-9b26-4f56-a06f-e948bb469f68" providerId="AD" clId="Web-{1BC0EAF5-C08A-1BE0-684A-A5AB0FC0B693}" dt="2023-11-23T14:59:11.648" v="292" actId="1076"/>
          <ac:spMkLst>
            <pc:docMk/>
            <pc:sldMk cId="2511030441" sldId="258"/>
            <ac:spMk id="20" creationId="{8B9E6C3F-46FB-1A4C-2D3D-20993606F69F}"/>
          </ac:spMkLst>
        </pc:spChg>
        <pc:spChg chg="add mod">
          <ac:chgData name="Paula Montero" userId="S::paula.montero@pstt.org.uk::9c82981b-9b26-4f56-a06f-e948bb469f68" providerId="AD" clId="Web-{1BC0EAF5-C08A-1BE0-684A-A5AB0FC0B693}" dt="2023-11-23T14:59:15.055" v="293" actId="1076"/>
          <ac:spMkLst>
            <pc:docMk/>
            <pc:sldMk cId="2511030441" sldId="258"/>
            <ac:spMk id="22" creationId="{981EF893-516A-F05D-AE2C-86C1EE8E28F7}"/>
          </ac:spMkLst>
        </pc:spChg>
        <pc:spChg chg="add mod">
          <ac:chgData name="Paula Montero" userId="S::paula.montero@pstt.org.uk::9c82981b-9b26-4f56-a06f-e948bb469f68" providerId="AD" clId="Web-{1BC0EAF5-C08A-1BE0-684A-A5AB0FC0B693}" dt="2023-11-23T14:59:19.102" v="294" actId="1076"/>
          <ac:spMkLst>
            <pc:docMk/>
            <pc:sldMk cId="2511030441" sldId="258"/>
            <ac:spMk id="24" creationId="{78FF2CC6-1DC0-EE8B-5636-1D6E8C93F231}"/>
          </ac:spMkLst>
        </pc:spChg>
        <pc:spChg chg="add mod">
          <ac:chgData name="Paula Montero" userId="S::paula.montero@pstt.org.uk::9c82981b-9b26-4f56-a06f-e948bb469f68" providerId="AD" clId="Web-{1BC0EAF5-C08A-1BE0-684A-A5AB0FC0B693}" dt="2023-11-23T14:58:36.849" v="283" actId="1076"/>
          <ac:spMkLst>
            <pc:docMk/>
            <pc:sldMk cId="2511030441" sldId="258"/>
            <ac:spMk id="26" creationId="{98CC656D-E60C-E419-4F82-BAA96CE1E3A7}"/>
          </ac:spMkLst>
        </pc:spChg>
        <pc:picChg chg="add mod">
          <ac:chgData name="Paula Montero" userId="S::paula.montero@pstt.org.uk::9c82981b-9b26-4f56-a06f-e948bb469f68" providerId="AD" clId="Web-{1BC0EAF5-C08A-1BE0-684A-A5AB0FC0B693}" dt="2023-11-23T14:58:57.116" v="289" actId="1076"/>
          <ac:picMkLst>
            <pc:docMk/>
            <pc:sldMk cId="2511030441" sldId="258"/>
            <ac:picMk id="7" creationId="{28D6AAAC-5B21-09F1-CE2B-569E7AA444B8}"/>
          </ac:picMkLst>
        </pc:picChg>
        <pc:picChg chg="del">
          <ac:chgData name="Paula Montero" userId="S::paula.montero@pstt.org.uk::9c82981b-9b26-4f56-a06f-e948bb469f68" providerId="AD" clId="Web-{1BC0EAF5-C08A-1BE0-684A-A5AB0FC0B693}" dt="2023-11-23T14:54:36.804" v="233"/>
          <ac:picMkLst>
            <pc:docMk/>
            <pc:sldMk cId="2511030441" sldId="258"/>
            <ac:picMk id="13" creationId="{DFF82CDA-83D4-4805-B299-CA2676F6B3ED}"/>
          </ac:picMkLst>
        </pc:picChg>
        <pc:picChg chg="del">
          <ac:chgData name="Paula Montero" userId="S::paula.montero@pstt.org.uk::9c82981b-9b26-4f56-a06f-e948bb469f68" providerId="AD" clId="Web-{1BC0EAF5-C08A-1BE0-684A-A5AB0FC0B693}" dt="2023-11-23T14:54:37.867" v="234"/>
          <ac:picMkLst>
            <pc:docMk/>
            <pc:sldMk cId="2511030441" sldId="258"/>
            <ac:picMk id="14" creationId="{464698B6-A1B3-4721-B5E3-B869372440DC}"/>
          </ac:picMkLst>
        </pc:picChg>
      </pc:sldChg>
      <pc:sldChg chg="del">
        <pc:chgData name="Paula Montero" userId="S::paula.montero@pstt.org.uk::9c82981b-9b26-4f56-a06f-e948bb469f68" providerId="AD" clId="Web-{1BC0EAF5-C08A-1BE0-684A-A5AB0FC0B693}" dt="2023-11-23T14:59:50.182" v="297"/>
        <pc:sldMkLst>
          <pc:docMk/>
          <pc:sldMk cId="3833598956" sldId="259"/>
        </pc:sldMkLst>
      </pc:sldChg>
      <pc:sldChg chg="addSp delSp modSp add del">
        <pc:chgData name="Paula Montero" userId="S::paula.montero@pstt.org.uk::9c82981b-9b26-4f56-a06f-e948bb469f68" providerId="AD" clId="Web-{1BC0EAF5-C08A-1BE0-684A-A5AB0FC0B693}" dt="2023-11-23T16:21:33.999" v="313" actId="1076"/>
        <pc:sldMkLst>
          <pc:docMk/>
          <pc:sldMk cId="2457490618" sldId="260"/>
        </pc:sldMkLst>
        <pc:spChg chg="mod">
          <ac:chgData name="Paula Montero" userId="S::paula.montero@pstt.org.uk::9c82981b-9b26-4f56-a06f-e948bb469f68" providerId="AD" clId="Web-{1BC0EAF5-C08A-1BE0-684A-A5AB0FC0B693}" dt="2023-11-23T16:20:55.405" v="306" actId="20577"/>
          <ac:spMkLst>
            <pc:docMk/>
            <pc:sldMk cId="2457490618" sldId="260"/>
            <ac:spMk id="7" creationId="{DD89CAB2-35E6-4495-B69C-E4B815DD3A0D}"/>
          </ac:spMkLst>
        </pc:spChg>
        <pc:spChg chg="del">
          <ac:chgData name="Paula Montero" userId="S::paula.montero@pstt.org.uk::9c82981b-9b26-4f56-a06f-e948bb469f68" providerId="AD" clId="Web-{1BC0EAF5-C08A-1BE0-684A-A5AB0FC0B693}" dt="2023-11-23T16:21:06.905" v="307"/>
          <ac:spMkLst>
            <pc:docMk/>
            <pc:sldMk cId="2457490618" sldId="260"/>
            <ac:spMk id="11" creationId="{E2522BC1-7183-0D5E-1034-966656AC3863}"/>
          </ac:spMkLst>
        </pc:spChg>
        <pc:picChg chg="add mod">
          <ac:chgData name="Paula Montero" userId="S::paula.montero@pstt.org.uk::9c82981b-9b26-4f56-a06f-e948bb469f68" providerId="AD" clId="Web-{1BC0EAF5-C08A-1BE0-684A-A5AB0FC0B693}" dt="2023-11-23T16:21:12.030" v="309" actId="1076"/>
          <ac:picMkLst>
            <pc:docMk/>
            <pc:sldMk cId="2457490618" sldId="260"/>
            <ac:picMk id="12" creationId="{C7C06A98-8DAA-BF6D-3916-FEC627FC1C54}"/>
          </ac:picMkLst>
        </pc:picChg>
        <pc:picChg chg="add mod">
          <ac:chgData name="Paula Montero" userId="S::paula.montero@pstt.org.uk::9c82981b-9b26-4f56-a06f-e948bb469f68" providerId="AD" clId="Web-{1BC0EAF5-C08A-1BE0-684A-A5AB0FC0B693}" dt="2023-11-23T16:21:20.124" v="311" actId="1076"/>
          <ac:picMkLst>
            <pc:docMk/>
            <pc:sldMk cId="2457490618" sldId="260"/>
            <ac:picMk id="15" creationId="{843C1993-10BB-CB27-C7FA-57A28A7A03D9}"/>
          </ac:picMkLst>
        </pc:picChg>
        <pc:picChg chg="add mod">
          <ac:chgData name="Paula Montero" userId="S::paula.montero@pstt.org.uk::9c82981b-9b26-4f56-a06f-e948bb469f68" providerId="AD" clId="Web-{1BC0EAF5-C08A-1BE0-684A-A5AB0FC0B693}" dt="2023-11-23T16:21:33.999" v="313" actId="1076"/>
          <ac:picMkLst>
            <pc:docMk/>
            <pc:sldMk cId="2457490618" sldId="260"/>
            <ac:picMk id="17" creationId="{7A82AE90-9D69-261C-610F-E95AF05B20E1}"/>
          </ac:picMkLst>
        </pc:picChg>
      </pc:sldChg>
      <pc:sldChg chg="modSp ord">
        <pc:chgData name="Paula Montero" userId="S::paula.montero@pstt.org.uk::9c82981b-9b26-4f56-a06f-e948bb469f68" providerId="AD" clId="Web-{1BC0EAF5-C08A-1BE0-684A-A5AB0FC0B693}" dt="2023-11-23T16:20:22.888" v="302" actId="1076"/>
        <pc:sldMkLst>
          <pc:docMk/>
          <pc:sldMk cId="530489798" sldId="261"/>
        </pc:sldMkLst>
        <pc:picChg chg="mod">
          <ac:chgData name="Paula Montero" userId="S::paula.montero@pstt.org.uk::9c82981b-9b26-4f56-a06f-e948bb469f68" providerId="AD" clId="Web-{1BC0EAF5-C08A-1BE0-684A-A5AB0FC0B693}" dt="2023-11-23T16:20:22.888" v="302" actId="1076"/>
          <ac:picMkLst>
            <pc:docMk/>
            <pc:sldMk cId="530489798" sldId="261"/>
            <ac:picMk id="6" creationId="{B71D5ED4-9389-41C3-8FBE-E8181674B98E}"/>
          </ac:picMkLst>
        </pc:picChg>
      </pc:sldChg>
      <pc:sldChg chg="del">
        <pc:chgData name="Paula Montero" userId="S::paula.montero@pstt.org.uk::9c82981b-9b26-4f56-a06f-e948bb469f68" providerId="AD" clId="Web-{1BC0EAF5-C08A-1BE0-684A-A5AB0FC0B693}" dt="2023-11-23T14:53:14.299" v="225"/>
        <pc:sldMkLst>
          <pc:docMk/>
          <pc:sldMk cId="3068028913" sldId="267"/>
        </pc:sldMkLst>
      </pc:sldChg>
      <pc:sldChg chg="del ord">
        <pc:chgData name="Paula Montero" userId="S::paula.montero@pstt.org.uk::9c82981b-9b26-4f56-a06f-e948bb469f68" providerId="AD" clId="Web-{1BC0EAF5-C08A-1BE0-684A-A5AB0FC0B693}" dt="2023-11-23T10:58:12.008" v="71"/>
        <pc:sldMkLst>
          <pc:docMk/>
          <pc:sldMk cId="998216271" sldId="281"/>
        </pc:sldMkLst>
      </pc:sldChg>
      <pc:sldChg chg="addSp delSp modSp add">
        <pc:chgData name="Paula Montero" userId="S::paula.montero@pstt.org.uk::9c82981b-9b26-4f56-a06f-e948bb469f68" providerId="AD" clId="Web-{1BC0EAF5-C08A-1BE0-684A-A5AB0FC0B693}" dt="2023-11-23T14:49:41.943" v="194"/>
        <pc:sldMkLst>
          <pc:docMk/>
          <pc:sldMk cId="4189063432" sldId="281"/>
        </pc:sldMkLst>
        <pc:spChg chg="del">
          <ac:chgData name="Paula Montero" userId="S::paula.montero@pstt.org.uk::9c82981b-9b26-4f56-a06f-e948bb469f68" providerId="AD" clId="Web-{1BC0EAF5-C08A-1BE0-684A-A5AB0FC0B693}" dt="2023-11-23T14:48:20.235" v="183"/>
          <ac:spMkLst>
            <pc:docMk/>
            <pc:sldMk cId="4189063432" sldId="281"/>
            <ac:spMk id="4" creationId="{ECDF4359-B33C-5DDB-CA09-CD908F864B60}"/>
          </ac:spMkLst>
        </pc:spChg>
        <pc:spChg chg="add mod">
          <ac:chgData name="Paula Montero" userId="S::paula.montero@pstt.org.uk::9c82981b-9b26-4f56-a06f-e948bb469f68" providerId="AD" clId="Web-{1BC0EAF5-C08A-1BE0-684A-A5AB0FC0B693}" dt="2023-11-23T14:49:18.973" v="191" actId="1076"/>
          <ac:spMkLst>
            <pc:docMk/>
            <pc:sldMk cId="4189063432" sldId="281"/>
            <ac:spMk id="5" creationId="{E2191C00-1FE7-399D-AE4E-51E7E052AD57}"/>
          </ac:spMkLst>
        </pc:spChg>
        <pc:spChg chg="del">
          <ac:chgData name="Paula Montero" userId="S::paula.montero@pstt.org.uk::9c82981b-9b26-4f56-a06f-e948bb469f68" providerId="AD" clId="Web-{1BC0EAF5-C08A-1BE0-684A-A5AB0FC0B693}" dt="2023-11-23T14:48:21.782" v="184"/>
          <ac:spMkLst>
            <pc:docMk/>
            <pc:sldMk cId="4189063432" sldId="281"/>
            <ac:spMk id="6" creationId="{E323CDE7-79B8-A162-D95E-E3D3B1400461}"/>
          </ac:spMkLst>
        </pc:spChg>
        <pc:spChg chg="del">
          <ac:chgData name="Paula Montero" userId="S::paula.montero@pstt.org.uk::9c82981b-9b26-4f56-a06f-e948bb469f68" providerId="AD" clId="Web-{1BC0EAF5-C08A-1BE0-684A-A5AB0FC0B693}" dt="2023-11-23T14:48:16" v="181"/>
          <ac:spMkLst>
            <pc:docMk/>
            <pc:sldMk cId="4189063432" sldId="281"/>
            <ac:spMk id="8" creationId="{63D90B8F-FFF7-4B1C-B392-602A4739BCC4}"/>
          </ac:spMkLst>
        </pc:spChg>
        <pc:spChg chg="del">
          <ac:chgData name="Paula Montero" userId="S::paula.montero@pstt.org.uk::9c82981b-9b26-4f56-a06f-e948bb469f68" providerId="AD" clId="Web-{1BC0EAF5-C08A-1BE0-684A-A5AB0FC0B693}" dt="2023-11-23T14:48:17.610" v="182"/>
          <ac:spMkLst>
            <pc:docMk/>
            <pc:sldMk cId="4189063432" sldId="281"/>
            <ac:spMk id="10" creationId="{CCB96517-469E-4F58-9D62-E580F69CD1B1}"/>
          </ac:spMkLst>
        </pc:spChg>
        <pc:spChg chg="del">
          <ac:chgData name="Paula Montero" userId="S::paula.montero@pstt.org.uk::9c82981b-9b26-4f56-a06f-e948bb469f68" providerId="AD" clId="Web-{1BC0EAF5-C08A-1BE0-684A-A5AB0FC0B693}" dt="2023-11-23T14:48:44.049" v="188"/>
          <ac:spMkLst>
            <pc:docMk/>
            <pc:sldMk cId="4189063432" sldId="281"/>
            <ac:spMk id="11" creationId="{4B840D22-33AC-B87E-5F62-0E53CAE90BAA}"/>
          </ac:spMkLst>
        </pc:spChg>
        <pc:picChg chg="del">
          <ac:chgData name="Paula Montero" userId="S::paula.montero@pstt.org.uk::9c82981b-9b26-4f56-a06f-e948bb469f68" providerId="AD" clId="Web-{1BC0EAF5-C08A-1BE0-684A-A5AB0FC0B693}" dt="2023-11-23T14:48:22.329" v="185"/>
          <ac:picMkLst>
            <pc:docMk/>
            <pc:sldMk cId="4189063432" sldId="281"/>
            <ac:picMk id="7" creationId="{7BE328D2-FEC3-1FE7-E8EB-AEAFD9F46D1A}"/>
          </ac:picMkLst>
        </pc:picChg>
        <pc:picChg chg="add mod">
          <ac:chgData name="Paula Montero" userId="S::paula.montero@pstt.org.uk::9c82981b-9b26-4f56-a06f-e948bb469f68" providerId="AD" clId="Web-{1BC0EAF5-C08A-1BE0-684A-A5AB0FC0B693}" dt="2023-11-23T14:49:41.943" v="194"/>
          <ac:picMkLst>
            <pc:docMk/>
            <pc:sldMk cId="4189063432" sldId="281"/>
            <ac:picMk id="12" creationId="{67B47494-3D28-48CC-C6D7-A6C1B7F640B5}"/>
          </ac:picMkLst>
        </pc:picChg>
      </pc:sldChg>
      <pc:sldChg chg="addSp delSp modSp add">
        <pc:chgData name="Paula Montero" userId="S::paula.montero@pstt.org.uk::9c82981b-9b26-4f56-a06f-e948bb469f68" providerId="AD" clId="Web-{1BC0EAF5-C08A-1BE0-684A-A5AB0FC0B693}" dt="2023-11-23T14:53:36.660" v="227" actId="1076"/>
        <pc:sldMkLst>
          <pc:docMk/>
          <pc:sldMk cId="3049791214" sldId="282"/>
        </pc:sldMkLst>
        <pc:spChg chg="add mod">
          <ac:chgData name="Paula Montero" userId="S::paula.montero@pstt.org.uk::9c82981b-9b26-4f56-a06f-e948bb469f68" providerId="AD" clId="Web-{1BC0EAF5-C08A-1BE0-684A-A5AB0FC0B693}" dt="2023-11-23T14:51:41.872" v="209" actId="1076"/>
          <ac:spMkLst>
            <pc:docMk/>
            <pc:sldMk cId="3049791214" sldId="282"/>
            <ac:spMk id="7" creationId="{25A5AD98-9769-4C16-4E25-A7EB944E2F29}"/>
          </ac:spMkLst>
        </pc:spChg>
        <pc:spChg chg="add mod">
          <ac:chgData name="Paula Montero" userId="S::paula.montero@pstt.org.uk::9c82981b-9b26-4f56-a06f-e948bb469f68" providerId="AD" clId="Web-{1BC0EAF5-C08A-1BE0-684A-A5AB0FC0B693}" dt="2023-11-23T14:53:36.660" v="227" actId="1076"/>
          <ac:spMkLst>
            <pc:docMk/>
            <pc:sldMk cId="3049791214" sldId="282"/>
            <ac:spMk id="10" creationId="{9464E0F1-C980-A2B4-A8AB-32F7A9966841}"/>
          </ac:spMkLst>
        </pc:spChg>
        <pc:spChg chg="add del">
          <ac:chgData name="Paula Montero" userId="S::paula.montero@pstt.org.uk::9c82981b-9b26-4f56-a06f-e948bb469f68" providerId="AD" clId="Web-{1BC0EAF5-C08A-1BE0-684A-A5AB0FC0B693}" dt="2023-11-23T14:52:09.483" v="212"/>
          <ac:spMkLst>
            <pc:docMk/>
            <pc:sldMk cId="3049791214" sldId="282"/>
            <ac:spMk id="12" creationId="{2255D718-8EBF-2B61-C3AE-5306A54FDF60}"/>
          </ac:spMkLst>
        </pc:spChg>
        <pc:spChg chg="del">
          <ac:chgData name="Paula Montero" userId="S::paula.montero@pstt.org.uk::9c82981b-9b26-4f56-a06f-e948bb469f68" providerId="AD" clId="Web-{1BC0EAF5-C08A-1BE0-684A-A5AB0FC0B693}" dt="2023-11-23T14:50:27.289" v="199"/>
          <ac:spMkLst>
            <pc:docMk/>
            <pc:sldMk cId="3049791214" sldId="282"/>
            <ac:spMk id="13" creationId="{D436DD94-274A-4AC8-B0F6-502E6B0C4D86}"/>
          </ac:spMkLst>
        </pc:spChg>
        <pc:spChg chg="add mod">
          <ac:chgData name="Paula Montero" userId="S::paula.montero@pstt.org.uk::9c82981b-9b26-4f56-a06f-e948bb469f68" providerId="AD" clId="Web-{1BC0EAF5-C08A-1BE0-684A-A5AB0FC0B693}" dt="2023-11-23T14:52:39.860" v="222" actId="20577"/>
          <ac:spMkLst>
            <pc:docMk/>
            <pc:sldMk cId="3049791214" sldId="282"/>
            <ac:spMk id="14" creationId="{49A7B934-DD0A-1906-B8C8-536255D88CB5}"/>
          </ac:spMkLst>
        </pc:spChg>
        <pc:spChg chg="del">
          <ac:chgData name="Paula Montero" userId="S::paula.montero@pstt.org.uk::9c82981b-9b26-4f56-a06f-e948bb469f68" providerId="AD" clId="Web-{1BC0EAF5-C08A-1BE0-684A-A5AB0FC0B693}" dt="2023-11-23T14:50:24.088" v="198"/>
          <ac:spMkLst>
            <pc:docMk/>
            <pc:sldMk cId="3049791214" sldId="282"/>
            <ac:spMk id="15" creationId="{4C38132D-8C5B-4F9D-AE3B-872AEA5F5015}"/>
          </ac:spMkLst>
        </pc:spChg>
        <pc:picChg chg="add mod">
          <ac:chgData name="Paula Montero" userId="S::paula.montero@pstt.org.uk::9c82981b-9b26-4f56-a06f-e948bb469f68" providerId="AD" clId="Web-{1BC0EAF5-C08A-1BE0-684A-A5AB0FC0B693}" dt="2023-11-23T14:51:45.122" v="210" actId="1076"/>
          <ac:picMkLst>
            <pc:docMk/>
            <pc:sldMk cId="3049791214" sldId="282"/>
            <ac:picMk id="4" creationId="{70239E09-9B2A-0FAD-BD4F-8787796CC248}"/>
          </ac:picMkLst>
        </pc:picChg>
        <pc:picChg chg="del">
          <ac:chgData name="Paula Montero" userId="S::paula.montero@pstt.org.uk::9c82981b-9b26-4f56-a06f-e948bb469f68" providerId="AD" clId="Web-{1BC0EAF5-C08A-1BE0-684A-A5AB0FC0B693}" dt="2023-11-23T14:50:15.898" v="196"/>
          <ac:picMkLst>
            <pc:docMk/>
            <pc:sldMk cId="3049791214" sldId="282"/>
            <ac:picMk id="5" creationId="{26A86DD3-049E-45AE-B284-E489F7E63ADA}"/>
          </ac:picMkLst>
        </pc:picChg>
        <pc:picChg chg="del">
          <ac:chgData name="Paula Montero" userId="S::paula.montero@pstt.org.uk::9c82981b-9b26-4f56-a06f-e948bb469f68" providerId="AD" clId="Web-{1BC0EAF5-C08A-1BE0-684A-A5AB0FC0B693}" dt="2023-11-23T14:50:16.648" v="197"/>
          <ac:picMkLst>
            <pc:docMk/>
            <pc:sldMk cId="3049791214" sldId="282"/>
            <ac:picMk id="9" creationId="{A07EAA7F-B50E-488F-A3F4-FA58AD6BE518}"/>
          </ac:picMkLst>
        </pc:picChg>
      </pc:sldChg>
      <pc:sldChg chg="del ord">
        <pc:chgData name="Paula Montero" userId="S::paula.montero@pstt.org.uk::9c82981b-9b26-4f56-a06f-e948bb469f68" providerId="AD" clId="Web-{1BC0EAF5-C08A-1BE0-684A-A5AB0FC0B693}" dt="2023-11-23T11:29:57.616" v="107"/>
        <pc:sldMkLst>
          <pc:docMk/>
          <pc:sldMk cId="1171188733" sldId="285"/>
        </pc:sldMkLst>
      </pc:sldChg>
      <pc:sldChg chg="addSp delSp modSp add ord">
        <pc:chgData name="Paula Montero" userId="S::paula.montero@pstt.org.uk::9c82981b-9b26-4f56-a06f-e948bb469f68" providerId="AD" clId="Web-{1BC0EAF5-C08A-1BE0-684A-A5AB0FC0B693}" dt="2023-11-23T10:42:04.772" v="40"/>
        <pc:sldMkLst>
          <pc:docMk/>
          <pc:sldMk cId="0" sldId="294"/>
        </pc:sldMkLst>
        <pc:spChg chg="mod">
          <ac:chgData name="Paula Montero" userId="S::paula.montero@pstt.org.uk::9c82981b-9b26-4f56-a06f-e948bb469f68" providerId="AD" clId="Web-{1BC0EAF5-C08A-1BE0-684A-A5AB0FC0B693}" dt="2023-11-23T10:34:41.576" v="26" actId="20577"/>
          <ac:spMkLst>
            <pc:docMk/>
            <pc:sldMk cId="0" sldId="294"/>
            <ac:spMk id="3" creationId="{8491DC54-C34A-82C8-DA5D-1BE1733EB9D5}"/>
          </ac:spMkLst>
        </pc:spChg>
        <pc:spChg chg="mod">
          <ac:chgData name="Paula Montero" userId="S::paula.montero@pstt.org.uk::9c82981b-9b26-4f56-a06f-e948bb469f68" providerId="AD" clId="Web-{1BC0EAF5-C08A-1BE0-684A-A5AB0FC0B693}" dt="2023-11-23T10:33:50.841" v="13" actId="20577"/>
          <ac:spMkLst>
            <pc:docMk/>
            <pc:sldMk cId="0" sldId="294"/>
            <ac:spMk id="4" creationId="{0ADE3A39-321E-38FF-6156-55E293C6A586}"/>
          </ac:spMkLst>
        </pc:spChg>
        <pc:spChg chg="del">
          <ac:chgData name="Paula Montero" userId="S::paula.montero@pstt.org.uk::9c82981b-9b26-4f56-a06f-e948bb469f68" providerId="AD" clId="Web-{1BC0EAF5-C08A-1BE0-684A-A5AB0FC0B693}" dt="2023-11-23T10:33:29.372" v="7"/>
          <ac:spMkLst>
            <pc:docMk/>
            <pc:sldMk cId="0" sldId="294"/>
            <ac:spMk id="6" creationId="{9DE234BD-DFA9-D5C1-58B5-155EE48860D2}"/>
          </ac:spMkLst>
        </pc:spChg>
        <pc:spChg chg="del">
          <ac:chgData name="Paula Montero" userId="S::paula.montero@pstt.org.uk::9c82981b-9b26-4f56-a06f-e948bb469f68" providerId="AD" clId="Web-{1BC0EAF5-C08A-1BE0-684A-A5AB0FC0B693}" dt="2023-11-23T10:33:32.075" v="8"/>
          <ac:spMkLst>
            <pc:docMk/>
            <pc:sldMk cId="0" sldId="294"/>
            <ac:spMk id="8" creationId="{626FE96D-9F3A-1A6C-8F5E-25EEF4279B4C}"/>
          </ac:spMkLst>
        </pc:spChg>
        <pc:spChg chg="del">
          <ac:chgData name="Paula Montero" userId="S::paula.montero@pstt.org.uk::9c82981b-9b26-4f56-a06f-e948bb469f68" providerId="AD" clId="Web-{1BC0EAF5-C08A-1BE0-684A-A5AB0FC0B693}" dt="2023-11-23T10:33:33.950" v="9"/>
          <ac:spMkLst>
            <pc:docMk/>
            <pc:sldMk cId="0" sldId="294"/>
            <ac:spMk id="9" creationId="{A9F57584-0A6E-7C3A-47AE-DABF7FDA0DEA}"/>
          </ac:spMkLst>
        </pc:spChg>
        <pc:spChg chg="del">
          <ac:chgData name="Paula Montero" userId="S::paula.montero@pstt.org.uk::9c82981b-9b26-4f56-a06f-e948bb469f68" providerId="AD" clId="Web-{1BC0EAF5-C08A-1BE0-684A-A5AB0FC0B693}" dt="2023-11-23T10:33:35.247" v="10"/>
          <ac:spMkLst>
            <pc:docMk/>
            <pc:sldMk cId="0" sldId="294"/>
            <ac:spMk id="11" creationId="{2623FD31-2ACB-E417-D339-961A2E0BB797}"/>
          </ac:spMkLst>
        </pc:spChg>
        <pc:picChg chg="add mod">
          <ac:chgData name="Paula Montero" userId="S::paula.montero@pstt.org.uk::9c82981b-9b26-4f56-a06f-e948bb469f68" providerId="AD" clId="Web-{1BC0EAF5-C08A-1BE0-684A-A5AB0FC0B693}" dt="2023-11-23T10:35:17.280" v="34" actId="14100"/>
          <ac:picMkLst>
            <pc:docMk/>
            <pc:sldMk cId="0" sldId="294"/>
            <ac:picMk id="13" creationId="{59649141-4D67-9622-8CE4-785DA295607B}"/>
          </ac:picMkLst>
        </pc:picChg>
        <pc:picChg chg="add del mod">
          <ac:chgData name="Paula Montero" userId="S::paula.montero@pstt.org.uk::9c82981b-9b26-4f56-a06f-e948bb469f68" providerId="AD" clId="Web-{1BC0EAF5-C08A-1BE0-684A-A5AB0FC0B693}" dt="2023-11-23T10:42:04.772" v="40"/>
          <ac:picMkLst>
            <pc:docMk/>
            <pc:sldMk cId="0" sldId="294"/>
            <ac:picMk id="14" creationId="{D1836E79-21EE-A19E-87E0-3B7F81DB9ADB}"/>
          </ac:picMkLst>
        </pc:picChg>
      </pc:sldChg>
      <pc:sldChg chg="addSp delSp modSp add ord">
        <pc:chgData name="Paula Montero" userId="S::paula.montero@pstt.org.uk::9c82981b-9b26-4f56-a06f-e948bb469f68" providerId="AD" clId="Web-{1BC0EAF5-C08A-1BE0-684A-A5AB0FC0B693}" dt="2023-11-23T14:14:51.897" v="145"/>
        <pc:sldMkLst>
          <pc:docMk/>
          <pc:sldMk cId="2098176612" sldId="329"/>
        </pc:sldMkLst>
        <pc:spChg chg="mod">
          <ac:chgData name="Paula Montero" userId="S::paula.montero@pstt.org.uk::9c82981b-9b26-4f56-a06f-e948bb469f68" providerId="AD" clId="Web-{1BC0EAF5-C08A-1BE0-684A-A5AB0FC0B693}" dt="2023-11-23T10:55:16.771" v="69" actId="14100"/>
          <ac:spMkLst>
            <pc:docMk/>
            <pc:sldMk cId="2098176612" sldId="329"/>
            <ac:spMk id="2" creationId="{F0121186-1578-5053-910B-2500E791E200}"/>
          </ac:spMkLst>
        </pc:spChg>
        <pc:spChg chg="mod">
          <ac:chgData name="Paula Montero" userId="S::paula.montero@pstt.org.uk::9c82981b-9b26-4f56-a06f-e948bb469f68" providerId="AD" clId="Web-{1BC0EAF5-C08A-1BE0-684A-A5AB0FC0B693}" dt="2023-11-23T10:54:27.035" v="58" actId="20577"/>
          <ac:spMkLst>
            <pc:docMk/>
            <pc:sldMk cId="2098176612" sldId="329"/>
            <ac:spMk id="4" creationId="{89240770-77A8-09BE-FE16-549FFA4DD09F}"/>
          </ac:spMkLst>
        </pc:spChg>
        <pc:spChg chg="mod">
          <ac:chgData name="Paula Montero" userId="S::paula.montero@pstt.org.uk::9c82981b-9b26-4f56-a06f-e948bb469f68" providerId="AD" clId="Web-{1BC0EAF5-C08A-1BE0-684A-A5AB0FC0B693}" dt="2023-11-23T10:55:45.943" v="70" actId="20577"/>
          <ac:spMkLst>
            <pc:docMk/>
            <pc:sldMk cId="2098176612" sldId="329"/>
            <ac:spMk id="6" creationId="{3D5BC8AD-66C5-D7AD-0C60-8B526903F136}"/>
          </ac:spMkLst>
        </pc:spChg>
        <pc:spChg chg="del">
          <ac:chgData name="Paula Montero" userId="S::paula.montero@pstt.org.uk::9c82981b-9b26-4f56-a06f-e948bb469f68" providerId="AD" clId="Web-{1BC0EAF5-C08A-1BE0-684A-A5AB0FC0B693}" dt="2023-11-23T10:52:43.674" v="44"/>
          <ac:spMkLst>
            <pc:docMk/>
            <pc:sldMk cId="2098176612" sldId="329"/>
            <ac:spMk id="7" creationId="{B202817D-FC56-E9AF-4DB8-18592E97551A}"/>
          </ac:spMkLst>
        </pc:spChg>
        <pc:spChg chg="mod">
          <ac:chgData name="Paula Montero" userId="S::paula.montero@pstt.org.uk::9c82981b-9b26-4f56-a06f-e948bb469f68" providerId="AD" clId="Web-{1BC0EAF5-C08A-1BE0-684A-A5AB0FC0B693}" dt="2023-11-23T10:52:41.518" v="43" actId="20577"/>
          <ac:spMkLst>
            <pc:docMk/>
            <pc:sldMk cId="2098176612" sldId="329"/>
            <ac:spMk id="10" creationId="{665AC755-F6E8-0215-B380-5F6E2EA46D26}"/>
          </ac:spMkLst>
        </pc:spChg>
        <pc:spChg chg="del">
          <ac:chgData name="Paula Montero" userId="S::paula.montero@pstt.org.uk::9c82981b-9b26-4f56-a06f-e948bb469f68" providerId="AD" clId="Web-{1BC0EAF5-C08A-1BE0-684A-A5AB0FC0B693}" dt="2023-11-23T10:52:57.346" v="48"/>
          <ac:spMkLst>
            <pc:docMk/>
            <pc:sldMk cId="2098176612" sldId="329"/>
            <ac:spMk id="12" creationId="{434615CF-7238-BDCE-9DEA-E6599F4D2D87}"/>
          </ac:spMkLst>
        </pc:spChg>
        <pc:spChg chg="del">
          <ac:chgData name="Paula Montero" userId="S::paula.montero@pstt.org.uk::9c82981b-9b26-4f56-a06f-e948bb469f68" providerId="AD" clId="Web-{1BC0EAF5-C08A-1BE0-684A-A5AB0FC0B693}" dt="2023-11-23T10:52:51.940" v="46"/>
          <ac:spMkLst>
            <pc:docMk/>
            <pc:sldMk cId="2098176612" sldId="329"/>
            <ac:spMk id="15" creationId="{8563472A-CB67-0D04-20D8-CE0142F2EBD1}"/>
          </ac:spMkLst>
        </pc:spChg>
        <pc:spChg chg="del">
          <ac:chgData name="Paula Montero" userId="S::paula.montero@pstt.org.uk::9c82981b-9b26-4f56-a06f-e948bb469f68" providerId="AD" clId="Web-{1BC0EAF5-C08A-1BE0-684A-A5AB0FC0B693}" dt="2023-11-23T10:52:55.580" v="47"/>
          <ac:spMkLst>
            <pc:docMk/>
            <pc:sldMk cId="2098176612" sldId="329"/>
            <ac:spMk id="16" creationId="{30011D09-7B9D-EEBA-5BE7-87D6A6DA1BA8}"/>
          </ac:spMkLst>
        </pc:spChg>
        <pc:spChg chg="del">
          <ac:chgData name="Paula Montero" userId="S::paula.montero@pstt.org.uk::9c82981b-9b26-4f56-a06f-e948bb469f68" providerId="AD" clId="Web-{1BC0EAF5-C08A-1BE0-684A-A5AB0FC0B693}" dt="2023-11-23T10:52:58.877" v="49"/>
          <ac:spMkLst>
            <pc:docMk/>
            <pc:sldMk cId="2098176612" sldId="329"/>
            <ac:spMk id="17" creationId="{45526971-6373-612D-A4A2-8D11D6E4AB76}"/>
          </ac:spMkLst>
        </pc:spChg>
        <pc:spChg chg="del">
          <ac:chgData name="Paula Montero" userId="S::paula.montero@pstt.org.uk::9c82981b-9b26-4f56-a06f-e948bb469f68" providerId="AD" clId="Web-{1BC0EAF5-C08A-1BE0-684A-A5AB0FC0B693}" dt="2023-11-23T10:52:48.737" v="45"/>
          <ac:spMkLst>
            <pc:docMk/>
            <pc:sldMk cId="2098176612" sldId="329"/>
            <ac:spMk id="18" creationId="{1CF9757B-4DF5-3051-DD9F-531B57451A3E}"/>
          </ac:spMkLst>
        </pc:spChg>
        <pc:picChg chg="del">
          <ac:chgData name="Paula Montero" userId="S::paula.montero@pstt.org.uk::9c82981b-9b26-4f56-a06f-e948bb469f68" providerId="AD" clId="Web-{1BC0EAF5-C08A-1BE0-684A-A5AB0FC0B693}" dt="2023-11-23T10:54:38.879" v="60"/>
          <ac:picMkLst>
            <pc:docMk/>
            <pc:sldMk cId="2098176612" sldId="329"/>
            <ac:picMk id="11" creationId="{3EE082FD-D8A5-EDAF-1973-C77E08707AB6}"/>
          </ac:picMkLst>
        </pc:picChg>
        <pc:picChg chg="del">
          <ac:chgData name="Paula Montero" userId="S::paula.montero@pstt.org.uk::9c82981b-9b26-4f56-a06f-e948bb469f68" providerId="AD" clId="Web-{1BC0EAF5-C08A-1BE0-684A-A5AB0FC0B693}" dt="2023-11-23T10:54:55.895" v="65"/>
          <ac:picMkLst>
            <pc:docMk/>
            <pc:sldMk cId="2098176612" sldId="329"/>
            <ac:picMk id="13" creationId="{49FDA68B-6DD3-4484-33D9-A25E260E0505}"/>
          </ac:picMkLst>
        </pc:picChg>
        <pc:picChg chg="add mod">
          <ac:chgData name="Paula Montero" userId="S::paula.montero@pstt.org.uk::9c82981b-9b26-4f56-a06f-e948bb469f68" providerId="AD" clId="Web-{1BC0EAF5-C08A-1BE0-684A-A5AB0FC0B693}" dt="2023-11-23T10:55:02.864" v="67" actId="1076"/>
          <ac:picMkLst>
            <pc:docMk/>
            <pc:sldMk cId="2098176612" sldId="329"/>
            <ac:picMk id="20" creationId="{13937068-F3B3-D770-54CA-1554403B777B}"/>
          </ac:picMkLst>
        </pc:picChg>
        <pc:picChg chg="add mod">
          <ac:chgData name="Paula Montero" userId="S::paula.montero@pstt.org.uk::9c82981b-9b26-4f56-a06f-e948bb469f68" providerId="AD" clId="Web-{1BC0EAF5-C08A-1BE0-684A-A5AB0FC0B693}" dt="2023-11-23T10:55:04.848" v="68" actId="1076"/>
          <ac:picMkLst>
            <pc:docMk/>
            <pc:sldMk cId="2098176612" sldId="329"/>
            <ac:picMk id="22" creationId="{AE355998-C45A-30FF-132F-0F7671A72BD2}"/>
          </ac:picMkLst>
        </pc:picChg>
      </pc:sldChg>
      <pc:sldChg chg="addSp delSp modSp add">
        <pc:chgData name="Paula Montero" userId="S::paula.montero@pstt.org.uk::9c82981b-9b26-4f56-a06f-e948bb469f68" providerId="AD" clId="Web-{1BC0EAF5-C08A-1BE0-684A-A5AB0FC0B693}" dt="2023-11-23T11:29:49.616" v="106" actId="1076"/>
        <pc:sldMkLst>
          <pc:docMk/>
          <pc:sldMk cId="3540396738" sldId="330"/>
        </pc:sldMkLst>
        <pc:spChg chg="del">
          <ac:chgData name="Paula Montero" userId="S::paula.montero@pstt.org.uk::9c82981b-9b26-4f56-a06f-e948bb469f68" providerId="AD" clId="Web-{1BC0EAF5-C08A-1BE0-684A-A5AB0FC0B693}" dt="2023-11-23T11:26:50.609" v="73"/>
          <ac:spMkLst>
            <pc:docMk/>
            <pc:sldMk cId="3540396738" sldId="330"/>
            <ac:spMk id="3" creationId="{62F18495-2F63-595F-EC40-9DF1B7EA30DD}"/>
          </ac:spMkLst>
        </pc:spChg>
        <pc:spChg chg="del">
          <ac:chgData name="Paula Montero" userId="S::paula.montero@pstt.org.uk::9c82981b-9b26-4f56-a06f-e948bb469f68" providerId="AD" clId="Web-{1BC0EAF5-C08A-1BE0-684A-A5AB0FC0B693}" dt="2023-11-23T11:26:48.952" v="72"/>
          <ac:spMkLst>
            <pc:docMk/>
            <pc:sldMk cId="3540396738" sldId="330"/>
            <ac:spMk id="5" creationId="{58CD741A-149F-3571-03B6-FB5ECE979861}"/>
          </ac:spMkLst>
        </pc:spChg>
        <pc:spChg chg="mod">
          <ac:chgData name="Paula Montero" userId="S::paula.montero@pstt.org.uk::9c82981b-9b26-4f56-a06f-e948bb469f68" providerId="AD" clId="Web-{1BC0EAF5-C08A-1BE0-684A-A5AB0FC0B693}" dt="2023-11-23T11:29:06.677" v="99" actId="1076"/>
          <ac:spMkLst>
            <pc:docMk/>
            <pc:sldMk cId="3540396738" sldId="330"/>
            <ac:spMk id="7" creationId="{BEDE4313-4B3A-2951-4C5E-ADF9147075D1}"/>
          </ac:spMkLst>
        </pc:spChg>
        <pc:picChg chg="del">
          <ac:chgData name="Paula Montero" userId="S::paula.montero@pstt.org.uk::9c82981b-9b26-4f56-a06f-e948bb469f68" providerId="AD" clId="Web-{1BC0EAF5-C08A-1BE0-684A-A5AB0FC0B693}" dt="2023-11-23T11:29:26.084" v="104"/>
          <ac:picMkLst>
            <pc:docMk/>
            <pc:sldMk cId="3540396738" sldId="330"/>
            <ac:picMk id="4" creationId="{6AFEE80A-14A1-C042-066D-4C75F5F49A1E}"/>
          </ac:picMkLst>
        </pc:picChg>
        <pc:picChg chg="add mod">
          <ac:chgData name="Paula Montero" userId="S::paula.montero@pstt.org.uk::9c82981b-9b26-4f56-a06f-e948bb469f68" providerId="AD" clId="Web-{1BC0EAF5-C08A-1BE0-684A-A5AB0FC0B693}" dt="2023-11-23T11:29:49.616" v="106" actId="1076"/>
          <ac:picMkLst>
            <pc:docMk/>
            <pc:sldMk cId="3540396738" sldId="330"/>
            <ac:picMk id="8" creationId="{17ED2524-9A4C-E437-BDBA-C79209B42092}"/>
          </ac:picMkLst>
        </pc:picChg>
      </pc:sldChg>
      <pc:sldChg chg="add del">
        <pc:chgData name="Paula Montero" userId="S::paula.montero@pstt.org.uk::9c82981b-9b26-4f56-a06f-e948bb469f68" providerId="AD" clId="Web-{1BC0EAF5-C08A-1BE0-684A-A5AB0FC0B693}" dt="2023-11-23T14:52:53.798" v="223"/>
        <pc:sldMkLst>
          <pc:docMk/>
          <pc:sldMk cId="1930811009" sldId="331"/>
        </pc:sldMkLst>
      </pc:sldChg>
      <pc:sldChg chg="addSp delSp modSp add">
        <pc:chgData name="Paula Montero" userId="S::paula.montero@pstt.org.uk::9c82981b-9b26-4f56-a06f-e948bb469f68" providerId="AD" clId="Web-{1BC0EAF5-C08A-1BE0-684A-A5AB0FC0B693}" dt="2023-11-23T11:33:17.905" v="135" actId="1076"/>
        <pc:sldMkLst>
          <pc:docMk/>
          <pc:sldMk cId="2138340573" sldId="337"/>
        </pc:sldMkLst>
        <pc:spChg chg="mod">
          <ac:chgData name="Paula Montero" userId="S::paula.montero@pstt.org.uk::9c82981b-9b26-4f56-a06f-e948bb469f68" providerId="AD" clId="Web-{1BC0EAF5-C08A-1BE0-684A-A5AB0FC0B693}" dt="2023-11-23T11:33:17.905" v="135" actId="1076"/>
          <ac:spMkLst>
            <pc:docMk/>
            <pc:sldMk cId="2138340573" sldId="337"/>
            <ac:spMk id="4" creationId="{20334A4A-1302-5AA3-CDB0-CFACE9CA2589}"/>
          </ac:spMkLst>
        </pc:spChg>
        <pc:spChg chg="del">
          <ac:chgData name="Paula Montero" userId="S::paula.montero@pstt.org.uk::9c82981b-9b26-4f56-a06f-e948bb469f68" providerId="AD" clId="Web-{1BC0EAF5-C08A-1BE0-684A-A5AB0FC0B693}" dt="2023-11-23T11:30:22.898" v="112"/>
          <ac:spMkLst>
            <pc:docMk/>
            <pc:sldMk cId="2138340573" sldId="337"/>
            <ac:spMk id="11" creationId="{069364A5-DA21-5966-2642-CBA550BFC5CB}"/>
          </ac:spMkLst>
        </pc:spChg>
        <pc:spChg chg="del">
          <ac:chgData name="Paula Montero" userId="S::paula.montero@pstt.org.uk::9c82981b-9b26-4f56-a06f-e948bb469f68" providerId="AD" clId="Web-{1BC0EAF5-C08A-1BE0-684A-A5AB0FC0B693}" dt="2023-11-23T11:30:19.929" v="111"/>
          <ac:spMkLst>
            <pc:docMk/>
            <pc:sldMk cId="2138340573" sldId="337"/>
            <ac:spMk id="12" creationId="{59B3D21B-71F3-2F74-1368-0B5FA88C2D43}"/>
          </ac:spMkLst>
        </pc:spChg>
        <pc:picChg chg="add mod">
          <ac:chgData name="Paula Montero" userId="S::paula.montero@pstt.org.uk::9c82981b-9b26-4f56-a06f-e948bb469f68" providerId="AD" clId="Web-{1BC0EAF5-C08A-1BE0-684A-A5AB0FC0B693}" dt="2023-11-23T11:31:28.604" v="124"/>
          <ac:picMkLst>
            <pc:docMk/>
            <pc:sldMk cId="2138340573" sldId="337"/>
            <ac:picMk id="5" creationId="{C1DDD881-D3AD-F1EE-C66D-AE781F229466}"/>
          </ac:picMkLst>
        </pc:picChg>
        <pc:picChg chg="add mod">
          <ac:chgData name="Paula Montero" userId="S::paula.montero@pstt.org.uk::9c82981b-9b26-4f56-a06f-e948bb469f68" providerId="AD" clId="Web-{1BC0EAF5-C08A-1BE0-684A-A5AB0FC0B693}" dt="2023-11-23T11:32:30.622" v="132" actId="14100"/>
          <ac:picMkLst>
            <pc:docMk/>
            <pc:sldMk cId="2138340573" sldId="337"/>
            <ac:picMk id="7" creationId="{C5E11656-8C85-5580-5202-4F53B0C1315C}"/>
          </ac:picMkLst>
        </pc:picChg>
        <pc:picChg chg="add mod">
          <ac:chgData name="Paula Montero" userId="S::paula.montero@pstt.org.uk::9c82981b-9b26-4f56-a06f-e948bb469f68" providerId="AD" clId="Web-{1BC0EAF5-C08A-1BE0-684A-A5AB0FC0B693}" dt="2023-11-23T11:32:50.107" v="134"/>
          <ac:picMkLst>
            <pc:docMk/>
            <pc:sldMk cId="2138340573" sldId="337"/>
            <ac:picMk id="9" creationId="{7C24DD7F-DE3F-DEC7-6FEF-DC1C4D0C7591}"/>
          </ac:picMkLst>
        </pc:picChg>
        <pc:picChg chg="del">
          <ac:chgData name="Paula Montero" userId="S::paula.montero@pstt.org.uk::9c82981b-9b26-4f56-a06f-e948bb469f68" providerId="AD" clId="Web-{1BC0EAF5-C08A-1BE0-684A-A5AB0FC0B693}" dt="2023-11-23T11:30:43.868" v="117"/>
          <ac:picMkLst>
            <pc:docMk/>
            <pc:sldMk cId="2138340573" sldId="337"/>
            <ac:picMk id="10" creationId="{8A82FA38-E7C0-E415-EA3A-A6EDE09A639C}"/>
          </ac:picMkLst>
        </pc:picChg>
      </pc:sldChg>
      <pc:sldChg chg="add del">
        <pc:chgData name="Paula Montero" userId="S::paula.montero@pstt.org.uk::9c82981b-9b26-4f56-a06f-e948bb469f68" providerId="AD" clId="Web-{1BC0EAF5-C08A-1BE0-684A-A5AB0FC0B693}" dt="2023-11-23T14:52:58.032" v="224"/>
        <pc:sldMkLst>
          <pc:docMk/>
          <pc:sldMk cId="99194463" sldId="338"/>
        </pc:sldMkLst>
      </pc:sldChg>
      <pc:sldChg chg="addSp delSp modSp add">
        <pc:chgData name="Paula Montero" userId="S::paula.montero@pstt.org.uk::9c82981b-9b26-4f56-a06f-e948bb469f68" providerId="AD" clId="Web-{1BC0EAF5-C08A-1BE0-684A-A5AB0FC0B693}" dt="2023-11-23T14:41:24.570" v="179" actId="1076"/>
        <pc:sldMkLst>
          <pc:docMk/>
          <pc:sldMk cId="3735787258" sldId="339"/>
        </pc:sldMkLst>
        <pc:spChg chg="del">
          <ac:chgData name="Paula Montero" userId="S::paula.montero@pstt.org.uk::9c82981b-9b26-4f56-a06f-e948bb469f68" providerId="AD" clId="Web-{1BC0EAF5-C08A-1BE0-684A-A5AB0FC0B693}" dt="2023-11-23T14:39:14.968" v="153"/>
          <ac:spMkLst>
            <pc:docMk/>
            <pc:sldMk cId="3735787258" sldId="339"/>
            <ac:spMk id="3" creationId="{6DCE1737-4643-48C3-B4B7-3E49B0C435A6}"/>
          </ac:spMkLst>
        </pc:spChg>
        <pc:spChg chg="del">
          <ac:chgData name="Paula Montero" userId="S::paula.montero@pstt.org.uk::9c82981b-9b26-4f56-a06f-e948bb469f68" providerId="AD" clId="Web-{1BC0EAF5-C08A-1BE0-684A-A5AB0FC0B693}" dt="2023-11-23T14:39:36.876" v="160"/>
          <ac:spMkLst>
            <pc:docMk/>
            <pc:sldMk cId="3735787258" sldId="339"/>
            <ac:spMk id="4" creationId="{F8B6BC66-9478-49F9-974F-AD00338859EE}"/>
          </ac:spMkLst>
        </pc:spChg>
        <pc:spChg chg="del">
          <ac:chgData name="Paula Montero" userId="S::paula.montero@pstt.org.uk::9c82981b-9b26-4f56-a06f-e948bb469f68" providerId="AD" clId="Web-{1BC0EAF5-C08A-1BE0-684A-A5AB0FC0B693}" dt="2023-11-23T14:39:17.484" v="154"/>
          <ac:spMkLst>
            <pc:docMk/>
            <pc:sldMk cId="3735787258" sldId="339"/>
            <ac:spMk id="5" creationId="{21FD10EF-00D5-4EBC-ABCF-4C8BAD791C18}"/>
          </ac:spMkLst>
        </pc:spChg>
        <pc:spChg chg="add mod">
          <ac:chgData name="Paula Montero" userId="S::paula.montero@pstt.org.uk::9c82981b-9b26-4f56-a06f-e948bb469f68" providerId="AD" clId="Web-{1BC0EAF5-C08A-1BE0-684A-A5AB0FC0B693}" dt="2023-11-23T14:40:55.599" v="176" actId="14100"/>
          <ac:spMkLst>
            <pc:docMk/>
            <pc:sldMk cId="3735787258" sldId="339"/>
            <ac:spMk id="7" creationId="{8B5F98AF-F41D-D967-D32C-1A826F7357B1}"/>
          </ac:spMkLst>
        </pc:spChg>
        <pc:spChg chg="del">
          <ac:chgData name="Paula Montero" userId="S::paula.montero@pstt.org.uk::9c82981b-9b26-4f56-a06f-e948bb469f68" providerId="AD" clId="Web-{1BC0EAF5-C08A-1BE0-684A-A5AB0FC0B693}" dt="2023-11-23T14:39:39.735" v="161"/>
          <ac:spMkLst>
            <pc:docMk/>
            <pc:sldMk cId="3735787258" sldId="339"/>
            <ac:spMk id="9" creationId="{FCBFF97F-B78D-6276-5CFC-C33EC25917B6}"/>
          </ac:spMkLst>
        </pc:spChg>
        <pc:spChg chg="mod">
          <ac:chgData name="Paula Montero" userId="S::paula.montero@pstt.org.uk::9c82981b-9b26-4f56-a06f-e948bb469f68" providerId="AD" clId="Web-{1BC0EAF5-C08A-1BE0-684A-A5AB0FC0B693}" dt="2023-11-23T14:39:05.046" v="151" actId="20577"/>
          <ac:spMkLst>
            <pc:docMk/>
            <pc:sldMk cId="3735787258" sldId="339"/>
            <ac:spMk id="10" creationId="{D67E8820-9264-7AE4-A07E-BBFF6402F4FA}"/>
          </ac:spMkLst>
        </pc:spChg>
        <pc:spChg chg="add mod">
          <ac:chgData name="Paula Montero" userId="S::paula.montero@pstt.org.uk::9c82981b-9b26-4f56-a06f-e948bb469f68" providerId="AD" clId="Web-{1BC0EAF5-C08A-1BE0-684A-A5AB0FC0B693}" dt="2023-11-23T14:40:52.958" v="175" actId="14100"/>
          <ac:spMkLst>
            <pc:docMk/>
            <pc:sldMk cId="3735787258" sldId="339"/>
            <ac:spMk id="12" creationId="{85F2C02F-893F-D9C9-E966-C65161A43714}"/>
          </ac:spMkLst>
        </pc:spChg>
        <pc:spChg chg="del">
          <ac:chgData name="Paula Montero" userId="S::paula.montero@pstt.org.uk::9c82981b-9b26-4f56-a06f-e948bb469f68" providerId="AD" clId="Web-{1BC0EAF5-C08A-1BE0-684A-A5AB0FC0B693}" dt="2023-11-23T14:39:21.953" v="156"/>
          <ac:spMkLst>
            <pc:docMk/>
            <pc:sldMk cId="3735787258" sldId="339"/>
            <ac:spMk id="14" creationId="{5D6D7080-8705-4440-B7C7-C6F468188D59}"/>
          </ac:spMkLst>
        </pc:spChg>
        <pc:spChg chg="del">
          <ac:chgData name="Paula Montero" userId="S::paula.montero@pstt.org.uk::9c82981b-9b26-4f56-a06f-e948bb469f68" providerId="AD" clId="Web-{1BC0EAF5-C08A-1BE0-684A-A5AB0FC0B693}" dt="2023-11-23T14:39:23.937" v="157"/>
          <ac:spMkLst>
            <pc:docMk/>
            <pc:sldMk cId="3735787258" sldId="339"/>
            <ac:spMk id="15" creationId="{1F86C0FD-DEB2-4343-B0D2-1384F4AA6C97}"/>
          </ac:spMkLst>
        </pc:spChg>
        <pc:spChg chg="add mod">
          <ac:chgData name="Paula Montero" userId="S::paula.montero@pstt.org.uk::9c82981b-9b26-4f56-a06f-e948bb469f68" providerId="AD" clId="Web-{1BC0EAF5-C08A-1BE0-684A-A5AB0FC0B693}" dt="2023-11-23T14:41:24.570" v="179" actId="1076"/>
          <ac:spMkLst>
            <pc:docMk/>
            <pc:sldMk cId="3735787258" sldId="339"/>
            <ac:spMk id="16" creationId="{4C94630C-DD36-6877-AB07-8027182215DC}"/>
          </ac:spMkLst>
        </pc:spChg>
        <pc:picChg chg="del">
          <ac:chgData name="Paula Montero" userId="S::paula.montero@pstt.org.uk::9c82981b-9b26-4f56-a06f-e948bb469f68" providerId="AD" clId="Web-{1BC0EAF5-C08A-1BE0-684A-A5AB0FC0B693}" dt="2023-11-23T14:39:17.937" v="155"/>
          <ac:picMkLst>
            <pc:docMk/>
            <pc:sldMk cId="3735787258" sldId="339"/>
            <ac:picMk id="6" creationId="{571BDE4B-3CEB-4D04-A335-BA302F2B835E}"/>
          </ac:picMkLst>
        </pc:picChg>
        <pc:picChg chg="del">
          <ac:chgData name="Paula Montero" userId="S::paula.montero@pstt.org.uk::9c82981b-9b26-4f56-a06f-e948bb469f68" providerId="AD" clId="Web-{1BC0EAF5-C08A-1BE0-684A-A5AB0FC0B693}" dt="2023-11-23T14:39:13.484" v="152"/>
          <ac:picMkLst>
            <pc:docMk/>
            <pc:sldMk cId="3735787258" sldId="339"/>
            <ac:picMk id="8" creationId="{0F895CF8-DF13-4C9D-BFD8-1CB8E19F0E57}"/>
          </ac:picMkLst>
        </pc:picChg>
        <pc:picChg chg="add mod">
          <ac:chgData name="Paula Montero" userId="S::paula.montero@pstt.org.uk::9c82981b-9b26-4f56-a06f-e948bb469f68" providerId="AD" clId="Web-{1BC0EAF5-C08A-1BE0-684A-A5AB0FC0B693}" dt="2023-11-23T14:41:15.116" v="178" actId="1076"/>
          <ac:picMkLst>
            <pc:docMk/>
            <pc:sldMk cId="3735787258" sldId="339"/>
            <ac:picMk id="18" creationId="{A47BCDB1-D92C-3A64-43A6-32AE57C4EE8B}"/>
          </ac:picMkLst>
        </pc:picChg>
        <pc:picChg chg="add mod">
          <ac:chgData name="Paula Montero" userId="S::paula.montero@pstt.org.uk::9c82981b-9b26-4f56-a06f-e948bb469f68" providerId="AD" clId="Web-{1BC0EAF5-C08A-1BE0-684A-A5AB0FC0B693}" dt="2023-11-23T14:40:26.660" v="169" actId="14100"/>
          <ac:picMkLst>
            <pc:docMk/>
            <pc:sldMk cId="3735787258" sldId="339"/>
            <ac:picMk id="20" creationId="{87F886A7-AF74-1EA4-DF33-4C3113C2DAB8}"/>
          </ac:picMkLst>
        </pc:picChg>
      </pc:sldChg>
      <pc:sldChg chg="add">
        <pc:chgData name="Paula Montero" userId="S::paula.montero@pstt.org.uk::9c82981b-9b26-4f56-a06f-e948bb469f68" providerId="AD" clId="Web-{1BC0EAF5-C08A-1BE0-684A-A5AB0FC0B693}" dt="2023-11-23T16:17:04.650" v="298"/>
        <pc:sldMkLst>
          <pc:docMk/>
          <pc:sldMk cId="871637972" sldId="340"/>
        </pc:sldMkLst>
      </pc:sldChg>
      <pc:sldChg chg="addSp delSp modSp add">
        <pc:chgData name="Paula Montero" userId="S::paula.montero@pstt.org.uk::9c82981b-9b26-4f56-a06f-e948bb469f68" providerId="AD" clId="Web-{1BC0EAF5-C08A-1BE0-684A-A5AB0FC0B693}" dt="2023-11-23T16:27:28.335" v="339"/>
        <pc:sldMkLst>
          <pc:docMk/>
          <pc:sldMk cId="3110518678" sldId="341"/>
        </pc:sldMkLst>
        <pc:spChg chg="del">
          <ac:chgData name="Paula Montero" userId="S::paula.montero@pstt.org.uk::9c82981b-9b26-4f56-a06f-e948bb469f68" providerId="AD" clId="Web-{1BC0EAF5-C08A-1BE0-684A-A5AB0FC0B693}" dt="2023-11-23T16:27:27.319" v="338"/>
          <ac:spMkLst>
            <pc:docMk/>
            <pc:sldMk cId="3110518678" sldId="341"/>
            <ac:spMk id="3" creationId="{76F9AA3F-6D78-4535-82BC-EB8F59A31560}"/>
          </ac:spMkLst>
        </pc:spChg>
        <pc:spChg chg="del">
          <ac:chgData name="Paula Montero" userId="S::paula.montero@pstt.org.uk::9c82981b-9b26-4f56-a06f-e948bb469f68" providerId="AD" clId="Web-{1BC0EAF5-C08A-1BE0-684A-A5AB0FC0B693}" dt="2023-11-23T16:25:54.442" v="320"/>
          <ac:spMkLst>
            <pc:docMk/>
            <pc:sldMk cId="3110518678" sldId="341"/>
            <ac:spMk id="4" creationId="{B2591CD0-D9EC-4921-A76B-B2EB7E78F736}"/>
          </ac:spMkLst>
        </pc:spChg>
        <pc:spChg chg="del">
          <ac:chgData name="Paula Montero" userId="S::paula.montero@pstt.org.uk::9c82981b-9b26-4f56-a06f-e948bb469f68" providerId="AD" clId="Web-{1BC0EAF5-C08A-1BE0-684A-A5AB0FC0B693}" dt="2023-11-23T16:25:47.833" v="316"/>
          <ac:spMkLst>
            <pc:docMk/>
            <pc:sldMk cId="3110518678" sldId="341"/>
            <ac:spMk id="7" creationId="{7F053A09-5E16-B39C-C889-C944C4C197DE}"/>
          </ac:spMkLst>
        </pc:spChg>
        <pc:spChg chg="del">
          <ac:chgData name="Paula Montero" userId="S::paula.montero@pstt.org.uk::9c82981b-9b26-4f56-a06f-e948bb469f68" providerId="AD" clId="Web-{1BC0EAF5-C08A-1BE0-684A-A5AB0FC0B693}" dt="2023-11-23T16:25:52.083" v="319"/>
          <ac:spMkLst>
            <pc:docMk/>
            <pc:sldMk cId="3110518678" sldId="341"/>
            <ac:spMk id="8" creationId="{1430B9BF-E087-9410-7019-9FE25A43AD24}"/>
          </ac:spMkLst>
        </pc:spChg>
        <pc:spChg chg="add del mod">
          <ac:chgData name="Paula Montero" userId="S::paula.montero@pstt.org.uk::9c82981b-9b26-4f56-a06f-e948bb469f68" providerId="AD" clId="Web-{1BC0EAF5-C08A-1BE0-684A-A5AB0FC0B693}" dt="2023-11-23T16:27:10.569" v="335"/>
          <ac:spMkLst>
            <pc:docMk/>
            <pc:sldMk cId="3110518678" sldId="341"/>
            <ac:spMk id="9" creationId="{F2035072-C22D-B162-B433-BA962CF6657F}"/>
          </ac:spMkLst>
        </pc:spChg>
        <pc:spChg chg="del mod">
          <ac:chgData name="Paula Montero" userId="S::paula.montero@pstt.org.uk::9c82981b-9b26-4f56-a06f-e948bb469f68" providerId="AD" clId="Web-{1BC0EAF5-C08A-1BE0-684A-A5AB0FC0B693}" dt="2023-11-23T16:25:46.723" v="315"/>
          <ac:spMkLst>
            <pc:docMk/>
            <pc:sldMk cId="3110518678" sldId="341"/>
            <ac:spMk id="10" creationId="{E5803AFE-6EE5-8B48-7D94-8A4F7ABCF52F}"/>
          </ac:spMkLst>
        </pc:spChg>
        <pc:spChg chg="add mod">
          <ac:chgData name="Paula Montero" userId="S::paula.montero@pstt.org.uk::9c82981b-9b26-4f56-a06f-e948bb469f68" providerId="AD" clId="Web-{1BC0EAF5-C08A-1BE0-684A-A5AB0FC0B693}" dt="2023-11-23T16:27:07.819" v="334" actId="1076"/>
          <ac:spMkLst>
            <pc:docMk/>
            <pc:sldMk cId="3110518678" sldId="341"/>
            <ac:spMk id="12" creationId="{CEE50133-FA57-CC3D-5A5D-0C6F63AA270A}"/>
          </ac:spMkLst>
        </pc:spChg>
        <pc:spChg chg="add mod">
          <ac:chgData name="Paula Montero" userId="S::paula.montero@pstt.org.uk::9c82981b-9b26-4f56-a06f-e948bb469f68" providerId="AD" clId="Web-{1BC0EAF5-C08A-1BE0-684A-A5AB0FC0B693}" dt="2023-11-23T16:27:22.085" v="337" actId="1076"/>
          <ac:spMkLst>
            <pc:docMk/>
            <pc:sldMk cId="3110518678" sldId="341"/>
            <ac:spMk id="14" creationId="{3C68AE3A-C282-8357-30A7-948893C10B6B}"/>
          </ac:spMkLst>
        </pc:spChg>
        <pc:spChg chg="mod">
          <ac:chgData name="Paula Montero" userId="S::paula.montero@pstt.org.uk::9c82981b-9b26-4f56-a06f-e948bb469f68" providerId="AD" clId="Web-{1BC0EAF5-C08A-1BE0-684A-A5AB0FC0B693}" dt="2023-11-23T16:26:34.365" v="325" actId="1076"/>
          <ac:spMkLst>
            <pc:docMk/>
            <pc:sldMk cId="3110518678" sldId="341"/>
            <ac:spMk id="27" creationId="{8190B5EB-8F76-459E-81F0-BA126FE45233}"/>
          </ac:spMkLst>
        </pc:spChg>
        <pc:spChg chg="del">
          <ac:chgData name="Paula Montero" userId="S::paula.montero@pstt.org.uk::9c82981b-9b26-4f56-a06f-e948bb469f68" providerId="AD" clId="Web-{1BC0EAF5-C08A-1BE0-684A-A5AB0FC0B693}" dt="2023-11-23T16:27:28.335" v="339"/>
          <ac:spMkLst>
            <pc:docMk/>
            <pc:sldMk cId="3110518678" sldId="341"/>
            <ac:spMk id="28" creationId="{31AA7B68-9ABE-4CC8-8BCF-8B23EECAAC1A}"/>
          </ac:spMkLst>
        </pc:spChg>
        <pc:cxnChg chg="del mod">
          <ac:chgData name="Paula Montero" userId="S::paula.montero@pstt.org.uk::9c82981b-9b26-4f56-a06f-e948bb469f68" providerId="AD" clId="Web-{1BC0EAF5-C08A-1BE0-684A-A5AB0FC0B693}" dt="2023-11-23T16:25:49.036" v="317"/>
          <ac:cxnSpMkLst>
            <pc:docMk/>
            <pc:sldMk cId="3110518678" sldId="341"/>
            <ac:cxnSpMk id="11" creationId="{BD59FEAC-7C51-16DA-56EC-D327C6C19C5F}"/>
          </ac:cxnSpMkLst>
        </pc:cxnChg>
        <pc:cxnChg chg="del mod">
          <ac:chgData name="Paula Montero" userId="S::paula.montero@pstt.org.uk::9c82981b-9b26-4f56-a06f-e948bb469f68" providerId="AD" clId="Web-{1BC0EAF5-C08A-1BE0-684A-A5AB0FC0B693}" dt="2023-11-23T16:25:50.317" v="318"/>
          <ac:cxnSpMkLst>
            <pc:docMk/>
            <pc:sldMk cId="3110518678" sldId="341"/>
            <ac:cxnSpMk id="13" creationId="{573A4A4E-ABC4-0489-FB03-28284C258DB5}"/>
          </ac:cxnSpMkLst>
        </pc:cxnChg>
      </pc:sldChg>
      <pc:sldMasterChg chg="add addSldLayout">
        <pc:chgData name="Paula Montero" userId="S::paula.montero@pstt.org.uk::9c82981b-9b26-4f56-a06f-e948bb469f68" providerId="AD" clId="Web-{1BC0EAF5-C08A-1BE0-684A-A5AB0FC0B693}" dt="2023-11-23T10:33:02.012" v="3"/>
        <pc:sldMasterMkLst>
          <pc:docMk/>
          <pc:sldMasterMk cId="1262823886" sldId="2147483666"/>
        </pc:sldMasterMkLst>
        <pc:sldLayoutChg chg="add">
          <pc:chgData name="Paula Montero" userId="S::paula.montero@pstt.org.uk::9c82981b-9b26-4f56-a06f-e948bb469f68" providerId="AD" clId="Web-{1BC0EAF5-C08A-1BE0-684A-A5AB0FC0B693}" dt="2023-11-23T10:33:02.012" v="3"/>
          <pc:sldLayoutMkLst>
            <pc:docMk/>
            <pc:sldMasterMk cId="1262823886" sldId="2147483666"/>
            <pc:sldLayoutMk cId="2147980361" sldId="2147483667"/>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490374476" sldId="2147483668"/>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2968905417" sldId="2147483669"/>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668318723" sldId="2147483670"/>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661483848" sldId="2147483671"/>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099125602" sldId="2147483672"/>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3914492856" sldId="2147483673"/>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780370283" sldId="2147483674"/>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593611716" sldId="2147483675"/>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929503251" sldId="2147483676"/>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142547640" sldId="2147483677"/>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3711457631" sldId="2147483678"/>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042899331" sldId="2147483679"/>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2762196583" sldId="2147483680"/>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2251976454" sldId="2147483681"/>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3494699283" sldId="2147483682"/>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822891387" sldId="2147483683"/>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861720183" sldId="2147483684"/>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3687857794" sldId="2147483685"/>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395582693" sldId="2147483686"/>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2129093653" sldId="2147483687"/>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267759321" sldId="2147483688"/>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2871308100" sldId="2147483689"/>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444812472" sldId="2147483690"/>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212050225" sldId="2147483691"/>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4158558504" sldId="2147483692"/>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4187908762" sldId="2147483693"/>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711642637" sldId="2147483694"/>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784633547" sldId="2147483695"/>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976073001" sldId="2147483696"/>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2068770616" sldId="2147483697"/>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2027395560" sldId="2147483698"/>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493587682" sldId="2147483699"/>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332914193" sldId="2147483700"/>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123367791" sldId="2147483701"/>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2891873414" sldId="2147483702"/>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3317108480" sldId="2147483703"/>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3250726260" sldId="2147483704"/>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43747641" sldId="2147483705"/>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950771612" sldId="2147483706"/>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837256757" sldId="2147483707"/>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261946147" sldId="2147483708"/>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227914070" sldId="2147483709"/>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2571430550" sldId="2147483710"/>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3093898862" sldId="2147483711"/>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4141230687" sldId="2147483712"/>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203471427" sldId="2147483713"/>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2602680187" sldId="2147483714"/>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1043515187" sldId="2147483715"/>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3479231087" sldId="2147483716"/>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3746322051" sldId="2147483717"/>
          </pc:sldLayoutMkLst>
        </pc:sldLayoutChg>
        <pc:sldLayoutChg chg="add">
          <pc:chgData name="Paula Montero" userId="S::paula.montero@pstt.org.uk::9c82981b-9b26-4f56-a06f-e948bb469f68" providerId="AD" clId="Web-{1BC0EAF5-C08A-1BE0-684A-A5AB0FC0B693}" dt="2023-11-23T10:33:02.012" v="3"/>
          <pc:sldLayoutMkLst>
            <pc:docMk/>
            <pc:sldMasterMk cId="1262823886" sldId="2147483666"/>
            <pc:sldLayoutMk cId="3933005502" sldId="2147483718"/>
          </pc:sldLayoutMkLst>
        </pc:sldLayoutChg>
      </pc:sldMasterChg>
      <pc:sldMasterChg chg="add addSldLayout">
        <pc:chgData name="Paula Montero" userId="S::paula.montero@pstt.org.uk::9c82981b-9b26-4f56-a06f-e948bb469f68" providerId="AD" clId="Web-{1BC0EAF5-C08A-1BE0-684A-A5AB0FC0B693}" dt="2023-11-23T10:33:01.371" v="0"/>
        <pc:sldMasterMkLst>
          <pc:docMk/>
          <pc:sldMasterMk cId="2199900283" sldId="2147483719"/>
        </pc:sldMasterMkLst>
        <pc:sldLayoutChg chg="add">
          <pc:chgData name="Paula Montero" userId="S::paula.montero@pstt.org.uk::9c82981b-9b26-4f56-a06f-e948bb469f68" providerId="AD" clId="Web-{1BC0EAF5-C08A-1BE0-684A-A5AB0FC0B693}" dt="2023-11-23T10:33:01.371" v="0"/>
          <pc:sldLayoutMkLst>
            <pc:docMk/>
            <pc:sldMasterMk cId="2199900283" sldId="2147483719"/>
            <pc:sldLayoutMk cId="282375877" sldId="2147483720"/>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853252364" sldId="2147483721"/>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4128475482" sldId="2147483722"/>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8896219" sldId="2147483723"/>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3457655737" sldId="2147483724"/>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1365574711" sldId="2147483725"/>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1988391778" sldId="2147483726"/>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385491280" sldId="2147483727"/>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491773792" sldId="2147483728"/>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706386600" sldId="2147483729"/>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4110290359" sldId="2147483730"/>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00879546" sldId="2147483731"/>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139033303" sldId="2147483732"/>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135153570" sldId="2147483733"/>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611835519" sldId="2147483734"/>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94765608" sldId="2147483735"/>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957858388" sldId="2147483736"/>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609923175" sldId="2147483737"/>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307946760" sldId="2147483738"/>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648376543" sldId="2147483739"/>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1191019517" sldId="2147483740"/>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140707051" sldId="2147483741"/>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4290694638" sldId="2147483742"/>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4070033252" sldId="2147483743"/>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709546126" sldId="2147483744"/>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947206051" sldId="2147483745"/>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4006298641" sldId="2147483746"/>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473159296" sldId="2147483747"/>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302384056" sldId="2147483748"/>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012499321" sldId="2147483749"/>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1875765485" sldId="2147483750"/>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790048723" sldId="2147483751"/>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3483263082" sldId="2147483752"/>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082989062" sldId="2147483753"/>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3949775462" sldId="2147483754"/>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144617281" sldId="2147483755"/>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963135172" sldId="2147483756"/>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4232487865" sldId="2147483757"/>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896979601" sldId="2147483758"/>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80713213" sldId="2147483759"/>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3321638489" sldId="2147483760"/>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1866178709" sldId="2147483761"/>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773279487" sldId="2147483762"/>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438981551" sldId="2147483763"/>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1551345877" sldId="2147483764"/>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3477830617" sldId="2147483765"/>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251062151" sldId="2147483766"/>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3868001593" sldId="2147483767"/>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2785351601" sldId="2147483768"/>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4009291228" sldId="2147483769"/>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3576720350" sldId="2147483770"/>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4136597580" sldId="2147483771"/>
          </pc:sldLayoutMkLst>
        </pc:sldLayoutChg>
        <pc:sldLayoutChg chg="add">
          <pc:chgData name="Paula Montero" userId="S::paula.montero@pstt.org.uk::9c82981b-9b26-4f56-a06f-e948bb469f68" providerId="AD" clId="Web-{1BC0EAF5-C08A-1BE0-684A-A5AB0FC0B693}" dt="2023-11-23T10:33:01.371" v="0"/>
          <pc:sldLayoutMkLst>
            <pc:docMk/>
            <pc:sldMasterMk cId="2199900283" sldId="2147483719"/>
            <pc:sldLayoutMk cId="3917799042" sldId="21474837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07/12/2023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a:t>Resources</a:t>
            </a:r>
            <a:endParaRPr lang="en-US"/>
          </a:p>
          <a:p>
            <a:pPr>
              <a:defRPr/>
            </a:pPr>
            <a:r>
              <a:rPr lang="en-GB"/>
              <a:t>jelly babies/soft sweets cocktail sticks, modelling clay, paper, card, scissors</a:t>
            </a:r>
            <a:endParaRPr lang="en-US"/>
          </a:p>
          <a:p>
            <a:pPr>
              <a:defRPr/>
            </a:pPr>
            <a:r>
              <a:rPr lang="en-US"/>
              <a:t>Provide some mesh or sweets and cocktail sticks for children to construct their own molecular filters.</a:t>
            </a:r>
          </a:p>
          <a:p>
            <a:pPr>
              <a:defRPr/>
            </a:pPr>
            <a:r>
              <a:rPr lang="en-US" dirty="0"/>
              <a:t>Ask children to make model particles of appropriate sizes to represent the water and salt particles.</a:t>
            </a:r>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378624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Which particles move through your sieve?</a:t>
            </a:r>
            <a:endParaRPr lang="en-US"/>
          </a:p>
          <a:p>
            <a:r>
              <a:rPr lang="en-GB" b="1" dirty="0"/>
              <a:t>Which particles do not?</a:t>
            </a:r>
            <a:endParaRPr lang="en-GB" dirty="0"/>
          </a:p>
          <a:p>
            <a:r>
              <a:rPr lang="en-GB" dirty="0"/>
              <a:t>Tip: children should be able to explain that the size of the holes determines whether the mixtures are separated.</a:t>
            </a:r>
            <a:endParaRPr lang="en-US"/>
          </a:p>
          <a:p>
            <a:endParaRPr lang="en-GB" dirty="0"/>
          </a:p>
          <a:p>
            <a:r>
              <a:rPr lang="en-GB" b="1" dirty="0"/>
              <a:t>Why can’t you make a model to separate salt from saltwater?</a:t>
            </a:r>
            <a:endParaRPr lang="en-US"/>
          </a:p>
          <a:p>
            <a:r>
              <a:rPr lang="en-GB" b="1" dirty="0"/>
              <a:t>How could you separate salt from salt water?</a:t>
            </a:r>
            <a:endParaRPr lang="en-US"/>
          </a:p>
          <a:p>
            <a:r>
              <a:rPr lang="en-GB" dirty="0"/>
              <a:t>Children should be able to explain that the salt particles are so tiny that to trap them would have to make a sieve with extremely tiny holes and this isn’t possible – except at the molecular level which is what the scientists did!</a:t>
            </a:r>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20275812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ea typeface="Calibri"/>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25289588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t>*We recommend that you </a:t>
            </a:r>
            <a:r>
              <a:rPr lang="en-GB" u="sng" dirty="0"/>
              <a:t>focus on one of these enquiry skills</a:t>
            </a:r>
            <a:r>
              <a:rPr lang="en-GB" u="none" dirty="0"/>
              <a:t> </a:t>
            </a:r>
            <a:r>
              <a:rPr lang="en-GB" dirty="0"/>
              <a:t>when children carry out one of the research-related investigations.</a:t>
            </a:r>
          </a:p>
          <a:p>
            <a:pPr marL="0" indent="0">
              <a:buFont typeface="Arial" panose="020B0604020202020204" pitchFamily="34" charset="0"/>
              <a:buNone/>
            </a:pPr>
            <a:r>
              <a:rPr lang="en-GB" dirty="0"/>
              <a:t>Of course, you might like to choose a different focus:</a:t>
            </a:r>
          </a:p>
          <a:p>
            <a:pPr marL="171450" indent="-171450">
              <a:buFont typeface="Arial" panose="020B0604020202020204" pitchFamily="34" charset="0"/>
              <a:buChar char="•"/>
            </a:pPr>
            <a:r>
              <a:rPr lang="en-GB" dirty="0"/>
              <a:t>Asking questions</a:t>
            </a:r>
          </a:p>
          <a:p>
            <a:pPr marL="171450" indent="-171450">
              <a:buFont typeface="Arial" panose="020B0604020202020204" pitchFamily="34" charset="0"/>
              <a:buChar char="•"/>
            </a:pPr>
            <a:r>
              <a:rPr lang="en-GB" dirty="0"/>
              <a:t>Making predictions</a:t>
            </a:r>
          </a:p>
          <a:p>
            <a:pPr marL="171450" indent="-171450">
              <a:buFont typeface="Arial" panose="020B0604020202020204" pitchFamily="34" charset="0"/>
              <a:buChar char="•"/>
            </a:pPr>
            <a:r>
              <a:rPr lang="en-GB" dirty="0"/>
              <a:t>Observing and measuring</a:t>
            </a:r>
          </a:p>
          <a:p>
            <a:pPr marL="171450" indent="-171450">
              <a:buFont typeface="Arial" panose="020B0604020202020204" pitchFamily="34" charset="0"/>
              <a:buChar char="•"/>
            </a:pPr>
            <a:r>
              <a:rPr lang="en-GB" dirty="0"/>
              <a:t>Recording data</a:t>
            </a:r>
          </a:p>
          <a:p>
            <a:pPr marL="171450" indent="-171450">
              <a:buFont typeface="Arial" panose="020B0604020202020204" pitchFamily="34" charset="0"/>
              <a:buChar char="•"/>
            </a:pPr>
            <a:r>
              <a:rPr lang="en-GB" dirty="0"/>
              <a:t>Evaluating</a:t>
            </a:r>
          </a:p>
          <a:p>
            <a:pPr marL="0" indent="0">
              <a:buFont typeface="Arial" panose="020B0604020202020204" pitchFamily="34" charset="0"/>
              <a:buNone/>
            </a:pPr>
            <a:endParaRPr lang="en-GB"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Science Capital: Starting with the child</a:t>
            </a:r>
            <a:endParaRPr lang="en-US" dirty="0"/>
          </a:p>
          <a:p>
            <a:pPr>
              <a:defRPr/>
            </a:pPr>
            <a:r>
              <a:rPr lang="en-GB" dirty="0"/>
              <a:t>Think / pair / share</a:t>
            </a:r>
            <a:endParaRPr lang="en-US" dirty="0"/>
          </a:p>
          <a:p>
            <a:pPr>
              <a:defRPr/>
            </a:pPr>
            <a:r>
              <a:rPr lang="en-GB" dirty="0"/>
              <a:t>Encourage all children to talk about their experiences of seeing sieving.</a:t>
            </a:r>
            <a:endParaRPr lang="en-US" dirty="0"/>
          </a:p>
          <a:p>
            <a:pPr marL="0" marR="0" lvl="0" indent="0" algn="l" defTabSz="914400">
              <a:lnSpc>
                <a:spcPct val="100000"/>
              </a:lnSpc>
              <a:spcBef>
                <a:spcPts val="0"/>
              </a:spcBef>
              <a:spcAft>
                <a:spcPts val="0"/>
              </a:spcAft>
              <a:buClrTx/>
              <a:buSzTx/>
              <a:buFontTx/>
              <a:buNone/>
              <a:tabLst/>
              <a:defRPr/>
            </a:pPr>
            <a:endParaRPr lang="en-GB" dirty="0">
              <a:ea typeface="Calibri"/>
              <a:cs typeface="Calibri"/>
            </a:endParaRP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a:ea typeface="Calibri"/>
                <a:cs typeface="Calibri"/>
              </a:rPr>
              <a:t>These scientists published a paper - </a:t>
            </a:r>
            <a:r>
              <a:rPr lang="en-GB" sz="1200" b="0" i="0" u="none" strike="noStrike" baseline="0" dirty="0" err="1">
                <a:latin typeface="AdvOT5777b7ad"/>
              </a:rPr>
              <a:t>Tunable</a:t>
            </a:r>
            <a:r>
              <a:rPr lang="en-GB" sz="1200" b="0" i="0" u="none" strike="noStrike" baseline="0" dirty="0">
                <a:latin typeface="AdvOT5777b7ad"/>
              </a:rPr>
              <a:t> sieving of ions using graphene oxide membranes</a:t>
            </a:r>
          </a:p>
          <a:p>
            <a:pPr algn="l"/>
            <a:r>
              <a:rPr lang="en-GB" sz="1200" b="0" i="0" u="none" strike="noStrike" baseline="0" dirty="0">
                <a:latin typeface="AdvOT5777b7ad"/>
              </a:rPr>
              <a:t>Published in </a:t>
            </a:r>
            <a:r>
              <a:rPr lang="en-GB" sz="1800" b="0" i="0" u="none" strike="noStrike" baseline="0" dirty="0">
                <a:solidFill>
                  <a:srgbClr val="FF0000"/>
                </a:solidFill>
                <a:latin typeface="AdvOT5777b7ad"/>
              </a:rPr>
              <a:t>NATURE NANOTECHNOLOGY </a:t>
            </a:r>
            <a:r>
              <a:rPr lang="en-GB" sz="1800" b="0" i="0" u="none" strike="noStrike" baseline="0" dirty="0">
                <a:solidFill>
                  <a:srgbClr val="000000"/>
                </a:solidFill>
                <a:latin typeface="AdvOTea1a7398"/>
              </a:rPr>
              <a:t>| VOL 12 | JUNE 2017 </a:t>
            </a:r>
            <a:r>
              <a:rPr lang="en-GB" sz="1800" b="0" i="0" u="none" strike="noStrike" baseline="0" dirty="0">
                <a:solidFill>
                  <a:srgbClr val="000000"/>
                </a:solidFill>
                <a:latin typeface="AdvOTcb88df00"/>
              </a:rPr>
              <a:t>546 </a:t>
            </a:r>
            <a:r>
              <a:rPr lang="en-GB" sz="1800" b="0" i="0" u="none" strike="noStrike" baseline="0" dirty="0">
                <a:solidFill>
                  <a:srgbClr val="000000"/>
                </a:solidFill>
                <a:latin typeface="AdvOTea1a7398"/>
              </a:rPr>
              <a:t>| </a:t>
            </a:r>
            <a:r>
              <a:rPr lang="en-GB" sz="1800" b="0" i="0" u="none" strike="noStrike" baseline="0" dirty="0">
                <a:solidFill>
                  <a:srgbClr val="1F67C8"/>
                </a:solidFill>
                <a:latin typeface="AdvOTea1a7398"/>
              </a:rPr>
              <a:t>www.nature.com/naturenanotechnology</a:t>
            </a:r>
            <a:r>
              <a:rPr lang="en-GB" sz="1200" b="0" i="0" u="none" strike="noStrike" baseline="0" dirty="0">
                <a:solidFill>
                  <a:srgbClr val="1F67C8"/>
                </a:solidFill>
                <a:latin typeface="AdvOT5777b7ad"/>
              </a:rPr>
              <a:t> </a:t>
            </a:r>
            <a:endParaRPr lang="en-GB" sz="1200" b="0" i="0" u="none" strike="noStrike" baseline="0" dirty="0">
              <a:latin typeface="AdvOT5777b7ad"/>
            </a:endParaRPr>
          </a:p>
          <a:p>
            <a:endParaRPr lang="en-GB" dirty="0">
              <a:ea typeface="Calibri"/>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2047810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lvl="0" algn="l" defTabSz="914400" rtl="0" eaLnBrk="1" fontAlgn="auto" latinLnBrk="0" hangingPunct="1">
              <a:lnSpc>
                <a:spcPct val="100000"/>
              </a:lnSpc>
              <a:spcBef>
                <a:spcPts val="0"/>
              </a:spcBef>
              <a:spcAft>
                <a:spcPts val="0"/>
              </a:spcAft>
              <a:buClrTx/>
              <a:buSzTx/>
              <a:tabLst/>
              <a:defRPr/>
            </a:pPr>
            <a:endParaRPr lang="en-GB" dirty="0">
              <a:ea typeface="Calibri"/>
              <a:cs typeface="Calibri"/>
            </a:endParaRPr>
          </a:p>
          <a:p>
            <a:pPr marL="171450" indent="-171450">
              <a:buFont typeface="Arial" panose="020B0604020202020204" pitchFamily="34" charset="0"/>
              <a:buChar char="•"/>
            </a:pPr>
            <a:endParaRPr lang="en-GB" sz="1200" dirty="0"/>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10954260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25000" dirty="0"/>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pPr>
            <a:endParaRPr lang="en-GB" dirty="0">
              <a:ea typeface="Calibri"/>
              <a:cs typeface="Calibri"/>
            </a:endParaRPr>
          </a:p>
          <a:p>
            <a:pPr algn="l"/>
            <a:endParaRPr lang="en-GB" sz="1200" dirty="0"/>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27460343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Resources</a:t>
            </a:r>
            <a:endParaRPr lang="en-US" dirty="0"/>
          </a:p>
          <a:p>
            <a:r>
              <a:rPr lang="en-GB" dirty="0"/>
              <a:t>Paper/card, scissors, glue, </a:t>
            </a:r>
            <a:endParaRPr lang="en-US" dirty="0"/>
          </a:p>
          <a:p>
            <a:r>
              <a:rPr lang="en-GB" dirty="0"/>
              <a:t>Lego® (or similar construction bricks), </a:t>
            </a:r>
            <a:endParaRPr lang="en-US" dirty="0"/>
          </a:p>
          <a:p>
            <a:r>
              <a:rPr lang="en-GB" dirty="0"/>
              <a:t>small objects to be separated,</a:t>
            </a:r>
            <a:endParaRPr lang="en-US" dirty="0"/>
          </a:p>
          <a:p>
            <a:r>
              <a:rPr lang="en-GB" dirty="0"/>
              <a:t>modelling clay </a:t>
            </a:r>
            <a:endParaRPr lang="en-US" dirty="0"/>
          </a:p>
          <a:p>
            <a:r>
              <a:rPr lang="en-GB" dirty="0"/>
              <a:t>Provide a collection of objects that need to be separated, e.g. pasta and rice, or modelling clay which can be used to make particles of different sizes.</a:t>
            </a:r>
            <a:endParaRPr lang="en-US" dirty="0"/>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31100942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www.science-sparks.com/" TargetMode="External"/><Relationship Id="rId1" Type="http://schemas.openxmlformats.org/officeDocument/2006/relationships/slideMaster" Target="../slideMasters/slideMaster3.xml"/><Relationship Id="rId4" Type="http://schemas.openxmlformats.org/officeDocument/2006/relationships/hyperlink" Target="../TG_need%20formatting/pstt.org.uk/resources/curriculum-materials/Science-Fun-at-Home"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hyperlink" Target="https://www.lcfc.com/community" TargetMode="External"/><Relationship Id="rId7" Type="http://schemas.openxmlformats.org/officeDocument/2006/relationships/image" Target="../media/image45.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3.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3.xml"/><Relationship Id="rId4" Type="http://schemas.openxmlformats.org/officeDocument/2006/relationships/hyperlink" Target="../TG_need%20formatting/pstt.org.uk/resources/curriculum-materials/Whistlestop-Science-Weeks" TargetMode="Externa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5" Type="http://schemas.openxmlformats.org/officeDocument/2006/relationships/image" Target="../media/image52.png"/><Relationship Id="rId4" Type="http://schemas.openxmlformats.org/officeDocument/2006/relationships/image" Target="../media/image51.png"/></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3.xml"/><Relationship Id="rId5" Type="http://schemas.openxmlformats.org/officeDocument/2006/relationships/image" Target="../media/image55.png"/><Relationship Id="rId4" Type="http://schemas.openxmlformats.org/officeDocument/2006/relationships/image" Target="../media/image54.png"/></Relationships>
</file>

<file path=ppt/slideLayouts/_rels/slideLayout10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3.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gif"/></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3.xml"/><Relationship Id="rId5" Type="http://schemas.openxmlformats.org/officeDocument/2006/relationships/image" Target="../media/image60.jpeg"/><Relationship Id="rId4" Type="http://schemas.openxmlformats.org/officeDocument/2006/relationships/image" Target="../media/image59.jpeg"/></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3.xml"/><Relationship Id="rId5" Type="http://schemas.openxmlformats.org/officeDocument/2006/relationships/image" Target="../media/image65.jpeg"/><Relationship Id="rId4" Type="http://schemas.openxmlformats.org/officeDocument/2006/relationships/image" Target="../media/image64.jpe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73.png"/><Relationship Id="rId3" Type="http://schemas.openxmlformats.org/officeDocument/2006/relationships/image" Target="../media/image68.jpeg"/><Relationship Id="rId7" Type="http://schemas.openxmlformats.org/officeDocument/2006/relationships/image" Target="../media/image70.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3.xml"/><Relationship Id="rId6" Type="http://schemas.openxmlformats.org/officeDocument/2006/relationships/hyperlink" Target="https://pstt.org.uk/who-we-are/our-team/staff/kathy-schofield" TargetMode="External"/><Relationship Id="rId11" Type="http://schemas.openxmlformats.org/officeDocument/2006/relationships/image" Target="../media/image72.png"/><Relationship Id="rId5" Type="http://schemas.openxmlformats.org/officeDocument/2006/relationships/image" Target="../media/image69.png"/><Relationship Id="rId15" Type="http://schemas.openxmlformats.org/officeDocument/2006/relationships/image" Target="../media/image74.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71.png"/><Relationship Id="rId14" Type="http://schemas.openxmlformats.org/officeDocument/2006/relationships/hyperlink" Target="https://pstt.org.uk/who-we-are/our-team/staff/Claire-Seeley" TargetMode="Externa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hyperlink" Target="https://pstt.org.uk/what-we-do/support-ite" TargetMode="External"/><Relationship Id="rId1" Type="http://schemas.openxmlformats.org/officeDocument/2006/relationships/slideMaster" Target="../slideMasters/slideMaster3.xml"/><Relationship Id="rId5" Type="http://schemas.openxmlformats.org/officeDocument/2006/relationships/image" Target="../media/image77.png"/><Relationship Id="rId4" Type="http://schemas.openxmlformats.org/officeDocument/2006/relationships/image" Target="../media/image7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hyperlink" Target="http://www.psqm.org.uk/" TargetMode="External"/><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hyperlink" Target="https://www.sserc.org.uk/" TargetMode="External"/><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16.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20.jpeg"/><Relationship Id="rId1" Type="http://schemas.openxmlformats.org/officeDocument/2006/relationships/slideMaster" Target="../slideMasters/slideMaster2.xml"/><Relationship Id="rId6" Type="http://schemas.openxmlformats.org/officeDocument/2006/relationships/image" Target="../media/image22.png"/><Relationship Id="rId5" Type="http://schemas.openxmlformats.org/officeDocument/2006/relationships/hyperlink" Target="https://pstt.org.uk/what-we-do/why-how-magazine" TargetMode="External"/><Relationship Id="rId4" Type="http://schemas.openxmlformats.org/officeDocument/2006/relationships/image" Target="../media/image21.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31.png"/><Relationship Id="rId4" Type="http://schemas.openxmlformats.org/officeDocument/2006/relationships/image" Target="../media/image30.png"/></Relationships>
</file>

<file path=ppt/slideLayouts/_rels/slideLayout43.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34.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37.jpe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Science-Fun-at-Home" TargetMode="Externa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hyperlink" Target="https://www.lcfc.com/community" TargetMode="External"/><Relationship Id="rId7" Type="http://schemas.openxmlformats.org/officeDocument/2006/relationships/image" Target="../media/image45.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Whistlestop-Science-Weeks" TargetMode="Externa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52.png"/><Relationship Id="rId4" Type="http://schemas.openxmlformats.org/officeDocument/2006/relationships/image" Target="../media/image51.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55.png"/><Relationship Id="rId4" Type="http://schemas.openxmlformats.org/officeDocument/2006/relationships/image" Target="../media/image54.png"/></Relationships>
</file>

<file path=ppt/slideLayouts/_rels/slideLayout56.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gif"/></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60.jpeg"/><Relationship Id="rId4" Type="http://schemas.openxmlformats.org/officeDocument/2006/relationships/image" Target="../media/image59.jpe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65.jpeg"/><Relationship Id="rId4" Type="http://schemas.openxmlformats.org/officeDocument/2006/relationships/image" Target="../media/image64.jpe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73.png"/><Relationship Id="rId3" Type="http://schemas.openxmlformats.org/officeDocument/2006/relationships/image" Target="../media/image68.jpeg"/><Relationship Id="rId7" Type="http://schemas.openxmlformats.org/officeDocument/2006/relationships/image" Target="../media/image70.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72.png"/><Relationship Id="rId5" Type="http://schemas.openxmlformats.org/officeDocument/2006/relationships/image" Target="../media/image69.png"/><Relationship Id="rId15" Type="http://schemas.openxmlformats.org/officeDocument/2006/relationships/image" Target="../media/image74.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71.png"/><Relationship Id="rId14" Type="http://schemas.openxmlformats.org/officeDocument/2006/relationships/hyperlink" Target="https://pstt.org.uk/who-we-are/our-team/staff/Claire-Seeley" TargetMode="Externa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77.png"/><Relationship Id="rId4" Type="http://schemas.openxmlformats.org/officeDocument/2006/relationships/image" Target="../media/image76.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pstt.org.uk/" TargetMode="External"/><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16.png"/><Relationship Id="rId2" Type="http://schemas.openxmlformats.org/officeDocument/2006/relationships/hyperlink" Target="http://www.wowscience.co.uk/" TargetMode="External"/><Relationship Id="rId1" Type="http://schemas.openxmlformats.org/officeDocument/2006/relationships/slideMaster" Target="../slideMasters/slideMaster3.xml"/><Relationship Id="rId6" Type="http://schemas.openxmlformats.org/officeDocument/2006/relationships/hyperlink" Target="http://www.explorify.uk/" TargetMode="Externa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20.jpeg"/><Relationship Id="rId1" Type="http://schemas.openxmlformats.org/officeDocument/2006/relationships/slideMaster" Target="../slideMasters/slideMaster3.xml"/><Relationship Id="rId6" Type="http://schemas.openxmlformats.org/officeDocument/2006/relationships/image" Target="../media/image22.png"/><Relationship Id="rId5" Type="http://schemas.openxmlformats.org/officeDocument/2006/relationships/hyperlink" Target="https://pstt.org.uk/what-we-do/why-how-magazine" TargetMode="External"/><Relationship Id="rId4" Type="http://schemas.openxmlformats.org/officeDocument/2006/relationships/image" Target="../media/image21.jpe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explorify.uk/" TargetMode="External"/><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3.xml"/><Relationship Id="rId4" Type="http://schemas.openxmlformats.org/officeDocument/2006/relationships/image" Target="../media/image28.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3.xml"/><Relationship Id="rId5" Type="http://schemas.openxmlformats.org/officeDocument/2006/relationships/image" Target="../media/image31.png"/><Relationship Id="rId4" Type="http://schemas.openxmlformats.org/officeDocument/2006/relationships/image" Target="../media/image30.png"/></Relationships>
</file>

<file path=ppt/slideLayouts/_rels/slideLayout96.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3.xml"/><Relationship Id="rId4" Type="http://schemas.openxmlformats.org/officeDocument/2006/relationships/image" Target="../media/image34.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3.xml"/><Relationship Id="rId4" Type="http://schemas.openxmlformats.org/officeDocument/2006/relationships/image" Target="../media/image37.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Picture 8"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10" name="Picture 9" descr="W&amp;H_ PSTT.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23528" y="332656"/>
            <a:ext cx="2910457" cy="217132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07/12/2023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97607300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6877061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02739556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49358768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3291419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2336779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9187341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1710848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325072626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37476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5077161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725675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26194614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2791407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7143055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09389886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4123068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0347142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60268018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0435151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7" name="Picture 6" descr="W&amp;H_ PSTT.png"/>
          <p:cNvPicPr>
            <a:picLocks noChangeAspect="1"/>
          </p:cNvPicPr>
          <p:nvPr userDrawn="1"/>
        </p:nvPicPr>
        <p:blipFill>
          <a:blip r:embed="rId3" cstate="print"/>
          <a:stretch>
            <a:fillRect/>
          </a:stretch>
        </p:blipFill>
        <p:spPr>
          <a:xfrm>
            <a:off x="179512" y="5445224"/>
            <a:ext cx="1584176" cy="1181861"/>
          </a:xfrm>
          <a:prstGeom prst="rect">
            <a:avLst/>
          </a:prstGeom>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07/12/2023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47923108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07/12/2023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74632205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07/12/2023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39330055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7" name="Picture 6" descr="W&amp;H_ PSTT.png"/>
          <p:cNvPicPr>
            <a:picLocks noChangeAspect="1"/>
          </p:cNvPicPr>
          <p:nvPr userDrawn="1"/>
        </p:nvPicPr>
        <p:blipFill>
          <a:blip r:embed="rId3" cstate="print"/>
          <a:stretch>
            <a:fillRect/>
          </a:stretch>
        </p:blipFill>
        <p:spPr>
          <a:xfrm>
            <a:off x="7308304" y="5445224"/>
            <a:ext cx="1584176" cy="1181861"/>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51520" y="5529904"/>
            <a:ext cx="1986677" cy="975663"/>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948264" y="5601912"/>
            <a:ext cx="1986677" cy="975663"/>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descr="Colour Wheel.png"/>
          <p:cNvPicPr>
            <a:picLocks noChangeAspect="1"/>
          </p:cNvPicPr>
          <p:nvPr userDrawn="1"/>
        </p:nvPicPr>
        <p:blipFill>
          <a:blip r:embed="rId2" cstate="print"/>
          <a:stretch>
            <a:fillRect/>
          </a:stretch>
        </p:blipFill>
        <p:spPr>
          <a:xfrm>
            <a:off x="251520" y="260648"/>
            <a:ext cx="779549" cy="793286"/>
          </a:xfrm>
          <a:prstGeom prst="rect">
            <a:avLst/>
          </a:prstGeom>
        </p:spPr>
      </p:pic>
      <p:pic>
        <p:nvPicPr>
          <p:cNvPr id="7" name="Picture 6" descr="Colour Strip.jpg"/>
          <p:cNvPicPr>
            <a:picLocks noChangeAspect="1"/>
          </p:cNvPicPr>
          <p:nvPr userDrawn="1"/>
        </p:nvPicPr>
        <p:blipFill>
          <a:blip r:embed="rId3"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827584"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Insert slide subtitle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5971592" y="2695736"/>
            <a:ext cx="5868144" cy="476672"/>
          </a:xfrm>
          <a:prstGeom prst="rect">
            <a:avLst/>
          </a:prstGeom>
        </p:spPr>
      </p:pic>
      <p:sp>
        <p:nvSpPr>
          <p:cNvPr id="9" name="Text Placeholder 2"/>
          <p:cNvSpPr>
            <a:spLocks noGrp="1"/>
          </p:cNvSpPr>
          <p:nvPr>
            <p:ph type="body" idx="1" hasCustomPrompt="1"/>
          </p:nvPr>
        </p:nvSpPr>
        <p:spPr>
          <a:xfrm>
            <a:off x="1115616" y="620688"/>
            <a:ext cx="7772400" cy="401836"/>
          </a:xfrm>
        </p:spPr>
        <p:txBody>
          <a:bodyPr anchor="b"/>
          <a:lstStyle>
            <a:lvl1pPr marL="0" indent="0">
              <a:buNone/>
              <a:defRPr sz="2000" baseline="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Insert slide subtitle</a:t>
            </a: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19572" y="284637"/>
            <a:ext cx="1080120" cy="737887"/>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07/12/2023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82375877"/>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07/12/2023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853252364"/>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67544" y="476672"/>
            <a:ext cx="2993311" cy="1470025"/>
          </a:xfrm>
          <a:prstGeom prst="rect">
            <a:avLst/>
          </a:prstGeom>
        </p:spPr>
      </p:pic>
      <p:sp>
        <p:nvSpPr>
          <p:cNvPr id="10" name="Title 1"/>
          <p:cNvSpPr>
            <a:spLocks noGrp="1"/>
          </p:cNvSpPr>
          <p:nvPr>
            <p:ph type="ctrTitle"/>
          </p:nvPr>
        </p:nvSpPr>
        <p:spPr>
          <a:xfrm>
            <a:off x="755576" y="2564904"/>
            <a:ext cx="7772400" cy="1470025"/>
          </a:xfrm>
        </p:spPr>
        <p:txBody>
          <a:bodyPr/>
          <a:lstStyle/>
          <a:p>
            <a:r>
              <a:rPr lang="en-US"/>
              <a:t>Click to edit Master title style</a:t>
            </a:r>
            <a:endParaRPr lang="en-GB"/>
          </a:p>
        </p:txBody>
      </p:sp>
      <p:sp>
        <p:nvSpPr>
          <p:cNvPr id="11" name="Subtitle 2"/>
          <p:cNvSpPr>
            <a:spLocks noGrp="1"/>
          </p:cNvSpPr>
          <p:nvPr>
            <p:ph type="subTitle" idx="1"/>
          </p:nvPr>
        </p:nvSpPr>
        <p:spPr>
          <a:xfrm>
            <a:off x="1403648" y="4221088"/>
            <a:ext cx="6400800" cy="1296144"/>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07/12/2023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1284754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07/12/2023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88962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07/12/2023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4576557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07/12/2023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3655747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07/12/2023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9883917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07/12/2023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3854912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07/12/2023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4917737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07/12/2023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7063866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07/12/2023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102903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07/12/2023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008795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pic>
        <p:nvPicPr>
          <p:cNvPr id="7" name="Picture 6"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8" name="Picture 7" descr="W&amp;H_ PSTT.png"/>
          <p:cNvPicPr>
            <a:picLocks noChangeAspect="1"/>
          </p:cNvPicPr>
          <p:nvPr userDrawn="1"/>
        </p:nvPicPr>
        <p:blipFill>
          <a:blip r:embed="rId3" cstate="print"/>
          <a:stretch>
            <a:fillRect/>
          </a:stretch>
        </p:blipFill>
        <p:spPr>
          <a:xfrm>
            <a:off x="323528" y="332655"/>
            <a:ext cx="1584176" cy="1181861"/>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07/12/2023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390333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07/12/2023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351535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07/12/2023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6118355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07/12/2023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947656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78583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07/12/2023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992317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0794676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07/12/2023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6483765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07/12/2023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101951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07/12/2023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707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3275856" y="0"/>
            <a:ext cx="5868144" cy="476672"/>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13351" y="219014"/>
            <a:ext cx="2736304" cy="1343807"/>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07/12/2023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29069463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7003325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70954612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07/12/2023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472060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062986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07/12/2023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47315929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023840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07/12/2023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201249932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8757654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7900487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10" name="Picture 9" descr="Colour Strip.jpg"/>
          <p:cNvPicPr>
            <a:picLocks noChangeAspect="1"/>
          </p:cNvPicPr>
          <p:nvPr userDrawn="1"/>
        </p:nvPicPr>
        <p:blipFill>
          <a:blip r:embed="rId2" cstate="print"/>
          <a:stretch>
            <a:fillRect/>
          </a:stretch>
        </p:blipFill>
        <p:spPr>
          <a:xfrm>
            <a:off x="3275856" y="0"/>
            <a:ext cx="5868144" cy="476672"/>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832630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08298906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94977546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1446172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96313517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423248786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969796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8071321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2163848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866178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descr="Colour Strip.jpg"/>
          <p:cNvPicPr>
            <a:picLocks noChangeAspect="1"/>
          </p:cNvPicPr>
          <p:nvPr userDrawn="1"/>
        </p:nvPicPr>
        <p:blipFill>
          <a:blip r:embed="rId2" cstate="print"/>
          <a:stretch>
            <a:fillRect/>
          </a:stretch>
        </p:blipFill>
        <p:spPr>
          <a:xfrm>
            <a:off x="3275856" y="6381328"/>
            <a:ext cx="5868144" cy="476672"/>
          </a:xfrm>
          <a:prstGeom prst="rect">
            <a:avLst/>
          </a:prstGeom>
        </p:spPr>
      </p:pic>
      <p:pic>
        <p:nvPicPr>
          <p:cNvPr id="7" name="Picture 6" descr="W&amp;H_ PSTT.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868144" y="476672"/>
            <a:ext cx="2910457" cy="2171322"/>
          </a:xfrm>
          <a:prstGeom prst="rect">
            <a:avLst/>
          </a:prstGeom>
        </p:spPr>
      </p:pic>
      <p:pic>
        <p:nvPicPr>
          <p:cNvPr id="8" name="Picture 7"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7327948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4389815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55134587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347783061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25106215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86800159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78535160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07/12/2023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400929122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07/12/2023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57672035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07/12/2023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4136597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olour Strip.jpg"/>
          <p:cNvPicPr>
            <a:picLocks noChangeAspect="1"/>
          </p:cNvPicPr>
          <p:nvPr userDrawn="1"/>
        </p:nvPicPr>
        <p:blipFill>
          <a:blip r:embed="rId2" cstate="print"/>
          <a:stretch>
            <a:fillRect/>
          </a:stretch>
        </p:blipFill>
        <p:spPr>
          <a:xfrm>
            <a:off x="1475656" y="6381328"/>
            <a:ext cx="7668344" cy="476672"/>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64088" y="407972"/>
            <a:ext cx="3456384" cy="1697441"/>
          </a:xfrm>
          <a:prstGeom prst="rect">
            <a:avLst/>
          </a:prstGeom>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39177990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07/12/2023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47980361"/>
      </p:ext>
    </p:extLst>
  </p:cSld>
  <p:clrMapOvr>
    <a:masterClrMapping/>
  </p:clrMapOvr>
  <p:hf sldNum="0" hdr="0" ftr="0" dt="0"/>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07/12/2023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90374476"/>
      </p:ext>
    </p:extLst>
  </p:cSld>
  <p:clrMapOvr>
    <a:masterClrMapping/>
  </p:clrMapOvr>
  <p:hf sldNum="0"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07/12/2023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96890541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07/12/2023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6831872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07/12/2023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66148384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07/12/2023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09912560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07/12/2023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91449285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07/12/2023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78037028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07/12/2023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936117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9" name="Picture 8" descr="Colour Strip.jpg"/>
          <p:cNvPicPr>
            <a:picLocks noChangeAspect="1"/>
          </p:cNvPicPr>
          <p:nvPr userDrawn="1"/>
        </p:nvPicPr>
        <p:blipFill>
          <a:blip r:embed="rId2" cstate="print"/>
          <a:stretch>
            <a:fillRect/>
          </a:stretch>
        </p:blipFill>
        <p:spPr>
          <a:xfrm>
            <a:off x="2123728" y="0"/>
            <a:ext cx="7020272" cy="311823"/>
          </a:xfrm>
          <a:prstGeom prst="rect">
            <a:avLst/>
          </a:prstGeom>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07/12/2023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2950325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07/12/2023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14254764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07/12/2023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71145763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07/12/2023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04289933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07/12/2023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76219658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07/12/2023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25197645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07/12/2023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9469928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2289138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07/12/2023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72018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6878577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pic>
        <p:nvPicPr>
          <p:cNvPr id="8" name="Picture 7" descr="Colour Strip.jpg"/>
          <p:cNvPicPr>
            <a:picLocks noChangeAspect="1"/>
          </p:cNvPicPr>
          <p:nvPr userDrawn="1"/>
        </p:nvPicPr>
        <p:blipFill>
          <a:blip r:embed="rId2" cstate="print"/>
          <a:stretch>
            <a:fillRect/>
          </a:stretch>
        </p:blipFill>
        <p:spPr>
          <a:xfrm>
            <a:off x="0" y="6546177"/>
            <a:ext cx="7020272" cy="311823"/>
          </a:xfrm>
          <a:prstGeom prst="rect">
            <a:avLst/>
          </a:prstGeom>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07/12/2023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39558269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07/12/2023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2909365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07/12/2023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775932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07/12/2023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87130810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44481247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1205022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07/12/2023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415855850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8790876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07/12/2023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71164263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17846335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0.xml"/><Relationship Id="rId18" Type="http://schemas.openxmlformats.org/officeDocument/2006/relationships/slideLayout" Target="../slideLayouts/slideLayout35.xml"/><Relationship Id="rId26" Type="http://schemas.openxmlformats.org/officeDocument/2006/relationships/slideLayout" Target="../slideLayouts/slideLayout43.xml"/><Relationship Id="rId39" Type="http://schemas.openxmlformats.org/officeDocument/2006/relationships/slideLayout" Target="../slideLayouts/slideLayout56.xml"/><Relationship Id="rId21" Type="http://schemas.openxmlformats.org/officeDocument/2006/relationships/slideLayout" Target="../slideLayouts/slideLayout38.xml"/><Relationship Id="rId34" Type="http://schemas.openxmlformats.org/officeDocument/2006/relationships/slideLayout" Target="../slideLayouts/slideLayout51.xml"/><Relationship Id="rId42" Type="http://schemas.openxmlformats.org/officeDocument/2006/relationships/slideLayout" Target="../slideLayouts/slideLayout59.xml"/><Relationship Id="rId47" Type="http://schemas.openxmlformats.org/officeDocument/2006/relationships/slideLayout" Target="../slideLayouts/slideLayout64.xml"/><Relationship Id="rId50" Type="http://schemas.openxmlformats.org/officeDocument/2006/relationships/slideLayout" Target="../slideLayouts/slideLayout67.xml"/><Relationship Id="rId55" Type="http://schemas.openxmlformats.org/officeDocument/2006/relationships/image" Target="../media/image10.png"/><Relationship Id="rId7" Type="http://schemas.openxmlformats.org/officeDocument/2006/relationships/slideLayout" Target="../slideLayouts/slideLayout2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9" Type="http://schemas.openxmlformats.org/officeDocument/2006/relationships/slideLayout" Target="../slideLayouts/slideLayout46.xml"/><Relationship Id="rId11" Type="http://schemas.openxmlformats.org/officeDocument/2006/relationships/slideLayout" Target="../slideLayouts/slideLayout28.xml"/><Relationship Id="rId24" Type="http://schemas.openxmlformats.org/officeDocument/2006/relationships/slideLayout" Target="../slideLayouts/slideLayout41.xml"/><Relationship Id="rId32" Type="http://schemas.openxmlformats.org/officeDocument/2006/relationships/slideLayout" Target="../slideLayouts/slideLayout49.xml"/><Relationship Id="rId37" Type="http://schemas.openxmlformats.org/officeDocument/2006/relationships/slideLayout" Target="../slideLayouts/slideLayout54.xml"/><Relationship Id="rId40" Type="http://schemas.openxmlformats.org/officeDocument/2006/relationships/slideLayout" Target="../slideLayouts/slideLayout57.xml"/><Relationship Id="rId45" Type="http://schemas.openxmlformats.org/officeDocument/2006/relationships/slideLayout" Target="../slideLayouts/slideLayout62.xml"/><Relationship Id="rId53" Type="http://schemas.openxmlformats.org/officeDocument/2006/relationships/slideLayout" Target="../slideLayouts/slideLayout70.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31" Type="http://schemas.openxmlformats.org/officeDocument/2006/relationships/slideLayout" Target="../slideLayouts/slideLayout48.xml"/><Relationship Id="rId44" Type="http://schemas.openxmlformats.org/officeDocument/2006/relationships/slideLayout" Target="../slideLayouts/slideLayout61.xml"/><Relationship Id="rId52" Type="http://schemas.openxmlformats.org/officeDocument/2006/relationships/slideLayout" Target="../slideLayouts/slideLayout69.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slideLayout" Target="../slideLayouts/slideLayout39.xml"/><Relationship Id="rId27" Type="http://schemas.openxmlformats.org/officeDocument/2006/relationships/slideLayout" Target="../slideLayouts/slideLayout44.xml"/><Relationship Id="rId30" Type="http://schemas.openxmlformats.org/officeDocument/2006/relationships/slideLayout" Target="../slideLayouts/slideLayout47.xml"/><Relationship Id="rId35" Type="http://schemas.openxmlformats.org/officeDocument/2006/relationships/slideLayout" Target="../slideLayouts/slideLayout52.xml"/><Relationship Id="rId43" Type="http://schemas.openxmlformats.org/officeDocument/2006/relationships/slideLayout" Target="../slideLayouts/slideLayout60.xml"/><Relationship Id="rId48" Type="http://schemas.openxmlformats.org/officeDocument/2006/relationships/slideLayout" Target="../slideLayouts/slideLayout65.xml"/><Relationship Id="rId8" Type="http://schemas.openxmlformats.org/officeDocument/2006/relationships/slideLayout" Target="../slideLayouts/slideLayout25.xml"/><Relationship Id="rId51" Type="http://schemas.openxmlformats.org/officeDocument/2006/relationships/slideLayout" Target="../slideLayouts/slideLayout68.xml"/><Relationship Id="rId3" Type="http://schemas.openxmlformats.org/officeDocument/2006/relationships/slideLayout" Target="../slideLayouts/slideLayout20.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slideLayout" Target="../slideLayouts/slideLayout42.xml"/><Relationship Id="rId33" Type="http://schemas.openxmlformats.org/officeDocument/2006/relationships/slideLayout" Target="../slideLayouts/slideLayout50.xml"/><Relationship Id="rId38" Type="http://schemas.openxmlformats.org/officeDocument/2006/relationships/slideLayout" Target="../slideLayouts/slideLayout55.xml"/><Relationship Id="rId46" Type="http://schemas.openxmlformats.org/officeDocument/2006/relationships/slideLayout" Target="../slideLayouts/slideLayout63.xml"/><Relationship Id="rId20" Type="http://schemas.openxmlformats.org/officeDocument/2006/relationships/slideLayout" Target="../slideLayouts/slideLayout37.xml"/><Relationship Id="rId41" Type="http://schemas.openxmlformats.org/officeDocument/2006/relationships/slideLayout" Target="../slideLayouts/slideLayout58.xml"/><Relationship Id="rId54" Type="http://schemas.openxmlformats.org/officeDocument/2006/relationships/theme" Target="../theme/theme2.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5" Type="http://schemas.openxmlformats.org/officeDocument/2006/relationships/slideLayout" Target="../slideLayouts/slideLayout32.xml"/><Relationship Id="rId23" Type="http://schemas.openxmlformats.org/officeDocument/2006/relationships/slideLayout" Target="../slideLayouts/slideLayout40.xml"/><Relationship Id="rId28" Type="http://schemas.openxmlformats.org/officeDocument/2006/relationships/slideLayout" Target="../slideLayouts/slideLayout45.xml"/><Relationship Id="rId36" Type="http://schemas.openxmlformats.org/officeDocument/2006/relationships/slideLayout" Target="../slideLayouts/slideLayout53.xml"/><Relationship Id="rId49" Type="http://schemas.openxmlformats.org/officeDocument/2006/relationships/slideLayout" Target="../slideLayouts/slideLayout66.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3.xml"/><Relationship Id="rId18" Type="http://schemas.openxmlformats.org/officeDocument/2006/relationships/slideLayout" Target="../slideLayouts/slideLayout88.xml"/><Relationship Id="rId26" Type="http://schemas.openxmlformats.org/officeDocument/2006/relationships/slideLayout" Target="../slideLayouts/slideLayout96.xml"/><Relationship Id="rId39" Type="http://schemas.openxmlformats.org/officeDocument/2006/relationships/slideLayout" Target="../slideLayouts/slideLayout109.xml"/><Relationship Id="rId21" Type="http://schemas.openxmlformats.org/officeDocument/2006/relationships/slideLayout" Target="../slideLayouts/slideLayout91.xml"/><Relationship Id="rId34" Type="http://schemas.openxmlformats.org/officeDocument/2006/relationships/slideLayout" Target="../slideLayouts/slideLayout104.xml"/><Relationship Id="rId42" Type="http://schemas.openxmlformats.org/officeDocument/2006/relationships/slideLayout" Target="../slideLayouts/slideLayout112.xml"/><Relationship Id="rId47" Type="http://schemas.openxmlformats.org/officeDocument/2006/relationships/slideLayout" Target="../slideLayouts/slideLayout117.xml"/><Relationship Id="rId50" Type="http://schemas.openxmlformats.org/officeDocument/2006/relationships/slideLayout" Target="../slideLayouts/slideLayout120.xml"/><Relationship Id="rId55" Type="http://schemas.openxmlformats.org/officeDocument/2006/relationships/image" Target="../media/image81.png"/><Relationship Id="rId7" Type="http://schemas.openxmlformats.org/officeDocument/2006/relationships/slideLayout" Target="../slideLayouts/slideLayout77.xml"/><Relationship Id="rId2" Type="http://schemas.openxmlformats.org/officeDocument/2006/relationships/slideLayout" Target="../slideLayouts/slideLayout72.xml"/><Relationship Id="rId16" Type="http://schemas.openxmlformats.org/officeDocument/2006/relationships/slideLayout" Target="../slideLayouts/slideLayout86.xml"/><Relationship Id="rId29" Type="http://schemas.openxmlformats.org/officeDocument/2006/relationships/slideLayout" Target="../slideLayouts/slideLayout99.xml"/><Relationship Id="rId11" Type="http://schemas.openxmlformats.org/officeDocument/2006/relationships/slideLayout" Target="../slideLayouts/slideLayout81.xml"/><Relationship Id="rId24" Type="http://schemas.openxmlformats.org/officeDocument/2006/relationships/slideLayout" Target="../slideLayouts/slideLayout94.xml"/><Relationship Id="rId32" Type="http://schemas.openxmlformats.org/officeDocument/2006/relationships/slideLayout" Target="../slideLayouts/slideLayout102.xml"/><Relationship Id="rId37" Type="http://schemas.openxmlformats.org/officeDocument/2006/relationships/slideLayout" Target="../slideLayouts/slideLayout107.xml"/><Relationship Id="rId40" Type="http://schemas.openxmlformats.org/officeDocument/2006/relationships/slideLayout" Target="../slideLayouts/slideLayout110.xml"/><Relationship Id="rId45" Type="http://schemas.openxmlformats.org/officeDocument/2006/relationships/slideLayout" Target="../slideLayouts/slideLayout115.xml"/><Relationship Id="rId53" Type="http://schemas.openxmlformats.org/officeDocument/2006/relationships/theme" Target="../theme/theme3.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19" Type="http://schemas.openxmlformats.org/officeDocument/2006/relationships/slideLayout" Target="../slideLayouts/slideLayout89.xml"/><Relationship Id="rId31" Type="http://schemas.openxmlformats.org/officeDocument/2006/relationships/slideLayout" Target="../slideLayouts/slideLayout101.xml"/><Relationship Id="rId44" Type="http://schemas.openxmlformats.org/officeDocument/2006/relationships/slideLayout" Target="../slideLayouts/slideLayout114.xml"/><Relationship Id="rId52" Type="http://schemas.openxmlformats.org/officeDocument/2006/relationships/slideLayout" Target="../slideLayouts/slideLayout122.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 Id="rId22" Type="http://schemas.openxmlformats.org/officeDocument/2006/relationships/slideLayout" Target="../slideLayouts/slideLayout92.xml"/><Relationship Id="rId27" Type="http://schemas.openxmlformats.org/officeDocument/2006/relationships/slideLayout" Target="../slideLayouts/slideLayout97.xml"/><Relationship Id="rId30" Type="http://schemas.openxmlformats.org/officeDocument/2006/relationships/slideLayout" Target="../slideLayouts/slideLayout100.xml"/><Relationship Id="rId35" Type="http://schemas.openxmlformats.org/officeDocument/2006/relationships/slideLayout" Target="../slideLayouts/slideLayout105.xml"/><Relationship Id="rId43" Type="http://schemas.openxmlformats.org/officeDocument/2006/relationships/slideLayout" Target="../slideLayouts/slideLayout113.xml"/><Relationship Id="rId48" Type="http://schemas.openxmlformats.org/officeDocument/2006/relationships/slideLayout" Target="../slideLayouts/slideLayout118.xml"/><Relationship Id="rId8" Type="http://schemas.openxmlformats.org/officeDocument/2006/relationships/slideLayout" Target="../slideLayouts/slideLayout78.xml"/><Relationship Id="rId51" Type="http://schemas.openxmlformats.org/officeDocument/2006/relationships/slideLayout" Target="../slideLayouts/slideLayout121.xml"/><Relationship Id="rId3" Type="http://schemas.openxmlformats.org/officeDocument/2006/relationships/slideLayout" Target="../slideLayouts/slideLayout73.xml"/><Relationship Id="rId12" Type="http://schemas.openxmlformats.org/officeDocument/2006/relationships/slideLayout" Target="../slideLayouts/slideLayout82.xml"/><Relationship Id="rId17" Type="http://schemas.openxmlformats.org/officeDocument/2006/relationships/slideLayout" Target="../slideLayouts/slideLayout87.xml"/><Relationship Id="rId25" Type="http://schemas.openxmlformats.org/officeDocument/2006/relationships/slideLayout" Target="../slideLayouts/slideLayout95.xml"/><Relationship Id="rId33" Type="http://schemas.openxmlformats.org/officeDocument/2006/relationships/slideLayout" Target="../slideLayouts/slideLayout103.xml"/><Relationship Id="rId38" Type="http://schemas.openxmlformats.org/officeDocument/2006/relationships/slideLayout" Target="../slideLayouts/slideLayout108.xml"/><Relationship Id="rId46" Type="http://schemas.openxmlformats.org/officeDocument/2006/relationships/slideLayout" Target="../slideLayouts/slideLayout116.xml"/><Relationship Id="rId20" Type="http://schemas.openxmlformats.org/officeDocument/2006/relationships/slideLayout" Target="../slideLayouts/slideLayout90.xml"/><Relationship Id="rId41" Type="http://schemas.openxmlformats.org/officeDocument/2006/relationships/slideLayout" Target="../slideLayouts/slideLayout111.xml"/><Relationship Id="rId54" Type="http://schemas.openxmlformats.org/officeDocument/2006/relationships/image" Target="../media/image10.png"/><Relationship Id="rId1" Type="http://schemas.openxmlformats.org/officeDocument/2006/relationships/slideLayout" Target="../slideLayouts/slideLayout71.xml"/><Relationship Id="rId6" Type="http://schemas.openxmlformats.org/officeDocument/2006/relationships/slideLayout" Target="../slideLayouts/slideLayout76.xml"/><Relationship Id="rId15" Type="http://schemas.openxmlformats.org/officeDocument/2006/relationships/slideLayout" Target="../slideLayouts/slideLayout85.xml"/><Relationship Id="rId23" Type="http://schemas.openxmlformats.org/officeDocument/2006/relationships/slideLayout" Target="../slideLayouts/slideLayout93.xml"/><Relationship Id="rId28" Type="http://schemas.openxmlformats.org/officeDocument/2006/relationships/slideLayout" Target="../slideLayouts/slideLayout98.xml"/><Relationship Id="rId36" Type="http://schemas.openxmlformats.org/officeDocument/2006/relationships/slideLayout" Target="../slideLayouts/slideLayout106.xml"/><Relationship Id="rId49" Type="http://schemas.openxmlformats.org/officeDocument/2006/relationships/slideLayout" Target="../slideLayouts/slideLayout1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FCBF36-EF5A-4749-AAA0-29A8BE84FFD0}" type="datetimeFigureOut">
              <a:rPr lang="en-GB" smtClean="0"/>
              <a:pPr/>
              <a:t>07/12/2023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36BD09-2225-4D3F-80F2-64A4E7095FDD}"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07/12/2023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199900283"/>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07/12/2023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2628238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xml"/><Relationship Id="rId1" Type="http://schemas.openxmlformats.org/officeDocument/2006/relationships/slideLayout" Target="../slideLayouts/slideLayout71.xml"/><Relationship Id="rId4" Type="http://schemas.openxmlformats.org/officeDocument/2006/relationships/image" Target="../media/image83.jpeg"/></Relationships>
</file>

<file path=ppt/slides/_rels/slide10.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notesSlide" Target="../notesSlides/notesSlide10.xml"/><Relationship Id="rId7" Type="http://schemas.openxmlformats.org/officeDocument/2006/relationships/image" Target="../media/image98.png"/><Relationship Id="rId2" Type="http://schemas.openxmlformats.org/officeDocument/2006/relationships/slideLayout" Target="../slideLayouts/slideLayout24.xml"/><Relationship Id="rId1" Type="http://schemas.openxmlformats.org/officeDocument/2006/relationships/themeOverride" Target="../theme/themeOverride2.xml"/><Relationship Id="rId6" Type="http://schemas.openxmlformats.org/officeDocument/2006/relationships/image" Target="../media/image97.png"/><Relationship Id="rId5" Type="http://schemas.openxmlformats.org/officeDocument/2006/relationships/image" Target="../media/image101.jpeg"/><Relationship Id="rId4" Type="http://schemas.openxmlformats.org/officeDocument/2006/relationships/image" Target="../media/image100.jpeg"/></Relationships>
</file>

<file path=ppt/slides/_rels/slide11.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1.xml"/><Relationship Id="rId1" Type="http://schemas.openxmlformats.org/officeDocument/2006/relationships/slideLayout" Target="../slideLayouts/slideLayout24.xml"/><Relationship Id="rId4" Type="http://schemas.openxmlformats.org/officeDocument/2006/relationships/image" Target="../media/image103.png"/></Relationships>
</file>

<file path=ppt/slides/_rels/slide12.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2.xml"/><Relationship Id="rId1" Type="http://schemas.openxmlformats.org/officeDocument/2006/relationships/slideLayout" Target="../slideLayouts/slideLayout24.xml"/><Relationship Id="rId4" Type="http://schemas.openxmlformats.org/officeDocument/2006/relationships/image" Target="../media/image105.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4.xml"/><Relationship Id="rId1" Type="http://schemas.openxmlformats.org/officeDocument/2006/relationships/slideLayout" Target="../slideLayouts/slideLayout25.xml"/><Relationship Id="rId4" Type="http://schemas.openxmlformats.org/officeDocument/2006/relationships/hyperlink" Target="https://forms.gle/J9gp5EQU8HRebaFa7"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09.png"/><Relationship Id="rId2" Type="http://schemas.openxmlformats.org/officeDocument/2006/relationships/notesSlide" Target="../notesSlides/notesSlide15.xml"/><Relationship Id="rId1" Type="http://schemas.openxmlformats.org/officeDocument/2006/relationships/slideLayout" Target="../slideLayouts/slideLayout25.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106.png"/></Relationships>
</file>

<file path=ppt/slides/_rels/slide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media/image85.png"/></Relationships>
</file>

<file path=ppt/slides/_rels/slide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4.xml"/><Relationship Id="rId1" Type="http://schemas.openxmlformats.org/officeDocument/2006/relationships/slideLayout" Target="../slideLayouts/slideLayout24.xml"/><Relationship Id="rId5" Type="http://schemas.openxmlformats.org/officeDocument/2006/relationships/image" Target="../media/image89.jpeg"/><Relationship Id="rId4" Type="http://schemas.openxmlformats.org/officeDocument/2006/relationships/image" Target="../media/image88.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6.xml"/><Relationship Id="rId1" Type="http://schemas.openxmlformats.org/officeDocument/2006/relationships/slideLayout" Target="../slideLayouts/slideLayout24.xml"/><Relationship Id="rId4" Type="http://schemas.openxmlformats.org/officeDocument/2006/relationships/image" Target="../media/image91.jpeg"/></Relationships>
</file>

<file path=ppt/slides/_rels/slide7.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notesSlide" Target="../notesSlides/notesSlide9.xml"/><Relationship Id="rId7" Type="http://schemas.openxmlformats.org/officeDocument/2006/relationships/image" Target="../media/image97.png"/><Relationship Id="rId2" Type="http://schemas.openxmlformats.org/officeDocument/2006/relationships/slideLayout" Target="../slideLayouts/slideLayout24.xml"/><Relationship Id="rId1" Type="http://schemas.openxmlformats.org/officeDocument/2006/relationships/themeOverride" Target="../theme/themeOverride1.xml"/><Relationship Id="rId6" Type="http://schemas.openxmlformats.org/officeDocument/2006/relationships/image" Target="../media/image96.png"/><Relationship Id="rId5" Type="http://schemas.openxmlformats.org/officeDocument/2006/relationships/image" Target="../media/image95.jpg"/><Relationship Id="rId4" Type="http://schemas.openxmlformats.org/officeDocument/2006/relationships/image" Target="../media/image94.jpg"/><Relationship Id="rId9" Type="http://schemas.openxmlformats.org/officeDocument/2006/relationships/image" Target="../media/image9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77141" y="4432810"/>
            <a:ext cx="7789715" cy="725503"/>
          </a:xfrm>
        </p:spPr>
        <p:txBody>
          <a:bodyPr>
            <a:noAutofit/>
          </a:bodyPr>
          <a:lstStyle/>
          <a:p>
            <a:r>
              <a:rPr lang="en-GB" sz="4000" dirty="0">
                <a:latin typeface="+mn-lt"/>
                <a:cs typeface="Calibri"/>
              </a:rPr>
              <a:t>How to clean water using a sieve!</a:t>
            </a:r>
            <a:endParaRPr lang="en-US" dirty="0"/>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08502" y="5547972"/>
            <a:ext cx="5687163" cy="9233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E10098"/>
                </a:solidFill>
                <a:effectLst/>
                <a:uLnTx/>
                <a:uFillTx/>
                <a:latin typeface="Calibri" panose="020F0502020204030204"/>
                <a:ea typeface="+mn-ea"/>
                <a:cs typeface="Plus Jakarta Sans Medium" pitchFamily="2" charset="0"/>
              </a:rPr>
              <a:t>Teacher Guide</a:t>
            </a:r>
          </a:p>
          <a:p>
            <a:pPr>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Curriculum links: </a:t>
            </a:r>
            <a:r>
              <a:rPr lang="en-GB" dirty="0">
                <a:solidFill>
                  <a:srgbClr val="00205B"/>
                </a:solidFill>
                <a:latin typeface="Calibri" panose="020F0502020204030204"/>
                <a:cs typeface="Plus Jakarta Sans Medium" pitchFamily="2" charset="0"/>
              </a:rPr>
              <a:t>Separating mixtures </a:t>
            </a:r>
            <a:r>
              <a:rPr lang="en-GB" dirty="0">
                <a:solidFill>
                  <a:srgbClr val="00205B"/>
                </a:solidFill>
                <a:latin typeface="Calibri" panose="020F0502020204030204"/>
                <a:cs typeface="Calibri"/>
              </a:rPr>
              <a:t>&amp; dissolving</a:t>
            </a:r>
            <a:endParaRPr lang="en-GB" dirty="0">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Suitable: </a:t>
            </a:r>
            <a:r>
              <a:rPr lang="en-GB" dirty="0">
                <a:solidFill>
                  <a:srgbClr val="00205B"/>
                </a:solidFill>
                <a:latin typeface="Calibri" panose="020F0502020204030204"/>
                <a:cs typeface="Plus Jakarta Sans Medium" pitchFamily="2" charset="0"/>
              </a:rPr>
              <a:t>7-11</a:t>
            </a:r>
            <a:r>
              <a:rPr kumimoji="0" lang="en-GB" b="0" i="0" u="none" strike="noStrike" kern="1200" cap="none" spc="0" normalizeH="0" baseline="0" noProof="0" dirty="0">
                <a:ln>
                  <a:noFill/>
                </a:ln>
                <a:solidFill>
                  <a:srgbClr val="00205B"/>
                </a:solidFill>
                <a:effectLst/>
                <a:uLnTx/>
                <a:uFillTx/>
                <a:latin typeface="Calibri" panose="020F0502020204030204"/>
                <a:ea typeface="+mn-ea"/>
                <a:cs typeface="Plus Jakarta Sans Medium" pitchFamily="2" charset="0"/>
              </a:rPr>
              <a:t> years</a:t>
            </a:r>
            <a:endParaRPr lang="en-GB" b="0" i="0" u="none" strike="noStrike" kern="1200" cap="none" spc="0" normalizeH="0" baseline="0" noProof="0" dirty="0">
              <a:ln>
                <a:noFill/>
              </a:ln>
              <a:solidFill>
                <a:srgbClr val="00205B"/>
              </a:solidFill>
              <a:effectLst/>
              <a:uLnTx/>
              <a:uFillTx/>
              <a:latin typeface="Calibri" panose="020F0502020204030204"/>
              <a:cs typeface="Plus Jakarta Sans Medium" pitchFamily="2" charset="0"/>
            </a:endParaRPr>
          </a:p>
        </p:txBody>
      </p:sp>
      <p:sp>
        <p:nvSpPr>
          <p:cNvPr id="2" name="TextBox 1">
            <a:extLst>
              <a:ext uri="{FF2B5EF4-FFF2-40B4-BE49-F238E27FC236}">
                <a16:creationId xmlns:a16="http://schemas.microsoft.com/office/drawing/2014/main" id="{954CDC04-2CC7-1960-8537-FF8CD31087A0}"/>
              </a:ext>
            </a:extLst>
          </p:cNvPr>
          <p:cNvSpPr txBox="1"/>
          <p:nvPr/>
        </p:nvSpPr>
        <p:spPr>
          <a:xfrm>
            <a:off x="667587" y="2275589"/>
            <a:ext cx="611065"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white"/>
                </a:solidFill>
                <a:effectLst/>
                <a:uLnTx/>
                <a:uFillTx/>
                <a:latin typeface="Calibri" panose="020F0502020204030204"/>
                <a:ea typeface="+mn-ea"/>
                <a:cs typeface="+mn-cs"/>
              </a:rPr>
              <a:t>© NASA</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31998" y="2576849"/>
            <a:ext cx="2880000" cy="1668632"/>
          </a:xfrm>
          <a:prstGeom prst="rect">
            <a:avLst/>
          </a:prstGeom>
        </p:spPr>
      </p:pic>
      <p:pic>
        <p:nvPicPr>
          <p:cNvPr id="6" name="Picture 5" descr="A graphene atomic structure&#10;&#10;Description automatically generated">
            <a:extLst>
              <a:ext uri="{FF2B5EF4-FFF2-40B4-BE49-F238E27FC236}">
                <a16:creationId xmlns:a16="http://schemas.microsoft.com/office/drawing/2014/main" id="{1EBABDDA-1F91-D525-2247-69C6EF47FB68}"/>
              </a:ext>
            </a:extLst>
          </p:cNvPr>
          <p:cNvPicPr>
            <a:picLocks noChangeAspect="1"/>
          </p:cNvPicPr>
          <p:nvPr/>
        </p:nvPicPr>
        <p:blipFill rotWithShape="1">
          <a:blip r:embed="rId4"/>
          <a:srcRect l="53" t="16341" r="-53" b="50559"/>
          <a:stretch/>
        </p:blipFill>
        <p:spPr>
          <a:xfrm>
            <a:off x="773094" y="346976"/>
            <a:ext cx="7602588" cy="2016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cs typeface="Calibri"/>
              </a:rPr>
              <a:t>Your turn to explain</a:t>
            </a:r>
            <a:endParaRPr lang="en-US" dirty="0"/>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644412" y="1614678"/>
            <a:ext cx="8248068" cy="646331"/>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b="1" dirty="0"/>
              <a:t>Can you make a model to explain how researchers are cleaning water?</a:t>
            </a:r>
            <a:endParaRPr lang="en-US" dirty="0"/>
          </a:p>
        </p:txBody>
      </p:sp>
      <p:pic>
        <p:nvPicPr>
          <p:cNvPr id="11" name="Picture 10" descr="A picture containing floor, wood, wooden, accessory&#10;&#10;Description automatically generated">
            <a:extLst>
              <a:ext uri="{FF2B5EF4-FFF2-40B4-BE49-F238E27FC236}">
                <a16:creationId xmlns:a16="http://schemas.microsoft.com/office/drawing/2014/main" id="{61655F4C-6F7A-B012-ABFF-B757C9CFDE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10778" y="2932880"/>
            <a:ext cx="3062913" cy="2297185"/>
          </a:xfrm>
          <a:prstGeom prst="rect">
            <a:avLst/>
          </a:prstGeom>
          <a:ln w="38100">
            <a:solidFill>
              <a:srgbClr val="3EB1C8"/>
            </a:solidFill>
          </a:ln>
        </p:spPr>
      </p:pic>
      <p:pic>
        <p:nvPicPr>
          <p:cNvPr id="16" name="Picture 15" descr="A picture containing floor, indoor, table, computer&#10;&#10;Description automatically generated">
            <a:extLst>
              <a:ext uri="{FF2B5EF4-FFF2-40B4-BE49-F238E27FC236}">
                <a16:creationId xmlns:a16="http://schemas.microsoft.com/office/drawing/2014/main" id="{82EF7B9D-C865-0F7D-D90B-8E877590F908}"/>
              </a:ext>
            </a:extLst>
          </p:cNvPr>
          <p:cNvPicPr>
            <a:picLocks noChangeAspect="1"/>
          </p:cNvPicPr>
          <p:nvPr/>
        </p:nvPicPr>
        <p:blipFill rotWithShape="1">
          <a:blip r:embed="rId5">
            <a:extLst>
              <a:ext uri="{28A0092B-C50C-407E-A947-70E740481C1C}">
                <a14:useLocalDpi xmlns:a14="http://schemas.microsoft.com/office/drawing/2010/main" val="0"/>
              </a:ext>
            </a:extLst>
          </a:blip>
          <a:srcRect l="21370" t="8135" r="19851" b="4830"/>
          <a:stretch/>
        </p:blipFill>
        <p:spPr>
          <a:xfrm>
            <a:off x="5315288" y="2617920"/>
            <a:ext cx="2521725" cy="2800444"/>
          </a:xfrm>
          <a:prstGeom prst="rect">
            <a:avLst/>
          </a:prstGeom>
          <a:ln w="38100">
            <a:solidFill>
              <a:srgbClr val="3EB1C8"/>
            </a:solidFill>
          </a:ln>
        </p:spPr>
      </p:pic>
      <p:sp>
        <p:nvSpPr>
          <p:cNvPr id="22" name="Rectangle 21">
            <a:extLst>
              <a:ext uri="{FF2B5EF4-FFF2-40B4-BE49-F238E27FC236}">
                <a16:creationId xmlns:a16="http://schemas.microsoft.com/office/drawing/2014/main" id="{1BF33693-5C17-F546-59A2-5C0BC5A00C2A}"/>
              </a:ext>
            </a:extLst>
          </p:cNvPr>
          <p:cNvSpPr/>
          <p:nvPr/>
        </p:nvSpPr>
        <p:spPr>
          <a:xfrm>
            <a:off x="720000" y="5900160"/>
            <a:ext cx="8094924" cy="369332"/>
          </a:xfrm>
          <a:prstGeom prst="rect">
            <a:avLst/>
          </a:prstGeom>
        </p:spPr>
        <p:txBody>
          <a:bodyPr wrap="square">
            <a:spAutoFit/>
          </a:bodyPr>
          <a:lstStyle/>
          <a:p>
            <a:r>
              <a:rPr lang="en-US" b="1" dirty="0"/>
              <a:t>Tip: </a:t>
            </a:r>
            <a:r>
              <a:rPr lang="en-US" dirty="0"/>
              <a:t>Water particles can pass through the molecular sieve. What size will they be?</a:t>
            </a:r>
            <a:endParaRPr lang="en-GB" i="1" dirty="0"/>
          </a:p>
        </p:txBody>
      </p:sp>
      <p:pic>
        <p:nvPicPr>
          <p:cNvPr id="23" name="Picture 22" descr="A green and white circle with a black background&#10;&#10;Description automatically generated">
            <a:extLst>
              <a:ext uri="{FF2B5EF4-FFF2-40B4-BE49-F238E27FC236}">
                <a16:creationId xmlns:a16="http://schemas.microsoft.com/office/drawing/2014/main" id="{D9E67F7E-0460-6C2A-78A4-CA9BF23B640B}"/>
              </a:ext>
            </a:extLst>
          </p:cNvPr>
          <p:cNvPicPr>
            <a:picLocks noChangeAspect="1"/>
          </p:cNvPicPr>
          <p:nvPr/>
        </p:nvPicPr>
        <p:blipFill>
          <a:blip r:embed="rId6"/>
          <a:stretch>
            <a:fillRect/>
          </a:stretch>
        </p:blipFill>
        <p:spPr>
          <a:xfrm>
            <a:off x="7984800" y="162000"/>
            <a:ext cx="891364" cy="900224"/>
          </a:xfrm>
          <a:prstGeom prst="rect">
            <a:avLst/>
          </a:prstGeom>
        </p:spPr>
      </p:pic>
      <p:pic>
        <p:nvPicPr>
          <p:cNvPr id="24" name="Picture 23" descr="A blue magnifying glass on a white circle&#10;&#10;Description automatically generated">
            <a:extLst>
              <a:ext uri="{FF2B5EF4-FFF2-40B4-BE49-F238E27FC236}">
                <a16:creationId xmlns:a16="http://schemas.microsoft.com/office/drawing/2014/main" id="{0F4A4556-0203-2BEE-D76F-8A02CD1765C6}"/>
              </a:ext>
            </a:extLst>
          </p:cNvPr>
          <p:cNvPicPr>
            <a:picLocks noChangeAspect="1"/>
          </p:cNvPicPr>
          <p:nvPr/>
        </p:nvPicPr>
        <p:blipFill>
          <a:blip r:embed="rId7"/>
          <a:stretch>
            <a:fillRect/>
          </a:stretch>
        </p:blipFill>
        <p:spPr>
          <a:xfrm>
            <a:off x="7054726" y="162001"/>
            <a:ext cx="891363" cy="900223"/>
          </a:xfrm>
          <a:prstGeom prst="rect">
            <a:avLst/>
          </a:prstGeom>
        </p:spPr>
      </p:pic>
      <p:pic>
        <p:nvPicPr>
          <p:cNvPr id="25" name="Picture 24" descr="A blue circle with white graphic in it&#10;&#10;Description automatically generated">
            <a:extLst>
              <a:ext uri="{FF2B5EF4-FFF2-40B4-BE49-F238E27FC236}">
                <a16:creationId xmlns:a16="http://schemas.microsoft.com/office/drawing/2014/main" id="{363A2289-8BA3-0653-FA50-D894EA76768B}"/>
              </a:ext>
            </a:extLst>
          </p:cNvPr>
          <p:cNvPicPr>
            <a:picLocks noChangeAspect="1"/>
          </p:cNvPicPr>
          <p:nvPr/>
        </p:nvPicPr>
        <p:blipFill>
          <a:blip r:embed="rId8"/>
          <a:stretch>
            <a:fillRect/>
          </a:stretch>
        </p:blipFill>
        <p:spPr>
          <a:xfrm>
            <a:off x="6124650" y="162000"/>
            <a:ext cx="891365" cy="900226"/>
          </a:xfrm>
          <a:prstGeom prst="rect">
            <a:avLst/>
          </a:prstGeom>
        </p:spPr>
      </p:pic>
    </p:spTree>
    <p:extLst>
      <p:ext uri="{BB962C8B-B14F-4D97-AF65-F5344CB8AC3E}">
        <p14:creationId xmlns:p14="http://schemas.microsoft.com/office/powerpoint/2010/main" val="2457490618"/>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F3F6E7-F220-3310-1424-54566C07D84A}"/>
              </a:ext>
            </a:extLst>
          </p:cNvPr>
          <p:cNvSpPr>
            <a:spLocks noGrp="1"/>
          </p:cNvSpPr>
          <p:nvPr>
            <p:ph type="title"/>
          </p:nvPr>
        </p:nvSpPr>
        <p:spPr/>
        <p:txBody>
          <a:bodyPr>
            <a:normAutofit/>
          </a:bodyPr>
          <a:lstStyle/>
          <a:p>
            <a:r>
              <a:rPr lang="en-GB" dirty="0">
                <a:latin typeface="+mn-lt"/>
              </a:rPr>
              <a:t>What did you find out?</a:t>
            </a:r>
          </a:p>
        </p:txBody>
      </p:sp>
      <p:pic>
        <p:nvPicPr>
          <p:cNvPr id="5" name="Picture 4" descr="A hand holding a blue object&#10;&#10;Description automatically generated">
            <a:extLst>
              <a:ext uri="{FF2B5EF4-FFF2-40B4-BE49-F238E27FC236}">
                <a16:creationId xmlns:a16="http://schemas.microsoft.com/office/drawing/2014/main" id="{C0B0DCAD-15BF-285A-1300-36D519B88B33}"/>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915066" y="1646579"/>
            <a:ext cx="2942926" cy="2267474"/>
          </a:xfrm>
          <a:prstGeom prst="rect">
            <a:avLst/>
          </a:prstGeom>
          <a:ln w="38100">
            <a:solidFill>
              <a:srgbClr val="3EB1C8"/>
            </a:solidFill>
          </a:ln>
        </p:spPr>
      </p:pic>
      <p:pic>
        <p:nvPicPr>
          <p:cNvPr id="7" name="Picture 6" descr="A person holding a broom&#10;&#10;Description automatically generated">
            <a:extLst>
              <a:ext uri="{FF2B5EF4-FFF2-40B4-BE49-F238E27FC236}">
                <a16:creationId xmlns:a16="http://schemas.microsoft.com/office/drawing/2014/main" id="{2B743E51-3E64-93DD-897B-864421E96563}"/>
              </a:ext>
            </a:extLst>
          </p:cNvPr>
          <p:cNvPicPr>
            <a:picLocks noChangeAspect="1"/>
          </p:cNvPicPr>
          <p:nvPr/>
        </p:nvPicPr>
        <p:blipFill>
          <a:blip r:embed="rId4"/>
          <a:stretch>
            <a:fillRect/>
          </a:stretch>
        </p:blipFill>
        <p:spPr>
          <a:xfrm>
            <a:off x="915066" y="4234989"/>
            <a:ext cx="2951915" cy="1959943"/>
          </a:xfrm>
          <a:prstGeom prst="rect">
            <a:avLst/>
          </a:prstGeom>
          <a:ln w="38100">
            <a:solidFill>
              <a:srgbClr val="3EB1C8"/>
            </a:solidFill>
          </a:ln>
        </p:spPr>
      </p:pic>
      <p:sp>
        <p:nvSpPr>
          <p:cNvPr id="9" name="Rectangle: Rounded Corners 8">
            <a:extLst>
              <a:ext uri="{FF2B5EF4-FFF2-40B4-BE49-F238E27FC236}">
                <a16:creationId xmlns:a16="http://schemas.microsoft.com/office/drawing/2014/main" id="{6B23FDA9-773A-4F81-7696-D9AB4257A2AB}"/>
              </a:ext>
            </a:extLst>
          </p:cNvPr>
          <p:cNvSpPr/>
          <p:nvPr/>
        </p:nvSpPr>
        <p:spPr>
          <a:xfrm>
            <a:off x="4572000" y="1646579"/>
            <a:ext cx="3658814" cy="226747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Which particles move through your sieve?</a:t>
            </a:r>
          </a:p>
          <a:p>
            <a:pPr algn="ctr"/>
            <a:endParaRPr lang="en-GB" dirty="0"/>
          </a:p>
          <a:p>
            <a:pPr algn="ctr"/>
            <a:r>
              <a:rPr lang="en-GB" dirty="0"/>
              <a:t>Which particles do not?</a:t>
            </a:r>
          </a:p>
        </p:txBody>
      </p:sp>
      <p:sp>
        <p:nvSpPr>
          <p:cNvPr id="11" name="Rectangle: Rounded Corners 10">
            <a:extLst>
              <a:ext uri="{FF2B5EF4-FFF2-40B4-BE49-F238E27FC236}">
                <a16:creationId xmlns:a16="http://schemas.microsoft.com/office/drawing/2014/main" id="{6577DE98-3F04-8662-C246-9684DABD9857}"/>
              </a:ext>
            </a:extLst>
          </p:cNvPr>
          <p:cNvSpPr/>
          <p:nvPr/>
        </p:nvSpPr>
        <p:spPr>
          <a:xfrm>
            <a:off x="4568019" y="4234988"/>
            <a:ext cx="3645074" cy="195994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Why can’t you make a model to separate salt from saltwater?</a:t>
            </a:r>
          </a:p>
          <a:p>
            <a:pPr algn="ctr"/>
            <a:endParaRPr lang="en-GB" dirty="0"/>
          </a:p>
          <a:p>
            <a:pPr algn="ctr"/>
            <a:r>
              <a:rPr lang="en-GB" dirty="0"/>
              <a:t>How could you separate salt from salt water?</a:t>
            </a:r>
          </a:p>
        </p:txBody>
      </p:sp>
    </p:spTree>
    <p:extLst>
      <p:ext uri="{BB962C8B-B14F-4D97-AF65-F5344CB8AC3E}">
        <p14:creationId xmlns:p14="http://schemas.microsoft.com/office/powerpoint/2010/main" val="8716379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C91CBBA-D013-2C90-B72E-967856AE759E}"/>
              </a:ext>
            </a:extLst>
          </p:cNvPr>
          <p:cNvSpPr>
            <a:spLocks noGrp="1"/>
          </p:cNvSpPr>
          <p:nvPr>
            <p:ph type="title"/>
          </p:nvPr>
        </p:nvSpPr>
        <p:spPr/>
        <p:txBody>
          <a:bodyPr>
            <a:normAutofit/>
          </a:bodyPr>
          <a:lstStyle/>
          <a:p>
            <a:r>
              <a:rPr lang="en-GB" dirty="0">
                <a:latin typeface="+mn-lt"/>
              </a:rPr>
              <a:t>Questions for further learning</a:t>
            </a:r>
          </a:p>
        </p:txBody>
      </p:sp>
      <p:sp>
        <p:nvSpPr>
          <p:cNvPr id="12" name="Rectangle 11">
            <a:extLst>
              <a:ext uri="{FF2B5EF4-FFF2-40B4-BE49-F238E27FC236}">
                <a16:creationId xmlns:a16="http://schemas.microsoft.com/office/drawing/2014/main" id="{477EC9B1-3678-EB60-73AA-4DA77CC95F58}"/>
              </a:ext>
            </a:extLst>
          </p:cNvPr>
          <p:cNvSpPr/>
          <p:nvPr/>
        </p:nvSpPr>
        <p:spPr>
          <a:xfrm>
            <a:off x="627769" y="1571278"/>
            <a:ext cx="5764400" cy="1200329"/>
          </a:xfrm>
          <a:prstGeom prst="rect">
            <a:avLst/>
          </a:prstGeom>
        </p:spPr>
        <p:txBody>
          <a:bodyPr wrap="square">
            <a:spAutoFit/>
          </a:bodyPr>
          <a:lstStyle/>
          <a:p>
            <a:r>
              <a:rPr lang="en-US" b="1" dirty="0"/>
              <a:t>Why is drinking saltwater bad for humans?</a:t>
            </a:r>
          </a:p>
          <a:p>
            <a:r>
              <a:rPr lang="en-US" dirty="0"/>
              <a:t>Children could watch a film clip showing the effect of a salt solution on living cells or could they research the function of kidneys.</a:t>
            </a:r>
          </a:p>
        </p:txBody>
      </p:sp>
      <p:sp>
        <p:nvSpPr>
          <p:cNvPr id="14" name="Rectangle 13">
            <a:extLst>
              <a:ext uri="{FF2B5EF4-FFF2-40B4-BE49-F238E27FC236}">
                <a16:creationId xmlns:a16="http://schemas.microsoft.com/office/drawing/2014/main" id="{C2F03224-EAB8-3B8E-37C0-AFF726804A60}"/>
              </a:ext>
            </a:extLst>
          </p:cNvPr>
          <p:cNvSpPr/>
          <p:nvPr/>
        </p:nvSpPr>
        <p:spPr>
          <a:xfrm>
            <a:off x="627769" y="2988947"/>
            <a:ext cx="5911512" cy="1200329"/>
          </a:xfrm>
          <a:prstGeom prst="rect">
            <a:avLst/>
          </a:prstGeom>
        </p:spPr>
        <p:txBody>
          <a:bodyPr wrap="square">
            <a:spAutoFit/>
          </a:bodyPr>
          <a:lstStyle/>
          <a:p>
            <a:r>
              <a:rPr lang="en-US" b="1" dirty="0"/>
              <a:t>How do some animals manage to live in salty water?</a:t>
            </a:r>
          </a:p>
          <a:p>
            <a:r>
              <a:rPr lang="en-US" dirty="0"/>
              <a:t>Children could research which animals are able to drink saltwater because their kidneys and even their gills are specially adapted to excrete lots of salt.</a:t>
            </a:r>
          </a:p>
        </p:txBody>
      </p:sp>
      <p:sp>
        <p:nvSpPr>
          <p:cNvPr id="16" name="TextBox 15">
            <a:extLst>
              <a:ext uri="{FF2B5EF4-FFF2-40B4-BE49-F238E27FC236}">
                <a16:creationId xmlns:a16="http://schemas.microsoft.com/office/drawing/2014/main" id="{5C9D46EB-045A-C750-6D21-3B7219AF08EA}"/>
              </a:ext>
            </a:extLst>
          </p:cNvPr>
          <p:cNvSpPr txBox="1"/>
          <p:nvPr/>
        </p:nvSpPr>
        <p:spPr>
          <a:xfrm>
            <a:off x="627769" y="4406979"/>
            <a:ext cx="5270161" cy="646331"/>
          </a:xfrm>
          <a:prstGeom prst="rect">
            <a:avLst/>
          </a:prstGeom>
          <a:noFill/>
        </p:spPr>
        <p:txBody>
          <a:bodyPr wrap="none" rtlCol="0">
            <a:spAutoFit/>
          </a:bodyPr>
          <a:lstStyle/>
          <a:p>
            <a:r>
              <a:rPr lang="en-GB" b="1" dirty="0"/>
              <a:t>How do humans harvest salt from saltwater?</a:t>
            </a:r>
          </a:p>
          <a:p>
            <a:r>
              <a:rPr lang="en-GB" dirty="0"/>
              <a:t>Children could research how this happens and where?</a:t>
            </a:r>
          </a:p>
        </p:txBody>
      </p:sp>
      <p:sp>
        <p:nvSpPr>
          <p:cNvPr id="18" name="TextBox 17">
            <a:extLst>
              <a:ext uri="{FF2B5EF4-FFF2-40B4-BE49-F238E27FC236}">
                <a16:creationId xmlns:a16="http://schemas.microsoft.com/office/drawing/2014/main" id="{AC7B67E5-D614-41D0-CF0F-7BA462E9FCF1}"/>
              </a:ext>
            </a:extLst>
          </p:cNvPr>
          <p:cNvSpPr txBox="1"/>
          <p:nvPr/>
        </p:nvSpPr>
        <p:spPr>
          <a:xfrm>
            <a:off x="627769" y="5217849"/>
            <a:ext cx="5599295" cy="1200329"/>
          </a:xfrm>
          <a:prstGeom prst="rect">
            <a:avLst/>
          </a:prstGeom>
          <a:noFill/>
        </p:spPr>
        <p:txBody>
          <a:bodyPr wrap="square" rtlCol="0">
            <a:spAutoFit/>
          </a:bodyPr>
          <a:lstStyle/>
          <a:p>
            <a:r>
              <a:rPr lang="en-GB" b="1" dirty="0"/>
              <a:t>Why do some people have no clean water?</a:t>
            </a:r>
          </a:p>
          <a:p>
            <a:r>
              <a:rPr lang="en-GB" dirty="0"/>
              <a:t>Resources to support teaching science with a global perspective are available from </a:t>
            </a:r>
            <a:r>
              <a:rPr lang="en-GB" b="1" dirty="0"/>
              <a:t>Practical Action </a:t>
            </a:r>
            <a:r>
              <a:rPr lang="en-GB" dirty="0"/>
              <a:t>and </a:t>
            </a:r>
            <a:r>
              <a:rPr lang="en-GB" b="1" dirty="0"/>
              <a:t>Oxfam Education</a:t>
            </a:r>
            <a:r>
              <a:rPr lang="en-GB" dirty="0"/>
              <a:t> websites.</a:t>
            </a:r>
          </a:p>
        </p:txBody>
      </p:sp>
      <p:pic>
        <p:nvPicPr>
          <p:cNvPr id="20" name="Picture 19" descr="A fish swimming under water&#10;&#10;Description automatically generated">
            <a:extLst>
              <a:ext uri="{FF2B5EF4-FFF2-40B4-BE49-F238E27FC236}">
                <a16:creationId xmlns:a16="http://schemas.microsoft.com/office/drawing/2014/main" id="{48FF8CA9-E946-7C78-75B9-6ACE0A460BA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15962" y="1812766"/>
            <a:ext cx="2252416" cy="1478031"/>
          </a:xfrm>
          <a:prstGeom prst="rect">
            <a:avLst/>
          </a:prstGeom>
          <a:ln w="28575">
            <a:solidFill>
              <a:srgbClr val="3EB1C8"/>
            </a:solidFill>
          </a:ln>
        </p:spPr>
      </p:pic>
      <p:pic>
        <p:nvPicPr>
          <p:cNvPr id="22" name="Picture 21" descr="A person standing next to a body of water&#10;&#10;Description automatically generated">
            <a:extLst>
              <a:ext uri="{FF2B5EF4-FFF2-40B4-BE49-F238E27FC236}">
                <a16:creationId xmlns:a16="http://schemas.microsoft.com/office/drawing/2014/main" id="{46F566A4-E750-E1A5-3313-02F1EBDC7B5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16216" y="3538969"/>
            <a:ext cx="2251516" cy="1495273"/>
          </a:xfrm>
          <a:prstGeom prst="rect">
            <a:avLst/>
          </a:prstGeom>
          <a:ln w="28575">
            <a:solidFill>
              <a:srgbClr val="3EB1C8"/>
            </a:solidFill>
          </a:ln>
        </p:spPr>
      </p:pic>
    </p:spTree>
    <p:extLst>
      <p:ext uri="{BB962C8B-B14F-4D97-AF65-F5344CB8AC3E}">
        <p14:creationId xmlns:p14="http://schemas.microsoft.com/office/powerpoint/2010/main" val="20465335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628646" y="1432993"/>
            <a:ext cx="4087369" cy="518306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Writing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a:buFont typeface="Arial"/>
              <a:buChar char="•"/>
            </a:pPr>
            <a:r>
              <a:rPr lang="en-GB" dirty="0">
                <a:solidFill>
                  <a:prstClr val="white"/>
                </a:solidFill>
                <a:cs typeface="Calibri" panose="020F0502020204030204"/>
              </a:rPr>
              <a:t>Persuasive writing - Write a letter to a funding organisation asking for money to develop molecular sieves</a:t>
            </a:r>
            <a:br>
              <a:rPr lang="en-GB" dirty="0">
                <a:solidFill>
                  <a:prstClr val="white"/>
                </a:solidFill>
                <a:cs typeface="Calibri" panose="020F0502020204030204"/>
              </a:rPr>
            </a:br>
            <a:endParaRPr lang="en-GB" dirty="0">
              <a:solidFill>
                <a:prstClr val="white"/>
              </a:solidFill>
              <a:cs typeface="Calibri" panose="020F0502020204030204"/>
            </a:endParaRPr>
          </a:p>
          <a:p>
            <a:pPr marL="285750" indent="-285750">
              <a:buFont typeface="Arial"/>
              <a:buChar char="•"/>
            </a:pPr>
            <a:r>
              <a:rPr lang="en-GB" dirty="0">
                <a:solidFill>
                  <a:prstClr val="white"/>
                </a:solidFill>
                <a:cs typeface="Calibri" panose="020F0502020204030204"/>
              </a:rPr>
              <a:t>Instructions - How to separate a mixture of …</a:t>
            </a:r>
            <a:br>
              <a:rPr lang="en-GB" dirty="0">
                <a:solidFill>
                  <a:prstClr val="white"/>
                </a:solidFill>
                <a:cs typeface="Calibri" panose="020F0502020204030204"/>
              </a:rPr>
            </a:br>
            <a:endParaRPr lang="en-GB" dirty="0">
              <a:solidFill>
                <a:prstClr val="white"/>
              </a:solidFill>
              <a:cs typeface="Calibri" panose="020F0502020204030204"/>
            </a:endParaRPr>
          </a:p>
          <a:p>
            <a:pPr marL="285750" indent="-285750">
              <a:buFont typeface="Arial"/>
              <a:buChar char="•"/>
              <a:defRPr/>
            </a:pPr>
            <a:r>
              <a:rPr lang="en-GB" dirty="0">
                <a:solidFill>
                  <a:prstClr val="white"/>
                </a:solidFill>
                <a:cs typeface="Calibri" panose="020F0502020204030204"/>
              </a:rPr>
              <a:t>Non-chronological report - Write an explanation of the model molecular sieve</a:t>
            </a:r>
            <a:br>
              <a:rPr lang="en-GB" dirty="0">
                <a:solidFill>
                  <a:prstClr val="white"/>
                </a:solidFill>
                <a:cs typeface="Calibri" panose="020F0502020204030204"/>
              </a:rPr>
            </a:br>
            <a:endParaRPr lang="en-GB" sz="1800" b="0" i="0" u="none" strike="noStrike" kern="1200" cap="none" spc="0" normalizeH="0" baseline="0" noProof="0" dirty="0">
              <a:ln>
                <a:noFill/>
              </a:ln>
              <a:solidFill>
                <a:prstClr val="white"/>
              </a:solidFill>
              <a:effectLst/>
              <a:uLnTx/>
              <a:uFillTx/>
              <a:cs typeface="Calibri"/>
            </a:endParaRPr>
          </a:p>
          <a:p>
            <a:pPr marL="285750" indent="-285750">
              <a:buFont typeface="Arial"/>
              <a:buChar char="•"/>
              <a:defRPr/>
            </a:pPr>
            <a:r>
              <a:rPr lang="en-GB" dirty="0">
                <a:solidFill>
                  <a:prstClr val="white"/>
                </a:solidFill>
                <a:cs typeface="Calibri" panose="020F0502020204030204"/>
              </a:rPr>
              <a:t>Newspaper report - Describe what life is like for families who do not have access to clean water</a:t>
            </a:r>
          </a:p>
          <a:p>
            <a:pPr>
              <a:defRPr/>
            </a:pPr>
            <a:endParaRPr lang="en-GB" dirty="0">
              <a:solidFill>
                <a:prstClr val="white"/>
              </a:solidFill>
              <a:latin typeface="Calibri" panose="020F0502020204030204"/>
              <a:cs typeface="Calibri" panose="020F0502020204030204"/>
            </a:endParaRP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4948040" y="1432993"/>
            <a:ext cx="3960000" cy="272871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lang="en-GB" b="1" dirty="0">
                <a:solidFill>
                  <a:prstClr val="white"/>
                </a:solidFill>
                <a:latin typeface="Calibri" panose="020F0502020204030204"/>
              </a:rPr>
              <a:t>Maths</a:t>
            </a:r>
            <a:br>
              <a:rPr lang="en-GB" b="1" dirty="0">
                <a:solidFill>
                  <a:prstClr val="white"/>
                </a:solidFill>
                <a:latin typeface="Calibri" panose="020F0502020204030204"/>
              </a:rPr>
            </a:br>
            <a:endParaRPr lang="en-GB" sz="1800" b="0" i="0" u="none" strike="noStrike" dirty="0">
              <a:solidFill>
                <a:schemeClr val="bg1"/>
              </a:solidFill>
              <a:effectLst/>
              <a:latin typeface="Calibri"/>
              <a:cs typeface="Calibri"/>
            </a:endParaRPr>
          </a:p>
          <a:p>
            <a:pPr marL="285750" indent="-285750">
              <a:buFont typeface="Arial" panose="020B0604020202020204" pitchFamily="34" charset="0"/>
              <a:buChar char="•"/>
              <a:defRPr/>
            </a:pPr>
            <a:r>
              <a:rPr lang="en-GB" dirty="0">
                <a:solidFill>
                  <a:schemeClr val="bg1"/>
                </a:solidFill>
                <a:latin typeface="Calibri" panose="020F0502020204030204"/>
                <a:cs typeface="Calibri"/>
              </a:rPr>
              <a:t>Relative sizes of solids - Separating mixtures</a:t>
            </a:r>
            <a:br>
              <a:rPr lang="en-GB" dirty="0">
                <a:solidFill>
                  <a:schemeClr val="bg1"/>
                </a:solidFill>
                <a:latin typeface="Calibri" panose="020F0502020204030204"/>
                <a:cs typeface="Calibri"/>
              </a:rPr>
            </a:br>
            <a:endParaRPr lang="en-GB" dirty="0">
              <a:solidFill>
                <a:schemeClr val="bg1"/>
              </a:solidFill>
              <a:latin typeface="Calibri" panose="020F0502020204030204"/>
              <a:cs typeface="Calibri"/>
            </a:endParaRPr>
          </a:p>
          <a:p>
            <a:pPr marL="285750" indent="-285750">
              <a:buFont typeface="Arial" panose="020B0604020202020204" pitchFamily="34" charset="0"/>
              <a:buChar char="•"/>
              <a:defRPr/>
            </a:pPr>
            <a:r>
              <a:rPr lang="en-GB" dirty="0">
                <a:solidFill>
                  <a:schemeClr val="bg1"/>
                </a:solidFill>
                <a:latin typeface="Calibri" panose="020F0502020204030204"/>
                <a:cs typeface="Calibri"/>
              </a:rPr>
              <a:t>Measuring accurately (cm or mm) - Comparing the sizes of particles and holes</a:t>
            </a:r>
            <a:endParaRPr lang="en-GB" sz="1800" b="0" i="0" u="none" strike="noStrike" kern="1200" cap="none" spc="0" normalizeH="0" baseline="0" noProof="0" dirty="0">
              <a:ln>
                <a:noFill/>
              </a:ln>
              <a:solidFill>
                <a:schemeClr val="bg1"/>
              </a:solidFill>
              <a:effectLst/>
              <a:uLnTx/>
              <a:uFillTx/>
              <a:latin typeface="Calibri" panose="020F0502020204030204"/>
              <a:cs typeface="Calibri"/>
            </a:endParaRPr>
          </a:p>
          <a:p>
            <a:pPr marR="0" lvl="0" algn="l" defTabSz="914400" rtl="0" eaLnBrk="1" fontAlgn="t" latinLnBrk="0" hangingPunct="1">
              <a:lnSpc>
                <a:spcPct val="100000"/>
              </a:lnSpc>
              <a:spcBef>
                <a:spcPts val="0"/>
              </a:spcBef>
              <a:spcAft>
                <a:spcPts val="0"/>
              </a:spcAft>
              <a:buClrTx/>
              <a:buSzTx/>
              <a:tabLst/>
              <a:defRPr/>
            </a:pPr>
            <a:endParaRPr lang="en-GB" sz="1800" b="0" i="0" u="none" strike="noStrike" kern="1200" cap="none" spc="0" normalizeH="0" baseline="0" noProof="0" dirty="0">
              <a:ln>
                <a:noFill/>
              </a:ln>
              <a:solidFill>
                <a:prstClr val="white"/>
              </a:solidFill>
              <a:effectLst/>
              <a:uLnTx/>
              <a:uFillTx/>
              <a:latin typeface="Calibri" panose="020F0502020204030204"/>
              <a:cs typeface="Calibri"/>
            </a:endParaRPr>
          </a:p>
        </p:txBody>
      </p:sp>
    </p:spTree>
    <p:extLst>
      <p:ext uri="{BB962C8B-B14F-4D97-AF65-F5344CB8AC3E}">
        <p14:creationId xmlns:p14="http://schemas.microsoft.com/office/powerpoint/2010/main" val="25885839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5726291"/>
            <a:ext cx="8084932"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Please email </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or complete this short </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a:t>
            </a:r>
            <a:endParaRPr kumimoji="0" lang="en-GB" sz="1400" b="0" i="0" u="none" strike="noStrike" kern="1200" cap="none" spc="0" normalizeH="0" baseline="0" noProof="0" dirty="0">
              <a:ln>
                <a:noFill/>
              </a:ln>
              <a:solidFill>
                <a:srgbClr val="3C3C3C"/>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DC449E50-D10E-484B-830F-FBDA3FD8D5DB}"/>
              </a:ext>
            </a:extLst>
          </p:cNvPr>
          <p:cNvSpPr/>
          <p:nvPr/>
        </p:nvSpPr>
        <p:spPr>
          <a:xfrm>
            <a:off x="703770" y="2866579"/>
            <a:ext cx="8084932" cy="2677656"/>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Disclaimer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The 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PSTT recommends that a full risk assessment is carried out before undertaking in the classroom any of the practical investigations contained in the power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Safety note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PSTT advises teachers to refer to either CLEAPSS website or SSERC website for up to date health and safety information when planning practical activities for children.</a:t>
            </a:r>
          </a:p>
        </p:txBody>
      </p:sp>
      <p:sp>
        <p:nvSpPr>
          <p:cNvPr id="5" name="Rectangle 4">
            <a:extLst>
              <a:ext uri="{FF2B5EF4-FFF2-40B4-BE49-F238E27FC236}">
                <a16:creationId xmlns:a16="http://schemas.microsoft.com/office/drawing/2014/main" id="{8DDA5A8F-916F-4B0A-89B9-F55C61E55418}"/>
              </a:ext>
            </a:extLst>
          </p:cNvPr>
          <p:cNvSpPr/>
          <p:nvPr/>
        </p:nvSpPr>
        <p:spPr>
          <a:xfrm>
            <a:off x="703770" y="836712"/>
            <a:ext cx="8084932" cy="1815882"/>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This </a:t>
            </a:r>
            <a:r>
              <a:rPr kumimoji="0" lang="en-US" sz="14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PowerPoint</a:t>
            </a:r>
            <a:r>
              <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Copyright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The materials included in these resources are </a:t>
            </a:r>
            <a:r>
              <a:rPr kumimoji="0" lang="en-GB" sz="1400" b="1" i="0" u="none" strike="noStrike" kern="1200" cap="none" spc="0" normalizeH="0" baseline="0" noProof="0" dirty="0">
                <a:ln>
                  <a:noFill/>
                </a:ln>
                <a:solidFill>
                  <a:srgbClr val="3C3C3C"/>
                </a:solidFill>
                <a:effectLst/>
                <a:uLnTx/>
                <a:uFillTx/>
                <a:latin typeface="Calibri"/>
                <a:ea typeface="Calibri" panose="020F0502020204030204" pitchFamily="34" charset="0"/>
                <a:cs typeface="Plus Jakarta Sans ExtraBold" pitchFamily="2" charset="0"/>
              </a:rPr>
              <a:t>©Primary Science Teaching Trust </a:t>
            </a:r>
            <a:r>
              <a:rPr lang="en-GB" sz="1400" b="1" dirty="0">
                <a:solidFill>
                  <a:srgbClr val="3C3C3C"/>
                </a:solidFill>
                <a:latin typeface="Calibri"/>
                <a:ea typeface="Calibri" panose="020F0502020204030204" pitchFamily="34" charset="0"/>
                <a:cs typeface="Plus Jakarta Sans ExtraBold" pitchFamily="2" charset="0"/>
              </a:rPr>
              <a:t>2019</a:t>
            </a:r>
            <a:r>
              <a:rPr kumimoji="0"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endParaRPr lang="en-GB" sz="1400"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p:txBody>
      </p:sp>
    </p:spTree>
    <p:extLst>
      <p:ext uri="{BB962C8B-B14F-4D97-AF65-F5344CB8AC3E}">
        <p14:creationId xmlns:p14="http://schemas.microsoft.com/office/powerpoint/2010/main" val="14545190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dirty="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dirty="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804180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07837" y="429423"/>
            <a:ext cx="8335201" cy="543975"/>
          </a:xfrm>
        </p:spPr>
        <p:txBody>
          <a:bodyPr>
            <a:noAutofit/>
          </a:bodyPr>
          <a:lstStyle/>
          <a:p>
            <a:r>
              <a:rPr lang="en-GB" dirty="0">
                <a:latin typeface="+mn-lt"/>
                <a:cs typeface="Calibri"/>
              </a:rPr>
              <a:t>How to clean water using a sieve!</a:t>
            </a:r>
            <a:endParaRPr lang="en-US" dirty="0"/>
          </a:p>
        </p:txBody>
      </p:sp>
      <p:sp>
        <p:nvSpPr>
          <p:cNvPr id="3" name="TextBox 2">
            <a:extLst>
              <a:ext uri="{FF2B5EF4-FFF2-40B4-BE49-F238E27FC236}">
                <a16:creationId xmlns:a16="http://schemas.microsoft.com/office/drawing/2014/main" id="{11017798-E05A-675E-904D-496F8851E70E}"/>
              </a:ext>
            </a:extLst>
          </p:cNvPr>
          <p:cNvSpPr txBox="1"/>
          <p:nvPr/>
        </p:nvSpPr>
        <p:spPr>
          <a:xfrm>
            <a:off x="608896" y="1141822"/>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22076" y="1168456"/>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08896" y="1554239"/>
            <a:ext cx="3652711" cy="156246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dirty="0">
                <a:solidFill>
                  <a:prstClr val="white"/>
                </a:solidFill>
                <a:latin typeface="Calibri" panose="020F0502020204030204"/>
                <a:cs typeface="Calibri"/>
              </a:rPr>
              <a:t>Use knowledge of solids, liquids </a:t>
            </a: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Calibri"/>
              </a:rPr>
              <a:t>and </a:t>
            </a:r>
            <a:r>
              <a:rPr lang="en-GB" dirty="0">
                <a:solidFill>
                  <a:prstClr val="white"/>
                </a:solidFill>
                <a:latin typeface="Calibri" panose="020F0502020204030204"/>
                <a:cs typeface="Calibri"/>
              </a:rPr>
              <a:t>gases to decide how mixtures might be separated through filtering or sieving</a:t>
            </a:r>
            <a:endParaRPr lang="en-US" dirty="0">
              <a:solidFill>
                <a:prstClr val="white"/>
              </a:solidFill>
              <a:ea typeface="+mn-ea"/>
            </a:endParaRP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26622" y="3649569"/>
            <a:ext cx="8316416" cy="1183264"/>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cs typeface="Calibri"/>
              </a:rPr>
              <a:t>Scientists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have </a:t>
            </a:r>
            <a:r>
              <a:rPr lang="en-GB" sz="1600" dirty="0">
                <a:solidFill>
                  <a:prstClr val="white"/>
                </a:solidFill>
                <a:latin typeface="Calibri" panose="020F0502020204030204"/>
                <a:cs typeface="Calibri"/>
              </a:rPr>
              <a:t>taken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 </a:t>
            </a:r>
            <a:r>
              <a:rPr lang="en-GB" sz="1600" dirty="0">
                <a:solidFill>
                  <a:prstClr val="white"/>
                </a:solidFill>
                <a:latin typeface="Calibri" panose="020F0502020204030204"/>
                <a:cs typeface="Calibri"/>
              </a:rPr>
              <a:t>form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of </a:t>
            </a:r>
            <a:r>
              <a:rPr lang="en-GB" sz="1600" dirty="0">
                <a:solidFill>
                  <a:prstClr val="white"/>
                </a:solidFill>
                <a:latin typeface="Calibri" panose="020F0502020204030204"/>
                <a:cs typeface="Calibri"/>
              </a:rPr>
              <a:t>carbon called graphene and modified it so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that </a:t>
            </a:r>
            <a:r>
              <a:rPr lang="en-GB" sz="1600" dirty="0">
                <a:solidFill>
                  <a:prstClr val="white"/>
                </a:solidFill>
                <a:latin typeface="Calibri" panose="020F0502020204030204"/>
                <a:cs typeface="Calibri"/>
              </a:rPr>
              <a:t>it acts like a molecular sieve and can separate salt particles from water</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 </a:t>
            </a:r>
            <a:r>
              <a:rPr lang="en-GB" sz="1600" dirty="0">
                <a:solidFill>
                  <a:prstClr val="white"/>
                </a:solidFill>
                <a:latin typeface="Calibri" panose="020F0502020204030204"/>
                <a:cs typeface="Calibri"/>
              </a:rPr>
              <a:t>This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could be </a:t>
            </a:r>
            <a:r>
              <a:rPr lang="en-GB" sz="1600" dirty="0">
                <a:solidFill>
                  <a:prstClr val="white"/>
                </a:solidFill>
                <a:latin typeface="Calibri" panose="020F0502020204030204"/>
                <a:cs typeface="Calibri"/>
              </a:rPr>
              <a:t>a significant step forward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in </a:t>
            </a:r>
            <a:r>
              <a:rPr lang="en-GB" sz="1600" dirty="0">
                <a:solidFill>
                  <a:prstClr val="white"/>
                </a:solidFill>
                <a:latin typeface="Calibri" panose="020F0502020204030204"/>
                <a:cs typeface="Calibri"/>
              </a:rPr>
              <a:t>allowing the desalination (removal of salt from water) to take place. Children will learn about the process of sieving to separate different size particles</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t>
            </a:r>
            <a:endParaRPr lang="en-US" dirty="0">
              <a:solidFill>
                <a:prstClr val="white"/>
              </a:solidFill>
              <a:ea typeface="+mn-ea"/>
              <a:cs typeface="Calibri"/>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6622" y="5392020"/>
            <a:ext cx="8316416" cy="110085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cs typeface="Plus Jakarta Sans Medium" pitchFamily="2" charset="0"/>
              </a:rPr>
              <a:t>Create models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to </a:t>
            </a:r>
            <a:r>
              <a:rPr lang="en-GB" sz="1600" dirty="0">
                <a:solidFill>
                  <a:prstClr val="white"/>
                </a:solidFill>
                <a:latin typeface="Calibri" panose="020F0502020204030204"/>
                <a:cs typeface="Plus Jakarta Sans Medium" pitchFamily="2" charset="0"/>
              </a:rPr>
              <a:t>explain how mixtures can be separated by filtering:</a:t>
            </a:r>
            <a:endParaRPr lang="en-US" dirty="0"/>
          </a:p>
          <a:p>
            <a:pPr marL="285750" indent="-285750">
              <a:buFont typeface="Arial" panose="020B0604020202020204" pitchFamily="34" charset="0"/>
              <a:buChar char="•"/>
              <a:defRPr/>
            </a:pPr>
            <a:r>
              <a:rPr lang="en-GB" sz="1600" dirty="0">
                <a:solidFill>
                  <a:prstClr val="white"/>
                </a:solidFill>
                <a:latin typeface="Calibri" panose="020F0502020204030204"/>
                <a:cs typeface="Calibri"/>
              </a:rPr>
              <a:t>Make model sieves with paper, construction toys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or </a:t>
            </a:r>
            <a:r>
              <a:rPr lang="en-GB" sz="1600" dirty="0">
                <a:solidFill>
                  <a:prstClr val="white"/>
                </a:solidFill>
                <a:latin typeface="Calibri" panose="020F0502020204030204"/>
                <a:cs typeface="Calibri"/>
              </a:rPr>
              <a:t>plastic mesh</a:t>
            </a:r>
          </a:p>
          <a:p>
            <a:pPr marL="285750" indent="-285750">
              <a:buFont typeface="Arial" panose="020B0604020202020204" pitchFamily="34" charset="0"/>
              <a:buChar char="•"/>
              <a:defRPr/>
            </a:pPr>
            <a:r>
              <a:rPr lang="en-GB" sz="1600" dirty="0">
                <a:solidFill>
                  <a:prstClr val="white"/>
                </a:solidFill>
                <a:latin typeface="Calibri" panose="020F0502020204030204"/>
                <a:cs typeface="Calibri"/>
              </a:rPr>
              <a:t>Build molecular sieves</a:t>
            </a:r>
            <a:endParaRPr lang="en-GB" dirty="0">
              <a:solidFill>
                <a:prstClr val="white"/>
              </a:solidFill>
              <a:ea typeface="+mn-ea"/>
            </a:endParaRPr>
          </a:p>
        </p:txBody>
      </p:sp>
      <p:sp>
        <p:nvSpPr>
          <p:cNvPr id="9" name="TextBox 8">
            <a:extLst>
              <a:ext uri="{FF2B5EF4-FFF2-40B4-BE49-F238E27FC236}">
                <a16:creationId xmlns:a16="http://schemas.microsoft.com/office/drawing/2014/main" id="{85C39255-E07D-D52F-BC1B-C6DCF16F1B08}"/>
              </a:ext>
            </a:extLst>
          </p:cNvPr>
          <p:cNvSpPr txBox="1"/>
          <p:nvPr/>
        </p:nvSpPr>
        <p:spPr>
          <a:xfrm>
            <a:off x="608896" y="3280238"/>
            <a:ext cx="495404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08896" y="4999875"/>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20" name="Picture 19" descr="A white rectangular sign with green text&#10;&#10;Description automatically generated">
            <a:extLst>
              <a:ext uri="{FF2B5EF4-FFF2-40B4-BE49-F238E27FC236}">
                <a16:creationId xmlns:a16="http://schemas.microsoft.com/office/drawing/2014/main" id="{13937068-F3B3-D770-54CA-1554403B77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418478"/>
            <a:ext cx="4229317" cy="613384"/>
          </a:xfrm>
          <a:prstGeom prst="rect">
            <a:avLst/>
          </a:prstGeom>
        </p:spPr>
      </p:pic>
      <p:pic>
        <p:nvPicPr>
          <p:cNvPr id="22" name="Picture 21" descr="A white background with green text&#10;&#10;Description automatically generated">
            <a:extLst>
              <a:ext uri="{FF2B5EF4-FFF2-40B4-BE49-F238E27FC236}">
                <a16:creationId xmlns:a16="http://schemas.microsoft.com/office/drawing/2014/main" id="{AE355998-C45A-30FF-132F-0F7671A72B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1713958"/>
            <a:ext cx="4229317" cy="608526"/>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p:txBody>
          <a:bodyPr>
            <a:normAutofit/>
          </a:bodyPr>
          <a:lstStyle/>
          <a:p>
            <a:r>
              <a:rPr lang="en-GB" dirty="0">
                <a:latin typeface="+mn-lt"/>
              </a:rPr>
              <a:t>Key vocabulary</a:t>
            </a:r>
          </a:p>
        </p:txBody>
      </p:sp>
      <p:sp>
        <p:nvSpPr>
          <p:cNvPr id="7" name="TextBox 6">
            <a:extLst>
              <a:ext uri="{FF2B5EF4-FFF2-40B4-BE49-F238E27FC236}">
                <a16:creationId xmlns:a16="http://schemas.microsoft.com/office/drawing/2014/main" id="{BEDE4313-4B3A-2951-4C5E-ADF9147075D1}"/>
              </a:ext>
            </a:extLst>
          </p:cNvPr>
          <p:cNvSpPr txBox="1"/>
          <p:nvPr/>
        </p:nvSpPr>
        <p:spPr>
          <a:xfrm>
            <a:off x="628649" y="1400289"/>
            <a:ext cx="8094728" cy="5355312"/>
          </a:xfrm>
          <a:prstGeom prst="rect">
            <a:avLst/>
          </a:prstGeom>
          <a:noFill/>
        </p:spPr>
        <p:txBody>
          <a:bodyPr wrap="square" lIns="91440" tIns="45720" rIns="91440" bIns="45720" rtlCol="0" anchor="t">
            <a:spAutoFit/>
          </a:bodyPr>
          <a:lstStyle/>
          <a:p>
            <a:r>
              <a:rPr lang="en-GB" b="1" dirty="0">
                <a:latin typeface="Calibri"/>
                <a:cs typeface="Calibri"/>
              </a:rPr>
              <a:t>dissolve</a:t>
            </a:r>
            <a:r>
              <a:rPr lang="en-GB" dirty="0">
                <a:latin typeface="Calibri"/>
                <a:cs typeface="Calibri"/>
              </a:rPr>
              <a:t> </a:t>
            </a:r>
            <a:r>
              <a:rPr lang="en-GB" sz="1800" b="0" i="0" u="none" strike="noStrike" baseline="0" dirty="0">
                <a:latin typeface="Calibri"/>
                <a:cs typeface="Calibri"/>
              </a:rPr>
              <a:t>– </a:t>
            </a:r>
            <a:r>
              <a:rPr lang="en-GB" dirty="0">
                <a:latin typeface="Calibri"/>
                <a:cs typeface="Calibri"/>
              </a:rPr>
              <a:t>the process where a solid </a:t>
            </a:r>
            <a:r>
              <a:rPr lang="en-GB" sz="1800" b="0" i="0" u="none" strike="noStrike" baseline="0" dirty="0">
                <a:latin typeface="Calibri"/>
                <a:cs typeface="Calibri"/>
              </a:rPr>
              <a:t>substance </a:t>
            </a:r>
            <a:r>
              <a:rPr lang="en-GB" dirty="0">
                <a:latin typeface="Calibri"/>
                <a:cs typeface="Calibri"/>
              </a:rPr>
              <a:t>is mixed into a liquid </a:t>
            </a:r>
            <a:r>
              <a:rPr lang="en-GB" sz="1800" b="0" i="0" u="none" strike="noStrike" baseline="0" dirty="0">
                <a:latin typeface="Calibri"/>
                <a:cs typeface="Calibri"/>
              </a:rPr>
              <a:t>to </a:t>
            </a:r>
            <a:r>
              <a:rPr lang="en-GB" dirty="0">
                <a:latin typeface="Calibri"/>
                <a:cs typeface="Calibri"/>
              </a:rPr>
              <a:t>make a see-through (transparent) liquid called a solution. The solid substance is still inside the liquid but it cannot be seen</a:t>
            </a:r>
            <a:endParaRPr lang="en-GB" sz="1800" b="0" i="0" u="none" strike="noStrike" baseline="0" dirty="0">
              <a:latin typeface="Calibri" panose="020F0502020204030204" pitchFamily="34" charset="0"/>
              <a:cs typeface="Calibri"/>
            </a:endParaRPr>
          </a:p>
          <a:p>
            <a:pPr algn="l"/>
            <a:endParaRPr lang="en-GB" dirty="0">
              <a:latin typeface="Calibri" panose="020F0502020204030204" pitchFamily="34" charset="0"/>
              <a:cs typeface="Calibri"/>
            </a:endParaRPr>
          </a:p>
          <a:p>
            <a:r>
              <a:rPr lang="en-GB" b="1" dirty="0">
                <a:latin typeface="Calibri"/>
                <a:cs typeface="Calibri"/>
              </a:rPr>
              <a:t>filter / sieve (verb)</a:t>
            </a:r>
            <a:r>
              <a:rPr lang="en-GB" dirty="0">
                <a:latin typeface="Calibri"/>
                <a:cs typeface="Calibri"/>
              </a:rPr>
              <a:t> </a:t>
            </a:r>
            <a:r>
              <a:rPr lang="en-GB" sz="1800" b="0" i="0" u="none" strike="noStrike" baseline="0" dirty="0">
                <a:latin typeface="Calibri"/>
                <a:cs typeface="Calibri"/>
              </a:rPr>
              <a:t>– </a:t>
            </a:r>
            <a:r>
              <a:rPr lang="en-GB" dirty="0">
                <a:latin typeface="Calibri"/>
                <a:cs typeface="Calibri"/>
              </a:rPr>
              <a:t>the process of separating solids from liquids</a:t>
            </a:r>
            <a:r>
              <a:rPr lang="en-GB" sz="1800" b="0" i="0" u="none" strike="noStrike" baseline="0" dirty="0">
                <a:latin typeface="Calibri"/>
                <a:cs typeface="Calibri"/>
              </a:rPr>
              <a:t>, </a:t>
            </a:r>
            <a:r>
              <a:rPr lang="en-GB" dirty="0">
                <a:latin typeface="Calibri"/>
                <a:cs typeface="Calibri"/>
              </a:rPr>
              <a:t>(e.g. stones from water), </a:t>
            </a:r>
            <a:r>
              <a:rPr lang="en-GB" sz="1800" b="0" i="0" u="none" strike="noStrike" baseline="0" dirty="0">
                <a:latin typeface="Calibri"/>
                <a:cs typeface="Calibri"/>
              </a:rPr>
              <a:t>or </a:t>
            </a:r>
            <a:r>
              <a:rPr lang="en-GB" dirty="0">
                <a:latin typeface="Calibri"/>
                <a:cs typeface="Calibri"/>
              </a:rPr>
              <a:t>separating larger solid parts from smaller solid parts (e.g. stones from sand)</a:t>
            </a:r>
            <a:endParaRPr lang="en-GB" sz="1800" b="0" i="0" u="none" strike="noStrike" baseline="0" dirty="0">
              <a:latin typeface="Calibri" panose="020F0502020204030204" pitchFamily="34" charset="0"/>
              <a:cs typeface="Calibri"/>
            </a:endParaRPr>
          </a:p>
          <a:p>
            <a:pPr algn="l"/>
            <a:endParaRPr lang="en-GB" b="1" dirty="0">
              <a:latin typeface="Calibri" panose="020F0502020204030204" pitchFamily="34" charset="0"/>
              <a:cs typeface="Calibri"/>
            </a:endParaRPr>
          </a:p>
          <a:p>
            <a:r>
              <a:rPr lang="en-GB" b="1" dirty="0">
                <a:latin typeface="Calibri"/>
                <a:cs typeface="Calibri"/>
              </a:rPr>
              <a:t>graphene</a:t>
            </a:r>
            <a:r>
              <a:rPr lang="en-GB" dirty="0">
                <a:latin typeface="Calibri"/>
                <a:cs typeface="Calibri"/>
              </a:rPr>
              <a:t> </a:t>
            </a:r>
            <a:r>
              <a:rPr lang="en-GB" sz="1800" b="0" i="0" u="none" strike="noStrike" baseline="0" dirty="0">
                <a:latin typeface="Calibri"/>
                <a:cs typeface="Calibri"/>
              </a:rPr>
              <a:t>– </a:t>
            </a:r>
            <a:r>
              <a:rPr lang="en-GB" dirty="0">
                <a:latin typeface="Calibri"/>
                <a:cs typeface="Calibri"/>
              </a:rPr>
              <a:t>a form of carbon which is arranged in a hexagonal pattern (like chicken wire)</a:t>
            </a:r>
            <a:endParaRPr lang="en-GB" dirty="0">
              <a:latin typeface="Calibri" panose="020F0502020204030204" pitchFamily="34" charset="0"/>
              <a:cs typeface="Calibri"/>
            </a:endParaRPr>
          </a:p>
          <a:p>
            <a:pPr algn="l"/>
            <a:endParaRPr lang="en-GB" dirty="0">
              <a:latin typeface="Calibri" panose="020F0502020204030204" pitchFamily="34" charset="0"/>
              <a:cs typeface="Calibri"/>
            </a:endParaRPr>
          </a:p>
          <a:p>
            <a:r>
              <a:rPr lang="en-GB" b="1" dirty="0">
                <a:latin typeface="Calibri"/>
                <a:cs typeface="Calibri"/>
              </a:rPr>
              <a:t>particle</a:t>
            </a:r>
            <a:r>
              <a:rPr lang="en-GB" dirty="0">
                <a:latin typeface="Calibri"/>
                <a:cs typeface="Calibri"/>
              </a:rPr>
              <a:t> </a:t>
            </a:r>
            <a:r>
              <a:rPr lang="en-GB" sz="1800" b="0" i="0" u="none" strike="noStrike" baseline="0" dirty="0">
                <a:latin typeface="Calibri"/>
                <a:cs typeface="Calibri"/>
              </a:rPr>
              <a:t>– a </a:t>
            </a:r>
            <a:r>
              <a:rPr lang="en-GB" dirty="0">
                <a:latin typeface="Calibri"/>
                <a:cs typeface="Calibri"/>
              </a:rPr>
              <a:t>very </a:t>
            </a:r>
            <a:r>
              <a:rPr lang="en-GB" sz="1800" b="0" i="0" u="none" strike="noStrike" baseline="0" dirty="0">
                <a:latin typeface="Calibri"/>
                <a:cs typeface="Calibri"/>
              </a:rPr>
              <a:t>tiny </a:t>
            </a:r>
            <a:r>
              <a:rPr lang="en-GB" dirty="0">
                <a:latin typeface="Calibri"/>
                <a:cs typeface="Calibri"/>
              </a:rPr>
              <a:t>part </a:t>
            </a:r>
            <a:r>
              <a:rPr lang="en-GB" sz="1800" b="0" i="0" u="none" strike="noStrike" baseline="0" dirty="0">
                <a:latin typeface="Calibri"/>
                <a:cs typeface="Calibri"/>
              </a:rPr>
              <a:t>of </a:t>
            </a:r>
            <a:r>
              <a:rPr lang="en-GB" dirty="0">
                <a:latin typeface="Calibri"/>
                <a:cs typeface="Calibri"/>
              </a:rPr>
              <a:t>matter</a:t>
            </a:r>
            <a:endParaRPr lang="en-GB" sz="1800" b="0" i="0" u="none" strike="noStrike" baseline="0" dirty="0">
              <a:latin typeface="Calibri" panose="020F0502020204030204" pitchFamily="34" charset="0"/>
              <a:cs typeface="Calibri"/>
            </a:endParaRPr>
          </a:p>
          <a:p>
            <a:pPr algn="l"/>
            <a:endParaRPr lang="en-GB" dirty="0">
              <a:latin typeface="Calibri" panose="020F0502020204030204" pitchFamily="34" charset="0"/>
              <a:cs typeface="Calibri"/>
            </a:endParaRPr>
          </a:p>
          <a:p>
            <a:r>
              <a:rPr lang="en-GB" b="1" dirty="0">
                <a:latin typeface="Calibri"/>
                <a:cs typeface="Calibri"/>
              </a:rPr>
              <a:t>salt water</a:t>
            </a:r>
            <a:r>
              <a:rPr lang="en-GB" dirty="0">
                <a:latin typeface="Calibri"/>
                <a:cs typeface="Calibri"/>
              </a:rPr>
              <a:t> </a:t>
            </a:r>
            <a:r>
              <a:rPr lang="en-GB" sz="1800" b="0" i="0" u="none" strike="noStrike" baseline="0" dirty="0">
                <a:latin typeface="Calibri"/>
                <a:cs typeface="Calibri"/>
              </a:rPr>
              <a:t>– </a:t>
            </a:r>
            <a:r>
              <a:rPr lang="en-GB" dirty="0">
                <a:latin typeface="Calibri"/>
                <a:cs typeface="Calibri"/>
              </a:rPr>
              <a:t>water in which salt (e.g. sodium chloride) is dissolved and is </a:t>
            </a:r>
            <a:r>
              <a:rPr lang="en-GB" sz="1800" i="0" u="none" strike="noStrike" baseline="0" dirty="0">
                <a:latin typeface="Calibri"/>
                <a:cs typeface="Calibri"/>
              </a:rPr>
              <a:t>not </a:t>
            </a:r>
            <a:r>
              <a:rPr lang="en-GB" dirty="0">
                <a:latin typeface="Calibri"/>
                <a:cs typeface="Calibri"/>
              </a:rPr>
              <a:t>suitable for humans to drink</a:t>
            </a:r>
            <a:endParaRPr lang="en-GB" sz="1800" i="0" u="none" strike="noStrike" baseline="0" dirty="0">
              <a:latin typeface="Calibri" panose="020F0502020204030204" pitchFamily="34" charset="0"/>
              <a:cs typeface="Calibri"/>
            </a:endParaRPr>
          </a:p>
          <a:p>
            <a:pPr algn="l"/>
            <a:endParaRPr lang="en-GB" sz="1800" i="0" u="none" strike="noStrike" baseline="0" dirty="0">
              <a:latin typeface="Calibri" panose="020F0502020204030204" pitchFamily="34" charset="0"/>
              <a:cs typeface="Calibri"/>
            </a:endParaRPr>
          </a:p>
          <a:p>
            <a:r>
              <a:rPr lang="en-GB" b="1" dirty="0">
                <a:latin typeface="Calibri"/>
                <a:cs typeface="Calibri"/>
              </a:rPr>
              <a:t>sieve (noun)</a:t>
            </a:r>
            <a:r>
              <a:rPr lang="en-GB" dirty="0">
                <a:latin typeface="Calibri"/>
                <a:cs typeface="Calibri"/>
              </a:rPr>
              <a:t> </a:t>
            </a:r>
            <a:r>
              <a:rPr lang="en-GB" sz="1800" b="0" i="0" u="none" strike="noStrike" baseline="0" dirty="0">
                <a:latin typeface="Calibri"/>
                <a:cs typeface="Calibri"/>
              </a:rPr>
              <a:t>– </a:t>
            </a:r>
            <a:r>
              <a:rPr lang="en-GB" dirty="0">
                <a:latin typeface="Calibri"/>
                <a:cs typeface="Calibri"/>
              </a:rPr>
              <a:t>an object consisting of a wire or plastic mesh held </a:t>
            </a:r>
            <a:r>
              <a:rPr lang="en-GB" sz="1800" b="0" i="0" u="none" strike="noStrike" baseline="0" dirty="0">
                <a:latin typeface="Calibri"/>
                <a:cs typeface="Calibri"/>
              </a:rPr>
              <a:t>in a </a:t>
            </a:r>
            <a:r>
              <a:rPr lang="en-GB" dirty="0">
                <a:latin typeface="Calibri"/>
                <a:cs typeface="Calibri"/>
              </a:rPr>
              <a:t>frame, that is used or separating solids from liquids, for separating larger solid parts from smaller solid parts</a:t>
            </a:r>
            <a:endParaRPr lang="en-GB" dirty="0"/>
          </a:p>
        </p:txBody>
      </p:sp>
      <p:pic>
        <p:nvPicPr>
          <p:cNvPr id="8" name="Picture 7" descr="A close up of a grid&#10;&#10;Description automatically generated">
            <a:extLst>
              <a:ext uri="{FF2B5EF4-FFF2-40B4-BE49-F238E27FC236}">
                <a16:creationId xmlns:a16="http://schemas.microsoft.com/office/drawing/2014/main" id="{17ED2524-9A4C-E437-BDBA-C79209B42092}"/>
              </a:ext>
            </a:extLst>
          </p:cNvPr>
          <p:cNvPicPr>
            <a:picLocks noChangeAspect="1"/>
          </p:cNvPicPr>
          <p:nvPr/>
        </p:nvPicPr>
        <p:blipFill>
          <a:blip r:embed="rId3"/>
          <a:stretch>
            <a:fillRect/>
          </a:stretch>
        </p:blipFill>
        <p:spPr>
          <a:xfrm>
            <a:off x="7758161" y="185993"/>
            <a:ext cx="1144800" cy="920431"/>
          </a:xfrm>
          <a:prstGeom prst="rect">
            <a:avLst/>
          </a:prstGeom>
        </p:spPr>
      </p:pic>
    </p:spTree>
    <p:extLst>
      <p:ext uri="{BB962C8B-B14F-4D97-AF65-F5344CB8AC3E}">
        <p14:creationId xmlns:p14="http://schemas.microsoft.com/office/powerpoint/2010/main" val="3540396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dirty="0">
                <a:latin typeface="+mn-lt"/>
              </a:rPr>
              <a:t>Quick activity</a:t>
            </a:r>
          </a:p>
        </p:txBody>
      </p:sp>
      <p:sp>
        <p:nvSpPr>
          <p:cNvPr id="4" name="Rectangle: Rounded Corners 3">
            <a:extLst>
              <a:ext uri="{FF2B5EF4-FFF2-40B4-BE49-F238E27FC236}">
                <a16:creationId xmlns:a16="http://schemas.microsoft.com/office/drawing/2014/main" id="{20334A4A-1302-5AA3-CDB0-CFACE9CA2589}"/>
              </a:ext>
            </a:extLst>
          </p:cNvPr>
          <p:cNvSpPr/>
          <p:nvPr/>
        </p:nvSpPr>
        <p:spPr>
          <a:xfrm>
            <a:off x="2599611" y="5434012"/>
            <a:ext cx="4582952" cy="74453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dirty="0">
                <a:solidFill>
                  <a:prstClr val="white"/>
                </a:solidFill>
                <a:latin typeface="Calibri" panose="020F0502020204030204"/>
                <a:cs typeface="Calibri"/>
              </a:rPr>
              <a:t>Where have you seen someone use a sieve?</a:t>
            </a:r>
            <a:endParaRPr lang="en-US" dirty="0"/>
          </a:p>
        </p:txBody>
      </p:sp>
      <p:pic>
        <p:nvPicPr>
          <p:cNvPr id="5" name="Picture 4" descr="A bowl of food&#10;&#10;Description automatically generated">
            <a:extLst>
              <a:ext uri="{FF2B5EF4-FFF2-40B4-BE49-F238E27FC236}">
                <a16:creationId xmlns:a16="http://schemas.microsoft.com/office/drawing/2014/main" id="{C1DDD881-D3AD-F1EE-C66D-AE781F22946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20000" y="2436328"/>
            <a:ext cx="3059832" cy="2039888"/>
          </a:xfrm>
          <a:prstGeom prst="rect">
            <a:avLst/>
          </a:prstGeom>
          <a:ln w="38100">
            <a:solidFill>
              <a:srgbClr val="3EB1C8"/>
            </a:solidFill>
          </a:ln>
        </p:spPr>
      </p:pic>
      <p:pic>
        <p:nvPicPr>
          <p:cNvPr id="7" name="Picture 6" descr="A picture containing outdoor, person, grass, ground&#10;&#10;Description automatically generated">
            <a:extLst>
              <a:ext uri="{FF2B5EF4-FFF2-40B4-BE49-F238E27FC236}">
                <a16:creationId xmlns:a16="http://schemas.microsoft.com/office/drawing/2014/main" id="{C5E11656-8C85-5580-5202-4F53B0C1315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012640" y="2031156"/>
            <a:ext cx="1750742" cy="2793083"/>
          </a:xfrm>
          <a:prstGeom prst="rect">
            <a:avLst/>
          </a:prstGeom>
          <a:ln w="38100">
            <a:solidFill>
              <a:srgbClr val="3EB1C8"/>
            </a:solidFill>
          </a:ln>
        </p:spPr>
      </p:pic>
      <p:pic>
        <p:nvPicPr>
          <p:cNvPr id="9" name="Picture 8" descr="A picture containing indoor, wall, person, kitchen&#10;&#10;Description automatically generated">
            <a:extLst>
              <a:ext uri="{FF2B5EF4-FFF2-40B4-BE49-F238E27FC236}">
                <a16:creationId xmlns:a16="http://schemas.microsoft.com/office/drawing/2014/main" id="{7C24DD7F-DE3F-DEC7-6FEF-DC1C4D0C7591}"/>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003012" y="2435107"/>
            <a:ext cx="2651685" cy="2137583"/>
          </a:xfrm>
          <a:prstGeom prst="rect">
            <a:avLst/>
          </a:prstGeom>
          <a:ln w="38100">
            <a:solidFill>
              <a:srgbClr val="3EB1C8"/>
            </a:solidFill>
          </a:ln>
        </p:spPr>
      </p:pic>
    </p:spTree>
    <p:extLst>
      <p:ext uri="{BB962C8B-B14F-4D97-AF65-F5344CB8AC3E}">
        <p14:creationId xmlns:p14="http://schemas.microsoft.com/office/powerpoint/2010/main" val="2138340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67718E0-C3CB-239E-4057-3A46B06C4BB0}"/>
              </a:ext>
            </a:extLst>
          </p:cNvPr>
          <p:cNvSpPr>
            <a:spLocks noGrp="1"/>
          </p:cNvSpPr>
          <p:nvPr>
            <p:ph type="title"/>
          </p:nvPr>
        </p:nvSpPr>
        <p:spPr/>
        <p:txBody>
          <a:bodyPr>
            <a:normAutofit/>
          </a:bodyPr>
          <a:lstStyle/>
          <a:p>
            <a:r>
              <a:rPr lang="en-GB" dirty="0">
                <a:latin typeface="+mn-lt"/>
              </a:rPr>
              <a:t>Who are the scientists?</a:t>
            </a:r>
          </a:p>
        </p:txBody>
      </p:sp>
      <p:sp>
        <p:nvSpPr>
          <p:cNvPr id="7" name="Rectangle 6">
            <a:extLst>
              <a:ext uri="{FF2B5EF4-FFF2-40B4-BE49-F238E27FC236}">
                <a16:creationId xmlns:a16="http://schemas.microsoft.com/office/drawing/2014/main" id="{25A5AD98-9769-4C16-4E25-A7EB944E2F29}"/>
              </a:ext>
            </a:extLst>
          </p:cNvPr>
          <p:cNvSpPr/>
          <p:nvPr/>
        </p:nvSpPr>
        <p:spPr>
          <a:xfrm>
            <a:off x="628652" y="3275080"/>
            <a:ext cx="8244488" cy="1200329"/>
          </a:xfrm>
          <a:prstGeom prst="rect">
            <a:avLst/>
          </a:prstGeom>
        </p:spPr>
        <p:txBody>
          <a:bodyPr wrap="square">
            <a:spAutoFit/>
          </a:bodyPr>
          <a:lstStyle/>
          <a:p>
            <a:pPr marL="342900" indent="-342900">
              <a:buFont typeface="+mj-lt"/>
              <a:buAutoNum type="arabicPeriod"/>
            </a:pPr>
            <a:r>
              <a:rPr lang="en-US" dirty="0"/>
              <a:t>National Graphene Institute, University of Manchester.</a:t>
            </a:r>
          </a:p>
          <a:p>
            <a:pPr marL="342900" indent="-342900">
              <a:buFont typeface="+mj-lt"/>
              <a:buAutoNum type="arabicPeriod"/>
            </a:pPr>
            <a:r>
              <a:rPr lang="en-US" dirty="0"/>
              <a:t>School of Chemical Engineering and Analytical Science, University of Manchester.</a:t>
            </a:r>
          </a:p>
          <a:p>
            <a:pPr marL="342900" indent="-342900">
              <a:buFont typeface="+mj-lt"/>
              <a:buAutoNum type="arabicPeriod"/>
            </a:pPr>
            <a:r>
              <a:rPr lang="en-US" dirty="0"/>
              <a:t>School of Physics and Astronomy, University of Manchester.</a:t>
            </a:r>
          </a:p>
          <a:p>
            <a:pPr marL="342900" indent="-342900">
              <a:buFont typeface="+mj-lt"/>
              <a:buAutoNum type="arabicPeriod"/>
            </a:pPr>
            <a:r>
              <a:rPr lang="en-US" dirty="0"/>
              <a:t>School of Materials, University of Manchester.</a:t>
            </a:r>
          </a:p>
        </p:txBody>
      </p:sp>
      <p:sp>
        <p:nvSpPr>
          <p:cNvPr id="10" name="Rectangle: Rounded Corners 9">
            <a:extLst>
              <a:ext uri="{FF2B5EF4-FFF2-40B4-BE49-F238E27FC236}">
                <a16:creationId xmlns:a16="http://schemas.microsoft.com/office/drawing/2014/main" id="{9464E0F1-C980-A2B4-A8AB-32F7A9966841}"/>
              </a:ext>
            </a:extLst>
          </p:cNvPr>
          <p:cNvSpPr/>
          <p:nvPr/>
        </p:nvSpPr>
        <p:spPr>
          <a:xfrm>
            <a:off x="1665937" y="4923212"/>
            <a:ext cx="5679317" cy="155568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Why are there so many different people from different departments in the University working on this project?</a:t>
            </a:r>
          </a:p>
          <a:p>
            <a:pPr algn="ctr"/>
            <a:endParaRPr lang="en-US" dirty="0"/>
          </a:p>
          <a:p>
            <a:pPr algn="ctr"/>
            <a:r>
              <a:rPr lang="en-US" dirty="0"/>
              <a:t>How do you think they managed to work together on this project?</a:t>
            </a:r>
            <a:endParaRPr lang="en-GB" dirty="0"/>
          </a:p>
        </p:txBody>
      </p:sp>
      <p:sp>
        <p:nvSpPr>
          <p:cNvPr id="5" name="TextBox 4">
            <a:extLst>
              <a:ext uri="{FF2B5EF4-FFF2-40B4-BE49-F238E27FC236}">
                <a16:creationId xmlns:a16="http://schemas.microsoft.com/office/drawing/2014/main" id="{C5BB2AC0-53A8-9566-8F70-F3AC99B20AEB}"/>
              </a:ext>
            </a:extLst>
          </p:cNvPr>
          <p:cNvSpPr txBox="1"/>
          <p:nvPr/>
        </p:nvSpPr>
        <p:spPr>
          <a:xfrm>
            <a:off x="628652" y="1709447"/>
            <a:ext cx="7753888" cy="954107"/>
          </a:xfrm>
          <a:prstGeom prst="rect">
            <a:avLst/>
          </a:prstGeom>
          <a:noFill/>
        </p:spPr>
        <p:txBody>
          <a:bodyPr wrap="square">
            <a:spAutoFit/>
          </a:bodyPr>
          <a:lstStyle/>
          <a:p>
            <a:pPr algn="l"/>
            <a:r>
              <a:rPr lang="en-GB" sz="1800" b="0" i="0" u="none" strike="noStrike" baseline="0" dirty="0" err="1">
                <a:latin typeface="AdvOT5777b7ad"/>
              </a:rPr>
              <a:t>Jijo</a:t>
            </a:r>
            <a:r>
              <a:rPr lang="en-GB" sz="1800" b="0" i="0" u="none" strike="noStrike" baseline="0" dirty="0">
                <a:latin typeface="AdvOT5777b7ad"/>
              </a:rPr>
              <a:t> Abraham</a:t>
            </a:r>
            <a:r>
              <a:rPr lang="en-GB" sz="800" b="0" i="0" u="none" strike="noStrike" baseline="0" dirty="0">
                <a:latin typeface="AdvOT5777b7ad"/>
              </a:rPr>
              <a:t>1,2,3</a:t>
            </a:r>
            <a:r>
              <a:rPr lang="en-GB" sz="1800" b="0" i="0" u="none" strike="noStrike" baseline="0" dirty="0">
                <a:latin typeface="AdvOT5777b7ad"/>
              </a:rPr>
              <a:t>, </a:t>
            </a:r>
            <a:r>
              <a:rPr lang="en-GB" sz="1800" b="0" i="0" u="none" strike="noStrike" baseline="0" dirty="0" err="1">
                <a:latin typeface="AdvOT5777b7ad"/>
              </a:rPr>
              <a:t>Kalangi</a:t>
            </a:r>
            <a:r>
              <a:rPr lang="en-GB" sz="1800" b="0" i="0" u="none" strike="noStrike" baseline="0" dirty="0">
                <a:latin typeface="AdvOT5777b7ad"/>
              </a:rPr>
              <a:t> S. Vasu</a:t>
            </a:r>
            <a:r>
              <a:rPr lang="en-GB" sz="800" b="0" i="0" u="none" strike="noStrike" baseline="0" dirty="0">
                <a:latin typeface="AdvOT5777b7ad"/>
              </a:rPr>
              <a:t>1,2</a:t>
            </a:r>
            <a:r>
              <a:rPr lang="en-GB" sz="1800" b="0" i="0" u="none" strike="noStrike" baseline="0" dirty="0">
                <a:latin typeface="AdvOT5777b7ad"/>
              </a:rPr>
              <a:t>, Christopher D. Williams</a:t>
            </a:r>
            <a:r>
              <a:rPr lang="en-GB" sz="800" b="0" i="0" u="none" strike="noStrike" baseline="0" dirty="0">
                <a:latin typeface="AdvOT5777b7ad"/>
              </a:rPr>
              <a:t>2</a:t>
            </a:r>
            <a:r>
              <a:rPr lang="en-GB" sz="1800" b="0" i="0" u="none" strike="noStrike" baseline="0" dirty="0">
                <a:latin typeface="AdvOT5777b7ad"/>
              </a:rPr>
              <a:t>, </a:t>
            </a:r>
            <a:r>
              <a:rPr lang="en-GB" sz="1800" b="0" i="0" u="none" strike="noStrike" baseline="0" dirty="0" err="1">
                <a:latin typeface="AdvOT5777b7ad"/>
              </a:rPr>
              <a:t>Kalon</a:t>
            </a:r>
            <a:r>
              <a:rPr lang="en-GB" sz="1800" b="0" i="0" u="none" strike="noStrike" baseline="0" dirty="0">
                <a:latin typeface="AdvOT5777b7ad"/>
              </a:rPr>
              <a:t> Gopinadhan</a:t>
            </a:r>
            <a:r>
              <a:rPr lang="en-GB" sz="800" b="0" i="0" u="none" strike="noStrike" baseline="0" dirty="0">
                <a:latin typeface="AdvOT5777b7ad"/>
              </a:rPr>
              <a:t>3</a:t>
            </a:r>
            <a:r>
              <a:rPr lang="en-GB" sz="1800" b="0" i="0" u="none" strike="noStrike" baseline="0" dirty="0">
                <a:latin typeface="AdvOT5777b7ad"/>
              </a:rPr>
              <a:t>, Yang Su</a:t>
            </a:r>
            <a:r>
              <a:rPr lang="en-GB" sz="800" b="0" i="0" u="none" strike="noStrike" baseline="0" dirty="0">
                <a:latin typeface="AdvOT5777b7ad"/>
              </a:rPr>
              <a:t>1,2</a:t>
            </a:r>
            <a:r>
              <a:rPr lang="en-GB" sz="1800" b="0" i="0" u="none" strike="noStrike" baseline="0" dirty="0">
                <a:latin typeface="AdvOT5777b7ad"/>
              </a:rPr>
              <a:t>, Christie T. Cherian</a:t>
            </a:r>
            <a:r>
              <a:rPr lang="en-GB" sz="800" b="0" i="0" u="none" strike="noStrike" baseline="0" dirty="0">
                <a:latin typeface="AdvOT5777b7ad"/>
              </a:rPr>
              <a:t>1,2</a:t>
            </a:r>
            <a:r>
              <a:rPr lang="en-GB" sz="1800" b="0" i="0" u="none" strike="noStrike" baseline="0" dirty="0">
                <a:latin typeface="AdvOT5777b7ad"/>
              </a:rPr>
              <a:t>, James Dix</a:t>
            </a:r>
            <a:r>
              <a:rPr lang="en-GB" sz="800" b="0" i="0" u="none" strike="noStrike" baseline="0" dirty="0">
                <a:latin typeface="AdvOT5777b7ad"/>
              </a:rPr>
              <a:t>2</a:t>
            </a:r>
            <a:r>
              <a:rPr lang="en-GB" sz="1800" b="0" i="0" u="none" strike="noStrike" baseline="0" dirty="0">
                <a:latin typeface="AdvOT5777b7ad"/>
              </a:rPr>
              <a:t>, Eric Prestat</a:t>
            </a:r>
            <a:r>
              <a:rPr lang="en-GB" sz="800" b="0" i="0" u="none" strike="noStrike" baseline="0" dirty="0">
                <a:latin typeface="AdvOT5777b7ad"/>
              </a:rPr>
              <a:t>4</a:t>
            </a:r>
            <a:r>
              <a:rPr lang="en-GB" sz="1800" b="0" i="0" u="none" strike="noStrike" baseline="0" dirty="0">
                <a:latin typeface="AdvOT5777b7ad"/>
              </a:rPr>
              <a:t>, Sarah J. Haigh</a:t>
            </a:r>
            <a:r>
              <a:rPr lang="en-GB" sz="800" b="0" i="0" u="none" strike="noStrike" baseline="0" dirty="0">
                <a:latin typeface="AdvOT5777b7ad"/>
              </a:rPr>
              <a:t>4</a:t>
            </a:r>
            <a:r>
              <a:rPr lang="en-GB" sz="1800" b="0" i="0" u="none" strike="noStrike" baseline="0" dirty="0">
                <a:latin typeface="AdvOT5777b7ad"/>
              </a:rPr>
              <a:t>, Irina V. Grigorieva</a:t>
            </a:r>
            <a:r>
              <a:rPr lang="en-GB" sz="800" b="0" i="0" u="none" strike="noStrike" baseline="0" dirty="0">
                <a:latin typeface="AdvOT5777b7ad"/>
              </a:rPr>
              <a:t>1</a:t>
            </a:r>
            <a:r>
              <a:rPr lang="en-GB" sz="1800" b="0" i="0" u="none" strike="noStrike" baseline="0" dirty="0">
                <a:latin typeface="AdvOT5777b7ad"/>
              </a:rPr>
              <a:t>, Paola Carbone</a:t>
            </a:r>
            <a:r>
              <a:rPr lang="en-GB" sz="800" b="0" i="0" u="none" strike="noStrike" baseline="0" dirty="0">
                <a:latin typeface="AdvOT5777b7ad"/>
              </a:rPr>
              <a:t>2</a:t>
            </a:r>
            <a:r>
              <a:rPr lang="en-GB" sz="1800" b="0" i="0" u="none" strike="noStrike" baseline="0" dirty="0">
                <a:latin typeface="AdvOT5777b7ad"/>
              </a:rPr>
              <a:t>, Andre K. Geim</a:t>
            </a:r>
            <a:r>
              <a:rPr lang="en-GB" sz="800" b="0" i="0" u="none" strike="noStrike" baseline="0" dirty="0">
                <a:latin typeface="AdvOT5777b7ad"/>
              </a:rPr>
              <a:t>3 </a:t>
            </a:r>
            <a:r>
              <a:rPr lang="en-GB" sz="1800" b="0" i="0" u="none" strike="noStrike" baseline="0" dirty="0">
                <a:latin typeface="AdvOT5777b7ad"/>
              </a:rPr>
              <a:t>and Rahul R. Nair</a:t>
            </a:r>
            <a:r>
              <a:rPr lang="en-GB" sz="800" b="0" i="0" u="none" strike="noStrike" baseline="0" dirty="0">
                <a:latin typeface="AdvOT5777b7ad"/>
              </a:rPr>
              <a:t>1,2</a:t>
            </a:r>
            <a:r>
              <a:rPr lang="en-GB" sz="2000" b="0" i="0" u="none" strike="noStrike" baseline="0" dirty="0">
                <a:latin typeface="AdvOT5777b7ad"/>
              </a:rPr>
              <a:t>*</a:t>
            </a:r>
            <a:endParaRPr lang="en-GB" dirty="0"/>
          </a:p>
        </p:txBody>
      </p:sp>
    </p:spTree>
    <p:extLst>
      <p:ext uri="{BB962C8B-B14F-4D97-AF65-F5344CB8AC3E}">
        <p14:creationId xmlns:p14="http://schemas.microsoft.com/office/powerpoint/2010/main" val="30497912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67E8820-9264-7AE4-A07E-BBFF6402F4FA}"/>
              </a:ext>
            </a:extLst>
          </p:cNvPr>
          <p:cNvSpPr>
            <a:spLocks noGrp="1"/>
          </p:cNvSpPr>
          <p:nvPr>
            <p:ph type="title"/>
          </p:nvPr>
        </p:nvSpPr>
        <p:spPr>
          <a:xfrm>
            <a:off x="628652" y="365126"/>
            <a:ext cx="8170964" cy="1325562"/>
          </a:xfrm>
        </p:spPr>
        <p:txBody>
          <a:bodyPr>
            <a:normAutofit/>
          </a:bodyPr>
          <a:lstStyle/>
          <a:p>
            <a:r>
              <a:rPr lang="en-GB" dirty="0">
                <a:latin typeface="+mn-lt"/>
                <a:cs typeface="Calibri"/>
              </a:rPr>
              <a:t>What did the scientists know?</a:t>
            </a:r>
            <a:endParaRPr lang="en-US" dirty="0"/>
          </a:p>
        </p:txBody>
      </p:sp>
      <p:sp>
        <p:nvSpPr>
          <p:cNvPr id="7" name="Rectangle 6">
            <a:extLst>
              <a:ext uri="{FF2B5EF4-FFF2-40B4-BE49-F238E27FC236}">
                <a16:creationId xmlns:a16="http://schemas.microsoft.com/office/drawing/2014/main" id="{8B5F98AF-F41D-D967-D32C-1A826F7357B1}"/>
              </a:ext>
            </a:extLst>
          </p:cNvPr>
          <p:cNvSpPr/>
          <p:nvPr/>
        </p:nvSpPr>
        <p:spPr>
          <a:xfrm>
            <a:off x="720000" y="2025551"/>
            <a:ext cx="4922223" cy="1200329"/>
          </a:xfrm>
          <a:prstGeom prst="rect">
            <a:avLst/>
          </a:prstGeom>
        </p:spPr>
        <p:txBody>
          <a:bodyPr wrap="square">
            <a:spAutoFit/>
          </a:bodyPr>
          <a:lstStyle/>
          <a:p>
            <a:r>
              <a:rPr lang="en-US" dirty="0"/>
              <a:t>Scientists know that sheets of carbon atoms (called </a:t>
            </a:r>
            <a:r>
              <a:rPr lang="en-US" b="1" dirty="0"/>
              <a:t>graphene</a:t>
            </a:r>
            <a:r>
              <a:rPr lang="en-US" dirty="0"/>
              <a:t>) which are arranged in a hexagonal pattern (like chicken wire) can be folded to make tubes and other shapes.</a:t>
            </a:r>
          </a:p>
        </p:txBody>
      </p:sp>
      <p:sp>
        <p:nvSpPr>
          <p:cNvPr id="12" name="Rectangle 11">
            <a:extLst>
              <a:ext uri="{FF2B5EF4-FFF2-40B4-BE49-F238E27FC236}">
                <a16:creationId xmlns:a16="http://schemas.microsoft.com/office/drawing/2014/main" id="{85F2C02F-893F-D9C9-E966-C65161A43714}"/>
              </a:ext>
            </a:extLst>
          </p:cNvPr>
          <p:cNvSpPr/>
          <p:nvPr/>
        </p:nvSpPr>
        <p:spPr>
          <a:xfrm>
            <a:off x="719999" y="3711327"/>
            <a:ext cx="5071662" cy="646331"/>
          </a:xfrm>
          <a:prstGeom prst="rect">
            <a:avLst/>
          </a:prstGeom>
        </p:spPr>
        <p:txBody>
          <a:bodyPr wrap="square">
            <a:spAutoFit/>
          </a:bodyPr>
          <a:lstStyle/>
          <a:p>
            <a:r>
              <a:rPr lang="en-US" dirty="0"/>
              <a:t>Salt particles </a:t>
            </a:r>
            <a:r>
              <a:rPr lang="en-US" b="1" dirty="0"/>
              <a:t>dissolve</a:t>
            </a:r>
            <a:r>
              <a:rPr lang="en-US" dirty="0"/>
              <a:t> in water to make salt water but this is not suitable for humans to drink. </a:t>
            </a:r>
          </a:p>
        </p:txBody>
      </p:sp>
      <p:sp>
        <p:nvSpPr>
          <p:cNvPr id="16" name="Rectangle 15">
            <a:extLst>
              <a:ext uri="{FF2B5EF4-FFF2-40B4-BE49-F238E27FC236}">
                <a16:creationId xmlns:a16="http://schemas.microsoft.com/office/drawing/2014/main" id="{4C94630C-DD36-6877-AB07-8027182215DC}"/>
              </a:ext>
            </a:extLst>
          </p:cNvPr>
          <p:cNvSpPr/>
          <p:nvPr/>
        </p:nvSpPr>
        <p:spPr>
          <a:xfrm>
            <a:off x="718458" y="4837162"/>
            <a:ext cx="4912698" cy="646331"/>
          </a:xfrm>
          <a:prstGeom prst="rect">
            <a:avLst/>
          </a:prstGeom>
        </p:spPr>
        <p:txBody>
          <a:bodyPr wrap="square">
            <a:spAutoFit/>
          </a:bodyPr>
          <a:lstStyle/>
          <a:p>
            <a:r>
              <a:rPr lang="en-US" dirty="0"/>
              <a:t>Many countries do not have clean drinking water for everyone.</a:t>
            </a:r>
            <a:endParaRPr lang="en-GB" dirty="0"/>
          </a:p>
        </p:txBody>
      </p:sp>
      <p:pic>
        <p:nvPicPr>
          <p:cNvPr id="18" name="Picture 17" descr="A picture containing ground, holding, top, building&#10;&#10;Description automatically generated">
            <a:extLst>
              <a:ext uri="{FF2B5EF4-FFF2-40B4-BE49-F238E27FC236}">
                <a16:creationId xmlns:a16="http://schemas.microsoft.com/office/drawing/2014/main" id="{A47BCDB1-D92C-3A64-43A6-32AE57C4EE8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05970" y="1695187"/>
            <a:ext cx="2317995" cy="1699815"/>
          </a:xfrm>
          <a:prstGeom prst="rect">
            <a:avLst/>
          </a:prstGeom>
        </p:spPr>
      </p:pic>
      <p:pic>
        <p:nvPicPr>
          <p:cNvPr id="20" name="Picture 19" descr="A picture containing person, ground, outdoor, man&#10;&#10;Description automatically generated">
            <a:extLst>
              <a:ext uri="{FF2B5EF4-FFF2-40B4-BE49-F238E27FC236}">
                <a16:creationId xmlns:a16="http://schemas.microsoft.com/office/drawing/2014/main" id="{87F886A7-AF74-1EA4-DF33-4C3113C2DAB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05969" y="3892364"/>
            <a:ext cx="2403720" cy="2122761"/>
          </a:xfrm>
          <a:prstGeom prst="rect">
            <a:avLst/>
          </a:prstGeom>
          <a:ln w="38100">
            <a:solidFill>
              <a:srgbClr val="3EB1C8"/>
            </a:solidFill>
          </a:ln>
        </p:spPr>
      </p:pic>
    </p:spTree>
    <p:extLst>
      <p:ext uri="{BB962C8B-B14F-4D97-AF65-F5344CB8AC3E}">
        <p14:creationId xmlns:p14="http://schemas.microsoft.com/office/powerpoint/2010/main" val="37357872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dirty="0">
                <a:latin typeface="+mn-lt"/>
              </a:rPr>
              <a:t>What did the scientists do?</a:t>
            </a:r>
          </a:p>
        </p:txBody>
      </p:sp>
      <p:sp>
        <p:nvSpPr>
          <p:cNvPr id="5" name="Rectangle 4">
            <a:extLst>
              <a:ext uri="{FF2B5EF4-FFF2-40B4-BE49-F238E27FC236}">
                <a16:creationId xmlns:a16="http://schemas.microsoft.com/office/drawing/2014/main" id="{E2191C00-1FE7-399D-AE4E-51E7E052AD57}"/>
              </a:ext>
            </a:extLst>
          </p:cNvPr>
          <p:cNvSpPr/>
          <p:nvPr/>
        </p:nvSpPr>
        <p:spPr>
          <a:xfrm>
            <a:off x="662850" y="1676053"/>
            <a:ext cx="7704000" cy="1754326"/>
          </a:xfrm>
          <a:prstGeom prst="rect">
            <a:avLst/>
          </a:prstGeom>
        </p:spPr>
        <p:txBody>
          <a:bodyPr wrap="square">
            <a:spAutoFit/>
          </a:bodyPr>
          <a:lstStyle/>
          <a:p>
            <a:r>
              <a:rPr lang="en-US"/>
              <a:t>Scientists reacted the graphene with oxygen and made a graphene oxide layer. </a:t>
            </a:r>
          </a:p>
          <a:p>
            <a:endParaRPr lang="en-US"/>
          </a:p>
          <a:p>
            <a:r>
              <a:rPr lang="en-US"/>
              <a:t>This was made into tubes. </a:t>
            </a:r>
          </a:p>
          <a:p>
            <a:endParaRPr lang="en-US"/>
          </a:p>
          <a:p>
            <a:r>
              <a:rPr lang="en-US"/>
              <a:t>The scientists changed the size of the tubes and investigated what happened when they passed salt water through the tubes.</a:t>
            </a:r>
            <a:endParaRPr lang="en-GB"/>
          </a:p>
        </p:txBody>
      </p:sp>
      <p:pic>
        <p:nvPicPr>
          <p:cNvPr id="12" name="Picture 11" descr="A picture containing chain, metalware, outdoor object, wire&#10;&#10;Description automatically generated">
            <a:extLst>
              <a:ext uri="{FF2B5EF4-FFF2-40B4-BE49-F238E27FC236}">
                <a16:creationId xmlns:a16="http://schemas.microsoft.com/office/drawing/2014/main" id="{67B47494-3D28-48CC-C6D7-A6C1B7F640B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437671" y="3738925"/>
            <a:ext cx="4139952" cy="2759968"/>
          </a:xfrm>
          <a:prstGeom prst="rect">
            <a:avLst/>
          </a:prstGeom>
          <a:ln w="28575">
            <a:solidFill>
              <a:srgbClr val="3EB1C8"/>
            </a:solidFill>
          </a:ln>
        </p:spPr>
      </p:pic>
    </p:spTree>
    <p:extLst>
      <p:ext uri="{BB962C8B-B14F-4D97-AF65-F5344CB8AC3E}">
        <p14:creationId xmlns:p14="http://schemas.microsoft.com/office/powerpoint/2010/main" val="41890634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dirty="0">
                <a:latin typeface="+mn-lt"/>
                <a:cs typeface="Calibri"/>
              </a:rPr>
              <a:t>What did the scientists find out?</a:t>
            </a:r>
            <a:endParaRPr lang="en-US" dirty="0"/>
          </a:p>
        </p:txBody>
      </p:sp>
      <p:pic>
        <p:nvPicPr>
          <p:cNvPr id="7" name="Picture 6">
            <a:extLst>
              <a:ext uri="{FF2B5EF4-FFF2-40B4-BE49-F238E27FC236}">
                <a16:creationId xmlns:a16="http://schemas.microsoft.com/office/drawing/2014/main" id="{28D6AAAC-5B21-09F1-CE2B-569E7AA444B8}"/>
              </a:ext>
            </a:extLst>
          </p:cNvPr>
          <p:cNvPicPr>
            <a:picLocks noChangeAspect="1"/>
          </p:cNvPicPr>
          <p:nvPr/>
        </p:nvPicPr>
        <p:blipFill>
          <a:blip r:embed="rId3"/>
          <a:stretch>
            <a:fillRect/>
          </a:stretch>
        </p:blipFill>
        <p:spPr>
          <a:xfrm>
            <a:off x="-489021" y="1929408"/>
            <a:ext cx="6984776" cy="3925681"/>
          </a:xfrm>
          <a:prstGeom prst="rect">
            <a:avLst/>
          </a:prstGeom>
        </p:spPr>
      </p:pic>
      <p:sp>
        <p:nvSpPr>
          <p:cNvPr id="9" name="Arrow: Down 8">
            <a:extLst>
              <a:ext uri="{FF2B5EF4-FFF2-40B4-BE49-F238E27FC236}">
                <a16:creationId xmlns:a16="http://schemas.microsoft.com/office/drawing/2014/main" id="{EEA92EB8-C149-F359-BDC9-677630DBE97E}"/>
              </a:ext>
            </a:extLst>
          </p:cNvPr>
          <p:cNvSpPr/>
          <p:nvPr/>
        </p:nvSpPr>
        <p:spPr>
          <a:xfrm rot="21062235">
            <a:off x="2146125" y="2235400"/>
            <a:ext cx="212973" cy="673596"/>
          </a:xfrm>
          <a:prstGeom prst="down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Arrow: Down 14">
            <a:extLst>
              <a:ext uri="{FF2B5EF4-FFF2-40B4-BE49-F238E27FC236}">
                <a16:creationId xmlns:a16="http://schemas.microsoft.com/office/drawing/2014/main" id="{E2495863-5CCC-4208-A808-BEFDC09D138E}"/>
              </a:ext>
            </a:extLst>
          </p:cNvPr>
          <p:cNvSpPr/>
          <p:nvPr/>
        </p:nvSpPr>
        <p:spPr>
          <a:xfrm rot="21334270">
            <a:off x="2966093" y="2072791"/>
            <a:ext cx="184398" cy="435471"/>
          </a:xfrm>
          <a:prstGeom prst="down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a:extLst>
              <a:ext uri="{FF2B5EF4-FFF2-40B4-BE49-F238E27FC236}">
                <a16:creationId xmlns:a16="http://schemas.microsoft.com/office/drawing/2014/main" id="{329C6134-D04D-37A8-605A-428D038B9556}"/>
              </a:ext>
            </a:extLst>
          </p:cNvPr>
          <p:cNvSpPr txBox="1"/>
          <p:nvPr/>
        </p:nvSpPr>
        <p:spPr>
          <a:xfrm>
            <a:off x="1940083" y="1589725"/>
            <a:ext cx="1577634" cy="461665"/>
          </a:xfrm>
          <a:prstGeom prst="rect">
            <a:avLst/>
          </a:prstGeom>
          <a:noFill/>
          <a:ln>
            <a:noFill/>
          </a:ln>
        </p:spPr>
        <p:txBody>
          <a:bodyPr wrap="square" lIns="91440" tIns="45720" rIns="91440" bIns="45720" rtlCol="0" anchor="t">
            <a:spAutoFit/>
          </a:bodyPr>
          <a:lstStyle/>
          <a:p>
            <a:r>
              <a:rPr lang="en-GB" sz="2400" dirty="0">
                <a:solidFill>
                  <a:srgbClr val="3EB1C8"/>
                </a:solidFill>
              </a:rPr>
              <a:t>salt water</a:t>
            </a:r>
          </a:p>
        </p:txBody>
      </p:sp>
      <p:sp>
        <p:nvSpPr>
          <p:cNvPr id="20" name="Arrow: Down 19">
            <a:extLst>
              <a:ext uri="{FF2B5EF4-FFF2-40B4-BE49-F238E27FC236}">
                <a16:creationId xmlns:a16="http://schemas.microsoft.com/office/drawing/2014/main" id="{8B9E6C3F-46FB-1A4C-2D3D-20993606F69F}"/>
              </a:ext>
            </a:extLst>
          </p:cNvPr>
          <p:cNvSpPr/>
          <p:nvPr/>
        </p:nvSpPr>
        <p:spPr>
          <a:xfrm rot="21024500">
            <a:off x="2642275" y="5420042"/>
            <a:ext cx="158874" cy="423490"/>
          </a:xfrm>
          <a:prstGeom prst="down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Arrow: Down 21">
            <a:extLst>
              <a:ext uri="{FF2B5EF4-FFF2-40B4-BE49-F238E27FC236}">
                <a16:creationId xmlns:a16="http://schemas.microsoft.com/office/drawing/2014/main" id="{981EF893-516A-F05D-AE2C-86C1EE8E28F7}"/>
              </a:ext>
            </a:extLst>
          </p:cNvPr>
          <p:cNvSpPr/>
          <p:nvPr/>
        </p:nvSpPr>
        <p:spPr>
          <a:xfrm>
            <a:off x="3087087" y="4883051"/>
            <a:ext cx="158874" cy="613990"/>
          </a:xfrm>
          <a:prstGeom prst="down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78FF2CC6-1DC0-EE8B-5636-1D6E8C93F231}"/>
              </a:ext>
            </a:extLst>
          </p:cNvPr>
          <p:cNvSpPr txBox="1"/>
          <p:nvPr/>
        </p:nvSpPr>
        <p:spPr>
          <a:xfrm>
            <a:off x="2634110" y="5853856"/>
            <a:ext cx="905954" cy="461665"/>
          </a:xfrm>
          <a:prstGeom prst="rect">
            <a:avLst/>
          </a:prstGeom>
          <a:noFill/>
        </p:spPr>
        <p:txBody>
          <a:bodyPr wrap="none" lIns="91440" tIns="45720" rIns="91440" bIns="45720" rtlCol="0" anchor="t">
            <a:spAutoFit/>
          </a:bodyPr>
          <a:lstStyle/>
          <a:p>
            <a:r>
              <a:rPr lang="en-GB" sz="2400" dirty="0">
                <a:solidFill>
                  <a:srgbClr val="3EB1C8"/>
                </a:solidFill>
              </a:rPr>
              <a:t>water</a:t>
            </a:r>
          </a:p>
        </p:txBody>
      </p:sp>
      <p:sp>
        <p:nvSpPr>
          <p:cNvPr id="26" name="Rectangle 25">
            <a:extLst>
              <a:ext uri="{FF2B5EF4-FFF2-40B4-BE49-F238E27FC236}">
                <a16:creationId xmlns:a16="http://schemas.microsoft.com/office/drawing/2014/main" id="{98CC656D-E60C-E419-4F82-BAA96CE1E3A7}"/>
              </a:ext>
            </a:extLst>
          </p:cNvPr>
          <p:cNvSpPr/>
          <p:nvPr/>
        </p:nvSpPr>
        <p:spPr>
          <a:xfrm>
            <a:off x="5203304" y="2918972"/>
            <a:ext cx="2996564" cy="1477328"/>
          </a:xfrm>
          <a:prstGeom prst="rect">
            <a:avLst/>
          </a:prstGeom>
        </p:spPr>
        <p:txBody>
          <a:bodyPr wrap="square">
            <a:spAutoFit/>
          </a:bodyPr>
          <a:lstStyle/>
          <a:p>
            <a:r>
              <a:rPr lang="en-US" dirty="0"/>
              <a:t>Scientists showed that charged salt particles dissolved in the water cannot pass through the graphene oxide layer, but water can.</a:t>
            </a:r>
            <a:endParaRPr lang="en-GB" dirty="0"/>
          </a:p>
        </p:txBody>
      </p:sp>
    </p:spTree>
    <p:extLst>
      <p:ext uri="{BB962C8B-B14F-4D97-AF65-F5344CB8AC3E}">
        <p14:creationId xmlns:p14="http://schemas.microsoft.com/office/powerpoint/2010/main" val="25110304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D70BF0-E652-8D8E-9523-73EEDABD1B6D}"/>
              </a:ext>
            </a:extLst>
          </p:cNvPr>
          <p:cNvSpPr>
            <a:spLocks noGrp="1"/>
          </p:cNvSpPr>
          <p:nvPr>
            <p:ph type="title"/>
          </p:nvPr>
        </p:nvSpPr>
        <p:spPr/>
        <p:txBody>
          <a:bodyPr>
            <a:normAutofit/>
          </a:bodyPr>
          <a:lstStyle/>
          <a:p>
            <a:r>
              <a:rPr lang="en-GB" dirty="0">
                <a:latin typeface="+mn-lt"/>
                <a:cs typeface="Calibri"/>
              </a:rPr>
              <a:t>Your turn to investigate</a:t>
            </a:r>
            <a:endParaRPr lang="en-US" dirty="0"/>
          </a:p>
        </p:txBody>
      </p:sp>
      <p:sp>
        <p:nvSpPr>
          <p:cNvPr id="22" name="Rectangle: Rounded Corners 21">
            <a:extLst>
              <a:ext uri="{FF2B5EF4-FFF2-40B4-BE49-F238E27FC236}">
                <a16:creationId xmlns:a16="http://schemas.microsoft.com/office/drawing/2014/main" id="{3810202C-C4B1-47FF-AC5C-AFFA2EBE8B51}"/>
              </a:ext>
            </a:extLst>
          </p:cNvPr>
          <p:cNvSpPr/>
          <p:nvPr/>
        </p:nvSpPr>
        <p:spPr>
          <a:xfrm>
            <a:off x="628648" y="1535309"/>
            <a:ext cx="8094925" cy="632263"/>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b="1" dirty="0"/>
              <a:t>Can you make a sieve to separate a mixture different size objects?</a:t>
            </a:r>
            <a:endParaRPr lang="en-US" dirty="0"/>
          </a:p>
        </p:txBody>
      </p:sp>
      <p:sp>
        <p:nvSpPr>
          <p:cNvPr id="27" name="Rectangle: Rounded Corners 26">
            <a:extLst>
              <a:ext uri="{FF2B5EF4-FFF2-40B4-BE49-F238E27FC236}">
                <a16:creationId xmlns:a16="http://schemas.microsoft.com/office/drawing/2014/main" id="{8190B5EB-8F76-459E-81F0-BA126FE45233}"/>
              </a:ext>
            </a:extLst>
          </p:cNvPr>
          <p:cNvSpPr/>
          <p:nvPr/>
        </p:nvSpPr>
        <p:spPr>
          <a:xfrm>
            <a:off x="1032356" y="2311184"/>
            <a:ext cx="3387312" cy="2169555"/>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CEE50133-FA57-CC3D-5A5D-0C6F63AA270A}"/>
              </a:ext>
            </a:extLst>
          </p:cNvPr>
          <p:cNvSpPr txBox="1"/>
          <p:nvPr/>
        </p:nvSpPr>
        <p:spPr>
          <a:xfrm>
            <a:off x="1029142" y="3932496"/>
            <a:ext cx="337915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cs typeface="Segoe UI"/>
              </a:rPr>
              <a:t>​Make a sieve using paper or card</a:t>
            </a:r>
            <a:endParaRPr lang="en-US" dirty="0"/>
          </a:p>
        </p:txBody>
      </p:sp>
      <p:sp>
        <p:nvSpPr>
          <p:cNvPr id="14" name="Rectangle: Rounded Corners 13">
            <a:extLst>
              <a:ext uri="{FF2B5EF4-FFF2-40B4-BE49-F238E27FC236}">
                <a16:creationId xmlns:a16="http://schemas.microsoft.com/office/drawing/2014/main" id="{3C68AE3A-C282-8357-30A7-948893C10B6B}"/>
              </a:ext>
            </a:extLst>
          </p:cNvPr>
          <p:cNvSpPr/>
          <p:nvPr/>
        </p:nvSpPr>
        <p:spPr>
          <a:xfrm>
            <a:off x="4970167" y="2280393"/>
            <a:ext cx="3387312" cy="2169555"/>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66C2751A-7438-5640-9C1E-23D23EB84D0E}"/>
              </a:ext>
            </a:extLst>
          </p:cNvPr>
          <p:cNvSpPr txBox="1"/>
          <p:nvPr/>
        </p:nvSpPr>
        <p:spPr>
          <a:xfrm>
            <a:off x="4945912" y="3661144"/>
            <a:ext cx="342545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cs typeface="Segoe UI"/>
              </a:rPr>
              <a:t>​Make particles that can be separated with a mesh filter</a:t>
            </a:r>
            <a:endParaRPr lang="en-US" dirty="0"/>
          </a:p>
        </p:txBody>
      </p:sp>
      <p:sp>
        <p:nvSpPr>
          <p:cNvPr id="15" name="Rectangle: Rounded Corners 14">
            <a:extLst>
              <a:ext uri="{FF2B5EF4-FFF2-40B4-BE49-F238E27FC236}">
                <a16:creationId xmlns:a16="http://schemas.microsoft.com/office/drawing/2014/main" id="{F4ECB3AE-9DF6-68FD-8625-ACBCC4072E56}"/>
              </a:ext>
            </a:extLst>
          </p:cNvPr>
          <p:cNvSpPr/>
          <p:nvPr/>
        </p:nvSpPr>
        <p:spPr>
          <a:xfrm>
            <a:off x="2985423" y="4601833"/>
            <a:ext cx="3387312" cy="2169555"/>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a:extLst>
              <a:ext uri="{FF2B5EF4-FFF2-40B4-BE49-F238E27FC236}">
                <a16:creationId xmlns:a16="http://schemas.microsoft.com/office/drawing/2014/main" id="{91DAD1D6-BE01-F3F5-3295-A88D38B3D2BA}"/>
              </a:ext>
            </a:extLst>
          </p:cNvPr>
          <p:cNvSpPr txBox="1"/>
          <p:nvPr/>
        </p:nvSpPr>
        <p:spPr>
          <a:xfrm>
            <a:off x="2863703" y="6071190"/>
            <a:ext cx="362038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cs typeface="Segoe UI"/>
              </a:rPr>
              <a:t>​Make a sieve using construction toys </a:t>
            </a:r>
            <a:endParaRPr lang="en-US" dirty="0"/>
          </a:p>
        </p:txBody>
      </p:sp>
      <p:pic>
        <p:nvPicPr>
          <p:cNvPr id="20" name="Picture 19" descr="A picture containing person, indoor, table, blue&#10;&#10;Description automatically generated">
            <a:extLst>
              <a:ext uri="{FF2B5EF4-FFF2-40B4-BE49-F238E27FC236}">
                <a16:creationId xmlns:a16="http://schemas.microsoft.com/office/drawing/2014/main" id="{8717AE11-82D0-FCB9-E053-656C844AA17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29397" y="2438129"/>
            <a:ext cx="1984507" cy="1491740"/>
          </a:xfrm>
          <a:prstGeom prst="rect">
            <a:avLst/>
          </a:prstGeom>
        </p:spPr>
      </p:pic>
      <p:pic>
        <p:nvPicPr>
          <p:cNvPr id="23" name="Picture 22" descr="A picture containing person, indoor, child, boy&#10;&#10;Description automatically generated">
            <a:extLst>
              <a:ext uri="{FF2B5EF4-FFF2-40B4-BE49-F238E27FC236}">
                <a16:creationId xmlns:a16="http://schemas.microsoft.com/office/drawing/2014/main" id="{74428855-1522-A063-0784-B3C156A9E8A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781038" y="4736497"/>
            <a:ext cx="1798158" cy="1345756"/>
          </a:xfrm>
          <a:prstGeom prst="rect">
            <a:avLst/>
          </a:prstGeom>
        </p:spPr>
      </p:pic>
      <p:pic>
        <p:nvPicPr>
          <p:cNvPr id="25" name="Picture 24" descr="A close-up of a net&#10;&#10;Description automatically generated">
            <a:extLst>
              <a:ext uri="{FF2B5EF4-FFF2-40B4-BE49-F238E27FC236}">
                <a16:creationId xmlns:a16="http://schemas.microsoft.com/office/drawing/2014/main" id="{F1A14AA7-BDAC-AE5C-2D2F-66272BA40161}"/>
              </a:ext>
            </a:extLst>
          </p:cNvPr>
          <p:cNvPicPr>
            <a:picLocks noChangeAspect="1"/>
          </p:cNvPicPr>
          <p:nvPr/>
        </p:nvPicPr>
        <p:blipFill>
          <a:blip r:embed="rId6"/>
          <a:stretch>
            <a:fillRect/>
          </a:stretch>
        </p:blipFill>
        <p:spPr>
          <a:xfrm>
            <a:off x="5746207" y="2441543"/>
            <a:ext cx="1830689" cy="1213980"/>
          </a:xfrm>
          <a:prstGeom prst="rect">
            <a:avLst/>
          </a:prstGeom>
        </p:spPr>
      </p:pic>
      <p:sp>
        <p:nvSpPr>
          <p:cNvPr id="28" name="TextBox 27">
            <a:extLst>
              <a:ext uri="{FF2B5EF4-FFF2-40B4-BE49-F238E27FC236}">
                <a16:creationId xmlns:a16="http://schemas.microsoft.com/office/drawing/2014/main" id="{E83071E4-F05C-D20C-2A06-41C719C6FE41}"/>
              </a:ext>
            </a:extLst>
          </p:cNvPr>
          <p:cNvSpPr txBox="1"/>
          <p:nvPr/>
        </p:nvSpPr>
        <p:spPr>
          <a:xfrm>
            <a:off x="4432802" y="4167007"/>
            <a:ext cx="515166" cy="369332"/>
          </a:xfrm>
          <a:prstGeom prst="rect">
            <a:avLst/>
          </a:prstGeom>
          <a:noFill/>
        </p:spPr>
        <p:txBody>
          <a:bodyPr wrap="square" lIns="91440" tIns="45720" rIns="91440" bIns="45720" rtlCol="0" anchor="t">
            <a:spAutoFit/>
          </a:bodyPr>
          <a:lstStyle/>
          <a:p>
            <a:r>
              <a:rPr lang="en-GB" dirty="0"/>
              <a:t>or</a:t>
            </a:r>
          </a:p>
        </p:txBody>
      </p:sp>
      <p:pic>
        <p:nvPicPr>
          <p:cNvPr id="2" name="Picture 1" descr="A green and white circle with a black background&#10;&#10;Description automatically generated">
            <a:extLst>
              <a:ext uri="{FF2B5EF4-FFF2-40B4-BE49-F238E27FC236}">
                <a16:creationId xmlns:a16="http://schemas.microsoft.com/office/drawing/2014/main" id="{BA4807A2-9D3C-62D3-BB0E-E018CC95D4E9}"/>
              </a:ext>
            </a:extLst>
          </p:cNvPr>
          <p:cNvPicPr>
            <a:picLocks noChangeAspect="1"/>
          </p:cNvPicPr>
          <p:nvPr/>
        </p:nvPicPr>
        <p:blipFill>
          <a:blip r:embed="rId7"/>
          <a:stretch>
            <a:fillRect/>
          </a:stretch>
        </p:blipFill>
        <p:spPr>
          <a:xfrm>
            <a:off x="7985051" y="161259"/>
            <a:ext cx="891363" cy="900224"/>
          </a:xfrm>
          <a:prstGeom prst="rect">
            <a:avLst/>
          </a:prstGeom>
        </p:spPr>
      </p:pic>
      <p:pic>
        <p:nvPicPr>
          <p:cNvPr id="4" name="Picture 3" descr="A blue magnifying glass on a white circle&#10;&#10;Description automatically generated">
            <a:extLst>
              <a:ext uri="{FF2B5EF4-FFF2-40B4-BE49-F238E27FC236}">
                <a16:creationId xmlns:a16="http://schemas.microsoft.com/office/drawing/2014/main" id="{084D0A34-5220-2FDE-EC1B-F998FC196724}"/>
              </a:ext>
            </a:extLst>
          </p:cNvPr>
          <p:cNvPicPr>
            <a:picLocks noChangeAspect="1"/>
          </p:cNvPicPr>
          <p:nvPr/>
        </p:nvPicPr>
        <p:blipFill>
          <a:blip r:embed="rId8"/>
          <a:stretch>
            <a:fillRect/>
          </a:stretch>
        </p:blipFill>
        <p:spPr>
          <a:xfrm>
            <a:off x="7054701" y="161260"/>
            <a:ext cx="891364" cy="900224"/>
          </a:xfrm>
          <a:prstGeom prst="rect">
            <a:avLst/>
          </a:prstGeom>
        </p:spPr>
      </p:pic>
      <p:pic>
        <p:nvPicPr>
          <p:cNvPr id="8" name="Picture 7" descr="A blue circle with white graphic in it&#10;&#10;Description automatically generated">
            <a:extLst>
              <a:ext uri="{FF2B5EF4-FFF2-40B4-BE49-F238E27FC236}">
                <a16:creationId xmlns:a16="http://schemas.microsoft.com/office/drawing/2014/main" id="{EC55B341-28A9-5498-E56B-05FBFF88AFEC}"/>
              </a:ext>
            </a:extLst>
          </p:cNvPr>
          <p:cNvPicPr>
            <a:picLocks noChangeAspect="1"/>
          </p:cNvPicPr>
          <p:nvPr/>
        </p:nvPicPr>
        <p:blipFill>
          <a:blip r:embed="rId9"/>
          <a:stretch>
            <a:fillRect/>
          </a:stretch>
        </p:blipFill>
        <p:spPr>
          <a:xfrm>
            <a:off x="6124921" y="161259"/>
            <a:ext cx="891364" cy="900225"/>
          </a:xfrm>
          <a:prstGeom prst="rect">
            <a:avLst/>
          </a:prstGeom>
        </p:spPr>
      </p:pic>
    </p:spTree>
    <p:extLst>
      <p:ext uri="{BB962C8B-B14F-4D97-AF65-F5344CB8AC3E}">
        <p14:creationId xmlns:p14="http://schemas.microsoft.com/office/powerpoint/2010/main" val="3110518678"/>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18" ma:contentTypeDescription="Create a new document." ma:contentTypeScope="" ma:versionID="61baa48d5ba76ab5221c4e001670cc84">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3bca39f498a7832e1987295568d54549"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7705360a-025e-40d4-a4f7-46b65681b513">
      <UserInfo>
        <DisplayName>Sue Martin</DisplayName>
        <AccountId>13</AccountId>
        <AccountType/>
      </UserInfo>
    </SharedWithUsers>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Props1.xml><?xml version="1.0" encoding="utf-8"?>
<ds:datastoreItem xmlns:ds="http://schemas.openxmlformats.org/officeDocument/2006/customXml" ds:itemID="{9D2C610D-6EB7-4556-B100-936AF58B5CEA}"/>
</file>

<file path=customXml/itemProps2.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3.xml><?xml version="1.0" encoding="utf-8"?>
<ds:datastoreItem xmlns:ds="http://schemas.openxmlformats.org/officeDocument/2006/customXml" ds:itemID="{A53AB155-FD45-400F-89C4-CD46A5BAE941}">
  <ds:schemaRefs>
    <ds:schemaRef ds:uri="http://schemas.microsoft.com/office/2006/metadata/properties"/>
    <ds:schemaRef ds:uri="http://schemas.microsoft.com/office/2006/documentManagement/types"/>
    <ds:schemaRef ds:uri="http://purl.org/dc/elements/1.1/"/>
    <ds:schemaRef ds:uri="56010c2e-e7df-43f9-b9a0-0c299b337b10"/>
    <ds:schemaRef ds:uri="http://purl.org/dc/terms/"/>
    <ds:schemaRef ds:uri="http://schemas.microsoft.com/office/infopath/2007/PartnerControls"/>
    <ds:schemaRef ds:uri="http://purl.org/dc/dcmitype/"/>
    <ds:schemaRef ds:uri="http://schemas.openxmlformats.org/package/2006/metadata/core-properties"/>
    <ds:schemaRef ds:uri="f6a294d8-0227-4a1f-9f82-c7d0e374c362"/>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131</TotalTime>
  <Words>1526</Words>
  <Application>Microsoft Office PowerPoint</Application>
  <PresentationFormat>On-screen Show (4:3)</PresentationFormat>
  <Paragraphs>152</Paragraphs>
  <Slides>15</Slides>
  <Notes>15</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15</vt:i4>
      </vt:variant>
    </vt:vector>
  </HeadingPairs>
  <TitlesOfParts>
    <vt:vector size="27" baseType="lpstr">
      <vt:lpstr>AdvOT5777b7ad</vt:lpstr>
      <vt:lpstr>AdvOTcb88df00</vt:lpstr>
      <vt:lpstr>AdvOTea1a7398</vt:lpstr>
      <vt:lpstr>Arial</vt:lpstr>
      <vt:lpstr>Calibri</vt:lpstr>
      <vt:lpstr>InterFace</vt:lpstr>
      <vt:lpstr>Interface-Regular</vt:lpstr>
      <vt:lpstr>Plus Jakarta Sans ExtraBold</vt:lpstr>
      <vt:lpstr>Plus Jakarta Sans Medium</vt:lpstr>
      <vt:lpstr>Office Theme</vt:lpstr>
      <vt:lpstr>1_Office Theme</vt:lpstr>
      <vt:lpstr>2_Office Theme</vt:lpstr>
      <vt:lpstr>How to clean water using a sieve!</vt:lpstr>
      <vt:lpstr>How to clean water using a sieve!</vt:lpstr>
      <vt:lpstr>Key vocabulary</vt:lpstr>
      <vt:lpstr>Quick activity</vt:lpstr>
      <vt:lpstr>Who are the scientists?</vt:lpstr>
      <vt:lpstr>What did the scientists know?</vt:lpstr>
      <vt:lpstr>What did the scientists do?</vt:lpstr>
      <vt:lpstr>What did the scientists find out?</vt:lpstr>
      <vt:lpstr>Your turn to investigate</vt:lpstr>
      <vt:lpstr>Your turn to explain</vt:lpstr>
      <vt:lpstr>What did you find out?</vt:lpstr>
      <vt:lpstr>Questions for further learning</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Alison Trew</cp:lastModifiedBy>
  <cp:revision>433</cp:revision>
  <dcterms:created xsi:type="dcterms:W3CDTF">2016-06-16T08:43:18Z</dcterms:created>
  <dcterms:modified xsi:type="dcterms:W3CDTF">2023-12-07T15:41:46Z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0x010100FF602F4352AC064BAB6534866D1EBEE7</vt:lpwstr>
  </property>
  <property fmtid="{D5CDD505-2E9C-101B-9397-08002B2CF9AE}" pid="3" name="xd_Signature">
    <vt:bool>false</vt:bool>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MediaServiceImageTags">
    <vt:lpwstr/>
  </property>
</Properties>
</file>