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9"/>
  </p:notesMasterIdLst>
  <p:sldIdLst>
    <p:sldId id="256" r:id="rId5"/>
    <p:sldId id="280" r:id="rId6"/>
    <p:sldId id="267" r:id="rId7"/>
    <p:sldId id="257" r:id="rId8"/>
    <p:sldId id="258" r:id="rId9"/>
    <p:sldId id="281" r:id="rId10"/>
    <p:sldId id="259" r:id="rId11"/>
    <p:sldId id="260" r:id="rId12"/>
    <p:sldId id="261" r:id="rId13"/>
    <p:sldId id="262" r:id="rId14"/>
    <p:sldId id="263" r:id="rId15"/>
    <p:sldId id="264" r:id="rId16"/>
    <p:sldId id="265" r:id="rId17"/>
    <p:sldId id="279"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e Martin" initials="SM" lastIdx="1" clrIdx="0">
    <p:extLst>
      <p:ext uri="{19B8F6BF-5375-455C-9EA6-DF929625EA0E}">
        <p15:presenceInfo xmlns:p15="http://schemas.microsoft.com/office/powerpoint/2012/main" userId="S::sue.martin@pstt.org.uk::cb0194a5-6d63-41ca-ace6-4751bda7921e" providerId="AD"/>
      </p:ext>
    </p:extLst>
  </p:cmAuthor>
  <p:cmAuthor id="2" name="Alison Trew" initials="AT" lastIdx="5" clrIdx="1">
    <p:extLst>
      <p:ext uri="{19B8F6BF-5375-455C-9EA6-DF929625EA0E}">
        <p15:presenceInfo xmlns:p15="http://schemas.microsoft.com/office/powerpoint/2012/main" userId="S::Alison.Trew@pstt.org.uk::501ad152-89bb-4882-ac72-f31826cb2e7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371" autoAdjust="0"/>
  </p:normalViewPr>
  <p:slideViewPr>
    <p:cSldViewPr snapToGrid="0">
      <p:cViewPr varScale="1">
        <p:scale>
          <a:sx n="92" d="100"/>
          <a:sy n="92" d="100"/>
        </p:scale>
        <p:origin x="207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e Martin" userId="S::sue.martin@pstt.org.uk::cb0194a5-6d63-41ca-ace6-4751bda7921e" providerId="AD" clId="Web-{D2E70FB8-2D8F-7312-FA87-5187C473A1BF}"/>
    <pc:docChg chg="modSld">
      <pc:chgData name="Sue Martin" userId="S::sue.martin@pstt.org.uk::cb0194a5-6d63-41ca-ace6-4751bda7921e" providerId="AD" clId="Web-{D2E70FB8-2D8F-7312-FA87-5187C473A1BF}" dt="2019-08-16T09:50:16.324" v="2" actId="20577"/>
      <pc:docMkLst>
        <pc:docMk/>
      </pc:docMkLst>
      <pc:sldChg chg="modSp">
        <pc:chgData name="Sue Martin" userId="S::sue.martin@pstt.org.uk::cb0194a5-6d63-41ca-ace6-4751bda7921e" providerId="AD" clId="Web-{D2E70FB8-2D8F-7312-FA87-5187C473A1BF}" dt="2019-08-16T09:50:15.199" v="0" actId="20577"/>
        <pc:sldMkLst>
          <pc:docMk/>
          <pc:sldMk cId="1864309039" sldId="262"/>
        </pc:sldMkLst>
        <pc:spChg chg="mod">
          <ac:chgData name="Sue Martin" userId="S::sue.martin@pstt.org.uk::cb0194a5-6d63-41ca-ace6-4751bda7921e" providerId="AD" clId="Web-{D2E70FB8-2D8F-7312-FA87-5187C473A1BF}" dt="2019-08-16T09:50:15.199" v="0" actId="20577"/>
          <ac:spMkLst>
            <pc:docMk/>
            <pc:sldMk cId="1864309039" sldId="262"/>
            <ac:spMk id="14" creationId="{D9120E22-0FA1-4EC6-B65A-CC4F61281249}"/>
          </ac:spMkLst>
        </pc:spChg>
      </pc:sldChg>
    </pc:docChg>
  </pc:docChgLst>
  <pc:docChgLst>
    <pc:chgData name="Alison Trew" userId="501ad152-89bb-4882-ac72-f31826cb2e78" providerId="ADAL" clId="{4E5EE761-66E4-4A9E-9FBB-8E261CC29F90}"/>
    <pc:docChg chg="undo custSel addSld delSld modSld">
      <pc:chgData name="Alison Trew" userId="501ad152-89bb-4882-ac72-f31826cb2e78" providerId="ADAL" clId="{4E5EE761-66E4-4A9E-9FBB-8E261CC29F90}" dt="2019-08-15T17:50:41.133" v="5631" actId="1589"/>
      <pc:docMkLst>
        <pc:docMk/>
      </pc:docMkLst>
      <pc:sldChg chg="addSp delSp modSp">
        <pc:chgData name="Alison Trew" userId="501ad152-89bb-4882-ac72-f31826cb2e78" providerId="ADAL" clId="{4E5EE761-66E4-4A9E-9FBB-8E261CC29F90}" dt="2019-08-15T17:42:56.923" v="5623" actId="1076"/>
        <pc:sldMkLst>
          <pc:docMk/>
          <pc:sldMk cId="0" sldId="256"/>
        </pc:sldMkLst>
        <pc:spChg chg="mod">
          <ac:chgData name="Alison Trew" userId="501ad152-89bb-4882-ac72-f31826cb2e78" providerId="ADAL" clId="{4E5EE761-66E4-4A9E-9FBB-8E261CC29F90}" dt="2019-08-15T10:40:48.819" v="66" actId="20577"/>
          <ac:spMkLst>
            <pc:docMk/>
            <pc:sldMk cId="0" sldId="256"/>
            <ac:spMk id="2" creationId="{968F206B-A9C6-9745-8A2F-BCEABD5C9F3F}"/>
          </ac:spMkLst>
        </pc:spChg>
        <pc:spChg chg="mod">
          <ac:chgData name="Alison Trew" userId="501ad152-89bb-4882-ac72-f31826cb2e78" providerId="ADAL" clId="{4E5EE761-66E4-4A9E-9FBB-8E261CC29F90}" dt="2019-08-15T10:43:24.265" v="94" actId="20577"/>
          <ac:spMkLst>
            <pc:docMk/>
            <pc:sldMk cId="0" sldId="256"/>
            <ac:spMk id="4" creationId="{CD64CD41-2F05-4C8D-8E44-AB1427011AC8}"/>
          </ac:spMkLst>
        </pc:spChg>
        <pc:spChg chg="mod">
          <ac:chgData name="Alison Trew" userId="501ad152-89bb-4882-ac72-f31826cb2e78" providerId="ADAL" clId="{4E5EE761-66E4-4A9E-9FBB-8E261CC29F90}" dt="2019-08-15T10:43:29.961" v="100" actId="20577"/>
          <ac:spMkLst>
            <pc:docMk/>
            <pc:sldMk cId="0" sldId="256"/>
            <ac:spMk id="8" creationId="{C210D27B-C4C7-485A-8D9C-4432CB8EB97B}"/>
          </ac:spMkLst>
        </pc:spChg>
        <pc:picChg chg="add mod">
          <ac:chgData name="Alison Trew" userId="501ad152-89bb-4882-ac72-f31826cb2e78" providerId="ADAL" clId="{4E5EE761-66E4-4A9E-9FBB-8E261CC29F90}" dt="2019-08-15T10:44:37.987" v="106" actId="1076"/>
          <ac:picMkLst>
            <pc:docMk/>
            <pc:sldMk cId="0" sldId="256"/>
            <ac:picMk id="6" creationId="{7A5EF9E4-47F8-404C-8DF6-225B528B24C9}"/>
          </ac:picMkLst>
        </pc:picChg>
        <pc:picChg chg="del">
          <ac:chgData name="Alison Trew" userId="501ad152-89bb-4882-ac72-f31826cb2e78" providerId="ADAL" clId="{4E5EE761-66E4-4A9E-9FBB-8E261CC29F90}" dt="2019-08-15T10:43:32.493" v="101" actId="478"/>
          <ac:picMkLst>
            <pc:docMk/>
            <pc:sldMk cId="0" sldId="256"/>
            <ac:picMk id="7" creationId="{7AF87548-60D8-4003-B075-DB4ABCC10D29}"/>
          </ac:picMkLst>
        </pc:picChg>
        <pc:picChg chg="del">
          <ac:chgData name="Alison Trew" userId="501ad152-89bb-4882-ac72-f31826cb2e78" providerId="ADAL" clId="{4E5EE761-66E4-4A9E-9FBB-8E261CC29F90}" dt="2019-08-15T17:42:08.971" v="5615" actId="478"/>
          <ac:picMkLst>
            <pc:docMk/>
            <pc:sldMk cId="0" sldId="256"/>
            <ac:picMk id="9" creationId="{82CEABBE-81A3-4E3D-A2DF-6CB5CAB88565}"/>
          </ac:picMkLst>
        </pc:picChg>
        <pc:picChg chg="del">
          <ac:chgData name="Alison Trew" userId="501ad152-89bb-4882-ac72-f31826cb2e78" providerId="ADAL" clId="{4E5EE761-66E4-4A9E-9FBB-8E261CC29F90}" dt="2019-08-15T17:42:12.280" v="5616" actId="478"/>
          <ac:picMkLst>
            <pc:docMk/>
            <pc:sldMk cId="0" sldId="256"/>
            <ac:picMk id="12" creationId="{E7332859-75B8-4FF1-803C-F4C054EB74F1}"/>
          </ac:picMkLst>
        </pc:picChg>
        <pc:picChg chg="add mod">
          <ac:chgData name="Alison Trew" userId="501ad152-89bb-4882-ac72-f31826cb2e78" providerId="ADAL" clId="{4E5EE761-66E4-4A9E-9FBB-8E261CC29F90}" dt="2019-08-15T17:42:43.135" v="5621" actId="1076"/>
          <ac:picMkLst>
            <pc:docMk/>
            <pc:sldMk cId="0" sldId="256"/>
            <ac:picMk id="13" creationId="{EFCC70B7-2601-41E6-91FA-690B5CAA7588}"/>
          </ac:picMkLst>
        </pc:picChg>
        <pc:picChg chg="mod">
          <ac:chgData name="Alison Trew" userId="501ad152-89bb-4882-ac72-f31826cb2e78" providerId="ADAL" clId="{4E5EE761-66E4-4A9E-9FBB-8E261CC29F90}" dt="2019-08-15T17:42:28.827" v="5619" actId="1076"/>
          <ac:picMkLst>
            <pc:docMk/>
            <pc:sldMk cId="0" sldId="256"/>
            <ac:picMk id="14" creationId="{11EF9DD1-4DD4-42A2-A195-A31039F6F3F9}"/>
          </ac:picMkLst>
        </pc:picChg>
        <pc:picChg chg="mod">
          <ac:chgData name="Alison Trew" userId="501ad152-89bb-4882-ac72-f31826cb2e78" providerId="ADAL" clId="{4E5EE761-66E4-4A9E-9FBB-8E261CC29F90}" dt="2019-08-15T17:42:23.786" v="5618" actId="1076"/>
          <ac:picMkLst>
            <pc:docMk/>
            <pc:sldMk cId="0" sldId="256"/>
            <ac:picMk id="16" creationId="{65F6966F-03E0-4D2E-A14F-CC64AA11849C}"/>
          </ac:picMkLst>
        </pc:picChg>
        <pc:picChg chg="add mod">
          <ac:chgData name="Alison Trew" userId="501ad152-89bb-4882-ac72-f31826cb2e78" providerId="ADAL" clId="{4E5EE761-66E4-4A9E-9FBB-8E261CC29F90}" dt="2019-08-15T17:42:56.923" v="5623" actId="1076"/>
          <ac:picMkLst>
            <pc:docMk/>
            <pc:sldMk cId="0" sldId="256"/>
            <ac:picMk id="17" creationId="{0A761E0B-3F13-44AE-ACEC-6EBC5BD98635}"/>
          </ac:picMkLst>
        </pc:picChg>
        <pc:picChg chg="mod">
          <ac:chgData name="Alison Trew" userId="501ad152-89bb-4882-ac72-f31826cb2e78" providerId="ADAL" clId="{4E5EE761-66E4-4A9E-9FBB-8E261CC29F90}" dt="2019-08-15T17:42:18.713" v="5617" actId="1076"/>
          <ac:picMkLst>
            <pc:docMk/>
            <pc:sldMk cId="0" sldId="256"/>
            <ac:picMk id="18" creationId="{C0A33F11-8ED5-44F4-8437-CFD16E924E0F}"/>
          </ac:picMkLst>
        </pc:picChg>
      </pc:sldChg>
      <pc:sldChg chg="addSp delSp modSp addCm modCm">
        <pc:chgData name="Alison Trew" userId="501ad152-89bb-4882-ac72-f31826cb2e78" providerId="ADAL" clId="{4E5EE761-66E4-4A9E-9FBB-8E261CC29F90}" dt="2019-08-15T17:32:34.257" v="5447" actId="14100"/>
        <pc:sldMkLst>
          <pc:docMk/>
          <pc:sldMk cId="4121939817" sldId="257"/>
        </pc:sldMkLst>
        <pc:spChg chg="add mod">
          <ac:chgData name="Alison Trew" userId="501ad152-89bb-4882-ac72-f31826cb2e78" providerId="ADAL" clId="{4E5EE761-66E4-4A9E-9FBB-8E261CC29F90}" dt="2019-08-15T11:34:41.451" v="1434" actId="20577"/>
          <ac:spMkLst>
            <pc:docMk/>
            <pc:sldMk cId="4121939817" sldId="257"/>
            <ac:spMk id="2" creationId="{D1B04E2D-4914-4345-B6E2-821F1D89AE7C}"/>
          </ac:spMkLst>
        </pc:spChg>
        <pc:spChg chg="add mod">
          <ac:chgData name="Alison Trew" userId="501ad152-89bb-4882-ac72-f31826cb2e78" providerId="ADAL" clId="{4E5EE761-66E4-4A9E-9FBB-8E261CC29F90}" dt="2019-08-15T17:30:29.280" v="5438" actId="14100"/>
          <ac:spMkLst>
            <pc:docMk/>
            <pc:sldMk cId="4121939817" sldId="257"/>
            <ac:spMk id="4" creationId="{F8B6BC66-9478-49F9-974F-AD00338859EE}"/>
          </ac:spMkLst>
        </pc:spChg>
        <pc:spChg chg="del">
          <ac:chgData name="Alison Trew" userId="501ad152-89bb-4882-ac72-f31826cb2e78" providerId="ADAL" clId="{4E5EE761-66E4-4A9E-9FBB-8E261CC29F90}" dt="2019-08-15T10:50:59.243" v="174"/>
          <ac:spMkLst>
            <pc:docMk/>
            <pc:sldMk cId="4121939817" sldId="257"/>
            <ac:spMk id="5" creationId="{7BAA1DEF-B583-435B-B702-A8597AE32EE6}"/>
          </ac:spMkLst>
        </pc:spChg>
        <pc:spChg chg="del">
          <ac:chgData name="Alison Trew" userId="501ad152-89bb-4882-ac72-f31826cb2e78" providerId="ADAL" clId="{4E5EE761-66E4-4A9E-9FBB-8E261CC29F90}" dt="2019-08-15T10:51:01.253" v="175"/>
          <ac:spMkLst>
            <pc:docMk/>
            <pc:sldMk cId="4121939817" sldId="257"/>
            <ac:spMk id="8" creationId="{96C40FE1-23EA-4481-970E-8A675CCC7744}"/>
          </ac:spMkLst>
        </pc:spChg>
        <pc:spChg chg="del">
          <ac:chgData name="Alison Trew" userId="501ad152-89bb-4882-ac72-f31826cb2e78" providerId="ADAL" clId="{4E5EE761-66E4-4A9E-9FBB-8E261CC29F90}" dt="2019-08-15T10:51:04.442" v="176"/>
          <ac:spMkLst>
            <pc:docMk/>
            <pc:sldMk cId="4121939817" sldId="257"/>
            <ac:spMk id="9" creationId="{4C34A5C3-BF43-4291-BFB3-56660BB6F64C}"/>
          </ac:spMkLst>
        </pc:spChg>
        <pc:spChg chg="add del mod">
          <ac:chgData name="Alison Trew" userId="501ad152-89bb-4882-ac72-f31826cb2e78" providerId="ADAL" clId="{4E5EE761-66E4-4A9E-9FBB-8E261CC29F90}" dt="2019-08-15T11:53:03.185" v="1581"/>
          <ac:spMkLst>
            <pc:docMk/>
            <pc:sldMk cId="4121939817" sldId="257"/>
            <ac:spMk id="14" creationId="{5E2E0C54-AC3D-452E-86CF-A3E3352570FA}"/>
          </ac:spMkLst>
        </pc:spChg>
        <pc:spChg chg="add del mod">
          <ac:chgData name="Alison Trew" userId="501ad152-89bb-4882-ac72-f31826cb2e78" providerId="ADAL" clId="{4E5EE761-66E4-4A9E-9FBB-8E261CC29F90}" dt="2019-08-15T11:53:00.325" v="1580"/>
          <ac:spMkLst>
            <pc:docMk/>
            <pc:sldMk cId="4121939817" sldId="257"/>
            <ac:spMk id="15" creationId="{9D3879A4-FBFC-43DE-BE7D-B29A94CE2B96}"/>
          </ac:spMkLst>
        </pc:spChg>
        <pc:spChg chg="add mod">
          <ac:chgData name="Alison Trew" userId="501ad152-89bb-4882-ac72-f31826cb2e78" providerId="ADAL" clId="{4E5EE761-66E4-4A9E-9FBB-8E261CC29F90}" dt="2019-08-15T17:32:34.257" v="5447" actId="14100"/>
          <ac:spMkLst>
            <pc:docMk/>
            <pc:sldMk cId="4121939817" sldId="257"/>
            <ac:spMk id="16" creationId="{E073B8B3-3056-44C1-92B6-647135F59EFE}"/>
          </ac:spMkLst>
        </pc:spChg>
        <pc:spChg chg="add mod">
          <ac:chgData name="Alison Trew" userId="501ad152-89bb-4882-ac72-f31826cb2e78" providerId="ADAL" clId="{4E5EE761-66E4-4A9E-9FBB-8E261CC29F90}" dt="2019-08-15T17:32:09.543" v="5443" actId="1076"/>
          <ac:spMkLst>
            <pc:docMk/>
            <pc:sldMk cId="4121939817" sldId="257"/>
            <ac:spMk id="17" creationId="{6A03BCB9-F1C7-499E-B2A9-A7E2D5A96889}"/>
          </ac:spMkLst>
        </pc:spChg>
        <pc:spChg chg="add mod">
          <ac:chgData name="Alison Trew" userId="501ad152-89bb-4882-ac72-f31826cb2e78" providerId="ADAL" clId="{4E5EE761-66E4-4A9E-9FBB-8E261CC29F90}" dt="2019-08-15T17:30:16.164" v="5435" actId="1076"/>
          <ac:spMkLst>
            <pc:docMk/>
            <pc:sldMk cId="4121939817" sldId="257"/>
            <ac:spMk id="20" creationId="{3D0B714A-CB5E-4D8F-BCBB-A82D2BD468A7}"/>
          </ac:spMkLst>
        </pc:spChg>
        <pc:picChg chg="del">
          <ac:chgData name="Alison Trew" userId="501ad152-89bb-4882-ac72-f31826cb2e78" providerId="ADAL" clId="{4E5EE761-66E4-4A9E-9FBB-8E261CC29F90}" dt="2019-08-15T10:50:53.102" v="172" actId="478"/>
          <ac:picMkLst>
            <pc:docMk/>
            <pc:sldMk cId="4121939817" sldId="257"/>
            <ac:picMk id="3" creationId="{BB241538-D712-4B7B-8E3C-E8A8FCA87221}"/>
          </ac:picMkLst>
        </pc:picChg>
        <pc:picChg chg="del">
          <ac:chgData name="Alison Trew" userId="501ad152-89bb-4882-ac72-f31826cb2e78" providerId="ADAL" clId="{4E5EE761-66E4-4A9E-9FBB-8E261CC29F90}" dt="2019-08-15T10:50:54.012" v="173" actId="478"/>
          <ac:picMkLst>
            <pc:docMk/>
            <pc:sldMk cId="4121939817" sldId="257"/>
            <ac:picMk id="6" creationId="{1AF7D715-7A6D-471C-B0F7-4DBC4FCCE672}"/>
          </ac:picMkLst>
        </pc:picChg>
        <pc:picChg chg="add del mod">
          <ac:chgData name="Alison Trew" userId="501ad152-89bb-4882-ac72-f31826cb2e78" providerId="ADAL" clId="{4E5EE761-66E4-4A9E-9FBB-8E261CC29F90}" dt="2019-08-15T11:46:02.057" v="1453" actId="478"/>
          <ac:picMkLst>
            <pc:docMk/>
            <pc:sldMk cId="4121939817" sldId="257"/>
            <ac:picMk id="11" creationId="{73810142-978E-425B-B353-DC30FA6DEAD5}"/>
          </ac:picMkLst>
        </pc:picChg>
        <pc:picChg chg="add mod">
          <ac:chgData name="Alison Trew" userId="501ad152-89bb-4882-ac72-f31826cb2e78" providerId="ADAL" clId="{4E5EE761-66E4-4A9E-9FBB-8E261CC29F90}" dt="2019-08-15T17:32:18.598" v="5444" actId="1076"/>
          <ac:picMkLst>
            <pc:docMk/>
            <pc:sldMk cId="4121939817" sldId="257"/>
            <ac:picMk id="13" creationId="{6B8D0762-C315-4EEC-AA69-A371DC74A3FB}"/>
          </ac:picMkLst>
        </pc:picChg>
        <pc:picChg chg="add mod">
          <ac:chgData name="Alison Trew" userId="501ad152-89bb-4882-ac72-f31826cb2e78" providerId="ADAL" clId="{4E5EE761-66E4-4A9E-9FBB-8E261CC29F90}" dt="2019-08-15T17:32:03.859" v="5442" actId="14100"/>
          <ac:picMkLst>
            <pc:docMk/>
            <pc:sldMk cId="4121939817" sldId="257"/>
            <ac:picMk id="19" creationId="{1FD1D6F5-523F-45F5-A679-E05358B910B8}"/>
          </ac:picMkLst>
        </pc:picChg>
      </pc:sldChg>
      <pc:sldChg chg="addSp delSp modSp addCm delCm">
        <pc:chgData name="Alison Trew" userId="501ad152-89bb-4882-ac72-f31826cb2e78" providerId="ADAL" clId="{4E5EE761-66E4-4A9E-9FBB-8E261CC29F90}" dt="2019-08-15T13:57:35.421" v="2568" actId="20577"/>
        <pc:sldMkLst>
          <pc:docMk/>
          <pc:sldMk cId="2511030441" sldId="258"/>
        </pc:sldMkLst>
        <pc:spChg chg="mod">
          <ac:chgData name="Alison Trew" userId="501ad152-89bb-4882-ac72-f31826cb2e78" providerId="ADAL" clId="{4E5EE761-66E4-4A9E-9FBB-8E261CC29F90}" dt="2019-08-15T13:37:20.677" v="2148" actId="20577"/>
          <ac:spMkLst>
            <pc:docMk/>
            <pc:sldMk cId="2511030441" sldId="258"/>
            <ac:spMk id="2" creationId="{0D495D92-C6EB-40A1-B4AB-869D18E689B9}"/>
          </ac:spMkLst>
        </pc:spChg>
        <pc:spChg chg="add mod">
          <ac:chgData name="Alison Trew" userId="501ad152-89bb-4882-ac72-f31826cb2e78" providerId="ADAL" clId="{4E5EE761-66E4-4A9E-9FBB-8E261CC29F90}" dt="2019-08-15T13:56:35.080" v="2516" actId="14100"/>
          <ac:spMkLst>
            <pc:docMk/>
            <pc:sldMk cId="2511030441" sldId="258"/>
            <ac:spMk id="3" creationId="{985FDE0F-E2F9-41A8-AD48-D13455E2AF4E}"/>
          </ac:spMkLst>
        </pc:spChg>
        <pc:spChg chg="del">
          <ac:chgData name="Alison Trew" userId="501ad152-89bb-4882-ac72-f31826cb2e78" providerId="ADAL" clId="{4E5EE761-66E4-4A9E-9FBB-8E261CC29F90}" dt="2019-08-15T10:51:30.910" v="181"/>
          <ac:spMkLst>
            <pc:docMk/>
            <pc:sldMk cId="2511030441" sldId="258"/>
            <ac:spMk id="4" creationId="{DA4A608F-E9FC-4831-9189-2DFDB112C32D}"/>
          </ac:spMkLst>
        </pc:spChg>
        <pc:spChg chg="add del mod">
          <ac:chgData name="Alison Trew" userId="501ad152-89bb-4882-ac72-f31826cb2e78" providerId="ADAL" clId="{4E5EE761-66E4-4A9E-9FBB-8E261CC29F90}" dt="2019-08-15T13:18:25.671" v="1999"/>
          <ac:spMkLst>
            <pc:docMk/>
            <pc:sldMk cId="2511030441" sldId="258"/>
            <ac:spMk id="5" creationId="{06593A62-F93F-4A15-8767-C374E65189D8}"/>
          </ac:spMkLst>
        </pc:spChg>
        <pc:spChg chg="add mod">
          <ac:chgData name="Alison Trew" userId="501ad152-89bb-4882-ac72-f31826cb2e78" providerId="ADAL" clId="{4E5EE761-66E4-4A9E-9FBB-8E261CC29F90}" dt="2019-08-15T13:48:32.027" v="2296" actId="1076"/>
          <ac:spMkLst>
            <pc:docMk/>
            <pc:sldMk cId="2511030441" sldId="258"/>
            <ac:spMk id="7" creationId="{DCB0FAC3-A9FE-4F70-9337-CFB2053798F6}"/>
          </ac:spMkLst>
        </pc:spChg>
        <pc:spChg chg="add del mod">
          <ac:chgData name="Alison Trew" userId="501ad152-89bb-4882-ac72-f31826cb2e78" providerId="ADAL" clId="{4E5EE761-66E4-4A9E-9FBB-8E261CC29F90}" dt="2019-08-15T13:18:34.636" v="2002"/>
          <ac:spMkLst>
            <pc:docMk/>
            <pc:sldMk cId="2511030441" sldId="258"/>
            <ac:spMk id="10" creationId="{3059109E-9CBE-4D93-B76F-6BA46D9BFD13}"/>
          </ac:spMkLst>
        </pc:spChg>
        <pc:spChg chg="add mod">
          <ac:chgData name="Alison Trew" userId="501ad152-89bb-4882-ac72-f31826cb2e78" providerId="ADAL" clId="{4E5EE761-66E4-4A9E-9FBB-8E261CC29F90}" dt="2019-08-15T13:56:58.945" v="2520" actId="14100"/>
          <ac:spMkLst>
            <pc:docMk/>
            <pc:sldMk cId="2511030441" sldId="258"/>
            <ac:spMk id="11" creationId="{96CA3776-3CB1-45D0-B3DC-3EC49450848E}"/>
          </ac:spMkLst>
        </pc:spChg>
        <pc:spChg chg="add mod">
          <ac:chgData name="Alison Trew" userId="501ad152-89bb-4882-ac72-f31826cb2e78" providerId="ADAL" clId="{4E5EE761-66E4-4A9E-9FBB-8E261CC29F90}" dt="2019-08-15T13:57:35.421" v="2568" actId="20577"/>
          <ac:spMkLst>
            <pc:docMk/>
            <pc:sldMk cId="2511030441" sldId="258"/>
            <ac:spMk id="16" creationId="{DB93EE7A-9FB2-4BD8-8539-BB22510B1F66}"/>
          </ac:spMkLst>
        </pc:spChg>
        <pc:picChg chg="del">
          <ac:chgData name="Alison Trew" userId="501ad152-89bb-4882-ac72-f31826cb2e78" providerId="ADAL" clId="{4E5EE761-66E4-4A9E-9FBB-8E261CC29F90}" dt="2019-08-15T10:51:28.037" v="180" actId="478"/>
          <ac:picMkLst>
            <pc:docMk/>
            <pc:sldMk cId="2511030441" sldId="258"/>
            <ac:picMk id="6" creationId="{C5022A16-FD5B-484C-89FF-FE1760F7D931}"/>
          </ac:picMkLst>
        </pc:picChg>
        <pc:picChg chg="add mod">
          <ac:chgData name="Alison Trew" userId="501ad152-89bb-4882-ac72-f31826cb2e78" providerId="ADAL" clId="{4E5EE761-66E4-4A9E-9FBB-8E261CC29F90}" dt="2019-08-15T13:48:27.954" v="2295" actId="1076"/>
          <ac:picMkLst>
            <pc:docMk/>
            <pc:sldMk cId="2511030441" sldId="258"/>
            <ac:picMk id="9" creationId="{599E1D8D-E867-472B-8DCB-1C2273EBB443}"/>
          </ac:picMkLst>
        </pc:picChg>
        <pc:picChg chg="add del mod">
          <ac:chgData name="Alison Trew" userId="501ad152-89bb-4882-ac72-f31826cb2e78" providerId="ADAL" clId="{4E5EE761-66E4-4A9E-9FBB-8E261CC29F90}" dt="2019-08-15T13:45:57.818" v="2277" actId="478"/>
          <ac:picMkLst>
            <pc:docMk/>
            <pc:sldMk cId="2511030441" sldId="258"/>
            <ac:picMk id="13" creationId="{A3FBD05B-6D38-40E3-A119-1D8F2A448696}"/>
          </ac:picMkLst>
        </pc:picChg>
        <pc:picChg chg="add mod">
          <ac:chgData name="Alison Trew" userId="501ad152-89bb-4882-ac72-f31826cb2e78" providerId="ADAL" clId="{4E5EE761-66E4-4A9E-9FBB-8E261CC29F90}" dt="2019-08-15T13:49:33.888" v="2311" actId="1076"/>
          <ac:picMkLst>
            <pc:docMk/>
            <pc:sldMk cId="2511030441" sldId="258"/>
            <ac:picMk id="15" creationId="{0C2DA639-326C-4DED-A33D-B38649A04CB7}"/>
          </ac:picMkLst>
        </pc:picChg>
      </pc:sldChg>
      <pc:sldChg chg="addSp delSp modSp modAnim modNotesTx">
        <pc:chgData name="Alison Trew" userId="501ad152-89bb-4882-ac72-f31826cb2e78" providerId="ADAL" clId="{4E5EE761-66E4-4A9E-9FBB-8E261CC29F90}" dt="2019-08-15T17:43:43.419" v="5625" actId="20577"/>
        <pc:sldMkLst>
          <pc:docMk/>
          <pc:sldMk cId="3833598956" sldId="259"/>
        </pc:sldMkLst>
        <pc:spChg chg="del">
          <ac:chgData name="Alison Trew" userId="501ad152-89bb-4882-ac72-f31826cb2e78" providerId="ADAL" clId="{4E5EE761-66E4-4A9E-9FBB-8E261CC29F90}" dt="2019-08-15T10:52:02.226" v="191"/>
          <ac:spMkLst>
            <pc:docMk/>
            <pc:sldMk cId="3833598956" sldId="259"/>
            <ac:spMk id="4" creationId="{DAE45551-F0AC-4EDC-8988-4DF6B65BDEFF}"/>
          </ac:spMkLst>
        </pc:spChg>
        <pc:spChg chg="add del mod">
          <ac:chgData name="Alison Trew" userId="501ad152-89bb-4882-ac72-f31826cb2e78" providerId="ADAL" clId="{4E5EE761-66E4-4A9E-9FBB-8E261CC29F90}" dt="2019-08-15T14:25:54.054" v="4088"/>
          <ac:spMkLst>
            <pc:docMk/>
            <pc:sldMk cId="3833598956" sldId="259"/>
            <ac:spMk id="5" creationId="{20758D2F-1325-4DC9-9D77-E80979A4009F}"/>
          </ac:spMkLst>
        </pc:spChg>
        <pc:spChg chg="del">
          <ac:chgData name="Alison Trew" userId="501ad152-89bb-4882-ac72-f31826cb2e78" providerId="ADAL" clId="{4E5EE761-66E4-4A9E-9FBB-8E261CC29F90}" dt="2019-08-15T10:51:50.291" v="183" actId="478"/>
          <ac:spMkLst>
            <pc:docMk/>
            <pc:sldMk cId="3833598956" sldId="259"/>
            <ac:spMk id="6" creationId="{F2D61D35-FBA5-4F08-B0A3-F3556B0E8707}"/>
          </ac:spMkLst>
        </pc:spChg>
        <pc:spChg chg="del">
          <ac:chgData name="Alison Trew" userId="501ad152-89bb-4882-ac72-f31826cb2e78" providerId="ADAL" clId="{4E5EE761-66E4-4A9E-9FBB-8E261CC29F90}" dt="2019-08-15T10:51:54.420" v="186" actId="478"/>
          <ac:spMkLst>
            <pc:docMk/>
            <pc:sldMk cId="3833598956" sldId="259"/>
            <ac:spMk id="7" creationId="{A4375C9C-84A0-46CB-8F7A-2D1700A699E4}"/>
          </ac:spMkLst>
        </pc:spChg>
        <pc:spChg chg="del mod">
          <ac:chgData name="Alison Trew" userId="501ad152-89bb-4882-ac72-f31826cb2e78" providerId="ADAL" clId="{4E5EE761-66E4-4A9E-9FBB-8E261CC29F90}" dt="2019-08-15T10:51:53.311" v="185"/>
          <ac:spMkLst>
            <pc:docMk/>
            <pc:sldMk cId="3833598956" sldId="259"/>
            <ac:spMk id="8" creationId="{2E094B2C-5CA0-413E-A030-730C76DE3E2C}"/>
          </ac:spMkLst>
        </pc:spChg>
        <pc:spChg chg="del">
          <ac:chgData name="Alison Trew" userId="501ad152-89bb-4882-ac72-f31826cb2e78" providerId="ADAL" clId="{4E5EE761-66E4-4A9E-9FBB-8E261CC29F90}" dt="2019-08-15T10:51:57.044" v="189" actId="478"/>
          <ac:spMkLst>
            <pc:docMk/>
            <pc:sldMk cId="3833598956" sldId="259"/>
            <ac:spMk id="9" creationId="{C6D7F378-7D79-4715-BDF7-FC2E753781A9}"/>
          </ac:spMkLst>
        </pc:spChg>
        <pc:spChg chg="del">
          <ac:chgData name="Alison Trew" userId="501ad152-89bb-4882-ac72-f31826cb2e78" providerId="ADAL" clId="{4E5EE761-66E4-4A9E-9FBB-8E261CC29F90}" dt="2019-08-15T10:51:56.358" v="188" actId="478"/>
          <ac:spMkLst>
            <pc:docMk/>
            <pc:sldMk cId="3833598956" sldId="259"/>
            <ac:spMk id="10" creationId="{316DE458-A1B6-41BB-9B12-7883A30A234F}"/>
          </ac:spMkLst>
        </pc:spChg>
        <pc:spChg chg="del">
          <ac:chgData name="Alison Trew" userId="501ad152-89bb-4882-ac72-f31826cb2e78" providerId="ADAL" clId="{4E5EE761-66E4-4A9E-9FBB-8E261CC29F90}" dt="2019-08-15T10:52:00.431" v="190"/>
          <ac:spMkLst>
            <pc:docMk/>
            <pc:sldMk cId="3833598956" sldId="259"/>
            <ac:spMk id="11" creationId="{01D1B7B0-76CF-43AA-A5B5-EEFAC53E073D}"/>
          </ac:spMkLst>
        </pc:spChg>
        <pc:spChg chg="add del mod">
          <ac:chgData name="Alison Trew" userId="501ad152-89bb-4882-ac72-f31826cb2e78" providerId="ADAL" clId="{4E5EE761-66E4-4A9E-9FBB-8E261CC29F90}" dt="2019-08-15T13:50:50.186" v="2320"/>
          <ac:spMkLst>
            <pc:docMk/>
            <pc:sldMk cId="3833598956" sldId="259"/>
            <ac:spMk id="13" creationId="{9051EBD3-77E9-4696-B69F-EFC7CE11A914}"/>
          </ac:spMkLst>
        </pc:spChg>
        <pc:spChg chg="add del mod">
          <ac:chgData name="Alison Trew" userId="501ad152-89bb-4882-ac72-f31826cb2e78" providerId="ADAL" clId="{4E5EE761-66E4-4A9E-9FBB-8E261CC29F90}" dt="2019-08-15T13:50:59.995" v="2321"/>
          <ac:spMkLst>
            <pc:docMk/>
            <pc:sldMk cId="3833598956" sldId="259"/>
            <ac:spMk id="18" creationId="{7A54AB9A-8791-4BC7-A9B0-48754AC40D02}"/>
          </ac:spMkLst>
        </pc:spChg>
        <pc:spChg chg="add del mod">
          <ac:chgData name="Alison Trew" userId="501ad152-89bb-4882-ac72-f31826cb2e78" providerId="ADAL" clId="{4E5EE761-66E4-4A9E-9FBB-8E261CC29F90}" dt="2019-08-15T14:27:34.990" v="4115" actId="14100"/>
          <ac:spMkLst>
            <pc:docMk/>
            <pc:sldMk cId="3833598956" sldId="259"/>
            <ac:spMk id="21" creationId="{DF7B97EC-2021-412A-8991-26D773B9C897}"/>
          </ac:spMkLst>
        </pc:spChg>
        <pc:spChg chg="add del">
          <ac:chgData name="Alison Trew" userId="501ad152-89bb-4882-ac72-f31826cb2e78" providerId="ADAL" clId="{4E5EE761-66E4-4A9E-9FBB-8E261CC29F90}" dt="2019-08-15T14:22:14.886" v="3815"/>
          <ac:spMkLst>
            <pc:docMk/>
            <pc:sldMk cId="3833598956" sldId="259"/>
            <ac:spMk id="22" creationId="{E2687322-3FA0-4CF8-A36B-B0583F654AEE}"/>
          </ac:spMkLst>
        </pc:spChg>
        <pc:graphicFrameChg chg="add mod modGraphic">
          <ac:chgData name="Alison Trew" userId="501ad152-89bb-4882-ac72-f31826cb2e78" providerId="ADAL" clId="{4E5EE761-66E4-4A9E-9FBB-8E261CC29F90}" dt="2019-08-15T14:27:44.748" v="4116" actId="1076"/>
          <ac:graphicFrameMkLst>
            <pc:docMk/>
            <pc:sldMk cId="3833598956" sldId="259"/>
            <ac:graphicFrameMk id="19" creationId="{BA4EAAD2-C13C-456E-B086-1878CDD4B834}"/>
          </ac:graphicFrameMkLst>
        </pc:graphicFrameChg>
        <pc:graphicFrameChg chg="add mod modGraphic">
          <ac:chgData name="Alison Trew" userId="501ad152-89bb-4882-ac72-f31826cb2e78" providerId="ADAL" clId="{4E5EE761-66E4-4A9E-9FBB-8E261CC29F90}" dt="2019-08-15T14:27:49.277" v="4117" actId="1076"/>
          <ac:graphicFrameMkLst>
            <pc:docMk/>
            <pc:sldMk cId="3833598956" sldId="259"/>
            <ac:graphicFrameMk id="20" creationId="{E13501A4-365E-41B0-820C-F57390DC2634}"/>
          </ac:graphicFrameMkLst>
        </pc:graphicFrameChg>
        <pc:picChg chg="del">
          <ac:chgData name="Alison Trew" userId="501ad152-89bb-4882-ac72-f31826cb2e78" providerId="ADAL" clId="{4E5EE761-66E4-4A9E-9FBB-8E261CC29F90}" dt="2019-08-15T10:51:55.106" v="187" actId="478"/>
          <ac:picMkLst>
            <pc:docMk/>
            <pc:sldMk cId="3833598956" sldId="259"/>
            <ac:picMk id="3" creationId="{6B862905-5C1E-4FA5-8020-16172122496D}"/>
          </ac:picMkLst>
        </pc:picChg>
        <pc:picChg chg="add del mod">
          <ac:chgData name="Alison Trew" userId="501ad152-89bb-4882-ac72-f31826cb2e78" providerId="ADAL" clId="{4E5EE761-66E4-4A9E-9FBB-8E261CC29F90}" dt="2019-08-15T14:08:42.997" v="3074"/>
          <ac:picMkLst>
            <pc:docMk/>
            <pc:sldMk cId="3833598956" sldId="259"/>
            <ac:picMk id="12" creationId="{1912D8FA-0014-41E8-9A7D-599C8E679294}"/>
          </ac:picMkLst>
        </pc:picChg>
        <pc:picChg chg="add del mod">
          <ac:chgData name="Alison Trew" userId="501ad152-89bb-4882-ac72-f31826cb2e78" providerId="ADAL" clId="{4E5EE761-66E4-4A9E-9FBB-8E261CC29F90}" dt="2019-08-15T13:33:57.947" v="2052" actId="478"/>
          <ac:picMkLst>
            <pc:docMk/>
            <pc:sldMk cId="3833598956" sldId="259"/>
            <ac:picMk id="15" creationId="{7AC60D8B-F926-49C7-98D0-68A798623B17}"/>
          </ac:picMkLst>
        </pc:picChg>
        <pc:picChg chg="add del mod">
          <ac:chgData name="Alison Trew" userId="501ad152-89bb-4882-ac72-f31826cb2e78" providerId="ADAL" clId="{4E5EE761-66E4-4A9E-9FBB-8E261CC29F90}" dt="2019-08-15T14:08:24.094" v="3072" actId="478"/>
          <ac:picMkLst>
            <pc:docMk/>
            <pc:sldMk cId="3833598956" sldId="259"/>
            <ac:picMk id="17" creationId="{8A3936C6-B860-4EA7-9E3E-A5C9E5F5D470}"/>
          </ac:picMkLst>
        </pc:picChg>
        <pc:picChg chg="add del">
          <ac:chgData name="Alison Trew" userId="501ad152-89bb-4882-ac72-f31826cb2e78" providerId="ADAL" clId="{4E5EE761-66E4-4A9E-9FBB-8E261CC29F90}" dt="2019-08-15T13:34:53.677" v="2065"/>
          <ac:picMkLst>
            <pc:docMk/>
            <pc:sldMk cId="3833598956" sldId="259"/>
            <ac:picMk id="1026" creationId="{888EF388-96A5-4DC4-AEEE-47336D669CED}"/>
          </ac:picMkLst>
        </pc:picChg>
        <pc:picChg chg="add del mod">
          <ac:chgData name="Alison Trew" userId="501ad152-89bb-4882-ac72-f31826cb2e78" providerId="ADAL" clId="{4E5EE761-66E4-4A9E-9FBB-8E261CC29F90}" dt="2019-08-15T13:35:03.036" v="2070"/>
          <ac:picMkLst>
            <pc:docMk/>
            <pc:sldMk cId="3833598956" sldId="259"/>
            <ac:picMk id="1028" creationId="{4B2B353C-52F9-41EA-ADD9-2E7FEEC6E4E6}"/>
          </ac:picMkLst>
        </pc:picChg>
      </pc:sldChg>
      <pc:sldChg chg="addSp delSp modSp addCm delCm modCm modNotesTx">
        <pc:chgData name="Alison Trew" userId="501ad152-89bb-4882-ac72-f31826cb2e78" providerId="ADAL" clId="{4E5EE761-66E4-4A9E-9FBB-8E261CC29F90}" dt="2019-08-15T17:50:41.133" v="5631" actId="1589"/>
        <pc:sldMkLst>
          <pc:docMk/>
          <pc:sldMk cId="2457490618" sldId="260"/>
        </pc:sldMkLst>
        <pc:spChg chg="del">
          <ac:chgData name="Alison Trew" userId="501ad152-89bb-4882-ac72-f31826cb2e78" providerId="ADAL" clId="{4E5EE761-66E4-4A9E-9FBB-8E261CC29F90}" dt="2019-08-15T10:52:17.022" v="194"/>
          <ac:spMkLst>
            <pc:docMk/>
            <pc:sldMk cId="2457490618" sldId="260"/>
            <ac:spMk id="3" creationId="{B24512E0-0849-451C-A633-4EDEBF873833}"/>
          </ac:spMkLst>
        </pc:spChg>
        <pc:spChg chg="add del mod">
          <ac:chgData name="Alison Trew" userId="501ad152-89bb-4882-ac72-f31826cb2e78" providerId="ADAL" clId="{4E5EE761-66E4-4A9E-9FBB-8E261CC29F90}" dt="2019-08-15T14:31:54.404" v="4127"/>
          <ac:spMkLst>
            <pc:docMk/>
            <pc:sldMk cId="2457490618" sldId="260"/>
            <ac:spMk id="4" creationId="{00A985BD-F281-41C3-A46A-769D8F0C8CA3}"/>
          </ac:spMkLst>
        </pc:spChg>
        <pc:spChg chg="add mod">
          <ac:chgData name="Alison Trew" userId="501ad152-89bb-4882-ac72-f31826cb2e78" providerId="ADAL" clId="{4E5EE761-66E4-4A9E-9FBB-8E261CC29F90}" dt="2019-08-15T14:31:18.780" v="4123" actId="14100"/>
          <ac:spMkLst>
            <pc:docMk/>
            <pc:sldMk cId="2457490618" sldId="260"/>
            <ac:spMk id="5" creationId="{4AAB7565-3348-4D27-B341-6BE100372698}"/>
          </ac:spMkLst>
        </pc:spChg>
        <pc:spChg chg="add del mod">
          <ac:chgData name="Alison Trew" userId="501ad152-89bb-4882-ac72-f31826cb2e78" providerId="ADAL" clId="{4E5EE761-66E4-4A9E-9FBB-8E261CC29F90}" dt="2019-08-15T16:09:04.891" v="4242" actId="478"/>
          <ac:spMkLst>
            <pc:docMk/>
            <pc:sldMk cId="2457490618" sldId="260"/>
            <ac:spMk id="6" creationId="{BC1A9073-DFE3-4688-A40E-CFC382AAFFB7}"/>
          </ac:spMkLst>
        </pc:spChg>
        <pc:spChg chg="mod">
          <ac:chgData name="Alison Trew" userId="501ad152-89bb-4882-ac72-f31826cb2e78" providerId="ADAL" clId="{4E5EE761-66E4-4A9E-9FBB-8E261CC29F90}" dt="2019-08-15T10:52:46.676" v="201" actId="20577"/>
          <ac:spMkLst>
            <pc:docMk/>
            <pc:sldMk cId="2457490618" sldId="260"/>
            <ac:spMk id="7" creationId="{DD89CAB2-35E6-4495-B69C-E4B815DD3A0D}"/>
          </ac:spMkLst>
        </pc:spChg>
        <pc:spChg chg="mod">
          <ac:chgData name="Alison Trew" userId="501ad152-89bb-4882-ac72-f31826cb2e78" providerId="ADAL" clId="{4E5EE761-66E4-4A9E-9FBB-8E261CC29F90}" dt="2019-08-15T16:17:31.827" v="4527" actId="20577"/>
          <ac:spMkLst>
            <pc:docMk/>
            <pc:sldMk cId="2457490618" sldId="260"/>
            <ac:spMk id="15" creationId="{A23554C3-27B2-4CB4-AC4F-9969668AE17E}"/>
          </ac:spMkLst>
        </pc:spChg>
        <pc:spChg chg="add mod">
          <ac:chgData name="Alison Trew" userId="501ad152-89bb-4882-ac72-f31826cb2e78" providerId="ADAL" clId="{4E5EE761-66E4-4A9E-9FBB-8E261CC29F90}" dt="2019-08-15T16:17:11.572" v="4497" actId="14100"/>
          <ac:spMkLst>
            <pc:docMk/>
            <pc:sldMk cId="2457490618" sldId="260"/>
            <ac:spMk id="16" creationId="{487BB5EB-07C9-45DB-9AD5-5BEF4E9B964B}"/>
          </ac:spMkLst>
        </pc:spChg>
        <pc:spChg chg="add del mod">
          <ac:chgData name="Alison Trew" userId="501ad152-89bb-4882-ac72-f31826cb2e78" providerId="ADAL" clId="{4E5EE761-66E4-4A9E-9FBB-8E261CC29F90}" dt="2019-08-15T16:09:06.832" v="4243" actId="478"/>
          <ac:spMkLst>
            <pc:docMk/>
            <pc:sldMk cId="2457490618" sldId="260"/>
            <ac:spMk id="18" creationId="{0C600275-E9BE-431C-8394-6364D87770DE}"/>
          </ac:spMkLst>
        </pc:spChg>
        <pc:picChg chg="del">
          <ac:chgData name="Alison Trew" userId="501ad152-89bb-4882-ac72-f31826cb2e78" providerId="ADAL" clId="{4E5EE761-66E4-4A9E-9FBB-8E261CC29F90}" dt="2019-08-15T10:52:19.508" v="197" actId="478"/>
          <ac:picMkLst>
            <pc:docMk/>
            <pc:sldMk cId="2457490618" sldId="260"/>
            <ac:picMk id="8" creationId="{C06ABFCB-F609-40F0-979A-3A8B75FFBF31}"/>
          </ac:picMkLst>
        </pc:picChg>
        <pc:picChg chg="del">
          <ac:chgData name="Alison Trew" userId="501ad152-89bb-4882-ac72-f31826cb2e78" providerId="ADAL" clId="{4E5EE761-66E4-4A9E-9FBB-8E261CC29F90}" dt="2019-08-15T17:38:58.374" v="5586" actId="478"/>
          <ac:picMkLst>
            <pc:docMk/>
            <pc:sldMk cId="2457490618" sldId="260"/>
            <ac:picMk id="9" creationId="{692B9789-C469-420C-9659-A292B965DF9F}"/>
          </ac:picMkLst>
        </pc:picChg>
        <pc:picChg chg="del">
          <ac:chgData name="Alison Trew" userId="501ad152-89bb-4882-ac72-f31826cb2e78" providerId="ADAL" clId="{4E5EE761-66E4-4A9E-9FBB-8E261CC29F90}" dt="2019-08-15T17:38:59.794" v="5587" actId="478"/>
          <ac:picMkLst>
            <pc:docMk/>
            <pc:sldMk cId="2457490618" sldId="260"/>
            <ac:picMk id="10" creationId="{10418728-D266-4291-9AF0-7A7105271CDF}"/>
          </ac:picMkLst>
        </pc:picChg>
        <pc:picChg chg="del">
          <ac:chgData name="Alison Trew" userId="501ad152-89bb-4882-ac72-f31826cb2e78" providerId="ADAL" clId="{4E5EE761-66E4-4A9E-9FBB-8E261CC29F90}" dt="2019-08-15T10:52:18.255" v="195" actId="478"/>
          <ac:picMkLst>
            <pc:docMk/>
            <pc:sldMk cId="2457490618" sldId="260"/>
            <ac:picMk id="12" creationId="{EEAD0AFD-8DC7-4D42-8185-D880074898C7}"/>
          </ac:picMkLst>
        </pc:picChg>
        <pc:picChg chg="mod">
          <ac:chgData name="Alison Trew" userId="501ad152-89bb-4882-ac72-f31826cb2e78" providerId="ADAL" clId="{4E5EE761-66E4-4A9E-9FBB-8E261CC29F90}" dt="2019-08-15T17:40:19.470" v="5599" actId="1076"/>
          <ac:picMkLst>
            <pc:docMk/>
            <pc:sldMk cId="2457490618" sldId="260"/>
            <ac:picMk id="13" creationId="{5B99BC2A-A4A8-4BEE-B08C-7863A4225A5F}"/>
          </ac:picMkLst>
        </pc:picChg>
        <pc:picChg chg="mod">
          <ac:chgData name="Alison Trew" userId="501ad152-89bb-4882-ac72-f31826cb2e78" providerId="ADAL" clId="{4E5EE761-66E4-4A9E-9FBB-8E261CC29F90}" dt="2019-08-15T17:42:01.784" v="5614" actId="1076"/>
          <ac:picMkLst>
            <pc:docMk/>
            <pc:sldMk cId="2457490618" sldId="260"/>
            <ac:picMk id="14" creationId="{D85BC32A-E31B-4F9E-89BD-91B78E761A99}"/>
          </ac:picMkLst>
        </pc:picChg>
        <pc:picChg chg="del">
          <ac:chgData name="Alison Trew" userId="501ad152-89bb-4882-ac72-f31826cb2e78" providerId="ADAL" clId="{4E5EE761-66E4-4A9E-9FBB-8E261CC29F90}" dt="2019-08-15T10:52:18.914" v="196" actId="478"/>
          <ac:picMkLst>
            <pc:docMk/>
            <pc:sldMk cId="2457490618" sldId="260"/>
            <ac:picMk id="17" creationId="{458516E5-31C4-44F5-9A70-5FF9E0E6571E}"/>
          </ac:picMkLst>
        </pc:picChg>
        <pc:picChg chg="add del mod">
          <ac:chgData name="Alison Trew" userId="501ad152-89bb-4882-ac72-f31826cb2e78" providerId="ADAL" clId="{4E5EE761-66E4-4A9E-9FBB-8E261CC29F90}" dt="2019-08-15T16:08:56.551" v="4241" actId="478"/>
          <ac:picMkLst>
            <pc:docMk/>
            <pc:sldMk cId="2457490618" sldId="260"/>
            <ac:picMk id="19" creationId="{07BC5F7A-18F2-4AF5-A7F8-641EC680B901}"/>
          </ac:picMkLst>
        </pc:picChg>
        <pc:picChg chg="add mod">
          <ac:chgData name="Alison Trew" userId="501ad152-89bb-4882-ac72-f31826cb2e78" providerId="ADAL" clId="{4E5EE761-66E4-4A9E-9FBB-8E261CC29F90}" dt="2019-08-15T16:17:17.573" v="4498" actId="1076"/>
          <ac:picMkLst>
            <pc:docMk/>
            <pc:sldMk cId="2457490618" sldId="260"/>
            <ac:picMk id="21" creationId="{8C2B0D09-E037-49D3-A503-F02EB995B2EF}"/>
          </ac:picMkLst>
        </pc:picChg>
        <pc:picChg chg="add mod">
          <ac:chgData name="Alison Trew" userId="501ad152-89bb-4882-ac72-f31826cb2e78" providerId="ADAL" clId="{4E5EE761-66E4-4A9E-9FBB-8E261CC29F90}" dt="2019-08-15T16:12:39.680" v="4259" actId="1076"/>
          <ac:picMkLst>
            <pc:docMk/>
            <pc:sldMk cId="2457490618" sldId="260"/>
            <ac:picMk id="23" creationId="{EB26361D-9692-4E16-9E27-0F3546827A8D}"/>
          </ac:picMkLst>
        </pc:picChg>
        <pc:picChg chg="add mod">
          <ac:chgData name="Alison Trew" userId="501ad152-89bb-4882-ac72-f31826cb2e78" providerId="ADAL" clId="{4E5EE761-66E4-4A9E-9FBB-8E261CC29F90}" dt="2019-08-15T17:41:54.483" v="5612" actId="1076"/>
          <ac:picMkLst>
            <pc:docMk/>
            <pc:sldMk cId="2457490618" sldId="260"/>
            <ac:picMk id="25" creationId="{875D3585-7CA0-45B8-9EB9-EA47F44D582A}"/>
          </ac:picMkLst>
        </pc:picChg>
        <pc:picChg chg="add mod">
          <ac:chgData name="Alison Trew" userId="501ad152-89bb-4882-ac72-f31826cb2e78" providerId="ADAL" clId="{4E5EE761-66E4-4A9E-9FBB-8E261CC29F90}" dt="2019-08-15T17:40:24.230" v="5600" actId="1076"/>
          <ac:picMkLst>
            <pc:docMk/>
            <pc:sldMk cId="2457490618" sldId="260"/>
            <ac:picMk id="27" creationId="{97F4867F-2A69-4D4B-8A25-64E6712F536F}"/>
          </ac:picMkLst>
        </pc:picChg>
        <pc:picChg chg="add mod">
          <ac:chgData name="Alison Trew" userId="501ad152-89bb-4882-ac72-f31826cb2e78" providerId="ADAL" clId="{4E5EE761-66E4-4A9E-9FBB-8E261CC29F90}" dt="2019-08-15T17:40:17.429" v="5598" actId="1076"/>
          <ac:picMkLst>
            <pc:docMk/>
            <pc:sldMk cId="2457490618" sldId="260"/>
            <ac:picMk id="29" creationId="{A17C3993-B3C7-4A29-91F5-2A73C65EF4E8}"/>
          </ac:picMkLst>
        </pc:picChg>
      </pc:sldChg>
      <pc:sldChg chg="addSp delSp modSp">
        <pc:chgData name="Alison Trew" userId="501ad152-89bb-4882-ac72-f31826cb2e78" providerId="ADAL" clId="{4E5EE761-66E4-4A9E-9FBB-8E261CC29F90}" dt="2019-08-15T17:41:39.354" v="5611" actId="1076"/>
        <pc:sldMkLst>
          <pc:docMk/>
          <pc:sldMk cId="530489798" sldId="261"/>
        </pc:sldMkLst>
        <pc:spChg chg="mod">
          <ac:chgData name="Alison Trew" userId="501ad152-89bb-4882-ac72-f31826cb2e78" providerId="ADAL" clId="{4E5EE761-66E4-4A9E-9FBB-8E261CC29F90}" dt="2019-08-15T10:53:32.510" v="211" actId="20577"/>
          <ac:spMkLst>
            <pc:docMk/>
            <pc:sldMk cId="530489798" sldId="261"/>
            <ac:spMk id="2" creationId="{5B47A2FF-9996-4E72-8A6E-F6850DA0FAA9}"/>
          </ac:spMkLst>
        </pc:spChg>
        <pc:spChg chg="add del mod">
          <ac:chgData name="Alison Trew" userId="501ad152-89bb-4882-ac72-f31826cb2e78" providerId="ADAL" clId="{4E5EE761-66E4-4A9E-9FBB-8E261CC29F90}" dt="2019-08-15T16:21:15.732" v="4544"/>
          <ac:spMkLst>
            <pc:docMk/>
            <pc:sldMk cId="530489798" sldId="261"/>
            <ac:spMk id="3" creationId="{48A46C36-A236-4597-ADE0-730476D53FD0}"/>
          </ac:spMkLst>
        </pc:spChg>
        <pc:spChg chg="del">
          <ac:chgData name="Alison Trew" userId="501ad152-89bb-4882-ac72-f31826cb2e78" providerId="ADAL" clId="{4E5EE761-66E4-4A9E-9FBB-8E261CC29F90}" dt="2019-08-15T10:53:48.351" v="216"/>
          <ac:spMkLst>
            <pc:docMk/>
            <pc:sldMk cId="530489798" sldId="261"/>
            <ac:spMk id="5" creationId="{7689DCF1-A665-4F30-AF1C-E6C6CDBEF84D}"/>
          </ac:spMkLst>
        </pc:spChg>
        <pc:spChg chg="add mod">
          <ac:chgData name="Alison Trew" userId="501ad152-89bb-4882-ac72-f31826cb2e78" providerId="ADAL" clId="{4E5EE761-66E4-4A9E-9FBB-8E261CC29F90}" dt="2019-08-15T16:42:01.222" v="4723" actId="1076"/>
          <ac:spMkLst>
            <pc:docMk/>
            <pc:sldMk cId="530489798" sldId="261"/>
            <ac:spMk id="7" creationId="{63F762B5-61C7-46D7-8251-B738C404E384}"/>
          </ac:spMkLst>
        </pc:spChg>
        <pc:spChg chg="add mod">
          <ac:chgData name="Alison Trew" userId="501ad152-89bb-4882-ac72-f31826cb2e78" providerId="ADAL" clId="{4E5EE761-66E4-4A9E-9FBB-8E261CC29F90}" dt="2019-08-15T16:43:08.444" v="4739" actId="1076"/>
          <ac:spMkLst>
            <pc:docMk/>
            <pc:sldMk cId="530489798" sldId="261"/>
            <ac:spMk id="8" creationId="{87BE03AA-45DF-419B-B8F1-C1B6C1195480}"/>
          </ac:spMkLst>
        </pc:spChg>
        <pc:spChg chg="del">
          <ac:chgData name="Alison Trew" userId="501ad152-89bb-4882-ac72-f31826cb2e78" providerId="ADAL" clId="{4E5EE761-66E4-4A9E-9FBB-8E261CC29F90}" dt="2019-08-15T10:53:43.229" v="213"/>
          <ac:spMkLst>
            <pc:docMk/>
            <pc:sldMk cId="530489798" sldId="261"/>
            <ac:spMk id="10" creationId="{04B2FDED-716C-4A06-AD63-FF20D5ED12B9}"/>
          </ac:spMkLst>
        </pc:spChg>
        <pc:spChg chg="add mod">
          <ac:chgData name="Alison Trew" userId="501ad152-89bb-4882-ac72-f31826cb2e78" providerId="ADAL" clId="{4E5EE761-66E4-4A9E-9FBB-8E261CC29F90}" dt="2019-08-15T16:44:15.217" v="4767" actId="1076"/>
          <ac:spMkLst>
            <pc:docMk/>
            <pc:sldMk cId="530489798" sldId="261"/>
            <ac:spMk id="12" creationId="{4465AB0D-130B-4A8D-A595-2858FF314ABA}"/>
          </ac:spMkLst>
        </pc:spChg>
        <pc:spChg chg="del">
          <ac:chgData name="Alison Trew" userId="501ad152-89bb-4882-ac72-f31826cb2e78" providerId="ADAL" clId="{4E5EE761-66E4-4A9E-9FBB-8E261CC29F90}" dt="2019-08-15T10:53:46.017" v="215"/>
          <ac:spMkLst>
            <pc:docMk/>
            <pc:sldMk cId="530489798" sldId="261"/>
            <ac:spMk id="20" creationId="{2C28DA81-0627-4FD1-9E74-4CB6EA9446B2}"/>
          </ac:spMkLst>
        </pc:spChg>
        <pc:spChg chg="mod">
          <ac:chgData name="Alison Trew" userId="501ad152-89bb-4882-ac72-f31826cb2e78" providerId="ADAL" clId="{4E5EE761-66E4-4A9E-9FBB-8E261CC29F90}" dt="2019-08-15T16:47:09.937" v="4778" actId="14100"/>
          <ac:spMkLst>
            <pc:docMk/>
            <pc:sldMk cId="530489798" sldId="261"/>
            <ac:spMk id="22" creationId="{3810202C-C4B1-47FF-AC5C-AFFA2EBE8B51}"/>
          </ac:spMkLst>
        </pc:spChg>
        <pc:spChg chg="mod">
          <ac:chgData name="Alison Trew" userId="501ad152-89bb-4882-ac72-f31826cb2e78" providerId="ADAL" clId="{4E5EE761-66E4-4A9E-9FBB-8E261CC29F90}" dt="2019-08-15T16:34:49.368" v="4619" actId="1076"/>
          <ac:spMkLst>
            <pc:docMk/>
            <pc:sldMk cId="530489798" sldId="261"/>
            <ac:spMk id="23" creationId="{8FA1FA7B-237F-43C3-9F06-8534B1FF6B0C}"/>
          </ac:spMkLst>
        </pc:spChg>
        <pc:spChg chg="add mod">
          <ac:chgData name="Alison Trew" userId="501ad152-89bb-4882-ac72-f31826cb2e78" providerId="ADAL" clId="{4E5EE761-66E4-4A9E-9FBB-8E261CC29F90}" dt="2019-08-15T16:42:47.012" v="4735" actId="1076"/>
          <ac:spMkLst>
            <pc:docMk/>
            <pc:sldMk cId="530489798" sldId="261"/>
            <ac:spMk id="26" creationId="{458BA1C1-89A3-4B49-A56D-661C41F12FDA}"/>
          </ac:spMkLst>
        </pc:spChg>
        <pc:spChg chg="add mod">
          <ac:chgData name="Alison Trew" userId="501ad152-89bb-4882-ac72-f31826cb2e78" providerId="ADAL" clId="{4E5EE761-66E4-4A9E-9FBB-8E261CC29F90}" dt="2019-08-15T16:41:58.581" v="4722" actId="14100"/>
          <ac:spMkLst>
            <pc:docMk/>
            <pc:sldMk cId="530489798" sldId="261"/>
            <ac:spMk id="27" creationId="{8190B5EB-8F76-459E-81F0-BA126FE45233}"/>
          </ac:spMkLst>
        </pc:spChg>
        <pc:spChg chg="add mod">
          <ac:chgData name="Alison Trew" userId="501ad152-89bb-4882-ac72-f31826cb2e78" providerId="ADAL" clId="{4E5EE761-66E4-4A9E-9FBB-8E261CC29F90}" dt="2019-08-15T16:44:46.261" v="4771" actId="1076"/>
          <ac:spMkLst>
            <pc:docMk/>
            <pc:sldMk cId="530489798" sldId="261"/>
            <ac:spMk id="28" creationId="{31AA7B68-9ABE-4CC8-8BCF-8B23EECAAC1A}"/>
          </ac:spMkLst>
        </pc:spChg>
        <pc:spChg chg="add mod">
          <ac:chgData name="Alison Trew" userId="501ad152-89bb-4882-ac72-f31826cb2e78" providerId="ADAL" clId="{4E5EE761-66E4-4A9E-9FBB-8E261CC29F90}" dt="2019-08-15T16:41:38.565" v="4719" actId="1076"/>
          <ac:spMkLst>
            <pc:docMk/>
            <pc:sldMk cId="530489798" sldId="261"/>
            <ac:spMk id="29" creationId="{1CDA9E6D-4B63-47C3-9BAB-E0FE10DC6F2A}"/>
          </ac:spMkLst>
        </pc:spChg>
        <pc:spChg chg="add mod">
          <ac:chgData name="Alison Trew" userId="501ad152-89bb-4882-ac72-f31826cb2e78" providerId="ADAL" clId="{4E5EE761-66E4-4A9E-9FBB-8E261CC29F90}" dt="2019-08-15T16:42:56.946" v="4738" actId="1076"/>
          <ac:spMkLst>
            <pc:docMk/>
            <pc:sldMk cId="530489798" sldId="261"/>
            <ac:spMk id="30" creationId="{833859F5-7432-4491-867D-5D168E0A053D}"/>
          </ac:spMkLst>
        </pc:spChg>
        <pc:spChg chg="add mod">
          <ac:chgData name="Alison Trew" userId="501ad152-89bb-4882-ac72-f31826cb2e78" providerId="ADAL" clId="{4E5EE761-66E4-4A9E-9FBB-8E261CC29F90}" dt="2019-08-15T16:44:49.772" v="4772" actId="20577"/>
          <ac:spMkLst>
            <pc:docMk/>
            <pc:sldMk cId="530489798" sldId="261"/>
            <ac:spMk id="32" creationId="{79110BA5-86D0-470F-B49D-E92B9CA4B804}"/>
          </ac:spMkLst>
        </pc:spChg>
        <pc:spChg chg="add mod">
          <ac:chgData name="Alison Trew" userId="501ad152-89bb-4882-ac72-f31826cb2e78" providerId="ADAL" clId="{4E5EE761-66E4-4A9E-9FBB-8E261CC29F90}" dt="2019-08-15T16:44:39.057" v="4770" actId="1076"/>
          <ac:spMkLst>
            <pc:docMk/>
            <pc:sldMk cId="530489798" sldId="261"/>
            <ac:spMk id="33" creationId="{24A0981C-4C84-4FD9-A615-93BE7378325E}"/>
          </ac:spMkLst>
        </pc:spChg>
        <pc:picChg chg="del">
          <ac:chgData name="Alison Trew" userId="501ad152-89bb-4882-ac72-f31826cb2e78" providerId="ADAL" clId="{4E5EE761-66E4-4A9E-9FBB-8E261CC29F90}" dt="2019-08-15T10:53:40.230" v="212" actId="478"/>
          <ac:picMkLst>
            <pc:docMk/>
            <pc:sldMk cId="530489798" sldId="261"/>
            <ac:picMk id="4" creationId="{0F64A831-5133-4A1D-9991-2B8043D8D37E}"/>
          </ac:picMkLst>
        </pc:picChg>
        <pc:picChg chg="del">
          <ac:chgData name="Alison Trew" userId="501ad152-89bb-4882-ac72-f31826cb2e78" providerId="ADAL" clId="{4E5EE761-66E4-4A9E-9FBB-8E261CC29F90}" dt="2019-08-15T10:53:43.909" v="214" actId="478"/>
          <ac:picMkLst>
            <pc:docMk/>
            <pc:sldMk cId="530489798" sldId="261"/>
            <ac:picMk id="6" creationId="{B71D5ED4-9389-41C3-8FBE-E8181674B98E}"/>
          </ac:picMkLst>
        </pc:picChg>
        <pc:picChg chg="mod">
          <ac:chgData name="Alison Trew" userId="501ad152-89bb-4882-ac72-f31826cb2e78" providerId="ADAL" clId="{4E5EE761-66E4-4A9E-9FBB-8E261CC29F90}" dt="2019-08-15T17:40:37.412" v="5603" actId="1076"/>
          <ac:picMkLst>
            <pc:docMk/>
            <pc:sldMk cId="530489798" sldId="261"/>
            <ac:picMk id="9" creationId="{FA4390EC-B466-4D70-9DE0-C359A3DFE94E}"/>
          </ac:picMkLst>
        </pc:picChg>
        <pc:picChg chg="mod">
          <ac:chgData name="Alison Trew" userId="501ad152-89bb-4882-ac72-f31826cb2e78" providerId="ADAL" clId="{4E5EE761-66E4-4A9E-9FBB-8E261CC29F90}" dt="2019-08-15T17:41:35.060" v="5610" actId="1076"/>
          <ac:picMkLst>
            <pc:docMk/>
            <pc:sldMk cId="530489798" sldId="261"/>
            <ac:picMk id="11" creationId="{E09CF2E2-7BB5-40F2-AF1B-D78CDE4CF7DC}"/>
          </ac:picMkLst>
        </pc:picChg>
        <pc:picChg chg="add mod">
          <ac:chgData name="Alison Trew" userId="501ad152-89bb-4882-ac72-f31826cb2e78" providerId="ADAL" clId="{4E5EE761-66E4-4A9E-9FBB-8E261CC29F90}" dt="2019-08-15T16:41:35.062" v="4718" actId="1076"/>
          <ac:picMkLst>
            <pc:docMk/>
            <pc:sldMk cId="530489798" sldId="261"/>
            <ac:picMk id="15" creationId="{315A38FF-EFB3-43C6-AF5F-AAFBADEE97BB}"/>
          </ac:picMkLst>
        </pc:picChg>
        <pc:picChg chg="del">
          <ac:chgData name="Alison Trew" userId="501ad152-89bb-4882-ac72-f31826cb2e78" providerId="ADAL" clId="{4E5EE761-66E4-4A9E-9FBB-8E261CC29F90}" dt="2019-08-15T17:40:32.032" v="5602" actId="478"/>
          <ac:picMkLst>
            <pc:docMk/>
            <pc:sldMk cId="530489798" sldId="261"/>
            <ac:picMk id="16" creationId="{B9B3AE32-1DEA-40FE-B0CC-0E669DCFE151}"/>
          </ac:picMkLst>
        </pc:picChg>
        <pc:picChg chg="add mod">
          <ac:chgData name="Alison Trew" userId="501ad152-89bb-4882-ac72-f31826cb2e78" providerId="ADAL" clId="{4E5EE761-66E4-4A9E-9FBB-8E261CC29F90}" dt="2019-08-15T16:42:26.450" v="4729" actId="1076"/>
          <ac:picMkLst>
            <pc:docMk/>
            <pc:sldMk cId="530489798" sldId="261"/>
            <ac:picMk id="18" creationId="{D63F5C99-69C4-4E7F-AC3C-FFB70EC25780}"/>
          </ac:picMkLst>
        </pc:picChg>
        <pc:picChg chg="add mod">
          <ac:chgData name="Alison Trew" userId="501ad152-89bb-4882-ac72-f31826cb2e78" providerId="ADAL" clId="{4E5EE761-66E4-4A9E-9FBB-8E261CC29F90}" dt="2019-08-15T16:42:29.140" v="4730" actId="1076"/>
          <ac:picMkLst>
            <pc:docMk/>
            <pc:sldMk cId="530489798" sldId="261"/>
            <ac:picMk id="21" creationId="{31E5E9DA-167C-4C39-B32A-B393D3E8625E}"/>
          </ac:picMkLst>
        </pc:picChg>
        <pc:picChg chg="add mod">
          <ac:chgData name="Alison Trew" userId="501ad152-89bb-4882-ac72-f31826cb2e78" providerId="ADAL" clId="{4E5EE761-66E4-4A9E-9FBB-8E261CC29F90}" dt="2019-08-15T16:43:13.710" v="4740" actId="1076"/>
          <ac:picMkLst>
            <pc:docMk/>
            <pc:sldMk cId="530489798" sldId="261"/>
            <ac:picMk id="25" creationId="{BC203D60-AF2C-4F71-A03E-1AC71B0EE7C3}"/>
          </ac:picMkLst>
        </pc:picChg>
        <pc:picChg chg="add mod">
          <ac:chgData name="Alison Trew" userId="501ad152-89bb-4882-ac72-f31826cb2e78" providerId="ADAL" clId="{4E5EE761-66E4-4A9E-9FBB-8E261CC29F90}" dt="2019-08-15T16:42:50.828" v="4737" actId="1076"/>
          <ac:picMkLst>
            <pc:docMk/>
            <pc:sldMk cId="530489798" sldId="261"/>
            <ac:picMk id="31" creationId="{88040BFD-EC14-4986-BF6A-A6EE77035202}"/>
          </ac:picMkLst>
        </pc:picChg>
        <pc:picChg chg="add mod">
          <ac:chgData name="Alison Trew" userId="501ad152-89bb-4882-ac72-f31826cb2e78" providerId="ADAL" clId="{4E5EE761-66E4-4A9E-9FBB-8E261CC29F90}" dt="2019-08-15T16:46:43.489" v="4776" actId="27614"/>
          <ac:picMkLst>
            <pc:docMk/>
            <pc:sldMk cId="530489798" sldId="261"/>
            <ac:picMk id="35" creationId="{708119D1-C5CB-44EE-8AFE-01D93E767117}"/>
          </ac:picMkLst>
        </pc:picChg>
        <pc:picChg chg="add mod">
          <ac:chgData name="Alison Trew" userId="501ad152-89bb-4882-ac72-f31826cb2e78" providerId="ADAL" clId="{4E5EE761-66E4-4A9E-9FBB-8E261CC29F90}" dt="2019-08-15T17:41:39.354" v="5611" actId="1076"/>
          <ac:picMkLst>
            <pc:docMk/>
            <pc:sldMk cId="530489798" sldId="261"/>
            <ac:picMk id="37" creationId="{06193BFC-3FA6-49FD-9F16-3A2A941EF157}"/>
          </ac:picMkLst>
        </pc:picChg>
        <pc:picChg chg="add mod">
          <ac:chgData name="Alison Trew" userId="501ad152-89bb-4882-ac72-f31826cb2e78" providerId="ADAL" clId="{4E5EE761-66E4-4A9E-9FBB-8E261CC29F90}" dt="2019-08-15T17:41:32.772" v="5609" actId="1076"/>
          <ac:picMkLst>
            <pc:docMk/>
            <pc:sldMk cId="530489798" sldId="261"/>
            <ac:picMk id="39" creationId="{AB11AF6C-0377-4D94-A389-D3CE2A936554}"/>
          </ac:picMkLst>
        </pc:picChg>
      </pc:sldChg>
      <pc:sldChg chg="addSp delSp modSp">
        <pc:chgData name="Alison Trew" userId="501ad152-89bb-4882-ac72-f31826cb2e78" providerId="ADAL" clId="{4E5EE761-66E4-4A9E-9FBB-8E261CC29F90}" dt="2019-08-15T17:11:11.021" v="5214" actId="20577"/>
        <pc:sldMkLst>
          <pc:docMk/>
          <pc:sldMk cId="1864309039" sldId="262"/>
        </pc:sldMkLst>
        <pc:spChg chg="add mod">
          <ac:chgData name="Alison Trew" userId="501ad152-89bb-4882-ac72-f31826cb2e78" providerId="ADAL" clId="{4E5EE761-66E4-4A9E-9FBB-8E261CC29F90}" dt="2019-08-15T17:03:28.877" v="5080" actId="20577"/>
          <ac:spMkLst>
            <pc:docMk/>
            <pc:sldMk cId="1864309039" sldId="262"/>
            <ac:spMk id="2" creationId="{A95C3365-3281-46B6-8335-B4D66997FEC3}"/>
          </ac:spMkLst>
        </pc:spChg>
        <pc:spChg chg="add del mod">
          <ac:chgData name="Alison Trew" userId="501ad152-89bb-4882-ac72-f31826cb2e78" providerId="ADAL" clId="{4E5EE761-66E4-4A9E-9FBB-8E261CC29F90}" dt="2019-08-15T17:01:58.768" v="5060"/>
          <ac:spMkLst>
            <pc:docMk/>
            <pc:sldMk cId="1864309039" sldId="262"/>
            <ac:spMk id="4" creationId="{4B6868B3-6925-4E72-BB55-8FEB567FC969}"/>
          </ac:spMkLst>
        </pc:spChg>
        <pc:spChg chg="del">
          <ac:chgData name="Alison Trew" userId="501ad152-89bb-4882-ac72-f31826cb2e78" providerId="ADAL" clId="{4E5EE761-66E4-4A9E-9FBB-8E261CC29F90}" dt="2019-08-15T10:56:05.554" v="266"/>
          <ac:spMkLst>
            <pc:docMk/>
            <pc:sldMk cId="1864309039" sldId="262"/>
            <ac:spMk id="5" creationId="{C315DE82-0A45-4BF3-A9E8-B80A70D79D02}"/>
          </ac:spMkLst>
        </pc:spChg>
        <pc:spChg chg="del mod">
          <ac:chgData name="Alison Trew" userId="501ad152-89bb-4882-ac72-f31826cb2e78" providerId="ADAL" clId="{4E5EE761-66E4-4A9E-9FBB-8E261CC29F90}" dt="2019-08-15T10:56:02.357" v="265"/>
          <ac:spMkLst>
            <pc:docMk/>
            <pc:sldMk cId="1864309039" sldId="262"/>
            <ac:spMk id="7" creationId="{4C2B6F02-1CE6-4327-8B0A-A21043322C57}"/>
          </ac:spMkLst>
        </pc:spChg>
        <pc:spChg chg="add del mod">
          <ac:chgData name="Alison Trew" userId="501ad152-89bb-4882-ac72-f31826cb2e78" providerId="ADAL" clId="{4E5EE761-66E4-4A9E-9FBB-8E261CC29F90}" dt="2019-08-15T16:50:42.758" v="4858"/>
          <ac:spMkLst>
            <pc:docMk/>
            <pc:sldMk cId="1864309039" sldId="262"/>
            <ac:spMk id="8" creationId="{EBD070E2-92FB-4ADC-8B5A-EFE0AE78B699}"/>
          </ac:spMkLst>
        </pc:spChg>
        <pc:spChg chg="add del mod">
          <ac:chgData name="Alison Trew" userId="501ad152-89bb-4882-ac72-f31826cb2e78" providerId="ADAL" clId="{4E5EE761-66E4-4A9E-9FBB-8E261CC29F90}" dt="2019-08-15T16:50:17.790" v="4852" actId="478"/>
          <ac:spMkLst>
            <pc:docMk/>
            <pc:sldMk cId="1864309039" sldId="262"/>
            <ac:spMk id="9" creationId="{9D4EAB6B-F328-4B98-A61E-115B34739057}"/>
          </ac:spMkLst>
        </pc:spChg>
        <pc:spChg chg="add del mod">
          <ac:chgData name="Alison Trew" userId="501ad152-89bb-4882-ac72-f31826cb2e78" providerId="ADAL" clId="{4E5EE761-66E4-4A9E-9FBB-8E261CC29F90}" dt="2019-08-15T16:50:21.216" v="4853"/>
          <ac:spMkLst>
            <pc:docMk/>
            <pc:sldMk cId="1864309039" sldId="262"/>
            <ac:spMk id="10" creationId="{2BB445B2-D94C-402E-9AE4-1B75D4EAD662}"/>
          </ac:spMkLst>
        </pc:spChg>
        <pc:spChg chg="add del">
          <ac:chgData name="Alison Trew" userId="501ad152-89bb-4882-ac72-f31826cb2e78" providerId="ADAL" clId="{4E5EE761-66E4-4A9E-9FBB-8E261CC29F90}" dt="2019-08-15T16:50:23.535" v="4854"/>
          <ac:spMkLst>
            <pc:docMk/>
            <pc:sldMk cId="1864309039" sldId="262"/>
            <ac:spMk id="11" creationId="{0FD88E57-D076-403D-A43F-B4DFFCC2829A}"/>
          </ac:spMkLst>
        </pc:spChg>
        <pc:spChg chg="add mod">
          <ac:chgData name="Alison Trew" userId="501ad152-89bb-4882-ac72-f31826cb2e78" providerId="ADAL" clId="{4E5EE761-66E4-4A9E-9FBB-8E261CC29F90}" dt="2019-08-15T17:05:27.620" v="5133" actId="20577"/>
          <ac:spMkLst>
            <pc:docMk/>
            <pc:sldMk cId="1864309039" sldId="262"/>
            <ac:spMk id="12" creationId="{63145959-1237-4993-99B9-007551E6A082}"/>
          </ac:spMkLst>
        </pc:spChg>
        <pc:spChg chg="add del mod">
          <ac:chgData name="Alison Trew" userId="501ad152-89bb-4882-ac72-f31826cb2e78" providerId="ADAL" clId="{4E5EE761-66E4-4A9E-9FBB-8E261CC29F90}" dt="2019-08-15T17:06:20.525" v="5142"/>
          <ac:spMkLst>
            <pc:docMk/>
            <pc:sldMk cId="1864309039" sldId="262"/>
            <ac:spMk id="13" creationId="{3808BDFD-4875-4788-9F6A-4D8E91A689D3}"/>
          </ac:spMkLst>
        </pc:spChg>
        <pc:spChg chg="add mod">
          <ac:chgData name="Alison Trew" userId="501ad152-89bb-4882-ac72-f31826cb2e78" providerId="ADAL" clId="{4E5EE761-66E4-4A9E-9FBB-8E261CC29F90}" dt="2019-08-15T17:06:10.986" v="5140" actId="115"/>
          <ac:spMkLst>
            <pc:docMk/>
            <pc:sldMk cId="1864309039" sldId="262"/>
            <ac:spMk id="14" creationId="{D9120E22-0FA1-4EC6-B65A-CC4F61281249}"/>
          </ac:spMkLst>
        </pc:spChg>
        <pc:spChg chg="add del mod">
          <ac:chgData name="Alison Trew" userId="501ad152-89bb-4882-ac72-f31826cb2e78" providerId="ADAL" clId="{4E5EE761-66E4-4A9E-9FBB-8E261CC29F90}" dt="2019-08-15T17:06:16.903" v="5141"/>
          <ac:spMkLst>
            <pc:docMk/>
            <pc:sldMk cId="1864309039" sldId="262"/>
            <ac:spMk id="15" creationId="{9A4EDB8B-616B-442C-AB03-2BCDD98A92EB}"/>
          </ac:spMkLst>
        </pc:spChg>
        <pc:spChg chg="add mod">
          <ac:chgData name="Alison Trew" userId="501ad152-89bb-4882-ac72-f31826cb2e78" providerId="ADAL" clId="{4E5EE761-66E4-4A9E-9FBB-8E261CC29F90}" dt="2019-08-15T17:11:11.021" v="5214" actId="20577"/>
          <ac:spMkLst>
            <pc:docMk/>
            <pc:sldMk cId="1864309039" sldId="262"/>
            <ac:spMk id="16" creationId="{DBC483E6-10A6-4A81-BF03-9E4A5C419E16}"/>
          </ac:spMkLst>
        </pc:spChg>
        <pc:spChg chg="add mod">
          <ac:chgData name="Alison Trew" userId="501ad152-89bb-4882-ac72-f31826cb2e78" providerId="ADAL" clId="{4E5EE761-66E4-4A9E-9FBB-8E261CC29F90}" dt="2019-08-15T17:10:07.442" v="5182" actId="20577"/>
          <ac:spMkLst>
            <pc:docMk/>
            <pc:sldMk cId="1864309039" sldId="262"/>
            <ac:spMk id="19" creationId="{2354A9B6-5D39-490E-AF0A-397532E3F460}"/>
          </ac:spMkLst>
        </pc:spChg>
        <pc:picChg chg="del">
          <ac:chgData name="Alison Trew" userId="501ad152-89bb-4882-ac72-f31826cb2e78" providerId="ADAL" clId="{4E5EE761-66E4-4A9E-9FBB-8E261CC29F90}" dt="2019-08-15T10:55:59.588" v="263" actId="478"/>
          <ac:picMkLst>
            <pc:docMk/>
            <pc:sldMk cId="1864309039" sldId="262"/>
            <ac:picMk id="3" creationId="{E0208E3C-3388-4C07-92DF-4386389E8652}"/>
          </ac:picMkLst>
        </pc:picChg>
        <pc:picChg chg="add mod">
          <ac:chgData name="Alison Trew" userId="501ad152-89bb-4882-ac72-f31826cb2e78" providerId="ADAL" clId="{4E5EE761-66E4-4A9E-9FBB-8E261CC29F90}" dt="2019-08-15T17:08:47.836" v="5156" actId="1076"/>
          <ac:picMkLst>
            <pc:docMk/>
            <pc:sldMk cId="1864309039" sldId="262"/>
            <ac:picMk id="18" creationId="{17493D3E-00D5-4B24-9CF1-3AA1189E98B1}"/>
          </ac:picMkLst>
        </pc:picChg>
      </pc:sldChg>
      <pc:sldChg chg="addSp delSp modSp">
        <pc:chgData name="Alison Trew" userId="501ad152-89bb-4882-ac72-f31826cb2e78" providerId="ADAL" clId="{4E5EE761-66E4-4A9E-9FBB-8E261CC29F90}" dt="2019-08-15T17:38:14.552" v="5585" actId="14100"/>
        <pc:sldMkLst>
          <pc:docMk/>
          <pc:sldMk cId="3098103686" sldId="263"/>
        </pc:sldMkLst>
        <pc:spChg chg="del">
          <ac:chgData name="Alison Trew" userId="501ad152-89bb-4882-ac72-f31826cb2e78" providerId="ADAL" clId="{4E5EE761-66E4-4A9E-9FBB-8E261CC29F90}" dt="2019-08-15T11:03:35.263" v="892"/>
          <ac:spMkLst>
            <pc:docMk/>
            <pc:sldMk cId="3098103686" sldId="263"/>
            <ac:spMk id="3" creationId="{6DB20041-44CC-4EC4-808F-CC2AEB12E284}"/>
          </ac:spMkLst>
        </pc:spChg>
        <pc:spChg chg="add mod">
          <ac:chgData name="Alison Trew" userId="501ad152-89bb-4882-ac72-f31826cb2e78" providerId="ADAL" clId="{4E5EE761-66E4-4A9E-9FBB-8E261CC29F90}" dt="2019-08-15T17:16:16.193" v="5371" actId="14100"/>
          <ac:spMkLst>
            <pc:docMk/>
            <pc:sldMk cId="3098103686" sldId="263"/>
            <ac:spMk id="4" creationId="{3C7EE080-DF9F-4C6C-8733-24FD105DFF38}"/>
          </ac:spMkLst>
        </pc:spChg>
        <pc:spChg chg="del">
          <ac:chgData name="Alison Trew" userId="501ad152-89bb-4882-ac72-f31826cb2e78" providerId="ADAL" clId="{4E5EE761-66E4-4A9E-9FBB-8E261CC29F90}" dt="2019-08-15T11:03:31.936" v="891"/>
          <ac:spMkLst>
            <pc:docMk/>
            <pc:sldMk cId="3098103686" sldId="263"/>
            <ac:spMk id="5" creationId="{59514F53-C288-4964-B89E-E3E32BC8E512}"/>
          </ac:spMkLst>
        </pc:spChg>
        <pc:spChg chg="del">
          <ac:chgData name="Alison Trew" userId="501ad152-89bb-4882-ac72-f31826cb2e78" providerId="ADAL" clId="{4E5EE761-66E4-4A9E-9FBB-8E261CC29F90}" dt="2019-08-15T11:03:26.508" v="889"/>
          <ac:spMkLst>
            <pc:docMk/>
            <pc:sldMk cId="3098103686" sldId="263"/>
            <ac:spMk id="6" creationId="{AD4BEB7E-7270-4EF6-BE95-E03D74FF8FAA}"/>
          </ac:spMkLst>
        </pc:spChg>
        <pc:spChg chg="add mod">
          <ac:chgData name="Alison Trew" userId="501ad152-89bb-4882-ac72-f31826cb2e78" providerId="ADAL" clId="{4E5EE761-66E4-4A9E-9FBB-8E261CC29F90}" dt="2019-08-15T17:15:15.095" v="5273" actId="14100"/>
          <ac:spMkLst>
            <pc:docMk/>
            <pc:sldMk cId="3098103686" sldId="263"/>
            <ac:spMk id="7" creationId="{E54CC15F-D282-4833-AAD7-C6CA93A64804}"/>
          </ac:spMkLst>
        </pc:spChg>
        <pc:spChg chg="del">
          <ac:chgData name="Alison Trew" userId="501ad152-89bb-4882-ac72-f31826cb2e78" providerId="ADAL" clId="{4E5EE761-66E4-4A9E-9FBB-8E261CC29F90}" dt="2019-08-15T11:03:28.716" v="890"/>
          <ac:spMkLst>
            <pc:docMk/>
            <pc:sldMk cId="3098103686" sldId="263"/>
            <ac:spMk id="8" creationId="{1E8A36C5-82F5-424F-A642-E1CD247EDC04}"/>
          </ac:spMkLst>
        </pc:spChg>
        <pc:spChg chg="add mod">
          <ac:chgData name="Alison Trew" userId="501ad152-89bb-4882-ac72-f31826cb2e78" providerId="ADAL" clId="{4E5EE761-66E4-4A9E-9FBB-8E261CC29F90}" dt="2019-08-15T17:38:14.552" v="5585" actId="14100"/>
          <ac:spMkLst>
            <pc:docMk/>
            <pc:sldMk cId="3098103686" sldId="263"/>
            <ac:spMk id="11" creationId="{7E8C0427-ADA7-466B-835B-BD03B13AEC4D}"/>
          </ac:spMkLst>
        </pc:spChg>
        <pc:picChg chg="add mod">
          <ac:chgData name="Alison Trew" userId="501ad152-89bb-4882-ac72-f31826cb2e78" providerId="ADAL" clId="{4E5EE761-66E4-4A9E-9FBB-8E261CC29F90}" dt="2019-08-15T17:37:03.640" v="5455" actId="14100"/>
          <ac:picMkLst>
            <pc:docMk/>
            <pc:sldMk cId="3098103686" sldId="263"/>
            <ac:picMk id="10" creationId="{61234A40-4548-4D19-B05F-0422BB94C839}"/>
          </ac:picMkLst>
        </pc:picChg>
        <pc:picChg chg="add mod">
          <ac:chgData name="Alison Trew" userId="501ad152-89bb-4882-ac72-f31826cb2e78" providerId="ADAL" clId="{4E5EE761-66E4-4A9E-9FBB-8E261CC29F90}" dt="2019-08-15T17:37:06.083" v="5456" actId="14100"/>
          <ac:picMkLst>
            <pc:docMk/>
            <pc:sldMk cId="3098103686" sldId="263"/>
            <ac:picMk id="13" creationId="{062E2954-12CF-4944-9841-1B4306A31D06}"/>
          </ac:picMkLst>
        </pc:picChg>
        <pc:picChg chg="del">
          <ac:chgData name="Alison Trew" userId="501ad152-89bb-4882-ac72-f31826cb2e78" providerId="ADAL" clId="{4E5EE761-66E4-4A9E-9FBB-8E261CC29F90}" dt="2019-08-15T11:03:22.414" v="887" actId="478"/>
          <ac:picMkLst>
            <pc:docMk/>
            <pc:sldMk cId="3098103686" sldId="263"/>
            <ac:picMk id="15" creationId="{40BE8794-D7C8-4C5C-BE99-27BCDECD3CB9}"/>
          </ac:picMkLst>
        </pc:picChg>
        <pc:picChg chg="del">
          <ac:chgData name="Alison Trew" userId="501ad152-89bb-4882-ac72-f31826cb2e78" providerId="ADAL" clId="{4E5EE761-66E4-4A9E-9FBB-8E261CC29F90}" dt="2019-08-15T11:03:23.155" v="888" actId="478"/>
          <ac:picMkLst>
            <pc:docMk/>
            <pc:sldMk cId="3098103686" sldId="263"/>
            <ac:picMk id="17" creationId="{465F8990-5E72-4C96-AD92-1226E069F95D}"/>
          </ac:picMkLst>
        </pc:picChg>
      </pc:sldChg>
      <pc:sldChg chg="modSp">
        <pc:chgData name="Alison Trew" userId="501ad152-89bb-4882-ac72-f31826cb2e78" providerId="ADAL" clId="{4E5EE761-66E4-4A9E-9FBB-8E261CC29F90}" dt="2019-08-15T11:03:11.240" v="886" actId="20577"/>
        <pc:sldMkLst>
          <pc:docMk/>
          <pc:sldMk cId="199569961" sldId="264"/>
        </pc:sldMkLst>
        <pc:graphicFrameChg chg="mod modGraphic">
          <ac:chgData name="Alison Trew" userId="501ad152-89bb-4882-ac72-f31826cb2e78" providerId="ADAL" clId="{4E5EE761-66E4-4A9E-9FBB-8E261CC29F90}" dt="2019-08-15T11:03:11.240" v="886" actId="20577"/>
          <ac:graphicFrameMkLst>
            <pc:docMk/>
            <pc:sldMk cId="199569961" sldId="264"/>
            <ac:graphicFrameMk id="5" creationId="{163CCDDE-AD17-44A6-9700-FED932AC0F4B}"/>
          </ac:graphicFrameMkLst>
        </pc:graphicFrameChg>
      </pc:sldChg>
      <pc:sldChg chg="modSp">
        <pc:chgData name="Alison Trew" userId="501ad152-89bb-4882-ac72-f31826cb2e78" providerId="ADAL" clId="{4E5EE761-66E4-4A9E-9FBB-8E261CC29F90}" dt="2019-08-15T11:02:57.670" v="883"/>
        <pc:sldMkLst>
          <pc:docMk/>
          <pc:sldMk cId="780145735" sldId="265"/>
        </pc:sldMkLst>
        <pc:graphicFrameChg chg="mod modGraphic">
          <ac:chgData name="Alison Trew" userId="501ad152-89bb-4882-ac72-f31826cb2e78" providerId="ADAL" clId="{4E5EE761-66E4-4A9E-9FBB-8E261CC29F90}" dt="2019-08-15T11:02:57.670" v="883"/>
          <ac:graphicFrameMkLst>
            <pc:docMk/>
            <pc:sldMk cId="780145735" sldId="265"/>
            <ac:graphicFrameMk id="3" creationId="{0BF66AD4-C2FC-47B3-8A83-31D614623D60}"/>
          </ac:graphicFrameMkLst>
        </pc:graphicFrameChg>
      </pc:sldChg>
      <pc:sldChg chg="addSp delSp modSp">
        <pc:chgData name="Alison Trew" userId="501ad152-89bb-4882-ac72-f31826cb2e78" providerId="ADAL" clId="{4E5EE761-66E4-4A9E-9FBB-8E261CC29F90}" dt="2019-08-15T10:50:19.630" v="171" actId="20577"/>
        <pc:sldMkLst>
          <pc:docMk/>
          <pc:sldMk cId="3068028913" sldId="267"/>
        </pc:sldMkLst>
        <pc:spChg chg="del">
          <ac:chgData name="Alison Trew" userId="501ad152-89bb-4882-ac72-f31826cb2e78" providerId="ADAL" clId="{4E5EE761-66E4-4A9E-9FBB-8E261CC29F90}" dt="2019-08-15T10:44:54.393" v="108"/>
          <ac:spMkLst>
            <pc:docMk/>
            <pc:sldMk cId="3068028913" sldId="267"/>
            <ac:spMk id="3" creationId="{B5582F23-10FA-4FD6-80C2-0A117D70C91A}"/>
          </ac:spMkLst>
        </pc:spChg>
        <pc:spChg chg="add mod">
          <ac:chgData name="Alison Trew" userId="501ad152-89bb-4882-ac72-f31826cb2e78" providerId="ADAL" clId="{4E5EE761-66E4-4A9E-9FBB-8E261CC29F90}" dt="2019-08-15T10:49:35.536" v="141" actId="20577"/>
          <ac:spMkLst>
            <pc:docMk/>
            <pc:sldMk cId="3068028913" sldId="267"/>
            <ac:spMk id="4" creationId="{4E6525D2-A45D-43F3-A97A-DC4E15870754}"/>
          </ac:spMkLst>
        </pc:spChg>
        <pc:spChg chg="add mod">
          <ac:chgData name="Alison Trew" userId="501ad152-89bb-4882-ac72-f31826cb2e78" providerId="ADAL" clId="{4E5EE761-66E4-4A9E-9FBB-8E261CC29F90}" dt="2019-08-15T10:47:43.042" v="136" actId="1076"/>
          <ac:spMkLst>
            <pc:docMk/>
            <pc:sldMk cId="3068028913" sldId="267"/>
            <ac:spMk id="6" creationId="{193ACA32-14A2-43E6-9FED-EDD479D55B98}"/>
          </ac:spMkLst>
        </pc:spChg>
        <pc:spChg chg="mod">
          <ac:chgData name="Alison Trew" userId="501ad152-89bb-4882-ac72-f31826cb2e78" providerId="ADAL" clId="{4E5EE761-66E4-4A9E-9FBB-8E261CC29F90}" dt="2019-08-15T10:50:19.630" v="171" actId="20577"/>
          <ac:spMkLst>
            <pc:docMk/>
            <pc:sldMk cId="3068028913" sldId="267"/>
            <ac:spMk id="8" creationId="{BF72CC65-0FDA-4686-8947-EB442CDF3551}"/>
          </ac:spMkLst>
        </pc:spChg>
        <pc:picChg chg="del">
          <ac:chgData name="Alison Trew" userId="501ad152-89bb-4882-ac72-f31826cb2e78" providerId="ADAL" clId="{4E5EE761-66E4-4A9E-9FBB-8E261CC29F90}" dt="2019-08-15T10:44:51.720" v="107"/>
          <ac:picMkLst>
            <pc:docMk/>
            <pc:sldMk cId="3068028913" sldId="267"/>
            <ac:picMk id="5" creationId="{4B408C3C-0BC6-4EF7-B752-15512D6F33FB}"/>
          </ac:picMkLst>
        </pc:picChg>
      </pc:sldChg>
      <pc:sldChg chg="del">
        <pc:chgData name="Alison Trew" userId="501ad152-89bb-4882-ac72-f31826cb2e78" providerId="ADAL" clId="{4E5EE761-66E4-4A9E-9FBB-8E261CC29F90}" dt="2019-08-15T10:55:57.872" v="262" actId="2696"/>
        <pc:sldMkLst>
          <pc:docMk/>
          <pc:sldMk cId="3845745179" sldId="268"/>
        </pc:sldMkLst>
      </pc:sldChg>
      <pc:sldChg chg="modSp add del">
        <pc:chgData name="Alison Trew" userId="501ad152-89bb-4882-ac72-f31826cb2e78" providerId="ADAL" clId="{4E5EE761-66E4-4A9E-9FBB-8E261CC29F90}" dt="2019-08-15T13:44:20.001" v="2236" actId="2696"/>
        <pc:sldMkLst>
          <pc:docMk/>
          <pc:sldMk cId="896488263" sldId="281"/>
        </pc:sldMkLst>
        <pc:spChg chg="mod">
          <ac:chgData name="Alison Trew" userId="501ad152-89bb-4882-ac72-f31826cb2e78" providerId="ADAL" clId="{4E5EE761-66E4-4A9E-9FBB-8E261CC29F90}" dt="2019-08-15T13:42:25.821" v="2201" actId="1076"/>
          <ac:spMkLst>
            <pc:docMk/>
            <pc:sldMk cId="896488263" sldId="281"/>
            <ac:spMk id="16" creationId="{E073B8B3-3056-44C1-92B6-647135F59EFE}"/>
          </ac:spMkLst>
        </pc:spChg>
      </pc:sldChg>
      <pc:sldChg chg="addSp delSp modSp add modNotesTx">
        <pc:chgData name="Alison Trew" userId="501ad152-89bb-4882-ac72-f31826cb2e78" providerId="ADAL" clId="{4E5EE761-66E4-4A9E-9FBB-8E261CC29F90}" dt="2019-08-15T14:12:06.011" v="3204" actId="1076"/>
        <pc:sldMkLst>
          <pc:docMk/>
          <pc:sldMk cId="4189063432" sldId="281"/>
        </pc:sldMkLst>
        <pc:spChg chg="mod">
          <ac:chgData name="Alison Trew" userId="501ad152-89bb-4882-ac72-f31826cb2e78" providerId="ADAL" clId="{4E5EE761-66E4-4A9E-9FBB-8E261CC29F90}" dt="2019-08-15T13:45:42.294" v="2272" actId="20577"/>
          <ac:spMkLst>
            <pc:docMk/>
            <pc:sldMk cId="4189063432" sldId="281"/>
            <ac:spMk id="2" creationId="{0D495D92-C6EB-40A1-B4AB-869D18E689B9}"/>
          </ac:spMkLst>
        </pc:spChg>
        <pc:spChg chg="del">
          <ac:chgData name="Alison Trew" userId="501ad152-89bb-4882-ac72-f31826cb2e78" providerId="ADAL" clId="{4E5EE761-66E4-4A9E-9FBB-8E261CC29F90}" dt="2019-08-15T13:50:39.325" v="2318"/>
          <ac:spMkLst>
            <pc:docMk/>
            <pc:sldMk cId="4189063432" sldId="281"/>
            <ac:spMk id="3" creationId="{985FDE0F-E2F9-41A8-AD48-D13455E2AF4E}"/>
          </ac:spMkLst>
        </pc:spChg>
        <pc:spChg chg="add del mod">
          <ac:chgData name="Alison Trew" userId="501ad152-89bb-4882-ac72-f31826cb2e78" providerId="ADAL" clId="{4E5EE761-66E4-4A9E-9FBB-8E261CC29F90}" dt="2019-08-15T14:02:09.075" v="2835"/>
          <ac:spMkLst>
            <pc:docMk/>
            <pc:sldMk cId="4189063432" sldId="281"/>
            <ac:spMk id="4" creationId="{D4D33BF5-0194-4C95-B76A-15648C468D04}"/>
          </ac:spMkLst>
        </pc:spChg>
        <pc:spChg chg="add mod">
          <ac:chgData name="Alison Trew" userId="501ad152-89bb-4882-ac72-f31826cb2e78" providerId="ADAL" clId="{4E5EE761-66E4-4A9E-9FBB-8E261CC29F90}" dt="2019-08-15T14:11:28.676" v="3165" actId="1076"/>
          <ac:spMkLst>
            <pc:docMk/>
            <pc:sldMk cId="4189063432" sldId="281"/>
            <ac:spMk id="5" creationId="{1CB67C9C-210F-4803-816A-B547E6440B64}"/>
          </ac:spMkLst>
        </pc:spChg>
        <pc:spChg chg="add del mod">
          <ac:chgData name="Alison Trew" userId="501ad152-89bb-4882-ac72-f31826cb2e78" providerId="ADAL" clId="{4E5EE761-66E4-4A9E-9FBB-8E261CC29F90}" dt="2019-08-15T14:02:09.090" v="2837"/>
          <ac:spMkLst>
            <pc:docMk/>
            <pc:sldMk cId="4189063432" sldId="281"/>
            <ac:spMk id="6" creationId="{BB382FF6-B52B-43E9-B09D-CDFC85F53E16}"/>
          </ac:spMkLst>
        </pc:spChg>
        <pc:spChg chg="del">
          <ac:chgData name="Alison Trew" userId="501ad152-89bb-4882-ac72-f31826cb2e78" providerId="ADAL" clId="{4E5EE761-66E4-4A9E-9FBB-8E261CC29F90}" dt="2019-08-15T13:50:36.852" v="2317"/>
          <ac:spMkLst>
            <pc:docMk/>
            <pc:sldMk cId="4189063432" sldId="281"/>
            <ac:spMk id="7" creationId="{DCB0FAC3-A9FE-4F70-9337-CFB2053798F6}"/>
          </ac:spMkLst>
        </pc:spChg>
        <pc:spChg chg="add mod">
          <ac:chgData name="Alison Trew" userId="501ad152-89bb-4882-ac72-f31826cb2e78" providerId="ADAL" clId="{4E5EE761-66E4-4A9E-9FBB-8E261CC29F90}" dt="2019-08-15T14:01:00.906" v="2799" actId="20577"/>
          <ac:spMkLst>
            <pc:docMk/>
            <pc:sldMk cId="4189063432" sldId="281"/>
            <ac:spMk id="8" creationId="{63D90B8F-FFF7-4B1C-B392-602A4739BCC4}"/>
          </ac:spMkLst>
        </pc:spChg>
        <pc:spChg chg="add mod">
          <ac:chgData name="Alison Trew" userId="501ad152-89bb-4882-ac72-f31826cb2e78" providerId="ADAL" clId="{4E5EE761-66E4-4A9E-9FBB-8E261CC29F90}" dt="2019-08-15T14:11:24.626" v="3164" actId="1076"/>
          <ac:spMkLst>
            <pc:docMk/>
            <pc:sldMk cId="4189063432" sldId="281"/>
            <ac:spMk id="10" creationId="{CCB96517-469E-4F58-9D62-E580F69CD1B1}"/>
          </ac:spMkLst>
        </pc:spChg>
        <pc:spChg chg="del">
          <ac:chgData name="Alison Trew" userId="501ad152-89bb-4882-ac72-f31826cb2e78" providerId="ADAL" clId="{4E5EE761-66E4-4A9E-9FBB-8E261CC29F90}" dt="2019-08-15T13:50:42.830" v="2319"/>
          <ac:spMkLst>
            <pc:docMk/>
            <pc:sldMk cId="4189063432" sldId="281"/>
            <ac:spMk id="11" creationId="{96CA3776-3CB1-45D0-B3DC-3EC49450848E}"/>
          </ac:spMkLst>
        </pc:spChg>
        <pc:spChg chg="add mod">
          <ac:chgData name="Alison Trew" userId="501ad152-89bb-4882-ac72-f31826cb2e78" providerId="ADAL" clId="{4E5EE761-66E4-4A9E-9FBB-8E261CC29F90}" dt="2019-08-15T14:11:41.424" v="3168" actId="1076"/>
          <ac:spMkLst>
            <pc:docMk/>
            <pc:sldMk cId="4189063432" sldId="281"/>
            <ac:spMk id="12" creationId="{337B2037-DA67-4FD2-9EAD-E065D4C3E447}"/>
          </ac:spMkLst>
        </pc:spChg>
        <pc:spChg chg="add del mod">
          <ac:chgData name="Alison Trew" userId="501ad152-89bb-4882-ac72-f31826cb2e78" providerId="ADAL" clId="{4E5EE761-66E4-4A9E-9FBB-8E261CC29F90}" dt="2019-08-15T14:10:26.291" v="3090"/>
          <ac:spMkLst>
            <pc:docMk/>
            <pc:sldMk cId="4189063432" sldId="281"/>
            <ac:spMk id="14" creationId="{21E6FAA1-228D-44DE-98A6-D3D2914CF8E7}"/>
          </ac:spMkLst>
        </pc:spChg>
        <pc:spChg chg="add mod">
          <ac:chgData name="Alison Trew" userId="501ad152-89bb-4882-ac72-f31826cb2e78" providerId="ADAL" clId="{4E5EE761-66E4-4A9E-9FBB-8E261CC29F90}" dt="2019-08-15T14:12:06.011" v="3204" actId="1076"/>
          <ac:spMkLst>
            <pc:docMk/>
            <pc:sldMk cId="4189063432" sldId="281"/>
            <ac:spMk id="15" creationId="{F950A0A7-5968-4CAA-B308-6F748376C978}"/>
          </ac:spMkLst>
        </pc:spChg>
        <pc:picChg chg="del">
          <ac:chgData name="Alison Trew" userId="501ad152-89bb-4882-ac72-f31826cb2e78" providerId="ADAL" clId="{4E5EE761-66E4-4A9E-9FBB-8E261CC29F90}" dt="2019-08-15T13:50:30.258" v="2315" actId="478"/>
          <ac:picMkLst>
            <pc:docMk/>
            <pc:sldMk cId="4189063432" sldId="281"/>
            <ac:picMk id="9" creationId="{599E1D8D-E867-472B-8DCB-1C2273EBB443}"/>
          </ac:picMkLst>
        </pc:picChg>
        <pc:picChg chg="mod">
          <ac:chgData name="Alison Trew" userId="501ad152-89bb-4882-ac72-f31826cb2e78" providerId="ADAL" clId="{4E5EE761-66E4-4A9E-9FBB-8E261CC29F90}" dt="2019-08-15T14:11:36.694" v="3167" actId="1076"/>
          <ac:picMkLst>
            <pc:docMk/>
            <pc:sldMk cId="4189063432" sldId="281"/>
            <ac:picMk id="13" creationId="{A3FBD05B-6D38-40E3-A119-1D8F2A448696}"/>
          </ac:picMkLst>
        </pc:picChg>
      </pc:sldChg>
    </pc:docChg>
  </pc:docChgLst>
  <pc:docChgLst>
    <pc:chgData name="Alison Trew" userId="501ad152-89bb-4882-ac72-f31826cb2e78" providerId="ADAL" clId="{FBDA16B8-42A0-4742-B14F-2F4C58069EDC}"/>
    <pc:docChg chg="custSel modSld">
      <pc:chgData name="Alison Trew" userId="501ad152-89bb-4882-ac72-f31826cb2e78" providerId="ADAL" clId="{FBDA16B8-42A0-4742-B14F-2F4C58069EDC}" dt="2019-08-16T10:38:15.213" v="240" actId="14100"/>
      <pc:docMkLst>
        <pc:docMk/>
      </pc:docMkLst>
      <pc:sldChg chg="delSp modSp delCm modCm">
        <pc:chgData name="Alison Trew" userId="501ad152-89bb-4882-ac72-f31826cb2e78" providerId="ADAL" clId="{FBDA16B8-42A0-4742-B14F-2F4C58069EDC}" dt="2019-08-16T10:31:40.829" v="231" actId="1592"/>
        <pc:sldMkLst>
          <pc:docMk/>
          <pc:sldMk cId="4121939817" sldId="257"/>
        </pc:sldMkLst>
        <pc:spChg chg="mod">
          <ac:chgData name="Alison Trew" userId="501ad152-89bb-4882-ac72-f31826cb2e78" providerId="ADAL" clId="{FBDA16B8-42A0-4742-B14F-2F4C58069EDC}" dt="2019-08-16T08:20:47.919" v="1" actId="14100"/>
          <ac:spMkLst>
            <pc:docMk/>
            <pc:sldMk cId="4121939817" sldId="257"/>
            <ac:spMk id="2" creationId="{D1B04E2D-4914-4345-B6E2-821F1D89AE7C}"/>
          </ac:spMkLst>
        </pc:spChg>
        <pc:spChg chg="mod">
          <ac:chgData name="Alison Trew" userId="501ad152-89bb-4882-ac72-f31826cb2e78" providerId="ADAL" clId="{FBDA16B8-42A0-4742-B14F-2F4C58069EDC}" dt="2019-08-16T08:23:22.559" v="147" actId="20577"/>
          <ac:spMkLst>
            <pc:docMk/>
            <pc:sldMk cId="4121939817" sldId="257"/>
            <ac:spMk id="4" creationId="{F8B6BC66-9478-49F9-974F-AD00338859EE}"/>
          </ac:spMkLst>
        </pc:spChg>
        <pc:spChg chg="mod">
          <ac:chgData name="Alison Trew" userId="501ad152-89bb-4882-ac72-f31826cb2e78" providerId="ADAL" clId="{FBDA16B8-42A0-4742-B14F-2F4C58069EDC}" dt="2019-08-16T08:25:47.756" v="167" actId="1076"/>
          <ac:spMkLst>
            <pc:docMk/>
            <pc:sldMk cId="4121939817" sldId="257"/>
            <ac:spMk id="16" creationId="{E073B8B3-3056-44C1-92B6-647135F59EFE}"/>
          </ac:spMkLst>
        </pc:spChg>
        <pc:spChg chg="mod">
          <ac:chgData name="Alison Trew" userId="501ad152-89bb-4882-ac72-f31826cb2e78" providerId="ADAL" clId="{FBDA16B8-42A0-4742-B14F-2F4C58069EDC}" dt="2019-08-16T08:25:37.520" v="165" actId="255"/>
          <ac:spMkLst>
            <pc:docMk/>
            <pc:sldMk cId="4121939817" sldId="257"/>
            <ac:spMk id="17" creationId="{6A03BCB9-F1C7-499E-B2A9-A7E2D5A96889}"/>
          </ac:spMkLst>
        </pc:spChg>
        <pc:spChg chg="del mod">
          <ac:chgData name="Alison Trew" userId="501ad152-89bb-4882-ac72-f31826cb2e78" providerId="ADAL" clId="{FBDA16B8-42A0-4742-B14F-2F4C58069EDC}" dt="2019-08-16T08:23:41.096" v="152"/>
          <ac:spMkLst>
            <pc:docMk/>
            <pc:sldMk cId="4121939817" sldId="257"/>
            <ac:spMk id="20" creationId="{3D0B714A-CB5E-4D8F-BCBB-A82D2BD468A7}"/>
          </ac:spMkLst>
        </pc:spChg>
        <pc:picChg chg="mod">
          <ac:chgData name="Alison Trew" userId="501ad152-89bb-4882-ac72-f31826cb2e78" providerId="ADAL" clId="{FBDA16B8-42A0-4742-B14F-2F4C58069EDC}" dt="2019-08-16T08:23:49.737" v="154" actId="1076"/>
          <ac:picMkLst>
            <pc:docMk/>
            <pc:sldMk cId="4121939817" sldId="257"/>
            <ac:picMk id="13" creationId="{6B8D0762-C315-4EEC-AA69-A371DC74A3FB}"/>
          </ac:picMkLst>
        </pc:picChg>
        <pc:picChg chg="mod">
          <ac:chgData name="Alison Trew" userId="501ad152-89bb-4882-ac72-f31826cb2e78" providerId="ADAL" clId="{FBDA16B8-42A0-4742-B14F-2F4C58069EDC}" dt="2019-08-16T08:25:18.128" v="162" actId="14100"/>
          <ac:picMkLst>
            <pc:docMk/>
            <pc:sldMk cId="4121939817" sldId="257"/>
            <ac:picMk id="19" creationId="{1FD1D6F5-523F-45F5-A679-E05358B910B8}"/>
          </ac:picMkLst>
        </pc:picChg>
      </pc:sldChg>
      <pc:sldChg chg="addSp modSp">
        <pc:chgData name="Alison Trew" userId="501ad152-89bb-4882-ac72-f31826cb2e78" providerId="ADAL" clId="{FBDA16B8-42A0-4742-B14F-2F4C58069EDC}" dt="2019-08-16T10:38:15.213" v="240" actId="14100"/>
        <pc:sldMkLst>
          <pc:docMk/>
          <pc:sldMk cId="2511030441" sldId="258"/>
        </pc:sldMkLst>
        <pc:spChg chg="mod">
          <ac:chgData name="Alison Trew" userId="501ad152-89bb-4882-ac72-f31826cb2e78" providerId="ADAL" clId="{FBDA16B8-42A0-4742-B14F-2F4C58069EDC}" dt="2019-08-16T10:38:15.213" v="240" actId="14100"/>
          <ac:spMkLst>
            <pc:docMk/>
            <pc:sldMk cId="2511030441" sldId="258"/>
            <ac:spMk id="3" creationId="{985FDE0F-E2F9-41A8-AD48-D13455E2AF4E}"/>
          </ac:spMkLst>
        </pc:spChg>
        <pc:spChg chg="add mod">
          <ac:chgData name="Alison Trew" userId="501ad152-89bb-4882-ac72-f31826cb2e78" providerId="ADAL" clId="{FBDA16B8-42A0-4742-B14F-2F4C58069EDC}" dt="2019-08-16T10:37:58.500" v="238" actId="1076"/>
          <ac:spMkLst>
            <pc:docMk/>
            <pc:sldMk cId="2511030441" sldId="258"/>
            <ac:spMk id="4" creationId="{E7DEC8E8-12C6-47DE-911D-509665CBB730}"/>
          </ac:spMkLst>
        </pc:spChg>
        <pc:spChg chg="mod">
          <ac:chgData name="Alison Trew" userId="501ad152-89bb-4882-ac72-f31826cb2e78" providerId="ADAL" clId="{FBDA16B8-42A0-4742-B14F-2F4C58069EDC}" dt="2019-08-16T08:26:54.641" v="173" actId="14100"/>
          <ac:spMkLst>
            <pc:docMk/>
            <pc:sldMk cId="2511030441" sldId="258"/>
            <ac:spMk id="7" creationId="{DCB0FAC3-A9FE-4F70-9337-CFB2053798F6}"/>
          </ac:spMkLst>
        </pc:spChg>
        <pc:spChg chg="mod">
          <ac:chgData name="Alison Trew" userId="501ad152-89bb-4882-ac72-f31826cb2e78" providerId="ADAL" clId="{FBDA16B8-42A0-4742-B14F-2F4C58069EDC}" dt="2019-08-16T10:37:23.309" v="232" actId="1076"/>
          <ac:spMkLst>
            <pc:docMk/>
            <pc:sldMk cId="2511030441" sldId="258"/>
            <ac:spMk id="11" creationId="{96CA3776-3CB1-45D0-B3DC-3EC49450848E}"/>
          </ac:spMkLst>
        </pc:spChg>
        <pc:spChg chg="mod">
          <ac:chgData name="Alison Trew" userId="501ad152-89bb-4882-ac72-f31826cb2e78" providerId="ADAL" clId="{FBDA16B8-42A0-4742-B14F-2F4C58069EDC}" dt="2019-08-16T08:28:11.307" v="191" actId="1076"/>
          <ac:spMkLst>
            <pc:docMk/>
            <pc:sldMk cId="2511030441" sldId="258"/>
            <ac:spMk id="16" creationId="{DB93EE7A-9FB2-4BD8-8539-BB22510B1F66}"/>
          </ac:spMkLst>
        </pc:spChg>
        <pc:picChg chg="mod">
          <ac:chgData name="Alison Trew" userId="501ad152-89bb-4882-ac72-f31826cb2e78" providerId="ADAL" clId="{FBDA16B8-42A0-4742-B14F-2F4C58069EDC}" dt="2019-08-16T08:27:29.986" v="181" actId="14100"/>
          <ac:picMkLst>
            <pc:docMk/>
            <pc:sldMk cId="2511030441" sldId="258"/>
            <ac:picMk id="15" creationId="{0C2DA639-326C-4DED-A33D-B38649A04CB7}"/>
          </ac:picMkLst>
        </pc:picChg>
      </pc:sldChg>
      <pc:sldChg chg="addSp modSp delCm">
        <pc:chgData name="Alison Trew" userId="501ad152-89bb-4882-ac72-f31826cb2e78" providerId="ADAL" clId="{FBDA16B8-42A0-4742-B14F-2F4C58069EDC}" dt="2019-08-16T10:31:24.802" v="230" actId="1592"/>
        <pc:sldMkLst>
          <pc:docMk/>
          <pc:sldMk cId="2457490618" sldId="260"/>
        </pc:sldMkLst>
        <pc:spChg chg="add mod">
          <ac:chgData name="Alison Trew" userId="501ad152-89bb-4882-ac72-f31826cb2e78" providerId="ADAL" clId="{FBDA16B8-42A0-4742-B14F-2F4C58069EDC}" dt="2019-08-16T10:30:22.632" v="221" actId="1076"/>
          <ac:spMkLst>
            <pc:docMk/>
            <pc:sldMk cId="2457490618" sldId="260"/>
            <ac:spMk id="3" creationId="{EF193574-4358-49D7-A8E4-FC01AA01B4D8}"/>
          </ac:spMkLst>
        </pc:spChg>
        <pc:spChg chg="mod">
          <ac:chgData name="Alison Trew" userId="501ad152-89bb-4882-ac72-f31826cb2e78" providerId="ADAL" clId="{FBDA16B8-42A0-4742-B14F-2F4C58069EDC}" dt="2019-08-16T10:31:04.791" v="228" actId="1076"/>
          <ac:spMkLst>
            <pc:docMk/>
            <pc:sldMk cId="2457490618" sldId="260"/>
            <ac:spMk id="5" creationId="{4AAB7565-3348-4D27-B341-6BE100372698}"/>
          </ac:spMkLst>
        </pc:spChg>
        <pc:spChg chg="mod">
          <ac:chgData name="Alison Trew" userId="501ad152-89bb-4882-ac72-f31826cb2e78" providerId="ADAL" clId="{FBDA16B8-42A0-4742-B14F-2F4C58069EDC}" dt="2019-08-16T10:30:47.932" v="225" actId="1076"/>
          <ac:spMkLst>
            <pc:docMk/>
            <pc:sldMk cId="2457490618" sldId="260"/>
            <ac:spMk id="16" creationId="{487BB5EB-07C9-45DB-9AD5-5BEF4E9B964B}"/>
          </ac:spMkLst>
        </pc:spChg>
        <pc:picChg chg="mod">
          <ac:chgData name="Alison Trew" userId="501ad152-89bb-4882-ac72-f31826cb2e78" providerId="ADAL" clId="{FBDA16B8-42A0-4742-B14F-2F4C58069EDC}" dt="2019-08-16T10:30:13.467" v="220" actId="14100"/>
          <ac:picMkLst>
            <pc:docMk/>
            <pc:sldMk cId="2457490618" sldId="260"/>
            <ac:picMk id="21" creationId="{8C2B0D09-E037-49D3-A503-F02EB995B2EF}"/>
          </ac:picMkLst>
        </pc:picChg>
        <pc:picChg chg="mod">
          <ac:chgData name="Alison Trew" userId="501ad152-89bb-4882-ac72-f31826cb2e78" providerId="ADAL" clId="{FBDA16B8-42A0-4742-B14F-2F4C58069EDC}" dt="2019-08-16T10:30:56.288" v="227" actId="14100"/>
          <ac:picMkLst>
            <pc:docMk/>
            <pc:sldMk cId="2457490618" sldId="260"/>
            <ac:picMk id="23" creationId="{EB26361D-9692-4E16-9E27-0F3546827A8D}"/>
          </ac:picMkLst>
        </pc:picChg>
      </pc:sldChg>
      <pc:sldChg chg="modSp">
        <pc:chgData name="Alison Trew" userId="501ad152-89bb-4882-ac72-f31826cb2e78" providerId="ADAL" clId="{FBDA16B8-42A0-4742-B14F-2F4C58069EDC}" dt="2019-08-16T08:30:50.400" v="203" actId="14100"/>
        <pc:sldMkLst>
          <pc:docMk/>
          <pc:sldMk cId="530489798" sldId="261"/>
        </pc:sldMkLst>
        <pc:spChg chg="mod">
          <ac:chgData name="Alison Trew" userId="501ad152-89bb-4882-ac72-f31826cb2e78" providerId="ADAL" clId="{FBDA16B8-42A0-4742-B14F-2F4C58069EDC}" dt="2019-08-16T08:30:50.400" v="203" actId="14100"/>
          <ac:spMkLst>
            <pc:docMk/>
            <pc:sldMk cId="530489798" sldId="261"/>
            <ac:spMk id="32" creationId="{79110BA5-86D0-470F-B49D-E92B9CA4B804}"/>
          </ac:spMkLst>
        </pc:spChg>
      </pc:sldChg>
      <pc:sldChg chg="modSp">
        <pc:chgData name="Alison Trew" userId="501ad152-89bb-4882-ac72-f31826cb2e78" providerId="ADAL" clId="{FBDA16B8-42A0-4742-B14F-2F4C58069EDC}" dt="2019-08-16T08:31:53.120" v="204" actId="1076"/>
        <pc:sldMkLst>
          <pc:docMk/>
          <pc:sldMk cId="199569961" sldId="264"/>
        </pc:sldMkLst>
        <pc:graphicFrameChg chg="mod">
          <ac:chgData name="Alison Trew" userId="501ad152-89bb-4882-ac72-f31826cb2e78" providerId="ADAL" clId="{FBDA16B8-42A0-4742-B14F-2F4C58069EDC}" dt="2019-08-16T08:31:53.120" v="204" actId="1076"/>
          <ac:graphicFrameMkLst>
            <pc:docMk/>
            <pc:sldMk cId="199569961" sldId="264"/>
            <ac:graphicFrameMk id="5" creationId="{163CCDDE-AD17-44A6-9700-FED932AC0F4B}"/>
          </ac:graphicFrameMkLst>
        </pc:graphicFrameChg>
      </pc:sldChg>
      <pc:sldChg chg="modSp">
        <pc:chgData name="Alison Trew" userId="501ad152-89bb-4882-ac72-f31826cb2e78" providerId="ADAL" clId="{FBDA16B8-42A0-4742-B14F-2F4C58069EDC}" dt="2019-08-16T08:28:59.915" v="197" actId="20577"/>
        <pc:sldMkLst>
          <pc:docMk/>
          <pc:sldMk cId="4189063432" sldId="281"/>
        </pc:sldMkLst>
        <pc:spChg chg="mod">
          <ac:chgData name="Alison Trew" userId="501ad152-89bb-4882-ac72-f31826cb2e78" providerId="ADAL" clId="{FBDA16B8-42A0-4742-B14F-2F4C58069EDC}" dt="2019-08-16T08:28:59.915" v="197" actId="20577"/>
          <ac:spMkLst>
            <pc:docMk/>
            <pc:sldMk cId="4189063432" sldId="281"/>
            <ac:spMk id="5" creationId="{1CB67C9C-210F-4803-816A-B547E6440B6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03/09/2019</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Examples of rate: </a:t>
            </a:r>
            <a:r>
              <a:rPr lang="en-GB" sz="1200" b="1" kern="1200" dirty="0">
                <a:solidFill>
                  <a:schemeClr val="tx1"/>
                </a:solidFill>
                <a:effectLst/>
                <a:latin typeface="+mn-lt"/>
                <a:ea typeface="+mn-ea"/>
                <a:cs typeface="+mn-cs"/>
              </a:rPr>
              <a:t>the rate at which a tap flows is a measurement of the volume of water that comes out of the tap in a given amount of time, e.g. ml per minute. </a:t>
            </a: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scientists have considered a range of possibilities from both categories and have decided that most of them could not be the source of the hydrogen in the plume.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According to the researchers, the measured concentrations of hydrogen and its ratio to other chemicals, suggest that it is being produced now on Enceladus and that of the two possible means of production, the most likely are reactions at hydrothermal vents.  Where the oceanic water meets the rocky core of the moon, chemical reactions can occur as the minerals and organic compounds in the surface get broken down.  These compounds could be mixed together in way that leads to hydrogen production.  Calculations show that these processes could generate enough hydrogen to explain the high measurements in the plume.  So if the hydrothermal vents do indeed exist, could the associated chemical soup be supporting chemosynthesis and extra-terrestrial food webs?  That question cannot yet be answered, but it could be, ‘life Spock, but not as we know it.’</a:t>
            </a: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15953282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can recreate this effect using the process of nucleation of gas from cola on Mentos sweets. Carbon dioxide (CO</a:t>
            </a:r>
            <a:r>
              <a:rPr lang="en-US" baseline="-25000" dirty="0"/>
              <a:t>2</a:t>
            </a:r>
            <a:r>
              <a:rPr lang="en-US" dirty="0"/>
              <a:t>) from the cola forms bubbles on the tiny dimples in the surface of the sweets. The dimples act as nucleation sites.  Once the bubbles have formed, they detach from the Mentos and rise to the open neck of the bottle to escape, taking the liquid with them.  You could measure the height of your jet by setting up your experiment outside next to a wall.  Stick paper on the wall and measure how high up splashes from the liquid droplets are recorded.</a:t>
            </a:r>
            <a:endParaRPr lang="en-GB" dirty="0"/>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3786240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564904"/>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403648" y="4221088"/>
            <a:ext cx="6400800" cy="129614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10" name="Picture 9" descr="W&amp;H_ PSTT.pn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23528" y="332656"/>
            <a:ext cx="2910457" cy="217132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pic>
        <p:nvPicPr>
          <p:cNvPr id="7" name="Picture 6" descr="W&amp;H_ PSTT.png"/>
          <p:cNvPicPr>
            <a:picLocks noChangeAspect="1"/>
          </p:cNvPicPr>
          <p:nvPr userDrawn="1"/>
        </p:nvPicPr>
        <p:blipFill>
          <a:blip r:embed="rId3" cstate="print"/>
          <a:stretch>
            <a:fillRect/>
          </a:stretch>
        </p:blipFill>
        <p:spPr>
          <a:xfrm>
            <a:off x="179512" y="5445224"/>
            <a:ext cx="1584176" cy="1181861"/>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pic>
        <p:nvPicPr>
          <p:cNvPr id="7" name="Picture 6" descr="W&amp;H_ PSTT.png"/>
          <p:cNvPicPr>
            <a:picLocks noChangeAspect="1"/>
          </p:cNvPicPr>
          <p:nvPr userDrawn="1"/>
        </p:nvPicPr>
        <p:blipFill>
          <a:blip r:embed="rId3" cstate="print"/>
          <a:stretch>
            <a:fillRect/>
          </a:stretch>
        </p:blipFill>
        <p:spPr>
          <a:xfrm>
            <a:off x="7308304" y="5445224"/>
            <a:ext cx="1584176" cy="1181861"/>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51520" y="5529904"/>
            <a:ext cx="1986677" cy="975663"/>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948264" y="5601912"/>
            <a:ext cx="1986677" cy="975663"/>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6" name="Picture 5" descr="Colour Wheel.png"/>
          <p:cNvPicPr>
            <a:picLocks noChangeAspect="1"/>
          </p:cNvPicPr>
          <p:nvPr userDrawn="1"/>
        </p:nvPicPr>
        <p:blipFill>
          <a:blip r:embed="rId2" cstate="print"/>
          <a:stretch>
            <a:fillRect/>
          </a:stretch>
        </p:blipFill>
        <p:spPr>
          <a:xfrm>
            <a:off x="251520" y="260648"/>
            <a:ext cx="779549" cy="793286"/>
          </a:xfrm>
          <a:prstGeom prst="rect">
            <a:avLst/>
          </a:prstGeom>
        </p:spPr>
      </p:pic>
      <p:pic>
        <p:nvPicPr>
          <p:cNvPr id="7" name="Picture 6" descr="Colour Strip.jpg"/>
          <p:cNvPicPr>
            <a:picLocks noChangeAspect="1"/>
          </p:cNvPicPr>
          <p:nvPr userDrawn="1"/>
        </p:nvPicPr>
        <p:blipFill>
          <a:blip r:embed="rId3" cstate="print"/>
          <a:stretch>
            <a:fillRect/>
          </a:stretch>
        </p:blipFill>
        <p:spPr>
          <a:xfrm rot="5400000">
            <a:off x="5971592" y="2695736"/>
            <a:ext cx="5868144" cy="476672"/>
          </a:xfrm>
          <a:prstGeom prst="rect">
            <a:avLst/>
          </a:prstGeom>
        </p:spPr>
      </p:pic>
      <p:sp>
        <p:nvSpPr>
          <p:cNvPr id="9" name="Text Placeholder 2"/>
          <p:cNvSpPr>
            <a:spLocks noGrp="1"/>
          </p:cNvSpPr>
          <p:nvPr>
            <p:ph type="body" idx="1" hasCustomPrompt="1"/>
          </p:nvPr>
        </p:nvSpPr>
        <p:spPr>
          <a:xfrm>
            <a:off x="827584" y="620688"/>
            <a:ext cx="7772400" cy="401836"/>
          </a:xfrm>
        </p:spPr>
        <p:txBody>
          <a:bodyPr anchor="b"/>
          <a:lstStyle>
            <a:lvl1pPr marL="0" indent="0">
              <a:buNone/>
              <a:defRPr sz="2000" baseline="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Insert slide subtitle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sp>
        <p:nvSpPr>
          <p:cNvPr id="9" name="Text Placeholder 2"/>
          <p:cNvSpPr>
            <a:spLocks noGrp="1"/>
          </p:cNvSpPr>
          <p:nvPr>
            <p:ph type="body" idx="1" hasCustomPrompt="1"/>
          </p:nvPr>
        </p:nvSpPr>
        <p:spPr>
          <a:xfrm>
            <a:off x="1115616" y="620688"/>
            <a:ext cx="7772400" cy="401836"/>
          </a:xfrm>
        </p:spPr>
        <p:txBody>
          <a:bodyPr anchor="b"/>
          <a:lstStyle>
            <a:lvl1pPr marL="0" indent="0">
              <a:buNone/>
              <a:defRPr sz="2000" baseline="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Insert slide subtitle</a:t>
            </a: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19572" y="284637"/>
            <a:ext cx="1080120" cy="73788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67544" y="476672"/>
            <a:ext cx="2993311" cy="1470025"/>
          </a:xfrm>
          <a:prstGeom prst="rect">
            <a:avLst/>
          </a:prstGeom>
        </p:spPr>
      </p:pic>
      <p:sp>
        <p:nvSpPr>
          <p:cNvPr id="10" name="Title 1"/>
          <p:cNvSpPr>
            <a:spLocks noGrp="1"/>
          </p:cNvSpPr>
          <p:nvPr>
            <p:ph type="ctrTitle"/>
          </p:nvPr>
        </p:nvSpPr>
        <p:spPr>
          <a:xfrm>
            <a:off x="755576" y="2564904"/>
            <a:ext cx="7772400" cy="1470025"/>
          </a:xfrm>
        </p:spPr>
        <p:txBody>
          <a:bodyPr/>
          <a:lstStyle/>
          <a:p>
            <a:r>
              <a:rPr lang="en-US"/>
              <a:t>Click to edit Master title style</a:t>
            </a:r>
            <a:endParaRPr lang="en-GB"/>
          </a:p>
        </p:txBody>
      </p:sp>
      <p:sp>
        <p:nvSpPr>
          <p:cNvPr id="11" name="Subtitle 2"/>
          <p:cNvSpPr>
            <a:spLocks noGrp="1"/>
          </p:cNvSpPr>
          <p:nvPr>
            <p:ph type="subTitle" idx="1"/>
          </p:nvPr>
        </p:nvSpPr>
        <p:spPr>
          <a:xfrm>
            <a:off x="1403648" y="4221088"/>
            <a:ext cx="6400800" cy="129614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pic>
        <p:nvPicPr>
          <p:cNvPr id="7" name="Picture 6"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8" name="Picture 7" descr="W&amp;H_ PSTT.png"/>
          <p:cNvPicPr>
            <a:picLocks noChangeAspect="1"/>
          </p:cNvPicPr>
          <p:nvPr userDrawn="1"/>
        </p:nvPicPr>
        <p:blipFill>
          <a:blip r:embed="rId3" cstate="print"/>
          <a:stretch>
            <a:fillRect/>
          </a:stretch>
        </p:blipFill>
        <p:spPr>
          <a:xfrm>
            <a:off x="323528" y="332655"/>
            <a:ext cx="1584176" cy="1181861"/>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8" name="Picture 7"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13351" y="219014"/>
            <a:ext cx="2736304" cy="1343807"/>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descr="Colour Strip.jpg"/>
          <p:cNvPicPr>
            <a:picLocks noChangeAspect="1"/>
          </p:cNvPicPr>
          <p:nvPr userDrawn="1"/>
        </p:nvPicPr>
        <p:blipFill>
          <a:blip r:embed="rId2" cstate="print"/>
          <a:stretch>
            <a:fillRect/>
          </a:stretch>
        </p:blipFill>
        <p:spPr>
          <a:xfrm>
            <a:off x="3275856" y="0"/>
            <a:ext cx="5868144" cy="47667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a:off x="3275856" y="6381328"/>
            <a:ext cx="5868144" cy="476672"/>
          </a:xfrm>
          <a:prstGeom prst="rect">
            <a:avLst/>
          </a:prstGeom>
        </p:spPr>
      </p:pic>
      <p:pic>
        <p:nvPicPr>
          <p:cNvPr id="7" name="Picture 6" descr="W&amp;H_ PSTT.pn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868144" y="476672"/>
            <a:ext cx="2910457" cy="2171322"/>
          </a:xfrm>
          <a:prstGeom prst="rect">
            <a:avLst/>
          </a:prstGeom>
        </p:spPr>
      </p:pic>
      <p:pic>
        <p:nvPicPr>
          <p:cNvPr id="8" name="Picture 7" descr="Colour Strip.jpg"/>
          <p:cNvPicPr>
            <a:picLocks noChangeAspect="1"/>
          </p:cNvPicPr>
          <p:nvPr userDrawn="1"/>
        </p:nvPicPr>
        <p:blipFill>
          <a:blip r:embed="rId2" cstate="print"/>
          <a:stretch>
            <a:fillRect/>
          </a:stretch>
        </p:blipFill>
        <p:spPr>
          <a:xfrm>
            <a:off x="1475656" y="6381328"/>
            <a:ext cx="7668344" cy="47667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olour Strip.jpg"/>
          <p:cNvPicPr>
            <a:picLocks noChangeAspect="1"/>
          </p:cNvPicPr>
          <p:nvPr userDrawn="1"/>
        </p:nvPicPr>
        <p:blipFill>
          <a:blip r:embed="rId2" cstate="print"/>
          <a:stretch>
            <a:fillRect/>
          </a:stretch>
        </p:blipFill>
        <p:spPr>
          <a:xfrm>
            <a:off x="1475656" y="6381328"/>
            <a:ext cx="7668344" cy="476672"/>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64088" y="407972"/>
            <a:ext cx="3456384" cy="1697441"/>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9" name="Picture 8" descr="Colour Strip.jpg"/>
          <p:cNvPicPr>
            <a:picLocks noChangeAspect="1"/>
          </p:cNvPicPr>
          <p:nvPr userDrawn="1"/>
        </p:nvPicPr>
        <p:blipFill>
          <a:blip r:embed="rId2" cstate="print"/>
          <a:stretch>
            <a:fillRect/>
          </a:stretch>
        </p:blipFill>
        <p:spPr>
          <a:xfrm>
            <a:off x="2123728" y="0"/>
            <a:ext cx="7020272" cy="311823"/>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descr="Colour Strip.jpg"/>
          <p:cNvPicPr>
            <a:picLocks noChangeAspect="1"/>
          </p:cNvPicPr>
          <p:nvPr userDrawn="1"/>
        </p:nvPicPr>
        <p:blipFill>
          <a:blip r:embed="rId2" cstate="print"/>
          <a:stretch>
            <a:fillRect/>
          </a:stretch>
        </p:blipFill>
        <p:spPr>
          <a:xfrm>
            <a:off x="0" y="6546177"/>
            <a:ext cx="7020272" cy="311823"/>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FCBF36-EF5A-4749-AAA0-29A8BE84FFD0}" type="datetimeFigureOut">
              <a:rPr lang="en-GB" smtClean="0"/>
              <a:pPr/>
              <a:t>03/09/2019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36BD09-2225-4D3F-80F2-64A4E7095FDD}"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6.jpg"/><Relationship Id="rId3" Type="http://schemas.openxmlformats.org/officeDocument/2006/relationships/image" Target="../media/image11.jpg"/><Relationship Id="rId7" Type="http://schemas.openxmlformats.org/officeDocument/2006/relationships/image" Target="../media/image15.jpg"/><Relationship Id="rId2" Type="http://schemas.openxmlformats.org/officeDocument/2006/relationships/image" Target="../media/image10.jpg"/><Relationship Id="rId1" Type="http://schemas.openxmlformats.org/officeDocument/2006/relationships/slideLayout" Target="../slideLayouts/slideLayout1.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10.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3.jp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hyperlink" Target="http://www.wowscience.co.uk/" TargetMode="External"/><Relationship Id="rId7" Type="http://schemas.openxmlformats.org/officeDocument/2006/relationships/image" Target="../media/image34.emf"/><Relationship Id="rId2" Type="http://schemas.openxmlformats.org/officeDocument/2006/relationships/hyperlink" Target="http://www.pstt.org.uk/" TargetMode="External"/><Relationship Id="rId1" Type="http://schemas.openxmlformats.org/officeDocument/2006/relationships/slideLayout" Target="../slideLayouts/slideLayout11.xml"/><Relationship Id="rId6" Type="http://schemas.openxmlformats.org/officeDocument/2006/relationships/image" Target="../media/image33.jpeg"/><Relationship Id="rId5" Type="http://schemas.openxmlformats.org/officeDocument/2006/relationships/image" Target="../media/image32.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image" Target="../media/image13.jpg"/><Relationship Id="rId7" Type="http://schemas.openxmlformats.org/officeDocument/2006/relationships/image" Target="../media/image16.jp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23.jpg"/><Relationship Id="rId5" Type="http://schemas.openxmlformats.org/officeDocument/2006/relationships/image" Target="../media/image22.jpg"/><Relationship Id="rId10" Type="http://schemas.openxmlformats.org/officeDocument/2006/relationships/hyperlink" Target="https://commons.wikimedia.org/wiki/File:ShimadaK2007Sept09-MentosGeyser_DSC_3294%2B%2B.JPG" TargetMode="External"/><Relationship Id="rId4" Type="http://schemas.openxmlformats.org/officeDocument/2006/relationships/image" Target="../media/image11.jpg"/><Relationship Id="rId9" Type="http://schemas.openxmlformats.org/officeDocument/2006/relationships/image" Target="../media/image12.jpg"/></Relationships>
</file>

<file path=ppt/slides/_rels/slide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11.jpg"/><Relationship Id="rId7" Type="http://schemas.openxmlformats.org/officeDocument/2006/relationships/image" Target="../media/image26.png"/><Relationship Id="rId2" Type="http://schemas.openxmlformats.org/officeDocument/2006/relationships/image" Target="../media/image10.jpg"/><Relationship Id="rId1" Type="http://schemas.openxmlformats.org/officeDocument/2006/relationships/slideLayout" Target="../slideLayouts/slideLayout13.xml"/><Relationship Id="rId6" Type="http://schemas.openxmlformats.org/officeDocument/2006/relationships/image" Target="../media/image25.png"/><Relationship Id="rId11" Type="http://schemas.openxmlformats.org/officeDocument/2006/relationships/image" Target="../media/image12.jpg"/><Relationship Id="rId5" Type="http://schemas.openxmlformats.org/officeDocument/2006/relationships/image" Target="../media/image24.png"/><Relationship Id="rId10" Type="http://schemas.openxmlformats.org/officeDocument/2006/relationships/image" Target="../media/image15.jpg"/><Relationship Id="rId4" Type="http://schemas.openxmlformats.org/officeDocument/2006/relationships/image" Target="../media/image13.jpg"/><Relationship Id="rId9"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F206B-A9C6-9745-8A2F-BCEABD5C9F3F}"/>
              </a:ext>
            </a:extLst>
          </p:cNvPr>
          <p:cNvSpPr>
            <a:spLocks noGrp="1"/>
          </p:cNvSpPr>
          <p:nvPr>
            <p:ph type="ctrTitle"/>
          </p:nvPr>
        </p:nvSpPr>
        <p:spPr>
          <a:xfrm>
            <a:off x="685800" y="2693987"/>
            <a:ext cx="7772400" cy="1470025"/>
          </a:xfrm>
        </p:spPr>
        <p:txBody>
          <a:bodyPr>
            <a:normAutofit fontScale="90000"/>
          </a:bodyPr>
          <a:lstStyle/>
          <a:p>
            <a:r>
              <a:rPr lang="en-GB" dirty="0"/>
              <a:t>I bet you didn’t know…</a:t>
            </a:r>
            <a:br>
              <a:rPr lang="en-GB" dirty="0"/>
            </a:br>
            <a:r>
              <a:rPr lang="en-GB" dirty="0"/>
              <a:t>One of Saturn’s moons could be a home for extra-terrestrial life</a:t>
            </a:r>
          </a:p>
        </p:txBody>
      </p:sp>
      <p:sp>
        <p:nvSpPr>
          <p:cNvPr id="3" name="Subtitle 2">
            <a:extLst>
              <a:ext uri="{FF2B5EF4-FFF2-40B4-BE49-F238E27FC236}">
                <a16:creationId xmlns:a16="http://schemas.microsoft.com/office/drawing/2014/main" id="{0A769EF7-86EF-3D4E-8CBA-0404B30D5438}"/>
              </a:ext>
            </a:extLst>
          </p:cNvPr>
          <p:cNvSpPr>
            <a:spLocks noGrp="1"/>
          </p:cNvSpPr>
          <p:nvPr>
            <p:ph type="subTitle" idx="1"/>
          </p:nvPr>
        </p:nvSpPr>
        <p:spPr>
          <a:xfrm>
            <a:off x="1505793" y="4297161"/>
            <a:ext cx="6400800" cy="1296144"/>
          </a:xfrm>
        </p:spPr>
        <p:txBody>
          <a:bodyPr/>
          <a:lstStyle/>
          <a:p>
            <a:r>
              <a:rPr lang="en-GB" dirty="0"/>
              <a:t>Teacher Guide</a:t>
            </a:r>
          </a:p>
        </p:txBody>
      </p:sp>
      <p:sp>
        <p:nvSpPr>
          <p:cNvPr id="4" name="TextBox 3">
            <a:extLst>
              <a:ext uri="{FF2B5EF4-FFF2-40B4-BE49-F238E27FC236}">
                <a16:creationId xmlns:a16="http://schemas.microsoft.com/office/drawing/2014/main" id="{CD64CD41-2F05-4C8D-8E44-AB1427011AC8}"/>
              </a:ext>
            </a:extLst>
          </p:cNvPr>
          <p:cNvSpPr txBox="1"/>
          <p:nvPr/>
        </p:nvSpPr>
        <p:spPr>
          <a:xfrm>
            <a:off x="455283" y="5085181"/>
            <a:ext cx="1828386" cy="1200329"/>
          </a:xfrm>
          <a:prstGeom prst="rect">
            <a:avLst/>
          </a:prstGeom>
          <a:noFill/>
          <a:ln w="25400">
            <a:solidFill>
              <a:schemeClr val="accent1">
                <a:shade val="50000"/>
              </a:schemeClr>
            </a:solidFill>
          </a:ln>
        </p:spPr>
        <p:txBody>
          <a:bodyPr wrap="none" rtlCol="0" anchor="t">
            <a:spAutoFit/>
          </a:bodyPr>
          <a:lstStyle/>
          <a:p>
            <a:pPr algn="ctr"/>
            <a:r>
              <a:rPr lang="en-GB" b="1" dirty="0"/>
              <a:t>Curriculum Areas</a:t>
            </a:r>
          </a:p>
          <a:p>
            <a:pPr algn="ctr"/>
            <a:endParaRPr lang="en-GB" dirty="0"/>
          </a:p>
          <a:p>
            <a:pPr algn="ctr"/>
            <a:r>
              <a:rPr lang="en-GB" dirty="0"/>
              <a:t>Space</a:t>
            </a:r>
          </a:p>
          <a:p>
            <a:pPr algn="ctr"/>
            <a:r>
              <a:rPr lang="en-GB" dirty="0"/>
              <a:t>Habitats</a:t>
            </a:r>
          </a:p>
        </p:txBody>
      </p:sp>
      <p:sp>
        <p:nvSpPr>
          <p:cNvPr id="8" name="TextBox 7">
            <a:extLst>
              <a:ext uri="{FF2B5EF4-FFF2-40B4-BE49-F238E27FC236}">
                <a16:creationId xmlns:a16="http://schemas.microsoft.com/office/drawing/2014/main" id="{C210D27B-C4C7-485A-8D9C-4432CB8EB97B}"/>
              </a:ext>
            </a:extLst>
          </p:cNvPr>
          <p:cNvSpPr txBox="1"/>
          <p:nvPr/>
        </p:nvSpPr>
        <p:spPr>
          <a:xfrm>
            <a:off x="7422597" y="5085181"/>
            <a:ext cx="1368152" cy="1200329"/>
          </a:xfrm>
          <a:prstGeom prst="rect">
            <a:avLst/>
          </a:prstGeom>
          <a:noFill/>
          <a:ln w="25400">
            <a:solidFill>
              <a:schemeClr val="accent1">
                <a:shade val="50000"/>
              </a:schemeClr>
            </a:solidFill>
          </a:ln>
        </p:spPr>
        <p:txBody>
          <a:bodyPr wrap="square" rtlCol="0" anchor="t">
            <a:spAutoFit/>
          </a:bodyPr>
          <a:lstStyle/>
          <a:p>
            <a:pPr algn="ctr"/>
            <a:r>
              <a:rPr lang="en-GB" b="1" dirty="0"/>
              <a:t>Ages</a:t>
            </a:r>
            <a:endParaRPr lang="en-GB" b="1" dirty="0">
              <a:cs typeface="Calibri"/>
            </a:endParaRPr>
          </a:p>
          <a:p>
            <a:pPr algn="ctr"/>
            <a:endParaRPr lang="en-GB" b="1" dirty="0">
              <a:cs typeface="Calibri"/>
            </a:endParaRPr>
          </a:p>
          <a:p>
            <a:pPr algn="ctr"/>
            <a:r>
              <a:rPr lang="en-GB" dirty="0"/>
              <a:t>7-11 years</a:t>
            </a:r>
          </a:p>
          <a:p>
            <a:endParaRPr lang="en-GB" dirty="0"/>
          </a:p>
        </p:txBody>
      </p:sp>
      <p:pic>
        <p:nvPicPr>
          <p:cNvPr id="10" name="Picture 9" descr="A picture containing clipart&#10;&#10;Description automatically generated">
            <a:extLst>
              <a:ext uri="{FF2B5EF4-FFF2-40B4-BE49-F238E27FC236}">
                <a16:creationId xmlns:a16="http://schemas.microsoft.com/office/drawing/2014/main" id="{761A3EA5-1B80-4228-83B9-7E95567AB627}"/>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832957" y="709704"/>
            <a:ext cx="781812" cy="781812"/>
          </a:xfrm>
          <a:prstGeom prst="rect">
            <a:avLst/>
          </a:prstGeom>
        </p:spPr>
      </p:pic>
      <p:pic>
        <p:nvPicPr>
          <p:cNvPr id="14" name="Picture 13">
            <a:extLst>
              <a:ext uri="{FF2B5EF4-FFF2-40B4-BE49-F238E27FC236}">
                <a16:creationId xmlns:a16="http://schemas.microsoft.com/office/drawing/2014/main" id="{11EF9DD1-4DD4-42A2-A195-A31039F6F3F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756739" y="709704"/>
            <a:ext cx="781812" cy="781812"/>
          </a:xfrm>
          <a:prstGeom prst="rect">
            <a:avLst/>
          </a:prstGeom>
        </p:spPr>
      </p:pic>
      <p:pic>
        <p:nvPicPr>
          <p:cNvPr id="16" name="Picture 15">
            <a:extLst>
              <a:ext uri="{FF2B5EF4-FFF2-40B4-BE49-F238E27FC236}">
                <a16:creationId xmlns:a16="http://schemas.microsoft.com/office/drawing/2014/main" id="{65F6966F-03E0-4D2E-A14F-CC64AA11849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538551" y="709704"/>
            <a:ext cx="781812" cy="781812"/>
          </a:xfrm>
          <a:prstGeom prst="rect">
            <a:avLst/>
          </a:prstGeom>
        </p:spPr>
      </p:pic>
      <p:pic>
        <p:nvPicPr>
          <p:cNvPr id="18" name="Picture 17">
            <a:extLst>
              <a:ext uri="{FF2B5EF4-FFF2-40B4-BE49-F238E27FC236}">
                <a16:creationId xmlns:a16="http://schemas.microsoft.com/office/drawing/2014/main" id="{C0A33F11-8ED5-44F4-8437-CFD16E924E0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320363" y="709704"/>
            <a:ext cx="781812" cy="781812"/>
          </a:xfrm>
          <a:prstGeom prst="rect">
            <a:avLst/>
          </a:prstGeom>
        </p:spPr>
      </p:pic>
      <p:pic>
        <p:nvPicPr>
          <p:cNvPr id="6" name="Picture 5" descr="A picture containing indoor&#10;&#10;Description automatically generated">
            <a:extLst>
              <a:ext uri="{FF2B5EF4-FFF2-40B4-BE49-F238E27FC236}">
                <a16:creationId xmlns:a16="http://schemas.microsoft.com/office/drawing/2014/main" id="{7A5EF9E4-47F8-404C-8DF6-225B528B24C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17902" y="5085181"/>
            <a:ext cx="1976582" cy="1235364"/>
          </a:xfrm>
          <a:prstGeom prst="rect">
            <a:avLst/>
          </a:prstGeom>
        </p:spPr>
      </p:pic>
      <p:pic>
        <p:nvPicPr>
          <p:cNvPr id="13" name="Picture 12">
            <a:extLst>
              <a:ext uri="{FF2B5EF4-FFF2-40B4-BE49-F238E27FC236}">
                <a16:creationId xmlns:a16="http://schemas.microsoft.com/office/drawing/2014/main" id="{EFCC70B7-2601-41E6-91FA-690B5CAA758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42923" y="709704"/>
            <a:ext cx="813816" cy="845820"/>
          </a:xfrm>
          <a:prstGeom prst="rect">
            <a:avLst/>
          </a:prstGeom>
        </p:spPr>
      </p:pic>
      <p:pic>
        <p:nvPicPr>
          <p:cNvPr id="17" name="Picture 16">
            <a:extLst>
              <a:ext uri="{FF2B5EF4-FFF2-40B4-BE49-F238E27FC236}">
                <a16:creationId xmlns:a16="http://schemas.microsoft.com/office/drawing/2014/main" id="{0A761E0B-3F13-44AE-ACEC-6EBC5BD9863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45534" y="709704"/>
            <a:ext cx="781812" cy="781812"/>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B3BB4B3-6787-45DD-B264-DB3D50D4A9E3}"/>
              </a:ext>
            </a:extLst>
          </p:cNvPr>
          <p:cNvSpPr txBox="1"/>
          <p:nvPr/>
        </p:nvSpPr>
        <p:spPr>
          <a:xfrm>
            <a:off x="720000" y="360000"/>
            <a:ext cx="2388987" cy="369332"/>
          </a:xfrm>
          <a:prstGeom prst="rect">
            <a:avLst/>
          </a:prstGeom>
          <a:noFill/>
        </p:spPr>
        <p:txBody>
          <a:bodyPr wrap="none" rtlCol="0">
            <a:spAutoFit/>
          </a:bodyPr>
          <a:lstStyle/>
          <a:p>
            <a:r>
              <a:rPr lang="en-GB" b="1"/>
              <a:t>What did you find out?</a:t>
            </a:r>
          </a:p>
        </p:txBody>
      </p:sp>
      <p:sp>
        <p:nvSpPr>
          <p:cNvPr id="2" name="Rectangle 1">
            <a:extLst>
              <a:ext uri="{FF2B5EF4-FFF2-40B4-BE49-F238E27FC236}">
                <a16:creationId xmlns:a16="http://schemas.microsoft.com/office/drawing/2014/main" id="{A95C3365-3281-46B6-8335-B4D66997FEC3}"/>
              </a:ext>
            </a:extLst>
          </p:cNvPr>
          <p:cNvSpPr/>
          <p:nvPr/>
        </p:nvSpPr>
        <p:spPr>
          <a:xfrm>
            <a:off x="720000" y="1651537"/>
            <a:ext cx="5686314" cy="646331"/>
          </a:xfrm>
          <a:prstGeom prst="rect">
            <a:avLst/>
          </a:prstGeom>
        </p:spPr>
        <p:txBody>
          <a:bodyPr wrap="square">
            <a:spAutoFit/>
          </a:bodyPr>
          <a:lstStyle/>
          <a:p>
            <a:r>
              <a:rPr lang="en-US" b="1" dirty="0"/>
              <a:t>How long would it take to fill a 30 </a:t>
            </a:r>
            <a:r>
              <a:rPr lang="en-US" b="1" dirty="0" err="1"/>
              <a:t>litre</a:t>
            </a:r>
            <a:r>
              <a:rPr lang="en-US" b="1" dirty="0"/>
              <a:t> bath at this rate?</a:t>
            </a:r>
          </a:p>
          <a:p>
            <a:r>
              <a:rPr lang="en-US" b="1" dirty="0"/>
              <a:t>How could you speed up the rate? </a:t>
            </a:r>
            <a:endParaRPr lang="en-GB" b="1" dirty="0"/>
          </a:p>
        </p:txBody>
      </p:sp>
      <p:sp>
        <p:nvSpPr>
          <p:cNvPr id="12" name="Rectangle: Rounded Corners 11">
            <a:extLst>
              <a:ext uri="{FF2B5EF4-FFF2-40B4-BE49-F238E27FC236}">
                <a16:creationId xmlns:a16="http://schemas.microsoft.com/office/drawing/2014/main" id="{63145959-1237-4993-99B9-007551E6A082}"/>
              </a:ext>
            </a:extLst>
          </p:cNvPr>
          <p:cNvSpPr/>
          <p:nvPr/>
        </p:nvSpPr>
        <p:spPr>
          <a:xfrm>
            <a:off x="805295" y="911542"/>
            <a:ext cx="8068540" cy="5866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i="1" dirty="0"/>
              <a:t>Rate</a:t>
            </a:r>
            <a:r>
              <a:rPr lang="en-GB" dirty="0"/>
              <a:t> of flow  =  total volume of water  ÷  time it took to happen</a:t>
            </a:r>
          </a:p>
        </p:txBody>
      </p:sp>
      <p:sp>
        <p:nvSpPr>
          <p:cNvPr id="14" name="Rectangle 13">
            <a:extLst>
              <a:ext uri="{FF2B5EF4-FFF2-40B4-BE49-F238E27FC236}">
                <a16:creationId xmlns:a16="http://schemas.microsoft.com/office/drawing/2014/main" id="{D9120E22-0FA1-4EC6-B65A-CC4F61281249}"/>
              </a:ext>
            </a:extLst>
          </p:cNvPr>
          <p:cNvSpPr/>
          <p:nvPr/>
        </p:nvSpPr>
        <p:spPr>
          <a:xfrm>
            <a:off x="805294" y="5435345"/>
            <a:ext cx="6426779" cy="1077218"/>
          </a:xfrm>
          <a:prstGeom prst="rect">
            <a:avLst/>
          </a:prstGeom>
        </p:spPr>
        <p:txBody>
          <a:bodyPr wrap="square" anchor="t">
            <a:spAutoFit/>
          </a:bodyPr>
          <a:lstStyle/>
          <a:p>
            <a:r>
              <a:rPr lang="en-US" sz="1600" b="1" i="1" dirty="0"/>
              <a:t>Tip:</a:t>
            </a:r>
            <a:r>
              <a:rPr lang="en-US" sz="1600" i="1" dirty="0"/>
              <a:t> This approach of elimination is similar to the one that scientists used to eliminate the alternative sources of hydrogen on Enceladus. We do not know that the water definitely came from one of these bottles, but we know that it could </a:t>
            </a:r>
            <a:r>
              <a:rPr lang="en-US" sz="1600" i="1" u="sng" dirty="0"/>
              <a:t>not</a:t>
            </a:r>
            <a:r>
              <a:rPr lang="en-US" sz="1600" i="1" dirty="0"/>
              <a:t> have come from two of them.  </a:t>
            </a:r>
          </a:p>
        </p:txBody>
      </p:sp>
      <p:sp>
        <p:nvSpPr>
          <p:cNvPr id="16" name="Rectangle: Rounded Corners 15">
            <a:extLst>
              <a:ext uri="{FF2B5EF4-FFF2-40B4-BE49-F238E27FC236}">
                <a16:creationId xmlns:a16="http://schemas.microsoft.com/office/drawing/2014/main" id="{DBC483E6-10A6-4A81-BF03-9E4A5C419E16}"/>
              </a:ext>
            </a:extLst>
          </p:cNvPr>
          <p:cNvSpPr/>
          <p:nvPr/>
        </p:nvSpPr>
        <p:spPr>
          <a:xfrm>
            <a:off x="805294" y="2420378"/>
            <a:ext cx="8068541" cy="28828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t>Extra challenge:</a:t>
            </a:r>
          </a:p>
          <a:p>
            <a:r>
              <a:rPr lang="en-US" dirty="0"/>
              <a:t>A bucket contains 5 </a:t>
            </a:r>
            <a:r>
              <a:rPr lang="en-US" dirty="0" err="1"/>
              <a:t>litres</a:t>
            </a:r>
            <a:r>
              <a:rPr lang="en-US" dirty="0"/>
              <a:t> of water.</a:t>
            </a:r>
          </a:p>
          <a:p>
            <a:r>
              <a:rPr lang="en-US" dirty="0"/>
              <a:t>The water within it has come from one of three bottles.  </a:t>
            </a:r>
          </a:p>
          <a:p>
            <a:r>
              <a:rPr lang="en-US" dirty="0"/>
              <a:t>The bucket has been filled sometime within the last hour.</a:t>
            </a:r>
          </a:p>
          <a:p>
            <a:endParaRPr lang="en-US" dirty="0"/>
          </a:p>
          <a:p>
            <a:r>
              <a:rPr lang="en-US" dirty="0"/>
              <a:t>Bottle A holds 2l of water.</a:t>
            </a:r>
          </a:p>
          <a:p>
            <a:r>
              <a:rPr lang="en-US" dirty="0"/>
              <a:t>Bottle B has water coming out of it, at a flow rate of 1l per hour.</a:t>
            </a:r>
          </a:p>
          <a:p>
            <a:r>
              <a:rPr lang="en-US" dirty="0"/>
              <a:t>Bottle C has a flow rate of 10l per hour.</a:t>
            </a:r>
          </a:p>
          <a:p>
            <a:endParaRPr lang="en-US" dirty="0"/>
          </a:p>
          <a:p>
            <a:r>
              <a:rPr lang="en-US" dirty="0"/>
              <a:t>How can I find out which bottle the liquid could have come from? </a:t>
            </a:r>
            <a:endParaRPr lang="en-GB" dirty="0"/>
          </a:p>
        </p:txBody>
      </p:sp>
      <p:pic>
        <p:nvPicPr>
          <p:cNvPr id="18" name="Picture 17" descr="An empty bottle on a table&#10;&#10;Description automatically generated">
            <a:extLst>
              <a:ext uri="{FF2B5EF4-FFF2-40B4-BE49-F238E27FC236}">
                <a16:creationId xmlns:a16="http://schemas.microsoft.com/office/drawing/2014/main" id="{17493D3E-00D5-4B24-9CF1-3AA1189E98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35882" y="2582201"/>
            <a:ext cx="2093610" cy="1519672"/>
          </a:xfrm>
          <a:prstGeom prst="rect">
            <a:avLst/>
          </a:prstGeom>
        </p:spPr>
      </p:pic>
      <p:sp>
        <p:nvSpPr>
          <p:cNvPr id="19" name="TextBox 18">
            <a:extLst>
              <a:ext uri="{FF2B5EF4-FFF2-40B4-BE49-F238E27FC236}">
                <a16:creationId xmlns:a16="http://schemas.microsoft.com/office/drawing/2014/main" id="{2354A9B6-5D39-490E-AF0A-397532E3F460}"/>
              </a:ext>
            </a:extLst>
          </p:cNvPr>
          <p:cNvSpPr txBox="1"/>
          <p:nvPr/>
        </p:nvSpPr>
        <p:spPr>
          <a:xfrm>
            <a:off x="6920345" y="3613929"/>
            <a:ext cx="1688365" cy="369332"/>
          </a:xfrm>
          <a:prstGeom prst="rect">
            <a:avLst/>
          </a:prstGeom>
          <a:noFill/>
        </p:spPr>
        <p:txBody>
          <a:bodyPr wrap="square" rtlCol="0">
            <a:spAutoFit/>
          </a:bodyPr>
          <a:lstStyle/>
          <a:p>
            <a:r>
              <a:rPr lang="en-GB" b="1" dirty="0"/>
              <a:t>A       B       C</a:t>
            </a:r>
          </a:p>
        </p:txBody>
      </p:sp>
    </p:spTree>
    <p:extLst>
      <p:ext uri="{BB962C8B-B14F-4D97-AF65-F5344CB8AC3E}">
        <p14:creationId xmlns:p14="http://schemas.microsoft.com/office/powerpoint/2010/main" val="18643090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CB22728-1D4B-4D1C-B9BF-372C3DF2F88E}"/>
              </a:ext>
            </a:extLst>
          </p:cNvPr>
          <p:cNvSpPr/>
          <p:nvPr/>
        </p:nvSpPr>
        <p:spPr>
          <a:xfrm>
            <a:off x="755576" y="304556"/>
            <a:ext cx="80648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Questions for further learning</a:t>
            </a:r>
          </a:p>
        </p:txBody>
      </p:sp>
      <p:sp>
        <p:nvSpPr>
          <p:cNvPr id="4" name="Rectangle 3">
            <a:extLst>
              <a:ext uri="{FF2B5EF4-FFF2-40B4-BE49-F238E27FC236}">
                <a16:creationId xmlns:a16="http://schemas.microsoft.com/office/drawing/2014/main" id="{3C7EE080-DF9F-4C6C-8733-24FD105DFF38}"/>
              </a:ext>
            </a:extLst>
          </p:cNvPr>
          <p:cNvSpPr/>
          <p:nvPr/>
        </p:nvSpPr>
        <p:spPr>
          <a:xfrm>
            <a:off x="755575" y="3221270"/>
            <a:ext cx="6834851" cy="1477328"/>
          </a:xfrm>
          <a:prstGeom prst="rect">
            <a:avLst/>
          </a:prstGeom>
        </p:spPr>
        <p:txBody>
          <a:bodyPr wrap="square">
            <a:spAutoFit/>
          </a:bodyPr>
          <a:lstStyle/>
          <a:p>
            <a:r>
              <a:rPr lang="en-US" b="1" dirty="0"/>
              <a:t>Can you explain some notable features of some of the bizarre creatures that can be found in the deep-sea? </a:t>
            </a:r>
          </a:p>
          <a:p>
            <a:r>
              <a:rPr lang="en-US" b="1" dirty="0"/>
              <a:t>How do these features help them to survive?</a:t>
            </a:r>
          </a:p>
          <a:p>
            <a:r>
              <a:rPr lang="en-US" dirty="0"/>
              <a:t>Children could research and describe the creatures that are found around the hydrothermal vents below the ocean surface on Earth.</a:t>
            </a:r>
          </a:p>
        </p:txBody>
      </p:sp>
      <p:sp>
        <p:nvSpPr>
          <p:cNvPr id="7" name="TextBox 6">
            <a:extLst>
              <a:ext uri="{FF2B5EF4-FFF2-40B4-BE49-F238E27FC236}">
                <a16:creationId xmlns:a16="http://schemas.microsoft.com/office/drawing/2014/main" id="{E54CC15F-D282-4833-AAD7-C6CA93A64804}"/>
              </a:ext>
            </a:extLst>
          </p:cNvPr>
          <p:cNvSpPr txBox="1"/>
          <p:nvPr/>
        </p:nvSpPr>
        <p:spPr>
          <a:xfrm>
            <a:off x="755575" y="1240824"/>
            <a:ext cx="6050469" cy="1754326"/>
          </a:xfrm>
          <a:prstGeom prst="rect">
            <a:avLst/>
          </a:prstGeom>
          <a:noFill/>
        </p:spPr>
        <p:txBody>
          <a:bodyPr wrap="square" rtlCol="0">
            <a:spAutoFit/>
          </a:bodyPr>
          <a:lstStyle/>
          <a:p>
            <a:r>
              <a:rPr lang="en-GB" b="1" dirty="0"/>
              <a:t>Where on Earth can you find geysers? </a:t>
            </a:r>
          </a:p>
          <a:p>
            <a:r>
              <a:rPr lang="en-GB" b="1" dirty="0"/>
              <a:t>Why do they occur?</a:t>
            </a:r>
          </a:p>
          <a:p>
            <a:r>
              <a:rPr lang="en-GB" dirty="0"/>
              <a:t>Children could find out about geysers found at the surface of the Earth (such as in Iceland)</a:t>
            </a:r>
            <a:r>
              <a:rPr lang="en-US" dirty="0"/>
              <a:t> </a:t>
            </a:r>
            <a:r>
              <a:rPr lang="en-GB" dirty="0"/>
              <a:t>or </a:t>
            </a:r>
            <a:r>
              <a:rPr lang="en-US" dirty="0"/>
              <a:t>located on the ocean floor in the deep sea (such as the hydrothermal vents found below the ocean surface in both the Atlantic and the Pacific Oceans).</a:t>
            </a:r>
            <a:endParaRPr lang="en-GB" dirty="0"/>
          </a:p>
        </p:txBody>
      </p:sp>
      <p:pic>
        <p:nvPicPr>
          <p:cNvPr id="10" name="Picture 9" descr="A picture containing spring, outdoor, nature, sky&#10;&#10;Description automatically generated">
            <a:extLst>
              <a:ext uri="{FF2B5EF4-FFF2-40B4-BE49-F238E27FC236}">
                <a16:creationId xmlns:a16="http://schemas.microsoft.com/office/drawing/2014/main" id="{61234A40-4548-4D19-B05F-0422BB94C8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50282" y="1178747"/>
            <a:ext cx="1370189" cy="1954203"/>
          </a:xfrm>
          <a:prstGeom prst="rect">
            <a:avLst/>
          </a:prstGeom>
        </p:spPr>
      </p:pic>
      <p:sp>
        <p:nvSpPr>
          <p:cNvPr id="11" name="TextBox 10">
            <a:extLst>
              <a:ext uri="{FF2B5EF4-FFF2-40B4-BE49-F238E27FC236}">
                <a16:creationId xmlns:a16="http://schemas.microsoft.com/office/drawing/2014/main" id="{7E8C0427-ADA7-466B-835B-BD03B13AEC4D}"/>
              </a:ext>
            </a:extLst>
          </p:cNvPr>
          <p:cNvSpPr txBox="1"/>
          <p:nvPr/>
        </p:nvSpPr>
        <p:spPr>
          <a:xfrm>
            <a:off x="755575" y="4924718"/>
            <a:ext cx="6310243" cy="1200329"/>
          </a:xfrm>
          <a:prstGeom prst="rect">
            <a:avLst/>
          </a:prstGeom>
          <a:noFill/>
        </p:spPr>
        <p:txBody>
          <a:bodyPr wrap="square" rtlCol="0">
            <a:spAutoFit/>
          </a:bodyPr>
          <a:lstStyle/>
          <a:p>
            <a:r>
              <a:rPr lang="en-GB" b="1" dirty="0"/>
              <a:t>If there is a hydrothermal vent on Enceladus, what life forms do you think are living there?</a:t>
            </a:r>
          </a:p>
          <a:p>
            <a:r>
              <a:rPr lang="en-GB" dirty="0"/>
              <a:t>Children could draw their ideas and explain what special features they have to help them survive in a hot plume of hydrogen.</a:t>
            </a:r>
          </a:p>
        </p:txBody>
      </p:sp>
      <p:pic>
        <p:nvPicPr>
          <p:cNvPr id="13" name="Picture 12" descr="A small animal on a rock&#10;&#10;Description automatically generated">
            <a:extLst>
              <a:ext uri="{FF2B5EF4-FFF2-40B4-BE49-F238E27FC236}">
                <a16:creationId xmlns:a16="http://schemas.microsoft.com/office/drawing/2014/main" id="{062E2954-12CF-4944-9841-1B4306A31D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50282" y="3408704"/>
            <a:ext cx="1370189" cy="1027642"/>
          </a:xfrm>
          <a:prstGeom prst="rect">
            <a:avLst/>
          </a:prstGeom>
        </p:spPr>
      </p:pic>
    </p:spTree>
    <p:extLst>
      <p:ext uri="{BB962C8B-B14F-4D97-AF65-F5344CB8AC3E}">
        <p14:creationId xmlns:p14="http://schemas.microsoft.com/office/powerpoint/2010/main" val="30981036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78DDC10-98A8-40F0-BBE3-640E4812E91C}"/>
              </a:ext>
            </a:extLst>
          </p:cNvPr>
          <p:cNvSpPr/>
          <p:nvPr/>
        </p:nvSpPr>
        <p:spPr>
          <a:xfrm>
            <a:off x="755576" y="304556"/>
            <a:ext cx="80648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Maths links</a:t>
            </a:r>
          </a:p>
        </p:txBody>
      </p:sp>
      <p:graphicFrame>
        <p:nvGraphicFramePr>
          <p:cNvPr id="5" name="Table 4">
            <a:extLst>
              <a:ext uri="{FF2B5EF4-FFF2-40B4-BE49-F238E27FC236}">
                <a16:creationId xmlns:a16="http://schemas.microsoft.com/office/drawing/2014/main" id="{163CCDDE-AD17-44A6-9700-FED932AC0F4B}"/>
              </a:ext>
            </a:extLst>
          </p:cNvPr>
          <p:cNvGraphicFramePr>
            <a:graphicFrameLocks noGrp="1"/>
          </p:cNvGraphicFramePr>
          <p:nvPr>
            <p:extLst>
              <p:ext uri="{D42A27DB-BD31-4B8C-83A1-F6EECF244321}">
                <p14:modId xmlns:p14="http://schemas.microsoft.com/office/powerpoint/2010/main" val="928228315"/>
              </p:ext>
            </p:extLst>
          </p:nvPr>
        </p:nvGraphicFramePr>
        <p:xfrm>
          <a:off x="755576" y="1438299"/>
          <a:ext cx="8064896" cy="2268150"/>
        </p:xfrm>
        <a:graphic>
          <a:graphicData uri="http://schemas.openxmlformats.org/drawingml/2006/table">
            <a:tbl>
              <a:tblPr firstRow="1" bandRow="1">
                <a:tableStyleId>{5C22544A-7EE6-4342-B048-85BDC9FD1C3A}</a:tableStyleId>
              </a:tblPr>
              <a:tblGrid>
                <a:gridCol w="4032448">
                  <a:extLst>
                    <a:ext uri="{9D8B030D-6E8A-4147-A177-3AD203B41FA5}">
                      <a16:colId xmlns:a16="http://schemas.microsoft.com/office/drawing/2014/main" val="1931723383"/>
                    </a:ext>
                  </a:extLst>
                </a:gridCol>
                <a:gridCol w="4032448">
                  <a:extLst>
                    <a:ext uri="{9D8B030D-6E8A-4147-A177-3AD203B41FA5}">
                      <a16:colId xmlns:a16="http://schemas.microsoft.com/office/drawing/2014/main" val="4262122641"/>
                    </a:ext>
                  </a:extLst>
                </a:gridCol>
              </a:tblGrid>
              <a:tr h="676875">
                <a:tc>
                  <a:txBody>
                    <a:bodyPr/>
                    <a:lstStyle/>
                    <a:p>
                      <a:r>
                        <a:rPr lang="en-GB" dirty="0"/>
                        <a:t>Area of learning</a:t>
                      </a:r>
                    </a:p>
                  </a:txBody>
                  <a:tcPr/>
                </a:tc>
                <a:tc>
                  <a:txBody>
                    <a:bodyPr/>
                    <a:lstStyle/>
                    <a:p>
                      <a:r>
                        <a:rPr lang="en-GB"/>
                        <a:t>Activity</a:t>
                      </a:r>
                    </a:p>
                  </a:txBody>
                  <a:tcPr/>
                </a:tc>
                <a:extLst>
                  <a:ext uri="{0D108BD9-81ED-4DB2-BD59-A6C34878D82A}">
                    <a16:rowId xmlns:a16="http://schemas.microsoft.com/office/drawing/2014/main" val="1089412116"/>
                  </a:ext>
                </a:extLst>
              </a:tr>
              <a:tr h="676875">
                <a:tc>
                  <a:txBody>
                    <a:bodyPr/>
                    <a:lstStyle/>
                    <a:p>
                      <a:r>
                        <a:rPr lang="en-GB" dirty="0"/>
                        <a:t>Measuring height</a:t>
                      </a:r>
                    </a:p>
                  </a:txBody>
                  <a:tcPr/>
                </a:tc>
                <a:tc>
                  <a:txBody>
                    <a:bodyPr/>
                    <a:lstStyle/>
                    <a:p>
                      <a:r>
                        <a:rPr lang="en-GB" dirty="0"/>
                        <a:t>Make models of Enceladus and measure the height of the plumes of gas.</a:t>
                      </a:r>
                    </a:p>
                  </a:txBody>
                  <a:tcPr/>
                </a:tc>
                <a:extLst>
                  <a:ext uri="{0D108BD9-81ED-4DB2-BD59-A6C34878D82A}">
                    <a16:rowId xmlns:a16="http://schemas.microsoft.com/office/drawing/2014/main" val="4274958422"/>
                  </a:ext>
                </a:extLst>
              </a:tr>
              <a:tr h="676875">
                <a:tc>
                  <a:txBody>
                    <a:bodyPr/>
                    <a:lstStyle/>
                    <a:p>
                      <a:r>
                        <a:rPr lang="en-GB" dirty="0"/>
                        <a:t>Solving problems involving multiplication, division and scaling by simple fractions (ages 9-11)</a:t>
                      </a:r>
                    </a:p>
                  </a:txBody>
                  <a:tcPr/>
                </a:tc>
                <a:tc>
                  <a:txBody>
                    <a:bodyPr/>
                    <a:lstStyle/>
                    <a:p>
                      <a:r>
                        <a:rPr lang="en-GB" dirty="0"/>
                        <a:t>Calculating the rate of water flowing from a bottle and into a bucket.</a:t>
                      </a:r>
                    </a:p>
                  </a:txBody>
                  <a:tcPr/>
                </a:tc>
                <a:extLst>
                  <a:ext uri="{0D108BD9-81ED-4DB2-BD59-A6C34878D82A}">
                    <a16:rowId xmlns:a16="http://schemas.microsoft.com/office/drawing/2014/main" val="1344848682"/>
                  </a:ext>
                </a:extLst>
              </a:tr>
            </a:tbl>
          </a:graphicData>
        </a:graphic>
      </p:graphicFrame>
    </p:spTree>
    <p:extLst>
      <p:ext uri="{BB962C8B-B14F-4D97-AF65-F5344CB8AC3E}">
        <p14:creationId xmlns:p14="http://schemas.microsoft.com/office/powerpoint/2010/main" val="1995699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50ED141-2348-4361-BCC3-320B88191792}"/>
              </a:ext>
            </a:extLst>
          </p:cNvPr>
          <p:cNvSpPr/>
          <p:nvPr/>
        </p:nvSpPr>
        <p:spPr>
          <a:xfrm>
            <a:off x="755576" y="304556"/>
            <a:ext cx="80648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Writing links</a:t>
            </a:r>
          </a:p>
        </p:txBody>
      </p:sp>
      <p:graphicFrame>
        <p:nvGraphicFramePr>
          <p:cNvPr id="3" name="Table 2">
            <a:extLst>
              <a:ext uri="{FF2B5EF4-FFF2-40B4-BE49-F238E27FC236}">
                <a16:creationId xmlns:a16="http://schemas.microsoft.com/office/drawing/2014/main" id="{0BF66AD4-C2FC-47B3-8A83-31D614623D60}"/>
              </a:ext>
            </a:extLst>
          </p:cNvPr>
          <p:cNvGraphicFramePr>
            <a:graphicFrameLocks noGrp="1"/>
          </p:cNvGraphicFramePr>
          <p:nvPr>
            <p:extLst>
              <p:ext uri="{D42A27DB-BD31-4B8C-83A1-F6EECF244321}">
                <p14:modId xmlns:p14="http://schemas.microsoft.com/office/powerpoint/2010/main" val="2424521502"/>
              </p:ext>
            </p:extLst>
          </p:nvPr>
        </p:nvGraphicFramePr>
        <p:xfrm>
          <a:off x="755576" y="1397000"/>
          <a:ext cx="8064896" cy="3288981"/>
        </p:xfrm>
        <a:graphic>
          <a:graphicData uri="http://schemas.openxmlformats.org/drawingml/2006/table">
            <a:tbl>
              <a:tblPr firstRow="1" bandRow="1">
                <a:tableStyleId>{5C22544A-7EE6-4342-B048-85BDC9FD1C3A}</a:tableStyleId>
              </a:tblPr>
              <a:tblGrid>
                <a:gridCol w="4032448">
                  <a:extLst>
                    <a:ext uri="{9D8B030D-6E8A-4147-A177-3AD203B41FA5}">
                      <a16:colId xmlns:a16="http://schemas.microsoft.com/office/drawing/2014/main" val="2933764945"/>
                    </a:ext>
                  </a:extLst>
                </a:gridCol>
                <a:gridCol w="4032448">
                  <a:extLst>
                    <a:ext uri="{9D8B030D-6E8A-4147-A177-3AD203B41FA5}">
                      <a16:colId xmlns:a16="http://schemas.microsoft.com/office/drawing/2014/main" val="3174419078"/>
                    </a:ext>
                  </a:extLst>
                </a:gridCol>
              </a:tblGrid>
              <a:tr h="435014">
                <a:tc>
                  <a:txBody>
                    <a:bodyPr/>
                    <a:lstStyle/>
                    <a:p>
                      <a:r>
                        <a:rPr lang="en-GB" dirty="0"/>
                        <a:t>Area of learning</a:t>
                      </a:r>
                    </a:p>
                  </a:txBody>
                  <a:tcPr/>
                </a:tc>
                <a:tc>
                  <a:txBody>
                    <a:bodyPr/>
                    <a:lstStyle/>
                    <a:p>
                      <a:r>
                        <a:rPr lang="en-GB" dirty="0"/>
                        <a:t>Activity</a:t>
                      </a:r>
                    </a:p>
                  </a:txBody>
                  <a:tcPr/>
                </a:tc>
                <a:extLst>
                  <a:ext uri="{0D108BD9-81ED-4DB2-BD59-A6C34878D82A}">
                    <a16:rowId xmlns:a16="http://schemas.microsoft.com/office/drawing/2014/main" val="1754962932"/>
                  </a:ext>
                </a:extLst>
              </a:tr>
              <a:tr h="804898">
                <a:tc>
                  <a:txBody>
                    <a:bodyPr/>
                    <a:lstStyle/>
                    <a:p>
                      <a:r>
                        <a:rPr lang="en-GB" dirty="0"/>
                        <a:t>Letter</a:t>
                      </a:r>
                    </a:p>
                  </a:txBody>
                  <a:tcPr/>
                </a:tc>
                <a:tc>
                  <a:txBody>
                    <a:bodyPr/>
                    <a:lstStyle/>
                    <a:p>
                      <a:r>
                        <a:rPr lang="en-GB" dirty="0"/>
                        <a:t>Imagine you have been sent on an expedition to explore Enceladus. Write a letter home to describe what you have found.</a:t>
                      </a:r>
                    </a:p>
                  </a:txBody>
                  <a:tcPr/>
                </a:tc>
                <a:extLst>
                  <a:ext uri="{0D108BD9-81ED-4DB2-BD59-A6C34878D82A}">
                    <a16:rowId xmlns:a16="http://schemas.microsoft.com/office/drawing/2014/main" val="1223818063"/>
                  </a:ext>
                </a:extLst>
              </a:tr>
              <a:tr h="750847">
                <a:tc>
                  <a:txBody>
                    <a:bodyPr/>
                    <a:lstStyle/>
                    <a:p>
                      <a:r>
                        <a:rPr lang="en-GB" dirty="0"/>
                        <a:t>Non-chronological report</a:t>
                      </a:r>
                    </a:p>
                  </a:txBody>
                  <a:tcPr/>
                </a:tc>
                <a:tc>
                  <a:txBody>
                    <a:bodyPr/>
                    <a:lstStyle/>
                    <a:p>
                      <a:r>
                        <a:rPr lang="en-GB" dirty="0"/>
                        <a:t>Research and describe the creatures that are found at hydrothermal vents on Earth.</a:t>
                      </a:r>
                    </a:p>
                  </a:txBody>
                  <a:tcPr/>
                </a:tc>
                <a:extLst>
                  <a:ext uri="{0D108BD9-81ED-4DB2-BD59-A6C34878D82A}">
                    <a16:rowId xmlns:a16="http://schemas.microsoft.com/office/drawing/2014/main" val="4232617314"/>
                  </a:ext>
                </a:extLst>
              </a:tr>
              <a:tr h="750847">
                <a:tc>
                  <a:txBody>
                    <a:bodyPr/>
                    <a:lstStyle/>
                    <a:p>
                      <a:r>
                        <a:rPr lang="en-GB" dirty="0"/>
                        <a:t>Argument</a:t>
                      </a:r>
                    </a:p>
                  </a:txBody>
                  <a:tcPr/>
                </a:tc>
                <a:tc>
                  <a:txBody>
                    <a:bodyPr/>
                    <a:lstStyle/>
                    <a:p>
                      <a:r>
                        <a:rPr lang="en-GB" dirty="0"/>
                        <a:t>Do you think it is likely that there is life on Enceladus?</a:t>
                      </a:r>
                    </a:p>
                  </a:txBody>
                  <a:tcPr/>
                </a:tc>
                <a:extLst>
                  <a:ext uri="{0D108BD9-81ED-4DB2-BD59-A6C34878D82A}">
                    <a16:rowId xmlns:a16="http://schemas.microsoft.com/office/drawing/2014/main" val="1008508684"/>
                  </a:ext>
                </a:extLst>
              </a:tr>
            </a:tbl>
          </a:graphicData>
        </a:graphic>
      </p:graphicFrame>
    </p:spTree>
    <p:extLst>
      <p:ext uri="{BB962C8B-B14F-4D97-AF65-F5344CB8AC3E}">
        <p14:creationId xmlns:p14="http://schemas.microsoft.com/office/powerpoint/2010/main" val="7801457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53" y="474435"/>
            <a:ext cx="7700386" cy="2564356"/>
          </a:xfrm>
          <a:prstGeom prst="rect">
            <a:avLst/>
          </a:prstGeom>
          <a:noFill/>
        </p:spPr>
        <p:txBody>
          <a:bodyPr wrap="square" rtlCol="0">
            <a:spAutoFit/>
          </a:bodyPr>
          <a:lstStyle/>
          <a:p>
            <a:pPr algn="just"/>
            <a:r>
              <a:rPr lang="en-US" sz="1662"/>
              <a:t>For more information on the Primary Science Teaching Trust and access to a large selection of PSTT resources, visit our website:</a:t>
            </a:r>
          </a:p>
          <a:p>
            <a:r>
              <a:rPr lang="en-US" sz="1662"/>
              <a:t>					</a:t>
            </a:r>
          </a:p>
          <a:p>
            <a:endParaRPr lang="en-US" sz="1662"/>
          </a:p>
          <a:p>
            <a:r>
              <a:rPr lang="en-US" sz="1662"/>
              <a:t>					</a:t>
            </a:r>
            <a:r>
              <a:rPr lang="en-US" sz="2585" err="1">
                <a:hlinkClick r:id="rId2"/>
              </a:rPr>
              <a:t>pstt.org.uk</a:t>
            </a:r>
            <a:r>
              <a:rPr lang="en-US" sz="1662"/>
              <a:t>	               	</a:t>
            </a:r>
          </a:p>
          <a:p>
            <a:endParaRPr lang="en-US" sz="1292"/>
          </a:p>
          <a:p>
            <a:endParaRPr lang="en-US" sz="1292"/>
          </a:p>
          <a:p>
            <a:r>
              <a:rPr lang="en-US" sz="1292"/>
              <a:t>	</a:t>
            </a:r>
          </a:p>
          <a:p>
            <a:endParaRPr lang="en-US" sz="1292"/>
          </a:p>
          <a:p>
            <a:r>
              <a:rPr lang="en-US" sz="1662"/>
              <a:t>           /</a:t>
            </a:r>
            <a:r>
              <a:rPr lang="en-US" sz="1662" err="1"/>
              <a:t>primaryscienceteachingtrust</a:t>
            </a:r>
            <a:r>
              <a:rPr lang="en-US" sz="1662"/>
              <a:t>   	                  @</a:t>
            </a:r>
            <a:r>
              <a:rPr lang="en-US" sz="1662" err="1"/>
              <a:t>pstt_whyhow</a:t>
            </a:r>
            <a:endParaRPr lang="en-US" sz="1662"/>
          </a:p>
        </p:txBody>
      </p:sp>
      <p:sp>
        <p:nvSpPr>
          <p:cNvPr id="5" name="TextBox 4">
            <a:extLst>
              <a:ext uri="{FF2B5EF4-FFF2-40B4-BE49-F238E27FC236}">
                <a16:creationId xmlns:a16="http://schemas.microsoft.com/office/drawing/2014/main" id="{4584F431-925B-DF48-ABCE-5F631F96B627}"/>
              </a:ext>
            </a:extLst>
          </p:cNvPr>
          <p:cNvSpPr txBox="1"/>
          <p:nvPr/>
        </p:nvSpPr>
        <p:spPr>
          <a:xfrm>
            <a:off x="877919" y="3248697"/>
            <a:ext cx="7700385" cy="3039550"/>
          </a:xfrm>
          <a:prstGeom prst="rect">
            <a:avLst/>
          </a:prstGeom>
          <a:noFill/>
        </p:spPr>
        <p:txBody>
          <a:bodyPr wrap="square" rtlCol="0">
            <a:spAutoFit/>
          </a:bodyPr>
          <a:lstStyle/>
          <a:p>
            <a:pPr algn="just"/>
            <a:r>
              <a:rPr lang="en-US" sz="1662"/>
              <a:t>To help you find high quality resources to support your primary science teaching quickly and easily, we provide links to excellent resources for teachers, children and families on our Wow Science website :</a:t>
            </a:r>
          </a:p>
          <a:p>
            <a:pPr lvl="8" algn="ctr"/>
            <a:endParaRPr lang="en-US" sz="1662"/>
          </a:p>
          <a:p>
            <a:pPr lvl="8" algn="ctr"/>
            <a:r>
              <a:rPr lang="en-US" sz="2585">
                <a:hlinkClick r:id="rId3"/>
              </a:rPr>
              <a:t>wowscience.co.uk</a:t>
            </a:r>
            <a:endParaRPr lang="en-US" sz="1662"/>
          </a:p>
          <a:p>
            <a:endParaRPr lang="en-US" sz="1662"/>
          </a:p>
          <a:p>
            <a:endParaRPr lang="en-US" sz="1662"/>
          </a:p>
          <a:p>
            <a:r>
              <a:rPr lang="en-US" sz="1662"/>
              <a:t>and we regularly provide further suggestions on how to use these in the classroom through social media platforms:</a:t>
            </a:r>
          </a:p>
          <a:p>
            <a:endParaRPr lang="en-US" sz="1108"/>
          </a:p>
          <a:p>
            <a:pPr>
              <a:spcBef>
                <a:spcPts val="554"/>
              </a:spcBef>
            </a:pPr>
            <a:r>
              <a:rPr lang="en-US" sz="1662"/>
              <a:t>           /</a:t>
            </a:r>
            <a:r>
              <a:rPr lang="en-US" sz="1662" err="1"/>
              <a:t>wowscience</a:t>
            </a:r>
            <a:r>
              <a:rPr lang="en-US" sz="1662"/>
              <a:t>	                                                    @</a:t>
            </a:r>
            <a:r>
              <a:rPr lang="en-US" sz="1662" err="1"/>
              <a:t>WowScienceHQ</a:t>
            </a:r>
            <a:endParaRPr lang="en-US" sz="1662"/>
          </a:p>
        </p:txBody>
      </p:sp>
      <p:pic>
        <p:nvPicPr>
          <p:cNvPr id="6" name="Picture 5">
            <a:extLst>
              <a:ext uri="{FF2B5EF4-FFF2-40B4-BE49-F238E27FC236}">
                <a16:creationId xmlns:a16="http://schemas.microsoft.com/office/drawing/2014/main" id="{7E32AB4C-6C0A-234E-BE64-2A6D5802D282}"/>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1058441" y="2667059"/>
            <a:ext cx="383912" cy="397566"/>
          </a:xfrm>
          <a:prstGeom prst="rect">
            <a:avLst/>
          </a:prstGeom>
        </p:spPr>
      </p:pic>
      <p:pic>
        <p:nvPicPr>
          <p:cNvPr id="7" name="Picture 6">
            <a:extLst>
              <a:ext uri="{FF2B5EF4-FFF2-40B4-BE49-F238E27FC236}">
                <a16:creationId xmlns:a16="http://schemas.microsoft.com/office/drawing/2014/main" id="{BE3E4294-527A-7F42-942A-F0003E9CB332}"/>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4709943" y="2667059"/>
            <a:ext cx="390649" cy="397566"/>
          </a:xfrm>
          <a:prstGeom prst="rect">
            <a:avLst/>
          </a:prstGeom>
        </p:spPr>
      </p:pic>
      <p:pic>
        <p:nvPicPr>
          <p:cNvPr id="8" name="Picture 7">
            <a:extLst>
              <a:ext uri="{FF2B5EF4-FFF2-40B4-BE49-F238E27FC236}">
                <a16:creationId xmlns:a16="http://schemas.microsoft.com/office/drawing/2014/main" id="{C4EE4A5A-B674-4D40-8860-3276770EF56B}"/>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1058441" y="5876811"/>
            <a:ext cx="383912" cy="397566"/>
          </a:xfrm>
          <a:prstGeom prst="rect">
            <a:avLst/>
          </a:prstGeom>
        </p:spPr>
      </p:pic>
      <p:pic>
        <p:nvPicPr>
          <p:cNvPr id="9" name="Picture 8">
            <a:extLst>
              <a:ext uri="{FF2B5EF4-FFF2-40B4-BE49-F238E27FC236}">
                <a16:creationId xmlns:a16="http://schemas.microsoft.com/office/drawing/2014/main" id="{A9AD72B3-558B-4649-8712-448C147D00C9}"/>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4709942" y="5876811"/>
            <a:ext cx="390649" cy="397566"/>
          </a:xfrm>
          <a:prstGeom prst="rect">
            <a:avLst/>
          </a:prstGeom>
        </p:spPr>
      </p:pic>
      <p:pic>
        <p:nvPicPr>
          <p:cNvPr id="11" name="Picture 10">
            <a:extLst>
              <a:ext uri="{FF2B5EF4-FFF2-40B4-BE49-F238E27FC236}">
                <a16:creationId xmlns:a16="http://schemas.microsoft.com/office/drawing/2014/main" id="{41253E59-D241-4744-BD0D-C61A6DF87C06}"/>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2622501" y="1189243"/>
            <a:ext cx="1510049" cy="1127293"/>
          </a:xfrm>
          <a:prstGeom prst="rect">
            <a:avLst/>
          </a:prstGeom>
        </p:spPr>
      </p:pic>
      <p:pic>
        <p:nvPicPr>
          <p:cNvPr id="13" name="Picture 12">
            <a:extLst>
              <a:ext uri="{FF2B5EF4-FFF2-40B4-BE49-F238E27FC236}">
                <a16:creationId xmlns:a16="http://schemas.microsoft.com/office/drawing/2014/main" id="{649B3333-313E-444B-8800-4BA0CC79988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578317" y="4160160"/>
            <a:ext cx="1598418" cy="870036"/>
          </a:xfrm>
          <a:prstGeom prst="rect">
            <a:avLst/>
          </a:prstGeom>
        </p:spPr>
      </p:pic>
    </p:spTree>
    <p:extLst>
      <p:ext uri="{BB962C8B-B14F-4D97-AF65-F5344CB8AC3E}">
        <p14:creationId xmlns:p14="http://schemas.microsoft.com/office/powerpoint/2010/main" val="11253265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E9A749-B1E4-4BE0-8102-2EFF9A9DDFE4}"/>
              </a:ext>
            </a:extLst>
          </p:cNvPr>
          <p:cNvSpPr/>
          <p:nvPr/>
        </p:nvSpPr>
        <p:spPr>
          <a:xfrm>
            <a:off x="703770" y="4733280"/>
            <a:ext cx="8084932" cy="954107"/>
          </a:xfrm>
          <a:prstGeom prst="rect">
            <a:avLst/>
          </a:prstGeom>
        </p:spPr>
        <p:txBody>
          <a:bodyPr wrap="square">
            <a:spAutoFit/>
          </a:bodyPr>
          <a:lstStyle/>
          <a:p>
            <a:r>
              <a:rPr lang="en-US" sz="1400"/>
              <a:t>This power point is intended to be a guide for teachers for their reference although they may wish to show certain slides in the classroom. </a:t>
            </a:r>
          </a:p>
          <a:p>
            <a:endParaRPr lang="en-US" sz="1400"/>
          </a:p>
          <a:p>
            <a:r>
              <a:rPr lang="en-US" sz="1400"/>
              <a:t>We would welcome any feedback on these materials.</a:t>
            </a:r>
            <a:endParaRPr lang="en-GB" sz="1400"/>
          </a:p>
        </p:txBody>
      </p:sp>
      <p:sp>
        <p:nvSpPr>
          <p:cNvPr id="4" name="Rectangle 3">
            <a:extLst>
              <a:ext uri="{FF2B5EF4-FFF2-40B4-BE49-F238E27FC236}">
                <a16:creationId xmlns:a16="http://schemas.microsoft.com/office/drawing/2014/main" id="{DC449E50-D10E-484B-830F-FBDA3FD8D5DB}"/>
              </a:ext>
            </a:extLst>
          </p:cNvPr>
          <p:cNvSpPr/>
          <p:nvPr/>
        </p:nvSpPr>
        <p:spPr>
          <a:xfrm>
            <a:off x="703770" y="1809110"/>
            <a:ext cx="8084932" cy="2677656"/>
          </a:xfrm>
          <a:prstGeom prst="rect">
            <a:avLst/>
          </a:prstGeom>
        </p:spPr>
        <p:txBody>
          <a:bodyPr wrap="square">
            <a:spAutoFit/>
          </a:bodyPr>
          <a:lstStyle/>
          <a:p>
            <a:pPr>
              <a:spcAft>
                <a:spcPts val="0"/>
              </a:spcAft>
            </a:pPr>
            <a:r>
              <a:rPr lang="en-GB" sz="1400" b="1">
                <a:latin typeface="Calibri" panose="020F0502020204030204" pitchFamily="34" charset="0"/>
                <a:ea typeface="Calibri" panose="020F0502020204030204" pitchFamily="34" charset="0"/>
              </a:rPr>
              <a:t>Disclaimer</a:t>
            </a:r>
          </a:p>
          <a:p>
            <a:pPr>
              <a:spcAft>
                <a:spcPts val="0"/>
              </a:spcAft>
            </a:pPr>
            <a:r>
              <a:rPr lang="en-GB" sz="1400">
                <a:latin typeface="Calibri" panose="020F0502020204030204" pitchFamily="34" charset="0"/>
                <a:ea typeface="Calibri" panose="020F0502020204030204" pitchFamily="34" charset="0"/>
              </a:rPr>
              <a:t>Primary Science Teaching Trust (PSTT) is not liable for the actions or activities of any reader or anyone else who uses the information in this document or the associated classroom materials. PSTT assumes no liability with regard to injuries or damage to property that may occur as a result of using the information contained in these plans.</a:t>
            </a:r>
          </a:p>
          <a:p>
            <a:pPr>
              <a:spcAft>
                <a:spcPts val="0"/>
              </a:spcAft>
            </a:pPr>
            <a:r>
              <a:rPr lang="en-GB" sz="1400">
                <a:latin typeface="Calibri" panose="020F0502020204030204" pitchFamily="34" charset="0"/>
                <a:ea typeface="Calibri" panose="020F0502020204030204" pitchFamily="34" charset="0"/>
              </a:rPr>
              <a:t> </a:t>
            </a:r>
          </a:p>
          <a:p>
            <a:pPr>
              <a:spcAft>
                <a:spcPts val="0"/>
              </a:spcAft>
            </a:pPr>
            <a:r>
              <a:rPr lang="en-GB" sz="1400">
                <a:latin typeface="Calibri" panose="020F0502020204030204" pitchFamily="34" charset="0"/>
                <a:ea typeface="Calibri" panose="020F0502020204030204" pitchFamily="34" charset="0"/>
              </a:rPr>
              <a:t>PSTT recommends that a full risk assessment is carried out before undertaking in the classroom any of the practical investigations contained in the power point.</a:t>
            </a:r>
          </a:p>
          <a:p>
            <a:pPr>
              <a:spcAft>
                <a:spcPts val="0"/>
              </a:spcAft>
            </a:pPr>
            <a:endParaRPr lang="en-GB" sz="1400">
              <a:latin typeface="Calibri" panose="020F0502020204030204" pitchFamily="34" charset="0"/>
              <a:ea typeface="Calibri" panose="020F0502020204030204" pitchFamily="34" charset="0"/>
            </a:endParaRPr>
          </a:p>
          <a:p>
            <a:pPr>
              <a:spcAft>
                <a:spcPts val="0"/>
              </a:spcAft>
            </a:pPr>
            <a:r>
              <a:rPr lang="en-GB" sz="1400" b="1">
                <a:latin typeface="Calibri" panose="020F0502020204030204" pitchFamily="34" charset="0"/>
                <a:ea typeface="Calibri" panose="020F0502020204030204" pitchFamily="34" charset="0"/>
              </a:rPr>
              <a:t>Safety note</a:t>
            </a:r>
          </a:p>
          <a:p>
            <a:pPr>
              <a:spcAft>
                <a:spcPts val="0"/>
              </a:spcAft>
            </a:pPr>
            <a:r>
              <a:rPr lang="en-GB" sz="1400">
                <a:latin typeface="Calibri" panose="020F0502020204030204" pitchFamily="34" charset="0"/>
                <a:ea typeface="Calibri" panose="020F0502020204030204" pitchFamily="34" charset="0"/>
              </a:rPr>
              <a:t>PSTT advises teachers to refer to either CLEAPSS website or SSERC website for up to date health and safety information when planning practical activities for children.</a:t>
            </a:r>
          </a:p>
        </p:txBody>
      </p:sp>
      <p:sp>
        <p:nvSpPr>
          <p:cNvPr id="5" name="Rectangle 4">
            <a:extLst>
              <a:ext uri="{FF2B5EF4-FFF2-40B4-BE49-F238E27FC236}">
                <a16:creationId xmlns:a16="http://schemas.microsoft.com/office/drawing/2014/main" id="{8DDA5A8F-916F-4B0A-89B9-F55C61E55418}"/>
              </a:ext>
            </a:extLst>
          </p:cNvPr>
          <p:cNvSpPr/>
          <p:nvPr/>
        </p:nvSpPr>
        <p:spPr>
          <a:xfrm>
            <a:off x="703770" y="393045"/>
            <a:ext cx="8084932" cy="1169551"/>
          </a:xfrm>
          <a:prstGeom prst="rect">
            <a:avLst/>
          </a:prstGeom>
        </p:spPr>
        <p:txBody>
          <a:bodyPr wrap="square">
            <a:spAutoFit/>
          </a:bodyPr>
          <a:lstStyle/>
          <a:p>
            <a:pPr>
              <a:spcAft>
                <a:spcPts val="0"/>
              </a:spcAft>
            </a:pPr>
            <a:r>
              <a:rPr lang="en-GB" sz="1400" b="1">
                <a:latin typeface="Calibri" panose="020F0502020204030204" pitchFamily="34" charset="0"/>
                <a:ea typeface="Calibri" panose="020F0502020204030204" pitchFamily="34" charset="0"/>
              </a:rPr>
              <a:t>Copyright</a:t>
            </a:r>
          </a:p>
          <a:p>
            <a:pPr>
              <a:spcAft>
                <a:spcPts val="0"/>
              </a:spcAft>
            </a:pPr>
            <a:r>
              <a:rPr lang="en-GB" sz="1400">
                <a:latin typeface="Calibri" panose="020F0502020204030204" pitchFamily="34" charset="0"/>
                <a:ea typeface="Calibri" panose="020F0502020204030204" pitchFamily="34" charset="0"/>
              </a:rPr>
              <a:t>The materials included in these resources are </a:t>
            </a:r>
            <a:r>
              <a:rPr lang="en-GB" sz="1400" b="1">
                <a:latin typeface="Calibri" panose="020F0502020204030204" pitchFamily="34" charset="0"/>
                <a:ea typeface="Calibri" panose="020F0502020204030204" pitchFamily="34" charset="0"/>
              </a:rPr>
              <a:t>©Primary Science Teaching Trust 2019</a:t>
            </a:r>
            <a:r>
              <a:rPr lang="en-GB" sz="1400">
                <a:latin typeface="Calibri" panose="020F0502020204030204" pitchFamily="34" charset="0"/>
                <a:ea typeface="Calibri" panose="020F0502020204030204" pitchFamily="34" charset="0"/>
              </a:rPr>
              <a:t>, but may be freely reproduced by teachers in schools for educational purposes, subject to the source being credited. </a:t>
            </a:r>
          </a:p>
          <a:p>
            <a:pPr>
              <a:spcAft>
                <a:spcPts val="0"/>
              </a:spcAft>
            </a:pPr>
            <a:r>
              <a:rPr lang="en-GB" sz="1400">
                <a:latin typeface="Calibri" panose="020F0502020204030204" pitchFamily="34" charset="0"/>
                <a:ea typeface="Calibri" panose="020F0502020204030204" pitchFamily="34" charset="0"/>
              </a:rPr>
              <a:t>Materials may not be used for promotional or commercial purposes without the express permission of the PSTT. On no account may copies be offered for sale.</a:t>
            </a:r>
          </a:p>
        </p:txBody>
      </p:sp>
    </p:spTree>
    <p:extLst>
      <p:ext uri="{BB962C8B-B14F-4D97-AF65-F5344CB8AC3E}">
        <p14:creationId xmlns:p14="http://schemas.microsoft.com/office/powerpoint/2010/main" val="1245768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8BB63E-D110-4E1D-91EE-E3B592161FAC}"/>
              </a:ext>
            </a:extLst>
          </p:cNvPr>
          <p:cNvSpPr txBox="1"/>
          <p:nvPr/>
        </p:nvSpPr>
        <p:spPr>
          <a:xfrm>
            <a:off x="720000" y="360000"/>
            <a:ext cx="2464906" cy="369332"/>
          </a:xfrm>
          <a:prstGeom prst="rect">
            <a:avLst/>
          </a:prstGeom>
          <a:noFill/>
        </p:spPr>
        <p:txBody>
          <a:bodyPr wrap="none" rtlCol="0">
            <a:spAutoFit/>
          </a:bodyPr>
          <a:lstStyle/>
          <a:p>
            <a:r>
              <a:rPr lang="en-GB" b="1"/>
              <a:t>Who are the scientists?</a:t>
            </a:r>
          </a:p>
        </p:txBody>
      </p:sp>
      <p:sp>
        <p:nvSpPr>
          <p:cNvPr id="8" name="Rectangle: Rounded Corners 7">
            <a:extLst>
              <a:ext uri="{FF2B5EF4-FFF2-40B4-BE49-F238E27FC236}">
                <a16:creationId xmlns:a16="http://schemas.microsoft.com/office/drawing/2014/main" id="{BF72CC65-0FDA-4686-8947-EB442CDF3551}"/>
              </a:ext>
            </a:extLst>
          </p:cNvPr>
          <p:cNvSpPr/>
          <p:nvPr/>
        </p:nvSpPr>
        <p:spPr>
          <a:xfrm>
            <a:off x="838544" y="4720928"/>
            <a:ext cx="6203192" cy="15556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Why are there so many different people from different universities and institutes working on this project?</a:t>
            </a:r>
          </a:p>
          <a:p>
            <a:pPr algn="ctr"/>
            <a:endParaRPr lang="en-US" dirty="0"/>
          </a:p>
          <a:p>
            <a:pPr algn="ctr"/>
            <a:r>
              <a:rPr lang="en-US" dirty="0"/>
              <a:t>How did they manage to work together on this project?</a:t>
            </a:r>
            <a:endParaRPr lang="en-GB" dirty="0"/>
          </a:p>
        </p:txBody>
      </p:sp>
      <p:sp>
        <p:nvSpPr>
          <p:cNvPr id="4" name="Rectangle 3">
            <a:extLst>
              <a:ext uri="{FF2B5EF4-FFF2-40B4-BE49-F238E27FC236}">
                <a16:creationId xmlns:a16="http://schemas.microsoft.com/office/drawing/2014/main" id="{4E6525D2-A45D-43F3-A97A-DC4E15870754}"/>
              </a:ext>
            </a:extLst>
          </p:cNvPr>
          <p:cNvSpPr/>
          <p:nvPr/>
        </p:nvSpPr>
        <p:spPr>
          <a:xfrm>
            <a:off x="718471" y="920234"/>
            <a:ext cx="8157673" cy="1938992"/>
          </a:xfrm>
          <a:prstGeom prst="rect">
            <a:avLst/>
          </a:prstGeom>
        </p:spPr>
        <p:txBody>
          <a:bodyPr wrap="square">
            <a:spAutoFit/>
          </a:bodyPr>
          <a:lstStyle/>
          <a:p>
            <a:r>
              <a:rPr lang="en-GB" sz="2400" b="1" dirty="0"/>
              <a:t>Cassini finds molecular hydrogen in the Enceladus plume: Evidence for hydrothermal processes.</a:t>
            </a:r>
          </a:p>
          <a:p>
            <a:r>
              <a:rPr lang="en-GB" dirty="0"/>
              <a:t>By J. Hunter Waite,</a:t>
            </a:r>
            <a:r>
              <a:rPr lang="en-GB" baseline="30000" dirty="0"/>
              <a:t>1,2</a:t>
            </a:r>
            <a:r>
              <a:rPr lang="en-GB" dirty="0"/>
              <a:t> Christopher R. Glein,</a:t>
            </a:r>
            <a:r>
              <a:rPr lang="en-GB" baseline="30000" dirty="0"/>
              <a:t>1</a:t>
            </a:r>
            <a:r>
              <a:rPr lang="en-GB" dirty="0"/>
              <a:t> Rebecca S. Perryman,</a:t>
            </a:r>
            <a:r>
              <a:rPr lang="en-GB" baseline="30000" dirty="0"/>
              <a:t>1</a:t>
            </a:r>
            <a:r>
              <a:rPr lang="en-GB" dirty="0"/>
              <a:t> Ben D. Teolis,</a:t>
            </a:r>
            <a:r>
              <a:rPr lang="en-GB" baseline="30000" dirty="0"/>
              <a:t>1 </a:t>
            </a:r>
            <a:r>
              <a:rPr lang="en-GB" dirty="0"/>
              <a:t>Brian A. Magee,</a:t>
            </a:r>
            <a:r>
              <a:rPr lang="en-GB" baseline="30000" dirty="0"/>
              <a:t>1,3</a:t>
            </a:r>
            <a:r>
              <a:rPr lang="en-GB" dirty="0"/>
              <a:t> Greg Miller,</a:t>
            </a:r>
            <a:r>
              <a:rPr lang="en-GB" baseline="30000" dirty="0"/>
              <a:t>1</a:t>
            </a:r>
            <a:r>
              <a:rPr lang="en-GB" dirty="0"/>
              <a:t> Jacob Grimes,</a:t>
            </a:r>
            <a:r>
              <a:rPr lang="en-GB" baseline="30000" dirty="0"/>
              <a:t>1</a:t>
            </a:r>
            <a:r>
              <a:rPr lang="en-GB" dirty="0"/>
              <a:t> Mark E. Perry,</a:t>
            </a:r>
            <a:r>
              <a:rPr lang="en-GB" baseline="30000" dirty="0"/>
              <a:t>4</a:t>
            </a:r>
            <a:r>
              <a:rPr lang="en-GB" dirty="0"/>
              <a:t> Kelly E. Miller,</a:t>
            </a:r>
            <a:r>
              <a:rPr lang="en-GB" baseline="30000" dirty="0"/>
              <a:t>1</a:t>
            </a:r>
            <a:r>
              <a:rPr lang="en-GB" dirty="0"/>
              <a:t> Alexis Bouquet,</a:t>
            </a:r>
            <a:r>
              <a:rPr lang="en-GB" baseline="30000" dirty="0"/>
              <a:t>1,2</a:t>
            </a:r>
            <a:r>
              <a:rPr lang="en-GB" dirty="0"/>
              <a:t> Jonathan I. Lumine,</a:t>
            </a:r>
            <a:r>
              <a:rPr lang="en-GB" baseline="30000" dirty="0"/>
              <a:t>5</a:t>
            </a:r>
            <a:r>
              <a:rPr lang="en-GB" dirty="0"/>
              <a:t> Tim Brockwell,</a:t>
            </a:r>
            <a:r>
              <a:rPr lang="en-GB" baseline="30000" dirty="0"/>
              <a:t>1</a:t>
            </a:r>
            <a:r>
              <a:rPr lang="en-GB" dirty="0"/>
              <a:t> Scott J. Bolton,</a:t>
            </a:r>
            <a:r>
              <a:rPr lang="en-GB" baseline="30000" dirty="0"/>
              <a:t>1</a:t>
            </a:r>
            <a:r>
              <a:rPr lang="en-GB" dirty="0"/>
              <a:t> </a:t>
            </a:r>
          </a:p>
          <a:p>
            <a:r>
              <a:rPr lang="en-GB" dirty="0"/>
              <a:t>Science 356 (6334), 155-159 (2017)</a:t>
            </a:r>
          </a:p>
        </p:txBody>
      </p:sp>
      <p:sp>
        <p:nvSpPr>
          <p:cNvPr id="6" name="Rectangle 5">
            <a:extLst>
              <a:ext uri="{FF2B5EF4-FFF2-40B4-BE49-F238E27FC236}">
                <a16:creationId xmlns:a16="http://schemas.microsoft.com/office/drawing/2014/main" id="{193ACA32-14A2-43E6-9FED-EDD479D55B98}"/>
              </a:ext>
            </a:extLst>
          </p:cNvPr>
          <p:cNvSpPr/>
          <p:nvPr/>
        </p:nvSpPr>
        <p:spPr>
          <a:xfrm>
            <a:off x="718470" y="3016232"/>
            <a:ext cx="8157673" cy="1323439"/>
          </a:xfrm>
          <a:prstGeom prst="rect">
            <a:avLst/>
          </a:prstGeom>
        </p:spPr>
        <p:txBody>
          <a:bodyPr wrap="square">
            <a:spAutoFit/>
          </a:bodyPr>
          <a:lstStyle/>
          <a:p>
            <a:r>
              <a:rPr lang="en-US" sz="1600" dirty="0"/>
              <a:t>1. Space Science and Engineering Division, Southwest Research Institute, San Antonio, USA.</a:t>
            </a:r>
          </a:p>
          <a:p>
            <a:r>
              <a:rPr lang="en-US" sz="1600" dirty="0"/>
              <a:t>2. Department of Physics and Astronomy, University of Texas, San Antonio, USA.</a:t>
            </a:r>
          </a:p>
          <a:p>
            <a:r>
              <a:rPr lang="en-US" sz="1600" dirty="0"/>
              <a:t>3. Department of Applied Mathematics, University of Colorado, USA.</a:t>
            </a:r>
          </a:p>
          <a:p>
            <a:r>
              <a:rPr lang="en-US" sz="1600" dirty="0"/>
              <a:t>4. Applied Physics Laboratory, Johns Hopkins University, USA.</a:t>
            </a:r>
          </a:p>
          <a:p>
            <a:r>
              <a:rPr lang="en-US" sz="1600" dirty="0"/>
              <a:t>5. Department of Astronomy and Carl Sagan Institute, Cornell University, USA.</a:t>
            </a:r>
          </a:p>
        </p:txBody>
      </p:sp>
    </p:spTree>
    <p:extLst>
      <p:ext uri="{BB962C8B-B14F-4D97-AF65-F5344CB8AC3E}">
        <p14:creationId xmlns:p14="http://schemas.microsoft.com/office/powerpoint/2010/main" val="30680289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B3B3E388-82DF-4824-A3AE-35FAB0AD26EF}"/>
              </a:ext>
            </a:extLst>
          </p:cNvPr>
          <p:cNvSpPr txBox="1"/>
          <p:nvPr/>
        </p:nvSpPr>
        <p:spPr>
          <a:xfrm>
            <a:off x="720000" y="360000"/>
            <a:ext cx="3056414" cy="369332"/>
          </a:xfrm>
          <a:prstGeom prst="rect">
            <a:avLst/>
          </a:prstGeom>
          <a:noFill/>
        </p:spPr>
        <p:txBody>
          <a:bodyPr wrap="none" rtlCol="0">
            <a:spAutoFit/>
          </a:bodyPr>
          <a:lstStyle/>
          <a:p>
            <a:r>
              <a:rPr lang="en-GB" b="1"/>
              <a:t>What did the scientists know?</a:t>
            </a:r>
          </a:p>
        </p:txBody>
      </p:sp>
      <p:sp>
        <p:nvSpPr>
          <p:cNvPr id="2" name="Rectangle 1">
            <a:extLst>
              <a:ext uri="{FF2B5EF4-FFF2-40B4-BE49-F238E27FC236}">
                <a16:creationId xmlns:a16="http://schemas.microsoft.com/office/drawing/2014/main" id="{D1B04E2D-4914-4345-B6E2-821F1D89AE7C}"/>
              </a:ext>
            </a:extLst>
          </p:cNvPr>
          <p:cNvSpPr/>
          <p:nvPr/>
        </p:nvSpPr>
        <p:spPr>
          <a:xfrm>
            <a:off x="774158" y="861629"/>
            <a:ext cx="7663259" cy="646331"/>
          </a:xfrm>
          <a:prstGeom prst="rect">
            <a:avLst/>
          </a:prstGeom>
        </p:spPr>
        <p:txBody>
          <a:bodyPr wrap="square">
            <a:spAutoFit/>
          </a:bodyPr>
          <a:lstStyle/>
          <a:p>
            <a:r>
              <a:rPr lang="en-US" dirty="0"/>
              <a:t>Some organisms on Earth get their energy directly from chemicals in a process called </a:t>
            </a:r>
            <a:r>
              <a:rPr lang="en-US" b="1" i="1" dirty="0"/>
              <a:t>chemosynthesis</a:t>
            </a:r>
            <a:r>
              <a:rPr lang="en-US" dirty="0"/>
              <a:t>. </a:t>
            </a:r>
            <a:endParaRPr lang="en-GB" dirty="0"/>
          </a:p>
        </p:txBody>
      </p:sp>
      <p:sp>
        <p:nvSpPr>
          <p:cNvPr id="4" name="Rectangle 3">
            <a:extLst>
              <a:ext uri="{FF2B5EF4-FFF2-40B4-BE49-F238E27FC236}">
                <a16:creationId xmlns:a16="http://schemas.microsoft.com/office/drawing/2014/main" id="{F8B6BC66-9478-49F9-974F-AD00338859EE}"/>
              </a:ext>
            </a:extLst>
          </p:cNvPr>
          <p:cNvSpPr/>
          <p:nvPr/>
        </p:nvSpPr>
        <p:spPr>
          <a:xfrm>
            <a:off x="774159" y="1573344"/>
            <a:ext cx="7663258" cy="646331"/>
          </a:xfrm>
          <a:prstGeom prst="rect">
            <a:avLst/>
          </a:prstGeom>
        </p:spPr>
        <p:txBody>
          <a:bodyPr wrap="square">
            <a:spAutoFit/>
          </a:bodyPr>
          <a:lstStyle/>
          <a:p>
            <a:r>
              <a:rPr lang="en-US" dirty="0"/>
              <a:t>This happens in deep-sea cold seeps and hot hydrothermal vents where chemosynthetic cells form the lowest level of the food chain.</a:t>
            </a:r>
            <a:endParaRPr lang="en-GB" dirty="0"/>
          </a:p>
        </p:txBody>
      </p:sp>
      <p:pic>
        <p:nvPicPr>
          <p:cNvPr id="13" name="Picture 12" descr="A lot of smoke around it&#10;&#10;Description automatically generated">
            <a:extLst>
              <a:ext uri="{FF2B5EF4-FFF2-40B4-BE49-F238E27FC236}">
                <a16:creationId xmlns:a16="http://schemas.microsoft.com/office/drawing/2014/main" id="{6B8D0762-C315-4EEC-AA69-A371DC74A3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8925" y="2504166"/>
            <a:ext cx="3340166" cy="2505125"/>
          </a:xfrm>
          <a:prstGeom prst="rect">
            <a:avLst/>
          </a:prstGeom>
        </p:spPr>
      </p:pic>
      <p:sp>
        <p:nvSpPr>
          <p:cNvPr id="16" name="Rectangle 15">
            <a:extLst>
              <a:ext uri="{FF2B5EF4-FFF2-40B4-BE49-F238E27FC236}">
                <a16:creationId xmlns:a16="http://schemas.microsoft.com/office/drawing/2014/main" id="{E073B8B3-3056-44C1-92B6-647135F59EFE}"/>
              </a:ext>
            </a:extLst>
          </p:cNvPr>
          <p:cNvSpPr/>
          <p:nvPr/>
        </p:nvSpPr>
        <p:spPr>
          <a:xfrm>
            <a:off x="768925" y="5009291"/>
            <a:ext cx="3512130" cy="923330"/>
          </a:xfrm>
          <a:prstGeom prst="rect">
            <a:avLst/>
          </a:prstGeom>
        </p:spPr>
        <p:txBody>
          <a:bodyPr wrap="square">
            <a:spAutoFit/>
          </a:bodyPr>
          <a:lstStyle/>
          <a:p>
            <a:r>
              <a:rPr lang="en-US" dirty="0"/>
              <a:t>A hydrothermal vent (&gt;100°C) emitting liquid rich in barium, calcium, silicon and carbon dioxide.</a:t>
            </a:r>
            <a:endParaRPr lang="en-GB" dirty="0"/>
          </a:p>
        </p:txBody>
      </p:sp>
      <p:sp>
        <p:nvSpPr>
          <p:cNvPr id="17" name="Rectangle 16">
            <a:extLst>
              <a:ext uri="{FF2B5EF4-FFF2-40B4-BE49-F238E27FC236}">
                <a16:creationId xmlns:a16="http://schemas.microsoft.com/office/drawing/2014/main" id="{6A03BCB9-F1C7-499E-B2A9-A7E2D5A96889}"/>
              </a:ext>
            </a:extLst>
          </p:cNvPr>
          <p:cNvSpPr/>
          <p:nvPr/>
        </p:nvSpPr>
        <p:spPr>
          <a:xfrm>
            <a:off x="4941393" y="4375447"/>
            <a:ext cx="3942834" cy="1200329"/>
          </a:xfrm>
          <a:prstGeom prst="rect">
            <a:avLst/>
          </a:prstGeom>
        </p:spPr>
        <p:txBody>
          <a:bodyPr wrap="square">
            <a:spAutoFit/>
          </a:bodyPr>
          <a:lstStyle/>
          <a:p>
            <a:r>
              <a:rPr lang="en-US" dirty="0"/>
              <a:t>Thermophile bacteria from a deep-sea vent. This organism eats sulfur and hydrogen and fixes its own carbon from carbon dioxide.</a:t>
            </a:r>
            <a:endParaRPr lang="en-GB" dirty="0"/>
          </a:p>
        </p:txBody>
      </p:sp>
      <p:pic>
        <p:nvPicPr>
          <p:cNvPr id="19" name="Picture 18" descr="A picture containing outdoor, invertebrate&#10;&#10;Description automatically generated">
            <a:extLst>
              <a:ext uri="{FF2B5EF4-FFF2-40B4-BE49-F238E27FC236}">
                <a16:creationId xmlns:a16="http://schemas.microsoft.com/office/drawing/2014/main" id="{1FD1D6F5-523F-45F5-A679-E05358B910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4912" y="2520632"/>
            <a:ext cx="1853942" cy="1853942"/>
          </a:xfrm>
          <a:prstGeom prst="rect">
            <a:avLst/>
          </a:prstGeom>
        </p:spPr>
      </p:pic>
    </p:spTree>
    <p:extLst>
      <p:ext uri="{BB962C8B-B14F-4D97-AF65-F5344CB8AC3E}">
        <p14:creationId xmlns:p14="http://schemas.microsoft.com/office/powerpoint/2010/main" val="41219398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D495D92-C6EB-40A1-B4AB-869D18E689B9}"/>
              </a:ext>
            </a:extLst>
          </p:cNvPr>
          <p:cNvSpPr txBox="1"/>
          <p:nvPr/>
        </p:nvSpPr>
        <p:spPr>
          <a:xfrm>
            <a:off x="720000" y="360000"/>
            <a:ext cx="3487621" cy="369332"/>
          </a:xfrm>
          <a:prstGeom prst="rect">
            <a:avLst/>
          </a:prstGeom>
          <a:noFill/>
        </p:spPr>
        <p:txBody>
          <a:bodyPr wrap="none" rtlCol="0">
            <a:spAutoFit/>
          </a:bodyPr>
          <a:lstStyle/>
          <a:p>
            <a:r>
              <a:rPr lang="en-GB" b="1" dirty="0"/>
              <a:t>What else did the scientists know?</a:t>
            </a:r>
          </a:p>
        </p:txBody>
      </p:sp>
      <p:sp>
        <p:nvSpPr>
          <p:cNvPr id="3" name="Rectangle 2">
            <a:extLst>
              <a:ext uri="{FF2B5EF4-FFF2-40B4-BE49-F238E27FC236}">
                <a16:creationId xmlns:a16="http://schemas.microsoft.com/office/drawing/2014/main" id="{985FDE0F-E2F9-41A8-AD48-D13455E2AF4E}"/>
              </a:ext>
            </a:extLst>
          </p:cNvPr>
          <p:cNvSpPr/>
          <p:nvPr/>
        </p:nvSpPr>
        <p:spPr>
          <a:xfrm>
            <a:off x="3359913" y="4178593"/>
            <a:ext cx="5493141" cy="1200329"/>
          </a:xfrm>
          <a:prstGeom prst="rect">
            <a:avLst/>
          </a:prstGeom>
        </p:spPr>
        <p:txBody>
          <a:bodyPr wrap="square">
            <a:spAutoFit/>
          </a:bodyPr>
          <a:lstStyle/>
          <a:p>
            <a:r>
              <a:rPr lang="en-US" dirty="0"/>
              <a:t>Images beamed back to Earth showed that Enceladus has </a:t>
            </a:r>
            <a:r>
              <a:rPr lang="en-GB" dirty="0"/>
              <a:t>a rocky core, surrounded by a salty ocean encased in a layer of ice.  Spurting out through cracks in the ice are gigantic jets of chemicals (49km high)</a:t>
            </a:r>
            <a:r>
              <a:rPr lang="en-US" dirty="0"/>
              <a:t>.</a:t>
            </a:r>
          </a:p>
        </p:txBody>
      </p:sp>
      <p:sp>
        <p:nvSpPr>
          <p:cNvPr id="7" name="TextBox 6">
            <a:extLst>
              <a:ext uri="{FF2B5EF4-FFF2-40B4-BE49-F238E27FC236}">
                <a16:creationId xmlns:a16="http://schemas.microsoft.com/office/drawing/2014/main" id="{DCB0FAC3-A9FE-4F70-9337-CFB2053798F6}"/>
              </a:ext>
            </a:extLst>
          </p:cNvPr>
          <p:cNvSpPr txBox="1"/>
          <p:nvPr/>
        </p:nvSpPr>
        <p:spPr>
          <a:xfrm>
            <a:off x="817086" y="2713736"/>
            <a:ext cx="2165105" cy="1477328"/>
          </a:xfrm>
          <a:prstGeom prst="rect">
            <a:avLst/>
          </a:prstGeom>
          <a:noFill/>
        </p:spPr>
        <p:txBody>
          <a:bodyPr wrap="square" rtlCol="0">
            <a:spAutoFit/>
          </a:bodyPr>
          <a:lstStyle/>
          <a:p>
            <a:r>
              <a:rPr lang="en-GB" dirty="0"/>
              <a:t>In 2005, scientists sent a space probe, Cassini, to flyby one of Saturn’s moons – </a:t>
            </a:r>
            <a:r>
              <a:rPr lang="en-GB" b="1" dirty="0"/>
              <a:t>Enceladus.</a:t>
            </a:r>
          </a:p>
        </p:txBody>
      </p:sp>
      <p:pic>
        <p:nvPicPr>
          <p:cNvPr id="9" name="Picture 8">
            <a:extLst>
              <a:ext uri="{FF2B5EF4-FFF2-40B4-BE49-F238E27FC236}">
                <a16:creationId xmlns:a16="http://schemas.microsoft.com/office/drawing/2014/main" id="{599E1D8D-E867-472B-8DCB-1C2273EBB4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7086" y="986573"/>
            <a:ext cx="2027714" cy="1520785"/>
          </a:xfrm>
          <a:prstGeom prst="rect">
            <a:avLst/>
          </a:prstGeom>
        </p:spPr>
      </p:pic>
      <p:sp>
        <p:nvSpPr>
          <p:cNvPr id="11" name="Rectangle 10">
            <a:extLst>
              <a:ext uri="{FF2B5EF4-FFF2-40B4-BE49-F238E27FC236}">
                <a16:creationId xmlns:a16="http://schemas.microsoft.com/office/drawing/2014/main" id="{96CA3776-3CB1-45D0-B3DC-3EC49450848E}"/>
              </a:ext>
            </a:extLst>
          </p:cNvPr>
          <p:cNvSpPr/>
          <p:nvPr/>
        </p:nvSpPr>
        <p:spPr>
          <a:xfrm>
            <a:off x="3359914" y="5429767"/>
            <a:ext cx="3425350" cy="923330"/>
          </a:xfrm>
          <a:prstGeom prst="rect">
            <a:avLst/>
          </a:prstGeom>
        </p:spPr>
        <p:txBody>
          <a:bodyPr wrap="square">
            <a:spAutoFit/>
          </a:bodyPr>
          <a:lstStyle/>
          <a:p>
            <a:r>
              <a:rPr lang="en-US" dirty="0"/>
              <a:t>A scientific instrument attached to Cassini to showed hydrogen gas is present in the giant plumes.</a:t>
            </a:r>
            <a:endParaRPr lang="en-GB" dirty="0"/>
          </a:p>
        </p:txBody>
      </p:sp>
      <p:pic>
        <p:nvPicPr>
          <p:cNvPr id="15" name="Picture 14" descr="A close up of a logo&#10;&#10;Description automatically generated">
            <a:extLst>
              <a:ext uri="{FF2B5EF4-FFF2-40B4-BE49-F238E27FC236}">
                <a16:creationId xmlns:a16="http://schemas.microsoft.com/office/drawing/2014/main" id="{0C2DA639-326C-4DED-A33D-B38649A04C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4604" y="967126"/>
            <a:ext cx="5189465" cy="2919074"/>
          </a:xfrm>
          <a:prstGeom prst="rect">
            <a:avLst/>
          </a:prstGeom>
        </p:spPr>
      </p:pic>
      <p:sp>
        <p:nvSpPr>
          <p:cNvPr id="16" name="Rectangle: Rounded Corners 15">
            <a:extLst>
              <a:ext uri="{FF2B5EF4-FFF2-40B4-BE49-F238E27FC236}">
                <a16:creationId xmlns:a16="http://schemas.microsoft.com/office/drawing/2014/main" id="{DB93EE7A-9FB2-4BD8-8539-BB22510B1F66}"/>
              </a:ext>
            </a:extLst>
          </p:cNvPr>
          <p:cNvSpPr/>
          <p:nvPr/>
        </p:nvSpPr>
        <p:spPr>
          <a:xfrm>
            <a:off x="817086" y="4491762"/>
            <a:ext cx="1923538" cy="186133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How high is the tallest building on Earth?</a:t>
            </a:r>
          </a:p>
          <a:p>
            <a:pPr algn="ctr"/>
            <a:endParaRPr lang="en-GB" dirty="0"/>
          </a:p>
          <a:p>
            <a:pPr algn="ctr"/>
            <a:r>
              <a:rPr lang="en-GB" dirty="0"/>
              <a:t>How high is the tallest mountain on Earth? </a:t>
            </a:r>
          </a:p>
        </p:txBody>
      </p:sp>
      <p:sp>
        <p:nvSpPr>
          <p:cNvPr id="4" name="TextBox 3">
            <a:extLst>
              <a:ext uri="{FF2B5EF4-FFF2-40B4-BE49-F238E27FC236}">
                <a16:creationId xmlns:a16="http://schemas.microsoft.com/office/drawing/2014/main" id="{E7DEC8E8-12C6-47DE-911D-509665CBB730}"/>
              </a:ext>
            </a:extLst>
          </p:cNvPr>
          <p:cNvSpPr txBox="1"/>
          <p:nvPr/>
        </p:nvSpPr>
        <p:spPr>
          <a:xfrm>
            <a:off x="3484604" y="3853144"/>
            <a:ext cx="1421415" cy="276999"/>
          </a:xfrm>
          <a:prstGeom prst="rect">
            <a:avLst/>
          </a:prstGeom>
          <a:noFill/>
        </p:spPr>
        <p:txBody>
          <a:bodyPr wrap="none" rtlCol="0">
            <a:spAutoFit/>
          </a:bodyPr>
          <a:lstStyle/>
          <a:p>
            <a:r>
              <a:rPr lang="en-GB" sz="1200" dirty="0"/>
              <a:t>©NASA/JPL-Caltech</a:t>
            </a:r>
          </a:p>
        </p:txBody>
      </p:sp>
    </p:spTree>
    <p:extLst>
      <p:ext uri="{BB962C8B-B14F-4D97-AF65-F5344CB8AC3E}">
        <p14:creationId xmlns:p14="http://schemas.microsoft.com/office/powerpoint/2010/main" val="25110304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D495D92-C6EB-40A1-B4AB-869D18E689B9}"/>
              </a:ext>
            </a:extLst>
          </p:cNvPr>
          <p:cNvSpPr txBox="1"/>
          <p:nvPr/>
        </p:nvSpPr>
        <p:spPr>
          <a:xfrm>
            <a:off x="720000" y="360000"/>
            <a:ext cx="2774734" cy="369332"/>
          </a:xfrm>
          <a:prstGeom prst="rect">
            <a:avLst/>
          </a:prstGeom>
          <a:noFill/>
        </p:spPr>
        <p:txBody>
          <a:bodyPr wrap="none" rtlCol="0">
            <a:spAutoFit/>
          </a:bodyPr>
          <a:lstStyle/>
          <a:p>
            <a:r>
              <a:rPr lang="en-GB" b="1" dirty="0"/>
              <a:t>What did the scientists do?</a:t>
            </a:r>
          </a:p>
        </p:txBody>
      </p:sp>
      <p:pic>
        <p:nvPicPr>
          <p:cNvPr id="13" name="Picture 12">
            <a:extLst>
              <a:ext uri="{FF2B5EF4-FFF2-40B4-BE49-F238E27FC236}">
                <a16:creationId xmlns:a16="http://schemas.microsoft.com/office/drawing/2014/main" id="{A3FBD05B-6D38-40E3-A119-1D8F2A4486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0000" y="3743716"/>
            <a:ext cx="3877640" cy="2399289"/>
          </a:xfrm>
          <a:prstGeom prst="rect">
            <a:avLst/>
          </a:prstGeom>
        </p:spPr>
      </p:pic>
      <p:sp>
        <p:nvSpPr>
          <p:cNvPr id="8" name="TextBox 7">
            <a:extLst>
              <a:ext uri="{FF2B5EF4-FFF2-40B4-BE49-F238E27FC236}">
                <a16:creationId xmlns:a16="http://schemas.microsoft.com/office/drawing/2014/main" id="{63D90B8F-FFF7-4B1C-B392-602A4739BCC4}"/>
              </a:ext>
            </a:extLst>
          </p:cNvPr>
          <p:cNvSpPr txBox="1"/>
          <p:nvPr/>
        </p:nvSpPr>
        <p:spPr>
          <a:xfrm>
            <a:off x="720000" y="895340"/>
            <a:ext cx="7735772" cy="369332"/>
          </a:xfrm>
          <a:prstGeom prst="rect">
            <a:avLst/>
          </a:prstGeom>
          <a:noFill/>
        </p:spPr>
        <p:txBody>
          <a:bodyPr wrap="none" rtlCol="0">
            <a:spAutoFit/>
          </a:bodyPr>
          <a:lstStyle/>
          <a:p>
            <a:r>
              <a:rPr lang="en-GB" dirty="0"/>
              <a:t>The presence of hydrogen gas suggests conditions may support life on Enceladus.</a:t>
            </a:r>
          </a:p>
        </p:txBody>
      </p:sp>
      <p:sp>
        <p:nvSpPr>
          <p:cNvPr id="5" name="TextBox 4">
            <a:extLst>
              <a:ext uri="{FF2B5EF4-FFF2-40B4-BE49-F238E27FC236}">
                <a16:creationId xmlns:a16="http://schemas.microsoft.com/office/drawing/2014/main" id="{1CB67C9C-210F-4803-816A-B547E6440B64}"/>
              </a:ext>
            </a:extLst>
          </p:cNvPr>
          <p:cNvSpPr txBox="1"/>
          <p:nvPr/>
        </p:nvSpPr>
        <p:spPr>
          <a:xfrm>
            <a:off x="720000" y="2782669"/>
            <a:ext cx="7519027" cy="646331"/>
          </a:xfrm>
          <a:prstGeom prst="rect">
            <a:avLst/>
          </a:prstGeom>
          <a:noFill/>
        </p:spPr>
        <p:txBody>
          <a:bodyPr wrap="square" rtlCol="0">
            <a:spAutoFit/>
          </a:bodyPr>
          <a:lstStyle/>
          <a:p>
            <a:r>
              <a:rPr lang="en-GB" dirty="0"/>
              <a:t>Researchers measured the concentrations of hydrogen and other chemicals in the plumes and looked at the </a:t>
            </a:r>
            <a:r>
              <a:rPr lang="en-GB" b="1" i="1" dirty="0"/>
              <a:t>rate</a:t>
            </a:r>
            <a:r>
              <a:rPr lang="en-GB" dirty="0"/>
              <a:t> at which they are being ejected.</a:t>
            </a:r>
          </a:p>
        </p:txBody>
      </p:sp>
      <p:sp>
        <p:nvSpPr>
          <p:cNvPr id="10" name="Rectangle: Rounded Corners 9">
            <a:extLst>
              <a:ext uri="{FF2B5EF4-FFF2-40B4-BE49-F238E27FC236}">
                <a16:creationId xmlns:a16="http://schemas.microsoft.com/office/drawing/2014/main" id="{CCB96517-469E-4F58-9D62-E580F69CD1B1}"/>
              </a:ext>
            </a:extLst>
          </p:cNvPr>
          <p:cNvSpPr/>
          <p:nvPr/>
        </p:nvSpPr>
        <p:spPr>
          <a:xfrm>
            <a:off x="1447522" y="1390553"/>
            <a:ext cx="6280728" cy="1077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Where is the hydrogen coming from?</a:t>
            </a:r>
          </a:p>
          <a:p>
            <a:pPr algn="ctr"/>
            <a:endParaRPr lang="en-GB" dirty="0"/>
          </a:p>
          <a:p>
            <a:pPr algn="ctr"/>
            <a:r>
              <a:rPr lang="en-GB" dirty="0"/>
              <a:t>Was it produced a long time ago or is it being produced now?</a:t>
            </a:r>
          </a:p>
        </p:txBody>
      </p:sp>
      <p:sp>
        <p:nvSpPr>
          <p:cNvPr id="12" name="Rectangle: Rounded Corners 11">
            <a:extLst>
              <a:ext uri="{FF2B5EF4-FFF2-40B4-BE49-F238E27FC236}">
                <a16:creationId xmlns:a16="http://schemas.microsoft.com/office/drawing/2014/main" id="{337B2037-DA67-4FD2-9EAD-E065D4C3E447}"/>
              </a:ext>
            </a:extLst>
          </p:cNvPr>
          <p:cNvSpPr/>
          <p:nvPr/>
        </p:nvSpPr>
        <p:spPr>
          <a:xfrm>
            <a:off x="5169292" y="4135670"/>
            <a:ext cx="3069735" cy="64633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do scientists mean when they talk about </a:t>
            </a:r>
            <a:r>
              <a:rPr lang="en-GB" b="1" i="1" dirty="0"/>
              <a:t>rate</a:t>
            </a:r>
            <a:r>
              <a:rPr lang="en-GB" dirty="0"/>
              <a:t>?</a:t>
            </a:r>
          </a:p>
        </p:txBody>
      </p:sp>
      <p:sp>
        <p:nvSpPr>
          <p:cNvPr id="15" name="TextBox 14">
            <a:extLst>
              <a:ext uri="{FF2B5EF4-FFF2-40B4-BE49-F238E27FC236}">
                <a16:creationId xmlns:a16="http://schemas.microsoft.com/office/drawing/2014/main" id="{F950A0A7-5968-4CAA-B308-6F748376C978}"/>
              </a:ext>
            </a:extLst>
          </p:cNvPr>
          <p:cNvSpPr txBox="1"/>
          <p:nvPr/>
        </p:nvSpPr>
        <p:spPr>
          <a:xfrm>
            <a:off x="653195" y="6157170"/>
            <a:ext cx="2425921" cy="276999"/>
          </a:xfrm>
          <a:prstGeom prst="rect">
            <a:avLst/>
          </a:prstGeom>
          <a:noFill/>
        </p:spPr>
        <p:txBody>
          <a:bodyPr wrap="none" rtlCol="0">
            <a:spAutoFit/>
          </a:bodyPr>
          <a:lstStyle/>
          <a:p>
            <a:r>
              <a:rPr lang="en-GB" sz="1200" dirty="0"/>
              <a:t>Plumes of hydrogen from Enceladus</a:t>
            </a:r>
          </a:p>
        </p:txBody>
      </p:sp>
    </p:spTree>
    <p:extLst>
      <p:ext uri="{BB962C8B-B14F-4D97-AF65-F5344CB8AC3E}">
        <p14:creationId xmlns:p14="http://schemas.microsoft.com/office/powerpoint/2010/main" val="41890634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631C9E7-1E30-4058-93FD-0A836C12E7B4}"/>
              </a:ext>
            </a:extLst>
          </p:cNvPr>
          <p:cNvSpPr txBox="1"/>
          <p:nvPr/>
        </p:nvSpPr>
        <p:spPr>
          <a:xfrm>
            <a:off x="720000" y="360000"/>
            <a:ext cx="3284489" cy="369332"/>
          </a:xfrm>
          <a:prstGeom prst="rect">
            <a:avLst/>
          </a:prstGeom>
          <a:noFill/>
        </p:spPr>
        <p:txBody>
          <a:bodyPr wrap="none" rtlCol="0">
            <a:spAutoFit/>
          </a:bodyPr>
          <a:lstStyle/>
          <a:p>
            <a:r>
              <a:rPr lang="en-GB" b="1"/>
              <a:t>What did the scientists find out?</a:t>
            </a:r>
          </a:p>
        </p:txBody>
      </p:sp>
      <p:graphicFrame>
        <p:nvGraphicFramePr>
          <p:cNvPr id="19" name="Table 18">
            <a:extLst>
              <a:ext uri="{FF2B5EF4-FFF2-40B4-BE49-F238E27FC236}">
                <a16:creationId xmlns:a16="http://schemas.microsoft.com/office/drawing/2014/main" id="{BA4EAAD2-C13C-456E-B086-1878CDD4B834}"/>
              </a:ext>
            </a:extLst>
          </p:cNvPr>
          <p:cNvGraphicFramePr>
            <a:graphicFrameLocks noGrp="1"/>
          </p:cNvGraphicFramePr>
          <p:nvPr>
            <p:extLst>
              <p:ext uri="{D42A27DB-BD31-4B8C-83A1-F6EECF244321}">
                <p14:modId xmlns:p14="http://schemas.microsoft.com/office/powerpoint/2010/main" val="1775658644"/>
              </p:ext>
            </p:extLst>
          </p:nvPr>
        </p:nvGraphicFramePr>
        <p:xfrm>
          <a:off x="731181" y="852650"/>
          <a:ext cx="8144966" cy="2658564"/>
        </p:xfrm>
        <a:graphic>
          <a:graphicData uri="http://schemas.openxmlformats.org/drawingml/2006/table">
            <a:tbl>
              <a:tblPr firstRow="1" bandRow="1">
                <a:tableStyleId>{5C22544A-7EE6-4342-B048-85BDC9FD1C3A}</a:tableStyleId>
              </a:tblPr>
              <a:tblGrid>
                <a:gridCol w="4072483">
                  <a:extLst>
                    <a:ext uri="{9D8B030D-6E8A-4147-A177-3AD203B41FA5}">
                      <a16:colId xmlns:a16="http://schemas.microsoft.com/office/drawing/2014/main" val="2901679453"/>
                    </a:ext>
                  </a:extLst>
                </a:gridCol>
                <a:gridCol w="4072483">
                  <a:extLst>
                    <a:ext uri="{9D8B030D-6E8A-4147-A177-3AD203B41FA5}">
                      <a16:colId xmlns:a16="http://schemas.microsoft.com/office/drawing/2014/main" val="1463565145"/>
                    </a:ext>
                  </a:extLst>
                </a:gridCol>
              </a:tblGrid>
              <a:tr h="369162">
                <a:tc>
                  <a:txBody>
                    <a:bodyPr/>
                    <a:lstStyle/>
                    <a:p>
                      <a:r>
                        <a:rPr lang="en-GB" dirty="0"/>
                        <a:t>Is hydrogen stored on Enceladus…</a:t>
                      </a:r>
                    </a:p>
                  </a:txBody>
                  <a:tcPr/>
                </a:tc>
                <a:tc>
                  <a:txBody>
                    <a:bodyPr/>
                    <a:lstStyle/>
                    <a:p>
                      <a:endParaRPr lang="en-GB" dirty="0"/>
                    </a:p>
                  </a:txBody>
                  <a:tcPr/>
                </a:tc>
                <a:extLst>
                  <a:ext uri="{0D108BD9-81ED-4DB2-BD59-A6C34878D82A}">
                    <a16:rowId xmlns:a16="http://schemas.microsoft.com/office/drawing/2014/main" val="2362432958"/>
                  </a:ext>
                </a:extLst>
              </a:tr>
              <a:tr h="369162">
                <a:tc>
                  <a:txBody>
                    <a:bodyPr/>
                    <a:lstStyle/>
                    <a:p>
                      <a:r>
                        <a:rPr lang="en-GB" dirty="0"/>
                        <a:t>within the ice shell?</a:t>
                      </a:r>
                    </a:p>
                  </a:txBody>
                  <a:tcPr/>
                </a:tc>
                <a:tc>
                  <a:txBody>
                    <a:bodyPr/>
                    <a:lstStyle/>
                    <a:p>
                      <a:r>
                        <a:rPr lang="en-GB" dirty="0"/>
                        <a:t>No: it would have reacted by now</a:t>
                      </a:r>
                    </a:p>
                  </a:txBody>
                  <a:tcPr/>
                </a:tc>
                <a:extLst>
                  <a:ext uri="{0D108BD9-81ED-4DB2-BD59-A6C34878D82A}">
                    <a16:rowId xmlns:a16="http://schemas.microsoft.com/office/drawing/2014/main" val="2432662102"/>
                  </a:ext>
                </a:extLst>
              </a:tr>
              <a:tr h="637183">
                <a:tc>
                  <a:txBody>
                    <a:bodyPr/>
                    <a:lstStyle/>
                    <a:p>
                      <a:r>
                        <a:rPr lang="en-GB" dirty="0"/>
                        <a:t>trapped within other molecules?</a:t>
                      </a:r>
                    </a:p>
                  </a:txBody>
                  <a:tcPr/>
                </a:tc>
                <a:tc>
                  <a:txBody>
                    <a:bodyPr/>
                    <a:lstStyle/>
                    <a:p>
                      <a:r>
                        <a:rPr lang="en-GB" dirty="0"/>
                        <a:t>No: there is the wrong amount compared to the other gases present</a:t>
                      </a:r>
                    </a:p>
                  </a:txBody>
                  <a:tcPr/>
                </a:tc>
                <a:extLst>
                  <a:ext uri="{0D108BD9-81ED-4DB2-BD59-A6C34878D82A}">
                    <a16:rowId xmlns:a16="http://schemas.microsoft.com/office/drawing/2014/main" val="1085264558"/>
                  </a:ext>
                </a:extLst>
              </a:tr>
              <a:tr h="637183">
                <a:tc>
                  <a:txBody>
                    <a:bodyPr/>
                    <a:lstStyle/>
                    <a:p>
                      <a:r>
                        <a:rPr lang="en-GB" dirty="0"/>
                        <a:t>trapped within the ocean?</a:t>
                      </a:r>
                    </a:p>
                  </a:txBody>
                  <a:tcPr/>
                </a:tc>
                <a:tc>
                  <a:txBody>
                    <a:bodyPr/>
                    <a:lstStyle/>
                    <a:p>
                      <a:r>
                        <a:rPr lang="en-GB" dirty="0"/>
                        <a:t>No: there is not enough hydrogen in the sea</a:t>
                      </a:r>
                    </a:p>
                  </a:txBody>
                  <a:tcPr/>
                </a:tc>
                <a:extLst>
                  <a:ext uri="{0D108BD9-81ED-4DB2-BD59-A6C34878D82A}">
                    <a16:rowId xmlns:a16="http://schemas.microsoft.com/office/drawing/2014/main" val="1300170919"/>
                  </a:ext>
                </a:extLst>
              </a:tr>
              <a:tr h="637183">
                <a:tc>
                  <a:txBody>
                    <a:bodyPr/>
                    <a:lstStyle/>
                    <a:p>
                      <a:r>
                        <a:rPr lang="en-GB" dirty="0"/>
                        <a:t>produced from chemical reactions when the moon was formed?</a:t>
                      </a:r>
                    </a:p>
                  </a:txBody>
                  <a:tcPr/>
                </a:tc>
                <a:tc>
                  <a:txBody>
                    <a:bodyPr/>
                    <a:lstStyle/>
                    <a:p>
                      <a:r>
                        <a:rPr lang="en-GB" dirty="0"/>
                        <a:t>No: there is the wrong amount compared to other gases present</a:t>
                      </a:r>
                    </a:p>
                  </a:txBody>
                  <a:tcPr/>
                </a:tc>
                <a:extLst>
                  <a:ext uri="{0D108BD9-81ED-4DB2-BD59-A6C34878D82A}">
                    <a16:rowId xmlns:a16="http://schemas.microsoft.com/office/drawing/2014/main" val="1606790123"/>
                  </a:ext>
                </a:extLst>
              </a:tr>
            </a:tbl>
          </a:graphicData>
        </a:graphic>
      </p:graphicFrame>
      <p:graphicFrame>
        <p:nvGraphicFramePr>
          <p:cNvPr id="20" name="Table 19">
            <a:extLst>
              <a:ext uri="{FF2B5EF4-FFF2-40B4-BE49-F238E27FC236}">
                <a16:creationId xmlns:a16="http://schemas.microsoft.com/office/drawing/2014/main" id="{E13501A4-365E-41B0-820C-F57390DC2634}"/>
              </a:ext>
            </a:extLst>
          </p:cNvPr>
          <p:cNvGraphicFramePr>
            <a:graphicFrameLocks noGrp="1"/>
          </p:cNvGraphicFramePr>
          <p:nvPr>
            <p:extLst>
              <p:ext uri="{D42A27DB-BD31-4B8C-83A1-F6EECF244321}">
                <p14:modId xmlns:p14="http://schemas.microsoft.com/office/powerpoint/2010/main" val="1892318728"/>
              </p:ext>
            </p:extLst>
          </p:nvPr>
        </p:nvGraphicFramePr>
        <p:xfrm>
          <a:off x="742363" y="3672163"/>
          <a:ext cx="8133784" cy="1745652"/>
        </p:xfrm>
        <a:graphic>
          <a:graphicData uri="http://schemas.openxmlformats.org/drawingml/2006/table">
            <a:tbl>
              <a:tblPr firstRow="1" bandRow="1">
                <a:tableStyleId>{5C22544A-7EE6-4342-B048-85BDC9FD1C3A}</a:tableStyleId>
              </a:tblPr>
              <a:tblGrid>
                <a:gridCol w="4066892">
                  <a:extLst>
                    <a:ext uri="{9D8B030D-6E8A-4147-A177-3AD203B41FA5}">
                      <a16:colId xmlns:a16="http://schemas.microsoft.com/office/drawing/2014/main" val="2448042677"/>
                    </a:ext>
                  </a:extLst>
                </a:gridCol>
                <a:gridCol w="4066892">
                  <a:extLst>
                    <a:ext uri="{9D8B030D-6E8A-4147-A177-3AD203B41FA5}">
                      <a16:colId xmlns:a16="http://schemas.microsoft.com/office/drawing/2014/main" val="800361749"/>
                    </a:ext>
                  </a:extLst>
                </a:gridCol>
              </a:tblGrid>
              <a:tr h="465492">
                <a:tc>
                  <a:txBody>
                    <a:bodyPr/>
                    <a:lstStyle/>
                    <a:p>
                      <a:r>
                        <a:rPr lang="en-GB" dirty="0"/>
                        <a:t>Is hydrogen being formed now by…</a:t>
                      </a:r>
                    </a:p>
                  </a:txBody>
                  <a:tcPr/>
                </a:tc>
                <a:tc>
                  <a:txBody>
                    <a:bodyPr/>
                    <a:lstStyle/>
                    <a:p>
                      <a:endParaRPr lang="en-GB"/>
                    </a:p>
                  </a:txBody>
                  <a:tcPr/>
                </a:tc>
                <a:extLst>
                  <a:ext uri="{0D108BD9-81ED-4DB2-BD59-A6C34878D82A}">
                    <a16:rowId xmlns:a16="http://schemas.microsoft.com/office/drawing/2014/main" val="799771628"/>
                  </a:ext>
                </a:extLst>
              </a:tr>
              <a:tr h="633151">
                <a:tc>
                  <a:txBody>
                    <a:bodyPr/>
                    <a:lstStyle/>
                    <a:p>
                      <a:r>
                        <a:rPr lang="en-GB" dirty="0"/>
                        <a:t>radiolysis (splitting of water into hydrogen and oxygen)?</a:t>
                      </a:r>
                    </a:p>
                  </a:txBody>
                  <a:tcPr/>
                </a:tc>
                <a:tc>
                  <a:txBody>
                    <a:bodyPr/>
                    <a:lstStyle/>
                    <a:p>
                      <a:r>
                        <a:rPr lang="en-GB" dirty="0"/>
                        <a:t>No: the </a:t>
                      </a:r>
                      <a:r>
                        <a:rPr lang="en-GB" b="1" i="1" dirty="0"/>
                        <a:t>rates</a:t>
                      </a:r>
                      <a:r>
                        <a:rPr lang="en-GB" dirty="0"/>
                        <a:t> of radiolysis are too low</a:t>
                      </a:r>
                    </a:p>
                  </a:txBody>
                  <a:tcPr/>
                </a:tc>
                <a:extLst>
                  <a:ext uri="{0D108BD9-81ED-4DB2-BD59-A6C34878D82A}">
                    <a16:rowId xmlns:a16="http://schemas.microsoft.com/office/drawing/2014/main" val="3862823138"/>
                  </a:ext>
                </a:extLst>
              </a:tr>
              <a:tr h="633151">
                <a:tc>
                  <a:txBody>
                    <a:bodyPr/>
                    <a:lstStyle/>
                    <a:p>
                      <a:r>
                        <a:rPr lang="en-GB" dirty="0"/>
                        <a:t>a hydrothermal vent?</a:t>
                      </a:r>
                    </a:p>
                  </a:txBody>
                  <a:tcPr/>
                </a:tc>
                <a:tc>
                  <a:txBody>
                    <a:bodyPr/>
                    <a:lstStyle/>
                    <a:p>
                      <a:r>
                        <a:rPr lang="en-GB" dirty="0">
                          <a:solidFill>
                            <a:srgbClr val="FF0000"/>
                          </a:solidFill>
                        </a:rPr>
                        <a:t>Yes/possibly: </a:t>
                      </a:r>
                      <a:r>
                        <a:rPr lang="en-GB" dirty="0"/>
                        <a:t>chemical reactions at the core could mix to produce hydrogen</a:t>
                      </a:r>
                    </a:p>
                  </a:txBody>
                  <a:tcPr/>
                </a:tc>
                <a:extLst>
                  <a:ext uri="{0D108BD9-81ED-4DB2-BD59-A6C34878D82A}">
                    <a16:rowId xmlns:a16="http://schemas.microsoft.com/office/drawing/2014/main" val="751555189"/>
                  </a:ext>
                </a:extLst>
              </a:tr>
            </a:tbl>
          </a:graphicData>
        </a:graphic>
      </p:graphicFrame>
      <p:sp>
        <p:nvSpPr>
          <p:cNvPr id="21" name="Rectangle: Rounded Corners 20">
            <a:extLst>
              <a:ext uri="{FF2B5EF4-FFF2-40B4-BE49-F238E27FC236}">
                <a16:creationId xmlns:a16="http://schemas.microsoft.com/office/drawing/2014/main" id="{DF7B97EC-2021-412A-8991-26D773B9C897}"/>
              </a:ext>
            </a:extLst>
          </p:cNvPr>
          <p:cNvSpPr/>
          <p:nvPr/>
        </p:nvSpPr>
        <p:spPr>
          <a:xfrm>
            <a:off x="731181" y="5578764"/>
            <a:ext cx="6390056" cy="104370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alibri" panose="020F0502020204030204" pitchFamily="34" charset="0"/>
                <a:ea typeface="Calibri" panose="020F0502020204030204" pitchFamily="34" charset="0"/>
                <a:cs typeface="Arial" panose="020B0604020202020204" pitchFamily="34" charset="0"/>
              </a:rPr>
              <a:t>Researchers concluded that the molecular hydrogen may come from a hydrothermal vent on Enceladus.  </a:t>
            </a:r>
          </a:p>
          <a:p>
            <a:pPr algn="ctr"/>
            <a:r>
              <a:rPr lang="en-GB" dirty="0">
                <a:latin typeface="Calibri" panose="020F0502020204030204" pitchFamily="34" charset="0"/>
                <a:ea typeface="Calibri" panose="020F0502020204030204" pitchFamily="34" charset="0"/>
                <a:cs typeface="Arial" panose="020B0604020202020204" pitchFamily="34" charset="0"/>
              </a:rPr>
              <a:t>This could mean that conditions there are suitable to support life.</a:t>
            </a:r>
            <a:endParaRPr lang="en-GB" dirty="0"/>
          </a:p>
        </p:txBody>
      </p:sp>
    </p:spTree>
    <p:extLst>
      <p:ext uri="{BB962C8B-B14F-4D97-AF65-F5344CB8AC3E}">
        <p14:creationId xmlns:p14="http://schemas.microsoft.com/office/powerpoint/2010/main" val="38335989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EB2C6CE-E110-41F0-ABC4-C8DA78C08DCC}"/>
              </a:ext>
            </a:extLst>
          </p:cNvPr>
          <p:cNvSpPr txBox="1"/>
          <p:nvPr/>
        </p:nvSpPr>
        <p:spPr>
          <a:xfrm>
            <a:off x="720000" y="360000"/>
            <a:ext cx="1483098" cy="369332"/>
          </a:xfrm>
          <a:prstGeom prst="rect">
            <a:avLst/>
          </a:prstGeom>
          <a:noFill/>
        </p:spPr>
        <p:txBody>
          <a:bodyPr wrap="none" rtlCol="0">
            <a:spAutoFit/>
          </a:bodyPr>
          <a:lstStyle/>
          <a:p>
            <a:r>
              <a:rPr lang="en-GB" b="1"/>
              <a:t>Quick activity</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769244" y="970108"/>
            <a:ext cx="8123235" cy="6463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t>Can you recreate the geysers found on Enceladus?  How high can yours reach?</a:t>
            </a:r>
            <a:endParaRPr lang="en-US" b="1" dirty="0"/>
          </a:p>
        </p:txBody>
      </p:sp>
      <p:sp>
        <p:nvSpPr>
          <p:cNvPr id="15" name="Rectangle: Rounded Corners 14">
            <a:extLst>
              <a:ext uri="{FF2B5EF4-FFF2-40B4-BE49-F238E27FC236}">
                <a16:creationId xmlns:a16="http://schemas.microsoft.com/office/drawing/2014/main" id="{A23554C3-27B2-4CB4-AC4F-9969668AE17E}"/>
              </a:ext>
            </a:extLst>
          </p:cNvPr>
          <p:cNvSpPr/>
          <p:nvPr/>
        </p:nvSpPr>
        <p:spPr>
          <a:xfrm>
            <a:off x="769244" y="5758317"/>
            <a:ext cx="6292170" cy="911043"/>
          </a:xfrm>
          <a:prstGeom prst="roundRect">
            <a:avLst/>
          </a:prstGeom>
          <a:no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solidFill>
                  <a:schemeClr val="tx1"/>
                </a:solidFill>
              </a:rPr>
              <a:t>Resources</a:t>
            </a:r>
          </a:p>
          <a:p>
            <a:r>
              <a:rPr lang="en-GB" dirty="0">
                <a:solidFill>
                  <a:schemeClr val="tx1"/>
                </a:solidFill>
              </a:rPr>
              <a:t>Mentos, test tube (if sweets are not packaged in a tube), large bottle of coke (similar drink), sticky notes, tape measures</a:t>
            </a:r>
          </a:p>
        </p:txBody>
      </p:sp>
      <p:pic>
        <p:nvPicPr>
          <p:cNvPr id="14" name="Picture 13">
            <a:extLst>
              <a:ext uri="{FF2B5EF4-FFF2-40B4-BE49-F238E27FC236}">
                <a16:creationId xmlns:a16="http://schemas.microsoft.com/office/drawing/2014/main" id="{D85BC32A-E31B-4F9E-89BD-91B78E761A9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132734" y="127188"/>
            <a:ext cx="781812" cy="781812"/>
          </a:xfrm>
          <a:prstGeom prst="rect">
            <a:avLst/>
          </a:prstGeom>
        </p:spPr>
      </p:pic>
      <p:pic>
        <p:nvPicPr>
          <p:cNvPr id="13" name="Picture 12">
            <a:extLst>
              <a:ext uri="{FF2B5EF4-FFF2-40B4-BE49-F238E27FC236}">
                <a16:creationId xmlns:a16="http://schemas.microsoft.com/office/drawing/2014/main" id="{5B99BC2A-A4A8-4BEE-B08C-7863A4225A5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547042" y="124615"/>
            <a:ext cx="781812" cy="781812"/>
          </a:xfrm>
          <a:prstGeom prst="rect">
            <a:avLst/>
          </a:prstGeom>
        </p:spPr>
      </p:pic>
      <p:sp>
        <p:nvSpPr>
          <p:cNvPr id="5" name="Rectangle 4">
            <a:extLst>
              <a:ext uri="{FF2B5EF4-FFF2-40B4-BE49-F238E27FC236}">
                <a16:creationId xmlns:a16="http://schemas.microsoft.com/office/drawing/2014/main" id="{4AAB7565-3348-4D27-B341-6BE100372698}"/>
              </a:ext>
            </a:extLst>
          </p:cNvPr>
          <p:cNvSpPr/>
          <p:nvPr/>
        </p:nvSpPr>
        <p:spPr>
          <a:xfrm>
            <a:off x="789455" y="1691656"/>
            <a:ext cx="8103024" cy="646331"/>
          </a:xfrm>
          <a:prstGeom prst="rect">
            <a:avLst/>
          </a:prstGeom>
        </p:spPr>
        <p:txBody>
          <a:bodyPr wrap="square">
            <a:spAutoFit/>
          </a:bodyPr>
          <a:lstStyle/>
          <a:p>
            <a:r>
              <a:rPr lang="en-US" dirty="0"/>
              <a:t>In geysers, water within a contained area is heated by hot rocks.  The resultant boiling leads to water and steam spurting out through cracks in the surface. </a:t>
            </a:r>
            <a:endParaRPr lang="en-GB" dirty="0"/>
          </a:p>
        </p:txBody>
      </p:sp>
      <p:sp>
        <p:nvSpPr>
          <p:cNvPr id="16" name="Rectangle: Rounded Corners 15">
            <a:extLst>
              <a:ext uri="{FF2B5EF4-FFF2-40B4-BE49-F238E27FC236}">
                <a16:creationId xmlns:a16="http://schemas.microsoft.com/office/drawing/2014/main" id="{487BB5EB-07C9-45DB-9AD5-5BEF4E9B964B}"/>
              </a:ext>
            </a:extLst>
          </p:cNvPr>
          <p:cNvSpPr/>
          <p:nvPr/>
        </p:nvSpPr>
        <p:spPr>
          <a:xfrm>
            <a:off x="3226528" y="2730247"/>
            <a:ext cx="3182433" cy="2074719"/>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342900" indent="-342900">
              <a:buFont typeface="+mj-lt"/>
              <a:buAutoNum type="arabicPeriod"/>
            </a:pPr>
            <a:r>
              <a:rPr lang="en-GB" dirty="0">
                <a:solidFill>
                  <a:schemeClr val="tx1"/>
                </a:solidFill>
              </a:rPr>
              <a:t>Put Mentos in a tube.</a:t>
            </a:r>
          </a:p>
          <a:p>
            <a:pPr marL="342900" indent="-342900">
              <a:buFont typeface="+mj-lt"/>
              <a:buAutoNum type="arabicPeriod"/>
            </a:pPr>
            <a:r>
              <a:rPr lang="en-GB" dirty="0">
                <a:solidFill>
                  <a:schemeClr val="tx1"/>
                </a:solidFill>
              </a:rPr>
              <a:t>Tip quickly into a bottle of coke. </a:t>
            </a:r>
          </a:p>
          <a:p>
            <a:pPr marL="342900" indent="-342900">
              <a:buFont typeface="+mj-lt"/>
              <a:buAutoNum type="arabicPeriod"/>
            </a:pPr>
            <a:r>
              <a:rPr lang="en-GB" dirty="0">
                <a:solidFill>
                  <a:schemeClr val="tx1"/>
                </a:solidFill>
              </a:rPr>
              <a:t>Stand well back!</a:t>
            </a:r>
          </a:p>
          <a:p>
            <a:pPr marL="342900" indent="-342900">
              <a:buFont typeface="+mj-lt"/>
              <a:buAutoNum type="arabicPeriod"/>
            </a:pPr>
            <a:r>
              <a:rPr lang="en-GB" dirty="0">
                <a:solidFill>
                  <a:schemeClr val="tx1"/>
                </a:solidFill>
              </a:rPr>
              <a:t>Try to measure how high your geyser is.</a:t>
            </a:r>
          </a:p>
        </p:txBody>
      </p:sp>
      <p:pic>
        <p:nvPicPr>
          <p:cNvPr id="21" name="Picture 20" descr="A picture containing building&#10;&#10;Description automatically generated">
            <a:extLst>
              <a:ext uri="{FF2B5EF4-FFF2-40B4-BE49-F238E27FC236}">
                <a16:creationId xmlns:a16="http://schemas.microsoft.com/office/drawing/2014/main" id="{8C2B0D09-E037-49D3-A503-F02EB995B2E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7195" y="2378453"/>
            <a:ext cx="1821477" cy="2778973"/>
          </a:xfrm>
          <a:prstGeom prst="rect">
            <a:avLst/>
          </a:prstGeom>
        </p:spPr>
      </p:pic>
      <p:pic>
        <p:nvPicPr>
          <p:cNvPr id="23" name="Picture 22" descr="A picture containing spring, outdoor, nature, sky&#10;&#10;Description automatically generated">
            <a:extLst>
              <a:ext uri="{FF2B5EF4-FFF2-40B4-BE49-F238E27FC236}">
                <a16:creationId xmlns:a16="http://schemas.microsoft.com/office/drawing/2014/main" id="{EB26361D-9692-4E16-9E27-0F3546827A8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46817" y="2378453"/>
            <a:ext cx="1948475" cy="2778973"/>
          </a:xfrm>
          <a:prstGeom prst="rect">
            <a:avLst/>
          </a:prstGeom>
        </p:spPr>
      </p:pic>
      <p:pic>
        <p:nvPicPr>
          <p:cNvPr id="25" name="Picture 24">
            <a:extLst>
              <a:ext uri="{FF2B5EF4-FFF2-40B4-BE49-F238E27FC236}">
                <a16:creationId xmlns:a16="http://schemas.microsoft.com/office/drawing/2014/main" id="{875D3585-7CA0-45B8-9EB9-EA47F44D582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97480" y="94909"/>
            <a:ext cx="781812" cy="781812"/>
          </a:xfrm>
          <a:prstGeom prst="rect">
            <a:avLst/>
          </a:prstGeom>
        </p:spPr>
      </p:pic>
      <p:pic>
        <p:nvPicPr>
          <p:cNvPr id="27" name="Picture 26">
            <a:extLst>
              <a:ext uri="{FF2B5EF4-FFF2-40B4-BE49-F238E27FC236}">
                <a16:creationId xmlns:a16="http://schemas.microsoft.com/office/drawing/2014/main" id="{97F4867F-2A69-4D4B-8A25-64E6712F536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43162" y="96473"/>
            <a:ext cx="813816" cy="845820"/>
          </a:xfrm>
          <a:prstGeom prst="rect">
            <a:avLst/>
          </a:prstGeom>
        </p:spPr>
      </p:pic>
      <p:pic>
        <p:nvPicPr>
          <p:cNvPr id="29" name="Picture 28">
            <a:extLst>
              <a:ext uri="{FF2B5EF4-FFF2-40B4-BE49-F238E27FC236}">
                <a16:creationId xmlns:a16="http://schemas.microsoft.com/office/drawing/2014/main" id="{A17C3993-B3C7-4A29-91F5-2A73C65EF4E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328854" y="129697"/>
            <a:ext cx="781812" cy="781812"/>
          </a:xfrm>
          <a:prstGeom prst="rect">
            <a:avLst/>
          </a:prstGeom>
        </p:spPr>
      </p:pic>
      <p:sp>
        <p:nvSpPr>
          <p:cNvPr id="3" name="Rectangle 2">
            <a:extLst>
              <a:ext uri="{FF2B5EF4-FFF2-40B4-BE49-F238E27FC236}">
                <a16:creationId xmlns:a16="http://schemas.microsoft.com/office/drawing/2014/main" id="{EF193574-4358-49D7-A8E4-FC01AA01B4D8}"/>
              </a:ext>
            </a:extLst>
          </p:cNvPr>
          <p:cNvSpPr/>
          <p:nvPr/>
        </p:nvSpPr>
        <p:spPr>
          <a:xfrm>
            <a:off x="950758" y="5158463"/>
            <a:ext cx="6676170" cy="461665"/>
          </a:xfrm>
          <a:prstGeom prst="rect">
            <a:avLst/>
          </a:prstGeom>
        </p:spPr>
        <p:txBody>
          <a:bodyPr wrap="square">
            <a:spAutoFit/>
          </a:bodyPr>
          <a:lstStyle/>
          <a:p>
            <a:pPr>
              <a:spcAft>
                <a:spcPts val="0"/>
              </a:spcAft>
            </a:pPr>
            <a:r>
              <a:rPr lang="en-GB" sz="1200" u="sng" dirty="0">
                <a:latin typeface="Calibri" panose="020F0502020204030204" pitchFamily="34" charset="0"/>
                <a:ea typeface="Calibri" panose="020F0502020204030204" pitchFamily="34" charset="0"/>
              </a:rPr>
              <a:t>© </a:t>
            </a:r>
            <a:r>
              <a:rPr lang="en-GB" sz="1200" u="sng" dirty="0">
                <a:solidFill>
                  <a:srgbClr val="222222"/>
                </a:solidFill>
                <a:latin typeface="Arial" panose="020B0604020202020204" pitchFamily="34" charset="0"/>
                <a:ea typeface="Calibri" panose="020F0502020204030204" pitchFamily="34" charset="0"/>
              </a:rPr>
              <a:t>K. Shimada, licenced through Creative Commons and accessed via </a:t>
            </a:r>
            <a:r>
              <a:rPr lang="en-GB" sz="1200" u="sng" dirty="0">
                <a:solidFill>
                  <a:srgbClr val="954F72"/>
                </a:solidFill>
                <a:latin typeface="Calibri" panose="020F0502020204030204" pitchFamily="34" charset="0"/>
                <a:ea typeface="Calibri" panose="020F0502020204030204" pitchFamily="34" charset="0"/>
                <a:hlinkClick r:id="rId10" tooltip="https://commons.wikimedia.org/wiki/File:ShimadaK2007Sept09-MentosGeyser_DSC_3294%2B%2B.JPG"/>
              </a:rPr>
              <a:t>https://commons.wikimedia.org/wiki/File:ShimadaK2007Sept09-MentosGeyser_DSC_3294%2B%2B.JPG</a:t>
            </a:r>
            <a:endParaRPr lang="en-GB" sz="1200" dirty="0">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4574906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B47A2FF-9996-4E72-8A6E-F6850DA0FAA9}"/>
              </a:ext>
            </a:extLst>
          </p:cNvPr>
          <p:cNvSpPr txBox="1"/>
          <p:nvPr/>
        </p:nvSpPr>
        <p:spPr>
          <a:xfrm>
            <a:off x="720000" y="360000"/>
            <a:ext cx="2109360" cy="369332"/>
          </a:xfrm>
          <a:prstGeom prst="rect">
            <a:avLst/>
          </a:prstGeom>
          <a:noFill/>
        </p:spPr>
        <p:txBody>
          <a:bodyPr wrap="none" rtlCol="0">
            <a:spAutoFit/>
          </a:bodyPr>
          <a:lstStyle/>
          <a:p>
            <a:r>
              <a:rPr lang="en-GB" b="1" dirty="0"/>
              <a:t>Longer investigation</a:t>
            </a:r>
          </a:p>
        </p:txBody>
      </p:sp>
      <p:sp>
        <p:nvSpPr>
          <p:cNvPr id="22" name="Rectangle: Rounded Corners 21">
            <a:extLst>
              <a:ext uri="{FF2B5EF4-FFF2-40B4-BE49-F238E27FC236}">
                <a16:creationId xmlns:a16="http://schemas.microsoft.com/office/drawing/2014/main" id="{3810202C-C4B1-47FF-AC5C-AFFA2EBE8B51}"/>
              </a:ext>
            </a:extLst>
          </p:cNvPr>
          <p:cNvSpPr/>
          <p:nvPr/>
        </p:nvSpPr>
        <p:spPr>
          <a:xfrm>
            <a:off x="797554" y="925729"/>
            <a:ext cx="8094925" cy="6322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t>Can you calculate the rate of running water?</a:t>
            </a:r>
          </a:p>
        </p:txBody>
      </p:sp>
      <p:sp>
        <p:nvSpPr>
          <p:cNvPr id="23" name="Rectangle: Rounded Corners 22">
            <a:extLst>
              <a:ext uri="{FF2B5EF4-FFF2-40B4-BE49-F238E27FC236}">
                <a16:creationId xmlns:a16="http://schemas.microsoft.com/office/drawing/2014/main" id="{8FA1FA7B-237F-43C3-9F06-8534B1FF6B0C}"/>
              </a:ext>
            </a:extLst>
          </p:cNvPr>
          <p:cNvSpPr/>
          <p:nvPr/>
        </p:nvSpPr>
        <p:spPr>
          <a:xfrm>
            <a:off x="797554" y="5717964"/>
            <a:ext cx="6272378" cy="919689"/>
          </a:xfrm>
          <a:prstGeom prst="roundRect">
            <a:avLst/>
          </a:prstGeom>
          <a:no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solidFill>
                  <a:schemeClr val="tx1"/>
                </a:solidFill>
              </a:rPr>
              <a:t>Resources</a:t>
            </a:r>
          </a:p>
          <a:p>
            <a:r>
              <a:rPr lang="en-US" dirty="0">
                <a:solidFill>
                  <a:schemeClr val="tx1"/>
                </a:solidFill>
              </a:rPr>
              <a:t>2 </a:t>
            </a:r>
            <a:r>
              <a:rPr lang="en-US" dirty="0" err="1">
                <a:solidFill>
                  <a:schemeClr val="tx1"/>
                </a:solidFill>
              </a:rPr>
              <a:t>litre</a:t>
            </a:r>
            <a:r>
              <a:rPr lang="en-US" dirty="0">
                <a:solidFill>
                  <a:schemeClr val="tx1"/>
                </a:solidFill>
              </a:rPr>
              <a:t> plastic bottle, water, skewer or other tool to pierce a small hole in the bottle bottom, plasticine, bucket, stopwatch.</a:t>
            </a:r>
            <a:endParaRPr lang="en-GB" dirty="0">
              <a:solidFill>
                <a:schemeClr val="tx1"/>
              </a:solidFill>
            </a:endParaRPr>
          </a:p>
        </p:txBody>
      </p:sp>
      <p:pic>
        <p:nvPicPr>
          <p:cNvPr id="9" name="Picture 8" descr="A picture containing clipart&#10;&#10;Description automatically generated">
            <a:extLst>
              <a:ext uri="{FF2B5EF4-FFF2-40B4-BE49-F238E27FC236}">
                <a16:creationId xmlns:a16="http://schemas.microsoft.com/office/drawing/2014/main" id="{FA4390EC-B466-4D70-9DE0-C359A3DFE94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689308" y="72029"/>
            <a:ext cx="781812" cy="781812"/>
          </a:xfrm>
          <a:prstGeom prst="rect">
            <a:avLst/>
          </a:prstGeom>
        </p:spPr>
      </p:pic>
      <p:pic>
        <p:nvPicPr>
          <p:cNvPr id="11" name="Picture 10">
            <a:extLst>
              <a:ext uri="{FF2B5EF4-FFF2-40B4-BE49-F238E27FC236}">
                <a16:creationId xmlns:a16="http://schemas.microsoft.com/office/drawing/2014/main" id="{E09CF2E2-7BB5-40F2-AF1B-D78CDE4CF7D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573113" y="90581"/>
            <a:ext cx="781812" cy="781812"/>
          </a:xfrm>
          <a:prstGeom prst="rect">
            <a:avLst/>
          </a:prstGeom>
        </p:spPr>
      </p:pic>
      <p:pic>
        <p:nvPicPr>
          <p:cNvPr id="13" name="Picture 12">
            <a:extLst>
              <a:ext uri="{FF2B5EF4-FFF2-40B4-BE49-F238E27FC236}">
                <a16:creationId xmlns:a16="http://schemas.microsoft.com/office/drawing/2014/main" id="{CD60208A-7ED9-4CE9-9F60-95A5FF874A3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110667" y="97943"/>
            <a:ext cx="781812" cy="781812"/>
          </a:xfrm>
          <a:prstGeom prst="rect">
            <a:avLst/>
          </a:prstGeom>
        </p:spPr>
      </p:pic>
      <p:sp>
        <p:nvSpPr>
          <p:cNvPr id="7" name="Rectangle 6">
            <a:extLst>
              <a:ext uri="{FF2B5EF4-FFF2-40B4-BE49-F238E27FC236}">
                <a16:creationId xmlns:a16="http://schemas.microsoft.com/office/drawing/2014/main" id="{63F762B5-61C7-46D7-8251-B738C404E384}"/>
              </a:ext>
            </a:extLst>
          </p:cNvPr>
          <p:cNvSpPr/>
          <p:nvPr/>
        </p:nvSpPr>
        <p:spPr>
          <a:xfrm>
            <a:off x="1916995" y="1918791"/>
            <a:ext cx="1334022" cy="3416320"/>
          </a:xfrm>
          <a:prstGeom prst="rect">
            <a:avLst/>
          </a:prstGeom>
        </p:spPr>
        <p:txBody>
          <a:bodyPr wrap="square">
            <a:spAutoFit/>
          </a:bodyPr>
          <a:lstStyle/>
          <a:p>
            <a:r>
              <a:rPr lang="en-US" dirty="0"/>
              <a:t>Pierce a hole in the bottom of the bottle and plug it with plasticine.  Holding the plasticine in place, fill the bottle with water.</a:t>
            </a:r>
          </a:p>
        </p:txBody>
      </p:sp>
      <p:sp>
        <p:nvSpPr>
          <p:cNvPr id="8" name="Rectangle 7">
            <a:extLst>
              <a:ext uri="{FF2B5EF4-FFF2-40B4-BE49-F238E27FC236}">
                <a16:creationId xmlns:a16="http://schemas.microsoft.com/office/drawing/2014/main" id="{87BE03AA-45DF-419B-B8F1-C1B6C1195480}"/>
              </a:ext>
            </a:extLst>
          </p:cNvPr>
          <p:cNvSpPr/>
          <p:nvPr/>
        </p:nvSpPr>
        <p:spPr>
          <a:xfrm>
            <a:off x="4512972" y="1930053"/>
            <a:ext cx="1560115" cy="2862322"/>
          </a:xfrm>
          <a:prstGeom prst="rect">
            <a:avLst/>
          </a:prstGeom>
        </p:spPr>
        <p:txBody>
          <a:bodyPr wrap="square">
            <a:spAutoFit/>
          </a:bodyPr>
          <a:lstStyle/>
          <a:p>
            <a:r>
              <a:rPr lang="en-US" dirty="0"/>
              <a:t>Hold the bottle over a bucket, release the plasticine plug and time how long it takes for the whole bottle to empty. </a:t>
            </a:r>
            <a:endParaRPr lang="en-GB" dirty="0"/>
          </a:p>
        </p:txBody>
      </p:sp>
      <p:sp>
        <p:nvSpPr>
          <p:cNvPr id="12" name="Rectangle 11">
            <a:extLst>
              <a:ext uri="{FF2B5EF4-FFF2-40B4-BE49-F238E27FC236}">
                <a16:creationId xmlns:a16="http://schemas.microsoft.com/office/drawing/2014/main" id="{4465AB0D-130B-4A8D-A595-2858FF314ABA}"/>
              </a:ext>
            </a:extLst>
          </p:cNvPr>
          <p:cNvSpPr/>
          <p:nvPr/>
        </p:nvSpPr>
        <p:spPr>
          <a:xfrm>
            <a:off x="6543865" y="4191410"/>
            <a:ext cx="2265912" cy="923330"/>
          </a:xfrm>
          <a:prstGeom prst="rect">
            <a:avLst/>
          </a:prstGeom>
        </p:spPr>
        <p:txBody>
          <a:bodyPr wrap="square">
            <a:spAutoFit/>
          </a:bodyPr>
          <a:lstStyle/>
          <a:p>
            <a:r>
              <a:rPr lang="en-US" b="1" i="1" dirty="0"/>
              <a:t>Tip: </a:t>
            </a:r>
            <a:r>
              <a:rPr lang="en-US" i="1" dirty="0"/>
              <a:t>Divide the total volume of liquid (ml) by the time (seconds).</a:t>
            </a:r>
            <a:endParaRPr lang="en-GB" i="1" dirty="0"/>
          </a:p>
        </p:txBody>
      </p:sp>
      <p:pic>
        <p:nvPicPr>
          <p:cNvPr id="15" name="Picture 14" descr="A close up of a logo&#10;&#10;Description automatically generated">
            <a:extLst>
              <a:ext uri="{FF2B5EF4-FFF2-40B4-BE49-F238E27FC236}">
                <a16:creationId xmlns:a16="http://schemas.microsoft.com/office/drawing/2014/main" id="{315A38FF-EFB3-43C6-AF5F-AAFBADEE97B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4178" y="2161700"/>
            <a:ext cx="938150" cy="2695296"/>
          </a:xfrm>
          <a:prstGeom prst="rect">
            <a:avLst/>
          </a:prstGeom>
        </p:spPr>
      </p:pic>
      <p:pic>
        <p:nvPicPr>
          <p:cNvPr id="18" name="Picture 17" descr="A close up of a logo&#10;&#10;Description automatically generated">
            <a:extLst>
              <a:ext uri="{FF2B5EF4-FFF2-40B4-BE49-F238E27FC236}">
                <a16:creationId xmlns:a16="http://schemas.microsoft.com/office/drawing/2014/main" id="{D63F5C99-69C4-4E7F-AC3C-FFB70EC2578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52412" y="2090660"/>
            <a:ext cx="382506" cy="1098934"/>
          </a:xfrm>
          <a:prstGeom prst="rect">
            <a:avLst/>
          </a:prstGeom>
        </p:spPr>
      </p:pic>
      <p:pic>
        <p:nvPicPr>
          <p:cNvPr id="21" name="Picture 20" descr="A picture containing cup, red, indoor&#10;&#10;Description automatically generated">
            <a:extLst>
              <a:ext uri="{FF2B5EF4-FFF2-40B4-BE49-F238E27FC236}">
                <a16:creationId xmlns:a16="http://schemas.microsoft.com/office/drawing/2014/main" id="{31E5E9DA-167C-4C39-B32A-B393D3E8625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44258" y="4080596"/>
            <a:ext cx="2156590" cy="1213082"/>
          </a:xfrm>
          <a:prstGeom prst="rect">
            <a:avLst/>
          </a:prstGeom>
        </p:spPr>
      </p:pic>
      <p:pic>
        <p:nvPicPr>
          <p:cNvPr id="25" name="Picture 24" descr="A close up of a clock&#10;&#10;Description automatically generated">
            <a:extLst>
              <a:ext uri="{FF2B5EF4-FFF2-40B4-BE49-F238E27FC236}">
                <a16:creationId xmlns:a16="http://schemas.microsoft.com/office/drawing/2014/main" id="{BC203D60-AF2C-4F71-A03E-1AC71B0EE7C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58591" y="4411324"/>
            <a:ext cx="658065" cy="820445"/>
          </a:xfrm>
          <a:prstGeom prst="rect">
            <a:avLst/>
          </a:prstGeom>
        </p:spPr>
      </p:pic>
      <p:sp>
        <p:nvSpPr>
          <p:cNvPr id="26" name="Arrow: Down 25">
            <a:extLst>
              <a:ext uri="{FF2B5EF4-FFF2-40B4-BE49-F238E27FC236}">
                <a16:creationId xmlns:a16="http://schemas.microsoft.com/office/drawing/2014/main" id="{458BA1C1-89A3-4B49-A56D-661C41F12FDA}"/>
              </a:ext>
            </a:extLst>
          </p:cNvPr>
          <p:cNvSpPr/>
          <p:nvPr/>
        </p:nvSpPr>
        <p:spPr>
          <a:xfrm>
            <a:off x="3993136" y="3808889"/>
            <a:ext cx="101057" cy="36368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Rounded Corners 26">
            <a:extLst>
              <a:ext uri="{FF2B5EF4-FFF2-40B4-BE49-F238E27FC236}">
                <a16:creationId xmlns:a16="http://schemas.microsoft.com/office/drawing/2014/main" id="{8190B5EB-8F76-459E-81F0-BA126FE45233}"/>
              </a:ext>
            </a:extLst>
          </p:cNvPr>
          <p:cNvSpPr/>
          <p:nvPr/>
        </p:nvSpPr>
        <p:spPr>
          <a:xfrm>
            <a:off x="795162" y="1819459"/>
            <a:ext cx="2455855" cy="3614985"/>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Rounded Corners 27">
            <a:extLst>
              <a:ext uri="{FF2B5EF4-FFF2-40B4-BE49-F238E27FC236}">
                <a16:creationId xmlns:a16="http://schemas.microsoft.com/office/drawing/2014/main" id="{31AA7B68-9ABE-4CC8-8BCF-8B23EECAAC1A}"/>
              </a:ext>
            </a:extLst>
          </p:cNvPr>
          <p:cNvSpPr/>
          <p:nvPr/>
        </p:nvSpPr>
        <p:spPr>
          <a:xfrm>
            <a:off x="3620524" y="1819458"/>
            <a:ext cx="2448984" cy="3614985"/>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Oval 28">
            <a:extLst>
              <a:ext uri="{FF2B5EF4-FFF2-40B4-BE49-F238E27FC236}">
                <a16:creationId xmlns:a16="http://schemas.microsoft.com/office/drawing/2014/main" id="{1CDA9E6D-4B63-47C3-9BAB-E0FE10DC6F2A}"/>
              </a:ext>
            </a:extLst>
          </p:cNvPr>
          <p:cNvSpPr/>
          <p:nvPr/>
        </p:nvSpPr>
        <p:spPr>
          <a:xfrm>
            <a:off x="1232666" y="4792375"/>
            <a:ext cx="301533" cy="88592"/>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Oval 29">
            <a:extLst>
              <a:ext uri="{FF2B5EF4-FFF2-40B4-BE49-F238E27FC236}">
                <a16:creationId xmlns:a16="http://schemas.microsoft.com/office/drawing/2014/main" id="{833859F5-7432-4491-867D-5D168E0A053D}"/>
              </a:ext>
            </a:extLst>
          </p:cNvPr>
          <p:cNvSpPr/>
          <p:nvPr/>
        </p:nvSpPr>
        <p:spPr>
          <a:xfrm rot="16200000" flipH="1" flipV="1">
            <a:off x="3997613" y="3308495"/>
            <a:ext cx="92101"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1" name="Picture 30">
            <a:extLst>
              <a:ext uri="{FF2B5EF4-FFF2-40B4-BE49-F238E27FC236}">
                <a16:creationId xmlns:a16="http://schemas.microsoft.com/office/drawing/2014/main" id="{88040BFD-EC14-4986-BF6A-A6EE77035202}"/>
              </a:ext>
            </a:extLst>
          </p:cNvPr>
          <p:cNvPicPr>
            <a:picLocks noChangeAspect="1"/>
          </p:cNvPicPr>
          <p:nvPr/>
        </p:nvPicPr>
        <p:blipFill>
          <a:blip r:embed="rId8"/>
          <a:stretch>
            <a:fillRect/>
          </a:stretch>
        </p:blipFill>
        <p:spPr>
          <a:xfrm>
            <a:off x="4007085" y="3569759"/>
            <a:ext cx="73158" cy="115834"/>
          </a:xfrm>
          <a:prstGeom prst="rect">
            <a:avLst/>
          </a:prstGeom>
        </p:spPr>
      </p:pic>
      <p:sp>
        <p:nvSpPr>
          <p:cNvPr id="32" name="Rectangle 31">
            <a:extLst>
              <a:ext uri="{FF2B5EF4-FFF2-40B4-BE49-F238E27FC236}">
                <a16:creationId xmlns:a16="http://schemas.microsoft.com/office/drawing/2014/main" id="{79110BA5-86D0-470F-B49D-E92B9CA4B804}"/>
              </a:ext>
            </a:extLst>
          </p:cNvPr>
          <p:cNvSpPr/>
          <p:nvPr/>
        </p:nvSpPr>
        <p:spPr>
          <a:xfrm>
            <a:off x="6515957" y="1928537"/>
            <a:ext cx="2191625" cy="923330"/>
          </a:xfrm>
          <a:prstGeom prst="rect">
            <a:avLst/>
          </a:prstGeom>
        </p:spPr>
        <p:txBody>
          <a:bodyPr wrap="square">
            <a:spAutoFit/>
          </a:bodyPr>
          <a:lstStyle/>
          <a:p>
            <a:r>
              <a:rPr lang="en-US" dirty="0"/>
              <a:t>Calculate the </a:t>
            </a:r>
            <a:r>
              <a:rPr lang="en-US" b="1" i="1" dirty="0"/>
              <a:t>rate</a:t>
            </a:r>
            <a:r>
              <a:rPr lang="en-US" dirty="0"/>
              <a:t> of water flow in ml per second.</a:t>
            </a:r>
            <a:endParaRPr lang="en-GB" dirty="0"/>
          </a:p>
        </p:txBody>
      </p:sp>
      <p:sp>
        <p:nvSpPr>
          <p:cNvPr id="33" name="Rectangle: Rounded Corners 32">
            <a:extLst>
              <a:ext uri="{FF2B5EF4-FFF2-40B4-BE49-F238E27FC236}">
                <a16:creationId xmlns:a16="http://schemas.microsoft.com/office/drawing/2014/main" id="{24A0981C-4C84-4FD9-A615-93BE7378325E}"/>
              </a:ext>
            </a:extLst>
          </p:cNvPr>
          <p:cNvSpPr/>
          <p:nvPr/>
        </p:nvSpPr>
        <p:spPr>
          <a:xfrm>
            <a:off x="6442120" y="1784318"/>
            <a:ext cx="2444479" cy="3614985"/>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5" name="Picture 34" descr="A close up of a device&#10;&#10;Description automatically generated">
            <a:extLst>
              <a:ext uri="{FF2B5EF4-FFF2-40B4-BE49-F238E27FC236}">
                <a16:creationId xmlns:a16="http://schemas.microsoft.com/office/drawing/2014/main" id="{708119D1-C5CB-44EE-8AFE-01D93E76711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85296" y="2852996"/>
            <a:ext cx="1102207" cy="1152007"/>
          </a:xfrm>
          <a:prstGeom prst="rect">
            <a:avLst/>
          </a:prstGeom>
        </p:spPr>
      </p:pic>
      <p:pic>
        <p:nvPicPr>
          <p:cNvPr id="37" name="Picture 36">
            <a:extLst>
              <a:ext uri="{FF2B5EF4-FFF2-40B4-BE49-F238E27FC236}">
                <a16:creationId xmlns:a16="http://schemas.microsoft.com/office/drawing/2014/main" id="{06193BFC-3FA6-49FD-9F16-3A2A941EF15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760086" y="68284"/>
            <a:ext cx="813816" cy="845820"/>
          </a:xfrm>
          <a:prstGeom prst="rect">
            <a:avLst/>
          </a:prstGeom>
        </p:spPr>
      </p:pic>
      <p:pic>
        <p:nvPicPr>
          <p:cNvPr id="39" name="Picture 38">
            <a:extLst>
              <a:ext uri="{FF2B5EF4-FFF2-40B4-BE49-F238E27FC236}">
                <a16:creationId xmlns:a16="http://schemas.microsoft.com/office/drawing/2014/main" id="{AB11AF6C-0377-4D94-A389-D3CE2A93655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354925" y="90581"/>
            <a:ext cx="781812" cy="781812"/>
          </a:xfrm>
          <a:prstGeom prst="rect">
            <a:avLst/>
          </a:prstGeom>
        </p:spPr>
      </p:pic>
    </p:spTree>
    <p:extLst>
      <p:ext uri="{BB962C8B-B14F-4D97-AF65-F5344CB8AC3E}">
        <p14:creationId xmlns:p14="http://schemas.microsoft.com/office/powerpoint/2010/main" val="5304897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F602F4352AC064BAB6534866D1EBEE7" ma:contentTypeVersion="10" ma:contentTypeDescription="Create a new document." ma:contentTypeScope="" ma:versionID="c1ec4d0a046055b33f1e82c3d1bdc08c">
  <xsd:schema xmlns:xsd="http://www.w3.org/2001/XMLSchema" xmlns:xs="http://www.w3.org/2001/XMLSchema" xmlns:p="http://schemas.microsoft.com/office/2006/metadata/properties" xmlns:ns2="f6a294d8-0227-4a1f-9f82-c7d0e374c362" xmlns:ns3="56010c2e-e7df-43f9-b9a0-0c299b337b10" targetNamespace="http://schemas.microsoft.com/office/2006/metadata/properties" ma:root="true" ma:fieldsID="bad7ee945b8d6c46056a1c2c48c5731c" ns2:_="" ns3:_="">
    <xsd:import namespace="f6a294d8-0227-4a1f-9f82-c7d0e374c362"/>
    <xsd:import namespace="56010c2e-e7df-43f9-b9a0-0c299b337b10"/>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6a294d8-0227-4a1f-9f82-c7d0e374c36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6010c2e-e7df-43f9-b9a0-0c299b337b10"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56010c2e-e7df-43f9-b9a0-0c299b337b10">
      <UserInfo>
        <DisplayName>Sue Martin</DisplayName>
        <AccountId>13</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B2D2EE6-0A72-4EFE-8B7F-36873E9AA86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6a294d8-0227-4a1f-9f82-c7d0e374c362"/>
    <ds:schemaRef ds:uri="56010c2e-e7df-43f9-b9a0-0c299b337b1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53AB155-FD45-400F-89C4-CD46A5BAE941}">
  <ds:schemaRefs>
    <ds:schemaRef ds:uri="http://schemas.microsoft.com/office/2006/metadata/properties"/>
    <ds:schemaRef ds:uri="http://schemas.microsoft.com/office/infopath/2007/PartnerControls"/>
    <ds:schemaRef ds:uri="56010c2e-e7df-43f9-b9a0-0c299b337b10"/>
  </ds:schemaRefs>
</ds:datastoreItem>
</file>

<file path=customXml/itemProps3.xml><?xml version="1.0" encoding="utf-8"?>
<ds:datastoreItem xmlns:ds="http://schemas.openxmlformats.org/officeDocument/2006/customXml" ds:itemID="{FD920BA0-0A4C-42B9-95DD-D8A20D716C7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463</TotalTime>
  <Words>1946</Words>
  <Application>Microsoft Office PowerPoint</Application>
  <PresentationFormat>On-screen Show (4:3)</PresentationFormat>
  <Paragraphs>155</Paragraphs>
  <Slides>14</Slides>
  <Notes>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Calibri</vt:lpstr>
      <vt:lpstr>Office Theme</vt:lpstr>
      <vt:lpstr>I bet you didn’t know… One of Saturn’s moons could be a home for extra-terrestrial life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Alison Trew</cp:lastModifiedBy>
  <cp:revision>3</cp:revision>
  <dcterms:created xsi:type="dcterms:W3CDTF">2016-06-16T08:43:18Z</dcterms:created>
  <dcterms:modified xsi:type="dcterms:W3CDTF">2019-09-03T12:10:04Z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0x010100FF602F4352AC064BAB6534866D1EBEE7</vt:lpwstr>
  </property>
  <property fmtid="{D5CDD505-2E9C-101B-9397-08002B2CF9AE}" pid="3" name="xd_Signature">
    <vt:bool>false</vt:bool>
  </property>
  <property fmtid="{D5CDD505-2E9C-101B-9397-08002B2CF9AE}" pid="4" name="xd_ProgID">
    <vt:lpwstr/>
  </property>
  <property fmtid="{D5CDD505-2E9C-101B-9397-08002B2CF9AE}" pid="5" name="ComplianceAssetId">
    <vt:lpwstr/>
  </property>
  <property fmtid="{D5CDD505-2E9C-101B-9397-08002B2CF9AE}" pid="6" name="TemplateUrl">
    <vt:lpwstr/>
  </property>
</Properties>
</file>