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4"/>
    <p:sldMasterId id="2147483666" r:id="rId5"/>
  </p:sldMasterIdLst>
  <p:notesMasterIdLst>
    <p:notesMasterId r:id="rId26"/>
  </p:notesMasterIdLst>
  <p:sldIdLst>
    <p:sldId id="299" r:id="rId6"/>
    <p:sldId id="297" r:id="rId7"/>
    <p:sldId id="298" r:id="rId8"/>
    <p:sldId id="296" r:id="rId9"/>
    <p:sldId id="302" r:id="rId10"/>
    <p:sldId id="303" r:id="rId11"/>
    <p:sldId id="304" r:id="rId12"/>
    <p:sldId id="305" r:id="rId13"/>
    <p:sldId id="306" r:id="rId14"/>
    <p:sldId id="307" r:id="rId15"/>
    <p:sldId id="300" r:id="rId16"/>
    <p:sldId id="301" r:id="rId17"/>
    <p:sldId id="308" r:id="rId18"/>
    <p:sldId id="309" r:id="rId19"/>
    <p:sldId id="295" r:id="rId20"/>
    <p:sldId id="311" r:id="rId21"/>
    <p:sldId id="310" r:id="rId22"/>
    <p:sldId id="294" r:id="rId23"/>
    <p:sldId id="293" r:id="rId24"/>
    <p:sldId id="29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71D220-8F8B-EA39-58F6-467895F4BFAD}" name="Alison Trew" initials="AT" userId="S::Alison.Trew@pstt.org.uk::501ad152-89bb-4882-ac72-f31826cb2e78" providerId="AD"/>
  <p188:author id="{8FFCA34A-B316-7A13-66CB-45EEDBD8F099}" name="Paula Montero" initials="PM" userId="S::paula.montero@pstt.org.uk::9c82981b-9b26-4f56-a06f-e948bb469f6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8" clrIdx="0">
    <p:extLst>
      <p:ext uri="{19B8F6BF-5375-455C-9EA6-DF929625EA0E}">
        <p15:presenceInfo xmlns:p15="http://schemas.microsoft.com/office/powerpoint/2012/main" userId="S::Alison.Trew@pstt.org.uk::501ad152-89bb-4882-ac72-f31826cb2e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B1C8"/>
    <a:srgbClr val="E1CD00"/>
    <a:srgbClr val="84BD00"/>
    <a:srgbClr val="CC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2FD72A-2456-42C8-8D28-B7AC29A49DF5}" v="5" dt="2023-12-12T13:55:34.183"/>
    <p1510:client id="{F2B0FB3A-4236-4BC8-89D0-855E3E22F207}" v="1" dt="2023-12-12T21:32:57.947"/>
    <p1510:client id="{FD9D9322-344D-A708-0CBD-F51313DC2452}" v="372" dt="2023-12-12T09:49:02.6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100" autoAdjust="0"/>
  </p:normalViewPr>
  <p:slideViewPr>
    <p:cSldViewPr snapToGrid="0">
      <p:cViewPr>
        <p:scale>
          <a:sx n="100" d="100"/>
          <a:sy n="100" d="100"/>
        </p:scale>
        <p:origin x="226" y="-8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ndy Woodsford" userId="dd4886fa-f0a0-4f18-8f65-16d3fbb360dd" providerId="ADAL" clId="{F2B0FB3A-4236-4BC8-89D0-855E3E22F207}"/>
    <pc:docChg chg="undo custSel modSld">
      <pc:chgData name="Wendy Woodsford" userId="dd4886fa-f0a0-4f18-8f65-16d3fbb360dd" providerId="ADAL" clId="{F2B0FB3A-4236-4BC8-89D0-855E3E22F207}" dt="2023-12-12T21:54:39.919" v="303" actId="14100"/>
      <pc:docMkLst>
        <pc:docMk/>
      </pc:docMkLst>
      <pc:sldChg chg="modSp mod">
        <pc:chgData name="Wendy Woodsford" userId="dd4886fa-f0a0-4f18-8f65-16d3fbb360dd" providerId="ADAL" clId="{F2B0FB3A-4236-4BC8-89D0-855E3E22F207}" dt="2023-12-12T21:51:16.156" v="290" actId="1076"/>
        <pc:sldMkLst>
          <pc:docMk/>
          <pc:sldMk cId="2588583920" sldId="294"/>
        </pc:sldMkLst>
        <pc:spChg chg="mod">
          <ac:chgData name="Wendy Woodsford" userId="dd4886fa-f0a0-4f18-8f65-16d3fbb360dd" providerId="ADAL" clId="{F2B0FB3A-4236-4BC8-89D0-855E3E22F207}" dt="2023-12-12T21:51:16.156" v="290" actId="1076"/>
          <ac:spMkLst>
            <pc:docMk/>
            <pc:sldMk cId="2588583920" sldId="294"/>
            <ac:spMk id="5" creationId="{5942FA05-32CF-E12F-7D17-91C90D03B0B7}"/>
          </ac:spMkLst>
        </pc:spChg>
      </pc:sldChg>
      <pc:sldChg chg="modSp mod">
        <pc:chgData name="Wendy Woodsford" userId="dd4886fa-f0a0-4f18-8f65-16d3fbb360dd" providerId="ADAL" clId="{F2B0FB3A-4236-4BC8-89D0-855E3E22F207}" dt="2023-12-12T21:54:39.919" v="303" actId="14100"/>
        <pc:sldMkLst>
          <pc:docMk/>
          <pc:sldMk cId="1540705538" sldId="295"/>
        </pc:sldMkLst>
        <pc:spChg chg="mod">
          <ac:chgData name="Wendy Woodsford" userId="dd4886fa-f0a0-4f18-8f65-16d3fbb360dd" providerId="ADAL" clId="{F2B0FB3A-4236-4BC8-89D0-855E3E22F207}" dt="2023-12-12T21:47:50.866" v="268" actId="14100"/>
          <ac:spMkLst>
            <pc:docMk/>
            <pc:sldMk cId="1540705538" sldId="295"/>
            <ac:spMk id="12" creationId="{2316B345-946E-7249-449C-B39983A49754}"/>
          </ac:spMkLst>
        </pc:spChg>
        <pc:spChg chg="mod">
          <ac:chgData name="Wendy Woodsford" userId="dd4886fa-f0a0-4f18-8f65-16d3fbb360dd" providerId="ADAL" clId="{F2B0FB3A-4236-4BC8-89D0-855E3E22F207}" dt="2023-12-12T21:49:10.506" v="278" actId="1076"/>
          <ac:spMkLst>
            <pc:docMk/>
            <pc:sldMk cId="1540705538" sldId="295"/>
            <ac:spMk id="18" creationId="{98676739-3992-D780-2671-CECBE61B75D2}"/>
          </ac:spMkLst>
        </pc:spChg>
        <pc:spChg chg="mod">
          <ac:chgData name="Wendy Woodsford" userId="dd4886fa-f0a0-4f18-8f65-16d3fbb360dd" providerId="ADAL" clId="{F2B0FB3A-4236-4BC8-89D0-855E3E22F207}" dt="2023-12-12T21:54:39.919" v="303" actId="14100"/>
          <ac:spMkLst>
            <pc:docMk/>
            <pc:sldMk cId="1540705538" sldId="295"/>
            <ac:spMk id="20" creationId="{6B3FA237-00CE-DBBC-9FEF-598BD298A2C7}"/>
          </ac:spMkLst>
        </pc:spChg>
        <pc:picChg chg="mod modCrop">
          <ac:chgData name="Wendy Woodsford" userId="dd4886fa-f0a0-4f18-8f65-16d3fbb360dd" providerId="ADAL" clId="{F2B0FB3A-4236-4BC8-89D0-855E3E22F207}" dt="2023-12-12T21:47:51.297" v="269" actId="1076"/>
          <ac:picMkLst>
            <pc:docMk/>
            <pc:sldMk cId="1540705538" sldId="295"/>
            <ac:picMk id="14" creationId="{352ADE65-5DFE-9647-73B0-C129275F9B0E}"/>
          </ac:picMkLst>
        </pc:picChg>
        <pc:picChg chg="mod">
          <ac:chgData name="Wendy Woodsford" userId="dd4886fa-f0a0-4f18-8f65-16d3fbb360dd" providerId="ADAL" clId="{F2B0FB3A-4236-4BC8-89D0-855E3E22F207}" dt="2023-12-12T21:53:56.944" v="294" actId="1036"/>
          <ac:picMkLst>
            <pc:docMk/>
            <pc:sldMk cId="1540705538" sldId="295"/>
            <ac:picMk id="16" creationId="{913CE36C-6DF9-7543-EA76-889DE2B7B225}"/>
          </ac:picMkLst>
        </pc:picChg>
      </pc:sldChg>
      <pc:sldChg chg="modSp mod">
        <pc:chgData name="Wendy Woodsford" userId="dd4886fa-f0a0-4f18-8f65-16d3fbb360dd" providerId="ADAL" clId="{F2B0FB3A-4236-4BC8-89D0-855E3E22F207}" dt="2023-12-12T21:29:10.429" v="43" actId="1076"/>
        <pc:sldMkLst>
          <pc:docMk/>
          <pc:sldMk cId="2138340573" sldId="296"/>
        </pc:sldMkLst>
        <pc:spChg chg="mod">
          <ac:chgData name="Wendy Woodsford" userId="dd4886fa-f0a0-4f18-8f65-16d3fbb360dd" providerId="ADAL" clId="{F2B0FB3A-4236-4BC8-89D0-855E3E22F207}" dt="2023-12-12T21:28:59.617" v="42" actId="1076"/>
          <ac:spMkLst>
            <pc:docMk/>
            <pc:sldMk cId="2138340573" sldId="296"/>
            <ac:spMk id="4" creationId="{20334A4A-1302-5AA3-CDB0-CFACE9CA2589}"/>
          </ac:spMkLst>
        </pc:spChg>
        <pc:spChg chg="mod">
          <ac:chgData name="Wendy Woodsford" userId="dd4886fa-f0a0-4f18-8f65-16d3fbb360dd" providerId="ADAL" clId="{F2B0FB3A-4236-4BC8-89D0-855E3E22F207}" dt="2023-12-12T21:29:10.429" v="43" actId="1076"/>
          <ac:spMkLst>
            <pc:docMk/>
            <pc:sldMk cId="2138340573" sldId="296"/>
            <ac:spMk id="9" creationId="{969702A6-64B8-136E-C9FC-291C48EB2C6C}"/>
          </ac:spMkLst>
        </pc:spChg>
        <pc:picChg chg="mod">
          <ac:chgData name="Wendy Woodsford" userId="dd4886fa-f0a0-4f18-8f65-16d3fbb360dd" providerId="ADAL" clId="{F2B0FB3A-4236-4BC8-89D0-855E3E22F207}" dt="2023-12-12T21:28:47.570" v="40" actId="1076"/>
          <ac:picMkLst>
            <pc:docMk/>
            <pc:sldMk cId="2138340573" sldId="296"/>
            <ac:picMk id="5" creationId="{11841909-1FDC-661A-3A13-4BEBBE89D6BE}"/>
          </ac:picMkLst>
        </pc:picChg>
      </pc:sldChg>
      <pc:sldChg chg="modSp mod">
        <pc:chgData name="Wendy Woodsford" userId="dd4886fa-f0a0-4f18-8f65-16d3fbb360dd" providerId="ADAL" clId="{F2B0FB3A-4236-4BC8-89D0-855E3E22F207}" dt="2023-12-12T21:26:51.314" v="29" actId="1076"/>
        <pc:sldMkLst>
          <pc:docMk/>
          <pc:sldMk cId="2098176612" sldId="297"/>
        </pc:sldMkLst>
        <pc:spChg chg="mod">
          <ac:chgData name="Wendy Woodsford" userId="dd4886fa-f0a0-4f18-8f65-16d3fbb360dd" providerId="ADAL" clId="{F2B0FB3A-4236-4BC8-89D0-855E3E22F207}" dt="2023-12-12T21:25:45.826" v="19" actId="1076"/>
          <ac:spMkLst>
            <pc:docMk/>
            <pc:sldMk cId="2098176612" sldId="297"/>
            <ac:spMk id="2" creationId="{F0121186-1578-5053-910B-2500E791E200}"/>
          </ac:spMkLst>
        </pc:spChg>
        <pc:spChg chg="mod">
          <ac:chgData name="Wendy Woodsford" userId="dd4886fa-f0a0-4f18-8f65-16d3fbb360dd" providerId="ADAL" clId="{F2B0FB3A-4236-4BC8-89D0-855E3E22F207}" dt="2023-12-12T21:25:19.668" v="15" actId="14100"/>
          <ac:spMkLst>
            <pc:docMk/>
            <pc:sldMk cId="2098176612" sldId="297"/>
            <ac:spMk id="3" creationId="{11017798-E05A-675E-904D-496F8851E70E}"/>
          </ac:spMkLst>
        </pc:spChg>
        <pc:spChg chg="mod">
          <ac:chgData name="Wendy Woodsford" userId="dd4886fa-f0a0-4f18-8f65-16d3fbb360dd" providerId="ADAL" clId="{F2B0FB3A-4236-4BC8-89D0-855E3E22F207}" dt="2023-12-12T21:26:36.361" v="27" actId="1076"/>
          <ac:spMkLst>
            <pc:docMk/>
            <pc:sldMk cId="2098176612" sldId="297"/>
            <ac:spMk id="4" creationId="{89240770-77A8-09BE-FE16-549FFA4DD09F}"/>
          </ac:spMkLst>
        </pc:spChg>
        <pc:spChg chg="mod">
          <ac:chgData name="Wendy Woodsford" userId="dd4886fa-f0a0-4f18-8f65-16d3fbb360dd" providerId="ADAL" clId="{F2B0FB3A-4236-4BC8-89D0-855E3E22F207}" dt="2023-12-12T21:25:12.650" v="14" actId="1076"/>
          <ac:spMkLst>
            <pc:docMk/>
            <pc:sldMk cId="2098176612" sldId="297"/>
            <ac:spMk id="5" creationId="{54655FA9-427B-F18A-99D8-EB4EB5367595}"/>
          </ac:spMkLst>
        </pc:spChg>
        <pc:spChg chg="mod">
          <ac:chgData name="Wendy Woodsford" userId="dd4886fa-f0a0-4f18-8f65-16d3fbb360dd" providerId="ADAL" clId="{F2B0FB3A-4236-4BC8-89D0-855E3E22F207}" dt="2023-12-12T21:23:21.177" v="3" actId="1076"/>
          <ac:spMkLst>
            <pc:docMk/>
            <pc:sldMk cId="2098176612" sldId="297"/>
            <ac:spMk id="6" creationId="{3D5BC8AD-66C5-D7AD-0C60-8B526903F136}"/>
          </ac:spMkLst>
        </pc:spChg>
        <pc:spChg chg="mod">
          <ac:chgData name="Wendy Woodsford" userId="dd4886fa-f0a0-4f18-8f65-16d3fbb360dd" providerId="ADAL" clId="{F2B0FB3A-4236-4BC8-89D0-855E3E22F207}" dt="2023-12-12T21:25:23.119" v="16" actId="14100"/>
          <ac:spMkLst>
            <pc:docMk/>
            <pc:sldMk cId="2098176612" sldId="297"/>
            <ac:spMk id="9" creationId="{85C39255-E07D-D52F-BC1B-C6DCF16F1B08}"/>
          </ac:spMkLst>
        </pc:spChg>
        <pc:spChg chg="mod">
          <ac:chgData name="Wendy Woodsford" userId="dd4886fa-f0a0-4f18-8f65-16d3fbb360dd" providerId="ADAL" clId="{F2B0FB3A-4236-4BC8-89D0-855E3E22F207}" dt="2023-12-12T21:26:51.314" v="29" actId="1076"/>
          <ac:spMkLst>
            <pc:docMk/>
            <pc:sldMk cId="2098176612" sldId="297"/>
            <ac:spMk id="14" creationId="{214394A2-A711-3832-AC7C-2854798D18E8}"/>
          </ac:spMkLst>
        </pc:spChg>
        <pc:picChg chg="mod">
          <ac:chgData name="Wendy Woodsford" userId="dd4886fa-f0a0-4f18-8f65-16d3fbb360dd" providerId="ADAL" clId="{F2B0FB3A-4236-4BC8-89D0-855E3E22F207}" dt="2023-12-12T21:23:53.577" v="4" actId="1076"/>
          <ac:picMkLst>
            <pc:docMk/>
            <pc:sldMk cId="2098176612" sldId="297"/>
            <ac:picMk id="12" creationId="{76E8F1AF-CA37-5798-4489-452F6B4A8843}"/>
          </ac:picMkLst>
        </pc:picChg>
        <pc:picChg chg="mod">
          <ac:chgData name="Wendy Woodsford" userId="dd4886fa-f0a0-4f18-8f65-16d3fbb360dd" providerId="ADAL" clId="{F2B0FB3A-4236-4BC8-89D0-855E3E22F207}" dt="2023-12-12T21:23:57.247" v="5" actId="1076"/>
          <ac:picMkLst>
            <pc:docMk/>
            <pc:sldMk cId="2098176612" sldId="297"/>
            <ac:picMk id="13" creationId="{49FDA68B-6DD3-4484-33D9-A25E260E0505}"/>
          </ac:picMkLst>
        </pc:picChg>
      </pc:sldChg>
      <pc:sldChg chg="modSp mod">
        <pc:chgData name="Wendy Woodsford" userId="dd4886fa-f0a0-4f18-8f65-16d3fbb360dd" providerId="ADAL" clId="{F2B0FB3A-4236-4BC8-89D0-855E3E22F207}" dt="2023-12-12T21:27:27.235" v="39" actId="6549"/>
        <pc:sldMkLst>
          <pc:docMk/>
          <pc:sldMk cId="3540396738" sldId="298"/>
        </pc:sldMkLst>
        <pc:spChg chg="mod">
          <ac:chgData name="Wendy Woodsford" userId="dd4886fa-f0a0-4f18-8f65-16d3fbb360dd" providerId="ADAL" clId="{F2B0FB3A-4236-4BC8-89D0-855E3E22F207}" dt="2023-12-12T21:27:27.235" v="39" actId="6549"/>
          <ac:spMkLst>
            <pc:docMk/>
            <pc:sldMk cId="3540396738" sldId="298"/>
            <ac:spMk id="7" creationId="{BEDE4313-4B3A-2951-4C5E-ADF9147075D1}"/>
          </ac:spMkLst>
        </pc:spChg>
        <pc:picChg chg="mod">
          <ac:chgData name="Wendy Woodsford" userId="dd4886fa-f0a0-4f18-8f65-16d3fbb360dd" providerId="ADAL" clId="{F2B0FB3A-4236-4BC8-89D0-855E3E22F207}" dt="2023-12-12T21:26:08.837" v="22" actId="1076"/>
          <ac:picMkLst>
            <pc:docMk/>
            <pc:sldMk cId="3540396738" sldId="298"/>
            <ac:picMk id="9" creationId="{9458BC97-BA54-7958-535C-EC75D580BE79}"/>
          </ac:picMkLst>
        </pc:picChg>
      </pc:sldChg>
      <pc:sldChg chg="modSp mod">
        <pc:chgData name="Wendy Woodsford" userId="dd4886fa-f0a0-4f18-8f65-16d3fbb360dd" providerId="ADAL" clId="{F2B0FB3A-4236-4BC8-89D0-855E3E22F207}" dt="2023-12-12T21:22:36.350" v="0" actId="1076"/>
        <pc:sldMkLst>
          <pc:docMk/>
          <pc:sldMk cId="860907077" sldId="299"/>
        </pc:sldMkLst>
        <pc:picChg chg="mod">
          <ac:chgData name="Wendy Woodsford" userId="dd4886fa-f0a0-4f18-8f65-16d3fbb360dd" providerId="ADAL" clId="{F2B0FB3A-4236-4BC8-89D0-855E3E22F207}" dt="2023-12-12T21:22:36.350" v="0" actId="1076"/>
          <ac:picMkLst>
            <pc:docMk/>
            <pc:sldMk cId="860907077" sldId="299"/>
            <ac:picMk id="12" creationId="{0AF113F2-504A-6CF9-D106-41A8731AE8CD}"/>
          </ac:picMkLst>
        </pc:picChg>
      </pc:sldChg>
      <pc:sldChg chg="modSp mod">
        <pc:chgData name="Wendy Woodsford" userId="dd4886fa-f0a0-4f18-8f65-16d3fbb360dd" providerId="ADAL" clId="{F2B0FB3A-4236-4BC8-89D0-855E3E22F207}" dt="2023-12-12T21:37:25.100" v="93" actId="1076"/>
        <pc:sldMkLst>
          <pc:docMk/>
          <pc:sldMk cId="967931966" sldId="300"/>
        </pc:sldMkLst>
        <pc:spChg chg="mod">
          <ac:chgData name="Wendy Woodsford" userId="dd4886fa-f0a0-4f18-8f65-16d3fbb360dd" providerId="ADAL" clId="{F2B0FB3A-4236-4BC8-89D0-855E3E22F207}" dt="2023-12-12T21:36:41.876" v="86" actId="14100"/>
          <ac:spMkLst>
            <pc:docMk/>
            <pc:sldMk cId="967931966" sldId="300"/>
            <ac:spMk id="7" creationId="{E52A0390-7131-5BA6-F938-438FC013BCC9}"/>
          </ac:spMkLst>
        </pc:spChg>
        <pc:spChg chg="mod">
          <ac:chgData name="Wendy Woodsford" userId="dd4886fa-f0a0-4f18-8f65-16d3fbb360dd" providerId="ADAL" clId="{F2B0FB3A-4236-4BC8-89D0-855E3E22F207}" dt="2023-12-12T21:36:45.443" v="87" actId="1076"/>
          <ac:spMkLst>
            <pc:docMk/>
            <pc:sldMk cId="967931966" sldId="300"/>
            <ac:spMk id="10" creationId="{18BD8215-5630-E9C0-8A1D-F4983A392D14}"/>
          </ac:spMkLst>
        </pc:spChg>
        <pc:spChg chg="mod">
          <ac:chgData name="Wendy Woodsford" userId="dd4886fa-f0a0-4f18-8f65-16d3fbb360dd" providerId="ADAL" clId="{F2B0FB3A-4236-4BC8-89D0-855E3E22F207}" dt="2023-12-12T21:36:48.509" v="88" actId="14100"/>
          <ac:spMkLst>
            <pc:docMk/>
            <pc:sldMk cId="967931966" sldId="300"/>
            <ac:spMk id="12" creationId="{7BE1F775-D4E0-CAD5-A04D-42E078F2DC4E}"/>
          </ac:spMkLst>
        </pc:spChg>
        <pc:spChg chg="mod">
          <ac:chgData name="Wendy Woodsford" userId="dd4886fa-f0a0-4f18-8f65-16d3fbb360dd" providerId="ADAL" clId="{F2B0FB3A-4236-4BC8-89D0-855E3E22F207}" dt="2023-12-12T21:37:09.226" v="90" actId="1076"/>
          <ac:spMkLst>
            <pc:docMk/>
            <pc:sldMk cId="967931966" sldId="300"/>
            <ac:spMk id="16" creationId="{B4AE2537-B431-5D3F-485A-F2B3976DAE4E}"/>
          </ac:spMkLst>
        </pc:spChg>
        <pc:picChg chg="mod">
          <ac:chgData name="Wendy Woodsford" userId="dd4886fa-f0a0-4f18-8f65-16d3fbb360dd" providerId="ADAL" clId="{F2B0FB3A-4236-4BC8-89D0-855E3E22F207}" dt="2023-12-12T21:37:25.100" v="93" actId="1076"/>
          <ac:picMkLst>
            <pc:docMk/>
            <pc:sldMk cId="967931966" sldId="300"/>
            <ac:picMk id="4" creationId="{41675379-A43E-5320-FEF5-8B71C5583E66}"/>
          </ac:picMkLst>
        </pc:picChg>
      </pc:sldChg>
      <pc:sldChg chg="modSp mod">
        <pc:chgData name="Wendy Woodsford" userId="dd4886fa-f0a0-4f18-8f65-16d3fbb360dd" providerId="ADAL" clId="{F2B0FB3A-4236-4BC8-89D0-855E3E22F207}" dt="2023-12-12T21:29:59.034" v="44" actId="14100"/>
        <pc:sldMkLst>
          <pc:docMk/>
          <pc:sldMk cId="4189063432" sldId="302"/>
        </pc:sldMkLst>
        <pc:spChg chg="mod">
          <ac:chgData name="Wendy Woodsford" userId="dd4886fa-f0a0-4f18-8f65-16d3fbb360dd" providerId="ADAL" clId="{F2B0FB3A-4236-4BC8-89D0-855E3E22F207}" dt="2023-12-12T21:29:59.034" v="44" actId="14100"/>
          <ac:spMkLst>
            <pc:docMk/>
            <pc:sldMk cId="4189063432" sldId="302"/>
            <ac:spMk id="5" creationId="{C5CBBBA4-F660-0034-D6FC-ED96D9B42452}"/>
          </ac:spMkLst>
        </pc:spChg>
      </pc:sldChg>
      <pc:sldChg chg="modSp mod">
        <pc:chgData name="Wendy Woodsford" userId="dd4886fa-f0a0-4f18-8f65-16d3fbb360dd" providerId="ADAL" clId="{F2B0FB3A-4236-4BC8-89D0-855E3E22F207}" dt="2023-12-12T21:34:33.279" v="73" actId="20577"/>
        <pc:sldMkLst>
          <pc:docMk/>
          <pc:sldMk cId="1636856165" sldId="303"/>
        </pc:sldMkLst>
        <pc:spChg chg="mod">
          <ac:chgData name="Wendy Woodsford" userId="dd4886fa-f0a0-4f18-8f65-16d3fbb360dd" providerId="ADAL" clId="{F2B0FB3A-4236-4BC8-89D0-855E3E22F207}" dt="2023-12-12T21:34:33.279" v="73" actId="20577"/>
          <ac:spMkLst>
            <pc:docMk/>
            <pc:sldMk cId="1636856165" sldId="303"/>
            <ac:spMk id="11" creationId="{7B39F6B7-3E39-60F7-64A8-8466F1BF0B44}"/>
          </ac:spMkLst>
        </pc:spChg>
        <pc:spChg chg="mod">
          <ac:chgData name="Wendy Woodsford" userId="dd4886fa-f0a0-4f18-8f65-16d3fbb360dd" providerId="ADAL" clId="{F2B0FB3A-4236-4BC8-89D0-855E3E22F207}" dt="2023-12-12T21:30:18.275" v="48" actId="14100"/>
          <ac:spMkLst>
            <pc:docMk/>
            <pc:sldMk cId="1636856165" sldId="303"/>
            <ac:spMk id="15" creationId="{1B577F99-67F5-A937-1D42-493B94EB2550}"/>
          </ac:spMkLst>
        </pc:spChg>
        <pc:picChg chg="mod">
          <ac:chgData name="Wendy Woodsford" userId="dd4886fa-f0a0-4f18-8f65-16d3fbb360dd" providerId="ADAL" clId="{F2B0FB3A-4236-4BC8-89D0-855E3E22F207}" dt="2023-12-12T21:30:11.381" v="46" actId="1076"/>
          <ac:picMkLst>
            <pc:docMk/>
            <pc:sldMk cId="1636856165" sldId="303"/>
            <ac:picMk id="4" creationId="{C0058F75-614F-3C6A-EAF7-39DC323EEA4E}"/>
          </ac:picMkLst>
        </pc:picChg>
      </pc:sldChg>
      <pc:sldChg chg="addSp delSp modSp mod">
        <pc:chgData name="Wendy Woodsford" userId="dd4886fa-f0a0-4f18-8f65-16d3fbb360dd" providerId="ADAL" clId="{F2B0FB3A-4236-4BC8-89D0-855E3E22F207}" dt="2023-12-12T21:35:02.246" v="75" actId="1076"/>
        <pc:sldMkLst>
          <pc:docMk/>
          <pc:sldMk cId="2522158798" sldId="304"/>
        </pc:sldMkLst>
        <pc:spChg chg="add mod">
          <ac:chgData name="Wendy Woodsford" userId="dd4886fa-f0a0-4f18-8f65-16d3fbb360dd" providerId="ADAL" clId="{F2B0FB3A-4236-4BC8-89D0-855E3E22F207}" dt="2023-12-12T21:32:57.947" v="64"/>
          <ac:spMkLst>
            <pc:docMk/>
            <pc:sldMk cId="2522158798" sldId="304"/>
            <ac:spMk id="2" creationId="{BC849E2E-BCA4-234F-55BE-0D6B2C3EF48E}"/>
          </ac:spMkLst>
        </pc:spChg>
        <pc:spChg chg="mod">
          <ac:chgData name="Wendy Woodsford" userId="dd4886fa-f0a0-4f18-8f65-16d3fbb360dd" providerId="ADAL" clId="{F2B0FB3A-4236-4BC8-89D0-855E3E22F207}" dt="2023-12-12T21:34:11.782" v="69" actId="14100"/>
          <ac:spMkLst>
            <pc:docMk/>
            <pc:sldMk cId="2522158798" sldId="304"/>
            <ac:spMk id="6" creationId="{439190E6-031B-2C15-666D-EE93FE731B6A}"/>
          </ac:spMkLst>
        </pc:spChg>
        <pc:spChg chg="del mod">
          <ac:chgData name="Wendy Woodsford" userId="dd4886fa-f0a0-4f18-8f65-16d3fbb360dd" providerId="ADAL" clId="{F2B0FB3A-4236-4BC8-89D0-855E3E22F207}" dt="2023-12-12T21:32:50.727" v="63" actId="478"/>
          <ac:spMkLst>
            <pc:docMk/>
            <pc:sldMk cId="2522158798" sldId="304"/>
            <ac:spMk id="10" creationId="{04E5C799-230C-7BDE-AEEF-0C6C37E7A653}"/>
          </ac:spMkLst>
        </pc:spChg>
        <pc:picChg chg="mod">
          <ac:chgData name="Wendy Woodsford" userId="dd4886fa-f0a0-4f18-8f65-16d3fbb360dd" providerId="ADAL" clId="{F2B0FB3A-4236-4BC8-89D0-855E3E22F207}" dt="2023-12-12T21:32:46.713" v="62" actId="1076"/>
          <ac:picMkLst>
            <pc:docMk/>
            <pc:sldMk cId="2522158798" sldId="304"/>
            <ac:picMk id="4" creationId="{30E46D09-772A-4C63-B1C9-6100237FBA66}"/>
          </ac:picMkLst>
        </pc:picChg>
        <pc:picChg chg="mod">
          <ac:chgData name="Wendy Woodsford" userId="dd4886fa-f0a0-4f18-8f65-16d3fbb360dd" providerId="ADAL" clId="{F2B0FB3A-4236-4BC8-89D0-855E3E22F207}" dt="2023-12-12T21:35:02.246" v="75" actId="1076"/>
          <ac:picMkLst>
            <pc:docMk/>
            <pc:sldMk cId="2522158798" sldId="304"/>
            <ac:picMk id="8" creationId="{AAE7DDF3-DF15-2D47-44EA-8E4A42D91994}"/>
          </ac:picMkLst>
        </pc:picChg>
      </pc:sldChg>
      <pc:sldChg chg="modSp mod">
        <pc:chgData name="Wendy Woodsford" userId="dd4886fa-f0a0-4f18-8f65-16d3fbb360dd" providerId="ADAL" clId="{F2B0FB3A-4236-4BC8-89D0-855E3E22F207}" dt="2023-12-12T21:35:14.127" v="77" actId="1076"/>
        <pc:sldMkLst>
          <pc:docMk/>
          <pc:sldMk cId="1895993932" sldId="305"/>
        </pc:sldMkLst>
        <pc:picChg chg="mod">
          <ac:chgData name="Wendy Woodsford" userId="dd4886fa-f0a0-4f18-8f65-16d3fbb360dd" providerId="ADAL" clId="{F2B0FB3A-4236-4BC8-89D0-855E3E22F207}" dt="2023-12-12T21:35:14.127" v="77" actId="1076"/>
          <ac:picMkLst>
            <pc:docMk/>
            <pc:sldMk cId="1895993932" sldId="305"/>
            <ac:picMk id="5" creationId="{DB327380-7C87-A929-9C97-3AFDF444E445}"/>
          </ac:picMkLst>
        </pc:picChg>
      </pc:sldChg>
      <pc:sldChg chg="modSp mod">
        <pc:chgData name="Wendy Woodsford" userId="dd4886fa-f0a0-4f18-8f65-16d3fbb360dd" providerId="ADAL" clId="{F2B0FB3A-4236-4BC8-89D0-855E3E22F207}" dt="2023-12-12T21:35:57.823" v="81" actId="14100"/>
        <pc:sldMkLst>
          <pc:docMk/>
          <pc:sldMk cId="4147759108" sldId="306"/>
        </pc:sldMkLst>
        <pc:spChg chg="mod">
          <ac:chgData name="Wendy Woodsford" userId="dd4886fa-f0a0-4f18-8f65-16d3fbb360dd" providerId="ADAL" clId="{F2B0FB3A-4236-4BC8-89D0-855E3E22F207}" dt="2023-12-12T21:35:48.717" v="79" actId="20577"/>
          <ac:spMkLst>
            <pc:docMk/>
            <pc:sldMk cId="4147759108" sldId="306"/>
            <ac:spMk id="10" creationId="{DC8AD60F-6157-D1E2-B5D6-562B0EA4F008}"/>
          </ac:spMkLst>
        </pc:spChg>
        <pc:picChg chg="mod">
          <ac:chgData name="Wendy Woodsford" userId="dd4886fa-f0a0-4f18-8f65-16d3fbb360dd" providerId="ADAL" clId="{F2B0FB3A-4236-4BC8-89D0-855E3E22F207}" dt="2023-12-12T21:35:57.823" v="81" actId="14100"/>
          <ac:picMkLst>
            <pc:docMk/>
            <pc:sldMk cId="4147759108" sldId="306"/>
            <ac:picMk id="8" creationId="{95891780-9DC5-8655-4964-C3DD8A684B33}"/>
          </ac:picMkLst>
        </pc:picChg>
      </pc:sldChg>
      <pc:sldChg chg="modSp mod">
        <pc:chgData name="Wendy Woodsford" userId="dd4886fa-f0a0-4f18-8f65-16d3fbb360dd" providerId="ADAL" clId="{F2B0FB3A-4236-4BC8-89D0-855E3E22F207}" dt="2023-12-12T21:36:22.051" v="85" actId="1076"/>
        <pc:sldMkLst>
          <pc:docMk/>
          <pc:sldMk cId="2516956931" sldId="307"/>
        </pc:sldMkLst>
        <pc:spChg chg="mod">
          <ac:chgData name="Wendy Woodsford" userId="dd4886fa-f0a0-4f18-8f65-16d3fbb360dd" providerId="ADAL" clId="{F2B0FB3A-4236-4BC8-89D0-855E3E22F207}" dt="2023-12-12T21:36:17.812" v="84" actId="14100"/>
          <ac:spMkLst>
            <pc:docMk/>
            <pc:sldMk cId="2516956931" sldId="307"/>
            <ac:spMk id="3" creationId="{6CF3F6E7-F220-3310-1424-54566C07D84A}"/>
          </ac:spMkLst>
        </pc:spChg>
        <pc:picChg chg="mod">
          <ac:chgData name="Wendy Woodsford" userId="dd4886fa-f0a0-4f18-8f65-16d3fbb360dd" providerId="ADAL" clId="{F2B0FB3A-4236-4BC8-89D0-855E3E22F207}" dt="2023-12-12T21:36:22.051" v="85" actId="1076"/>
          <ac:picMkLst>
            <pc:docMk/>
            <pc:sldMk cId="2516956931" sldId="307"/>
            <ac:picMk id="4" creationId="{E5EC7273-A792-84A5-F643-D8EB089CDA91}"/>
          </ac:picMkLst>
        </pc:picChg>
      </pc:sldChg>
      <pc:sldChg chg="modSp mod">
        <pc:chgData name="Wendy Woodsford" userId="dd4886fa-f0a0-4f18-8f65-16d3fbb360dd" providerId="ADAL" clId="{F2B0FB3A-4236-4BC8-89D0-855E3E22F207}" dt="2023-12-12T21:40:38.968" v="168" actId="1076"/>
        <pc:sldMkLst>
          <pc:docMk/>
          <pc:sldMk cId="2457490618" sldId="308"/>
        </pc:sldMkLst>
        <pc:spChg chg="mod">
          <ac:chgData name="Wendy Woodsford" userId="dd4886fa-f0a0-4f18-8f65-16d3fbb360dd" providerId="ADAL" clId="{F2B0FB3A-4236-4BC8-89D0-855E3E22F207}" dt="2023-12-12T21:40:38.968" v="168" actId="1076"/>
          <ac:spMkLst>
            <pc:docMk/>
            <pc:sldMk cId="2457490618" sldId="308"/>
            <ac:spMk id="7" creationId="{DD89CAB2-35E6-4495-B69C-E4B815DD3A0D}"/>
          </ac:spMkLst>
        </pc:spChg>
        <pc:spChg chg="mod">
          <ac:chgData name="Wendy Woodsford" userId="dd4886fa-f0a0-4f18-8f65-16d3fbb360dd" providerId="ADAL" clId="{F2B0FB3A-4236-4BC8-89D0-855E3E22F207}" dt="2023-12-12T21:40:15.973" v="166" actId="1038"/>
          <ac:spMkLst>
            <pc:docMk/>
            <pc:sldMk cId="2457490618" sldId="308"/>
            <ac:spMk id="22" creationId="{0C9772E4-3A10-F76A-078C-1BE6DD0A2CE3}"/>
          </ac:spMkLst>
        </pc:spChg>
        <pc:spChg chg="mod">
          <ac:chgData name="Wendy Woodsford" userId="dd4886fa-f0a0-4f18-8f65-16d3fbb360dd" providerId="ADAL" clId="{F2B0FB3A-4236-4BC8-89D0-855E3E22F207}" dt="2023-12-12T21:39:47.098" v="109" actId="1076"/>
          <ac:spMkLst>
            <pc:docMk/>
            <pc:sldMk cId="2457490618" sldId="308"/>
            <ac:spMk id="24" creationId="{2DE013AB-B64E-42A8-7945-7091BB3FE584}"/>
          </ac:spMkLst>
        </pc:spChg>
        <pc:spChg chg="mod">
          <ac:chgData name="Wendy Woodsford" userId="dd4886fa-f0a0-4f18-8f65-16d3fbb360dd" providerId="ADAL" clId="{F2B0FB3A-4236-4BC8-89D0-855E3E22F207}" dt="2023-12-12T21:39:56.305" v="134" actId="1038"/>
          <ac:spMkLst>
            <pc:docMk/>
            <pc:sldMk cId="2457490618" sldId="308"/>
            <ac:spMk id="26" creationId="{AFA15412-6B4C-748D-75AE-A2F74556E1DD}"/>
          </ac:spMkLst>
        </pc:spChg>
        <pc:spChg chg="mod">
          <ac:chgData name="Wendy Woodsford" userId="dd4886fa-f0a0-4f18-8f65-16d3fbb360dd" providerId="ADAL" clId="{F2B0FB3A-4236-4BC8-89D0-855E3E22F207}" dt="2023-12-12T21:40:03.349" v="162" actId="1038"/>
          <ac:spMkLst>
            <pc:docMk/>
            <pc:sldMk cId="2457490618" sldId="308"/>
            <ac:spMk id="28" creationId="{E981C268-A0DE-C9A7-F0F8-7F54933255E3}"/>
          </ac:spMkLst>
        </pc:spChg>
        <pc:picChg chg="mod">
          <ac:chgData name="Wendy Woodsford" userId="dd4886fa-f0a0-4f18-8f65-16d3fbb360dd" providerId="ADAL" clId="{F2B0FB3A-4236-4BC8-89D0-855E3E22F207}" dt="2023-12-12T21:38:12.073" v="97" actId="1076"/>
          <ac:picMkLst>
            <pc:docMk/>
            <pc:sldMk cId="2457490618" sldId="308"/>
            <ac:picMk id="3" creationId="{E5F55BA4-5EF5-5BD9-96D5-3DC6C1E627CF}"/>
          </ac:picMkLst>
        </pc:picChg>
        <pc:picChg chg="mod">
          <ac:chgData name="Wendy Woodsford" userId="dd4886fa-f0a0-4f18-8f65-16d3fbb360dd" providerId="ADAL" clId="{F2B0FB3A-4236-4BC8-89D0-855E3E22F207}" dt="2023-12-12T21:38:15.874" v="98" actId="1076"/>
          <ac:picMkLst>
            <pc:docMk/>
            <pc:sldMk cId="2457490618" sldId="308"/>
            <ac:picMk id="5" creationId="{4078A8B7-094A-B815-C8F2-562CA9CB71DA}"/>
          </ac:picMkLst>
        </pc:picChg>
        <pc:picChg chg="mod">
          <ac:chgData name="Wendy Woodsford" userId="dd4886fa-f0a0-4f18-8f65-16d3fbb360dd" providerId="ADAL" clId="{F2B0FB3A-4236-4BC8-89D0-855E3E22F207}" dt="2023-12-12T21:39:23.997" v="107" actId="1076"/>
          <ac:picMkLst>
            <pc:docMk/>
            <pc:sldMk cId="2457490618" sldId="308"/>
            <ac:picMk id="12" creationId="{0945D32A-FDCB-C8EB-C390-0E0E2F7C6EF9}"/>
          </ac:picMkLst>
        </pc:picChg>
        <pc:picChg chg="mod">
          <ac:chgData name="Wendy Woodsford" userId="dd4886fa-f0a0-4f18-8f65-16d3fbb360dd" providerId="ADAL" clId="{F2B0FB3A-4236-4BC8-89D0-855E3E22F207}" dt="2023-12-12T21:38:49.476" v="103" actId="1076"/>
          <ac:picMkLst>
            <pc:docMk/>
            <pc:sldMk cId="2457490618" sldId="308"/>
            <ac:picMk id="15" creationId="{4A49C793-8594-EE0C-F5FF-190CF8807815}"/>
          </ac:picMkLst>
        </pc:picChg>
        <pc:picChg chg="mod">
          <ac:chgData name="Wendy Woodsford" userId="dd4886fa-f0a0-4f18-8f65-16d3fbb360dd" providerId="ADAL" clId="{F2B0FB3A-4236-4BC8-89D0-855E3E22F207}" dt="2023-12-12T21:39:03.746" v="105" actId="1076"/>
          <ac:picMkLst>
            <pc:docMk/>
            <pc:sldMk cId="2457490618" sldId="308"/>
            <ac:picMk id="17" creationId="{896AE73F-5707-FAF5-6B06-B6D858EA897B}"/>
          </ac:picMkLst>
        </pc:picChg>
        <pc:picChg chg="mod">
          <ac:chgData name="Wendy Woodsford" userId="dd4886fa-f0a0-4f18-8f65-16d3fbb360dd" providerId="ADAL" clId="{F2B0FB3A-4236-4BC8-89D0-855E3E22F207}" dt="2023-12-12T21:39:08.118" v="106" actId="1076"/>
          <ac:picMkLst>
            <pc:docMk/>
            <pc:sldMk cId="2457490618" sldId="308"/>
            <ac:picMk id="19" creationId="{D5E9A11A-FCC5-A282-A5AC-75A30955990A}"/>
          </ac:picMkLst>
        </pc:picChg>
      </pc:sldChg>
      <pc:sldChg chg="modSp mod">
        <pc:chgData name="Wendy Woodsford" userId="dd4886fa-f0a0-4f18-8f65-16d3fbb360dd" providerId="ADAL" clId="{F2B0FB3A-4236-4BC8-89D0-855E3E22F207}" dt="2023-12-12T21:42:06.506" v="182" actId="1076"/>
        <pc:sldMkLst>
          <pc:docMk/>
          <pc:sldMk cId="1275834503" sldId="309"/>
        </pc:sldMkLst>
        <pc:spChg chg="mod">
          <ac:chgData name="Wendy Woodsford" userId="dd4886fa-f0a0-4f18-8f65-16d3fbb360dd" providerId="ADAL" clId="{F2B0FB3A-4236-4BC8-89D0-855E3E22F207}" dt="2023-12-12T21:41:43.913" v="179" actId="1076"/>
          <ac:spMkLst>
            <pc:docMk/>
            <pc:sldMk cId="1275834503" sldId="309"/>
            <ac:spMk id="5" creationId="{7F6EA4BF-5999-47D3-9D63-4947FCA90511}"/>
          </ac:spMkLst>
        </pc:spChg>
        <pc:spChg chg="mod">
          <ac:chgData name="Wendy Woodsford" userId="dd4886fa-f0a0-4f18-8f65-16d3fbb360dd" providerId="ADAL" clId="{F2B0FB3A-4236-4BC8-89D0-855E3E22F207}" dt="2023-12-12T21:42:06.506" v="182" actId="1076"/>
          <ac:spMkLst>
            <pc:docMk/>
            <pc:sldMk cId="1275834503" sldId="309"/>
            <ac:spMk id="7" creationId="{1B4D76B2-6343-C782-14C6-507B0309C9D5}"/>
          </ac:spMkLst>
        </pc:spChg>
        <pc:spChg chg="mod">
          <ac:chgData name="Wendy Woodsford" userId="dd4886fa-f0a0-4f18-8f65-16d3fbb360dd" providerId="ADAL" clId="{F2B0FB3A-4236-4BC8-89D0-855E3E22F207}" dt="2023-12-12T21:41:54.116" v="180" actId="1076"/>
          <ac:spMkLst>
            <pc:docMk/>
            <pc:sldMk cId="1275834503" sldId="309"/>
            <ac:spMk id="9" creationId="{C05B9A84-1DB8-81E9-FE44-DE5807FC7953}"/>
          </ac:spMkLst>
        </pc:spChg>
        <pc:picChg chg="mod">
          <ac:chgData name="Wendy Woodsford" userId="dd4886fa-f0a0-4f18-8f65-16d3fbb360dd" providerId="ADAL" clId="{F2B0FB3A-4236-4BC8-89D0-855E3E22F207}" dt="2023-12-12T21:41:36.303" v="178" actId="1076"/>
          <ac:picMkLst>
            <pc:docMk/>
            <pc:sldMk cId="1275834503" sldId="309"/>
            <ac:picMk id="4" creationId="{E5EC7273-A792-84A5-F643-D8EB089CDA91}"/>
          </ac:picMkLst>
        </pc:picChg>
      </pc:sldChg>
      <pc:sldChg chg="modSp mod">
        <pc:chgData name="Wendy Woodsford" userId="dd4886fa-f0a0-4f18-8f65-16d3fbb360dd" providerId="ADAL" clId="{F2B0FB3A-4236-4BC8-89D0-855E3E22F207}" dt="2023-12-12T21:54:04.477" v="296" actId="1076"/>
        <pc:sldMkLst>
          <pc:docMk/>
          <pc:sldMk cId="1280686080" sldId="310"/>
        </pc:sldMkLst>
        <pc:spChg chg="mod">
          <ac:chgData name="Wendy Woodsford" userId="dd4886fa-f0a0-4f18-8f65-16d3fbb360dd" providerId="ADAL" clId="{F2B0FB3A-4236-4BC8-89D0-855E3E22F207}" dt="2023-12-12T21:54:04.477" v="296" actId="1076"/>
          <ac:spMkLst>
            <pc:docMk/>
            <pc:sldMk cId="1280686080" sldId="310"/>
            <ac:spMk id="5" creationId="{5942FA05-32CF-E12F-7D17-91C90D03B0B7}"/>
          </ac:spMkLst>
        </pc:spChg>
        <pc:spChg chg="mod">
          <ac:chgData name="Wendy Woodsford" userId="dd4886fa-f0a0-4f18-8f65-16d3fbb360dd" providerId="ADAL" clId="{F2B0FB3A-4236-4BC8-89D0-855E3E22F207}" dt="2023-12-12T21:49:32.028" v="281" actId="2711"/>
          <ac:spMkLst>
            <pc:docMk/>
            <pc:sldMk cId="1280686080" sldId="310"/>
            <ac:spMk id="10" creationId="{1F95EBA2-3A48-CCD9-53D5-33F5B3A40DD6}"/>
          </ac:spMkLst>
        </pc:spChg>
      </pc:sldChg>
      <pc:sldChg chg="modSp mod">
        <pc:chgData name="Wendy Woodsford" userId="dd4886fa-f0a0-4f18-8f65-16d3fbb360dd" providerId="ADAL" clId="{F2B0FB3A-4236-4BC8-89D0-855E3E22F207}" dt="2023-12-12T21:51:57.257" v="292" actId="1076"/>
        <pc:sldMkLst>
          <pc:docMk/>
          <pc:sldMk cId="190113932" sldId="311"/>
        </pc:sldMkLst>
        <pc:spChg chg="mod">
          <ac:chgData name="Wendy Woodsford" userId="dd4886fa-f0a0-4f18-8f65-16d3fbb360dd" providerId="ADAL" clId="{F2B0FB3A-4236-4BC8-89D0-855E3E22F207}" dt="2023-12-12T21:51:57.257" v="292" actId="1076"/>
          <ac:spMkLst>
            <pc:docMk/>
            <pc:sldMk cId="190113932" sldId="311"/>
            <ac:spMk id="6" creationId="{5AAD97AD-B636-7C9B-9DB3-B608D94DB76A}"/>
          </ac:spMkLst>
        </pc:spChg>
      </pc:sldChg>
    </pc:docChg>
  </pc:docChgLst>
  <pc:docChgLst>
    <pc:chgData name="Alison Trew" userId="501ad152-89bb-4882-ac72-f31826cb2e78" providerId="ADAL" clId="{2D671A62-6922-4F7F-8E3F-0724900DFB1A}"/>
    <pc:docChg chg="custSel modSld sldOrd">
      <pc:chgData name="Alison Trew" userId="501ad152-89bb-4882-ac72-f31826cb2e78" providerId="ADAL" clId="{2D671A62-6922-4F7F-8E3F-0724900DFB1A}" dt="2023-11-10T17:04:07.845" v="263"/>
      <pc:docMkLst>
        <pc:docMk/>
      </pc:docMkLst>
      <pc:sldChg chg="delSp modSp mod">
        <pc:chgData name="Alison Trew" userId="501ad152-89bb-4882-ac72-f31826cb2e78" providerId="ADAL" clId="{2D671A62-6922-4F7F-8E3F-0724900DFB1A}" dt="2023-11-10T16:56:14.528" v="13" actId="20577"/>
        <pc:sldMkLst>
          <pc:docMk/>
          <pc:sldMk cId="0" sldId="256"/>
        </pc:sldMkLst>
        <pc:spChg chg="mod">
          <ac:chgData name="Alison Trew" userId="501ad152-89bb-4882-ac72-f31826cb2e78" providerId="ADAL" clId="{2D671A62-6922-4F7F-8E3F-0724900DFB1A}" dt="2023-11-10T16:55:54.529" v="1" actId="20577"/>
          <ac:spMkLst>
            <pc:docMk/>
            <pc:sldMk cId="0" sldId="256"/>
            <ac:spMk id="2" creationId="{968F206B-A9C6-9745-8A2F-BCEABD5C9F3F}"/>
          </ac:spMkLst>
        </pc:spChg>
        <pc:spChg chg="mod">
          <ac:chgData name="Alison Trew" userId="501ad152-89bb-4882-ac72-f31826cb2e78" providerId="ADAL" clId="{2D671A62-6922-4F7F-8E3F-0724900DFB1A}" dt="2023-11-10T16:56:14.528" v="13" actId="20577"/>
          <ac:spMkLst>
            <pc:docMk/>
            <pc:sldMk cId="0" sldId="256"/>
            <ac:spMk id="10" creationId="{CD64CD41-2F05-4C8D-8E44-AB1427011AC8}"/>
          </ac:spMkLst>
        </pc:spChg>
        <pc:picChg chg="del">
          <ac:chgData name="Alison Trew" userId="501ad152-89bb-4882-ac72-f31826cb2e78" providerId="ADAL" clId="{2D671A62-6922-4F7F-8E3F-0724900DFB1A}" dt="2023-11-10T16:55:52.328" v="0" actId="478"/>
          <ac:picMkLst>
            <pc:docMk/>
            <pc:sldMk cId="0" sldId="256"/>
            <ac:picMk id="12" creationId="{6B13DD8D-969A-45B9-932E-A3DF267F4045}"/>
          </ac:picMkLst>
        </pc:picChg>
        <pc:picChg chg="del">
          <ac:chgData name="Alison Trew" userId="501ad152-89bb-4882-ac72-f31826cb2e78" providerId="ADAL" clId="{2D671A62-6922-4F7F-8E3F-0724900DFB1A}" dt="2023-11-10T16:55:52.328" v="0" actId="478"/>
          <ac:picMkLst>
            <pc:docMk/>
            <pc:sldMk cId="0" sldId="256"/>
            <ac:picMk id="17" creationId="{68CEB7D1-A95D-42C7-9D7E-9F3C8EA164C3}"/>
          </ac:picMkLst>
        </pc:picChg>
        <pc:picChg chg="del">
          <ac:chgData name="Alison Trew" userId="501ad152-89bb-4882-ac72-f31826cb2e78" providerId="ADAL" clId="{2D671A62-6922-4F7F-8E3F-0724900DFB1A}" dt="2023-11-10T16:55:52.328" v="0" actId="478"/>
          <ac:picMkLst>
            <pc:docMk/>
            <pc:sldMk cId="0" sldId="256"/>
            <ac:picMk id="19" creationId="{1AF093DE-8626-4694-906E-AFEF9EAE4A63}"/>
          </ac:picMkLst>
        </pc:picChg>
        <pc:picChg chg="del">
          <ac:chgData name="Alison Trew" userId="501ad152-89bb-4882-ac72-f31826cb2e78" providerId="ADAL" clId="{2D671A62-6922-4F7F-8E3F-0724900DFB1A}" dt="2023-11-10T16:55:52.328" v="0" actId="478"/>
          <ac:picMkLst>
            <pc:docMk/>
            <pc:sldMk cId="0" sldId="256"/>
            <ac:picMk id="21" creationId="{BC402899-FDCF-41BF-88AA-25DB80AC1AF4}"/>
          </ac:picMkLst>
        </pc:picChg>
        <pc:picChg chg="del">
          <ac:chgData name="Alison Trew" userId="501ad152-89bb-4882-ac72-f31826cb2e78" providerId="ADAL" clId="{2D671A62-6922-4F7F-8E3F-0724900DFB1A}" dt="2023-11-10T16:55:52.328" v="0" actId="478"/>
          <ac:picMkLst>
            <pc:docMk/>
            <pc:sldMk cId="0" sldId="256"/>
            <ac:picMk id="23" creationId="{115CC7CC-C581-4C55-A5AC-764B277C9B60}"/>
          </ac:picMkLst>
        </pc:picChg>
        <pc:picChg chg="del">
          <ac:chgData name="Alison Trew" userId="501ad152-89bb-4882-ac72-f31826cb2e78" providerId="ADAL" clId="{2D671A62-6922-4F7F-8E3F-0724900DFB1A}" dt="2023-11-10T16:55:52.328" v="0" actId="478"/>
          <ac:picMkLst>
            <pc:docMk/>
            <pc:sldMk cId="0" sldId="256"/>
            <ac:picMk id="25" creationId="{4A32FF16-353B-47ED-962C-B6DCD530613E}"/>
          </ac:picMkLst>
        </pc:picChg>
        <pc:picChg chg="del">
          <ac:chgData name="Alison Trew" userId="501ad152-89bb-4882-ac72-f31826cb2e78" providerId="ADAL" clId="{2D671A62-6922-4F7F-8E3F-0724900DFB1A}" dt="2023-11-10T16:55:52.328" v="0" actId="478"/>
          <ac:picMkLst>
            <pc:docMk/>
            <pc:sldMk cId="0" sldId="256"/>
            <ac:picMk id="27" creationId="{23F14C08-4108-4977-8BA5-9D016F1E07D0}"/>
          </ac:picMkLst>
        </pc:picChg>
        <pc:picChg chg="del">
          <ac:chgData name="Alison Trew" userId="501ad152-89bb-4882-ac72-f31826cb2e78" providerId="ADAL" clId="{2D671A62-6922-4F7F-8E3F-0724900DFB1A}" dt="2023-11-10T16:55:52.328" v="0" actId="478"/>
          <ac:picMkLst>
            <pc:docMk/>
            <pc:sldMk cId="0" sldId="256"/>
            <ac:picMk id="29" creationId="{80E87F60-A26C-4DDB-AF38-B5064F6FAF0D}"/>
          </ac:picMkLst>
        </pc:picChg>
        <pc:picChg chg="del">
          <ac:chgData name="Alison Trew" userId="501ad152-89bb-4882-ac72-f31826cb2e78" providerId="ADAL" clId="{2D671A62-6922-4F7F-8E3F-0724900DFB1A}" dt="2023-11-10T16:55:52.328" v="0" actId="478"/>
          <ac:picMkLst>
            <pc:docMk/>
            <pc:sldMk cId="0" sldId="256"/>
            <ac:picMk id="31" creationId="{3D414447-71ED-4472-B99C-0E65689F732F}"/>
          </ac:picMkLst>
        </pc:picChg>
      </pc:sldChg>
      <pc:sldChg chg="modSp mod ord addCm">
        <pc:chgData name="Alison Trew" userId="501ad152-89bb-4882-ac72-f31826cb2e78" providerId="ADAL" clId="{2D671A62-6922-4F7F-8E3F-0724900DFB1A}" dt="2023-11-10T17:04:07.845" v="263"/>
        <pc:sldMkLst>
          <pc:docMk/>
          <pc:sldMk cId="3098103686" sldId="263"/>
        </pc:sldMkLst>
        <pc:spChg chg="mod">
          <ac:chgData name="Alison Trew" userId="501ad152-89bb-4882-ac72-f31826cb2e78" providerId="ADAL" clId="{2D671A62-6922-4F7F-8E3F-0724900DFB1A}" dt="2023-11-10T17:00:21.047" v="122" actId="20577"/>
          <ac:spMkLst>
            <pc:docMk/>
            <pc:sldMk cId="3098103686" sldId="263"/>
            <ac:spMk id="2" creationId="{3CB22728-1D4B-4D1C-B9BF-372C3DF2F88E}"/>
          </ac:spMkLst>
        </pc:spChg>
        <pc:extLst>
          <p:ext xmlns:p="http://schemas.openxmlformats.org/presentationml/2006/main" uri="{D6D511B9-2390-475A-947B-AFAB55BFBCF1}">
            <pc226:cmChg xmlns:pc226="http://schemas.microsoft.com/office/powerpoint/2022/06/main/command" chg="add">
              <pc226:chgData name="Alison Trew" userId="501ad152-89bb-4882-ac72-f31826cb2e78" providerId="ADAL" clId="{2D671A62-6922-4F7F-8E3F-0724900DFB1A}" dt="2023-11-10T17:04:07.845" v="263"/>
              <pc2:cmMkLst xmlns:pc2="http://schemas.microsoft.com/office/powerpoint/2019/9/main/command">
                <pc:docMk/>
                <pc:sldMk cId="3098103686" sldId="263"/>
                <pc2:cmMk id="{40646674-A799-42A9-876B-9B51D89372F7}"/>
              </pc2:cmMkLst>
            </pc226:cmChg>
          </p:ext>
        </pc:extLst>
      </pc:sldChg>
      <pc:sldChg chg="delSp modSp mod modNotesTx">
        <pc:chgData name="Alison Trew" userId="501ad152-89bb-4882-ac72-f31826cb2e78" providerId="ADAL" clId="{2D671A62-6922-4F7F-8E3F-0724900DFB1A}" dt="2023-11-10T16:59:14.638" v="106" actId="20577"/>
        <pc:sldMkLst>
          <pc:docMk/>
          <pc:sldMk cId="2655144796" sldId="267"/>
        </pc:sldMkLst>
        <pc:spChg chg="mod">
          <ac:chgData name="Alison Trew" userId="501ad152-89bb-4882-ac72-f31826cb2e78" providerId="ADAL" clId="{2D671A62-6922-4F7F-8E3F-0724900DFB1A}" dt="2023-11-10T16:58:50.194" v="91" actId="20577"/>
          <ac:spMkLst>
            <pc:docMk/>
            <pc:sldMk cId="2655144796" sldId="267"/>
            <ac:spMk id="2" creationId="{5B47A2FF-9996-4E72-8A6E-F6850DA0FAA9}"/>
          </ac:spMkLst>
        </pc:spChg>
        <pc:spChg chg="del mod">
          <ac:chgData name="Alison Trew" userId="501ad152-89bb-4882-ac72-f31826cb2e78" providerId="ADAL" clId="{2D671A62-6922-4F7F-8E3F-0724900DFB1A}" dt="2023-11-10T16:59:09.269" v="101" actId="478"/>
          <ac:spMkLst>
            <pc:docMk/>
            <pc:sldMk cId="2655144796" sldId="267"/>
            <ac:spMk id="13" creationId="{7B40C002-2FC1-4A12-B84F-325DA081E1F2}"/>
          </ac:spMkLst>
        </pc:spChg>
        <pc:spChg chg="mod">
          <ac:chgData name="Alison Trew" userId="501ad152-89bb-4882-ac72-f31826cb2e78" providerId="ADAL" clId="{2D671A62-6922-4F7F-8E3F-0724900DFB1A}" dt="2023-11-10T16:59:14.638" v="106" actId="20577"/>
          <ac:spMkLst>
            <pc:docMk/>
            <pc:sldMk cId="2655144796" sldId="267"/>
            <ac:spMk id="21" creationId="{78A1E9DC-6498-45DA-95B6-84A8DCAE0F09}"/>
          </ac:spMkLst>
        </pc:spChg>
        <pc:picChg chg="del">
          <ac:chgData name="Alison Trew" userId="501ad152-89bb-4882-ac72-f31826cb2e78" providerId="ADAL" clId="{2D671A62-6922-4F7F-8E3F-0724900DFB1A}" dt="2023-11-10T16:58:55.945" v="97" actId="478"/>
          <ac:picMkLst>
            <pc:docMk/>
            <pc:sldMk cId="2655144796" sldId="267"/>
            <ac:picMk id="29" creationId="{F0F0074B-8A73-402D-907F-1732460ADD65}"/>
          </ac:picMkLst>
        </pc:picChg>
        <pc:picChg chg="del mod">
          <ac:chgData name="Alison Trew" userId="501ad152-89bb-4882-ac72-f31826cb2e78" providerId="ADAL" clId="{2D671A62-6922-4F7F-8E3F-0724900DFB1A}" dt="2023-11-10T16:58:55.412" v="96" actId="478"/>
          <ac:picMkLst>
            <pc:docMk/>
            <pc:sldMk cId="2655144796" sldId="267"/>
            <ac:picMk id="31" creationId="{6987BA43-CAC0-426B-9551-0FF3EC9D4D13}"/>
          </ac:picMkLst>
        </pc:picChg>
        <pc:picChg chg="del">
          <ac:chgData name="Alison Trew" userId="501ad152-89bb-4882-ac72-f31826cb2e78" providerId="ADAL" clId="{2D671A62-6922-4F7F-8E3F-0724900DFB1A}" dt="2023-11-10T16:58:53.889" v="93" actId="478"/>
          <ac:picMkLst>
            <pc:docMk/>
            <pc:sldMk cId="2655144796" sldId="267"/>
            <ac:picMk id="35" creationId="{A0B68375-E491-4A92-AAA4-D694D7328952}"/>
          </ac:picMkLst>
        </pc:picChg>
        <pc:picChg chg="del">
          <ac:chgData name="Alison Trew" userId="501ad152-89bb-4882-ac72-f31826cb2e78" providerId="ADAL" clId="{2D671A62-6922-4F7F-8E3F-0724900DFB1A}" dt="2023-11-10T16:58:53.158" v="92" actId="478"/>
          <ac:picMkLst>
            <pc:docMk/>
            <pc:sldMk cId="2655144796" sldId="267"/>
            <ac:picMk id="38" creationId="{6AFB2284-20BB-4257-9043-44D03C7C974C}"/>
          </ac:picMkLst>
        </pc:picChg>
        <pc:picChg chg="del">
          <ac:chgData name="Alison Trew" userId="501ad152-89bb-4882-ac72-f31826cb2e78" providerId="ADAL" clId="{2D671A62-6922-4F7F-8E3F-0724900DFB1A}" dt="2023-11-10T16:58:54.858" v="94" actId="478"/>
          <ac:picMkLst>
            <pc:docMk/>
            <pc:sldMk cId="2655144796" sldId="267"/>
            <ac:picMk id="40" creationId="{2A074F08-C5D7-4D55-9642-5470E78C536C}"/>
          </ac:picMkLst>
        </pc:picChg>
      </pc:sldChg>
      <pc:sldChg chg="delSp modSp mod modNotesTx">
        <pc:chgData name="Alison Trew" userId="501ad152-89bb-4882-ac72-f31826cb2e78" providerId="ADAL" clId="{2D671A62-6922-4F7F-8E3F-0724900DFB1A}" dt="2023-11-10T16:58:09.422" v="67" actId="478"/>
        <pc:sldMkLst>
          <pc:docMk/>
          <pc:sldMk cId="1478597435" sldId="268"/>
        </pc:sldMkLst>
        <pc:spChg chg="del mod">
          <ac:chgData name="Alison Trew" userId="501ad152-89bb-4882-ac72-f31826cb2e78" providerId="ADAL" clId="{2D671A62-6922-4F7F-8E3F-0724900DFB1A}" dt="2023-11-10T16:58:09.422" v="67" actId="478"/>
          <ac:spMkLst>
            <pc:docMk/>
            <pc:sldMk cId="1478597435" sldId="268"/>
            <ac:spMk id="16" creationId="{F33AB924-6911-4F74-A18B-3BD475DFDF1C}"/>
          </ac:spMkLst>
        </pc:spChg>
        <pc:picChg chg="del">
          <ac:chgData name="Alison Trew" userId="501ad152-89bb-4882-ac72-f31826cb2e78" providerId="ADAL" clId="{2D671A62-6922-4F7F-8E3F-0724900DFB1A}" dt="2023-11-10T16:56:44.081" v="54" actId="478"/>
          <ac:picMkLst>
            <pc:docMk/>
            <pc:sldMk cId="1478597435" sldId="268"/>
            <ac:picMk id="21" creationId="{71D03102-9DD7-470F-862C-4747B4C1478A}"/>
          </ac:picMkLst>
        </pc:picChg>
        <pc:picChg chg="del">
          <ac:chgData name="Alison Trew" userId="501ad152-89bb-4882-ac72-f31826cb2e78" providerId="ADAL" clId="{2D671A62-6922-4F7F-8E3F-0724900DFB1A}" dt="2023-11-10T16:56:44.554" v="55" actId="478"/>
          <ac:picMkLst>
            <pc:docMk/>
            <pc:sldMk cId="1478597435" sldId="268"/>
            <ac:picMk id="23" creationId="{DBB0CFF0-7F91-48BE-9751-2EC93FB18E4D}"/>
          </ac:picMkLst>
        </pc:picChg>
        <pc:picChg chg="del">
          <ac:chgData name="Alison Trew" userId="501ad152-89bb-4882-ac72-f31826cb2e78" providerId="ADAL" clId="{2D671A62-6922-4F7F-8E3F-0724900DFB1A}" dt="2023-11-10T16:56:46.318" v="57" actId="478"/>
          <ac:picMkLst>
            <pc:docMk/>
            <pc:sldMk cId="1478597435" sldId="268"/>
            <ac:picMk id="25" creationId="{14C25CB0-75FC-4D14-A4D8-AE227DE1B418}"/>
          </ac:picMkLst>
        </pc:picChg>
        <pc:picChg chg="del">
          <ac:chgData name="Alison Trew" userId="501ad152-89bb-4882-ac72-f31826cb2e78" providerId="ADAL" clId="{2D671A62-6922-4F7F-8E3F-0724900DFB1A}" dt="2023-11-10T16:56:44.965" v="56" actId="478"/>
          <ac:picMkLst>
            <pc:docMk/>
            <pc:sldMk cId="1478597435" sldId="268"/>
            <ac:picMk id="27" creationId="{79121BA8-4746-4723-A7A0-09D47F3BCCA2}"/>
          </ac:picMkLst>
        </pc:picChg>
        <pc:picChg chg="del">
          <ac:chgData name="Alison Trew" userId="501ad152-89bb-4882-ac72-f31826cb2e78" providerId="ADAL" clId="{2D671A62-6922-4F7F-8E3F-0724900DFB1A}" dt="2023-11-10T16:56:43.443" v="53" actId="478"/>
          <ac:picMkLst>
            <pc:docMk/>
            <pc:sldMk cId="1478597435" sldId="268"/>
            <ac:picMk id="29" creationId="{92EE52DD-8E65-463E-BE8D-EF6DDB5EB539}"/>
          </ac:picMkLst>
        </pc:picChg>
      </pc:sldChg>
      <pc:sldChg chg="addSp delSp modSp mod ord">
        <pc:chgData name="Alison Trew" userId="501ad152-89bb-4882-ac72-f31826cb2e78" providerId="ADAL" clId="{2D671A62-6922-4F7F-8E3F-0724900DFB1A}" dt="2023-11-10T17:03:24.994" v="262" actId="1076"/>
        <pc:sldMkLst>
          <pc:docMk/>
          <pc:sldMk cId="1864149506" sldId="269"/>
        </pc:sldMkLst>
        <pc:spChg chg="del">
          <ac:chgData name="Alison Trew" userId="501ad152-89bb-4882-ac72-f31826cb2e78" providerId="ADAL" clId="{2D671A62-6922-4F7F-8E3F-0724900DFB1A}" dt="2023-11-10T17:00:44.491" v="125" actId="21"/>
          <ac:spMkLst>
            <pc:docMk/>
            <pc:sldMk cId="1864149506" sldId="269"/>
            <ac:spMk id="2" creationId="{5B47A2FF-9996-4E72-8A6E-F6850DA0FAA9}"/>
          </ac:spMkLst>
        </pc:spChg>
        <pc:spChg chg="add mod">
          <ac:chgData name="Alison Trew" userId="501ad152-89bb-4882-ac72-f31826cb2e78" providerId="ADAL" clId="{2D671A62-6922-4F7F-8E3F-0724900DFB1A}" dt="2023-11-10T17:01:45.004" v="169" actId="113"/>
          <ac:spMkLst>
            <pc:docMk/>
            <pc:sldMk cId="1864149506" sldId="269"/>
            <ac:spMk id="3" creationId="{A319781D-004B-570B-DBE5-98E35C368ECB}"/>
          </ac:spMkLst>
        </pc:spChg>
        <pc:spChg chg="mod">
          <ac:chgData name="Alison Trew" userId="501ad152-89bb-4882-ac72-f31826cb2e78" providerId="ADAL" clId="{2D671A62-6922-4F7F-8E3F-0724900DFB1A}" dt="2023-11-10T17:03:24.994" v="262" actId="1076"/>
          <ac:spMkLst>
            <pc:docMk/>
            <pc:sldMk cId="1864149506" sldId="269"/>
            <ac:spMk id="8" creationId="{D12D8CA6-605A-B7D3-05F6-FE45A4C84C80}"/>
          </ac:spMkLst>
        </pc:spChg>
        <pc:spChg chg="mod">
          <ac:chgData name="Alison Trew" userId="501ad152-89bb-4882-ac72-f31826cb2e78" providerId="ADAL" clId="{2D671A62-6922-4F7F-8E3F-0724900DFB1A}" dt="2023-11-10T17:03:17.068" v="260" actId="20577"/>
          <ac:spMkLst>
            <pc:docMk/>
            <pc:sldMk cId="1864149506" sldId="269"/>
            <ac:spMk id="10" creationId="{CBDC3F53-FA0B-BC6F-7CEE-6A0AD5582C59}"/>
          </ac:spMkLst>
        </pc:spChg>
        <pc:spChg chg="mod">
          <ac:chgData name="Alison Trew" userId="501ad152-89bb-4882-ac72-f31826cb2e78" providerId="ADAL" clId="{2D671A62-6922-4F7F-8E3F-0724900DFB1A}" dt="2023-11-10T17:02:27.235" v="181" actId="1076"/>
          <ac:spMkLst>
            <pc:docMk/>
            <pc:sldMk cId="1864149506" sldId="269"/>
            <ac:spMk id="15" creationId="{B553A501-84D0-43FE-8E80-821200BD45D0}"/>
          </ac:spMkLst>
        </pc:spChg>
        <pc:spChg chg="mod">
          <ac:chgData name="Alison Trew" userId="501ad152-89bb-4882-ac72-f31826cb2e78" providerId="ADAL" clId="{2D671A62-6922-4F7F-8E3F-0724900DFB1A}" dt="2023-11-10T17:02:29.960" v="182" actId="1076"/>
          <ac:spMkLst>
            <pc:docMk/>
            <pc:sldMk cId="1864149506" sldId="269"/>
            <ac:spMk id="36" creationId="{37DD0983-6F7B-4F9A-8995-EACBD7609CDE}"/>
          </ac:spMkLst>
        </pc:spChg>
        <pc:picChg chg="mod">
          <ac:chgData name="Alison Trew" userId="501ad152-89bb-4882-ac72-f31826cb2e78" providerId="ADAL" clId="{2D671A62-6922-4F7F-8E3F-0724900DFB1A}" dt="2023-11-10T17:03:21.741" v="261" actId="14100"/>
          <ac:picMkLst>
            <pc:docMk/>
            <pc:sldMk cId="1864149506" sldId="269"/>
            <ac:picMk id="9" creationId="{D93CF849-6C09-4D1D-B3D5-EBCB24A645E8}"/>
          </ac:picMkLst>
        </pc:picChg>
        <pc:picChg chg="mod">
          <ac:chgData name="Alison Trew" userId="501ad152-89bb-4882-ac72-f31826cb2e78" providerId="ADAL" clId="{2D671A62-6922-4F7F-8E3F-0724900DFB1A}" dt="2023-11-10T17:02:21.107" v="179" actId="1076"/>
          <ac:picMkLst>
            <pc:docMk/>
            <pc:sldMk cId="1864149506" sldId="269"/>
            <ac:picMk id="12" creationId="{63CFD9F8-FD93-46B0-A92C-60440E49BBE3}"/>
          </ac:picMkLst>
        </pc:picChg>
        <pc:picChg chg="del">
          <ac:chgData name="Alison Trew" userId="501ad152-89bb-4882-ac72-f31826cb2e78" providerId="ADAL" clId="{2D671A62-6922-4F7F-8E3F-0724900DFB1A}" dt="2023-11-10T17:01:11.947" v="132" actId="478"/>
          <ac:picMkLst>
            <pc:docMk/>
            <pc:sldMk cId="1864149506" sldId="269"/>
            <ac:picMk id="19" creationId="{9893813D-B9FA-49DE-9309-FB9639A86766}"/>
          </ac:picMkLst>
        </pc:picChg>
        <pc:picChg chg="del">
          <ac:chgData name="Alison Trew" userId="501ad152-89bb-4882-ac72-f31826cb2e78" providerId="ADAL" clId="{2D671A62-6922-4F7F-8E3F-0724900DFB1A}" dt="2023-11-10T17:01:12.859" v="133" actId="478"/>
          <ac:picMkLst>
            <pc:docMk/>
            <pc:sldMk cId="1864149506" sldId="269"/>
            <ac:picMk id="22" creationId="{989C4588-1B47-4FAA-9708-D55951FCA2BE}"/>
          </ac:picMkLst>
        </pc:picChg>
        <pc:picChg chg="del">
          <ac:chgData name="Alison Trew" userId="501ad152-89bb-4882-ac72-f31826cb2e78" providerId="ADAL" clId="{2D671A62-6922-4F7F-8E3F-0724900DFB1A}" dt="2023-11-10T17:01:13.371" v="134" actId="478"/>
          <ac:picMkLst>
            <pc:docMk/>
            <pc:sldMk cId="1864149506" sldId="269"/>
            <ac:picMk id="25" creationId="{0EB742F3-E566-45C4-8067-770446DC6986}"/>
          </ac:picMkLst>
        </pc:picChg>
        <pc:picChg chg="del">
          <ac:chgData name="Alison Trew" userId="501ad152-89bb-4882-ac72-f31826cb2e78" providerId="ADAL" clId="{2D671A62-6922-4F7F-8E3F-0724900DFB1A}" dt="2023-11-10T17:01:13.937" v="135" actId="478"/>
          <ac:picMkLst>
            <pc:docMk/>
            <pc:sldMk cId="1864149506" sldId="269"/>
            <ac:picMk id="27" creationId="{477BB344-2D1E-40C2-8537-EC6E2EF263DB}"/>
          </ac:picMkLst>
        </pc:picChg>
        <pc:cxnChg chg="mod">
          <ac:chgData name="Alison Trew" userId="501ad152-89bb-4882-ac72-f31826cb2e78" providerId="ADAL" clId="{2D671A62-6922-4F7F-8E3F-0724900DFB1A}" dt="2023-11-10T17:02:24.024" v="180" actId="1076"/>
          <ac:cxnSpMkLst>
            <pc:docMk/>
            <pc:sldMk cId="1864149506" sldId="269"/>
            <ac:cxnSpMk id="5" creationId="{A616D57A-84F8-E8EC-F2CA-B8173F63AB82}"/>
          </ac:cxnSpMkLst>
        </pc:cxnChg>
      </pc:sldChg>
      <pc:sldChg chg="modSp mod">
        <pc:chgData name="Alison Trew" userId="501ad152-89bb-4882-ac72-f31826cb2e78" providerId="ADAL" clId="{2D671A62-6922-4F7F-8E3F-0724900DFB1A}" dt="2023-11-10T16:56:36.947" v="52" actId="20577"/>
        <pc:sldMkLst>
          <pc:docMk/>
          <pc:sldMk cId="3558998870" sldId="289"/>
        </pc:sldMkLst>
        <pc:spChg chg="mod">
          <ac:chgData name="Alison Trew" userId="501ad152-89bb-4882-ac72-f31826cb2e78" providerId="ADAL" clId="{2D671A62-6922-4F7F-8E3F-0724900DFB1A}" dt="2023-11-10T16:56:36.947" v="52" actId="20577"/>
          <ac:spMkLst>
            <pc:docMk/>
            <pc:sldMk cId="3558998870" sldId="289"/>
            <ac:spMk id="8" creationId="{42445D83-E6D8-80FD-2B16-81A76EBB14BA}"/>
          </ac:spMkLst>
        </pc:spChg>
      </pc:sldChg>
    </pc:docChg>
  </pc:docChgLst>
  <pc:docChgLst>
    <pc:chgData name="Paula Montero" userId="S::paula.montero@pstt.org.uk::9c82981b-9b26-4f56-a06f-e948bb469f68" providerId="AD" clId="Web-{82622DD8-9EDA-DC04-5C6E-6D54BB519F6E}"/>
    <pc:docChg chg="addSld delSld modSld sldOrd addMainMaster">
      <pc:chgData name="Paula Montero" userId="S::paula.montero@pstt.org.uk::9c82981b-9b26-4f56-a06f-e948bb469f68" providerId="AD" clId="Web-{82622DD8-9EDA-DC04-5C6E-6D54BB519F6E}" dt="2023-12-11T13:10:06.847" v="496" actId="1076"/>
      <pc:docMkLst>
        <pc:docMk/>
      </pc:docMkLst>
      <pc:sldChg chg="del">
        <pc:chgData name="Paula Montero" userId="S::paula.montero@pstt.org.uk::9c82981b-9b26-4f56-a06f-e948bb469f68" providerId="AD" clId="Web-{82622DD8-9EDA-DC04-5C6E-6D54BB519F6E}" dt="2023-12-08T14:40:26.299" v="39"/>
        <pc:sldMkLst>
          <pc:docMk/>
          <pc:sldMk cId="0" sldId="256"/>
        </pc:sldMkLst>
      </pc:sldChg>
      <pc:sldChg chg="addSp delSp del">
        <pc:chgData name="Paula Montero" userId="S::paula.montero@pstt.org.uk::9c82981b-9b26-4f56-a06f-e948bb469f68" providerId="AD" clId="Web-{82622DD8-9EDA-DC04-5C6E-6D54BB519F6E}" dt="2023-12-11T09:21:00.208" v="163"/>
        <pc:sldMkLst>
          <pc:docMk/>
          <pc:sldMk cId="4121939817" sldId="257"/>
        </pc:sldMkLst>
        <pc:spChg chg="add del">
          <ac:chgData name="Paula Montero" userId="S::paula.montero@pstt.org.uk::9c82981b-9b26-4f56-a06f-e948bb469f68" providerId="AD" clId="Web-{82622DD8-9EDA-DC04-5C6E-6D54BB519F6E}" dt="2023-12-11T09:19:00.204" v="144"/>
          <ac:spMkLst>
            <pc:docMk/>
            <pc:sldMk cId="4121939817" sldId="257"/>
            <ac:spMk id="3" creationId="{9F428BBD-9BA5-5A2A-6724-E9B174F1A21B}"/>
          </ac:spMkLst>
        </pc:spChg>
      </pc:sldChg>
      <pc:sldChg chg="ord">
        <pc:chgData name="Paula Montero" userId="S::paula.montero@pstt.org.uk::9c82981b-9b26-4f56-a06f-e948bb469f68" providerId="AD" clId="Web-{82622DD8-9EDA-DC04-5C6E-6D54BB519F6E}" dt="2023-12-08T14:37:52.607" v="11"/>
        <pc:sldMkLst>
          <pc:docMk/>
          <pc:sldMk cId="199569961" sldId="264"/>
        </pc:sldMkLst>
      </pc:sldChg>
      <pc:sldChg chg="ord">
        <pc:chgData name="Paula Montero" userId="S::paula.montero@pstt.org.uk::9c82981b-9b26-4f56-a06f-e948bb469f68" providerId="AD" clId="Web-{82622DD8-9EDA-DC04-5C6E-6D54BB519F6E}" dt="2023-12-08T14:37:55.107" v="12"/>
        <pc:sldMkLst>
          <pc:docMk/>
          <pc:sldMk cId="780145735" sldId="265"/>
        </pc:sldMkLst>
      </pc:sldChg>
      <pc:sldChg chg="del">
        <pc:chgData name="Paula Montero" userId="S::paula.montero@pstt.org.uk::9c82981b-9b26-4f56-a06f-e948bb469f68" providerId="AD" clId="Web-{82622DD8-9EDA-DC04-5C6E-6D54BB519F6E}" dt="2023-12-11T09:07:20.806" v="126"/>
        <pc:sldMkLst>
          <pc:docMk/>
          <pc:sldMk cId="1478597435" sldId="268"/>
        </pc:sldMkLst>
      </pc:sldChg>
      <pc:sldChg chg="del">
        <pc:chgData name="Paula Montero" userId="S::paula.montero@pstt.org.uk::9c82981b-9b26-4f56-a06f-e948bb469f68" providerId="AD" clId="Web-{82622DD8-9EDA-DC04-5C6E-6D54BB519F6E}" dt="2023-12-08T14:37:14.106" v="4"/>
        <pc:sldMkLst>
          <pc:docMk/>
          <pc:sldMk cId="1125326587" sldId="279"/>
        </pc:sldMkLst>
      </pc:sldChg>
      <pc:sldChg chg="del ord">
        <pc:chgData name="Paula Montero" userId="S::paula.montero@pstt.org.uk::9c82981b-9b26-4f56-a06f-e948bb469f68" providerId="AD" clId="Web-{82622DD8-9EDA-DC04-5C6E-6D54BB519F6E}" dt="2023-12-08T14:37:29.450" v="8"/>
        <pc:sldMkLst>
          <pc:docMk/>
          <pc:sldMk cId="124576855" sldId="280"/>
        </pc:sldMkLst>
      </pc:sldChg>
      <pc:sldChg chg="del ord">
        <pc:chgData name="Paula Montero" userId="S::paula.montero@pstt.org.uk::9c82981b-9b26-4f56-a06f-e948bb469f68" providerId="AD" clId="Web-{82622DD8-9EDA-DC04-5C6E-6D54BB519F6E}" dt="2023-12-11T10:50:15.217" v="295"/>
        <pc:sldMkLst>
          <pc:docMk/>
          <pc:sldMk cId="2722180806" sldId="281"/>
        </pc:sldMkLst>
      </pc:sldChg>
      <pc:sldChg chg="del">
        <pc:chgData name="Paula Montero" userId="S::paula.montero@pstt.org.uk::9c82981b-9b26-4f56-a06f-e948bb469f68" providerId="AD" clId="Web-{82622DD8-9EDA-DC04-5C6E-6D54BB519F6E}" dt="2023-12-11T12:59:02.772" v="414"/>
        <pc:sldMkLst>
          <pc:docMk/>
          <pc:sldMk cId="76217663" sldId="284"/>
        </pc:sldMkLst>
      </pc:sldChg>
      <pc:sldChg chg="delSp modSp del">
        <pc:chgData name="Paula Montero" userId="S::paula.montero@pstt.org.uk::9c82981b-9b26-4f56-a06f-e948bb469f68" providerId="AD" clId="Web-{82622DD8-9EDA-DC04-5C6E-6D54BB519F6E}" dt="2023-12-11T10:54:23.131" v="346"/>
        <pc:sldMkLst>
          <pc:docMk/>
          <pc:sldMk cId="3071091446" sldId="285"/>
        </pc:sldMkLst>
        <pc:spChg chg="mod">
          <ac:chgData name="Paula Montero" userId="S::paula.montero@pstt.org.uk::9c82981b-9b26-4f56-a06f-e948bb469f68" providerId="AD" clId="Web-{82622DD8-9EDA-DC04-5C6E-6D54BB519F6E}" dt="2023-12-11T10:52:12.518" v="337" actId="20577"/>
          <ac:spMkLst>
            <pc:docMk/>
            <pc:sldMk cId="3071091446" sldId="285"/>
            <ac:spMk id="3" creationId="{CE696D65-F88D-485F-874F-CD6DAE5BE1FB}"/>
          </ac:spMkLst>
        </pc:spChg>
        <pc:spChg chg="del">
          <ac:chgData name="Paula Montero" userId="S::paula.montero@pstt.org.uk::9c82981b-9b26-4f56-a06f-e948bb469f68" providerId="AD" clId="Web-{82622DD8-9EDA-DC04-5C6E-6D54BB519F6E}" dt="2023-12-11T10:51:53.267" v="330"/>
          <ac:spMkLst>
            <pc:docMk/>
            <pc:sldMk cId="3071091446" sldId="285"/>
            <ac:spMk id="8" creationId="{C97877C2-7D1C-42B2-BD59-FCB2BB46A9B9}"/>
          </ac:spMkLst>
        </pc:spChg>
      </pc:sldChg>
      <pc:sldChg chg="delSp modSp del">
        <pc:chgData name="Paula Montero" userId="S::paula.montero@pstt.org.uk::9c82981b-9b26-4f56-a06f-e948bb469f68" providerId="AD" clId="Web-{82622DD8-9EDA-DC04-5C6E-6D54BB519F6E}" dt="2023-12-11T11:23:21.279" v="380"/>
        <pc:sldMkLst>
          <pc:docMk/>
          <pc:sldMk cId="4275294420" sldId="286"/>
        </pc:sldMkLst>
        <pc:spChg chg="mod">
          <ac:chgData name="Paula Montero" userId="S::paula.montero@pstt.org.uk::9c82981b-9b26-4f56-a06f-e948bb469f68" providerId="AD" clId="Web-{82622DD8-9EDA-DC04-5C6E-6D54BB519F6E}" dt="2023-12-11T11:13:46.821" v="361" actId="20577"/>
          <ac:spMkLst>
            <pc:docMk/>
            <pc:sldMk cId="4275294420" sldId="286"/>
            <ac:spMk id="4" creationId="{AF2CCD04-0B3D-436C-B942-2544786B0FF6}"/>
          </ac:spMkLst>
        </pc:spChg>
        <pc:spChg chg="del mod">
          <ac:chgData name="Paula Montero" userId="S::paula.montero@pstt.org.uk::9c82981b-9b26-4f56-a06f-e948bb469f68" providerId="AD" clId="Web-{82622DD8-9EDA-DC04-5C6E-6D54BB519F6E}" dt="2023-12-11T11:13:39.540" v="355"/>
          <ac:spMkLst>
            <pc:docMk/>
            <pc:sldMk cId="4275294420" sldId="286"/>
            <ac:spMk id="9" creationId="{BAE5A877-AFCA-4109-AE34-6E8037F0AFC8}"/>
          </ac:spMkLst>
        </pc:spChg>
      </pc:sldChg>
      <pc:sldChg chg="ord">
        <pc:chgData name="Paula Montero" userId="S::paula.montero@pstt.org.uk::9c82981b-9b26-4f56-a06f-e948bb469f68" providerId="AD" clId="Web-{82622DD8-9EDA-DC04-5C6E-6D54BB519F6E}" dt="2023-12-11T13:03:18.080" v="431"/>
        <pc:sldMkLst>
          <pc:docMk/>
          <pc:sldMk cId="2233160595" sldId="287"/>
        </pc:sldMkLst>
      </pc:sldChg>
      <pc:sldChg chg="ord">
        <pc:chgData name="Paula Montero" userId="S::paula.montero@pstt.org.uk::9c82981b-9b26-4f56-a06f-e948bb469f68" providerId="AD" clId="Web-{82622DD8-9EDA-DC04-5C6E-6D54BB519F6E}" dt="2023-12-11T08:55:52.768" v="41"/>
        <pc:sldMkLst>
          <pc:docMk/>
          <pc:sldMk cId="3558998870" sldId="289"/>
        </pc:sldMkLst>
      </pc:sldChg>
      <pc:sldChg chg="del ord">
        <pc:chgData name="Paula Montero" userId="S::paula.montero@pstt.org.uk::9c82981b-9b26-4f56-a06f-e948bb469f68" providerId="AD" clId="Web-{82622DD8-9EDA-DC04-5C6E-6D54BB519F6E}" dt="2023-12-11T09:02:09.218" v="92"/>
        <pc:sldMkLst>
          <pc:docMk/>
          <pc:sldMk cId="1171188733" sldId="290"/>
        </pc:sldMkLst>
      </pc:sldChg>
      <pc:sldChg chg="ord">
        <pc:chgData name="Paula Montero" userId="S::paula.montero@pstt.org.uk::9c82981b-9b26-4f56-a06f-e948bb469f68" providerId="AD" clId="Web-{82622DD8-9EDA-DC04-5C6E-6D54BB519F6E}" dt="2023-12-08T14:38:12.623" v="14"/>
        <pc:sldMkLst>
          <pc:docMk/>
          <pc:sldMk cId="2906216685" sldId="291"/>
        </pc:sldMkLst>
      </pc:sldChg>
      <pc:sldChg chg="add">
        <pc:chgData name="Paula Montero" userId="S::paula.montero@pstt.org.uk::9c82981b-9b26-4f56-a06f-e948bb469f68" providerId="AD" clId="Web-{82622DD8-9EDA-DC04-5C6E-6D54BB519F6E}" dt="2023-12-08T14:37:08.262" v="0"/>
        <pc:sldMkLst>
          <pc:docMk/>
          <pc:sldMk cId="804180932" sldId="292"/>
        </pc:sldMkLst>
      </pc:sldChg>
      <pc:sldChg chg="modSp add">
        <pc:chgData name="Paula Montero" userId="S::paula.montero@pstt.org.uk::9c82981b-9b26-4f56-a06f-e948bb469f68" providerId="AD" clId="Web-{82622DD8-9EDA-DC04-5C6E-6D54BB519F6E}" dt="2023-12-08T14:37:27.216" v="7" actId="20577"/>
        <pc:sldMkLst>
          <pc:docMk/>
          <pc:sldMk cId="1454519032" sldId="293"/>
        </pc:sldMkLst>
        <pc:spChg chg="mod">
          <ac:chgData name="Paula Montero" userId="S::paula.montero@pstt.org.uk::9c82981b-9b26-4f56-a06f-e948bb469f68" providerId="AD" clId="Web-{82622DD8-9EDA-DC04-5C6E-6D54BB519F6E}" dt="2023-12-08T14:37:27.216" v="7" actId="20577"/>
          <ac:spMkLst>
            <pc:docMk/>
            <pc:sldMk cId="1454519032" sldId="293"/>
            <ac:spMk id="5" creationId="{8DDA5A8F-916F-4B0A-89B9-F55C61E55418}"/>
          </ac:spMkLst>
        </pc:spChg>
      </pc:sldChg>
      <pc:sldChg chg="add">
        <pc:chgData name="Paula Montero" userId="S::paula.montero@pstt.org.uk::9c82981b-9b26-4f56-a06f-e948bb469f68" providerId="AD" clId="Web-{82622DD8-9EDA-DC04-5C6E-6D54BB519F6E}" dt="2023-12-08T14:37:08.434" v="2"/>
        <pc:sldMkLst>
          <pc:docMk/>
          <pc:sldMk cId="2588583920" sldId="294"/>
        </pc:sldMkLst>
      </pc:sldChg>
      <pc:sldChg chg="add ord">
        <pc:chgData name="Paula Montero" userId="S::paula.montero@pstt.org.uk::9c82981b-9b26-4f56-a06f-e948bb469f68" providerId="AD" clId="Web-{82622DD8-9EDA-DC04-5C6E-6D54BB519F6E}" dt="2023-12-08T14:38:09.030" v="13"/>
        <pc:sldMkLst>
          <pc:docMk/>
          <pc:sldMk cId="1540705538" sldId="295"/>
        </pc:sldMkLst>
      </pc:sldChg>
      <pc:sldChg chg="addSp delSp modSp add modNotes">
        <pc:chgData name="Paula Montero" userId="S::paula.montero@pstt.org.uk::9c82981b-9b26-4f56-a06f-e948bb469f68" providerId="AD" clId="Web-{82622DD8-9EDA-DC04-5C6E-6D54BB519F6E}" dt="2023-12-11T09:06:55.540" v="125" actId="1076"/>
        <pc:sldMkLst>
          <pc:docMk/>
          <pc:sldMk cId="2138340573" sldId="296"/>
        </pc:sldMkLst>
        <pc:spChg chg="mod">
          <ac:chgData name="Paula Montero" userId="S::paula.montero@pstt.org.uk::9c82981b-9b26-4f56-a06f-e948bb469f68" providerId="AD" clId="Web-{82622DD8-9EDA-DC04-5C6E-6D54BB519F6E}" dt="2023-12-11T09:06:37.492" v="122" actId="1076"/>
          <ac:spMkLst>
            <pc:docMk/>
            <pc:sldMk cId="2138340573" sldId="296"/>
            <ac:spMk id="4" creationId="{20334A4A-1302-5AA3-CDB0-CFACE9CA2589}"/>
          </ac:spMkLst>
        </pc:spChg>
        <pc:spChg chg="add mod">
          <ac:chgData name="Paula Montero" userId="S::paula.montero@pstt.org.uk::9c82981b-9b26-4f56-a06f-e948bb469f68" providerId="AD" clId="Web-{82622DD8-9EDA-DC04-5C6E-6D54BB519F6E}" dt="2023-12-11T09:06:50.993" v="124" actId="1076"/>
          <ac:spMkLst>
            <pc:docMk/>
            <pc:sldMk cId="2138340573" sldId="296"/>
            <ac:spMk id="9" creationId="{969702A6-64B8-136E-C9FC-291C48EB2C6C}"/>
          </ac:spMkLst>
        </pc:spChg>
        <pc:spChg chg="del">
          <ac:chgData name="Paula Montero" userId="S::paula.montero@pstt.org.uk::9c82981b-9b26-4f56-a06f-e948bb469f68" providerId="AD" clId="Web-{82622DD8-9EDA-DC04-5C6E-6D54BB519F6E}" dt="2023-12-11T09:04:27.707" v="100"/>
          <ac:spMkLst>
            <pc:docMk/>
            <pc:sldMk cId="2138340573" sldId="296"/>
            <ac:spMk id="11" creationId="{069364A5-DA21-5966-2642-CBA550BFC5CB}"/>
          </ac:spMkLst>
        </pc:spChg>
        <pc:spChg chg="del">
          <ac:chgData name="Paula Montero" userId="S::paula.montero@pstt.org.uk::9c82981b-9b26-4f56-a06f-e948bb469f68" providerId="AD" clId="Web-{82622DD8-9EDA-DC04-5C6E-6D54BB519F6E}" dt="2023-12-11T09:04:30.879" v="101"/>
          <ac:spMkLst>
            <pc:docMk/>
            <pc:sldMk cId="2138340573" sldId="296"/>
            <ac:spMk id="12" creationId="{59B3D21B-71F3-2F74-1368-0B5FA88C2D43}"/>
          </ac:spMkLst>
        </pc:spChg>
        <pc:spChg chg="add mod">
          <ac:chgData name="Paula Montero" userId="S::paula.montero@pstt.org.uk::9c82981b-9b26-4f56-a06f-e948bb469f68" providerId="AD" clId="Web-{82622DD8-9EDA-DC04-5C6E-6D54BB519F6E}" dt="2023-12-11T09:06:55.540" v="125" actId="1076"/>
          <ac:spMkLst>
            <pc:docMk/>
            <pc:sldMk cId="2138340573" sldId="296"/>
            <ac:spMk id="14" creationId="{59DCFDB9-ADF1-E9DA-DF2A-EA4D3F08251F}"/>
          </ac:spMkLst>
        </pc:spChg>
        <pc:picChg chg="add mod">
          <ac:chgData name="Paula Montero" userId="S::paula.montero@pstt.org.uk::9c82981b-9b26-4f56-a06f-e948bb469f68" providerId="AD" clId="Web-{82622DD8-9EDA-DC04-5C6E-6D54BB519F6E}" dt="2023-12-11T09:06:30.414" v="121" actId="1076"/>
          <ac:picMkLst>
            <pc:docMk/>
            <pc:sldMk cId="2138340573" sldId="296"/>
            <ac:picMk id="5" creationId="{11841909-1FDC-661A-3A13-4BEBBE89D6BE}"/>
          </ac:picMkLst>
        </pc:picChg>
        <pc:picChg chg="add del">
          <ac:chgData name="Paula Montero" userId="S::paula.montero@pstt.org.uk::9c82981b-9b26-4f56-a06f-e948bb469f68" providerId="AD" clId="Web-{82622DD8-9EDA-DC04-5C6E-6D54BB519F6E}" dt="2023-12-11T09:05:50.866" v="114"/>
          <ac:picMkLst>
            <pc:docMk/>
            <pc:sldMk cId="2138340573" sldId="296"/>
            <ac:picMk id="7" creationId="{336771BC-50AA-7076-7406-81EEFA977095}"/>
          </ac:picMkLst>
        </pc:picChg>
        <pc:picChg chg="del">
          <ac:chgData name="Paula Montero" userId="S::paula.montero@pstt.org.uk::9c82981b-9b26-4f56-a06f-e948bb469f68" providerId="AD" clId="Web-{82622DD8-9EDA-DC04-5C6E-6D54BB519F6E}" dt="2023-12-11T09:04:33.395" v="102"/>
          <ac:picMkLst>
            <pc:docMk/>
            <pc:sldMk cId="2138340573" sldId="296"/>
            <ac:picMk id="10" creationId="{8A82FA38-E7C0-E415-EA3A-A6EDE09A639C}"/>
          </ac:picMkLst>
        </pc:picChg>
      </pc:sldChg>
      <pc:sldChg chg="addSp delSp modSp add">
        <pc:chgData name="Paula Montero" userId="S::paula.montero@pstt.org.uk::9c82981b-9b26-4f56-a06f-e948bb469f68" providerId="AD" clId="Web-{82622DD8-9EDA-DC04-5C6E-6D54BB519F6E}" dt="2023-12-11T08:59:54.276" v="73" actId="14100"/>
        <pc:sldMkLst>
          <pc:docMk/>
          <pc:sldMk cId="2098176612" sldId="297"/>
        </pc:sldMkLst>
        <pc:spChg chg="mod">
          <ac:chgData name="Paula Montero" userId="S::paula.montero@pstt.org.uk::9c82981b-9b26-4f56-a06f-e948bb469f68" providerId="AD" clId="Web-{82622DD8-9EDA-DC04-5C6E-6D54BB519F6E}" dt="2023-12-11T08:59:13.556" v="65" actId="14100"/>
          <ac:spMkLst>
            <pc:docMk/>
            <pc:sldMk cId="2098176612" sldId="297"/>
            <ac:spMk id="2" creationId="{F0121186-1578-5053-910B-2500E791E200}"/>
          </ac:spMkLst>
        </pc:spChg>
        <pc:spChg chg="mod">
          <ac:chgData name="Paula Montero" userId="S::paula.montero@pstt.org.uk::9c82981b-9b26-4f56-a06f-e948bb469f68" providerId="AD" clId="Web-{82622DD8-9EDA-DC04-5C6E-6D54BB519F6E}" dt="2023-12-11T08:58:26.742" v="56" actId="14100"/>
          <ac:spMkLst>
            <pc:docMk/>
            <pc:sldMk cId="2098176612" sldId="297"/>
            <ac:spMk id="4" creationId="{89240770-77A8-09BE-FE16-549FFA4DD09F}"/>
          </ac:spMkLst>
        </pc:spChg>
        <pc:spChg chg="mod">
          <ac:chgData name="Paula Montero" userId="S::paula.montero@pstt.org.uk::9c82981b-9b26-4f56-a06f-e948bb469f68" providerId="AD" clId="Web-{82622DD8-9EDA-DC04-5C6E-6D54BB519F6E}" dt="2023-12-11T08:57:34.615" v="53" actId="14100"/>
          <ac:spMkLst>
            <pc:docMk/>
            <pc:sldMk cId="2098176612" sldId="297"/>
            <ac:spMk id="6" creationId="{3D5BC8AD-66C5-D7AD-0C60-8B526903F136}"/>
          </ac:spMkLst>
        </pc:spChg>
        <pc:spChg chg="del">
          <ac:chgData name="Paula Montero" userId="S::paula.montero@pstt.org.uk::9c82981b-9b26-4f56-a06f-e948bb469f68" providerId="AD" clId="Web-{82622DD8-9EDA-DC04-5C6E-6D54BB519F6E}" dt="2023-12-11T08:55:55.643" v="42"/>
          <ac:spMkLst>
            <pc:docMk/>
            <pc:sldMk cId="2098176612" sldId="297"/>
            <ac:spMk id="7" creationId="{B202817D-FC56-E9AF-4DB8-18592E97551A}"/>
          </ac:spMkLst>
        </pc:spChg>
        <pc:spChg chg="mod">
          <ac:chgData name="Paula Montero" userId="S::paula.montero@pstt.org.uk::9c82981b-9b26-4f56-a06f-e948bb469f68" providerId="AD" clId="Web-{82622DD8-9EDA-DC04-5C6E-6D54BB519F6E}" dt="2023-12-11T08:59:01.618" v="64" actId="1076"/>
          <ac:spMkLst>
            <pc:docMk/>
            <pc:sldMk cId="2098176612" sldId="297"/>
            <ac:spMk id="9" creationId="{85C39255-E07D-D52F-BC1B-C6DCF16F1B08}"/>
          </ac:spMkLst>
        </pc:spChg>
        <pc:spChg chg="mod">
          <ac:chgData name="Paula Montero" userId="S::paula.montero@pstt.org.uk::9c82981b-9b26-4f56-a06f-e948bb469f68" providerId="AD" clId="Web-{82622DD8-9EDA-DC04-5C6E-6D54BB519F6E}" dt="2023-12-11T08:57:13.490" v="49" actId="20577"/>
          <ac:spMkLst>
            <pc:docMk/>
            <pc:sldMk cId="2098176612" sldId="297"/>
            <ac:spMk id="10" creationId="{665AC755-F6E8-0215-B380-5F6E2EA46D26}"/>
          </ac:spMkLst>
        </pc:spChg>
        <pc:spChg chg="del">
          <ac:chgData name="Paula Montero" userId="S::paula.montero@pstt.org.uk::9c82981b-9b26-4f56-a06f-e948bb469f68" providerId="AD" clId="Web-{82622DD8-9EDA-DC04-5C6E-6D54BB519F6E}" dt="2023-12-11T08:56:06.862" v="46"/>
          <ac:spMkLst>
            <pc:docMk/>
            <pc:sldMk cId="2098176612" sldId="297"/>
            <ac:spMk id="12" creationId="{434615CF-7238-BDCE-9DEA-E6599F4D2D87}"/>
          </ac:spMkLst>
        </pc:spChg>
        <pc:spChg chg="mod">
          <ac:chgData name="Paula Montero" userId="S::paula.montero@pstt.org.uk::9c82981b-9b26-4f56-a06f-e948bb469f68" providerId="AD" clId="Web-{82622DD8-9EDA-DC04-5C6E-6D54BB519F6E}" dt="2023-12-11T08:58:30.945" v="57" actId="1076"/>
          <ac:spMkLst>
            <pc:docMk/>
            <pc:sldMk cId="2098176612" sldId="297"/>
            <ac:spMk id="14" creationId="{214394A2-A711-3832-AC7C-2854798D18E8}"/>
          </ac:spMkLst>
        </pc:spChg>
        <pc:spChg chg="del">
          <ac:chgData name="Paula Montero" userId="S::paula.montero@pstt.org.uk::9c82981b-9b26-4f56-a06f-e948bb469f68" providerId="AD" clId="Web-{82622DD8-9EDA-DC04-5C6E-6D54BB519F6E}" dt="2023-12-11T08:56:01.315" v="44"/>
          <ac:spMkLst>
            <pc:docMk/>
            <pc:sldMk cId="2098176612" sldId="297"/>
            <ac:spMk id="15" creationId="{8563472A-CB67-0D04-20D8-CE0142F2EBD1}"/>
          </ac:spMkLst>
        </pc:spChg>
        <pc:spChg chg="del">
          <ac:chgData name="Paula Montero" userId="S::paula.montero@pstt.org.uk::9c82981b-9b26-4f56-a06f-e948bb469f68" providerId="AD" clId="Web-{82622DD8-9EDA-DC04-5C6E-6D54BB519F6E}" dt="2023-12-11T08:56:03.706" v="45"/>
          <ac:spMkLst>
            <pc:docMk/>
            <pc:sldMk cId="2098176612" sldId="297"/>
            <ac:spMk id="16" creationId="{30011D09-7B9D-EEBA-5BE7-87D6A6DA1BA8}"/>
          </ac:spMkLst>
        </pc:spChg>
        <pc:spChg chg="del">
          <ac:chgData name="Paula Montero" userId="S::paula.montero@pstt.org.uk::9c82981b-9b26-4f56-a06f-e948bb469f68" providerId="AD" clId="Web-{82622DD8-9EDA-DC04-5C6E-6D54BB519F6E}" dt="2023-12-11T08:56:10.550" v="47"/>
          <ac:spMkLst>
            <pc:docMk/>
            <pc:sldMk cId="2098176612" sldId="297"/>
            <ac:spMk id="17" creationId="{45526971-6373-612D-A4A2-8D11D6E4AB76}"/>
          </ac:spMkLst>
        </pc:spChg>
        <pc:spChg chg="del">
          <ac:chgData name="Paula Montero" userId="S::paula.montero@pstt.org.uk::9c82981b-9b26-4f56-a06f-e948bb469f68" providerId="AD" clId="Web-{82622DD8-9EDA-DC04-5C6E-6D54BB519F6E}" dt="2023-12-11T08:55:58.346" v="43"/>
          <ac:spMkLst>
            <pc:docMk/>
            <pc:sldMk cId="2098176612" sldId="297"/>
            <ac:spMk id="18" creationId="{1CF9757B-4DF5-3051-DD9F-531B57451A3E}"/>
          </ac:spMkLst>
        </pc:spChg>
        <pc:spChg chg="add mod">
          <ac:chgData name="Paula Montero" userId="S::paula.montero@pstt.org.uk::9c82981b-9b26-4f56-a06f-e948bb469f68" providerId="AD" clId="Web-{82622DD8-9EDA-DC04-5C6E-6D54BB519F6E}" dt="2023-12-11T08:59:54.276" v="73" actId="14100"/>
          <ac:spMkLst>
            <pc:docMk/>
            <pc:sldMk cId="2098176612" sldId="297"/>
            <ac:spMk id="20" creationId="{07F02C67-840D-730F-A0C9-3CB86566EF8E}"/>
          </ac:spMkLst>
        </pc:spChg>
      </pc:sldChg>
      <pc:sldChg chg="addSp delSp modSp add ord">
        <pc:chgData name="Paula Montero" userId="S::paula.montero@pstt.org.uk::9c82981b-9b26-4f56-a06f-e948bb469f68" providerId="AD" clId="Web-{82622DD8-9EDA-DC04-5C6E-6D54BB519F6E}" dt="2023-12-11T09:03:21.627" v="99" actId="1076"/>
        <pc:sldMkLst>
          <pc:docMk/>
          <pc:sldMk cId="3540396738" sldId="298"/>
        </pc:sldMkLst>
        <pc:spChg chg="del">
          <ac:chgData name="Paula Montero" userId="S::paula.montero@pstt.org.uk::9c82981b-9b26-4f56-a06f-e948bb469f68" providerId="AD" clId="Web-{82622DD8-9EDA-DC04-5C6E-6D54BB519F6E}" dt="2023-12-11T09:00:12.277" v="75"/>
          <ac:spMkLst>
            <pc:docMk/>
            <pc:sldMk cId="3540396738" sldId="298"/>
            <ac:spMk id="3" creationId="{62F18495-2F63-595F-EC40-9DF1B7EA30DD}"/>
          </ac:spMkLst>
        </pc:spChg>
        <pc:spChg chg="del">
          <ac:chgData name="Paula Montero" userId="S::paula.montero@pstt.org.uk::9c82981b-9b26-4f56-a06f-e948bb469f68" providerId="AD" clId="Web-{82622DD8-9EDA-DC04-5C6E-6D54BB519F6E}" dt="2023-12-11T09:00:06.151" v="74"/>
          <ac:spMkLst>
            <pc:docMk/>
            <pc:sldMk cId="3540396738" sldId="298"/>
            <ac:spMk id="5" creationId="{58CD741A-149F-3571-03B6-FB5ECE979861}"/>
          </ac:spMkLst>
        </pc:spChg>
        <pc:spChg chg="mod">
          <ac:chgData name="Paula Montero" userId="S::paula.montero@pstt.org.uk::9c82981b-9b26-4f56-a06f-e948bb469f68" providerId="AD" clId="Web-{82622DD8-9EDA-DC04-5C6E-6D54BB519F6E}" dt="2023-12-11T09:01:58.530" v="91" actId="1076"/>
          <ac:spMkLst>
            <pc:docMk/>
            <pc:sldMk cId="3540396738" sldId="298"/>
            <ac:spMk id="7" creationId="{BEDE4313-4B3A-2951-4C5E-ADF9147075D1}"/>
          </ac:spMkLst>
        </pc:spChg>
        <pc:picChg chg="del">
          <ac:chgData name="Paula Montero" userId="S::paula.montero@pstt.org.uk::9c82981b-9b26-4f56-a06f-e948bb469f68" providerId="AD" clId="Web-{82622DD8-9EDA-DC04-5C6E-6D54BB519F6E}" dt="2023-12-11T09:00:14.167" v="76"/>
          <ac:picMkLst>
            <pc:docMk/>
            <pc:sldMk cId="3540396738" sldId="298"/>
            <ac:picMk id="4" creationId="{6AFEE80A-14A1-C042-066D-4C75F5F49A1E}"/>
          </ac:picMkLst>
        </pc:picChg>
        <pc:picChg chg="add del mod">
          <ac:chgData name="Paula Montero" userId="S::paula.montero@pstt.org.uk::9c82981b-9b26-4f56-a06f-e948bb469f68" providerId="AD" clId="Web-{82622DD8-9EDA-DC04-5C6E-6D54BB519F6E}" dt="2023-12-11T09:03:08.689" v="96"/>
          <ac:picMkLst>
            <pc:docMk/>
            <pc:sldMk cId="3540396738" sldId="298"/>
            <ac:picMk id="6" creationId="{E95B2E71-E477-D3ED-AC25-FC3BABA053AF}"/>
          </ac:picMkLst>
        </pc:picChg>
        <pc:picChg chg="add mod">
          <ac:chgData name="Paula Montero" userId="S::paula.montero@pstt.org.uk::9c82981b-9b26-4f56-a06f-e948bb469f68" providerId="AD" clId="Web-{82622DD8-9EDA-DC04-5C6E-6D54BB519F6E}" dt="2023-12-11T09:03:21.627" v="99" actId="1076"/>
          <ac:picMkLst>
            <pc:docMk/>
            <pc:sldMk cId="3540396738" sldId="298"/>
            <ac:picMk id="9" creationId="{9458BC97-BA54-7958-535C-EC75D580BE79}"/>
          </ac:picMkLst>
        </pc:picChg>
      </pc:sldChg>
      <pc:sldChg chg="addSp delSp modSp add">
        <pc:chgData name="Paula Montero" userId="S::paula.montero@pstt.org.uk::9c82981b-9b26-4f56-a06f-e948bb469f68" providerId="AD" clId="Web-{82622DD8-9EDA-DC04-5C6E-6D54BB519F6E}" dt="2023-12-08T14:40:04.346" v="38" actId="1076"/>
        <pc:sldMkLst>
          <pc:docMk/>
          <pc:sldMk cId="860907077" sldId="299"/>
        </pc:sldMkLst>
        <pc:spChg chg="del">
          <ac:chgData name="Paula Montero" userId="S::paula.montero@pstt.org.uk::9c82981b-9b26-4f56-a06f-e948bb469f68" providerId="AD" clId="Web-{82622DD8-9EDA-DC04-5C6E-6D54BB519F6E}" dt="2023-12-08T14:38:39.624" v="22"/>
          <ac:spMkLst>
            <pc:docMk/>
            <pc:sldMk cId="860907077" sldId="299"/>
            <ac:spMk id="2" creationId="{954CDC04-2CC7-1960-8537-FF8CD31087A0}"/>
          </ac:spMkLst>
        </pc:spChg>
        <pc:spChg chg="mod">
          <ac:chgData name="Paula Montero" userId="S::paula.montero@pstt.org.uk::9c82981b-9b26-4f56-a06f-e948bb469f68" providerId="AD" clId="Web-{82622DD8-9EDA-DC04-5C6E-6D54BB519F6E}" dt="2023-12-08T14:39:33.329" v="31" actId="20577"/>
          <ac:spMkLst>
            <pc:docMk/>
            <pc:sldMk cId="860907077" sldId="299"/>
            <ac:spMk id="3" creationId="{8491DC54-C34A-82C8-DA5D-1BE1733EB9D5}"/>
          </ac:spMkLst>
        </pc:spChg>
        <pc:spChg chg="mod">
          <ac:chgData name="Paula Montero" userId="S::paula.montero@pstt.org.uk::9c82981b-9b26-4f56-a06f-e948bb469f68" providerId="AD" clId="Web-{82622DD8-9EDA-DC04-5C6E-6D54BB519F6E}" dt="2023-12-08T14:38:54.984" v="25" actId="20577"/>
          <ac:spMkLst>
            <pc:docMk/>
            <pc:sldMk cId="860907077" sldId="299"/>
            <ac:spMk id="4" creationId="{0ADE3A39-321E-38FF-6156-55E293C6A586}"/>
          </ac:spMkLst>
        </pc:spChg>
        <pc:spChg chg="del">
          <ac:chgData name="Paula Montero" userId="S::paula.montero@pstt.org.uk::9c82981b-9b26-4f56-a06f-e948bb469f68" providerId="AD" clId="Web-{82622DD8-9EDA-DC04-5C6E-6D54BB519F6E}" dt="2023-12-08T14:38:33.546" v="19"/>
          <ac:spMkLst>
            <pc:docMk/>
            <pc:sldMk cId="860907077" sldId="299"/>
            <ac:spMk id="6" creationId="{9DE234BD-DFA9-D5C1-58B5-155EE48860D2}"/>
          </ac:spMkLst>
        </pc:spChg>
        <pc:spChg chg="del">
          <ac:chgData name="Paula Montero" userId="S::paula.montero@pstt.org.uk::9c82981b-9b26-4f56-a06f-e948bb469f68" providerId="AD" clId="Web-{82622DD8-9EDA-DC04-5C6E-6D54BB519F6E}" dt="2023-12-08T14:38:35.015" v="20"/>
          <ac:spMkLst>
            <pc:docMk/>
            <pc:sldMk cId="860907077" sldId="299"/>
            <ac:spMk id="8" creationId="{626FE96D-9F3A-1A6C-8F5E-25EEF4279B4C}"/>
          </ac:spMkLst>
        </pc:spChg>
        <pc:spChg chg="del">
          <ac:chgData name="Paula Montero" userId="S::paula.montero@pstt.org.uk::9c82981b-9b26-4f56-a06f-e948bb469f68" providerId="AD" clId="Web-{82622DD8-9EDA-DC04-5C6E-6D54BB519F6E}" dt="2023-12-08T14:38:36.280" v="21"/>
          <ac:spMkLst>
            <pc:docMk/>
            <pc:sldMk cId="860907077" sldId="299"/>
            <ac:spMk id="9" creationId="{A9F57584-0A6E-7C3A-47AE-DABF7FDA0DEA}"/>
          </ac:spMkLst>
        </pc:spChg>
        <pc:spChg chg="del">
          <ac:chgData name="Paula Montero" userId="S::paula.montero@pstt.org.uk::9c82981b-9b26-4f56-a06f-e948bb469f68" providerId="AD" clId="Web-{82622DD8-9EDA-DC04-5C6E-6D54BB519F6E}" dt="2023-12-08T14:38:41.109" v="23"/>
          <ac:spMkLst>
            <pc:docMk/>
            <pc:sldMk cId="860907077" sldId="299"/>
            <ac:spMk id="11" creationId="{2623FD31-2ACB-E417-D339-961A2E0BB797}"/>
          </ac:spMkLst>
        </pc:spChg>
        <pc:picChg chg="del">
          <ac:chgData name="Paula Montero" userId="S::paula.montero@pstt.org.uk::9c82981b-9b26-4f56-a06f-e948bb469f68" providerId="AD" clId="Web-{82622DD8-9EDA-DC04-5C6E-6D54BB519F6E}" dt="2023-12-08T14:39:50.470" v="36"/>
          <ac:picMkLst>
            <pc:docMk/>
            <pc:sldMk cId="860907077" sldId="299"/>
            <ac:picMk id="7" creationId="{62328FAA-E307-72B1-B9CE-2B1CCD87FD1B}"/>
          </ac:picMkLst>
        </pc:picChg>
        <pc:picChg chg="mod">
          <ac:chgData name="Paula Montero" userId="S::paula.montero@pstt.org.uk::9c82981b-9b26-4f56-a06f-e948bb469f68" providerId="AD" clId="Web-{82622DD8-9EDA-DC04-5C6E-6D54BB519F6E}" dt="2023-12-08T14:39:59.580" v="37" actId="1076"/>
          <ac:picMkLst>
            <pc:docMk/>
            <pc:sldMk cId="860907077" sldId="299"/>
            <ac:picMk id="10" creationId="{4DA58204-1B53-3EBF-C4F5-1DC1C6A0DA0D}"/>
          </ac:picMkLst>
        </pc:picChg>
        <pc:picChg chg="add mod">
          <ac:chgData name="Paula Montero" userId="S::paula.montero@pstt.org.uk::9c82981b-9b26-4f56-a06f-e948bb469f68" providerId="AD" clId="Web-{82622DD8-9EDA-DC04-5C6E-6D54BB519F6E}" dt="2023-12-08T14:40:04.346" v="38" actId="1076"/>
          <ac:picMkLst>
            <pc:docMk/>
            <pc:sldMk cId="860907077" sldId="299"/>
            <ac:picMk id="12" creationId="{0AF113F2-504A-6CF9-D106-41A8731AE8CD}"/>
          </ac:picMkLst>
        </pc:picChg>
      </pc:sldChg>
      <pc:sldChg chg="addSp delSp modSp add ord modNotes">
        <pc:chgData name="Paula Montero" userId="S::paula.montero@pstt.org.uk::9c82981b-9b26-4f56-a06f-e948bb469f68" providerId="AD" clId="Web-{82622DD8-9EDA-DC04-5C6E-6D54BB519F6E}" dt="2023-12-11T09:20:58.396" v="162"/>
        <pc:sldMkLst>
          <pc:docMk/>
          <pc:sldMk cId="3049791214" sldId="300"/>
        </pc:sldMkLst>
        <pc:spChg chg="mod">
          <ac:chgData name="Paula Montero" userId="S::paula.montero@pstt.org.uk::9c82981b-9b26-4f56-a06f-e948bb469f68" providerId="AD" clId="Web-{82622DD8-9EDA-DC04-5C6E-6D54BB519F6E}" dt="2023-12-11T09:18:06.968" v="134" actId="20577"/>
          <ac:spMkLst>
            <pc:docMk/>
            <pc:sldMk cId="3049791214" sldId="300"/>
            <ac:spMk id="3" creationId="{867718E0-C3CB-239E-4057-3A46B06C4BB0}"/>
          </ac:spMkLst>
        </pc:spChg>
        <pc:spChg chg="add mod">
          <ac:chgData name="Paula Montero" userId="S::paula.montero@pstt.org.uk::9c82981b-9b26-4f56-a06f-e948bb469f68" providerId="AD" clId="Web-{82622DD8-9EDA-DC04-5C6E-6D54BB519F6E}" dt="2023-12-11T09:20:10.441" v="156" actId="1076"/>
          <ac:spMkLst>
            <pc:docMk/>
            <pc:sldMk cId="3049791214" sldId="300"/>
            <ac:spMk id="7" creationId="{E52A0390-7131-5BA6-F938-438FC013BCC9}"/>
          </ac:spMkLst>
        </pc:spChg>
        <pc:spChg chg="add mod">
          <ac:chgData name="Paula Montero" userId="S::paula.montero@pstt.org.uk::9c82981b-9b26-4f56-a06f-e948bb469f68" providerId="AD" clId="Web-{82622DD8-9EDA-DC04-5C6E-6D54BB519F6E}" dt="2023-12-11T09:19:55.112" v="155" actId="1076"/>
          <ac:spMkLst>
            <pc:docMk/>
            <pc:sldMk cId="3049791214" sldId="300"/>
            <ac:spMk id="10" creationId="{18BD8215-5630-E9C0-8A1D-F4983A392D14}"/>
          </ac:spMkLst>
        </pc:spChg>
        <pc:spChg chg="add mod">
          <ac:chgData name="Paula Montero" userId="S::paula.montero@pstt.org.uk::9c82981b-9b26-4f56-a06f-e948bb469f68" providerId="AD" clId="Web-{82622DD8-9EDA-DC04-5C6E-6D54BB519F6E}" dt="2023-12-11T09:20:24.004" v="159" actId="14100"/>
          <ac:spMkLst>
            <pc:docMk/>
            <pc:sldMk cId="3049791214" sldId="300"/>
            <ac:spMk id="12" creationId="{7BE1F775-D4E0-CAD5-A04D-42E078F2DC4E}"/>
          </ac:spMkLst>
        </pc:spChg>
        <pc:spChg chg="del">
          <ac:chgData name="Paula Montero" userId="S::paula.montero@pstt.org.uk::9c82981b-9b26-4f56-a06f-e948bb469f68" providerId="AD" clId="Web-{82622DD8-9EDA-DC04-5C6E-6D54BB519F6E}" dt="2023-12-11T09:17:53.233" v="132"/>
          <ac:spMkLst>
            <pc:docMk/>
            <pc:sldMk cId="3049791214" sldId="300"/>
            <ac:spMk id="13" creationId="{D436DD94-274A-4AC8-B0F6-502E6B0C4D86}"/>
          </ac:spMkLst>
        </pc:spChg>
        <pc:spChg chg="del">
          <ac:chgData name="Paula Montero" userId="S::paula.montero@pstt.org.uk::9c82981b-9b26-4f56-a06f-e948bb469f68" providerId="AD" clId="Web-{82622DD8-9EDA-DC04-5C6E-6D54BB519F6E}" dt="2023-12-11T09:17:51.764" v="130"/>
          <ac:spMkLst>
            <pc:docMk/>
            <pc:sldMk cId="3049791214" sldId="300"/>
            <ac:spMk id="15" creationId="{4C38132D-8C5B-4F9D-AE3B-872AEA5F5015}"/>
          </ac:spMkLst>
        </pc:spChg>
        <pc:spChg chg="add mod">
          <ac:chgData name="Paula Montero" userId="S::paula.montero@pstt.org.uk::9c82981b-9b26-4f56-a06f-e948bb469f68" providerId="AD" clId="Web-{82622DD8-9EDA-DC04-5C6E-6D54BB519F6E}" dt="2023-12-11T09:19:48.862" v="154" actId="1076"/>
          <ac:spMkLst>
            <pc:docMk/>
            <pc:sldMk cId="3049791214" sldId="300"/>
            <ac:spMk id="16" creationId="{B4AE2537-B431-5D3F-485A-F2B3976DAE4E}"/>
          </ac:spMkLst>
        </pc:spChg>
        <pc:picChg chg="add mod">
          <ac:chgData name="Paula Montero" userId="S::paula.montero@pstt.org.uk::9c82981b-9b26-4f56-a06f-e948bb469f68" providerId="AD" clId="Web-{82622DD8-9EDA-DC04-5C6E-6D54BB519F6E}" dt="2023-12-11T09:20:32.082" v="160" actId="1076"/>
          <ac:picMkLst>
            <pc:docMk/>
            <pc:sldMk cId="3049791214" sldId="300"/>
            <ac:picMk id="4" creationId="{41675379-A43E-5320-FEF5-8B71C5583E66}"/>
          </ac:picMkLst>
        </pc:picChg>
        <pc:picChg chg="del">
          <ac:chgData name="Paula Montero" userId="S::paula.montero@pstt.org.uk::9c82981b-9b26-4f56-a06f-e948bb469f68" providerId="AD" clId="Web-{82622DD8-9EDA-DC04-5C6E-6D54BB519F6E}" dt="2023-12-11T09:17:52.202" v="131"/>
          <ac:picMkLst>
            <pc:docMk/>
            <pc:sldMk cId="3049791214" sldId="300"/>
            <ac:picMk id="5" creationId="{26A86DD3-049E-45AE-B284-E489F7E63ADA}"/>
          </ac:picMkLst>
        </pc:picChg>
        <pc:picChg chg="del">
          <ac:chgData name="Paula Montero" userId="S::paula.montero@pstt.org.uk::9c82981b-9b26-4f56-a06f-e948bb469f68" providerId="AD" clId="Web-{82622DD8-9EDA-DC04-5C6E-6D54BB519F6E}" dt="2023-12-11T09:17:50.093" v="129"/>
          <ac:picMkLst>
            <pc:docMk/>
            <pc:sldMk cId="3049791214" sldId="300"/>
            <ac:picMk id="9" creationId="{A07EAA7F-B50E-488F-A3F4-FA58AD6BE518}"/>
          </ac:picMkLst>
        </pc:picChg>
      </pc:sldChg>
      <pc:sldChg chg="addSp delSp modSp add replId modNotes">
        <pc:chgData name="Paula Montero" userId="S::paula.montero@pstt.org.uk::9c82981b-9b26-4f56-a06f-e948bb469f68" providerId="AD" clId="Web-{82622DD8-9EDA-DC04-5C6E-6D54BB519F6E}" dt="2023-12-11T12:57:27.815" v="399" actId="1076"/>
        <pc:sldMkLst>
          <pc:docMk/>
          <pc:sldMk cId="1448693405" sldId="301"/>
        </pc:sldMkLst>
        <pc:spChg chg="mod">
          <ac:chgData name="Paula Montero" userId="S::paula.montero@pstt.org.uk::9c82981b-9b26-4f56-a06f-e948bb469f68" providerId="AD" clId="Web-{82622DD8-9EDA-DC04-5C6E-6D54BB519F6E}" dt="2023-12-11T10:23:07.495" v="206" actId="14100"/>
          <ac:spMkLst>
            <pc:docMk/>
            <pc:sldMk cId="1448693405" sldId="301"/>
            <ac:spMk id="3" creationId="{867718E0-C3CB-239E-4057-3A46B06C4BB0}"/>
          </ac:spMkLst>
        </pc:spChg>
        <pc:spChg chg="add mod">
          <ac:chgData name="Paula Montero" userId="S::paula.montero@pstt.org.uk::9c82981b-9b26-4f56-a06f-e948bb469f68" providerId="AD" clId="Web-{82622DD8-9EDA-DC04-5C6E-6D54BB519F6E}" dt="2023-12-11T09:27:22.971" v="191" actId="14100"/>
          <ac:spMkLst>
            <pc:docMk/>
            <pc:sldMk cId="1448693405" sldId="301"/>
            <ac:spMk id="5" creationId="{171257B3-8FEE-315E-19DE-A4573D42C6BC}"/>
          </ac:spMkLst>
        </pc:spChg>
        <pc:spChg chg="del">
          <ac:chgData name="Paula Montero" userId="S::paula.montero@pstt.org.uk::9c82981b-9b26-4f56-a06f-e948bb469f68" providerId="AD" clId="Web-{82622DD8-9EDA-DC04-5C6E-6D54BB519F6E}" dt="2023-12-11T09:21:33.600" v="172"/>
          <ac:spMkLst>
            <pc:docMk/>
            <pc:sldMk cId="1448693405" sldId="301"/>
            <ac:spMk id="7" creationId="{E52A0390-7131-5BA6-F938-438FC013BCC9}"/>
          </ac:spMkLst>
        </pc:spChg>
        <pc:spChg chg="del">
          <ac:chgData name="Paula Montero" userId="S::paula.montero@pstt.org.uk::9c82981b-9b26-4f56-a06f-e948bb469f68" providerId="AD" clId="Web-{82622DD8-9EDA-DC04-5C6E-6D54BB519F6E}" dt="2023-12-11T09:21:30.412" v="171"/>
          <ac:spMkLst>
            <pc:docMk/>
            <pc:sldMk cId="1448693405" sldId="301"/>
            <ac:spMk id="10" creationId="{18BD8215-5630-E9C0-8A1D-F4983A392D14}"/>
          </ac:spMkLst>
        </pc:spChg>
        <pc:spChg chg="del">
          <ac:chgData name="Paula Montero" userId="S::paula.montero@pstt.org.uk::9c82981b-9b26-4f56-a06f-e948bb469f68" providerId="AD" clId="Web-{82622DD8-9EDA-DC04-5C6E-6D54BB519F6E}" dt="2023-12-11T09:21:23.803" v="168"/>
          <ac:spMkLst>
            <pc:docMk/>
            <pc:sldMk cId="1448693405" sldId="301"/>
            <ac:spMk id="12" creationId="{7BE1F775-D4E0-CAD5-A04D-42E078F2DC4E}"/>
          </ac:spMkLst>
        </pc:spChg>
        <pc:spChg chg="add mod">
          <ac:chgData name="Paula Montero" userId="S::paula.montero@pstt.org.uk::9c82981b-9b26-4f56-a06f-e948bb469f68" providerId="AD" clId="Web-{82622DD8-9EDA-DC04-5C6E-6D54BB519F6E}" dt="2023-12-11T09:29:23.272" v="203" actId="1076"/>
          <ac:spMkLst>
            <pc:docMk/>
            <pc:sldMk cId="1448693405" sldId="301"/>
            <ac:spMk id="14" creationId="{93E2F0F9-0D3A-57DA-FC19-5A0F454FCEBC}"/>
          </ac:spMkLst>
        </pc:spChg>
        <pc:spChg chg="del">
          <ac:chgData name="Paula Montero" userId="S::paula.montero@pstt.org.uk::9c82981b-9b26-4f56-a06f-e948bb469f68" providerId="AD" clId="Web-{82622DD8-9EDA-DC04-5C6E-6D54BB519F6E}" dt="2023-12-11T09:21:27.662" v="170"/>
          <ac:spMkLst>
            <pc:docMk/>
            <pc:sldMk cId="1448693405" sldId="301"/>
            <ac:spMk id="16" creationId="{B4AE2537-B431-5D3F-485A-F2B3976DAE4E}"/>
          </ac:spMkLst>
        </pc:spChg>
        <pc:spChg chg="add mod">
          <ac:chgData name="Paula Montero" userId="S::paula.montero@pstt.org.uk::9c82981b-9b26-4f56-a06f-e948bb469f68" providerId="AD" clId="Web-{82622DD8-9EDA-DC04-5C6E-6D54BB519F6E}" dt="2023-12-11T09:29:19.381" v="202" actId="1076"/>
          <ac:spMkLst>
            <pc:docMk/>
            <pc:sldMk cId="1448693405" sldId="301"/>
            <ac:spMk id="17" creationId="{C71E99FA-32E8-9726-7BE7-A16A969C5555}"/>
          </ac:spMkLst>
        </pc:spChg>
        <pc:spChg chg="add mod">
          <ac:chgData name="Paula Montero" userId="S::paula.montero@pstt.org.uk::9c82981b-9b26-4f56-a06f-e948bb469f68" providerId="AD" clId="Web-{82622DD8-9EDA-DC04-5C6E-6D54BB519F6E}" dt="2023-12-11T10:23:19.620" v="208" actId="1076"/>
          <ac:spMkLst>
            <pc:docMk/>
            <pc:sldMk cId="1448693405" sldId="301"/>
            <ac:spMk id="19" creationId="{681E820A-D663-B74A-DAC1-CF3FD4D214E5}"/>
          </ac:spMkLst>
        </pc:spChg>
        <pc:spChg chg="add del">
          <ac:chgData name="Paula Montero" userId="S::paula.montero@pstt.org.uk::9c82981b-9b26-4f56-a06f-e948bb469f68" providerId="AD" clId="Web-{82622DD8-9EDA-DC04-5C6E-6D54BB519F6E}" dt="2023-12-11T09:27:04.314" v="188"/>
          <ac:spMkLst>
            <pc:docMk/>
            <pc:sldMk cId="1448693405" sldId="301"/>
            <ac:spMk id="21" creationId="{3D9036F8-7321-1F94-C5A6-58DAB5C1046C}"/>
          </ac:spMkLst>
        </pc:spChg>
        <pc:spChg chg="add mod">
          <ac:chgData name="Paula Montero" userId="S::paula.montero@pstt.org.uk::9c82981b-9b26-4f56-a06f-e948bb469f68" providerId="AD" clId="Web-{82622DD8-9EDA-DC04-5C6E-6D54BB519F6E}" dt="2023-12-11T10:23:15.729" v="207" actId="1076"/>
          <ac:spMkLst>
            <pc:docMk/>
            <pc:sldMk cId="1448693405" sldId="301"/>
            <ac:spMk id="23" creationId="{493B1F06-4855-48DA-9DD6-0AB6B1519E07}"/>
          </ac:spMkLst>
        </pc:spChg>
        <pc:picChg chg="del">
          <ac:chgData name="Paula Montero" userId="S::paula.montero@pstt.org.uk::9c82981b-9b26-4f56-a06f-e948bb469f68" providerId="AD" clId="Web-{82622DD8-9EDA-DC04-5C6E-6D54BB519F6E}" dt="2023-12-11T09:21:25.756" v="169"/>
          <ac:picMkLst>
            <pc:docMk/>
            <pc:sldMk cId="1448693405" sldId="301"/>
            <ac:picMk id="4" creationId="{41675379-A43E-5320-FEF5-8B71C5583E66}"/>
          </ac:picMkLst>
        </pc:picChg>
        <pc:picChg chg="add mod">
          <ac:chgData name="Paula Montero" userId="S::paula.montero@pstt.org.uk::9c82981b-9b26-4f56-a06f-e948bb469f68" providerId="AD" clId="Web-{82622DD8-9EDA-DC04-5C6E-6D54BB519F6E}" dt="2023-12-11T12:57:27.815" v="399" actId="1076"/>
          <ac:picMkLst>
            <pc:docMk/>
            <pc:sldMk cId="1448693405" sldId="301"/>
            <ac:picMk id="8" creationId="{ED98B650-A46C-5781-03C4-E1295A16310D}"/>
          </ac:picMkLst>
        </pc:picChg>
        <pc:picChg chg="add mod">
          <ac:chgData name="Paula Montero" userId="S::paula.montero@pstt.org.uk::9c82981b-9b26-4f56-a06f-e948bb469f68" providerId="AD" clId="Web-{82622DD8-9EDA-DC04-5C6E-6D54BB519F6E}" dt="2023-12-11T12:57:23.612" v="398" actId="1076"/>
          <ac:picMkLst>
            <pc:docMk/>
            <pc:sldMk cId="1448693405" sldId="301"/>
            <ac:picMk id="11" creationId="{6EAE2B72-F9C0-943A-0929-C1376AE0BF7B}"/>
          </ac:picMkLst>
        </pc:picChg>
      </pc:sldChg>
      <pc:sldChg chg="addSp delSp modSp add ord modNotes">
        <pc:chgData name="Paula Montero" userId="S::paula.montero@pstt.org.uk::9c82981b-9b26-4f56-a06f-e948bb469f68" providerId="AD" clId="Web-{82622DD8-9EDA-DC04-5C6E-6D54BB519F6E}" dt="2023-12-11T12:57:58.848" v="405"/>
        <pc:sldMkLst>
          <pc:docMk/>
          <pc:sldMk cId="4189063432" sldId="302"/>
        </pc:sldMkLst>
        <pc:spChg chg="mod">
          <ac:chgData name="Paula Montero" userId="S::paula.montero@pstt.org.uk::9c82981b-9b26-4f56-a06f-e948bb469f68" providerId="AD" clId="Web-{82622DD8-9EDA-DC04-5C6E-6D54BB519F6E}" dt="2023-12-11T10:44:24.114" v="221" actId="20577"/>
          <ac:spMkLst>
            <pc:docMk/>
            <pc:sldMk cId="4189063432" sldId="302"/>
            <ac:spMk id="3" creationId="{08465158-EA61-61FD-E0A5-70FC36FE9514}"/>
          </ac:spMkLst>
        </pc:spChg>
        <pc:spChg chg="del">
          <ac:chgData name="Paula Montero" userId="S::paula.montero@pstt.org.uk::9c82981b-9b26-4f56-a06f-e948bb469f68" providerId="AD" clId="Web-{82622DD8-9EDA-DC04-5C6E-6D54BB519F6E}" dt="2023-12-11T10:43:10.955" v="211"/>
          <ac:spMkLst>
            <pc:docMk/>
            <pc:sldMk cId="4189063432" sldId="302"/>
            <ac:spMk id="4" creationId="{ECDF4359-B33C-5DDB-CA09-CD908F864B60}"/>
          </ac:spMkLst>
        </pc:spChg>
        <pc:spChg chg="add mod">
          <ac:chgData name="Paula Montero" userId="S::paula.montero@pstt.org.uk::9c82981b-9b26-4f56-a06f-e948bb469f68" providerId="AD" clId="Web-{82622DD8-9EDA-DC04-5C6E-6D54BB519F6E}" dt="2023-12-11T10:50:06.577" v="294" actId="1076"/>
          <ac:spMkLst>
            <pc:docMk/>
            <pc:sldMk cId="4189063432" sldId="302"/>
            <ac:spMk id="5" creationId="{C5CBBBA4-F660-0034-D6FC-ED96D9B42452}"/>
          </ac:spMkLst>
        </pc:spChg>
        <pc:spChg chg="del mod">
          <ac:chgData name="Paula Montero" userId="S::paula.montero@pstt.org.uk::9c82981b-9b26-4f56-a06f-e948bb469f68" providerId="AD" clId="Web-{82622DD8-9EDA-DC04-5C6E-6D54BB519F6E}" dt="2023-12-11T10:43:33.706" v="215"/>
          <ac:spMkLst>
            <pc:docMk/>
            <pc:sldMk cId="4189063432" sldId="302"/>
            <ac:spMk id="6" creationId="{E323CDE7-79B8-A162-D95E-E3D3B1400461}"/>
          </ac:spMkLst>
        </pc:spChg>
        <pc:spChg chg="del">
          <ac:chgData name="Paula Montero" userId="S::paula.montero@pstt.org.uk::9c82981b-9b26-4f56-a06f-e948bb469f68" providerId="AD" clId="Web-{82622DD8-9EDA-DC04-5C6E-6D54BB519F6E}" dt="2023-12-11T10:43:37.393" v="217"/>
          <ac:spMkLst>
            <pc:docMk/>
            <pc:sldMk cId="4189063432" sldId="302"/>
            <ac:spMk id="8" creationId="{63D90B8F-FFF7-4B1C-B392-602A4739BCC4}"/>
          </ac:spMkLst>
        </pc:spChg>
        <pc:spChg chg="del">
          <ac:chgData name="Paula Montero" userId="S::paula.montero@pstt.org.uk::9c82981b-9b26-4f56-a06f-e948bb469f68" providerId="AD" clId="Web-{82622DD8-9EDA-DC04-5C6E-6D54BB519F6E}" dt="2023-12-11T10:43:09.471" v="210"/>
          <ac:spMkLst>
            <pc:docMk/>
            <pc:sldMk cId="4189063432" sldId="302"/>
            <ac:spMk id="10" creationId="{CCB96517-469E-4F58-9D62-E580F69CD1B1}"/>
          </ac:spMkLst>
        </pc:spChg>
        <pc:spChg chg="del">
          <ac:chgData name="Paula Montero" userId="S::paula.montero@pstt.org.uk::9c82981b-9b26-4f56-a06f-e948bb469f68" providerId="AD" clId="Web-{82622DD8-9EDA-DC04-5C6E-6D54BB519F6E}" dt="2023-12-11T10:43:35.409" v="216"/>
          <ac:spMkLst>
            <pc:docMk/>
            <pc:sldMk cId="4189063432" sldId="302"/>
            <ac:spMk id="11" creationId="{4B840D22-33AC-B87E-5F62-0E53CAE90BAA}"/>
          </ac:spMkLst>
        </pc:spChg>
        <pc:spChg chg="add mod">
          <ac:chgData name="Paula Montero" userId="S::paula.montero@pstt.org.uk::9c82981b-9b26-4f56-a06f-e948bb469f68" providerId="AD" clId="Web-{82622DD8-9EDA-DC04-5C6E-6D54BB519F6E}" dt="2023-12-11T10:45:11.318" v="231" actId="20577"/>
          <ac:spMkLst>
            <pc:docMk/>
            <pc:sldMk cId="4189063432" sldId="302"/>
            <ac:spMk id="14" creationId="{122CCF04-D8B6-4FD2-D4D5-943D879DAD20}"/>
          </ac:spMkLst>
        </pc:spChg>
        <pc:spChg chg="add mod">
          <ac:chgData name="Paula Montero" userId="S::paula.montero@pstt.org.uk::9c82981b-9b26-4f56-a06f-e948bb469f68" providerId="AD" clId="Web-{82622DD8-9EDA-DC04-5C6E-6D54BB519F6E}" dt="2023-12-11T10:48:38.402" v="277" actId="1076"/>
          <ac:spMkLst>
            <pc:docMk/>
            <pc:sldMk cId="4189063432" sldId="302"/>
            <ac:spMk id="16" creationId="{8FBF8A58-B531-1758-06A1-3FC995F7052A}"/>
          </ac:spMkLst>
        </pc:spChg>
        <pc:spChg chg="add mod">
          <ac:chgData name="Paula Montero" userId="S::paula.montero@pstt.org.uk::9c82981b-9b26-4f56-a06f-e948bb469f68" providerId="AD" clId="Web-{82622DD8-9EDA-DC04-5C6E-6D54BB519F6E}" dt="2023-12-11T10:46:36.055" v="249" actId="1076"/>
          <ac:spMkLst>
            <pc:docMk/>
            <pc:sldMk cId="4189063432" sldId="302"/>
            <ac:spMk id="20" creationId="{DDAFC63B-95D7-CC68-A530-770C72985D02}"/>
          </ac:spMkLst>
        </pc:spChg>
        <pc:spChg chg="add mod">
          <ac:chgData name="Paula Montero" userId="S::paula.montero@pstt.org.uk::9c82981b-9b26-4f56-a06f-e948bb469f68" providerId="AD" clId="Web-{82622DD8-9EDA-DC04-5C6E-6D54BB519F6E}" dt="2023-12-11T10:48:53.356" v="281" actId="1076"/>
          <ac:spMkLst>
            <pc:docMk/>
            <pc:sldMk cId="4189063432" sldId="302"/>
            <ac:spMk id="32" creationId="{4EC541CB-A5F2-7DFD-191B-A74DCA774324}"/>
          </ac:spMkLst>
        </pc:spChg>
        <pc:spChg chg="add mod">
          <ac:chgData name="Paula Montero" userId="S::paula.montero@pstt.org.uk::9c82981b-9b26-4f56-a06f-e948bb469f68" providerId="AD" clId="Web-{82622DD8-9EDA-DC04-5C6E-6D54BB519F6E}" dt="2023-12-11T10:47:55.229" v="269" actId="20577"/>
          <ac:spMkLst>
            <pc:docMk/>
            <pc:sldMk cId="4189063432" sldId="302"/>
            <ac:spMk id="34" creationId="{7C121D22-7743-9404-C14E-A60BFE062728}"/>
          </ac:spMkLst>
        </pc:spChg>
        <pc:spChg chg="add mod">
          <ac:chgData name="Paula Montero" userId="S::paula.montero@pstt.org.uk::9c82981b-9b26-4f56-a06f-e948bb469f68" providerId="AD" clId="Web-{82622DD8-9EDA-DC04-5C6E-6D54BB519F6E}" dt="2023-12-11T10:49:48.342" v="292" actId="1076"/>
          <ac:spMkLst>
            <pc:docMk/>
            <pc:sldMk cId="4189063432" sldId="302"/>
            <ac:spMk id="35" creationId="{E5368047-C974-BC2E-9604-C352C92C5DD7}"/>
          </ac:spMkLst>
        </pc:spChg>
        <pc:spChg chg="add mod">
          <ac:chgData name="Paula Montero" userId="S::paula.montero@pstt.org.uk::9c82981b-9b26-4f56-a06f-e948bb469f68" providerId="AD" clId="Web-{82622DD8-9EDA-DC04-5C6E-6D54BB519F6E}" dt="2023-12-11T10:48:49.090" v="280" actId="1076"/>
          <ac:spMkLst>
            <pc:docMk/>
            <pc:sldMk cId="4189063432" sldId="302"/>
            <ac:spMk id="36" creationId="{2B42BAF7-CA3B-F22A-BF44-7F682F6A1115}"/>
          </ac:spMkLst>
        </pc:spChg>
        <pc:spChg chg="add mod">
          <ac:chgData name="Paula Montero" userId="S::paula.montero@pstt.org.uk::9c82981b-9b26-4f56-a06f-e948bb469f68" providerId="AD" clId="Web-{82622DD8-9EDA-DC04-5C6E-6D54BB519F6E}" dt="2023-12-11T10:49:15.856" v="287" actId="20577"/>
          <ac:spMkLst>
            <pc:docMk/>
            <pc:sldMk cId="4189063432" sldId="302"/>
            <ac:spMk id="38" creationId="{FEDC4AA5-FBE2-FC9A-3207-4FD62B596AB0}"/>
          </ac:spMkLst>
        </pc:spChg>
        <pc:spChg chg="add mod">
          <ac:chgData name="Paula Montero" userId="S::paula.montero@pstt.org.uk::9c82981b-9b26-4f56-a06f-e948bb469f68" providerId="AD" clId="Web-{82622DD8-9EDA-DC04-5C6E-6D54BB519F6E}" dt="2023-12-11T10:49:31.888" v="291" actId="20577"/>
          <ac:spMkLst>
            <pc:docMk/>
            <pc:sldMk cId="4189063432" sldId="302"/>
            <ac:spMk id="40" creationId="{85B67A16-E3E7-9036-E86B-38A6E1EBF121}"/>
          </ac:spMkLst>
        </pc:spChg>
        <pc:picChg chg="del">
          <ac:chgData name="Paula Montero" userId="S::paula.montero@pstt.org.uk::9c82981b-9b26-4f56-a06f-e948bb469f68" providerId="AD" clId="Web-{82622DD8-9EDA-DC04-5C6E-6D54BB519F6E}" dt="2023-12-11T10:43:11.440" v="212"/>
          <ac:picMkLst>
            <pc:docMk/>
            <pc:sldMk cId="4189063432" sldId="302"/>
            <ac:picMk id="7" creationId="{7BE328D2-FEC3-1FE7-E8EB-AEAFD9F46D1A}"/>
          </ac:picMkLst>
        </pc:picChg>
        <pc:picChg chg="add mod">
          <ac:chgData name="Paula Montero" userId="S::paula.montero@pstt.org.uk::9c82981b-9b26-4f56-a06f-e948bb469f68" providerId="AD" clId="Web-{82622DD8-9EDA-DC04-5C6E-6D54BB519F6E}" dt="2023-12-11T10:45:15.849" v="232" actId="14100"/>
          <ac:picMkLst>
            <pc:docMk/>
            <pc:sldMk cId="4189063432" sldId="302"/>
            <ac:picMk id="12" creationId="{5E1383D6-DA8C-7C1D-748B-D5CBF23707A1}"/>
          </ac:picMkLst>
        </pc:picChg>
        <pc:picChg chg="add mod">
          <ac:chgData name="Paula Montero" userId="S::paula.montero@pstt.org.uk::9c82981b-9b26-4f56-a06f-e948bb469f68" providerId="AD" clId="Web-{82622DD8-9EDA-DC04-5C6E-6D54BB519F6E}" dt="2023-12-11T12:57:43.910" v="401"/>
          <ac:picMkLst>
            <pc:docMk/>
            <pc:sldMk cId="4189063432" sldId="302"/>
            <ac:picMk id="18" creationId="{56AEB165-2A0A-FD7B-023E-79D60BA4CA03}"/>
          </ac:picMkLst>
        </pc:picChg>
        <pc:picChg chg="add del mod">
          <ac:chgData name="Paula Montero" userId="S::paula.montero@pstt.org.uk::9c82981b-9b26-4f56-a06f-e948bb469f68" providerId="AD" clId="Web-{82622DD8-9EDA-DC04-5C6E-6D54BB519F6E}" dt="2023-12-11T10:48:20.308" v="273"/>
          <ac:picMkLst>
            <pc:docMk/>
            <pc:sldMk cId="4189063432" sldId="302"/>
            <ac:picMk id="22" creationId="{180EB8DE-1E35-124C-C8FF-43A52335C3DF}"/>
          </ac:picMkLst>
        </pc:picChg>
        <pc:picChg chg="add del mod">
          <ac:chgData name="Paula Montero" userId="S::paula.montero@pstt.org.uk::9c82981b-9b26-4f56-a06f-e948bb469f68" providerId="AD" clId="Web-{82622DD8-9EDA-DC04-5C6E-6D54BB519F6E}" dt="2023-12-11T10:48:40.152" v="278"/>
          <ac:picMkLst>
            <pc:docMk/>
            <pc:sldMk cId="4189063432" sldId="302"/>
            <ac:picMk id="24" creationId="{FDF75F76-14AF-B3A7-7756-238549963254}"/>
          </ac:picMkLst>
        </pc:picChg>
        <pc:picChg chg="add mod">
          <ac:chgData name="Paula Montero" userId="S::paula.montero@pstt.org.uk::9c82981b-9b26-4f56-a06f-e948bb469f68" providerId="AD" clId="Web-{82622DD8-9EDA-DC04-5C6E-6D54BB519F6E}" dt="2023-12-11T12:57:51.785" v="403"/>
          <ac:picMkLst>
            <pc:docMk/>
            <pc:sldMk cId="4189063432" sldId="302"/>
            <ac:picMk id="26" creationId="{EDD80529-EA29-97B7-BCD5-892589DFEB55}"/>
          </ac:picMkLst>
        </pc:picChg>
        <pc:picChg chg="add mod">
          <ac:chgData name="Paula Montero" userId="S::paula.montero@pstt.org.uk::9c82981b-9b26-4f56-a06f-e948bb469f68" providerId="AD" clId="Web-{82622DD8-9EDA-DC04-5C6E-6D54BB519F6E}" dt="2023-12-11T12:57:58.848" v="405"/>
          <ac:picMkLst>
            <pc:docMk/>
            <pc:sldMk cId="4189063432" sldId="302"/>
            <ac:picMk id="28" creationId="{67860340-7C47-F67C-369C-104EB0F1F733}"/>
          </ac:picMkLst>
        </pc:picChg>
        <pc:picChg chg="add del">
          <ac:chgData name="Paula Montero" userId="S::paula.montero@pstt.org.uk::9c82981b-9b26-4f56-a06f-e948bb469f68" providerId="AD" clId="Web-{82622DD8-9EDA-DC04-5C6E-6D54BB519F6E}" dt="2023-12-11T10:47:06.900" v="257"/>
          <ac:picMkLst>
            <pc:docMk/>
            <pc:sldMk cId="4189063432" sldId="302"/>
            <ac:picMk id="30" creationId="{A7132794-F84A-5DCB-B390-EF3723743032}"/>
          </ac:picMkLst>
        </pc:picChg>
      </pc:sldChg>
      <pc:sldChg chg="addSp delSp modSp add replId modNotes">
        <pc:chgData name="Paula Montero" userId="S::paula.montero@pstt.org.uk::9c82981b-9b26-4f56-a06f-e948bb469f68" providerId="AD" clId="Web-{82622DD8-9EDA-DC04-5C6E-6D54BB519F6E}" dt="2023-12-11T12:58:11.395" v="407"/>
        <pc:sldMkLst>
          <pc:docMk/>
          <pc:sldMk cId="1636856165" sldId="303"/>
        </pc:sldMkLst>
        <pc:spChg chg="del">
          <ac:chgData name="Paula Montero" userId="S::paula.montero@pstt.org.uk::9c82981b-9b26-4f56-a06f-e948bb469f68" providerId="AD" clId="Web-{82622DD8-9EDA-DC04-5C6E-6D54BB519F6E}" dt="2023-12-11T10:50:29.983" v="300"/>
          <ac:spMkLst>
            <pc:docMk/>
            <pc:sldMk cId="1636856165" sldId="303"/>
            <ac:spMk id="5" creationId="{C5CBBBA4-F660-0034-D6FC-ED96D9B42452}"/>
          </ac:spMkLst>
        </pc:spChg>
        <pc:spChg chg="add mod">
          <ac:chgData name="Paula Montero" userId="S::paula.montero@pstt.org.uk::9c82981b-9b26-4f56-a06f-e948bb469f68" providerId="AD" clId="Web-{82622DD8-9EDA-DC04-5C6E-6D54BB519F6E}" dt="2023-12-11T10:52:29.315" v="340" actId="1076"/>
          <ac:spMkLst>
            <pc:docMk/>
            <pc:sldMk cId="1636856165" sldId="303"/>
            <ac:spMk id="11" creationId="{7B39F6B7-3E39-60F7-64A8-8466F1BF0B44}"/>
          </ac:spMkLst>
        </pc:spChg>
        <pc:spChg chg="del">
          <ac:chgData name="Paula Montero" userId="S::paula.montero@pstt.org.uk::9c82981b-9b26-4f56-a06f-e948bb469f68" providerId="AD" clId="Web-{82622DD8-9EDA-DC04-5C6E-6D54BB519F6E}" dt="2023-12-11T10:50:28.093" v="299"/>
          <ac:spMkLst>
            <pc:docMk/>
            <pc:sldMk cId="1636856165" sldId="303"/>
            <ac:spMk id="14" creationId="{122CCF04-D8B6-4FD2-D4D5-943D879DAD20}"/>
          </ac:spMkLst>
        </pc:spChg>
        <pc:spChg chg="add mod">
          <ac:chgData name="Paula Montero" userId="S::paula.montero@pstt.org.uk::9c82981b-9b26-4f56-a06f-e948bb469f68" providerId="AD" clId="Web-{82622DD8-9EDA-DC04-5C6E-6D54BB519F6E}" dt="2023-12-11T11:15:00.965" v="376" actId="1076"/>
          <ac:spMkLst>
            <pc:docMk/>
            <pc:sldMk cId="1636856165" sldId="303"/>
            <ac:spMk id="15" creationId="{1B577F99-67F5-A937-1D42-493B94EB2550}"/>
          </ac:spMkLst>
        </pc:spChg>
        <pc:spChg chg="del">
          <ac:chgData name="Paula Montero" userId="S::paula.montero@pstt.org.uk::9c82981b-9b26-4f56-a06f-e948bb469f68" providerId="AD" clId="Web-{82622DD8-9EDA-DC04-5C6E-6D54BB519F6E}" dt="2023-12-11T10:50:39.374" v="309"/>
          <ac:spMkLst>
            <pc:docMk/>
            <pc:sldMk cId="1636856165" sldId="303"/>
            <ac:spMk id="16" creationId="{8FBF8A58-B531-1758-06A1-3FC995F7052A}"/>
          </ac:spMkLst>
        </pc:spChg>
        <pc:spChg chg="del">
          <ac:chgData name="Paula Montero" userId="S::paula.montero@pstt.org.uk::9c82981b-9b26-4f56-a06f-e948bb469f68" providerId="AD" clId="Web-{82622DD8-9EDA-DC04-5C6E-6D54BB519F6E}" dt="2023-12-11T10:50:34.046" v="302"/>
          <ac:spMkLst>
            <pc:docMk/>
            <pc:sldMk cId="1636856165" sldId="303"/>
            <ac:spMk id="20" creationId="{DDAFC63B-95D7-CC68-A530-770C72985D02}"/>
          </ac:spMkLst>
        </pc:spChg>
        <pc:spChg chg="del">
          <ac:chgData name="Paula Montero" userId="S::paula.montero@pstt.org.uk::9c82981b-9b26-4f56-a06f-e948bb469f68" providerId="AD" clId="Web-{82622DD8-9EDA-DC04-5C6E-6D54BB519F6E}" dt="2023-12-11T10:50:41.078" v="310"/>
          <ac:spMkLst>
            <pc:docMk/>
            <pc:sldMk cId="1636856165" sldId="303"/>
            <ac:spMk id="32" creationId="{4EC541CB-A5F2-7DFD-191B-A74DCA774324}"/>
          </ac:spMkLst>
        </pc:spChg>
        <pc:spChg chg="del">
          <ac:chgData name="Paula Montero" userId="S::paula.montero@pstt.org.uk::9c82981b-9b26-4f56-a06f-e948bb469f68" providerId="AD" clId="Web-{82622DD8-9EDA-DC04-5C6E-6D54BB519F6E}" dt="2023-12-11T10:50:43.124" v="313"/>
          <ac:spMkLst>
            <pc:docMk/>
            <pc:sldMk cId="1636856165" sldId="303"/>
            <ac:spMk id="34" creationId="{7C121D22-7743-9404-C14E-A60BFE062728}"/>
          </ac:spMkLst>
        </pc:spChg>
        <pc:spChg chg="del">
          <ac:chgData name="Paula Montero" userId="S::paula.montero@pstt.org.uk::9c82981b-9b26-4f56-a06f-e948bb469f68" providerId="AD" clId="Web-{82622DD8-9EDA-DC04-5C6E-6D54BB519F6E}" dt="2023-12-11T10:50:27.124" v="298"/>
          <ac:spMkLst>
            <pc:docMk/>
            <pc:sldMk cId="1636856165" sldId="303"/>
            <ac:spMk id="35" creationId="{E5368047-C974-BC2E-9604-C352C92C5DD7}"/>
          </ac:spMkLst>
        </pc:spChg>
        <pc:spChg chg="del">
          <ac:chgData name="Paula Montero" userId="S::paula.montero@pstt.org.uk::9c82981b-9b26-4f56-a06f-e948bb469f68" providerId="AD" clId="Web-{82622DD8-9EDA-DC04-5C6E-6D54BB519F6E}" dt="2023-12-11T10:50:36.030" v="304"/>
          <ac:spMkLst>
            <pc:docMk/>
            <pc:sldMk cId="1636856165" sldId="303"/>
            <ac:spMk id="36" creationId="{2B42BAF7-CA3B-F22A-BF44-7F682F6A1115}"/>
          </ac:spMkLst>
        </pc:spChg>
        <pc:spChg chg="del">
          <ac:chgData name="Paula Montero" userId="S::paula.montero@pstt.org.uk::9c82981b-9b26-4f56-a06f-e948bb469f68" providerId="AD" clId="Web-{82622DD8-9EDA-DC04-5C6E-6D54BB519F6E}" dt="2023-12-11T10:50:38.562" v="308"/>
          <ac:spMkLst>
            <pc:docMk/>
            <pc:sldMk cId="1636856165" sldId="303"/>
            <ac:spMk id="38" creationId="{FEDC4AA5-FBE2-FC9A-3207-4FD62B596AB0}"/>
          </ac:spMkLst>
        </pc:spChg>
        <pc:spChg chg="del mod">
          <ac:chgData name="Paula Montero" userId="S::paula.montero@pstt.org.uk::9c82981b-9b26-4f56-a06f-e948bb469f68" providerId="AD" clId="Web-{82622DD8-9EDA-DC04-5C6E-6D54BB519F6E}" dt="2023-12-11T10:50:37.796" v="307"/>
          <ac:spMkLst>
            <pc:docMk/>
            <pc:sldMk cId="1636856165" sldId="303"/>
            <ac:spMk id="40" creationId="{85B67A16-E3E7-9036-E86B-38A6E1EBF121}"/>
          </ac:spMkLst>
        </pc:spChg>
        <pc:picChg chg="add mod">
          <ac:chgData name="Paula Montero" userId="S::paula.montero@pstt.org.uk::9c82981b-9b26-4f56-a06f-e948bb469f68" providerId="AD" clId="Web-{82622DD8-9EDA-DC04-5C6E-6D54BB519F6E}" dt="2023-12-11T12:58:11.395" v="407"/>
          <ac:picMkLst>
            <pc:docMk/>
            <pc:sldMk cId="1636856165" sldId="303"/>
            <ac:picMk id="4" creationId="{C0058F75-614F-3C6A-EAF7-39DC323EEA4E}"/>
          </ac:picMkLst>
        </pc:picChg>
        <pc:picChg chg="add del">
          <ac:chgData name="Paula Montero" userId="S::paula.montero@pstt.org.uk::9c82981b-9b26-4f56-a06f-e948bb469f68" providerId="AD" clId="Web-{82622DD8-9EDA-DC04-5C6E-6D54BB519F6E}" dt="2023-12-11T10:51:21.235" v="321"/>
          <ac:picMkLst>
            <pc:docMk/>
            <pc:sldMk cId="1636856165" sldId="303"/>
            <ac:picMk id="7" creationId="{73CDC3D2-4684-0A3C-22C7-E303DFB54B02}"/>
          </ac:picMkLst>
        </pc:picChg>
        <pc:picChg chg="add del">
          <ac:chgData name="Paula Montero" userId="S::paula.montero@pstt.org.uk::9c82981b-9b26-4f56-a06f-e948bb469f68" providerId="AD" clId="Web-{82622DD8-9EDA-DC04-5C6E-6D54BB519F6E}" dt="2023-12-11T10:51:34.188" v="323"/>
          <ac:picMkLst>
            <pc:docMk/>
            <pc:sldMk cId="1636856165" sldId="303"/>
            <ac:picMk id="9" creationId="{57C8069A-DD79-58D0-A69D-5691313AED19}"/>
          </ac:picMkLst>
        </pc:picChg>
        <pc:picChg chg="del">
          <ac:chgData name="Paula Montero" userId="S::paula.montero@pstt.org.uk::9c82981b-9b26-4f56-a06f-e948bb469f68" providerId="AD" clId="Web-{82622DD8-9EDA-DC04-5C6E-6D54BB519F6E}" dt="2023-12-11T10:50:26.046" v="297"/>
          <ac:picMkLst>
            <pc:docMk/>
            <pc:sldMk cId="1636856165" sldId="303"/>
            <ac:picMk id="12" creationId="{5E1383D6-DA8C-7C1D-748B-D5CBF23707A1}"/>
          </ac:picMkLst>
        </pc:picChg>
        <pc:picChg chg="del">
          <ac:chgData name="Paula Montero" userId="S::paula.montero@pstt.org.uk::9c82981b-9b26-4f56-a06f-e948bb469f68" providerId="AD" clId="Web-{82622DD8-9EDA-DC04-5C6E-6D54BB519F6E}" dt="2023-12-11T10:50:34.546" v="303"/>
          <ac:picMkLst>
            <pc:docMk/>
            <pc:sldMk cId="1636856165" sldId="303"/>
            <ac:picMk id="18" creationId="{56AEB165-2A0A-FD7B-023E-79D60BA4CA03}"/>
          </ac:picMkLst>
        </pc:picChg>
        <pc:picChg chg="del">
          <ac:chgData name="Paula Montero" userId="S::paula.montero@pstt.org.uk::9c82981b-9b26-4f56-a06f-e948bb469f68" providerId="AD" clId="Web-{82622DD8-9EDA-DC04-5C6E-6D54BB519F6E}" dt="2023-12-11T10:50:41.453" v="311"/>
          <ac:picMkLst>
            <pc:docMk/>
            <pc:sldMk cId="1636856165" sldId="303"/>
            <ac:picMk id="26" creationId="{EDD80529-EA29-97B7-BCD5-892589DFEB55}"/>
          </ac:picMkLst>
        </pc:picChg>
        <pc:picChg chg="del">
          <ac:chgData name="Paula Montero" userId="S::paula.montero@pstt.org.uk::9c82981b-9b26-4f56-a06f-e948bb469f68" providerId="AD" clId="Web-{82622DD8-9EDA-DC04-5C6E-6D54BB519F6E}" dt="2023-12-11T10:50:41.937" v="312"/>
          <ac:picMkLst>
            <pc:docMk/>
            <pc:sldMk cId="1636856165" sldId="303"/>
            <ac:picMk id="28" creationId="{67860340-7C47-F67C-369C-104EB0F1F733}"/>
          </ac:picMkLst>
        </pc:picChg>
      </pc:sldChg>
      <pc:sldChg chg="addSp modSp add replId modNotes">
        <pc:chgData name="Paula Montero" userId="S::paula.montero@pstt.org.uk::9c82981b-9b26-4f56-a06f-e948bb469f68" providerId="AD" clId="Web-{82622DD8-9EDA-DC04-5C6E-6D54BB519F6E}" dt="2023-12-11T12:58:30.724" v="411"/>
        <pc:sldMkLst>
          <pc:docMk/>
          <pc:sldMk cId="2522158798" sldId="304"/>
        </pc:sldMkLst>
        <pc:spChg chg="mod">
          <ac:chgData name="Paula Montero" userId="S::paula.montero@pstt.org.uk::9c82981b-9b26-4f56-a06f-e948bb469f68" providerId="AD" clId="Web-{82622DD8-9EDA-DC04-5C6E-6D54BB519F6E}" dt="2023-12-11T11:13:03.710" v="348" actId="20577"/>
          <ac:spMkLst>
            <pc:docMk/>
            <pc:sldMk cId="2522158798" sldId="304"/>
            <ac:spMk id="3" creationId="{08465158-EA61-61FD-E0A5-70FC36FE9514}"/>
          </ac:spMkLst>
        </pc:spChg>
        <pc:spChg chg="add mod">
          <ac:chgData name="Paula Montero" userId="S::paula.montero@pstt.org.uk::9c82981b-9b26-4f56-a06f-e948bb469f68" providerId="AD" clId="Web-{82622DD8-9EDA-DC04-5C6E-6D54BB519F6E}" dt="2023-12-11T11:14:28.104" v="370" actId="14100"/>
          <ac:spMkLst>
            <pc:docMk/>
            <pc:sldMk cId="2522158798" sldId="304"/>
            <ac:spMk id="6" creationId="{439190E6-031B-2C15-666D-EE93FE731B6A}"/>
          </ac:spMkLst>
        </pc:spChg>
        <pc:spChg chg="add mod">
          <ac:chgData name="Paula Montero" userId="S::paula.montero@pstt.org.uk::9c82981b-9b26-4f56-a06f-e948bb469f68" providerId="AD" clId="Web-{82622DD8-9EDA-DC04-5C6E-6D54BB519F6E}" dt="2023-12-11T11:17:56.690" v="379" actId="1076"/>
          <ac:spMkLst>
            <pc:docMk/>
            <pc:sldMk cId="2522158798" sldId="304"/>
            <ac:spMk id="10" creationId="{04E5C799-230C-7BDE-AEEF-0C6C37E7A653}"/>
          </ac:spMkLst>
        </pc:spChg>
        <pc:picChg chg="add mod">
          <ac:chgData name="Paula Montero" userId="S::paula.montero@pstt.org.uk::9c82981b-9b26-4f56-a06f-e948bb469f68" providerId="AD" clId="Web-{82622DD8-9EDA-DC04-5C6E-6D54BB519F6E}" dt="2023-12-11T12:58:23.802" v="409"/>
          <ac:picMkLst>
            <pc:docMk/>
            <pc:sldMk cId="2522158798" sldId="304"/>
            <ac:picMk id="4" creationId="{30E46D09-772A-4C63-B1C9-6100237FBA66}"/>
          </ac:picMkLst>
        </pc:picChg>
        <pc:picChg chg="add mod">
          <ac:chgData name="Paula Montero" userId="S::paula.montero@pstt.org.uk::9c82981b-9b26-4f56-a06f-e948bb469f68" providerId="AD" clId="Web-{82622DD8-9EDA-DC04-5C6E-6D54BB519F6E}" dt="2023-12-11T12:58:30.724" v="411"/>
          <ac:picMkLst>
            <pc:docMk/>
            <pc:sldMk cId="2522158798" sldId="304"/>
            <ac:picMk id="8" creationId="{AAE7DDF3-DF15-2D47-44EA-8E4A42D91994}"/>
          </ac:picMkLst>
        </pc:picChg>
      </pc:sldChg>
      <pc:sldChg chg="addSp delSp modSp add modNotes">
        <pc:chgData name="Paula Montero" userId="S::paula.montero@pstt.org.uk::9c82981b-9b26-4f56-a06f-e948bb469f68" providerId="AD" clId="Web-{82622DD8-9EDA-DC04-5C6E-6D54BB519F6E}" dt="2023-12-11T12:59:15.023" v="415" actId="1076"/>
        <pc:sldMkLst>
          <pc:docMk/>
          <pc:sldMk cId="1895993932" sldId="305"/>
        </pc:sldMkLst>
        <pc:spChg chg="del">
          <ac:chgData name="Paula Montero" userId="S::paula.montero@pstt.org.uk::9c82981b-9b26-4f56-a06f-e948bb469f68" providerId="AD" clId="Web-{82622DD8-9EDA-DC04-5C6E-6D54BB519F6E}" dt="2023-12-11T12:53:03.851" v="383"/>
          <ac:spMkLst>
            <pc:docMk/>
            <pc:sldMk cId="1895993932" sldId="305"/>
            <ac:spMk id="2" creationId="{A95C3365-3281-46B6-8335-B4D66997FEC3}"/>
          </ac:spMkLst>
        </pc:spChg>
        <pc:spChg chg="mod">
          <ac:chgData name="Paula Montero" userId="S::paula.montero@pstt.org.uk::9c82981b-9b26-4f56-a06f-e948bb469f68" providerId="AD" clId="Web-{82622DD8-9EDA-DC04-5C6E-6D54BB519F6E}" dt="2023-12-11T12:53:51.494" v="386" actId="20577"/>
          <ac:spMkLst>
            <pc:docMk/>
            <pc:sldMk cId="1895993932" sldId="305"/>
            <ac:spMk id="3" creationId="{6CF3F6E7-F220-3310-1424-54566C07D84A}"/>
          </ac:spMkLst>
        </pc:spChg>
        <pc:spChg chg="add mod">
          <ac:chgData name="Paula Montero" userId="S::paula.montero@pstt.org.uk::9c82981b-9b26-4f56-a06f-e948bb469f68" providerId="AD" clId="Web-{82622DD8-9EDA-DC04-5C6E-6D54BB519F6E}" dt="2023-12-11T12:59:15.023" v="415" actId="1076"/>
          <ac:spMkLst>
            <pc:docMk/>
            <pc:sldMk cId="1895993932" sldId="305"/>
            <ac:spMk id="7" creationId="{56BC5011-3CB2-7AC2-5733-9608D6239852}"/>
          </ac:spMkLst>
        </pc:spChg>
        <pc:spChg chg="del">
          <ac:chgData name="Paula Montero" userId="S::paula.montero@pstt.org.uk::9c82981b-9b26-4f56-a06f-e948bb469f68" providerId="AD" clId="Web-{82622DD8-9EDA-DC04-5C6E-6D54BB519F6E}" dt="2023-12-11T12:53:06.992" v="384"/>
          <ac:spMkLst>
            <pc:docMk/>
            <pc:sldMk cId="1895993932" sldId="305"/>
            <ac:spMk id="12" creationId="{63145959-1237-4993-99B9-007551E6A082}"/>
          </ac:spMkLst>
        </pc:spChg>
        <pc:spChg chg="del">
          <ac:chgData name="Paula Montero" userId="S::paula.montero@pstt.org.uk::9c82981b-9b26-4f56-a06f-e948bb469f68" providerId="AD" clId="Web-{82622DD8-9EDA-DC04-5C6E-6D54BB519F6E}" dt="2023-12-11T12:53:03.789" v="382"/>
          <ac:spMkLst>
            <pc:docMk/>
            <pc:sldMk cId="1895993932" sldId="305"/>
            <ac:spMk id="16" creationId="{DBC483E6-10A6-4A81-BF03-9E4A5C419E16}"/>
          </ac:spMkLst>
        </pc:spChg>
        <pc:picChg chg="add mod">
          <ac:chgData name="Paula Montero" userId="S::paula.montero@pstt.org.uk::9c82981b-9b26-4f56-a06f-e948bb469f68" providerId="AD" clId="Web-{82622DD8-9EDA-DC04-5C6E-6D54BB519F6E}" dt="2023-12-11T12:58:41.631" v="413"/>
          <ac:picMkLst>
            <pc:docMk/>
            <pc:sldMk cId="1895993932" sldId="305"/>
            <ac:picMk id="5" creationId="{DB327380-7C87-A929-9C97-3AFDF444E445}"/>
          </ac:picMkLst>
        </pc:picChg>
      </pc:sldChg>
      <pc:sldChg chg="addSp delSp modSp add replId modNotes">
        <pc:chgData name="Paula Montero" userId="S::paula.montero@pstt.org.uk::9c82981b-9b26-4f56-a06f-e948bb469f68" providerId="AD" clId="Web-{82622DD8-9EDA-DC04-5C6E-6D54BB519F6E}" dt="2023-12-11T13:10:06.847" v="496" actId="1076"/>
        <pc:sldMkLst>
          <pc:docMk/>
          <pc:sldMk cId="4147759108" sldId="306"/>
        </pc:sldMkLst>
        <pc:spChg chg="mod">
          <ac:chgData name="Paula Montero" userId="S::paula.montero@pstt.org.uk::9c82981b-9b26-4f56-a06f-e948bb469f68" providerId="AD" clId="Web-{82622DD8-9EDA-DC04-5C6E-6D54BB519F6E}" dt="2023-12-11T13:09:59.815" v="495" actId="1076"/>
          <ac:spMkLst>
            <pc:docMk/>
            <pc:sldMk cId="4147759108" sldId="306"/>
            <ac:spMk id="3" creationId="{6CF3F6E7-F220-3310-1424-54566C07D84A}"/>
          </ac:spMkLst>
        </pc:spChg>
        <pc:spChg chg="add mod">
          <ac:chgData name="Paula Montero" userId="S::paula.montero@pstt.org.uk::9c82981b-9b26-4f56-a06f-e948bb469f68" providerId="AD" clId="Web-{82622DD8-9EDA-DC04-5C6E-6D54BB519F6E}" dt="2023-12-11T13:09:26.017" v="491" actId="1076"/>
          <ac:spMkLst>
            <pc:docMk/>
            <pc:sldMk cId="4147759108" sldId="306"/>
            <ac:spMk id="4" creationId="{11F157EE-6377-F54B-52BC-EA96A7BC1CF5}"/>
          </ac:spMkLst>
        </pc:spChg>
        <pc:spChg chg="del">
          <ac:chgData name="Paula Montero" userId="S::paula.montero@pstt.org.uk::9c82981b-9b26-4f56-a06f-e948bb469f68" providerId="AD" clId="Web-{82622DD8-9EDA-DC04-5C6E-6D54BB519F6E}" dt="2023-12-11T13:02:26.546" v="418"/>
          <ac:spMkLst>
            <pc:docMk/>
            <pc:sldMk cId="4147759108" sldId="306"/>
            <ac:spMk id="7" creationId="{56BC5011-3CB2-7AC2-5733-9608D6239852}"/>
          </ac:spMkLst>
        </pc:spChg>
        <pc:spChg chg="add mod">
          <ac:chgData name="Paula Montero" userId="S::paula.montero@pstt.org.uk::9c82981b-9b26-4f56-a06f-e948bb469f68" providerId="AD" clId="Web-{82622DD8-9EDA-DC04-5C6E-6D54BB519F6E}" dt="2023-12-11T13:09:29.783" v="492" actId="1076"/>
          <ac:spMkLst>
            <pc:docMk/>
            <pc:sldMk cId="4147759108" sldId="306"/>
            <ac:spMk id="10" creationId="{DC8AD60F-6157-D1E2-B5D6-562B0EA4F008}"/>
          </ac:spMkLst>
        </pc:spChg>
        <pc:spChg chg="mod topLvl">
          <ac:chgData name="Paula Montero" userId="S::paula.montero@pstt.org.uk::9c82981b-9b26-4f56-a06f-e948bb469f68" providerId="AD" clId="Web-{82622DD8-9EDA-DC04-5C6E-6D54BB519F6E}" dt="2023-12-11T13:05:45.774" v="453" actId="1076"/>
          <ac:spMkLst>
            <pc:docMk/>
            <pc:sldMk cId="4147759108" sldId="306"/>
            <ac:spMk id="13" creationId="{B5940B0B-6C2B-E1B1-30A9-3E658381D132}"/>
          </ac:spMkLst>
        </pc:spChg>
        <pc:spChg chg="mod topLvl">
          <ac:chgData name="Paula Montero" userId="S::paula.montero@pstt.org.uk::9c82981b-9b26-4f56-a06f-e948bb469f68" providerId="AD" clId="Web-{82622DD8-9EDA-DC04-5C6E-6D54BB519F6E}" dt="2023-12-11T13:07:16.215" v="474" actId="1076"/>
          <ac:spMkLst>
            <pc:docMk/>
            <pc:sldMk cId="4147759108" sldId="306"/>
            <ac:spMk id="14" creationId="{D263605C-F433-3A90-4892-E9085BC51B37}"/>
          </ac:spMkLst>
        </pc:spChg>
        <pc:spChg chg="mod topLvl">
          <ac:chgData name="Paula Montero" userId="S::paula.montero@pstt.org.uk::9c82981b-9b26-4f56-a06f-e948bb469f68" providerId="AD" clId="Web-{82622DD8-9EDA-DC04-5C6E-6D54BB519F6E}" dt="2023-12-11T13:06:39.573" v="470" actId="14100"/>
          <ac:spMkLst>
            <pc:docMk/>
            <pc:sldMk cId="4147759108" sldId="306"/>
            <ac:spMk id="16" creationId="{CF5E0063-915E-3422-68E9-A11F02B1955C}"/>
          </ac:spMkLst>
        </pc:spChg>
        <pc:spChg chg="mod topLvl">
          <ac:chgData name="Paula Montero" userId="S::paula.montero@pstt.org.uk::9c82981b-9b26-4f56-a06f-e948bb469f68" providerId="AD" clId="Web-{82622DD8-9EDA-DC04-5C6E-6D54BB519F6E}" dt="2023-12-11T13:06:49.073" v="472" actId="1076"/>
          <ac:spMkLst>
            <pc:docMk/>
            <pc:sldMk cId="4147759108" sldId="306"/>
            <ac:spMk id="17" creationId="{53292A3C-3EBD-C5DD-71B5-0BD2FE165307}"/>
          </ac:spMkLst>
        </pc:spChg>
        <pc:spChg chg="mod topLvl">
          <ac:chgData name="Paula Montero" userId="S::paula.montero@pstt.org.uk::9c82981b-9b26-4f56-a06f-e948bb469f68" providerId="AD" clId="Web-{82622DD8-9EDA-DC04-5C6E-6D54BB519F6E}" dt="2023-12-11T13:08:15.233" v="480" actId="1076"/>
          <ac:spMkLst>
            <pc:docMk/>
            <pc:sldMk cId="4147759108" sldId="306"/>
            <ac:spMk id="19" creationId="{6026A5F1-18BD-29AD-0672-CED603F31EA4}"/>
          </ac:spMkLst>
        </pc:spChg>
        <pc:spChg chg="mod">
          <ac:chgData name="Paula Montero" userId="S::paula.montero@pstt.org.uk::9c82981b-9b26-4f56-a06f-e948bb469f68" providerId="AD" clId="Web-{82622DD8-9EDA-DC04-5C6E-6D54BB519F6E}" dt="2023-12-11T13:07:47.122" v="478" actId="1076"/>
          <ac:spMkLst>
            <pc:docMk/>
            <pc:sldMk cId="4147759108" sldId="306"/>
            <ac:spMk id="22" creationId="{F5663D7F-C134-9D80-24A7-9AF1463BDCED}"/>
          </ac:spMkLst>
        </pc:spChg>
        <pc:spChg chg="mod">
          <ac:chgData name="Paula Montero" userId="S::paula.montero@pstt.org.uk::9c82981b-9b26-4f56-a06f-e948bb469f68" providerId="AD" clId="Web-{82622DD8-9EDA-DC04-5C6E-6D54BB519F6E}" dt="2023-12-11T13:07:29.715" v="476" actId="1076"/>
          <ac:spMkLst>
            <pc:docMk/>
            <pc:sldMk cId="4147759108" sldId="306"/>
            <ac:spMk id="24" creationId="{3532C083-E802-9455-39EC-F93A56F113A7}"/>
          </ac:spMkLst>
        </pc:spChg>
        <pc:grpChg chg="mod topLvl">
          <ac:chgData name="Paula Montero" userId="S::paula.montero@pstt.org.uk::9c82981b-9b26-4f56-a06f-e948bb469f68" providerId="AD" clId="Web-{82622DD8-9EDA-DC04-5C6E-6D54BB519F6E}" dt="2023-12-11T13:05:57.868" v="461" actId="14100"/>
          <ac:grpSpMkLst>
            <pc:docMk/>
            <pc:sldMk cId="4147759108" sldId="306"/>
            <ac:grpSpMk id="15" creationId="{99087604-EADB-F5F1-D49E-737CFB71EECD}"/>
          </ac:grpSpMkLst>
        </pc:grpChg>
        <pc:grpChg chg="mod topLvl">
          <ac:chgData name="Paula Montero" userId="S::paula.montero@pstt.org.uk::9c82981b-9b26-4f56-a06f-e948bb469f68" providerId="AD" clId="Web-{82622DD8-9EDA-DC04-5C6E-6D54BB519F6E}" dt="2023-12-11T13:09:19.611" v="490" actId="1076"/>
          <ac:grpSpMkLst>
            <pc:docMk/>
            <pc:sldMk cId="4147759108" sldId="306"/>
            <ac:grpSpMk id="18" creationId="{68321500-8713-C596-367D-E4CCE124BCB8}"/>
          </ac:grpSpMkLst>
        </pc:grpChg>
        <pc:grpChg chg="add del mod">
          <ac:chgData name="Paula Montero" userId="S::paula.montero@pstt.org.uk::9c82981b-9b26-4f56-a06f-e948bb469f68" providerId="AD" clId="Web-{82622DD8-9EDA-DC04-5C6E-6D54BB519F6E}" dt="2023-12-11T13:05:30.085" v="444"/>
          <ac:grpSpMkLst>
            <pc:docMk/>
            <pc:sldMk cId="4147759108" sldId="306"/>
            <ac:grpSpMk id="25" creationId="{51965216-6433-1B26-2359-0AD62EAD32AB}"/>
          </ac:grpSpMkLst>
        </pc:grpChg>
        <pc:grpChg chg="add mod ord">
          <ac:chgData name="Paula Montero" userId="S::paula.montero@pstt.org.uk::9c82981b-9b26-4f56-a06f-e948bb469f68" providerId="AD" clId="Web-{82622DD8-9EDA-DC04-5C6E-6D54BB519F6E}" dt="2023-12-11T13:09:12.766" v="489"/>
          <ac:grpSpMkLst>
            <pc:docMk/>
            <pc:sldMk cId="4147759108" sldId="306"/>
            <ac:grpSpMk id="26" creationId="{5B23C46E-9DC0-C181-7B64-E45795381A03}"/>
          </ac:grpSpMkLst>
        </pc:grpChg>
        <pc:picChg chg="del">
          <ac:chgData name="Paula Montero" userId="S::paula.montero@pstt.org.uk::9c82981b-9b26-4f56-a06f-e948bb469f68" providerId="AD" clId="Web-{82622DD8-9EDA-DC04-5C6E-6D54BB519F6E}" dt="2023-12-11T13:02:20.499" v="417"/>
          <ac:picMkLst>
            <pc:docMk/>
            <pc:sldMk cId="4147759108" sldId="306"/>
            <ac:picMk id="5" creationId="{DB327380-7C87-A929-9C97-3AFDF444E445}"/>
          </ac:picMkLst>
        </pc:picChg>
        <pc:picChg chg="add mod">
          <ac:chgData name="Paula Montero" userId="S::paula.montero@pstt.org.uk::9c82981b-9b26-4f56-a06f-e948bb469f68" providerId="AD" clId="Web-{82622DD8-9EDA-DC04-5C6E-6D54BB519F6E}" dt="2023-12-11T13:10:06.847" v="496" actId="1076"/>
          <ac:picMkLst>
            <pc:docMk/>
            <pc:sldMk cId="4147759108" sldId="306"/>
            <ac:picMk id="8" creationId="{95891780-9DC5-8655-4964-C3DD8A684B33}"/>
          </ac:picMkLst>
        </pc:picChg>
        <pc:picChg chg="mod topLvl">
          <ac:chgData name="Paula Montero" userId="S::paula.montero@pstt.org.uk::9c82981b-9b26-4f56-a06f-e948bb469f68" providerId="AD" clId="Web-{82622DD8-9EDA-DC04-5C6E-6D54BB519F6E}" dt="2023-12-11T13:05:45.774" v="452" actId="1076"/>
          <ac:picMkLst>
            <pc:docMk/>
            <pc:sldMk cId="4147759108" sldId="306"/>
            <ac:picMk id="12" creationId="{9AE42050-0E4B-ED0D-13FF-1F0B4F10A5E7}"/>
          </ac:picMkLst>
        </pc:picChg>
        <pc:cxnChg chg="mod topLvl">
          <ac:chgData name="Paula Montero" userId="S::paula.montero@pstt.org.uk::9c82981b-9b26-4f56-a06f-e948bb469f68" providerId="AD" clId="Web-{82622DD8-9EDA-DC04-5C6E-6D54BB519F6E}" dt="2023-12-11T13:05:45.836" v="458" actId="1076"/>
          <ac:cxnSpMkLst>
            <pc:docMk/>
            <pc:sldMk cId="4147759108" sldId="306"/>
            <ac:cxnSpMk id="20" creationId="{178E12C7-B43F-F262-A215-FDD2BDFD9F8B}"/>
          </ac:cxnSpMkLst>
        </pc:cxnChg>
      </pc:sldChg>
      <pc:sldMasterChg chg="add addSldLayout">
        <pc:chgData name="Paula Montero" userId="S::paula.montero@pstt.org.uk::9c82981b-9b26-4f56-a06f-e948bb469f68" providerId="AD" clId="Web-{82622DD8-9EDA-DC04-5C6E-6D54BB519F6E}" dt="2023-12-08T14:38:29.343" v="18"/>
        <pc:sldMasterMkLst>
          <pc:docMk/>
          <pc:sldMasterMk cId="1262823886" sldId="2147483666"/>
        </pc:sldMasterMkLst>
        <pc:sldLayoutChg chg="add">
          <pc:chgData name="Paula Montero" userId="S::paula.montero@pstt.org.uk::9c82981b-9b26-4f56-a06f-e948bb469f68" providerId="AD" clId="Web-{82622DD8-9EDA-DC04-5C6E-6D54BB519F6E}" dt="2023-12-08T14:38:29.343" v="18"/>
          <pc:sldLayoutMkLst>
            <pc:docMk/>
            <pc:sldMasterMk cId="1262823886" sldId="2147483666"/>
            <pc:sldLayoutMk cId="2147980361" sldId="214748366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90374476" sldId="214748366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968905417" sldId="214748366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668318723" sldId="214748367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661483848" sldId="214748367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99125602" sldId="214748367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914492856" sldId="214748367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780370283" sldId="214748367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593611716" sldId="214748367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929503251" sldId="214748367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142547640" sldId="214748367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711457631" sldId="214748367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42899331" sldId="214748367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762196583" sldId="214748368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251976454" sldId="214748368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494699283" sldId="214748368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822891387" sldId="214748368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861720183" sldId="214748368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687857794" sldId="214748368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395582693" sldId="214748368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129093653" sldId="214748368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67759321" sldId="214748368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871308100" sldId="214748368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44812472" sldId="214748369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12050225" sldId="214748369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58558504" sldId="214748369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87908762" sldId="214748369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711642637" sldId="214748369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784633547" sldId="214748369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976073001" sldId="214748369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68770616" sldId="214748369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27395560" sldId="214748369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493587682" sldId="214748369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332914193" sldId="214748370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123367791" sldId="214748370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891873414" sldId="214748370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317108480" sldId="214748370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250726260" sldId="214748370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3747641" sldId="214748370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950771612" sldId="214748370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837256757" sldId="214748370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61946147" sldId="2147483708"/>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227914070" sldId="2147483709"/>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571430550" sldId="2147483710"/>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093898862" sldId="2147483711"/>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4141230687" sldId="2147483712"/>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03471427" sldId="2147483713"/>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2602680187" sldId="2147483714"/>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1043515187" sldId="2147483715"/>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479231087" sldId="2147483716"/>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746322051" sldId="2147483717"/>
          </pc:sldLayoutMkLst>
        </pc:sldLayoutChg>
        <pc:sldLayoutChg chg="add">
          <pc:chgData name="Paula Montero" userId="S::paula.montero@pstt.org.uk::9c82981b-9b26-4f56-a06f-e948bb469f68" providerId="AD" clId="Web-{82622DD8-9EDA-DC04-5C6E-6D54BB519F6E}" dt="2023-12-08T14:38:29.343" v="18"/>
          <pc:sldLayoutMkLst>
            <pc:docMk/>
            <pc:sldMasterMk cId="1262823886" sldId="2147483666"/>
            <pc:sldLayoutMk cId="3933005502" sldId="2147483718"/>
          </pc:sldLayoutMkLst>
        </pc:sldLayoutChg>
      </pc:sldMasterChg>
      <pc:sldMasterChg chg="add addSldLayout">
        <pc:chgData name="Paula Montero" userId="S::paula.montero@pstt.org.uk::9c82981b-9b26-4f56-a06f-e948bb469f68" providerId="AD" clId="Web-{82622DD8-9EDA-DC04-5C6E-6D54BB519F6E}" dt="2023-12-08T14:37:08.262" v="0"/>
        <pc:sldMasterMkLst>
          <pc:docMk/>
          <pc:sldMasterMk cId="2199900283" sldId="2147483719"/>
        </pc:sldMasterMkLst>
        <pc:sldLayoutChg chg="add">
          <pc:chgData name="Paula Montero" userId="S::paula.montero@pstt.org.uk::9c82981b-9b26-4f56-a06f-e948bb469f68" providerId="AD" clId="Web-{82622DD8-9EDA-DC04-5C6E-6D54BB519F6E}" dt="2023-12-08T14:37:08.262" v="0"/>
          <pc:sldLayoutMkLst>
            <pc:docMk/>
            <pc:sldMasterMk cId="2199900283" sldId="2147483719"/>
            <pc:sldLayoutMk cId="282375877" sldId="214748372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53252364" sldId="214748372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28475482" sldId="214748372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896219" sldId="214748372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57655737" sldId="214748372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65574711" sldId="214748372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988391778" sldId="214748372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385491280" sldId="214748372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91773792" sldId="214748372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06386600" sldId="214748372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10290359" sldId="214748373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0879546" sldId="214748373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9033303" sldId="214748373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35153570" sldId="214748373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611835519" sldId="214748373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4765608" sldId="214748373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57858388" sldId="214748373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609923175" sldId="214748373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07946760" sldId="214748373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648376543" sldId="214748373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191019517" sldId="214748374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40707051" sldId="214748374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290694638" sldId="214748374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70033252" sldId="214748374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09546126" sldId="214748374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947206051" sldId="214748374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06298641" sldId="214748374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473159296" sldId="214748374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02384056" sldId="214748374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12499321" sldId="214748374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875765485" sldId="214748375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790048723" sldId="214748375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83263082" sldId="214748375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082989062" sldId="214748375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949775462" sldId="214748375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44617281" sldId="214748375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963135172" sldId="214748375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232487865" sldId="214748375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896979601" sldId="214748375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80713213" sldId="214748375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321638489" sldId="214748376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866178709" sldId="214748376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773279487" sldId="2147483762"/>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438981551" sldId="2147483763"/>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1551345877" sldId="2147483764"/>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477830617" sldId="2147483765"/>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251062151" sldId="2147483766"/>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868001593" sldId="2147483767"/>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2785351601" sldId="2147483768"/>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009291228" sldId="2147483769"/>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576720350" sldId="2147483770"/>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4136597580" sldId="2147483771"/>
          </pc:sldLayoutMkLst>
        </pc:sldLayoutChg>
        <pc:sldLayoutChg chg="add">
          <pc:chgData name="Paula Montero" userId="S::paula.montero@pstt.org.uk::9c82981b-9b26-4f56-a06f-e948bb469f68" providerId="AD" clId="Web-{82622DD8-9EDA-DC04-5C6E-6D54BB519F6E}" dt="2023-12-08T14:37:08.262" v="0"/>
          <pc:sldLayoutMkLst>
            <pc:docMk/>
            <pc:sldMasterMk cId="2199900283" sldId="2147483719"/>
            <pc:sldLayoutMk cId="3917799042" sldId="2147483772"/>
          </pc:sldLayoutMkLst>
        </pc:sldLayoutChg>
      </pc:sldMasterChg>
    </pc:docChg>
  </pc:docChgLst>
  <pc:docChgLst>
    <pc:chgData name="Alison Trew" userId="501ad152-89bb-4882-ac72-f31826cb2e78" providerId="ADAL" clId="{76C8D4EB-AF3B-4608-BB88-A97C7EAE9E6F}"/>
    <pc:docChg chg="undo custSel addSld delSld modSld sldOrd">
      <pc:chgData name="Alison Trew" userId="501ad152-89bb-4882-ac72-f31826cb2e78" providerId="ADAL" clId="{76C8D4EB-AF3B-4608-BB88-A97C7EAE9E6F}" dt="2022-11-10T09:48:28.085" v="3700" actId="113"/>
      <pc:docMkLst>
        <pc:docMk/>
      </pc:docMkLst>
      <pc:sldChg chg="addSp delSp modSp mod">
        <pc:chgData name="Alison Trew" userId="501ad152-89bb-4882-ac72-f31826cb2e78" providerId="ADAL" clId="{76C8D4EB-AF3B-4608-BB88-A97C7EAE9E6F}" dt="2022-10-28T15:43:17.798" v="1159" actId="1076"/>
        <pc:sldMkLst>
          <pc:docMk/>
          <pc:sldMk cId="0" sldId="256"/>
        </pc:sldMkLst>
        <pc:picChg chg="del">
          <ac:chgData name="Alison Trew" userId="501ad152-89bb-4882-ac72-f31826cb2e78" providerId="ADAL" clId="{76C8D4EB-AF3B-4608-BB88-A97C7EAE9E6F}" dt="2022-10-28T15:25:34.271" v="154" actId="478"/>
          <ac:picMkLst>
            <pc:docMk/>
            <pc:sldMk cId="0" sldId="256"/>
            <ac:picMk id="4" creationId="{231FC858-99EB-4F27-8FEA-DB1907CA8817}"/>
          </ac:picMkLst>
        </pc:picChg>
        <pc:picChg chg="add mod">
          <ac:chgData name="Alison Trew" userId="501ad152-89bb-4882-ac72-f31826cb2e78" providerId="ADAL" clId="{76C8D4EB-AF3B-4608-BB88-A97C7EAE9E6F}" dt="2022-10-28T15:43:17.798" v="1159" actId="1076"/>
          <ac:picMkLst>
            <pc:docMk/>
            <pc:sldMk cId="0" sldId="256"/>
            <ac:picMk id="5" creationId="{A81DDE47-88AB-0F15-419E-377692FD54F2}"/>
          </ac:picMkLst>
        </pc:picChg>
        <pc:picChg chg="del">
          <ac:chgData name="Alison Trew" userId="501ad152-89bb-4882-ac72-f31826cb2e78" providerId="ADAL" clId="{76C8D4EB-AF3B-4608-BB88-A97C7EAE9E6F}" dt="2022-10-28T15:25:35.436" v="155" actId="478"/>
          <ac:picMkLst>
            <pc:docMk/>
            <pc:sldMk cId="0" sldId="256"/>
            <ac:picMk id="7" creationId="{514EFA86-840A-4672-8A7E-A55E4766B58B}"/>
          </ac:picMkLst>
        </pc:picChg>
      </pc:sldChg>
      <pc:sldChg chg="addSp delSp modSp mod ord modClrScheme chgLayout modNotesTx">
        <pc:chgData name="Alison Trew" userId="501ad152-89bb-4882-ac72-f31826cb2e78" providerId="ADAL" clId="{76C8D4EB-AF3B-4608-BB88-A97C7EAE9E6F}" dt="2022-10-28T15:57:34.293" v="1554" actId="14100"/>
        <pc:sldMkLst>
          <pc:docMk/>
          <pc:sldMk cId="4121939817" sldId="257"/>
        </pc:sldMkLst>
        <pc:spChg chg="del">
          <ac:chgData name="Alison Trew" userId="501ad152-89bb-4882-ac72-f31826cb2e78" providerId="ADAL" clId="{76C8D4EB-AF3B-4608-BB88-A97C7EAE9E6F}" dt="2022-10-28T15:51:06.616" v="1421" actId="21"/>
          <ac:spMkLst>
            <pc:docMk/>
            <pc:sldMk cId="4121939817" sldId="257"/>
            <ac:spMk id="3" creationId="{66CA777E-8C78-42B5-A9B1-C1C2B70383CE}"/>
          </ac:spMkLst>
        </pc:spChg>
        <pc:spChg chg="add del">
          <ac:chgData name="Alison Trew" userId="501ad152-89bb-4882-ac72-f31826cb2e78" providerId="ADAL" clId="{76C8D4EB-AF3B-4608-BB88-A97C7EAE9E6F}" dt="2022-10-28T15:51:08.669" v="1422" actId="21"/>
          <ac:spMkLst>
            <pc:docMk/>
            <pc:sldMk cId="4121939817" sldId="257"/>
            <ac:spMk id="5" creationId="{FDE98C91-EB95-3BAC-67D9-C0B348683129}"/>
          </ac:spMkLst>
        </pc:spChg>
        <pc:spChg chg="mod">
          <ac:chgData name="Alison Trew" userId="501ad152-89bb-4882-ac72-f31826cb2e78" providerId="ADAL" clId="{76C8D4EB-AF3B-4608-BB88-A97C7EAE9E6F}" dt="2022-10-28T15:57:34.293" v="1554" actId="14100"/>
          <ac:spMkLst>
            <pc:docMk/>
            <pc:sldMk cId="4121939817" sldId="257"/>
            <ac:spMk id="10" creationId="{AEC332B9-392E-43BF-AB43-6490244A4784}"/>
          </ac:spMkLst>
        </pc:spChg>
        <pc:spChg chg="del mod">
          <ac:chgData name="Alison Trew" userId="501ad152-89bb-4882-ac72-f31826cb2e78" providerId="ADAL" clId="{76C8D4EB-AF3B-4608-BB88-A97C7EAE9E6F}" dt="2022-10-28T15:51:03.045" v="1419"/>
          <ac:spMkLst>
            <pc:docMk/>
            <pc:sldMk cId="4121939817" sldId="257"/>
            <ac:spMk id="12" creationId="{C33D1A0D-6BEA-417F-8770-B2D8B7860E0A}"/>
          </ac:spMkLst>
        </pc:spChg>
        <pc:spChg chg="del mod">
          <ac:chgData name="Alison Trew" userId="501ad152-89bb-4882-ac72-f31826cb2e78" providerId="ADAL" clId="{76C8D4EB-AF3B-4608-BB88-A97C7EAE9E6F}" dt="2022-10-28T15:52:28.494" v="1437"/>
          <ac:spMkLst>
            <pc:docMk/>
            <pc:sldMk cId="4121939817" sldId="257"/>
            <ac:spMk id="13" creationId="{D13C9D4C-63E4-4D79-8B39-727A84B0CB9F}"/>
          </ac:spMkLst>
        </pc:spChg>
        <pc:spChg chg="mod">
          <ac:chgData name="Alison Trew" userId="501ad152-89bb-4882-ac72-f31826cb2e78" providerId="ADAL" clId="{76C8D4EB-AF3B-4608-BB88-A97C7EAE9E6F}" dt="2022-10-28T15:51:18.593" v="1424" actId="1076"/>
          <ac:spMkLst>
            <pc:docMk/>
            <pc:sldMk cId="4121939817" sldId="257"/>
            <ac:spMk id="15" creationId="{FD1970AD-AA6A-4224-B5E7-BDA49DACFB62}"/>
          </ac:spMkLst>
        </pc:spChg>
        <pc:picChg chg="add mod">
          <ac:chgData name="Alison Trew" userId="501ad152-89bb-4882-ac72-f31826cb2e78" providerId="ADAL" clId="{76C8D4EB-AF3B-4608-BB88-A97C7EAE9E6F}" dt="2022-10-28T15:57:31.006" v="1553" actId="1076"/>
          <ac:picMkLst>
            <pc:docMk/>
            <pc:sldMk cId="4121939817" sldId="257"/>
            <ac:picMk id="6" creationId="{A5EEA917-D64B-8F62-AFA9-220D0C770DCC}"/>
          </ac:picMkLst>
        </pc:picChg>
      </pc:sldChg>
      <pc:sldChg chg="addSp delSp modSp mod modClrScheme chgLayout">
        <pc:chgData name="Alison Trew" userId="501ad152-89bb-4882-ac72-f31826cb2e78" providerId="ADAL" clId="{76C8D4EB-AF3B-4608-BB88-A97C7EAE9E6F}" dt="2022-10-28T16:25:18.922" v="3080" actId="1076"/>
        <pc:sldMkLst>
          <pc:docMk/>
          <pc:sldMk cId="1864309039" sldId="262"/>
        </pc:sldMkLst>
        <pc:spChg chg="mod">
          <ac:chgData name="Alison Trew" userId="501ad152-89bb-4882-ac72-f31826cb2e78" providerId="ADAL" clId="{76C8D4EB-AF3B-4608-BB88-A97C7EAE9E6F}" dt="2022-10-28T16:25:18.922" v="3080" actId="1076"/>
          <ac:spMkLst>
            <pc:docMk/>
            <pc:sldMk cId="1864309039" sldId="262"/>
            <ac:spMk id="10" creationId="{4120AB97-D24D-4CB3-B013-4954B09C82FF}"/>
          </ac:spMkLst>
        </pc:spChg>
        <pc:picChg chg="add del">
          <ac:chgData name="Alison Trew" userId="501ad152-89bb-4882-ac72-f31826cb2e78" providerId="ADAL" clId="{76C8D4EB-AF3B-4608-BB88-A97C7EAE9E6F}" dt="2022-10-28T16:24:43.116" v="3072" actId="478"/>
          <ac:picMkLst>
            <pc:docMk/>
            <pc:sldMk cId="1864309039" sldId="262"/>
            <ac:picMk id="2" creationId="{569B5434-7DDE-9347-CBE8-CABB0BBB2972}"/>
          </ac:picMkLst>
        </pc:picChg>
        <pc:picChg chg="add mod ord">
          <ac:chgData name="Alison Trew" userId="501ad152-89bb-4882-ac72-f31826cb2e78" providerId="ADAL" clId="{76C8D4EB-AF3B-4608-BB88-A97C7EAE9E6F}" dt="2022-10-28T16:25:05.727" v="3078" actId="167"/>
          <ac:picMkLst>
            <pc:docMk/>
            <pc:sldMk cId="1864309039" sldId="262"/>
            <ac:picMk id="3" creationId="{8AF00FF0-D30A-4BA9-7EB2-2B8FEFDC2777}"/>
          </ac:picMkLst>
        </pc:picChg>
      </pc:sldChg>
      <pc:sldChg chg="mod modClrScheme chgLayout">
        <pc:chgData name="Alison Trew" userId="501ad152-89bb-4882-ac72-f31826cb2e78" providerId="ADAL" clId="{76C8D4EB-AF3B-4608-BB88-A97C7EAE9E6F}" dt="2022-10-28T15:50:40.083" v="1416" actId="700"/>
        <pc:sldMkLst>
          <pc:docMk/>
          <pc:sldMk cId="3098103686" sldId="263"/>
        </pc:sldMkLst>
      </pc:sldChg>
      <pc:sldChg chg="mod modClrScheme chgLayout">
        <pc:chgData name="Alison Trew" userId="501ad152-89bb-4882-ac72-f31826cb2e78" providerId="ADAL" clId="{76C8D4EB-AF3B-4608-BB88-A97C7EAE9E6F}" dt="2022-10-28T15:50:40.083" v="1416" actId="700"/>
        <pc:sldMkLst>
          <pc:docMk/>
          <pc:sldMk cId="199569961" sldId="264"/>
        </pc:sldMkLst>
      </pc:sldChg>
      <pc:sldChg chg="mod modClrScheme chgLayout">
        <pc:chgData name="Alison Trew" userId="501ad152-89bb-4882-ac72-f31826cb2e78" providerId="ADAL" clId="{76C8D4EB-AF3B-4608-BB88-A97C7EAE9E6F}" dt="2022-10-28T15:50:40.083" v="1416" actId="700"/>
        <pc:sldMkLst>
          <pc:docMk/>
          <pc:sldMk cId="780145735" sldId="265"/>
        </pc:sldMkLst>
      </pc:sldChg>
      <pc:sldChg chg="modSp mod modClrScheme chgLayout modNotesTx">
        <pc:chgData name="Alison Trew" userId="501ad152-89bb-4882-ac72-f31826cb2e78" providerId="ADAL" clId="{76C8D4EB-AF3B-4608-BB88-A97C7EAE9E6F}" dt="2022-10-28T16:03:12.726" v="1929" actId="20577"/>
        <pc:sldMkLst>
          <pc:docMk/>
          <pc:sldMk cId="2655144796" sldId="267"/>
        </pc:sldMkLst>
        <pc:spChg chg="mod">
          <ac:chgData name="Alison Trew" userId="501ad152-89bb-4882-ac72-f31826cb2e78" providerId="ADAL" clId="{76C8D4EB-AF3B-4608-BB88-A97C7EAE9E6F}" dt="2022-10-28T16:02:30.645" v="1922" actId="20577"/>
          <ac:spMkLst>
            <pc:docMk/>
            <pc:sldMk cId="2655144796" sldId="267"/>
            <ac:spMk id="2" creationId="{5B47A2FF-9996-4E72-8A6E-F6850DA0FAA9}"/>
          </ac:spMkLst>
        </pc:spChg>
        <pc:spChg chg="mod">
          <ac:chgData name="Alison Trew" userId="501ad152-89bb-4882-ac72-f31826cb2e78" providerId="ADAL" clId="{76C8D4EB-AF3B-4608-BB88-A97C7EAE9E6F}" dt="2022-10-28T16:03:06.645" v="1928" actId="113"/>
          <ac:spMkLst>
            <pc:docMk/>
            <pc:sldMk cId="2655144796" sldId="267"/>
            <ac:spMk id="21" creationId="{78A1E9DC-6498-45DA-95B6-84A8DCAE0F09}"/>
          </ac:spMkLst>
        </pc:spChg>
        <pc:spChg chg="mod">
          <ac:chgData name="Alison Trew" userId="501ad152-89bb-4882-ac72-f31826cb2e78" providerId="ADAL" clId="{76C8D4EB-AF3B-4608-BB88-A97C7EAE9E6F}" dt="2022-10-28T16:03:02.954" v="1927" actId="113"/>
          <ac:spMkLst>
            <pc:docMk/>
            <pc:sldMk cId="2655144796" sldId="267"/>
            <ac:spMk id="36" creationId="{37DD0983-6F7B-4F9A-8995-EACBD7609CDE}"/>
          </ac:spMkLst>
        </pc:spChg>
        <pc:picChg chg="mod">
          <ac:chgData name="Alison Trew" userId="501ad152-89bb-4882-ac72-f31826cb2e78" providerId="ADAL" clId="{76C8D4EB-AF3B-4608-BB88-A97C7EAE9E6F}" dt="2022-10-28T16:02:49.890" v="1925" actId="1076"/>
          <ac:picMkLst>
            <pc:docMk/>
            <pc:sldMk cId="2655144796" sldId="267"/>
            <ac:picMk id="27" creationId="{DE10BBA8-551F-458C-95B2-2619A19810F2}"/>
          </ac:picMkLst>
        </pc:picChg>
        <pc:picChg chg="mod">
          <ac:chgData name="Alison Trew" userId="501ad152-89bb-4882-ac72-f31826cb2e78" providerId="ADAL" clId="{76C8D4EB-AF3B-4608-BB88-A97C7EAE9E6F}" dt="2022-10-28T16:02:49.890" v="1925" actId="1076"/>
          <ac:picMkLst>
            <pc:docMk/>
            <pc:sldMk cId="2655144796" sldId="267"/>
            <ac:picMk id="29" creationId="{F0F0074B-8A73-402D-907F-1732460ADD65}"/>
          </ac:picMkLst>
        </pc:picChg>
        <pc:picChg chg="mod">
          <ac:chgData name="Alison Trew" userId="501ad152-89bb-4882-ac72-f31826cb2e78" providerId="ADAL" clId="{76C8D4EB-AF3B-4608-BB88-A97C7EAE9E6F}" dt="2022-10-28T16:02:49.890" v="1925" actId="1076"/>
          <ac:picMkLst>
            <pc:docMk/>
            <pc:sldMk cId="2655144796" sldId="267"/>
            <ac:picMk id="31" creationId="{6987BA43-CAC0-426B-9551-0FF3EC9D4D13}"/>
          </ac:picMkLst>
        </pc:picChg>
        <pc:picChg chg="mod">
          <ac:chgData name="Alison Trew" userId="501ad152-89bb-4882-ac72-f31826cb2e78" providerId="ADAL" clId="{76C8D4EB-AF3B-4608-BB88-A97C7EAE9E6F}" dt="2022-10-28T16:02:49.890" v="1925" actId="1076"/>
          <ac:picMkLst>
            <pc:docMk/>
            <pc:sldMk cId="2655144796" sldId="267"/>
            <ac:picMk id="35" creationId="{A0B68375-E491-4A92-AAA4-D694D7328952}"/>
          </ac:picMkLst>
        </pc:picChg>
        <pc:picChg chg="mod">
          <ac:chgData name="Alison Trew" userId="501ad152-89bb-4882-ac72-f31826cb2e78" providerId="ADAL" clId="{76C8D4EB-AF3B-4608-BB88-A97C7EAE9E6F}" dt="2022-10-28T16:02:49.890" v="1925" actId="1076"/>
          <ac:picMkLst>
            <pc:docMk/>
            <pc:sldMk cId="2655144796" sldId="267"/>
            <ac:picMk id="38" creationId="{6AFB2284-20BB-4257-9043-44D03C7C974C}"/>
          </ac:picMkLst>
        </pc:picChg>
        <pc:picChg chg="mod">
          <ac:chgData name="Alison Trew" userId="501ad152-89bb-4882-ac72-f31826cb2e78" providerId="ADAL" clId="{76C8D4EB-AF3B-4608-BB88-A97C7EAE9E6F}" dt="2022-10-28T16:02:49.890" v="1925" actId="1076"/>
          <ac:picMkLst>
            <pc:docMk/>
            <pc:sldMk cId="2655144796" sldId="267"/>
            <ac:picMk id="40" creationId="{2A074F08-C5D7-4D55-9642-5470E78C536C}"/>
          </ac:picMkLst>
        </pc:picChg>
      </pc:sldChg>
      <pc:sldChg chg="modSp mod ord modClrScheme chgLayout modNotesTx">
        <pc:chgData name="Alison Trew" userId="501ad152-89bb-4882-ac72-f31826cb2e78" providerId="ADAL" clId="{76C8D4EB-AF3B-4608-BB88-A97C7EAE9E6F}" dt="2022-10-28T15:57:08.640" v="1549" actId="113"/>
        <pc:sldMkLst>
          <pc:docMk/>
          <pc:sldMk cId="1478597435" sldId="268"/>
        </pc:sldMkLst>
        <pc:spChg chg="mod">
          <ac:chgData name="Alison Trew" userId="501ad152-89bb-4882-ac72-f31826cb2e78" providerId="ADAL" clId="{76C8D4EB-AF3B-4608-BB88-A97C7EAE9E6F}" dt="2022-10-28T15:56:38.786" v="1541" actId="20577"/>
          <ac:spMkLst>
            <pc:docMk/>
            <pc:sldMk cId="1478597435" sldId="268"/>
            <ac:spMk id="2" creationId="{EEB2C6CE-E110-41F0-ABC4-C8DA78C08DCC}"/>
          </ac:spMkLst>
        </pc:spChg>
        <pc:spChg chg="mod">
          <ac:chgData name="Alison Trew" userId="501ad152-89bb-4882-ac72-f31826cb2e78" providerId="ADAL" clId="{76C8D4EB-AF3B-4608-BB88-A97C7EAE9E6F}" dt="2022-10-28T15:57:08.640" v="1549" actId="113"/>
          <ac:spMkLst>
            <pc:docMk/>
            <pc:sldMk cId="1478597435" sldId="268"/>
            <ac:spMk id="4" creationId="{6915E9FB-3C74-444F-8450-4AF8C11C6B23}"/>
          </ac:spMkLst>
        </pc:spChg>
      </pc:sldChg>
      <pc:sldChg chg="addSp delSp modSp mod modClrScheme chgLayout modNotesTx">
        <pc:chgData name="Alison Trew" userId="501ad152-89bb-4882-ac72-f31826cb2e78" providerId="ADAL" clId="{76C8D4EB-AF3B-4608-BB88-A97C7EAE9E6F}" dt="2022-10-28T16:24:25.806" v="3070" actId="1076"/>
        <pc:sldMkLst>
          <pc:docMk/>
          <pc:sldMk cId="1864149506" sldId="269"/>
        </pc:sldMkLst>
        <pc:spChg chg="mod">
          <ac:chgData name="Alison Trew" userId="501ad152-89bb-4882-ac72-f31826cb2e78" providerId="ADAL" clId="{76C8D4EB-AF3B-4608-BB88-A97C7EAE9E6F}" dt="2022-10-28T16:03:24.434" v="1946" actId="5793"/>
          <ac:spMkLst>
            <pc:docMk/>
            <pc:sldMk cId="1864149506" sldId="269"/>
            <ac:spMk id="2" creationId="{5B47A2FF-9996-4E72-8A6E-F6850DA0FAA9}"/>
          </ac:spMkLst>
        </pc:spChg>
        <pc:spChg chg="add mod">
          <ac:chgData name="Alison Trew" userId="501ad152-89bb-4882-ac72-f31826cb2e78" providerId="ADAL" clId="{76C8D4EB-AF3B-4608-BB88-A97C7EAE9E6F}" dt="2022-10-28T16:24:25.806" v="3070" actId="1076"/>
          <ac:spMkLst>
            <pc:docMk/>
            <pc:sldMk cId="1864149506" sldId="269"/>
            <ac:spMk id="8" creationId="{D12D8CA6-605A-B7D3-05F6-FE45A4C84C80}"/>
          </ac:spMkLst>
        </pc:spChg>
        <pc:spChg chg="add mod">
          <ac:chgData name="Alison Trew" userId="501ad152-89bb-4882-ac72-f31826cb2e78" providerId="ADAL" clId="{76C8D4EB-AF3B-4608-BB88-A97C7EAE9E6F}" dt="2022-10-28T16:24:13.437" v="3068" actId="113"/>
          <ac:spMkLst>
            <pc:docMk/>
            <pc:sldMk cId="1864149506" sldId="269"/>
            <ac:spMk id="10" creationId="{CBDC3F53-FA0B-BC6F-7CEE-6A0AD5582C59}"/>
          </ac:spMkLst>
        </pc:spChg>
        <pc:spChg chg="mod">
          <ac:chgData name="Alison Trew" userId="501ad152-89bb-4882-ac72-f31826cb2e78" providerId="ADAL" clId="{76C8D4EB-AF3B-4608-BB88-A97C7EAE9E6F}" dt="2022-10-28T16:23:06.376" v="3010" actId="113"/>
          <ac:spMkLst>
            <pc:docMk/>
            <pc:sldMk cId="1864149506" sldId="269"/>
            <ac:spMk id="15" creationId="{B553A501-84D0-43FE-8E80-821200BD45D0}"/>
          </ac:spMkLst>
        </pc:spChg>
        <pc:spChg chg="del mod">
          <ac:chgData name="Alison Trew" userId="501ad152-89bb-4882-ac72-f31826cb2e78" providerId="ADAL" clId="{76C8D4EB-AF3B-4608-BB88-A97C7EAE9E6F}" dt="2022-10-28T16:20:25.294" v="2909" actId="478"/>
          <ac:spMkLst>
            <pc:docMk/>
            <pc:sldMk cId="1864149506" sldId="269"/>
            <ac:spMk id="23" creationId="{AF155D59-B2AA-4995-97E0-3772F6755ADC}"/>
          </ac:spMkLst>
        </pc:spChg>
        <pc:spChg chg="mod">
          <ac:chgData name="Alison Trew" userId="501ad152-89bb-4882-ac72-f31826cb2e78" providerId="ADAL" clId="{76C8D4EB-AF3B-4608-BB88-A97C7EAE9E6F}" dt="2022-10-28T16:18:25.710" v="2868" actId="20578"/>
          <ac:spMkLst>
            <pc:docMk/>
            <pc:sldMk cId="1864149506" sldId="269"/>
            <ac:spMk id="36" creationId="{37DD0983-6F7B-4F9A-8995-EACBD7609CDE}"/>
          </ac:spMkLst>
        </pc:spChg>
        <pc:picChg chg="mod">
          <ac:chgData name="Alison Trew" userId="501ad152-89bb-4882-ac72-f31826cb2e78" providerId="ADAL" clId="{76C8D4EB-AF3B-4608-BB88-A97C7EAE9E6F}" dt="2022-10-28T16:23:37.197" v="3013" actId="1076"/>
          <ac:picMkLst>
            <pc:docMk/>
            <pc:sldMk cId="1864149506" sldId="269"/>
            <ac:picMk id="9" creationId="{D93CF849-6C09-4D1D-B3D5-EBCB24A645E8}"/>
          </ac:picMkLst>
        </pc:picChg>
        <pc:picChg chg="mod">
          <ac:chgData name="Alison Trew" userId="501ad152-89bb-4882-ac72-f31826cb2e78" providerId="ADAL" clId="{76C8D4EB-AF3B-4608-BB88-A97C7EAE9E6F}" dt="2022-10-28T16:18:32.727" v="2870" actId="1076"/>
          <ac:picMkLst>
            <pc:docMk/>
            <pc:sldMk cId="1864149506" sldId="269"/>
            <ac:picMk id="12" creationId="{63CFD9F8-FD93-46B0-A92C-60440E49BBE3}"/>
          </ac:picMkLst>
        </pc:picChg>
        <pc:cxnChg chg="add mod">
          <ac:chgData name="Alison Trew" userId="501ad152-89bb-4882-ac72-f31826cb2e78" providerId="ADAL" clId="{76C8D4EB-AF3B-4608-BB88-A97C7EAE9E6F}" dt="2022-10-28T16:21:03.747" v="2930" actId="1076"/>
          <ac:cxnSpMkLst>
            <pc:docMk/>
            <pc:sldMk cId="1864149506" sldId="269"/>
            <ac:cxnSpMk id="4" creationId="{40D8733B-2F77-FDC1-2399-9D529332C472}"/>
          </ac:cxnSpMkLst>
        </pc:cxnChg>
        <pc:cxnChg chg="add mod">
          <ac:chgData name="Alison Trew" userId="501ad152-89bb-4882-ac72-f31826cb2e78" providerId="ADAL" clId="{76C8D4EB-AF3B-4608-BB88-A97C7EAE9E6F}" dt="2022-10-28T16:21:19.722" v="2936" actId="1076"/>
          <ac:cxnSpMkLst>
            <pc:docMk/>
            <pc:sldMk cId="1864149506" sldId="269"/>
            <ac:cxnSpMk id="5" creationId="{A616D57A-84F8-E8EC-F2CA-B8173F63AB82}"/>
          </ac:cxnSpMkLst>
        </pc:cxnChg>
      </pc:sldChg>
      <pc:sldChg chg="modSp mod ord modClrScheme chgLayout">
        <pc:chgData name="Alison Trew" userId="501ad152-89bb-4882-ac72-f31826cb2e78" providerId="ADAL" clId="{76C8D4EB-AF3B-4608-BB88-A97C7EAE9E6F}" dt="2022-10-28T15:49:42.781" v="1403"/>
        <pc:sldMkLst>
          <pc:docMk/>
          <pc:sldMk cId="124576855" sldId="280"/>
        </pc:sldMkLst>
        <pc:spChg chg="mod">
          <ac:chgData name="Alison Trew" userId="501ad152-89bb-4882-ac72-f31826cb2e78" providerId="ADAL" clId="{76C8D4EB-AF3B-4608-BB88-A97C7EAE9E6F}" dt="2022-10-28T15:49:27.621" v="1400"/>
          <ac:spMkLst>
            <pc:docMk/>
            <pc:sldMk cId="124576855" sldId="280"/>
            <ac:spMk id="3" creationId="{EBE9A749-B1E4-4BE0-8102-2EFF9A9DDFE4}"/>
          </ac:spMkLst>
        </pc:spChg>
      </pc:sldChg>
      <pc:sldChg chg="mod modClrScheme chgLayout">
        <pc:chgData name="Alison Trew" userId="501ad152-89bb-4882-ac72-f31826cb2e78" providerId="ADAL" clId="{76C8D4EB-AF3B-4608-BB88-A97C7EAE9E6F}" dt="2022-10-28T15:50:40.083" v="1416" actId="700"/>
        <pc:sldMkLst>
          <pc:docMk/>
          <pc:sldMk cId="2722180806" sldId="281"/>
        </pc:sldMkLst>
      </pc:sldChg>
      <pc:sldChg chg="delSp modSp mod ord modClrScheme chgLayout">
        <pc:chgData name="Alison Trew" userId="501ad152-89bb-4882-ac72-f31826cb2e78" providerId="ADAL" clId="{76C8D4EB-AF3B-4608-BB88-A97C7EAE9E6F}" dt="2022-10-28T15:54:23.789" v="1460" actId="14100"/>
        <pc:sldMkLst>
          <pc:docMk/>
          <pc:sldMk cId="1513695490" sldId="282"/>
        </pc:sldMkLst>
        <pc:spChg chg="mod">
          <ac:chgData name="Alison Trew" userId="501ad152-89bb-4882-ac72-f31826cb2e78" providerId="ADAL" clId="{76C8D4EB-AF3B-4608-BB88-A97C7EAE9E6F}" dt="2022-10-28T15:54:23.789" v="1460" actId="14100"/>
          <ac:spMkLst>
            <pc:docMk/>
            <pc:sldMk cId="1513695490" sldId="282"/>
            <ac:spMk id="2" creationId="{1BC78795-53C3-4C37-B33E-ADF8749CD3E3}"/>
          </ac:spMkLst>
        </pc:spChg>
        <pc:spChg chg="mod">
          <ac:chgData name="Alison Trew" userId="501ad152-89bb-4882-ac72-f31826cb2e78" providerId="ADAL" clId="{76C8D4EB-AF3B-4608-BB88-A97C7EAE9E6F}" dt="2022-10-28T15:54:06.382" v="1459" actId="1076"/>
          <ac:spMkLst>
            <pc:docMk/>
            <pc:sldMk cId="1513695490" sldId="282"/>
            <ac:spMk id="4" creationId="{EA9DDD2C-3351-43CB-9A49-1E86BCBC8F88}"/>
          </ac:spMkLst>
        </pc:spChg>
        <pc:spChg chg="del mod">
          <ac:chgData name="Alison Trew" userId="501ad152-89bb-4882-ac72-f31826cb2e78" providerId="ADAL" clId="{76C8D4EB-AF3B-4608-BB88-A97C7EAE9E6F}" dt="2022-10-28T15:53:58.956" v="1458" actId="478"/>
          <ac:spMkLst>
            <pc:docMk/>
            <pc:sldMk cId="1513695490" sldId="282"/>
            <ac:spMk id="8" creationId="{99019DE1-7E2B-4243-8DF6-2CDCD692D876}"/>
          </ac:spMkLst>
        </pc:spChg>
      </pc:sldChg>
      <pc:sldChg chg="modSp mod chgLayout modNotesTx">
        <pc:chgData name="Alison Trew" userId="501ad152-89bb-4882-ac72-f31826cb2e78" providerId="ADAL" clId="{76C8D4EB-AF3B-4608-BB88-A97C7EAE9E6F}" dt="2022-10-28T16:02:19.461" v="1907" actId="20577"/>
        <pc:sldMkLst>
          <pc:docMk/>
          <pc:sldMk cId="76217663" sldId="284"/>
        </pc:sldMkLst>
        <pc:spChg chg="mod">
          <ac:chgData name="Alison Trew" userId="501ad152-89bb-4882-ac72-f31826cb2e78" providerId="ADAL" clId="{76C8D4EB-AF3B-4608-BB88-A97C7EAE9E6F}" dt="2022-10-28T15:56:05.574" v="1521" actId="1076"/>
          <ac:spMkLst>
            <pc:docMk/>
            <pc:sldMk cId="76217663" sldId="284"/>
            <ac:spMk id="10" creationId="{C0950293-64CE-4E65-A15E-E7315614E19C}"/>
          </ac:spMkLst>
        </pc:spChg>
        <pc:picChg chg="mod">
          <ac:chgData name="Alison Trew" userId="501ad152-89bb-4882-ac72-f31826cb2e78" providerId="ADAL" clId="{76C8D4EB-AF3B-4608-BB88-A97C7EAE9E6F}" dt="2022-10-28T15:56:07.996" v="1522" actId="1076"/>
          <ac:picMkLst>
            <pc:docMk/>
            <pc:sldMk cId="76217663" sldId="284"/>
            <ac:picMk id="5" creationId="{368D0DCE-6601-4550-BC6C-421EBD193161}"/>
          </ac:picMkLst>
        </pc:picChg>
      </pc:sldChg>
      <pc:sldChg chg="mod modClrScheme chgLayout modNotesTx">
        <pc:chgData name="Alison Trew" userId="501ad152-89bb-4882-ac72-f31826cb2e78" providerId="ADAL" clId="{76C8D4EB-AF3B-4608-BB88-A97C7EAE9E6F}" dt="2022-10-28T15:55:12.241" v="1515" actId="114"/>
        <pc:sldMkLst>
          <pc:docMk/>
          <pc:sldMk cId="3071091446" sldId="285"/>
        </pc:sldMkLst>
      </pc:sldChg>
      <pc:sldChg chg="modSp mod modClrScheme chgLayout">
        <pc:chgData name="Alison Trew" userId="501ad152-89bb-4882-ac72-f31826cb2e78" providerId="ADAL" clId="{76C8D4EB-AF3B-4608-BB88-A97C7EAE9E6F}" dt="2022-10-28T15:55:50.374" v="1518" actId="113"/>
        <pc:sldMkLst>
          <pc:docMk/>
          <pc:sldMk cId="4275294420" sldId="286"/>
        </pc:sldMkLst>
        <pc:spChg chg="mod">
          <ac:chgData name="Alison Trew" userId="501ad152-89bb-4882-ac72-f31826cb2e78" providerId="ADAL" clId="{76C8D4EB-AF3B-4608-BB88-A97C7EAE9E6F}" dt="2022-10-28T15:55:50.374" v="1518" actId="113"/>
          <ac:spMkLst>
            <pc:docMk/>
            <pc:sldMk cId="4275294420" sldId="286"/>
            <ac:spMk id="4" creationId="{AF2CCD04-0B3D-436C-B942-2544786B0FF6}"/>
          </ac:spMkLst>
        </pc:spChg>
        <pc:spChg chg="mod">
          <ac:chgData name="Alison Trew" userId="501ad152-89bb-4882-ac72-f31826cb2e78" providerId="ADAL" clId="{76C8D4EB-AF3B-4608-BB88-A97C7EAE9E6F}" dt="2022-10-28T15:55:44.414" v="1517" actId="113"/>
          <ac:spMkLst>
            <pc:docMk/>
            <pc:sldMk cId="4275294420" sldId="286"/>
            <ac:spMk id="9" creationId="{BAE5A877-AFCA-4109-AE34-6E8037F0AFC8}"/>
          </ac:spMkLst>
        </pc:spChg>
      </pc:sldChg>
      <pc:sldChg chg="mod chgLayout">
        <pc:chgData name="Alison Trew" userId="501ad152-89bb-4882-ac72-f31826cb2e78" providerId="ADAL" clId="{76C8D4EB-AF3B-4608-BB88-A97C7EAE9E6F}" dt="2022-10-28T15:50:40.083" v="1416" actId="700"/>
        <pc:sldMkLst>
          <pc:docMk/>
          <pc:sldMk cId="2233160595" sldId="287"/>
        </pc:sldMkLst>
      </pc:sldChg>
      <pc:sldChg chg="del mod modClrScheme chgLayout">
        <pc:chgData name="Alison Trew" userId="501ad152-89bb-4882-ac72-f31826cb2e78" providerId="ADAL" clId="{76C8D4EB-AF3B-4608-BB88-A97C7EAE9E6F}" dt="2022-10-28T16:02:23.988" v="1908" actId="47"/>
        <pc:sldMkLst>
          <pc:docMk/>
          <pc:sldMk cId="3054062885" sldId="288"/>
        </pc:sldMkLst>
      </pc:sldChg>
      <pc:sldChg chg="addSp delSp modSp mod">
        <pc:chgData name="Alison Trew" userId="501ad152-89bb-4882-ac72-f31826cb2e78" providerId="ADAL" clId="{76C8D4EB-AF3B-4608-BB88-A97C7EAE9E6F}" dt="2022-11-10T09:48:28.085" v="3700" actId="113"/>
        <pc:sldMkLst>
          <pc:docMk/>
          <pc:sldMk cId="3558998870" sldId="289"/>
        </pc:sldMkLst>
        <pc:spChg chg="mod">
          <ac:chgData name="Alison Trew" userId="501ad152-89bb-4882-ac72-f31826cb2e78" providerId="ADAL" clId="{76C8D4EB-AF3B-4608-BB88-A97C7EAE9E6F}" dt="2022-11-10T09:48:28.085" v="3700" actId="113"/>
          <ac:spMkLst>
            <pc:docMk/>
            <pc:sldMk cId="3558998870" sldId="289"/>
            <ac:spMk id="8" creationId="{42445D83-E6D8-80FD-2B16-81A76EBB14BA}"/>
          </ac:spMkLst>
        </pc:spChg>
        <pc:picChg chg="del">
          <ac:chgData name="Alison Trew" userId="501ad152-89bb-4882-ac72-f31826cb2e78" providerId="ADAL" clId="{76C8D4EB-AF3B-4608-BB88-A97C7EAE9E6F}" dt="2022-10-28T15:33:51.445" v="740" actId="478"/>
          <ac:picMkLst>
            <pc:docMk/>
            <pc:sldMk cId="3558998870" sldId="289"/>
            <ac:picMk id="3" creationId="{946BB953-A497-02D5-9530-2A0A99E55C2D}"/>
          </ac:picMkLst>
        </pc:picChg>
        <pc:picChg chg="add mod">
          <ac:chgData name="Alison Trew" userId="501ad152-89bb-4882-ac72-f31826cb2e78" providerId="ADAL" clId="{76C8D4EB-AF3B-4608-BB88-A97C7EAE9E6F}" dt="2022-10-28T15:26:55.193" v="167" actId="1076"/>
          <ac:picMkLst>
            <pc:docMk/>
            <pc:sldMk cId="3558998870" sldId="289"/>
            <ac:picMk id="4" creationId="{F75EB1B0-4224-C7BA-C73E-B601463A1CC1}"/>
          </ac:picMkLst>
        </pc:picChg>
        <pc:picChg chg="add mod">
          <ac:chgData name="Alison Trew" userId="501ad152-89bb-4882-ac72-f31826cb2e78" providerId="ADAL" clId="{76C8D4EB-AF3B-4608-BB88-A97C7EAE9E6F}" dt="2022-10-28T15:43:28.083" v="1162" actId="14100"/>
          <ac:picMkLst>
            <pc:docMk/>
            <pc:sldMk cId="3558998870" sldId="289"/>
            <ac:picMk id="5" creationId="{C4F81C01-D46E-EA73-9261-FFBDBE2658B9}"/>
          </ac:picMkLst>
        </pc:picChg>
        <pc:picChg chg="mod">
          <ac:chgData name="Alison Trew" userId="501ad152-89bb-4882-ac72-f31826cb2e78" providerId="ADAL" clId="{76C8D4EB-AF3B-4608-BB88-A97C7EAE9E6F}" dt="2022-10-28T15:26:25.038" v="162" actId="1076"/>
          <ac:picMkLst>
            <pc:docMk/>
            <pc:sldMk cId="3558998870" sldId="289"/>
            <ac:picMk id="15" creationId="{1AA11421-E813-D857-4A23-C684399E227E}"/>
          </ac:picMkLst>
        </pc:picChg>
        <pc:picChg chg="del">
          <ac:chgData name="Alison Trew" userId="501ad152-89bb-4882-ac72-f31826cb2e78" providerId="ADAL" clId="{76C8D4EB-AF3B-4608-BB88-A97C7EAE9E6F}" dt="2022-10-28T15:26:19.962" v="161" actId="478"/>
          <ac:picMkLst>
            <pc:docMk/>
            <pc:sldMk cId="3558998870" sldId="289"/>
            <ac:picMk id="17" creationId="{951DCF36-9D38-4914-FEC4-0A4FEE93954D}"/>
          </ac:picMkLst>
        </pc:picChg>
      </pc:sldChg>
      <pc:sldChg chg="addSp delSp modSp mod">
        <pc:chgData name="Alison Trew" userId="501ad152-89bb-4882-ac72-f31826cb2e78" providerId="ADAL" clId="{76C8D4EB-AF3B-4608-BB88-A97C7EAE9E6F}" dt="2022-10-28T16:38:21.720" v="3647" actId="313"/>
        <pc:sldMkLst>
          <pc:docMk/>
          <pc:sldMk cId="1171188733" sldId="290"/>
        </pc:sldMkLst>
        <pc:spChg chg="mod">
          <ac:chgData name="Alison Trew" userId="501ad152-89bb-4882-ac72-f31826cb2e78" providerId="ADAL" clId="{76C8D4EB-AF3B-4608-BB88-A97C7EAE9E6F}" dt="2022-10-28T16:38:21.720" v="3647" actId="313"/>
          <ac:spMkLst>
            <pc:docMk/>
            <pc:sldMk cId="1171188733" sldId="290"/>
            <ac:spMk id="4" creationId="{2EE63354-13E8-A869-D75A-53CE9156EC7F}"/>
          </ac:spMkLst>
        </pc:spChg>
        <pc:picChg chg="add mod">
          <ac:chgData name="Alison Trew" userId="501ad152-89bb-4882-ac72-f31826cb2e78" providerId="ADAL" clId="{76C8D4EB-AF3B-4608-BB88-A97C7EAE9E6F}" dt="2022-10-28T15:43:39.020" v="1165" actId="1076"/>
          <ac:picMkLst>
            <pc:docMk/>
            <pc:sldMk cId="1171188733" sldId="290"/>
            <ac:picMk id="2" creationId="{995C15FD-FEA6-4EAC-6DCB-5CC3F96ECE0E}"/>
          </ac:picMkLst>
        </pc:picChg>
        <pc:picChg chg="del">
          <ac:chgData name="Alison Trew" userId="501ad152-89bb-4882-ac72-f31826cb2e78" providerId="ADAL" clId="{76C8D4EB-AF3B-4608-BB88-A97C7EAE9E6F}" dt="2022-10-28T15:43:32.691" v="1163" actId="478"/>
          <ac:picMkLst>
            <pc:docMk/>
            <pc:sldMk cId="1171188733" sldId="290"/>
            <ac:picMk id="3" creationId="{B7758880-2D1F-3701-A25A-44497CC02424}"/>
          </ac:picMkLst>
        </pc:picChg>
      </pc:sldChg>
      <pc:sldChg chg="addSp delSp modSp new mod">
        <pc:chgData name="Alison Trew" userId="501ad152-89bb-4882-ac72-f31826cb2e78" providerId="ADAL" clId="{76C8D4EB-AF3B-4608-BB88-A97C7EAE9E6F}" dt="2022-10-28T16:00:26.462" v="1764" actId="113"/>
        <pc:sldMkLst>
          <pc:docMk/>
          <pc:sldMk cId="2906216685" sldId="291"/>
        </pc:sldMkLst>
        <pc:spChg chg="add mod">
          <ac:chgData name="Alison Trew" userId="501ad152-89bb-4882-ac72-f31826cb2e78" providerId="ADAL" clId="{76C8D4EB-AF3B-4608-BB88-A97C7EAE9E6F}" dt="2022-10-28T16:00:26.462" v="1764" actId="113"/>
          <ac:spMkLst>
            <pc:docMk/>
            <pc:sldMk cId="2906216685" sldId="291"/>
            <ac:spMk id="4" creationId="{37B6D95C-137F-FF54-846B-22B561B4B2A0}"/>
          </ac:spMkLst>
        </pc:spChg>
        <pc:picChg chg="add mod">
          <ac:chgData name="Alison Trew" userId="501ad152-89bb-4882-ac72-f31826cb2e78" providerId="ADAL" clId="{76C8D4EB-AF3B-4608-BB88-A97C7EAE9E6F}" dt="2022-10-28T15:59:47.664" v="1676" actId="1076"/>
          <ac:picMkLst>
            <pc:docMk/>
            <pc:sldMk cId="2906216685" sldId="291"/>
            <ac:picMk id="2" creationId="{7A1FF5B2-1FF4-8D3A-1DB8-688AA7D482A8}"/>
          </ac:picMkLst>
        </pc:picChg>
        <pc:picChg chg="add del mod">
          <ac:chgData name="Alison Trew" userId="501ad152-89bb-4882-ac72-f31826cb2e78" providerId="ADAL" clId="{76C8D4EB-AF3B-4608-BB88-A97C7EAE9E6F}" dt="2022-10-28T15:59:55.143" v="1679" actId="478"/>
          <ac:picMkLst>
            <pc:docMk/>
            <pc:sldMk cId="2906216685" sldId="291"/>
            <ac:picMk id="3" creationId="{293BA943-A7D8-339A-AFA2-9AC61FDDCEB7}"/>
          </ac:picMkLst>
        </pc:picChg>
      </pc:sldChg>
    </pc:docChg>
  </pc:docChgLst>
  <pc:docChgLst>
    <pc:chgData name="Alison Trew" userId="501ad152-89bb-4882-ac72-f31826cb2e78" providerId="ADAL" clId="{BD2FD72A-2456-42C8-8D28-B7AC29A49DF5}"/>
    <pc:docChg chg="custSel delSld modSld delMainMaster">
      <pc:chgData name="Alison Trew" userId="501ad152-89bb-4882-ac72-f31826cb2e78" providerId="ADAL" clId="{BD2FD72A-2456-42C8-8D28-B7AC29A49DF5}" dt="2023-12-12T13:56:31.192" v="181" actId="1076"/>
      <pc:docMkLst>
        <pc:docMk/>
      </pc:docMkLst>
      <pc:sldChg chg="del">
        <pc:chgData name="Alison Trew" userId="501ad152-89bb-4882-ac72-f31826cb2e78" providerId="ADAL" clId="{BD2FD72A-2456-42C8-8D28-B7AC29A49DF5}" dt="2023-12-12T13:53:17.584" v="105" actId="47"/>
        <pc:sldMkLst>
          <pc:docMk/>
          <pc:sldMk cId="3558998870" sldId="289"/>
        </pc:sldMkLst>
      </pc:sldChg>
      <pc:sldChg chg="addSp delSp modSp mod delCm modNotesTx">
        <pc:chgData name="Alison Trew" userId="501ad152-89bb-4882-ac72-f31826cb2e78" providerId="ADAL" clId="{BD2FD72A-2456-42C8-8D28-B7AC29A49DF5}" dt="2023-12-12T13:55:46.177" v="174" actId="20577"/>
        <pc:sldMkLst>
          <pc:docMk/>
          <pc:sldMk cId="2098176612" sldId="297"/>
        </pc:sldMkLst>
        <pc:spChg chg="mod">
          <ac:chgData name="Alison Trew" userId="501ad152-89bb-4882-ac72-f31826cb2e78" providerId="ADAL" clId="{BD2FD72A-2456-42C8-8D28-B7AC29A49DF5}" dt="2023-12-12T13:52:20.625" v="98" actId="1076"/>
          <ac:spMkLst>
            <pc:docMk/>
            <pc:sldMk cId="2098176612" sldId="297"/>
            <ac:spMk id="2" creationId="{F0121186-1578-5053-910B-2500E791E200}"/>
          </ac:spMkLst>
        </pc:spChg>
        <pc:spChg chg="mod">
          <ac:chgData name="Alison Trew" userId="501ad152-89bb-4882-ac72-f31826cb2e78" providerId="ADAL" clId="{BD2FD72A-2456-42C8-8D28-B7AC29A49DF5}" dt="2023-12-12T13:52:30.038" v="101" actId="1076"/>
          <ac:spMkLst>
            <pc:docMk/>
            <pc:sldMk cId="2098176612" sldId="297"/>
            <ac:spMk id="3" creationId="{11017798-E05A-675E-904D-496F8851E70E}"/>
          </ac:spMkLst>
        </pc:spChg>
        <pc:spChg chg="mod">
          <ac:chgData name="Alison Trew" userId="501ad152-89bb-4882-ac72-f31826cb2e78" providerId="ADAL" clId="{BD2FD72A-2456-42C8-8D28-B7AC29A49DF5}" dt="2023-12-12T13:55:46.177" v="174" actId="20577"/>
          <ac:spMkLst>
            <pc:docMk/>
            <pc:sldMk cId="2098176612" sldId="297"/>
            <ac:spMk id="4" creationId="{89240770-77A8-09BE-FE16-549FFA4DD09F}"/>
          </ac:spMkLst>
        </pc:spChg>
        <pc:spChg chg="mod">
          <ac:chgData name="Alison Trew" userId="501ad152-89bb-4882-ac72-f31826cb2e78" providerId="ADAL" clId="{BD2FD72A-2456-42C8-8D28-B7AC29A49DF5}" dt="2023-12-12T13:52:42.244" v="103" actId="1076"/>
          <ac:spMkLst>
            <pc:docMk/>
            <pc:sldMk cId="2098176612" sldId="297"/>
            <ac:spMk id="5" creationId="{54655FA9-427B-F18A-99D8-EB4EB5367595}"/>
          </ac:spMkLst>
        </pc:spChg>
        <pc:spChg chg="mod">
          <ac:chgData name="Alison Trew" userId="501ad152-89bb-4882-ac72-f31826cb2e78" providerId="ADAL" clId="{BD2FD72A-2456-42C8-8D28-B7AC29A49DF5}" dt="2023-12-12T13:52:32.459" v="102" actId="1076"/>
          <ac:spMkLst>
            <pc:docMk/>
            <pc:sldMk cId="2098176612" sldId="297"/>
            <ac:spMk id="6" creationId="{3D5BC8AD-66C5-D7AD-0C60-8B526903F136}"/>
          </ac:spMkLst>
        </pc:spChg>
        <pc:spChg chg="mod">
          <ac:chgData name="Alison Trew" userId="501ad152-89bb-4882-ac72-f31826cb2e78" providerId="ADAL" clId="{BD2FD72A-2456-42C8-8D28-B7AC29A49DF5}" dt="2023-12-12T13:52:23.959" v="99" actId="1076"/>
          <ac:spMkLst>
            <pc:docMk/>
            <pc:sldMk cId="2098176612" sldId="297"/>
            <ac:spMk id="9" creationId="{85C39255-E07D-D52F-BC1B-C6DCF16F1B08}"/>
          </ac:spMkLst>
        </pc:spChg>
        <pc:spChg chg="mod">
          <ac:chgData name="Alison Trew" userId="501ad152-89bb-4882-ac72-f31826cb2e78" providerId="ADAL" clId="{BD2FD72A-2456-42C8-8D28-B7AC29A49DF5}" dt="2023-12-12T13:51:56.930" v="94" actId="14100"/>
          <ac:spMkLst>
            <pc:docMk/>
            <pc:sldMk cId="2098176612" sldId="297"/>
            <ac:spMk id="10" creationId="{665AC755-F6E8-0215-B380-5F6E2EA46D26}"/>
          </ac:spMkLst>
        </pc:spChg>
        <pc:spChg chg="mod">
          <ac:chgData name="Alison Trew" userId="501ad152-89bb-4882-ac72-f31826cb2e78" providerId="ADAL" clId="{BD2FD72A-2456-42C8-8D28-B7AC29A49DF5}" dt="2023-12-12T13:52:14.264" v="96" actId="1076"/>
          <ac:spMkLst>
            <pc:docMk/>
            <pc:sldMk cId="2098176612" sldId="297"/>
            <ac:spMk id="14" creationId="{214394A2-A711-3832-AC7C-2854798D18E8}"/>
          </ac:spMkLst>
        </pc:spChg>
        <pc:spChg chg="del">
          <ac:chgData name="Alison Trew" userId="501ad152-89bb-4882-ac72-f31826cb2e78" providerId="ADAL" clId="{BD2FD72A-2456-42C8-8D28-B7AC29A49DF5}" dt="2023-12-12T13:50:42.371" v="88" actId="21"/>
          <ac:spMkLst>
            <pc:docMk/>
            <pc:sldMk cId="2098176612" sldId="297"/>
            <ac:spMk id="20" creationId="{07F02C67-840D-730F-A0C9-3CB86566EF8E}"/>
          </ac:spMkLst>
        </pc:spChg>
        <pc:picChg chg="del">
          <ac:chgData name="Alison Trew" userId="501ad152-89bb-4882-ac72-f31826cb2e78" providerId="ADAL" clId="{BD2FD72A-2456-42C8-8D28-B7AC29A49DF5}" dt="2023-12-12T13:50:00.360" v="79" actId="478"/>
          <ac:picMkLst>
            <pc:docMk/>
            <pc:sldMk cId="2098176612" sldId="297"/>
            <ac:picMk id="11" creationId="{3EE082FD-D8A5-EDAF-1973-C77E08707AB6}"/>
          </ac:picMkLst>
        </pc:picChg>
        <pc:picChg chg="add mod">
          <ac:chgData name="Alison Trew" userId="501ad152-89bb-4882-ac72-f31826cb2e78" providerId="ADAL" clId="{BD2FD72A-2456-42C8-8D28-B7AC29A49DF5}" dt="2023-12-12T13:52:42.244" v="103" actId="1076"/>
          <ac:picMkLst>
            <pc:docMk/>
            <pc:sldMk cId="2098176612" sldId="297"/>
            <ac:picMk id="12" creationId="{76E8F1AF-CA37-5798-4489-452F6B4A8843}"/>
          </ac:picMkLst>
        </pc:picChg>
        <pc:picChg chg="mod">
          <ac:chgData name="Alison Trew" userId="501ad152-89bb-4882-ac72-f31826cb2e78" providerId="ADAL" clId="{BD2FD72A-2456-42C8-8D28-B7AC29A49DF5}" dt="2023-12-12T13:52:42.244" v="103" actId="1076"/>
          <ac:picMkLst>
            <pc:docMk/>
            <pc:sldMk cId="2098176612" sldId="297"/>
            <ac:picMk id="13" creationId="{49FDA68B-6DD3-4484-33D9-A25E260E0505}"/>
          </ac:picMkLst>
        </pc:picChg>
        <pc:extLst>
          <p:ext xmlns:p="http://schemas.openxmlformats.org/presentationml/2006/main" uri="{D6D511B9-2390-475A-947B-AFAB55BFBCF1}">
            <pc226:cmChg xmlns:pc226="http://schemas.microsoft.com/office/powerpoint/2022/06/main/command" chg="del">
              <pc226:chgData name="Alison Trew" userId="501ad152-89bb-4882-ac72-f31826cb2e78" providerId="ADAL" clId="{BD2FD72A-2456-42C8-8D28-B7AC29A49DF5}" dt="2023-12-12T13:50:39.743" v="87"/>
              <pc2:cmMkLst xmlns:pc2="http://schemas.microsoft.com/office/powerpoint/2019/9/main/command">
                <pc:docMk/>
                <pc:sldMk cId="2098176612" sldId="297"/>
                <pc2:cmMk id="{CF81EFE6-4137-47A5-917E-B829A8D4F2F0}"/>
              </pc2:cmMkLst>
            </pc226:cmChg>
          </p:ext>
        </pc:extLst>
      </pc:sldChg>
      <pc:sldChg chg="del">
        <pc:chgData name="Alison Trew" userId="501ad152-89bb-4882-ac72-f31826cb2e78" providerId="ADAL" clId="{BD2FD72A-2456-42C8-8D28-B7AC29A49DF5}" dt="2023-12-12T13:45:52.679" v="0" actId="2696"/>
        <pc:sldMkLst>
          <pc:docMk/>
          <pc:sldMk cId="3049791214" sldId="300"/>
        </pc:sldMkLst>
      </pc:sldChg>
      <pc:sldChg chg="del">
        <pc:chgData name="Alison Trew" userId="501ad152-89bb-4882-ac72-f31826cb2e78" providerId="ADAL" clId="{BD2FD72A-2456-42C8-8D28-B7AC29A49DF5}" dt="2023-12-12T13:45:52.679" v="0" actId="2696"/>
        <pc:sldMkLst>
          <pc:docMk/>
          <pc:sldMk cId="1448693405" sldId="301"/>
        </pc:sldMkLst>
      </pc:sldChg>
      <pc:sldChg chg="addSp delSp modSp mod">
        <pc:chgData name="Alison Trew" userId="501ad152-89bb-4882-ac72-f31826cb2e78" providerId="ADAL" clId="{BD2FD72A-2456-42C8-8D28-B7AC29A49DF5}" dt="2023-12-12T13:56:31.192" v="181" actId="1076"/>
        <pc:sldMkLst>
          <pc:docMk/>
          <pc:sldMk cId="2457490618" sldId="308"/>
        </pc:sldMkLst>
        <pc:spChg chg="mod">
          <ac:chgData name="Alison Trew" userId="501ad152-89bb-4882-ac72-f31826cb2e78" providerId="ADAL" clId="{BD2FD72A-2456-42C8-8D28-B7AC29A49DF5}" dt="2023-12-12T13:56:17.534" v="178" actId="1076"/>
          <ac:spMkLst>
            <pc:docMk/>
            <pc:sldMk cId="2457490618" sldId="308"/>
            <ac:spMk id="7" creationId="{DD89CAB2-35E6-4495-B69C-E4B815DD3A0D}"/>
          </ac:spMkLst>
        </pc:spChg>
        <pc:spChg chg="del mod">
          <ac:chgData name="Alison Trew" userId="501ad152-89bb-4882-ac72-f31826cb2e78" providerId="ADAL" clId="{BD2FD72A-2456-42C8-8D28-B7AC29A49DF5}" dt="2023-12-12T13:54:28.543" v="152" actId="21"/>
          <ac:spMkLst>
            <pc:docMk/>
            <pc:sldMk cId="2457490618" sldId="308"/>
            <ac:spMk id="9" creationId="{8DD9F5B0-320F-8414-039D-713EB2DFE03D}"/>
          </ac:spMkLst>
        </pc:spChg>
        <pc:picChg chg="add mod">
          <ac:chgData name="Alison Trew" userId="501ad152-89bb-4882-ac72-f31826cb2e78" providerId="ADAL" clId="{BD2FD72A-2456-42C8-8D28-B7AC29A49DF5}" dt="2023-12-12T13:56:26.946" v="180" actId="1076"/>
          <ac:picMkLst>
            <pc:docMk/>
            <pc:sldMk cId="2457490618" sldId="308"/>
            <ac:picMk id="3" creationId="{E5F55BA4-5EF5-5BD9-96D5-3DC6C1E627CF}"/>
          </ac:picMkLst>
        </pc:picChg>
        <pc:picChg chg="add mod">
          <ac:chgData name="Alison Trew" userId="501ad152-89bb-4882-ac72-f31826cb2e78" providerId="ADAL" clId="{BD2FD72A-2456-42C8-8D28-B7AC29A49DF5}" dt="2023-12-12T13:56:31.192" v="181" actId="1076"/>
          <ac:picMkLst>
            <pc:docMk/>
            <pc:sldMk cId="2457490618" sldId="308"/>
            <ac:picMk id="5" creationId="{4078A8B7-094A-B815-C8F2-562CA9CB71DA}"/>
          </ac:picMkLst>
        </pc:picChg>
      </pc:sldChg>
      <pc:sldChg chg="modSp mod">
        <pc:chgData name="Alison Trew" userId="501ad152-89bb-4882-ac72-f31826cb2e78" providerId="ADAL" clId="{BD2FD72A-2456-42C8-8D28-B7AC29A49DF5}" dt="2023-12-12T13:55:38.446" v="168" actId="20577"/>
        <pc:sldMkLst>
          <pc:docMk/>
          <pc:sldMk cId="1275834503" sldId="309"/>
        </pc:sldMkLst>
        <pc:spChg chg="mod">
          <ac:chgData name="Alison Trew" userId="501ad152-89bb-4882-ac72-f31826cb2e78" providerId="ADAL" clId="{BD2FD72A-2456-42C8-8D28-B7AC29A49DF5}" dt="2023-12-12T13:47:15.999" v="36" actId="1076"/>
          <ac:spMkLst>
            <pc:docMk/>
            <pc:sldMk cId="1275834503" sldId="309"/>
            <ac:spMk id="5" creationId="{7F6EA4BF-5999-47D3-9D63-4947FCA90511}"/>
          </ac:spMkLst>
        </pc:spChg>
        <pc:spChg chg="mod">
          <ac:chgData name="Alison Trew" userId="501ad152-89bb-4882-ac72-f31826cb2e78" providerId="ADAL" clId="{BD2FD72A-2456-42C8-8D28-B7AC29A49DF5}" dt="2023-12-12T13:47:12.112" v="35" actId="14100"/>
          <ac:spMkLst>
            <pc:docMk/>
            <pc:sldMk cId="1275834503" sldId="309"/>
            <ac:spMk id="7" creationId="{1B4D76B2-6343-C782-14C6-507B0309C9D5}"/>
          </ac:spMkLst>
        </pc:spChg>
        <pc:spChg chg="mod">
          <ac:chgData name="Alison Trew" userId="501ad152-89bb-4882-ac72-f31826cb2e78" providerId="ADAL" clId="{BD2FD72A-2456-42C8-8D28-B7AC29A49DF5}" dt="2023-12-12T13:55:38.446" v="168" actId="20577"/>
          <ac:spMkLst>
            <pc:docMk/>
            <pc:sldMk cId="1275834503" sldId="309"/>
            <ac:spMk id="9" creationId="{C05B9A84-1DB8-81E9-FE44-DE5807FC7953}"/>
          </ac:spMkLst>
        </pc:spChg>
      </pc:sldChg>
      <pc:sldMasterChg chg="del delSldLayout">
        <pc:chgData name="Alison Trew" userId="501ad152-89bb-4882-ac72-f31826cb2e78" providerId="ADAL" clId="{BD2FD72A-2456-42C8-8D28-B7AC29A49DF5}" dt="2023-12-12T13:53:17.584" v="105" actId="47"/>
        <pc:sldMasterMkLst>
          <pc:docMk/>
          <pc:sldMasterMk cId="0" sldId="2147483648"/>
        </pc:sldMasterMkLst>
        <pc:sldLayoutChg chg="del">
          <pc:chgData name="Alison Trew" userId="501ad152-89bb-4882-ac72-f31826cb2e78" providerId="ADAL" clId="{BD2FD72A-2456-42C8-8D28-B7AC29A49DF5}" dt="2023-12-12T13:53:17.584" v="105" actId="47"/>
          <pc:sldLayoutMkLst>
            <pc:docMk/>
            <pc:sldMasterMk cId="0" sldId="2147483648"/>
            <pc:sldLayoutMk cId="0" sldId="2147483649"/>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0"/>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1"/>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2"/>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3"/>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4"/>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5"/>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6"/>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7"/>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8"/>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59"/>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0"/>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1"/>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2"/>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3"/>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4"/>
          </pc:sldLayoutMkLst>
        </pc:sldLayoutChg>
        <pc:sldLayoutChg chg="del">
          <pc:chgData name="Alison Trew" userId="501ad152-89bb-4882-ac72-f31826cb2e78" providerId="ADAL" clId="{BD2FD72A-2456-42C8-8D28-B7AC29A49DF5}" dt="2023-12-12T13:53:17.584" v="105" actId="47"/>
          <pc:sldLayoutMkLst>
            <pc:docMk/>
            <pc:sldMasterMk cId="0" sldId="2147483648"/>
            <pc:sldLayoutMk cId="0" sldId="2147483665"/>
          </pc:sldLayoutMkLst>
        </pc:sldLayoutChg>
      </pc:sldMasterChg>
    </pc:docChg>
  </pc:docChgLst>
  <pc:docChgLst>
    <pc:chgData name="Paula Montero" userId="S::paula.montero@pstt.org.uk::9c82981b-9b26-4f56-a06f-e948bb469f68" providerId="AD" clId="Web-{FD9D9322-344D-A708-0CBD-F51313DC2452}"/>
    <pc:docChg chg="mod addSld delSld modSld sldOrd">
      <pc:chgData name="Paula Montero" userId="S::paula.montero@pstt.org.uk::9c82981b-9b26-4f56-a06f-e948bb469f68" providerId="AD" clId="Web-{FD9D9322-344D-A708-0CBD-F51313DC2452}" dt="2023-12-12T09:49:02.697" v="346" actId="14100"/>
      <pc:docMkLst>
        <pc:docMk/>
      </pc:docMkLst>
      <pc:sldChg chg="del">
        <pc:chgData name="Paula Montero" userId="S::paula.montero@pstt.org.uk::9c82981b-9b26-4f56-a06f-e948bb469f68" providerId="AD" clId="Web-{FD9D9322-344D-A708-0CBD-F51313DC2452}" dt="2023-12-12T09:16:33.346" v="96"/>
        <pc:sldMkLst>
          <pc:docMk/>
          <pc:sldMk cId="1864309039" sldId="262"/>
        </pc:sldMkLst>
      </pc:sldChg>
      <pc:sldChg chg="del">
        <pc:chgData name="Paula Montero" userId="S::paula.montero@pstt.org.uk::9c82981b-9b26-4f56-a06f-e948bb469f68" providerId="AD" clId="Web-{FD9D9322-344D-A708-0CBD-F51313DC2452}" dt="2023-12-12T09:34:42.673" v="258"/>
        <pc:sldMkLst>
          <pc:docMk/>
          <pc:sldMk cId="3098103686" sldId="263"/>
        </pc:sldMkLst>
      </pc:sldChg>
      <pc:sldChg chg="del">
        <pc:chgData name="Paula Montero" userId="S::paula.montero@pstt.org.uk::9c82981b-9b26-4f56-a06f-e948bb469f68" providerId="AD" clId="Web-{FD9D9322-344D-A708-0CBD-F51313DC2452}" dt="2023-12-12T09:24:02.687" v="195"/>
        <pc:sldMkLst>
          <pc:docMk/>
          <pc:sldMk cId="199569961" sldId="264"/>
        </pc:sldMkLst>
      </pc:sldChg>
      <pc:sldChg chg="del">
        <pc:chgData name="Paula Montero" userId="S::paula.montero@pstt.org.uk::9c82981b-9b26-4f56-a06f-e948bb469f68" providerId="AD" clId="Web-{FD9D9322-344D-A708-0CBD-F51313DC2452}" dt="2023-12-12T09:39:29.806" v="296"/>
        <pc:sldMkLst>
          <pc:docMk/>
          <pc:sldMk cId="780145735" sldId="265"/>
        </pc:sldMkLst>
      </pc:sldChg>
      <pc:sldChg chg="del">
        <pc:chgData name="Paula Montero" userId="S::paula.montero@pstt.org.uk::9c82981b-9b26-4f56-a06f-e948bb469f68" providerId="AD" clId="Web-{FD9D9322-344D-A708-0CBD-F51313DC2452}" dt="2023-12-12T09:13:21.091" v="69"/>
        <pc:sldMkLst>
          <pc:docMk/>
          <pc:sldMk cId="2655144796" sldId="267"/>
        </pc:sldMkLst>
      </pc:sldChg>
      <pc:sldChg chg="modSp del ord">
        <pc:chgData name="Paula Montero" userId="S::paula.montero@pstt.org.uk::9c82981b-9b26-4f56-a06f-e948bb469f68" providerId="AD" clId="Web-{FD9D9322-344D-A708-0CBD-F51313DC2452}" dt="2023-12-12T09:20:58.651" v="144"/>
        <pc:sldMkLst>
          <pc:docMk/>
          <pc:sldMk cId="1864149506" sldId="269"/>
        </pc:sldMkLst>
        <pc:picChg chg="mod">
          <ac:chgData name="Paula Montero" userId="S::paula.montero@pstt.org.uk::9c82981b-9b26-4f56-a06f-e948bb469f68" providerId="AD" clId="Web-{FD9D9322-344D-A708-0CBD-F51313DC2452}" dt="2023-12-12T09:17:32.426" v="111" actId="1076"/>
          <ac:picMkLst>
            <pc:docMk/>
            <pc:sldMk cId="1864149506" sldId="269"/>
            <ac:picMk id="9" creationId="{D93CF849-6C09-4D1D-B3D5-EBCB24A645E8}"/>
          </ac:picMkLst>
        </pc:picChg>
      </pc:sldChg>
      <pc:sldChg chg="del">
        <pc:chgData name="Paula Montero" userId="S::paula.montero@pstt.org.uk::9c82981b-9b26-4f56-a06f-e948bb469f68" providerId="AD" clId="Web-{FD9D9322-344D-A708-0CBD-F51313DC2452}" dt="2023-12-12T09:41:16.497" v="305"/>
        <pc:sldMkLst>
          <pc:docMk/>
          <pc:sldMk cId="1513695490" sldId="282"/>
        </pc:sldMkLst>
      </pc:sldChg>
      <pc:sldChg chg="del">
        <pc:chgData name="Paula Montero" userId="S::paula.montero@pstt.org.uk::9c82981b-9b26-4f56-a06f-e948bb469f68" providerId="AD" clId="Web-{FD9D9322-344D-A708-0CBD-F51313DC2452}" dt="2023-12-12T09:48:29.602" v="345"/>
        <pc:sldMkLst>
          <pc:docMk/>
          <pc:sldMk cId="2233160595" sldId="287"/>
        </pc:sldMkLst>
      </pc:sldChg>
      <pc:sldChg chg="del">
        <pc:chgData name="Paula Montero" userId="S::paula.montero@pstt.org.uk::9c82981b-9b26-4f56-a06f-e948bb469f68" providerId="AD" clId="Web-{FD9D9322-344D-A708-0CBD-F51313DC2452}" dt="2023-12-12T09:05:19.718" v="11"/>
        <pc:sldMkLst>
          <pc:docMk/>
          <pc:sldMk cId="2906216685" sldId="291"/>
        </pc:sldMkLst>
      </pc:sldChg>
      <pc:sldChg chg="delSp modSp">
        <pc:chgData name="Paula Montero" userId="S::paula.montero@pstt.org.uk::9c82981b-9b26-4f56-a06f-e948bb469f68" providerId="AD" clId="Web-{FD9D9322-344D-A708-0CBD-F51313DC2452}" dt="2023-12-12T09:39:17.572" v="295"/>
        <pc:sldMkLst>
          <pc:docMk/>
          <pc:sldMk cId="2588583920" sldId="294"/>
        </pc:sldMkLst>
        <pc:spChg chg="mod">
          <ac:chgData name="Paula Montero" userId="S::paula.montero@pstt.org.uk::9c82981b-9b26-4f56-a06f-e948bb469f68" providerId="AD" clId="Web-{FD9D9322-344D-A708-0CBD-F51313DC2452}" dt="2023-12-12T09:39:17.572" v="295"/>
          <ac:spMkLst>
            <pc:docMk/>
            <pc:sldMk cId="2588583920" sldId="294"/>
            <ac:spMk id="5" creationId="{5942FA05-32CF-E12F-7D17-91C90D03B0B7}"/>
          </ac:spMkLst>
        </pc:spChg>
        <pc:spChg chg="del">
          <ac:chgData name="Paula Montero" userId="S::paula.montero@pstt.org.uk::9c82981b-9b26-4f56-a06f-e948bb469f68" providerId="AD" clId="Web-{FD9D9322-344D-A708-0CBD-F51313DC2452}" dt="2023-12-12T09:34:56.314" v="259"/>
          <ac:spMkLst>
            <pc:docMk/>
            <pc:sldMk cId="2588583920" sldId="294"/>
            <ac:spMk id="6" creationId="{5AAD97AD-B636-7C9B-9DB3-B608D94DB76A}"/>
          </ac:spMkLst>
        </pc:spChg>
        <pc:spChg chg="del">
          <ac:chgData name="Paula Montero" userId="S::paula.montero@pstt.org.uk::9c82981b-9b26-4f56-a06f-e948bb469f68" providerId="AD" clId="Web-{FD9D9322-344D-A708-0CBD-F51313DC2452}" dt="2023-12-12T09:35:31.143" v="262"/>
          <ac:spMkLst>
            <pc:docMk/>
            <pc:sldMk cId="2588583920" sldId="294"/>
            <ac:spMk id="7" creationId="{F93A7268-30DB-D73C-B086-D9F1932D8678}"/>
          </ac:spMkLst>
        </pc:spChg>
      </pc:sldChg>
      <pc:sldChg chg="addSp delSp modSp modNotes">
        <pc:chgData name="Paula Montero" userId="S::paula.montero@pstt.org.uk::9c82981b-9b26-4f56-a06f-e948bb469f68" providerId="AD" clId="Web-{FD9D9322-344D-A708-0CBD-F51313DC2452}" dt="2023-12-12T09:20:44.041" v="143" actId="1076"/>
        <pc:sldMkLst>
          <pc:docMk/>
          <pc:sldMk cId="1540705538" sldId="295"/>
        </pc:sldMkLst>
        <pc:spChg chg="del">
          <ac:chgData name="Paula Montero" userId="S::paula.montero@pstt.org.uk::9c82981b-9b26-4f56-a06f-e948bb469f68" providerId="AD" clId="Web-{FD9D9322-344D-A708-0CBD-F51313DC2452}" dt="2023-12-12T09:16:49.487" v="103"/>
          <ac:spMkLst>
            <pc:docMk/>
            <pc:sldMk cId="1540705538" sldId="295"/>
            <ac:spMk id="4" creationId="{3C7EE080-DF9F-4C6C-8733-24FD105DFF38}"/>
          </ac:spMkLst>
        </pc:spChg>
        <pc:spChg chg="del">
          <ac:chgData name="Paula Montero" userId="S::paula.montero@pstt.org.uk::9c82981b-9b26-4f56-a06f-e948bb469f68" providerId="AD" clId="Web-{FD9D9322-344D-A708-0CBD-F51313DC2452}" dt="2023-12-12T09:16:45.362" v="100"/>
          <ac:spMkLst>
            <pc:docMk/>
            <pc:sldMk cId="1540705538" sldId="295"/>
            <ac:spMk id="6" creationId="{4C1F4F7F-5CF0-4873-9592-D2EEC8281A81}"/>
          </ac:spMkLst>
        </pc:spChg>
        <pc:spChg chg="del">
          <ac:chgData name="Paula Montero" userId="S::paula.montero@pstt.org.uk::9c82981b-9b26-4f56-a06f-e948bb469f68" providerId="AD" clId="Web-{FD9D9322-344D-A708-0CBD-F51313DC2452}" dt="2023-12-12T09:16:54.909" v="104"/>
          <ac:spMkLst>
            <pc:docMk/>
            <pc:sldMk cId="1540705538" sldId="295"/>
            <ac:spMk id="7" creationId="{E54CC15F-D282-4833-AAD7-C6CA93A64804}"/>
          </ac:spMkLst>
        </pc:spChg>
        <pc:spChg chg="del">
          <ac:chgData name="Paula Montero" userId="S::paula.montero@pstt.org.uk::9c82981b-9b26-4f56-a06f-e948bb469f68" providerId="AD" clId="Web-{FD9D9322-344D-A708-0CBD-F51313DC2452}" dt="2023-12-12T09:16:48.190" v="101"/>
          <ac:spMkLst>
            <pc:docMk/>
            <pc:sldMk cId="1540705538" sldId="295"/>
            <ac:spMk id="8" creationId="{3D350991-A414-4692-B776-41A6A73B8DA3}"/>
          </ac:spMkLst>
        </pc:spChg>
        <pc:spChg chg="del">
          <ac:chgData name="Paula Montero" userId="S::paula.montero@pstt.org.uk::9c82981b-9b26-4f56-a06f-e948bb469f68" providerId="AD" clId="Web-{FD9D9322-344D-A708-0CBD-F51313DC2452}" dt="2023-12-12T09:16:42.331" v="97"/>
          <ac:spMkLst>
            <pc:docMk/>
            <pc:sldMk cId="1540705538" sldId="295"/>
            <ac:spMk id="9" creationId="{493B6A30-0E7F-43C5-B16A-3B3727B93786}"/>
          </ac:spMkLst>
        </pc:spChg>
        <pc:spChg chg="del">
          <ac:chgData name="Paula Montero" userId="S::paula.montero@pstt.org.uk::9c82981b-9b26-4f56-a06f-e948bb469f68" providerId="AD" clId="Web-{FD9D9322-344D-A708-0CBD-F51313DC2452}" dt="2023-12-12T09:16:43.816" v="98"/>
          <ac:spMkLst>
            <pc:docMk/>
            <pc:sldMk cId="1540705538" sldId="295"/>
            <ac:spMk id="11" creationId="{7E8C0427-ADA7-466B-835B-BD03B13AEC4D}"/>
          </ac:spMkLst>
        </pc:spChg>
        <pc:spChg chg="add mod">
          <ac:chgData name="Paula Montero" userId="S::paula.montero@pstt.org.uk::9c82981b-9b26-4f56-a06f-e948bb469f68" providerId="AD" clId="Web-{FD9D9322-344D-A708-0CBD-F51313DC2452}" dt="2023-12-12T09:17:54.286" v="114" actId="14100"/>
          <ac:spMkLst>
            <pc:docMk/>
            <pc:sldMk cId="1540705538" sldId="295"/>
            <ac:spMk id="12" creationId="{2316B345-946E-7249-449C-B39983A49754}"/>
          </ac:spMkLst>
        </pc:spChg>
        <pc:spChg chg="add mod">
          <ac:chgData name="Paula Montero" userId="S::paula.montero@pstt.org.uk::9c82981b-9b26-4f56-a06f-e948bb469f68" providerId="AD" clId="Web-{FD9D9322-344D-A708-0CBD-F51313DC2452}" dt="2023-12-12T09:18:35.037" v="122" actId="1076"/>
          <ac:spMkLst>
            <pc:docMk/>
            <pc:sldMk cId="1540705538" sldId="295"/>
            <ac:spMk id="18" creationId="{98676739-3992-D780-2671-CECBE61B75D2}"/>
          </ac:spMkLst>
        </pc:spChg>
        <pc:spChg chg="add mod">
          <ac:chgData name="Paula Montero" userId="S::paula.montero@pstt.org.uk::9c82981b-9b26-4f56-a06f-e948bb469f68" providerId="AD" clId="Web-{FD9D9322-344D-A708-0CBD-F51313DC2452}" dt="2023-12-12T09:20:44.041" v="143" actId="1076"/>
          <ac:spMkLst>
            <pc:docMk/>
            <pc:sldMk cId="1540705538" sldId="295"/>
            <ac:spMk id="20" creationId="{6B3FA237-00CE-DBBC-9FEF-598BD298A2C7}"/>
          </ac:spMkLst>
        </pc:spChg>
        <pc:spChg chg="add mod">
          <ac:chgData name="Paula Montero" userId="S::paula.montero@pstt.org.uk::9c82981b-9b26-4f56-a06f-e948bb469f68" providerId="AD" clId="Web-{FD9D9322-344D-A708-0CBD-F51313DC2452}" dt="2023-12-12T09:20:22.339" v="142" actId="1076"/>
          <ac:spMkLst>
            <pc:docMk/>
            <pc:sldMk cId="1540705538" sldId="295"/>
            <ac:spMk id="24" creationId="{111094BE-A36E-79DB-2989-02FC06B44D53}"/>
          </ac:spMkLst>
        </pc:spChg>
        <pc:picChg chg="del">
          <ac:chgData name="Paula Montero" userId="S::paula.montero@pstt.org.uk::9c82981b-9b26-4f56-a06f-e948bb469f68" providerId="AD" clId="Web-{FD9D9322-344D-A708-0CBD-F51313DC2452}" dt="2023-12-12T09:16:48.347" v="102"/>
          <ac:picMkLst>
            <pc:docMk/>
            <pc:sldMk cId="1540705538" sldId="295"/>
            <ac:picMk id="3" creationId="{42A78373-5FD3-4B28-BA34-FF80BF72D22F}"/>
          </ac:picMkLst>
        </pc:picChg>
        <pc:picChg chg="del">
          <ac:chgData name="Paula Montero" userId="S::paula.montero@pstt.org.uk::9c82981b-9b26-4f56-a06f-e948bb469f68" providerId="AD" clId="Web-{FD9D9322-344D-A708-0CBD-F51313DC2452}" dt="2023-12-12T09:16:44.800" v="99"/>
          <ac:picMkLst>
            <pc:docMk/>
            <pc:sldMk cId="1540705538" sldId="295"/>
            <ac:picMk id="5" creationId="{15ADA483-FFDB-4E3A-AFDA-669C9B762C20}"/>
          </ac:picMkLst>
        </pc:picChg>
        <pc:picChg chg="add del mod">
          <ac:chgData name="Paula Montero" userId="S::paula.montero@pstt.org.uk::9c82981b-9b26-4f56-a06f-e948bb469f68" providerId="AD" clId="Web-{FD9D9322-344D-A708-0CBD-F51313DC2452}" dt="2023-12-12T09:19:55.993" v="137" actId="1076"/>
          <ac:picMkLst>
            <pc:docMk/>
            <pc:sldMk cId="1540705538" sldId="295"/>
            <ac:picMk id="14" creationId="{352ADE65-5DFE-9647-73B0-C129275F9B0E}"/>
          </ac:picMkLst>
        </pc:picChg>
        <pc:picChg chg="add mod">
          <ac:chgData name="Paula Montero" userId="S::paula.montero@pstt.org.uk::9c82981b-9b26-4f56-a06f-e948bb469f68" providerId="AD" clId="Web-{FD9D9322-344D-A708-0CBD-F51313DC2452}" dt="2023-12-12T09:18:22.099" v="119"/>
          <ac:picMkLst>
            <pc:docMk/>
            <pc:sldMk cId="1540705538" sldId="295"/>
            <ac:picMk id="16" creationId="{913CE36C-6DF9-7543-EA76-889DE2B7B225}"/>
          </ac:picMkLst>
        </pc:picChg>
        <pc:cxnChg chg="add mod">
          <ac:chgData name="Paula Montero" userId="S::paula.montero@pstt.org.uk::9c82981b-9b26-4f56-a06f-e948bb469f68" providerId="AD" clId="Web-{FD9D9322-344D-A708-0CBD-F51313DC2452}" dt="2023-12-12T09:20:05.540" v="139" actId="1076"/>
          <ac:cxnSpMkLst>
            <pc:docMk/>
            <pc:sldMk cId="1540705538" sldId="295"/>
            <ac:cxnSpMk id="22" creationId="{F0D8CA79-683C-3EEA-3F0F-B5997484418D}"/>
          </ac:cxnSpMkLst>
        </pc:cxnChg>
      </pc:sldChg>
      <pc:sldChg chg="modSp addCm">
        <pc:chgData name="Paula Montero" userId="S::paula.montero@pstt.org.uk::9c82981b-9b26-4f56-a06f-e948bb469f68" providerId="AD" clId="Web-{FD9D9322-344D-A708-0CBD-F51313DC2452}" dt="2023-12-12T09:40:30.204" v="302"/>
        <pc:sldMkLst>
          <pc:docMk/>
          <pc:sldMk cId="2098176612" sldId="297"/>
        </pc:sldMkLst>
        <pc:spChg chg="mod">
          <ac:chgData name="Paula Montero" userId="S::paula.montero@pstt.org.uk::9c82981b-9b26-4f56-a06f-e948bb469f68" providerId="AD" clId="Web-{FD9D9322-344D-A708-0CBD-F51313DC2452}" dt="2023-12-12T09:40:15.370" v="300" actId="14100"/>
          <ac:spMkLst>
            <pc:docMk/>
            <pc:sldMk cId="2098176612" sldId="297"/>
            <ac:spMk id="20" creationId="{07F02C67-840D-730F-A0C9-3CB86566EF8E}"/>
          </ac:spMkLst>
        </pc:spChg>
        <pc:extLst>
          <p:ext xmlns:p="http://schemas.openxmlformats.org/presentationml/2006/main" uri="{D6D511B9-2390-475A-947B-AFAB55BFBCF1}">
            <pc226:cmChg xmlns:pc226="http://schemas.microsoft.com/office/powerpoint/2022/06/main/command" chg="add">
              <pc226:chgData name="Paula Montero" userId="S::paula.montero@pstt.org.uk::9c82981b-9b26-4f56-a06f-e948bb469f68" providerId="AD" clId="Web-{FD9D9322-344D-A708-0CBD-F51313DC2452}" dt="2023-12-12T09:40:30.204" v="302"/>
              <pc2:cmMkLst xmlns:pc2="http://schemas.microsoft.com/office/powerpoint/2019/9/main/command">
                <pc:docMk/>
                <pc:sldMk cId="2098176612" sldId="297"/>
                <pc2:cmMk id="{CF81EFE6-4137-47A5-917E-B829A8D4F2F0}"/>
              </pc2:cmMkLst>
            </pc226:cmChg>
          </p:ext>
        </pc:extLst>
      </pc:sldChg>
      <pc:sldChg chg="modSp">
        <pc:chgData name="Paula Montero" userId="S::paula.montero@pstt.org.uk::9c82981b-9b26-4f56-a06f-e948bb469f68" providerId="AD" clId="Web-{FD9D9322-344D-A708-0CBD-F51313DC2452}" dt="2023-12-12T09:41:01.231" v="304" actId="20577"/>
        <pc:sldMkLst>
          <pc:docMk/>
          <pc:sldMk cId="1448693405" sldId="301"/>
        </pc:sldMkLst>
        <pc:spChg chg="mod">
          <ac:chgData name="Paula Montero" userId="S::paula.montero@pstt.org.uk::9c82981b-9b26-4f56-a06f-e948bb469f68" providerId="AD" clId="Web-{FD9D9322-344D-A708-0CBD-F51313DC2452}" dt="2023-12-12T09:41:01.231" v="304" actId="20577"/>
          <ac:spMkLst>
            <pc:docMk/>
            <pc:sldMk cId="1448693405" sldId="301"/>
            <ac:spMk id="23" creationId="{493B1F06-4855-48DA-9DD6-0AB6B1519E07}"/>
          </ac:spMkLst>
        </pc:spChg>
        <pc:picChg chg="mod">
          <ac:chgData name="Paula Montero" userId="S::paula.montero@pstt.org.uk::9c82981b-9b26-4f56-a06f-e948bb469f68" providerId="AD" clId="Web-{FD9D9322-344D-A708-0CBD-F51313DC2452}" dt="2023-12-12T09:40:47.637" v="303" actId="14100"/>
          <ac:picMkLst>
            <pc:docMk/>
            <pc:sldMk cId="1448693405" sldId="301"/>
            <ac:picMk id="8" creationId="{ED98B650-A46C-5781-03C4-E1295A16310D}"/>
          </ac:picMkLst>
        </pc:picChg>
      </pc:sldChg>
      <pc:sldChg chg="addSp delSp modSp modNotes">
        <pc:chgData name="Paula Montero" userId="S::paula.montero@pstt.org.uk::9c82981b-9b26-4f56-a06f-e948bb469f68" providerId="AD" clId="Web-{FD9D9322-344D-A708-0CBD-F51313DC2452}" dt="2023-12-12T09:48:25.571" v="344"/>
        <pc:sldMkLst>
          <pc:docMk/>
          <pc:sldMk cId="4147759108" sldId="306"/>
        </pc:sldMkLst>
        <pc:spChg chg="add mod">
          <ac:chgData name="Paula Montero" userId="S::paula.montero@pstt.org.uk::9c82981b-9b26-4f56-a06f-e948bb469f68" providerId="AD" clId="Web-{FD9D9322-344D-A708-0CBD-F51313DC2452}" dt="2023-12-12T09:47:03.835" v="336" actId="14100"/>
          <ac:spMkLst>
            <pc:docMk/>
            <pc:sldMk cId="4147759108" sldId="306"/>
            <ac:spMk id="5" creationId="{D98CE49E-21DB-A912-9FAA-D04791BA0FB6}"/>
          </ac:spMkLst>
        </pc:spChg>
        <pc:spChg chg="add mod">
          <ac:chgData name="Paula Montero" userId="S::paula.montero@pstt.org.uk::9c82981b-9b26-4f56-a06f-e948bb469f68" providerId="AD" clId="Web-{FD9D9322-344D-A708-0CBD-F51313DC2452}" dt="2023-12-12T09:42:35.593" v="312" actId="1076"/>
          <ac:spMkLst>
            <pc:docMk/>
            <pc:sldMk cId="4147759108" sldId="306"/>
            <ac:spMk id="7" creationId="{EE794E00-4785-B8AE-9134-3808AC297128}"/>
          </ac:spMkLst>
        </pc:spChg>
        <pc:spChg chg="add mod">
          <ac:chgData name="Paula Montero" userId="S::paula.montero@pstt.org.uk::9c82981b-9b26-4f56-a06f-e948bb469f68" providerId="AD" clId="Web-{FD9D9322-344D-A708-0CBD-F51313DC2452}" dt="2023-12-12T09:47:51.476" v="339" actId="1076"/>
          <ac:spMkLst>
            <pc:docMk/>
            <pc:sldMk cId="4147759108" sldId="306"/>
            <ac:spMk id="11" creationId="{A6647D1E-03FA-9ABA-9B05-7828CA1F7D10}"/>
          </ac:spMkLst>
        </pc:spChg>
        <pc:spChg chg="topLvl">
          <ac:chgData name="Paula Montero" userId="S::paula.montero@pstt.org.uk::9c82981b-9b26-4f56-a06f-e948bb469f68" providerId="AD" clId="Web-{FD9D9322-344D-A708-0CBD-F51313DC2452}" dt="2023-12-12T09:43:56.845" v="321"/>
          <ac:spMkLst>
            <pc:docMk/>
            <pc:sldMk cId="4147759108" sldId="306"/>
            <ac:spMk id="13" creationId="{B5940B0B-6C2B-E1B1-30A9-3E658381D132}"/>
          </ac:spMkLst>
        </pc:spChg>
        <pc:spChg chg="mod topLvl">
          <ac:chgData name="Paula Montero" userId="S::paula.montero@pstt.org.uk::9c82981b-9b26-4f56-a06f-e948bb469f68" providerId="AD" clId="Web-{FD9D9322-344D-A708-0CBD-F51313DC2452}" dt="2023-12-12T09:47:57.680" v="340" actId="1076"/>
          <ac:spMkLst>
            <pc:docMk/>
            <pc:sldMk cId="4147759108" sldId="306"/>
            <ac:spMk id="14" creationId="{D263605C-F433-3A90-4892-E9085BC51B37}"/>
          </ac:spMkLst>
        </pc:spChg>
        <pc:spChg chg="mod topLvl">
          <ac:chgData name="Paula Montero" userId="S::paula.montero@pstt.org.uk::9c82981b-9b26-4f56-a06f-e948bb469f68" providerId="AD" clId="Web-{FD9D9322-344D-A708-0CBD-F51313DC2452}" dt="2023-12-12T09:46:51.037" v="335" actId="1076"/>
          <ac:spMkLst>
            <pc:docMk/>
            <pc:sldMk cId="4147759108" sldId="306"/>
            <ac:spMk id="16" creationId="{CF5E0063-915E-3422-68E9-A11F02B1955C}"/>
          </ac:spMkLst>
        </pc:spChg>
        <pc:spChg chg="mod topLvl">
          <ac:chgData name="Paula Montero" userId="S::paula.montero@pstt.org.uk::9c82981b-9b26-4f56-a06f-e948bb469f68" providerId="AD" clId="Web-{FD9D9322-344D-A708-0CBD-F51313DC2452}" dt="2023-12-12T09:46:13.458" v="331" actId="1076"/>
          <ac:spMkLst>
            <pc:docMk/>
            <pc:sldMk cId="4147759108" sldId="306"/>
            <ac:spMk id="17" creationId="{53292A3C-3EBD-C5DD-71B5-0BD2FE165307}"/>
          </ac:spMkLst>
        </pc:spChg>
        <pc:spChg chg="mod topLvl">
          <ac:chgData name="Paula Montero" userId="S::paula.montero@pstt.org.uk::9c82981b-9b26-4f56-a06f-e948bb469f68" providerId="AD" clId="Web-{FD9D9322-344D-A708-0CBD-F51313DC2452}" dt="2023-12-12T09:44:25.736" v="323" actId="14100"/>
          <ac:spMkLst>
            <pc:docMk/>
            <pc:sldMk cId="4147759108" sldId="306"/>
            <ac:spMk id="19" creationId="{6026A5F1-18BD-29AD-0672-CED603F31EA4}"/>
          </ac:spMkLst>
        </pc:spChg>
        <pc:spChg chg="mod">
          <ac:chgData name="Paula Montero" userId="S::paula.montero@pstt.org.uk::9c82981b-9b26-4f56-a06f-e948bb469f68" providerId="AD" clId="Web-{FD9D9322-344D-A708-0CBD-F51313DC2452}" dt="2023-12-12T09:47:14.694" v="338" actId="14100"/>
          <ac:spMkLst>
            <pc:docMk/>
            <pc:sldMk cId="4147759108" sldId="306"/>
            <ac:spMk id="21" creationId="{993C866F-07DB-B778-A3E5-40623AED3408}"/>
          </ac:spMkLst>
        </pc:spChg>
        <pc:grpChg chg="mod topLvl">
          <ac:chgData name="Paula Montero" userId="S::paula.montero@pstt.org.uk::9c82981b-9b26-4f56-a06f-e948bb469f68" providerId="AD" clId="Web-{FD9D9322-344D-A708-0CBD-F51313DC2452}" dt="2023-12-12T09:48:08.258" v="342" actId="14100"/>
          <ac:grpSpMkLst>
            <pc:docMk/>
            <pc:sldMk cId="4147759108" sldId="306"/>
            <ac:grpSpMk id="15" creationId="{99087604-EADB-F5F1-D49E-737CFB71EECD}"/>
          </ac:grpSpMkLst>
        </pc:grpChg>
        <pc:grpChg chg="mod">
          <ac:chgData name="Paula Montero" userId="S::paula.montero@pstt.org.uk::9c82981b-9b26-4f56-a06f-e948bb469f68" providerId="AD" clId="Web-{FD9D9322-344D-A708-0CBD-F51313DC2452}" dt="2023-12-12T09:44:42.455" v="324" actId="1076"/>
          <ac:grpSpMkLst>
            <pc:docMk/>
            <pc:sldMk cId="4147759108" sldId="306"/>
            <ac:grpSpMk id="18" creationId="{68321500-8713-C596-367D-E4CCE124BCB8}"/>
          </ac:grpSpMkLst>
        </pc:grpChg>
        <pc:grpChg chg="del mod">
          <ac:chgData name="Paula Montero" userId="S::paula.montero@pstt.org.uk::9c82981b-9b26-4f56-a06f-e948bb469f68" providerId="AD" clId="Web-{FD9D9322-344D-A708-0CBD-F51313DC2452}" dt="2023-12-12T09:43:56.845" v="321"/>
          <ac:grpSpMkLst>
            <pc:docMk/>
            <pc:sldMk cId="4147759108" sldId="306"/>
            <ac:grpSpMk id="26" creationId="{5B23C46E-9DC0-C181-7B64-E45795381A03}"/>
          </ac:grpSpMkLst>
        </pc:grpChg>
        <pc:picChg chg="topLvl">
          <ac:chgData name="Paula Montero" userId="S::paula.montero@pstt.org.uk::9c82981b-9b26-4f56-a06f-e948bb469f68" providerId="AD" clId="Web-{FD9D9322-344D-A708-0CBD-F51313DC2452}" dt="2023-12-12T09:43:56.845" v="321"/>
          <ac:picMkLst>
            <pc:docMk/>
            <pc:sldMk cId="4147759108" sldId="306"/>
            <ac:picMk id="12" creationId="{9AE42050-0E4B-ED0D-13FF-1F0B4F10A5E7}"/>
          </ac:picMkLst>
        </pc:picChg>
        <pc:cxnChg chg="topLvl">
          <ac:chgData name="Paula Montero" userId="S::paula.montero@pstt.org.uk::9c82981b-9b26-4f56-a06f-e948bb469f68" providerId="AD" clId="Web-{FD9D9322-344D-A708-0CBD-F51313DC2452}" dt="2023-12-12T09:43:56.845" v="321"/>
          <ac:cxnSpMkLst>
            <pc:docMk/>
            <pc:sldMk cId="4147759108" sldId="306"/>
            <ac:cxnSpMk id="20" creationId="{178E12C7-B43F-F262-A215-FDD2BDFD9F8B}"/>
          </ac:cxnSpMkLst>
        </pc:cxnChg>
        <pc:cxnChg chg="add mod">
          <ac:chgData name="Paula Montero" userId="S::paula.montero@pstt.org.uk::9c82981b-9b26-4f56-a06f-e948bb469f68" providerId="AD" clId="Web-{FD9D9322-344D-A708-0CBD-F51313DC2452}" dt="2023-12-12T09:43:09.125" v="317" actId="1076"/>
          <ac:cxnSpMkLst>
            <pc:docMk/>
            <pc:sldMk cId="4147759108" sldId="306"/>
            <ac:cxnSpMk id="27" creationId="{1D76A961-AB13-3A7B-12D7-AE2B5E9B6B63}"/>
          </ac:cxnSpMkLst>
        </pc:cxnChg>
        <pc:cxnChg chg="add mod">
          <ac:chgData name="Paula Montero" userId="S::paula.montero@pstt.org.uk::9c82981b-9b26-4f56-a06f-e948bb469f68" providerId="AD" clId="Web-{FD9D9322-344D-A708-0CBD-F51313DC2452}" dt="2023-12-12T09:46:42.771" v="334" actId="1076"/>
          <ac:cxnSpMkLst>
            <pc:docMk/>
            <pc:sldMk cId="4147759108" sldId="306"/>
            <ac:cxnSpMk id="29" creationId="{3274C40E-F53D-28E0-14B5-1B7504C6977A}"/>
          </ac:cxnSpMkLst>
        </pc:cxnChg>
      </pc:sldChg>
      <pc:sldChg chg="addSp delSp modSp add replId modNotes">
        <pc:chgData name="Paula Montero" userId="S::paula.montero@pstt.org.uk::9c82981b-9b26-4f56-a06f-e948bb469f68" providerId="AD" clId="Web-{FD9D9322-344D-A708-0CBD-F51313DC2452}" dt="2023-12-12T09:05:12.937" v="10"/>
        <pc:sldMkLst>
          <pc:docMk/>
          <pc:sldMk cId="2516956931" sldId="307"/>
        </pc:sldMkLst>
        <pc:spChg chg="mod">
          <ac:chgData name="Paula Montero" userId="S::paula.montero@pstt.org.uk::9c82981b-9b26-4f56-a06f-e948bb469f68" providerId="AD" clId="Web-{FD9D9322-344D-A708-0CBD-F51313DC2452}" dt="2023-12-12T09:04:41.905" v="5" actId="20577"/>
          <ac:spMkLst>
            <pc:docMk/>
            <pc:sldMk cId="2516956931" sldId="307"/>
            <ac:spMk id="3" creationId="{6CF3F6E7-F220-3310-1424-54566C07D84A}"/>
          </ac:spMkLst>
        </pc:spChg>
        <pc:spChg chg="del">
          <ac:chgData name="Paula Montero" userId="S::paula.montero@pstt.org.uk::9c82981b-9b26-4f56-a06f-e948bb469f68" providerId="AD" clId="Web-{FD9D9322-344D-A708-0CBD-F51313DC2452}" dt="2023-12-12T09:04:24.581" v="2"/>
          <ac:spMkLst>
            <pc:docMk/>
            <pc:sldMk cId="2516956931" sldId="307"/>
            <ac:spMk id="7" creationId="{56BC5011-3CB2-7AC2-5733-9608D6239852}"/>
          </ac:spMkLst>
        </pc:spChg>
        <pc:picChg chg="add mod">
          <ac:chgData name="Paula Montero" userId="S::paula.montero@pstt.org.uk::9c82981b-9b26-4f56-a06f-e948bb469f68" providerId="AD" clId="Web-{FD9D9322-344D-A708-0CBD-F51313DC2452}" dt="2023-12-12T09:05:02.327" v="9" actId="1076"/>
          <ac:picMkLst>
            <pc:docMk/>
            <pc:sldMk cId="2516956931" sldId="307"/>
            <ac:picMk id="4" creationId="{E5EC7273-A792-84A5-F643-D8EB089CDA91}"/>
          </ac:picMkLst>
        </pc:picChg>
        <pc:picChg chg="del">
          <ac:chgData name="Paula Montero" userId="S::paula.montero@pstt.org.uk::9c82981b-9b26-4f56-a06f-e948bb469f68" providerId="AD" clId="Web-{FD9D9322-344D-A708-0CBD-F51313DC2452}" dt="2023-12-12T09:04:23.388" v="1"/>
          <ac:picMkLst>
            <pc:docMk/>
            <pc:sldMk cId="2516956931" sldId="307"/>
            <ac:picMk id="5" creationId="{DB327380-7C87-A929-9C97-3AFDF444E445}"/>
          </ac:picMkLst>
        </pc:picChg>
      </pc:sldChg>
      <pc:sldChg chg="addSp delSp modSp add modNotes">
        <pc:chgData name="Paula Montero" userId="S::paula.montero@pstt.org.uk::9c82981b-9b26-4f56-a06f-e948bb469f68" providerId="AD" clId="Web-{FD9D9322-344D-A708-0CBD-F51313DC2452}" dt="2023-12-12T09:13:00.137" v="68" actId="20577"/>
        <pc:sldMkLst>
          <pc:docMk/>
          <pc:sldMk cId="2457490618" sldId="308"/>
        </pc:sldMkLst>
        <pc:spChg chg="del">
          <ac:chgData name="Paula Montero" userId="S::paula.montero@pstt.org.uk::9c82981b-9b26-4f56-a06f-e948bb469f68" providerId="AD" clId="Web-{FD9D9322-344D-A708-0CBD-F51313DC2452}" dt="2023-12-12T09:06:07.891" v="16"/>
          <ac:spMkLst>
            <pc:docMk/>
            <pc:sldMk cId="2457490618" sldId="308"/>
            <ac:spMk id="3" creationId="{75FCC76E-60E0-4C09-BBBF-BF230CE11602}"/>
          </ac:spMkLst>
        </pc:spChg>
        <pc:spChg chg="del">
          <ac:chgData name="Paula Montero" userId="S::paula.montero@pstt.org.uk::9c82981b-9b26-4f56-a06f-e948bb469f68" providerId="AD" clId="Web-{FD9D9322-344D-A708-0CBD-F51313DC2452}" dt="2023-12-12T09:09:13.662" v="25"/>
          <ac:spMkLst>
            <pc:docMk/>
            <pc:sldMk cId="2457490618" sldId="308"/>
            <ac:spMk id="5" creationId="{4AAB7565-3348-4D27-B341-6BE100372698}"/>
          </ac:spMkLst>
        </pc:spChg>
        <pc:spChg chg="mod">
          <ac:chgData name="Paula Montero" userId="S::paula.montero@pstt.org.uk::9c82981b-9b26-4f56-a06f-e948bb469f68" providerId="AD" clId="Web-{FD9D9322-344D-A708-0CBD-F51313DC2452}" dt="2023-12-12T09:13:00.137" v="68" actId="20577"/>
          <ac:spMkLst>
            <pc:docMk/>
            <pc:sldMk cId="2457490618" sldId="308"/>
            <ac:spMk id="7" creationId="{DD89CAB2-35E6-4495-B69C-E4B815DD3A0D}"/>
          </ac:spMkLst>
        </pc:spChg>
        <pc:spChg chg="mod">
          <ac:chgData name="Paula Montero" userId="S::paula.montero@pstt.org.uk::9c82981b-9b26-4f56-a06f-e948bb469f68" providerId="AD" clId="Web-{FD9D9322-344D-A708-0CBD-F51313DC2452}" dt="2023-12-12T09:12:36.965" v="67" actId="1076"/>
          <ac:spMkLst>
            <pc:docMk/>
            <pc:sldMk cId="2457490618" sldId="308"/>
            <ac:spMk id="9" creationId="{8DD9F5B0-320F-8414-039D-713EB2DFE03D}"/>
          </ac:spMkLst>
        </pc:spChg>
        <pc:spChg chg="del">
          <ac:chgData name="Paula Montero" userId="S::paula.montero@pstt.org.uk::9c82981b-9b26-4f56-a06f-e948bb469f68" providerId="AD" clId="Web-{FD9D9322-344D-A708-0CBD-F51313DC2452}" dt="2023-12-12T09:09:05.912" v="23"/>
          <ac:spMkLst>
            <pc:docMk/>
            <pc:sldMk cId="2457490618" sldId="308"/>
            <ac:spMk id="10" creationId="{412A7A11-DAA0-3BAE-9281-D06E3C3B0707}"/>
          </ac:spMkLst>
        </pc:spChg>
        <pc:spChg chg="del">
          <ac:chgData name="Paula Montero" userId="S::paula.montero@pstt.org.uk::9c82981b-9b26-4f56-a06f-e948bb469f68" providerId="AD" clId="Web-{FD9D9322-344D-A708-0CBD-F51313DC2452}" dt="2023-12-12T09:06:04.673" v="13"/>
          <ac:spMkLst>
            <pc:docMk/>
            <pc:sldMk cId="2457490618" sldId="308"/>
            <ac:spMk id="11" creationId="{E2522BC1-7183-0D5E-1034-966656AC3863}"/>
          </ac:spMkLst>
        </pc:spChg>
        <pc:spChg chg="del mod">
          <ac:chgData name="Paula Montero" userId="S::paula.montero@pstt.org.uk::9c82981b-9b26-4f56-a06f-e948bb469f68" providerId="AD" clId="Web-{FD9D9322-344D-A708-0CBD-F51313DC2452}" dt="2023-12-12T09:09:36.070" v="30"/>
          <ac:spMkLst>
            <pc:docMk/>
            <pc:sldMk cId="2457490618" sldId="308"/>
            <ac:spMk id="21" creationId="{92BD85D0-8B3E-86EB-0F00-05CE025F12AE}"/>
          </ac:spMkLst>
        </pc:spChg>
        <pc:spChg chg="add mod">
          <ac:chgData name="Paula Montero" userId="S::paula.montero@pstt.org.uk::9c82981b-9b26-4f56-a06f-e948bb469f68" providerId="AD" clId="Web-{FD9D9322-344D-A708-0CBD-F51313DC2452}" dt="2023-12-12T09:10:59.087" v="50" actId="1076"/>
          <ac:spMkLst>
            <pc:docMk/>
            <pc:sldMk cId="2457490618" sldId="308"/>
            <ac:spMk id="22" creationId="{0C9772E4-3A10-F76A-078C-1BE6DD0A2CE3}"/>
          </ac:spMkLst>
        </pc:spChg>
        <pc:spChg chg="add mod">
          <ac:chgData name="Paula Montero" userId="S::paula.montero@pstt.org.uk::9c82981b-9b26-4f56-a06f-e948bb469f68" providerId="AD" clId="Web-{FD9D9322-344D-A708-0CBD-F51313DC2452}" dt="2023-12-12T09:11:09.072" v="52" actId="1076"/>
          <ac:spMkLst>
            <pc:docMk/>
            <pc:sldMk cId="2457490618" sldId="308"/>
            <ac:spMk id="24" creationId="{2DE013AB-B64E-42A8-7945-7091BB3FE584}"/>
          </ac:spMkLst>
        </pc:spChg>
        <pc:spChg chg="add mod">
          <ac:chgData name="Paula Montero" userId="S::paula.montero@pstt.org.uk::9c82981b-9b26-4f56-a06f-e948bb469f68" providerId="AD" clId="Web-{FD9D9322-344D-A708-0CBD-F51313DC2452}" dt="2023-12-12T09:11:22.072" v="54" actId="1076"/>
          <ac:spMkLst>
            <pc:docMk/>
            <pc:sldMk cId="2457490618" sldId="308"/>
            <ac:spMk id="26" creationId="{AFA15412-6B4C-748D-75AE-A2F74556E1DD}"/>
          </ac:spMkLst>
        </pc:spChg>
        <pc:spChg chg="add mod">
          <ac:chgData name="Paula Montero" userId="S::paula.montero@pstt.org.uk::9c82981b-9b26-4f56-a06f-e948bb469f68" providerId="AD" clId="Web-{FD9D9322-344D-A708-0CBD-F51313DC2452}" dt="2023-12-12T09:11:32.041" v="56" actId="1076"/>
          <ac:spMkLst>
            <pc:docMk/>
            <pc:sldMk cId="2457490618" sldId="308"/>
            <ac:spMk id="28" creationId="{E981C268-A0DE-C9A7-F0F8-7F54933255E3}"/>
          </ac:spMkLst>
        </pc:spChg>
        <pc:spChg chg="add del mod">
          <ac:chgData name="Paula Montero" userId="S::paula.montero@pstt.org.uk::9c82981b-9b26-4f56-a06f-e948bb469f68" providerId="AD" clId="Web-{FD9D9322-344D-A708-0CBD-F51313DC2452}" dt="2023-12-12T09:12:03.136" v="61"/>
          <ac:spMkLst>
            <pc:docMk/>
            <pc:sldMk cId="2457490618" sldId="308"/>
            <ac:spMk id="29" creationId="{FF939A2B-9B6B-C1A4-C968-8977FF636A39}"/>
          </ac:spMkLst>
        </pc:spChg>
        <pc:picChg chg="del">
          <ac:chgData name="Paula Montero" userId="S::paula.montero@pstt.org.uk::9c82981b-9b26-4f56-a06f-e948bb469f68" providerId="AD" clId="Web-{FD9D9322-344D-A708-0CBD-F51313DC2452}" dt="2023-12-12T09:06:05.985" v="14"/>
          <ac:picMkLst>
            <pc:docMk/>
            <pc:sldMk cId="2457490618" sldId="308"/>
            <ac:picMk id="4" creationId="{AA1386C7-AE23-4807-BEFF-B1E7D545CCE6}"/>
          </ac:picMkLst>
        </pc:picChg>
        <pc:picChg chg="del">
          <ac:chgData name="Paula Montero" userId="S::paula.montero@pstt.org.uk::9c82981b-9b26-4f56-a06f-e948bb469f68" providerId="AD" clId="Web-{FD9D9322-344D-A708-0CBD-F51313DC2452}" dt="2023-12-12T09:06:06.469" v="15"/>
          <ac:picMkLst>
            <pc:docMk/>
            <pc:sldMk cId="2457490618" sldId="308"/>
            <ac:picMk id="6" creationId="{4475C241-B414-4705-85A9-93EF3F9E7E3D}"/>
          </ac:picMkLst>
        </pc:picChg>
        <pc:picChg chg="add mod">
          <ac:chgData name="Paula Montero" userId="S::paula.montero@pstt.org.uk::9c82981b-9b26-4f56-a06f-e948bb469f68" providerId="AD" clId="Web-{FD9D9322-344D-A708-0CBD-F51313DC2452}" dt="2023-12-12T09:10:51.056" v="48"/>
          <ac:picMkLst>
            <pc:docMk/>
            <pc:sldMk cId="2457490618" sldId="308"/>
            <ac:picMk id="12" creationId="{0945D32A-FDCB-C8EB-C390-0E0E2F7C6EF9}"/>
          </ac:picMkLst>
        </pc:picChg>
        <pc:picChg chg="add mod">
          <ac:chgData name="Paula Montero" userId="S::paula.montero@pstt.org.uk::9c82981b-9b26-4f56-a06f-e948bb469f68" providerId="AD" clId="Web-{FD9D9322-344D-A708-0CBD-F51313DC2452}" dt="2023-12-12T09:10:48.852" v="47"/>
          <ac:picMkLst>
            <pc:docMk/>
            <pc:sldMk cId="2457490618" sldId="308"/>
            <ac:picMk id="15" creationId="{4A49C793-8594-EE0C-F5FF-190CF8807815}"/>
          </ac:picMkLst>
        </pc:picChg>
        <pc:picChg chg="add mod">
          <ac:chgData name="Paula Montero" userId="S::paula.montero@pstt.org.uk::9c82981b-9b26-4f56-a06f-e948bb469f68" providerId="AD" clId="Web-{FD9D9322-344D-A708-0CBD-F51313DC2452}" dt="2023-12-12T09:10:46.462" v="46"/>
          <ac:picMkLst>
            <pc:docMk/>
            <pc:sldMk cId="2457490618" sldId="308"/>
            <ac:picMk id="17" creationId="{896AE73F-5707-FAF5-6B06-B6D858EA897B}"/>
          </ac:picMkLst>
        </pc:picChg>
        <pc:picChg chg="add mod">
          <ac:chgData name="Paula Montero" userId="S::paula.montero@pstt.org.uk::9c82981b-9b26-4f56-a06f-e948bb469f68" providerId="AD" clId="Web-{FD9D9322-344D-A708-0CBD-F51313DC2452}" dt="2023-12-12T09:10:43.087" v="45"/>
          <ac:picMkLst>
            <pc:docMk/>
            <pc:sldMk cId="2457490618" sldId="308"/>
            <ac:picMk id="19" creationId="{D5E9A11A-FCC5-A282-A5AC-75A30955990A}"/>
          </ac:picMkLst>
        </pc:picChg>
      </pc:sldChg>
      <pc:sldChg chg="addSp modSp add replId">
        <pc:chgData name="Paula Montero" userId="S::paula.montero@pstt.org.uk::9c82981b-9b26-4f56-a06f-e948bb469f68" providerId="AD" clId="Web-{FD9D9322-344D-A708-0CBD-F51313DC2452}" dt="2023-12-12T09:49:02.697" v="346" actId="14100"/>
        <pc:sldMkLst>
          <pc:docMk/>
          <pc:sldMk cId="1275834503" sldId="309"/>
        </pc:sldMkLst>
        <pc:spChg chg="mod">
          <ac:chgData name="Paula Montero" userId="S::paula.montero@pstt.org.uk::9c82981b-9b26-4f56-a06f-e948bb469f68" providerId="AD" clId="Web-{FD9D9322-344D-A708-0CBD-F51313DC2452}" dt="2023-12-12T09:13:45.748" v="73" actId="20577"/>
          <ac:spMkLst>
            <pc:docMk/>
            <pc:sldMk cId="1275834503" sldId="309"/>
            <ac:spMk id="3" creationId="{6CF3F6E7-F220-3310-1424-54566C07D84A}"/>
          </ac:spMkLst>
        </pc:spChg>
        <pc:spChg chg="add mod">
          <ac:chgData name="Paula Montero" userId="S::paula.montero@pstt.org.uk::9c82981b-9b26-4f56-a06f-e948bb469f68" providerId="AD" clId="Web-{FD9D9322-344D-A708-0CBD-F51313DC2452}" dt="2023-12-12T09:14:59.500" v="89"/>
          <ac:spMkLst>
            <pc:docMk/>
            <pc:sldMk cId="1275834503" sldId="309"/>
            <ac:spMk id="5" creationId="{7F6EA4BF-5999-47D3-9D63-4947FCA90511}"/>
          </ac:spMkLst>
        </pc:spChg>
        <pc:spChg chg="add mod">
          <ac:chgData name="Paula Montero" userId="S::paula.montero@pstt.org.uk::9c82981b-9b26-4f56-a06f-e948bb469f68" providerId="AD" clId="Web-{FD9D9322-344D-A708-0CBD-F51313DC2452}" dt="2023-12-12T09:15:20.751" v="95"/>
          <ac:spMkLst>
            <pc:docMk/>
            <pc:sldMk cId="1275834503" sldId="309"/>
            <ac:spMk id="7" creationId="{1B4D76B2-6343-C782-14C6-507B0309C9D5}"/>
          </ac:spMkLst>
        </pc:spChg>
        <pc:spChg chg="add mod">
          <ac:chgData name="Paula Montero" userId="S::paula.montero@pstt.org.uk::9c82981b-9b26-4f56-a06f-e948bb469f68" providerId="AD" clId="Web-{FD9D9322-344D-A708-0CBD-F51313DC2452}" dt="2023-12-12T09:49:02.697" v="346" actId="14100"/>
          <ac:spMkLst>
            <pc:docMk/>
            <pc:sldMk cId="1275834503" sldId="309"/>
            <ac:spMk id="9" creationId="{C05B9A84-1DB8-81E9-FE44-DE5807FC7953}"/>
          </ac:spMkLst>
        </pc:spChg>
      </pc:sldChg>
      <pc:sldChg chg="addSp delSp modSp add ord replId modNotes">
        <pc:chgData name="Paula Montero" userId="S::paula.montero@pstt.org.uk::9c82981b-9b26-4f56-a06f-e948bb469f68" providerId="AD" clId="Web-{FD9D9322-344D-A708-0CBD-F51313DC2452}" dt="2023-12-12T09:34:24.485" v="257" actId="1076"/>
        <pc:sldMkLst>
          <pc:docMk/>
          <pc:sldMk cId="1280686080" sldId="310"/>
        </pc:sldMkLst>
        <pc:spChg chg="mod">
          <ac:chgData name="Paula Montero" userId="S::paula.montero@pstt.org.uk::9c82981b-9b26-4f56-a06f-e948bb469f68" providerId="AD" clId="Web-{FD9D9322-344D-A708-0CBD-F51313DC2452}" dt="2023-12-12T09:33:57.266" v="254" actId="20577"/>
          <ac:spMkLst>
            <pc:docMk/>
            <pc:sldMk cId="1280686080" sldId="310"/>
            <ac:spMk id="5" creationId="{5942FA05-32CF-E12F-7D17-91C90D03B0B7}"/>
          </ac:spMkLst>
        </pc:spChg>
        <pc:spChg chg="del">
          <ac:chgData name="Paula Montero" userId="S::paula.montero@pstt.org.uk::9c82981b-9b26-4f56-a06f-e948bb469f68" providerId="AD" clId="Web-{FD9D9322-344D-A708-0CBD-F51313DC2452}" dt="2023-12-12T09:24:51.298" v="203"/>
          <ac:spMkLst>
            <pc:docMk/>
            <pc:sldMk cId="1280686080" sldId="310"/>
            <ac:spMk id="6" creationId="{5AAD97AD-B636-7C9B-9DB3-B608D94DB76A}"/>
          </ac:spMkLst>
        </pc:spChg>
        <pc:spChg chg="del">
          <ac:chgData name="Paula Montero" userId="S::paula.montero@pstt.org.uk::9c82981b-9b26-4f56-a06f-e948bb469f68" providerId="AD" clId="Web-{FD9D9322-344D-A708-0CBD-F51313DC2452}" dt="2023-12-12T09:27:42.396" v="218"/>
          <ac:spMkLst>
            <pc:docMk/>
            <pc:sldMk cId="1280686080" sldId="310"/>
            <ac:spMk id="7" creationId="{F93A7268-30DB-D73C-B086-D9F1932D8678}"/>
          </ac:spMkLst>
        </pc:spChg>
        <pc:spChg chg="add mod">
          <ac:chgData name="Paula Montero" userId="S::paula.montero@pstt.org.uk::9c82981b-9b26-4f56-a06f-e948bb469f68" providerId="AD" clId="Web-{FD9D9322-344D-A708-0CBD-F51313DC2452}" dt="2023-12-12T09:34:19.532" v="256" actId="14100"/>
          <ac:spMkLst>
            <pc:docMk/>
            <pc:sldMk cId="1280686080" sldId="310"/>
            <ac:spMk id="10" creationId="{1F95EBA2-3A48-CCD9-53D5-33F5B3A40DD6}"/>
          </ac:spMkLst>
        </pc:spChg>
        <pc:picChg chg="add mod">
          <ac:chgData name="Paula Montero" userId="S::paula.montero@pstt.org.uk::9c82981b-9b26-4f56-a06f-e948bb469f68" providerId="AD" clId="Web-{FD9D9322-344D-A708-0CBD-F51313DC2452}" dt="2023-12-12T09:33:36.359" v="253"/>
          <ac:picMkLst>
            <pc:docMk/>
            <pc:sldMk cId="1280686080" sldId="310"/>
            <ac:picMk id="4" creationId="{BF3C7F0C-AA01-5747-FC2D-C0F9AD75AAE3}"/>
          </ac:picMkLst>
        </pc:picChg>
        <pc:picChg chg="add mod">
          <ac:chgData name="Paula Montero" userId="S::paula.montero@pstt.org.uk::9c82981b-9b26-4f56-a06f-e948bb469f68" providerId="AD" clId="Web-{FD9D9322-344D-A708-0CBD-F51313DC2452}" dt="2023-12-12T09:34:24.485" v="257" actId="1076"/>
          <ac:picMkLst>
            <pc:docMk/>
            <pc:sldMk cId="1280686080" sldId="310"/>
            <ac:picMk id="9" creationId="{3C580821-A81C-3C62-FCCE-499805885C36}"/>
          </ac:picMkLst>
        </pc:picChg>
      </pc:sldChg>
      <pc:sldChg chg="delSp modSp add replId">
        <pc:chgData name="Paula Montero" userId="S::paula.montero@pstt.org.uk::9c82981b-9b26-4f56-a06f-e948bb469f68" providerId="AD" clId="Web-{FD9D9322-344D-A708-0CBD-F51313DC2452}" dt="2023-12-12T09:23:47.311" v="194" actId="1076"/>
        <pc:sldMkLst>
          <pc:docMk/>
          <pc:sldMk cId="190113932" sldId="311"/>
        </pc:sldMkLst>
        <pc:spChg chg="del">
          <ac:chgData name="Paula Montero" userId="S::paula.montero@pstt.org.uk::9c82981b-9b26-4f56-a06f-e948bb469f68" providerId="AD" clId="Web-{FD9D9322-344D-A708-0CBD-F51313DC2452}" dt="2023-12-12T09:21:45.636" v="148"/>
          <ac:spMkLst>
            <pc:docMk/>
            <pc:sldMk cId="190113932" sldId="311"/>
            <ac:spMk id="5" creationId="{5942FA05-32CF-E12F-7D17-91C90D03B0B7}"/>
          </ac:spMkLst>
        </pc:spChg>
        <pc:spChg chg="mod">
          <ac:chgData name="Paula Montero" userId="S::paula.montero@pstt.org.uk::9c82981b-9b26-4f56-a06f-e948bb469f68" providerId="AD" clId="Web-{FD9D9322-344D-A708-0CBD-F51313DC2452}" dt="2023-12-12T09:23:47.311" v="194" actId="1076"/>
          <ac:spMkLst>
            <pc:docMk/>
            <pc:sldMk cId="190113932" sldId="311"/>
            <ac:spMk id="6" creationId="{5AAD97AD-B636-7C9B-9DB3-B608D94DB76A}"/>
          </ac:spMkLst>
        </pc:spChg>
        <pc:spChg chg="del">
          <ac:chgData name="Paula Montero" userId="S::paula.montero@pstt.org.uk::9c82981b-9b26-4f56-a06f-e948bb469f68" providerId="AD" clId="Web-{FD9D9322-344D-A708-0CBD-F51313DC2452}" dt="2023-12-12T09:21:41.214" v="147"/>
          <ac:spMkLst>
            <pc:docMk/>
            <pc:sldMk cId="190113932" sldId="311"/>
            <ac:spMk id="7" creationId="{F93A7268-30DB-D73C-B086-D9F1932D86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12/12/2023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i.org/10.1016/j.enconman.2016.07.083"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doi.org/10.1016/j.scitotenv.2019.02.220"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video.link/w/oIU9d"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apminder.org/dollar-street/matrix"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gapminder.org/dollar-street?countries=u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who.int/en/news-room/fact-sheets/detail/diarrhoeal-disea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jGPpXF7y9Rg&amp;t=5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504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ea typeface="Calibri"/>
              <a:cs typeface="Calibri"/>
            </a:endParaRPr>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415134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on ‘</a:t>
            </a:r>
            <a:r>
              <a:rPr lang="en-GB" u="sng" dirty="0"/>
              <a:t>the scientists</a:t>
            </a:r>
            <a:r>
              <a:rPr lang="en-GB" dirty="0"/>
              <a:t>’ link to ‘Meet the Team’ who worked on the Nano Membrane toilet at Cranfield.</a:t>
            </a:r>
            <a:endParaRPr lang="en-US" dirty="0"/>
          </a:p>
          <a:p>
            <a:r>
              <a:rPr lang="en-GB" dirty="0"/>
              <a:t>The video (20 min, suitable for older children) includes interview extracts with Cranfield University research team members. Afterwards you could ask the children the following questions (these questions can be answered by watching the first 6 minutes of the film):</a:t>
            </a:r>
            <a:endParaRPr lang="en-US" dirty="0"/>
          </a:p>
          <a:p>
            <a:pPr marL="228600" indent="-228600">
              <a:buFont typeface="Arial,Sans-Serif"/>
              <a:buChar char="•"/>
            </a:pPr>
            <a:r>
              <a:rPr lang="en-GB" dirty="0"/>
              <a:t>How many people in the world do not have a toilet? (</a:t>
            </a:r>
            <a:r>
              <a:rPr lang="en-GB" i="1" dirty="0"/>
              <a:t>2 ½ billion</a:t>
            </a:r>
            <a:r>
              <a:rPr lang="en-GB" dirty="0"/>
              <a:t>)</a:t>
            </a:r>
            <a:endParaRPr lang="en-US" dirty="0"/>
          </a:p>
          <a:p>
            <a:pPr marL="228600" indent="-228600">
              <a:buFont typeface="Arial,Sans-Serif"/>
              <a:buChar char="•"/>
            </a:pPr>
            <a:r>
              <a:rPr lang="en-GB" dirty="0"/>
              <a:t>Why don’t these people have toilets? (</a:t>
            </a:r>
            <a:r>
              <a:rPr lang="en-GB" i="1" dirty="0"/>
              <a:t>no plumbing, pipes</a:t>
            </a:r>
            <a:r>
              <a:rPr lang="en-GB" dirty="0"/>
              <a:t>)</a:t>
            </a:r>
            <a:endParaRPr lang="en-US" dirty="0"/>
          </a:p>
          <a:p>
            <a:pPr marL="228600" indent="-228600">
              <a:buFont typeface="Arial,Sans-Serif"/>
              <a:buChar char="•"/>
            </a:pPr>
            <a:r>
              <a:rPr lang="en-GB" dirty="0"/>
              <a:t>Are compost toilets a good alternative? (</a:t>
            </a:r>
            <a:r>
              <a:rPr lang="en-GB" i="1" dirty="0"/>
              <a:t>In rural areas – yes – because not too many people need to use them and the waste can be used as fertiliser. In cities – no – many more people mean huge amounts of waste are created and there is nowhere to put it.</a:t>
            </a:r>
            <a:r>
              <a:rPr lang="en-GB" dirty="0"/>
              <a:t>)</a:t>
            </a:r>
            <a:endParaRPr lang="en-US" dirty="0"/>
          </a:p>
          <a:p>
            <a:pPr marL="228600" indent="-228600">
              <a:buFont typeface="Arial,Sans-Serif"/>
              <a:buChar char="•"/>
            </a:pPr>
            <a:r>
              <a:rPr lang="en-GB" dirty="0"/>
              <a:t>How many litres of water is needed to flush a toilet like the ones we use? (</a:t>
            </a:r>
            <a:r>
              <a:rPr lang="en-GB" i="1" dirty="0"/>
              <a:t>9 litres</a:t>
            </a:r>
            <a:r>
              <a:rPr lang="en-GB" dirty="0"/>
              <a:t>)</a:t>
            </a:r>
            <a:endParaRPr lang="en-US" dirty="0"/>
          </a:p>
          <a:p>
            <a:pPr marL="228600" indent="-228600">
              <a:buFont typeface="Arial,Sans-Serif"/>
              <a:buChar char="•"/>
            </a:pPr>
            <a:r>
              <a:rPr lang="en-GB" dirty="0"/>
              <a:t>How much poo (faeces) does a person create every day? (</a:t>
            </a:r>
            <a:r>
              <a:rPr lang="en-GB" i="1" dirty="0"/>
              <a:t>250g</a:t>
            </a:r>
            <a:r>
              <a:rPr lang="en-GB" dirty="0"/>
              <a:t>)</a:t>
            </a:r>
            <a:endParaRPr lang="en-US" dirty="0"/>
          </a:p>
          <a:p>
            <a:pPr marL="228600" indent="-228600">
              <a:buFont typeface="Arial,Sans-Serif"/>
              <a:buChar char="•"/>
            </a:pPr>
            <a:endParaRPr lang="en-GB" dirty="0"/>
          </a:p>
          <a:p>
            <a:r>
              <a:rPr lang="en-GB" dirty="0"/>
              <a:t>This I bet you didn’t know… article was inspired by 2 research papers:</a:t>
            </a:r>
            <a:endParaRPr lang="en-US" dirty="0"/>
          </a:p>
          <a:p>
            <a:pPr marL="171450" indent="-171450">
              <a:buFont typeface="Arial,Sans-Serif"/>
              <a:buChar char="•"/>
            </a:pPr>
            <a:r>
              <a:rPr lang="en-GB" dirty="0"/>
              <a:t>one in </a:t>
            </a:r>
            <a:r>
              <a:rPr lang="en-GB" b="1" dirty="0"/>
              <a:t>2016</a:t>
            </a:r>
            <a:r>
              <a:rPr lang="en-GB" dirty="0"/>
              <a:t> - </a:t>
            </a:r>
            <a:r>
              <a:rPr lang="en-GB" i="1" dirty="0"/>
              <a:t>Energy Conversion and Management 126: 352-361 (2016)</a:t>
            </a:r>
            <a:endParaRPr lang="en-GB" dirty="0"/>
          </a:p>
          <a:p>
            <a:pPr marL="171450" indent="-171450">
              <a:buFont typeface="Arial,Sans-Serif"/>
              <a:buChar char="•"/>
            </a:pPr>
            <a:r>
              <a:rPr lang="en-GB" dirty="0"/>
              <a:t>and a later one in </a:t>
            </a:r>
            <a:r>
              <a:rPr lang="en-GB" b="1" dirty="0"/>
              <a:t>2019</a:t>
            </a:r>
            <a:r>
              <a:rPr lang="en-GB" dirty="0"/>
              <a:t> - </a:t>
            </a:r>
            <a:r>
              <a:rPr lang="en-GB" i="1" dirty="0"/>
              <a:t>Science of the Total Environment 668: 419–431 (2019</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28622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Note for teachers:</a:t>
            </a:r>
            <a:endParaRPr lang="en-US">
              <a:cs typeface="Calibri"/>
            </a:endParaRPr>
          </a:p>
          <a:p>
            <a:pPr marL="171450" indent="-171450">
              <a:buFont typeface="Arial"/>
              <a:buChar char="•"/>
            </a:pPr>
            <a:r>
              <a:rPr lang="en-GB" dirty="0"/>
              <a:t>The names in</a:t>
            </a:r>
            <a:r>
              <a:rPr lang="en-GB" b="1" dirty="0"/>
              <a:t> black </a:t>
            </a:r>
            <a:r>
              <a:rPr lang="en-GB" dirty="0"/>
              <a:t>are scientists based at School of Water, Energy and Environment, Cranfield University, </a:t>
            </a:r>
            <a:r>
              <a:rPr lang="en-GB" b="1" dirty="0"/>
              <a:t>UK</a:t>
            </a:r>
            <a:endParaRPr lang="en-US"/>
          </a:p>
          <a:p>
            <a:pPr marL="171450" indent="-171450">
              <a:buFont typeface="Arial"/>
              <a:buChar char="•"/>
            </a:pPr>
            <a:r>
              <a:rPr lang="en-GB" dirty="0"/>
              <a:t>The names in</a:t>
            </a:r>
            <a:r>
              <a:rPr lang="en-GB" b="1" dirty="0"/>
              <a:t> blue </a:t>
            </a:r>
            <a:r>
              <a:rPr lang="en-GB" dirty="0"/>
              <a:t>are scientists based at Pollution Research Group, University of KwaZulu-Natal, </a:t>
            </a:r>
            <a:r>
              <a:rPr lang="en-GB" b="1" dirty="0"/>
              <a:t>South Africa</a:t>
            </a:r>
            <a:endParaRPr lang="en-GB" dirty="0"/>
          </a:p>
          <a:p>
            <a:pPr marL="171450" indent="-171450">
              <a:buFont typeface="Arial"/>
              <a:buChar char="•"/>
            </a:pPr>
            <a:endParaRPr lang="en-GB" dirty="0"/>
          </a:p>
          <a:p>
            <a:pPr marL="171450" indent="-171450">
              <a:buFont typeface="Arial"/>
              <a:buChar char="•"/>
            </a:pPr>
            <a:r>
              <a:rPr lang="en-GB" b="1" dirty="0"/>
              <a:t>Why do you think that scientists from South Africa started to work with the scientists from the UK?</a:t>
            </a:r>
            <a:endParaRPr lang="en-GB" dirty="0"/>
          </a:p>
          <a:p>
            <a:pPr marL="171450" indent="-171450">
              <a:buFont typeface="Arial"/>
              <a:buChar char="•"/>
            </a:pPr>
            <a:r>
              <a:rPr lang="en-GB" dirty="0"/>
              <a:t>It is likely that scientists from S. Africa were interested in this research because parts of S. Africa are very poor and in some areas people may not have access to running water and flushing toilets as we do in the UK. </a:t>
            </a:r>
            <a:endParaRPr lang="en-US" dirty="0"/>
          </a:p>
          <a:p>
            <a:pPr marL="171450" indent="-171450">
              <a:buFont typeface="Arial"/>
              <a:buChar char="•"/>
            </a:pPr>
            <a:endParaRPr lang="en-GB" dirty="0"/>
          </a:p>
          <a:p>
            <a:pPr marL="171450" indent="-171450">
              <a:buFont typeface="Arial"/>
              <a:buChar char="•"/>
            </a:pPr>
            <a:r>
              <a:rPr lang="en-GB" b="1" dirty="0"/>
              <a:t>Did any of the scientists work on both papers?</a:t>
            </a:r>
            <a:endParaRPr lang="en-US" dirty="0"/>
          </a:p>
          <a:p>
            <a:pPr marL="171450" indent="-171450">
              <a:buFont typeface="Arial"/>
              <a:buChar char="•"/>
            </a:pPr>
            <a:r>
              <a:rPr lang="en-GB" dirty="0"/>
              <a:t>To find out - teachers could give the first page of each paper to the children. These are available to download:</a:t>
            </a:r>
            <a:endParaRPr lang="en-US" dirty="0"/>
          </a:p>
          <a:p>
            <a:pPr marL="171450" indent="-171450">
              <a:buFont typeface="Arial"/>
              <a:buChar char="•"/>
            </a:pPr>
            <a:r>
              <a:rPr lang="en-GB" i="1" dirty="0">
                <a:hlinkClick r:id="rId3"/>
              </a:rPr>
              <a:t>https://doi.org/10.1016/j.enconman.2016.07.083</a:t>
            </a:r>
            <a:r>
              <a:rPr lang="en-GB" i="1" dirty="0"/>
              <a:t>   </a:t>
            </a:r>
            <a:r>
              <a:rPr lang="en-GB" dirty="0"/>
              <a:t>last accessed 23.4.20</a:t>
            </a:r>
            <a:endParaRPr lang="en-US" dirty="0"/>
          </a:p>
          <a:p>
            <a:pPr marL="171450" indent="-171450">
              <a:buFont typeface="Arial"/>
              <a:buChar char="•"/>
            </a:pPr>
            <a:r>
              <a:rPr lang="en-GB" i="1" dirty="0">
                <a:hlinkClick r:id="rId4"/>
              </a:rPr>
              <a:t>https://doi.org/10.1016/j.scitotenv.2019.02.220</a:t>
            </a:r>
            <a:r>
              <a:rPr lang="en-GB" i="1" dirty="0"/>
              <a:t>   </a:t>
            </a:r>
            <a:r>
              <a:rPr lang="en-GB" dirty="0"/>
              <a:t>last accessed 23.4.20</a:t>
            </a:r>
          </a:p>
          <a:p>
            <a:pPr marL="171450" indent="-171450">
              <a:buFont typeface="Arial"/>
              <a:buChar char="•"/>
            </a:pPr>
            <a:endParaRPr lang="en-GB" dirty="0"/>
          </a:p>
          <a:p>
            <a:pPr marL="171450" indent="-171450">
              <a:buFont typeface="Arial"/>
              <a:buChar char="•"/>
            </a:pPr>
            <a:r>
              <a:rPr lang="en-GB" dirty="0"/>
              <a:t>Ewan McAdam, Alison Parker, Leon Williams, Sean Tyrrel, all from Cranfield University (UK), worked on both papers.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43760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Resources</a:t>
            </a:r>
            <a:endParaRPr lang="en-US"/>
          </a:p>
          <a:p>
            <a:pPr>
              <a:defRPr/>
            </a:pPr>
            <a:r>
              <a:rPr lang="en-US"/>
              <a:t>China or pottery plates, baked beans (or similar),</a:t>
            </a:r>
          </a:p>
          <a:p>
            <a:pPr>
              <a:defRPr/>
            </a:pPr>
            <a:r>
              <a:rPr lang="en-US" dirty="0"/>
              <a:t>spatulas made from different materials</a:t>
            </a:r>
            <a:endParaRPr lang="en-US" dirty="0">
              <a:ea typeface="Calibri"/>
              <a:cs typeface="Calibri"/>
            </a:endParaRPr>
          </a:p>
          <a:p>
            <a:pPr>
              <a:defRPr/>
            </a:pPr>
            <a:endParaRPr lang="en-GB" dirty="0"/>
          </a:p>
          <a:p>
            <a:pPr>
              <a:defRPr/>
            </a:pPr>
            <a:r>
              <a:rPr lang="en-GB" dirty="0"/>
              <a:t>Provide children with different spatulas to represent the toilet swiper, a plate and some wet/solid food.</a:t>
            </a:r>
            <a:endParaRPr lang="en-US" dirty="0"/>
          </a:p>
          <a:p>
            <a:pPr>
              <a:defRPr/>
            </a:pPr>
            <a:r>
              <a:rPr lang="en-GB" dirty="0"/>
              <a:t>The children could investigate the efficacy of different materials and different shapes of swiper in cleaning the plate.</a:t>
            </a:r>
            <a:endParaRPr lang="en-US" dirty="0"/>
          </a:p>
          <a:p>
            <a:endParaRPr lang="en-GB">
              <a:ea typeface="Calibri"/>
              <a:cs typeface="Calibri"/>
            </a:endParaRPr>
          </a:p>
          <a:p>
            <a:endParaRPr lang="en-GB">
              <a:solidFill>
                <a:schemeClr val="tx1"/>
              </a:solidFill>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13</a:t>
            </a:fld>
            <a:endParaRPr lang="en-GB"/>
          </a:p>
        </p:txBody>
      </p:sp>
    </p:spTree>
    <p:extLst>
      <p:ext uri="{BB962C8B-B14F-4D97-AF65-F5344CB8AC3E}">
        <p14:creationId xmlns:p14="http://schemas.microsoft.com/office/powerpoint/2010/main" val="378624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ea typeface="Calibri"/>
              <a:cs typeface="Calibri"/>
            </a:endParaRPr>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14</a:t>
            </a:fld>
            <a:endParaRPr lang="en-GB"/>
          </a:p>
        </p:txBody>
      </p:sp>
    </p:spTree>
    <p:extLst>
      <p:ext uri="{BB962C8B-B14F-4D97-AF65-F5344CB8AC3E}">
        <p14:creationId xmlns:p14="http://schemas.microsoft.com/office/powerpoint/2010/main" val="3004315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Instructions for teacher:</a:t>
            </a:r>
            <a:endParaRPr lang="en-US" dirty="0"/>
          </a:p>
          <a:p>
            <a:pPr marL="171450" indent="-171450">
              <a:buFont typeface="Arial,Sans-Serif"/>
              <a:buChar char="•"/>
            </a:pPr>
            <a:r>
              <a:rPr lang="en-GB" dirty="0"/>
              <a:t>Explain how the Archimedes screw can be used to lift solid objects.</a:t>
            </a:r>
            <a:endParaRPr lang="en-US" dirty="0"/>
          </a:p>
          <a:p>
            <a:pPr marL="171450" indent="-171450">
              <a:buFont typeface="Arial,Sans-Serif"/>
              <a:buChar char="•"/>
            </a:pPr>
            <a:r>
              <a:rPr lang="en-GB" dirty="0"/>
              <a:t>Watch a </a:t>
            </a:r>
            <a:r>
              <a:rPr lang="en-GB" b="1" dirty="0"/>
              <a:t>video</a:t>
            </a:r>
            <a:r>
              <a:rPr lang="en-GB" dirty="0"/>
              <a:t> showing a cardboard model of an Archimedes screw - </a:t>
            </a:r>
            <a:r>
              <a:rPr lang="en-GB" dirty="0">
                <a:hlinkClick r:id="rId3"/>
              </a:rPr>
              <a:t>https://video.link/w/oIU9d</a:t>
            </a:r>
            <a:r>
              <a:rPr lang="en-GB" dirty="0"/>
              <a:t> </a:t>
            </a:r>
            <a:endParaRPr lang="en-US" dirty="0"/>
          </a:p>
          <a:p>
            <a:pPr marL="171450" indent="-171450">
              <a:buFont typeface="Arial,Sans-Serif"/>
              <a:buChar char="•"/>
            </a:pPr>
            <a:r>
              <a:rPr lang="en-GB" dirty="0"/>
              <a:t>Provide a variety of modelling equipment - </a:t>
            </a:r>
            <a:r>
              <a:rPr lang="en-US" dirty="0"/>
              <a:t>cardboard tubes, garden wire, pipe cleaners, string, cylindrical plastic containers such as small bottles, tape (optional), marbles/beads, glue, tape</a:t>
            </a:r>
          </a:p>
          <a:p>
            <a:pPr marL="171450" indent="-171450">
              <a:buFont typeface="Arial,Sans-Serif"/>
              <a:buChar char="•"/>
            </a:pPr>
            <a:r>
              <a:rPr lang="en-GB" dirty="0"/>
              <a:t>Encourage children to make a model of the Archimedes screw.</a:t>
            </a:r>
            <a:endParaRPr lang="en-US" dirty="0"/>
          </a:p>
          <a:p>
            <a:pPr marL="171450" indent="-171450">
              <a:buFont typeface="Arial,Sans-Serif"/>
              <a:buChar char="•"/>
            </a:pPr>
            <a:r>
              <a:rPr lang="en-GB" dirty="0"/>
              <a:t>As they do this, ask them which materials they are choosing for a particular purpose. E.g., what is the best material for the spiral blades?</a:t>
            </a:r>
            <a:endParaRPr lang="en-US" dirty="0"/>
          </a:p>
          <a:p>
            <a:endParaRPr lang="en-GB" dirty="0"/>
          </a:p>
          <a:p>
            <a:r>
              <a:rPr lang="en-GB" dirty="0"/>
              <a:t>If children struggle, here is a possible method to build an Archimedes screw:</a:t>
            </a:r>
            <a:endParaRPr lang="en-US" dirty="0"/>
          </a:p>
          <a:p>
            <a:pPr marL="171450" indent="-171450">
              <a:buFont typeface="Arial,Sans-Serif"/>
              <a:buChar char="•"/>
            </a:pPr>
            <a:r>
              <a:rPr lang="en-GB" dirty="0"/>
              <a:t>Twist the wire around the cardboard tube and fix in place (you could do this by poking the wire through holes at the top and bottom of the tube or use tape).</a:t>
            </a:r>
            <a:endParaRPr lang="en-US" dirty="0"/>
          </a:p>
          <a:p>
            <a:pPr marL="171450" indent="-171450">
              <a:buFont typeface="Arial,Sans-Serif"/>
              <a:buChar char="•"/>
            </a:pPr>
            <a:r>
              <a:rPr lang="en-GB" dirty="0"/>
              <a:t>Place the tube inside a plastic cylinder (you can use plastic pots or plastic bottles with the tops removed).</a:t>
            </a:r>
            <a:endParaRPr lang="en-US" dirty="0"/>
          </a:p>
          <a:p>
            <a:pPr marL="171450" indent="-171450">
              <a:buFont typeface="Arial,Sans-Serif"/>
              <a:buChar char="•"/>
            </a:pPr>
            <a:r>
              <a:rPr lang="en-GB" dirty="0"/>
              <a:t>Place a marble at the bottom of the plastic pot/bottle.</a:t>
            </a:r>
            <a:endParaRPr lang="en-US" dirty="0"/>
          </a:p>
          <a:p>
            <a:pPr marL="171450" indent="-171450">
              <a:buFont typeface="Arial,Sans-Serif"/>
              <a:buChar char="•"/>
            </a:pPr>
            <a:r>
              <a:rPr lang="en-GB" dirty="0"/>
              <a:t>As you twist the cardboard tube, your marble should be carried to the top of the pot/bottle.</a:t>
            </a:r>
            <a:endParaRPr lang="en-US" dirty="0"/>
          </a:p>
          <a:p>
            <a:endParaRPr lang="en-GB" dirty="0"/>
          </a:p>
          <a:p>
            <a:r>
              <a:rPr lang="en-GB" dirty="0"/>
              <a:t>Further discussion:</a:t>
            </a:r>
            <a:endParaRPr lang="en-US"/>
          </a:p>
          <a:p>
            <a:pPr marL="171450" indent="-171450">
              <a:buFont typeface="Arial,Sans-Serif"/>
              <a:buChar char="•"/>
            </a:pPr>
            <a:r>
              <a:rPr lang="en-GB" b="1" dirty="0"/>
              <a:t>What are Archimedes screws used for?</a:t>
            </a:r>
            <a:endParaRPr lang="en-US" dirty="0"/>
          </a:p>
          <a:p>
            <a:pPr marL="171450" indent="-171450">
              <a:buFont typeface="Arial,Sans-Serif"/>
              <a:buChar char="•"/>
            </a:pPr>
            <a:r>
              <a:rPr lang="en-GB" b="1" dirty="0"/>
              <a:t>Can you find examples?</a:t>
            </a:r>
            <a:endParaRPr lang="en-GB" dirty="0"/>
          </a:p>
          <a:p>
            <a:r>
              <a:rPr lang="en-GB" dirty="0"/>
              <a:t>Archimedes screws are sometimes used to generate electric power. In this situation, they are </a:t>
            </a:r>
            <a:r>
              <a:rPr lang="en-GB" u="sng" dirty="0"/>
              <a:t>not lifting </a:t>
            </a:r>
            <a:r>
              <a:rPr lang="en-GB" dirty="0"/>
              <a:t>objects, but they are transporting water down to a lower level. </a:t>
            </a:r>
            <a:endParaRPr lang="en-US" dirty="0"/>
          </a:p>
          <a:p>
            <a:r>
              <a:rPr lang="en-GB" b="1" dirty="0"/>
              <a:t>The water at the top of the screw moves down, rotating the screw as it travels, and that rotation can generate electricity</a:t>
            </a:r>
            <a:r>
              <a:rPr lang="en-GB" dirty="0"/>
              <a:t>. This makes Archimedean screws an alternative model for generating hydroelectric power – typically called screw turbines or Archimedean turbines.</a:t>
            </a:r>
          </a:p>
        </p:txBody>
      </p:sp>
      <p:sp>
        <p:nvSpPr>
          <p:cNvPr id="4" name="Slide Number Placeholder 3"/>
          <p:cNvSpPr>
            <a:spLocks noGrp="1"/>
          </p:cNvSpPr>
          <p:nvPr>
            <p:ph type="sldNum" sz="quarter" idx="5"/>
          </p:nvPr>
        </p:nvSpPr>
        <p:spPr/>
        <p:txBody>
          <a:bodyPr/>
          <a:lstStyle/>
          <a:p>
            <a:fld id="{0DB62ADE-C0E3-4181-8BA0-7700323193E2}" type="slidenum">
              <a:rPr lang="en-GB" smtClean="0"/>
              <a:t>15</a:t>
            </a:fld>
            <a:endParaRPr lang="en-GB"/>
          </a:p>
        </p:txBody>
      </p:sp>
    </p:spTree>
    <p:extLst>
      <p:ext uri="{BB962C8B-B14F-4D97-AF65-F5344CB8AC3E}">
        <p14:creationId xmlns:p14="http://schemas.microsoft.com/office/powerpoint/2010/main" val="2528958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77551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Sustainable Development Goals</a:t>
            </a:r>
            <a:endParaRPr lang="en-US" dirty="0"/>
          </a:p>
          <a:p>
            <a:r>
              <a:rPr lang="en-GB" dirty="0"/>
              <a:t>Poor sanitation is one of the major hindrances to the global sustainable development goals. Visit the </a:t>
            </a:r>
            <a:r>
              <a:rPr lang="en-GB" b="1" dirty="0"/>
              <a:t>Sustainable Development Goals website </a:t>
            </a:r>
            <a:r>
              <a:rPr lang="en-GB" dirty="0"/>
              <a:t>to find out what all 17 global goals are, and how schools around the world are getting involved. There is training for teachers, resources including maps and pupils can watch the ‘World’s largest lesson’ and make a personal pledge for an action to help achieve the global goals. </a:t>
            </a:r>
            <a:endParaRPr lang="en-US" dirty="0"/>
          </a:p>
          <a:p>
            <a:r>
              <a:rPr lang="en-GB" i="1" dirty="0"/>
              <a:t>You could ask the children:</a:t>
            </a:r>
            <a:endParaRPr lang="en-US" dirty="0"/>
          </a:p>
          <a:p>
            <a:pPr marL="228600" indent="-228600">
              <a:lnSpc>
                <a:spcPct val="107000"/>
              </a:lnSpc>
              <a:spcAft>
                <a:spcPts val="800"/>
              </a:spcAft>
              <a:buAutoNum type="arabicPeriod"/>
            </a:pPr>
            <a:r>
              <a:rPr lang="en-GB" dirty="0"/>
              <a:t>Are you surprised that 1/3 of the people in the world do not have access to hygienic toilets?</a:t>
            </a:r>
            <a:endParaRPr lang="en-US" dirty="0"/>
          </a:p>
          <a:p>
            <a:pPr marL="228600" indent="-228600">
              <a:lnSpc>
                <a:spcPct val="107000"/>
              </a:lnSpc>
              <a:spcAft>
                <a:spcPts val="800"/>
              </a:spcAft>
              <a:buAutoNum type="arabicPeriod"/>
            </a:pPr>
            <a:r>
              <a:rPr lang="en-GB" dirty="0"/>
              <a:t>Do you agree that all people should have access to a clean toilet?</a:t>
            </a:r>
            <a:endParaRPr lang="en-US" dirty="0"/>
          </a:p>
          <a:p>
            <a:pPr marL="228600" indent="-228600">
              <a:lnSpc>
                <a:spcPct val="107000"/>
              </a:lnSpc>
              <a:spcAft>
                <a:spcPts val="800"/>
              </a:spcAft>
              <a:buAutoNum type="arabicPeriod"/>
            </a:pPr>
            <a:r>
              <a:rPr lang="en-GB" dirty="0"/>
              <a:t>Who do you think should be paying the scientists to work on solving this problem?</a:t>
            </a:r>
            <a:endParaRPr lang="en-US" dirty="0"/>
          </a:p>
          <a:p>
            <a:pPr marL="228600" indent="-228600">
              <a:lnSpc>
                <a:spcPct val="107000"/>
              </a:lnSpc>
              <a:spcAft>
                <a:spcPts val="800"/>
              </a:spcAft>
              <a:buAutoNum type="arabicPeriod"/>
            </a:pPr>
            <a:endParaRPr lang="en-GB" dirty="0"/>
          </a:p>
          <a:p>
            <a:pPr>
              <a:lnSpc>
                <a:spcPct val="107000"/>
              </a:lnSpc>
              <a:spcAft>
                <a:spcPts val="800"/>
              </a:spcAft>
            </a:pPr>
            <a:r>
              <a:rPr lang="en-GB" b="1" dirty="0"/>
              <a:t>Newspaper cartoon </a:t>
            </a:r>
            <a:r>
              <a:rPr lang="en-GB" dirty="0"/>
              <a:t>reproduced with kind permission © Cathy Wilcox, Fairfax Media Ltd.</a:t>
            </a:r>
            <a:endParaRPr lang="en-US" dirty="0"/>
          </a:p>
          <a:p>
            <a:pPr>
              <a:lnSpc>
                <a:spcPct val="107000"/>
              </a:lnSpc>
              <a:spcAft>
                <a:spcPts val="800"/>
              </a:spcAft>
            </a:pPr>
            <a:r>
              <a:rPr lang="en-GB" dirty="0"/>
              <a:t>Do children think that this is a good way to grab people’s attention?</a:t>
            </a:r>
            <a:endParaRPr lang="en-US" dirty="0"/>
          </a:p>
          <a:p>
            <a:pPr>
              <a:lnSpc>
                <a:spcPct val="107000"/>
              </a:lnSpc>
              <a:spcAft>
                <a:spcPts val="800"/>
              </a:spcAft>
            </a:pPr>
            <a:r>
              <a:rPr lang="en-GB" dirty="0"/>
              <a:t>Can they draw their own version of the cartoon?</a:t>
            </a:r>
            <a:endParaRPr lang="en-US" dirty="0"/>
          </a:p>
          <a:p>
            <a:pPr>
              <a:lnSpc>
                <a:spcPct val="107000"/>
              </a:lnSpc>
              <a:spcAft>
                <a:spcPts val="800"/>
              </a:spcAft>
            </a:pPr>
            <a:r>
              <a:rPr lang="en-GB" dirty="0"/>
              <a:t>If the toilet can generate electricity, what would they use it for?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9483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0816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0723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recommend that you </a:t>
            </a:r>
            <a:r>
              <a:rPr lang="en-GB" u="sng" dirty="0"/>
              <a:t>focus on one of these enquiry skills</a:t>
            </a:r>
            <a:r>
              <a:rPr lang="en-GB" dirty="0"/>
              <a:t> when children carry out one of the research-related investigations.</a:t>
            </a:r>
            <a:endParaRPr lang="en-US" dirty="0"/>
          </a:p>
          <a:p>
            <a:pPr marL="0" indent="0">
              <a:buNone/>
            </a:pPr>
            <a:r>
              <a:rPr lang="en-GB" dirty="0"/>
              <a:t>Of course, you might like to choose a different focus:</a:t>
            </a:r>
            <a:endParaRPr lang="en-US" dirty="0"/>
          </a:p>
          <a:p>
            <a:pPr marL="171450" indent="-171450">
              <a:buFont typeface="Arial,Sans-Serif"/>
              <a:buChar char="•"/>
            </a:pPr>
            <a:r>
              <a:rPr lang="en-GB" dirty="0"/>
              <a:t>Asking questions</a:t>
            </a:r>
            <a:endParaRPr lang="en-US" dirty="0"/>
          </a:p>
          <a:p>
            <a:pPr marL="171450" indent="-171450">
              <a:buFont typeface="Arial,Sans-Serif"/>
              <a:buChar char="•"/>
            </a:pPr>
            <a:r>
              <a:rPr lang="en-GB" dirty="0"/>
              <a:t>Making predictions</a:t>
            </a:r>
            <a:endParaRPr lang="en-US" dirty="0"/>
          </a:p>
          <a:p>
            <a:pPr marL="171450" indent="-171450">
              <a:buFont typeface="Arial,Sans-Serif"/>
              <a:buChar char="•"/>
            </a:pPr>
            <a:r>
              <a:rPr lang="en-GB" dirty="0"/>
              <a:t>Observing and measuring</a:t>
            </a:r>
            <a:endParaRPr lang="en-US" dirty="0"/>
          </a:p>
          <a:p>
            <a:pPr marL="171450" indent="-171450">
              <a:buFont typeface="Arial,Sans-Serif"/>
              <a:buChar char="•"/>
            </a:pPr>
            <a:r>
              <a:rPr lang="en-GB" dirty="0"/>
              <a:t>Recording data</a:t>
            </a:r>
            <a:endParaRPr lang="en-US" dirty="0"/>
          </a:p>
          <a:p>
            <a:pPr marL="171450" indent="-171450">
              <a:buFont typeface="Arial,Sans-Serif"/>
              <a:buChar char="•"/>
            </a:pPr>
            <a:r>
              <a:rPr lang="en-GB" dirty="0"/>
              <a:t>Evaluating</a:t>
            </a:r>
          </a:p>
          <a:p>
            <a:pPr marL="0" indent="0">
              <a:buFont typeface="Arial" panose="020B0604020202020204" pitchFamily="34" charset="0"/>
              <a:buNone/>
            </a:pPr>
            <a:endParaRPr lang="en-GB" dirty="0">
              <a:cs typeface="Calibri"/>
            </a:endParaRPr>
          </a:p>
          <a:p>
            <a:pPr marL="171450" indent="-171450">
              <a:buFont typeface="Arial" panose="020B0604020202020204" pitchFamily="34" charset="0"/>
              <a:buChar char="•"/>
            </a:pPr>
            <a:endParaRPr lang="en-GB" dirty="0">
              <a:cs typeface="Calibri"/>
            </a:endParaRP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059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0504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for teachers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62ADE-C0E3-4181-8BA0-7700323193E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90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Dollar Street website</a:t>
            </a:r>
            <a:r>
              <a:rPr lang="en-US" dirty="0"/>
              <a:t> </a:t>
            </a:r>
            <a:r>
              <a:rPr lang="en-US" dirty="0">
                <a:hlinkClick r:id="rId4"/>
              </a:rPr>
              <a:t>https://www.gapminder.org/dollar-street?countries=us</a:t>
            </a:r>
            <a:endParaRPr lang="en-US" dirty="0"/>
          </a:p>
          <a:p>
            <a:r>
              <a:rPr lang="en-GB"/>
              <a:t>The </a:t>
            </a:r>
            <a:r>
              <a:rPr lang="en-GB" b="1"/>
              <a:t>Dollar Street website </a:t>
            </a:r>
            <a:r>
              <a:rPr lang="en-GB"/>
              <a:t>has visited 264 families in 50 countries and collected 30,000 photos. They sorted the homes by income, from left to right on ‘Dollar Street’ and allow you to see photographs of how the families live- including their toilet!</a:t>
            </a:r>
            <a:endParaRPr lang="en-US"/>
          </a:p>
          <a:p>
            <a:endParaRPr lang="en-GB" dirty="0"/>
          </a:p>
          <a:p>
            <a:r>
              <a:rPr lang="en-GB" dirty="0"/>
              <a:t>Use the Map feature to visit homes of:</a:t>
            </a:r>
            <a:endParaRPr lang="en-US" dirty="0"/>
          </a:p>
          <a:p>
            <a:pPr marL="228600" indent="-228600">
              <a:buAutoNum type="arabicPeriod"/>
            </a:pPr>
            <a:r>
              <a:rPr lang="en-GB" dirty="0"/>
              <a:t>The Butoyi family from, Burundi in Africa (monthly income $27) and look at their toilet. </a:t>
            </a:r>
            <a:r>
              <a:rPr lang="en-GB" i="1" dirty="0"/>
              <a:t>Would there be other health worries about using this toilet? </a:t>
            </a:r>
            <a:r>
              <a:rPr lang="en-GB" dirty="0"/>
              <a:t>Families are at risk of being bitten by snakes and insects.</a:t>
            </a:r>
            <a:endParaRPr lang="en-US" dirty="0"/>
          </a:p>
          <a:p>
            <a:pPr marL="228600" indent="-228600">
              <a:buAutoNum type="arabicPeriod"/>
            </a:pPr>
            <a:r>
              <a:rPr lang="en-GB" dirty="0"/>
              <a:t>The </a:t>
            </a:r>
            <a:r>
              <a:rPr lang="en-GB" dirty="0" err="1"/>
              <a:t>Bishash</a:t>
            </a:r>
            <a:r>
              <a:rPr lang="en-GB" dirty="0"/>
              <a:t> family from  Bangladesh (monthly income $124). </a:t>
            </a:r>
            <a:r>
              <a:rPr lang="en-GB" i="1" dirty="0"/>
              <a:t>Why is this toilet better?</a:t>
            </a:r>
            <a:endParaRPr lang="en-US" dirty="0"/>
          </a:p>
          <a:p>
            <a:pPr marL="228600" indent="-228600">
              <a:buAutoNum type="arabicPeriod"/>
            </a:pPr>
            <a:r>
              <a:rPr lang="en-GB" dirty="0"/>
              <a:t>The </a:t>
            </a:r>
            <a:r>
              <a:rPr lang="en-GB" dirty="0" err="1"/>
              <a:t>Khā</a:t>
            </a:r>
            <a:r>
              <a:rPr lang="en-GB" dirty="0"/>
              <a:t> family from Vietnam (monthly income $234). Look at their position on Dollar Street and </a:t>
            </a:r>
            <a:r>
              <a:rPr lang="en-GB" i="1" dirty="0"/>
              <a:t>predict what their toilet may be like before viewing the photo.</a:t>
            </a:r>
            <a:endParaRPr lang="en-US" dirty="0"/>
          </a:p>
          <a:p>
            <a:endParaRPr lang="en-GB" dirty="0"/>
          </a:p>
          <a:p>
            <a:r>
              <a:rPr lang="en-GB" dirty="0"/>
              <a:t>Ask the children to consider why families live like this. </a:t>
            </a:r>
            <a:endParaRPr lang="en-US" dirty="0"/>
          </a:p>
          <a:p>
            <a:r>
              <a:rPr lang="en-GB" dirty="0"/>
              <a:t>A large proportion of people around the world lack safe, hygienic toilet facilities mainly due to lack of water and money to build sewage pipes and treatment works.</a:t>
            </a:r>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2535411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baseline="-25000"/>
              <a:t>The </a:t>
            </a:r>
            <a:r>
              <a:rPr lang="en-GB" b="1" i="1" baseline="-25000"/>
              <a:t>hyperlink</a:t>
            </a:r>
            <a:r>
              <a:rPr lang="en-GB" i="1" baseline="-25000"/>
              <a:t> included on this slide are suitable to share with primary children.</a:t>
            </a:r>
            <a:endParaRPr lang="en-US" baseline="-25000"/>
          </a:p>
          <a:p>
            <a:r>
              <a:rPr lang="en-GB" baseline="-25000" dirty="0"/>
              <a:t>Most toilets flush away our waste using water which takes it away in pipes to sewage treatment works. Here it is safely separated into solids (the poo/faeces) and liquids (the wee/urine). After a many cleaning stages, clean water is released into the rivers and the solids can be used to make fertiliser for farming. </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2164409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25000"/>
              <a:t>The </a:t>
            </a:r>
            <a:r>
              <a:rPr lang="en-GB" b="1" baseline="-25000"/>
              <a:t>hyperlink</a:t>
            </a:r>
            <a:r>
              <a:rPr lang="en-GB" baseline="-25000"/>
              <a:t> included on this slide is suitable to share with primary children.</a:t>
            </a:r>
            <a:endParaRPr lang="en-US" baseline="-25000"/>
          </a:p>
          <a:p>
            <a:r>
              <a:rPr lang="en-GB" baseline="-25000"/>
              <a:t>Link to WHO information about diarrhoeal disease - </a:t>
            </a:r>
            <a:r>
              <a:rPr lang="en-GB" baseline="-25000" dirty="0">
                <a:hlinkClick r:id="rId3"/>
              </a:rPr>
              <a:t>https://www.who.int/en/news-room/fact-sheets/detail/diarrhoeal-disease</a:t>
            </a: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67824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25000" dirty="0"/>
              <a:t>Scientists from Cranfield University in the UK have been working on developing a self-sustained nano membrane toilet which could operate without water. The results of field trials of their new high-tech toilet were published in 2019.</a:t>
            </a:r>
            <a:endParaRPr lang="en-US" dirty="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659997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Click on the </a:t>
            </a:r>
            <a:r>
              <a:rPr lang="en-GB" b="1"/>
              <a:t>hyperlink</a:t>
            </a:r>
            <a:r>
              <a:rPr lang="en-GB"/>
              <a:t> included on this slide to watch a video about why a child wants a new toilet and how this high-tech new toilet works. </a:t>
            </a:r>
            <a:r>
              <a:rPr lang="en-GB" dirty="0">
                <a:hlinkClick r:id="rId3"/>
              </a:rPr>
              <a:t>https://www.youtube.com/watch?v=jGPpXF7y9Rg&amp;t=5s</a:t>
            </a:r>
            <a:endParaRPr lang="en-US"/>
          </a:p>
          <a:p>
            <a:r>
              <a:rPr lang="en-GB"/>
              <a:t>After watching the film, you could ask children to draw their own flow diagram of the toilet (see next slide).</a:t>
            </a:r>
            <a:endParaRPr lang="en-US"/>
          </a:p>
          <a:p>
            <a:r>
              <a:rPr lang="en-GB"/>
              <a:t>If this proves to be a bit tricky, show them slide 12.</a:t>
            </a:r>
            <a:endParaRPr lang="en-US"/>
          </a:p>
          <a:p>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027581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Scientists redesigned a toilet which flushes without water:</a:t>
            </a:r>
            <a:endParaRPr lang="en-US" dirty="0"/>
          </a:p>
          <a:p>
            <a:pPr marL="342900" indent="-342900">
              <a:buAutoNum type="arabicPeriod"/>
            </a:pPr>
            <a:r>
              <a:rPr lang="en-GB" dirty="0"/>
              <a:t>When the lid is open, the bowl is ready to catch the solid poo (faeces) and liquid urine (wee).</a:t>
            </a:r>
            <a:endParaRPr lang="en-US" dirty="0"/>
          </a:p>
          <a:p>
            <a:pPr marL="342900" indent="-342900">
              <a:buAutoNum type="arabicPeriod"/>
            </a:pPr>
            <a:r>
              <a:rPr lang="en-GB" dirty="0"/>
              <a:t>When the lid is closed, the bowl moves down to drop the human waste into a chamber.</a:t>
            </a:r>
            <a:endParaRPr lang="en-US" dirty="0"/>
          </a:p>
          <a:p>
            <a:pPr marL="342900" indent="-342900">
              <a:buAutoNum type="arabicPeriod"/>
            </a:pPr>
            <a:r>
              <a:rPr lang="en-GB" dirty="0"/>
              <a:t>The bowl is cleaned by a swiper.</a:t>
            </a:r>
            <a:endParaRPr lang="en-US" dirty="0"/>
          </a:p>
          <a:p>
            <a:pPr marL="342900" indent="-342900">
              <a:buAutoNum type="arabicPeriod"/>
            </a:pPr>
            <a:r>
              <a:rPr lang="en-GB" dirty="0"/>
              <a:t>The solid waste sinks and is moved by an Archimedes screw to where is can be burnt in the presence of air to form an ash which can be used as fertiliser. </a:t>
            </a:r>
            <a:r>
              <a:rPr lang="en-GB" b="1" dirty="0"/>
              <a:t>Heat released </a:t>
            </a:r>
            <a:r>
              <a:rPr lang="en-GB" dirty="0"/>
              <a:t>from the burning is used to dry the next lot of faeces.</a:t>
            </a:r>
            <a:endParaRPr lang="en-US" dirty="0"/>
          </a:p>
          <a:p>
            <a:pPr marL="342900" indent="-342900">
              <a:buAutoNum type="arabicPeriod"/>
            </a:pPr>
            <a:r>
              <a:rPr lang="en-GB" dirty="0"/>
              <a:t>The urine is taken to a chamber where it is warmed using some of the heat energy released from burning the faeces. The liquid passes into the membrane bundles (these are hollow like straws). Only clean water vapour can pass through the membrane straws.</a:t>
            </a:r>
            <a:endParaRPr lang="en-US" dirty="0"/>
          </a:p>
          <a:p>
            <a:pPr marL="342900" indent="-342900">
              <a:buAutoNum type="arabicPeriod"/>
            </a:pPr>
            <a:r>
              <a:rPr lang="en-GB" dirty="0"/>
              <a:t>The water vapour condenses and the water created could be used for household cleaning or watering plants.</a:t>
            </a:r>
          </a:p>
          <a:p>
            <a:endParaRPr lang="en-GB" dirty="0">
              <a:cs typeface="Calibri"/>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2689788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1.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2.xml"/><Relationship Id="rId6" Type="http://schemas.openxmlformats.org/officeDocument/2006/relationships/hyperlink" Target="https://pstt.org.uk/who-we-are/our-team/staff/kathy-schofield" TargetMode="External"/><Relationship Id="rId11" Type="http://schemas.openxmlformats.org/officeDocument/2006/relationships/image" Target="../media/image63.png"/><Relationship Id="rId5" Type="http://schemas.openxmlformats.org/officeDocument/2006/relationships/image" Target="../media/image60.png"/><Relationship Id="rId15" Type="http://schemas.openxmlformats.org/officeDocument/2006/relationships/image" Target="../media/image65.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2.png"/><Relationship Id="rId14" Type="http://schemas.openxmlformats.org/officeDocument/2006/relationships/hyperlink" Target="https://pstt.org.uk/who-we-are/our-team/staff/Claire-Seeley" TargetMode="Externa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pstt.org.uk/what-we-do/support-ite" TargetMode="External"/><Relationship Id="rId1" Type="http://schemas.openxmlformats.org/officeDocument/2006/relationships/slideMaster" Target="../slideMasters/slideMaster2.xml"/><Relationship Id="rId5" Type="http://schemas.openxmlformats.org/officeDocument/2006/relationships/image" Target="../media/image68.png"/><Relationship Id="rId4" Type="http://schemas.openxmlformats.org/officeDocument/2006/relationships/image" Target="../media/image67.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www.psqm.org.uk/" TargetMode="External"/><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www.sserc.org.uk/" TargetMode="External"/><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stt.org.uk/" TargetMode="External"/><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7.pn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6" Type="http://schemas.openxmlformats.org/officeDocument/2006/relationships/hyperlink" Target="http://www.explorify.uk/" TargetMode="Externa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hyperlink" Target="https://pstt.org.uk/what-we-do/why-how-magazine" TargetMode="External"/><Relationship Id="rId4" Type="http://schemas.openxmlformats.org/officeDocument/2006/relationships/image" Target="../media/image1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xplorify.uk/"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1.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1.xml"/><Relationship Id="rId4" Type="http://schemas.openxmlformats.org/officeDocument/2006/relationships/image" Target="../media/image2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1.xml"/><Relationship Id="rId4" Type="http://schemas.openxmlformats.org/officeDocument/2006/relationships/image" Target="../media/image28.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science-sparks.com/" TargetMode="External"/><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Science-Fun-at-Home"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s://www.lcfc.com/community" TargetMode="External"/><Relationship Id="rId7" Type="http://schemas.openxmlformats.org/officeDocument/2006/relationships/image" Target="../media/image36.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1.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1.xml"/><Relationship Id="rId4" Type="http://schemas.openxmlformats.org/officeDocument/2006/relationships/hyperlink" Target="../TG_need%20proof-read/pstt.org.uk/resources/curriculum-materials/Whistlestop-Science-Weeks" TargetMode="Externa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wowscience.co.uk/" TargetMode="External"/><Relationship Id="rId1" Type="http://schemas.openxmlformats.org/officeDocument/2006/relationships/slideMaster" Target="../slideMasters/slideMaster1.xml"/><Relationship Id="rId5" Type="http://schemas.openxmlformats.org/officeDocument/2006/relationships/image" Target="../media/image43.png"/><Relationship Id="rId4" Type="http://schemas.openxmlformats.org/officeDocument/2006/relationships/image" Target="../media/image42.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1.xml"/><Relationship Id="rId5" Type="http://schemas.openxmlformats.org/officeDocument/2006/relationships/image" Target="../media/image46.png"/><Relationship Id="rId4" Type="http://schemas.openxmlformats.org/officeDocument/2006/relationships/image" Target="../media/image45.png"/></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1.xml"/><Relationship Id="rId5" Type="http://schemas.openxmlformats.org/officeDocument/2006/relationships/image" Target="../media/image51.jpeg"/><Relationship Id="rId4" Type="http://schemas.openxmlformats.org/officeDocument/2006/relationships/image" Target="../media/image50.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1.xml"/><Relationship Id="rId5" Type="http://schemas.openxmlformats.org/officeDocument/2006/relationships/image" Target="../media/image56.jpeg"/><Relationship Id="rId4" Type="http://schemas.openxmlformats.org/officeDocument/2006/relationships/image" Target="../media/image55.jpe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8" Type="http://schemas.openxmlformats.org/officeDocument/2006/relationships/hyperlink" Target="https://pstt.org.uk/who-we-are/our-team/staff/sarah-eames" TargetMode="External"/><Relationship Id="rId13"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1.png"/><Relationship Id="rId12" Type="http://schemas.openxmlformats.org/officeDocument/2006/relationships/hyperlink" Target="https://pstt.org.uk/who-we-are/our-team/staff/Kulvinder-Johal" TargetMode="External"/><Relationship Id="rId2" Type="http://schemas.openxmlformats.org/officeDocument/2006/relationships/hyperlink" Target="https://pstt.org.uk/who-we-are/our-team/staff/kate-redhead" TargetMode="External"/><Relationship Id="rId1" Type="http://schemas.openxmlformats.org/officeDocument/2006/relationships/slideMaster" Target="../slideMasters/slideMaster1.xml"/><Relationship Id="rId6" Type="http://schemas.openxmlformats.org/officeDocument/2006/relationships/hyperlink" Target="https://pstt.org.uk/who-we-are/our-team/staff/kathy-schofield" TargetMode="External"/><Relationship Id="rId11" Type="http://schemas.openxmlformats.org/officeDocument/2006/relationships/image" Target="../media/image63.png"/><Relationship Id="rId5" Type="http://schemas.openxmlformats.org/officeDocument/2006/relationships/image" Target="../media/image60.png"/><Relationship Id="rId15" Type="http://schemas.openxmlformats.org/officeDocument/2006/relationships/image" Target="../media/image65.png"/><Relationship Id="rId10" Type="http://schemas.openxmlformats.org/officeDocument/2006/relationships/hyperlink" Target="https://pstt.org.uk/who-we-are/our-team/staff/Tom-Holloway" TargetMode="External"/><Relationship Id="rId4" Type="http://schemas.openxmlformats.org/officeDocument/2006/relationships/hyperlink" Target="https://pstt.org.uk/who-we-are/our-team/staff/ruth-shallcross" TargetMode="External"/><Relationship Id="rId9" Type="http://schemas.openxmlformats.org/officeDocument/2006/relationships/image" Target="../media/image62.png"/><Relationship Id="rId14" Type="http://schemas.openxmlformats.org/officeDocument/2006/relationships/hyperlink" Target="https://pstt.org.uk/who-we-are/our-team/staff/Claire-Seeley" TargetMode="Externa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pstt.org.uk/what-we-do/support-ite" TargetMode="External"/><Relationship Id="rId1" Type="http://schemas.openxmlformats.org/officeDocument/2006/relationships/slideMaster" Target="../slideMasters/slideMaster1.xml"/><Relationship Id="rId5" Type="http://schemas.openxmlformats.org/officeDocument/2006/relationships/image" Target="../media/image68.png"/><Relationship Id="rId4" Type="http://schemas.openxmlformats.org/officeDocument/2006/relationships/image" Target="../media/image6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www.psqm.org.uk/" TargetMode="External"/><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www.sserc.org.uk/" TargetMode="External"/><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stt.org.uk/" TargetMode="External"/><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7.pn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6" Type="http://schemas.openxmlformats.org/officeDocument/2006/relationships/hyperlink" Target="http://www.explorify.uk/" TargetMode="External"/><Relationship Id="rId5" Type="http://schemas.openxmlformats.org/officeDocument/2006/relationships/image" Target="../media/image4.png"/><Relationship Id="rId4" Type="http://schemas.openxmlformats.org/officeDocument/2006/relationships/image" Target="../media/image3.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pstt.org.uk/resources/curriculum-materials" TargetMode="Externa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pstt.org.uk/resources/commercially-available-resources" TargetMode="External"/><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pstt.org.uk/resources/curriculum-materials/assessment" TargetMode="External"/><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s://pstt.org.uk/application/files/5916/5364/0014/Summer_2022__Why__How_Magazine_Issue_15.pdf" TargetMode="External"/><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hyperlink" Target="https://pstt.org.uk/what-we-do/why-how-magazine" TargetMode="External"/><Relationship Id="rId4" Type="http://schemas.openxmlformats.org/officeDocument/2006/relationships/image" Target="../media/image12.jpe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TG_need%20proof-read/pstt.org.uk/resources/curriculum-materials/subject-leader" TargetMode="External"/><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stt.org.uk/resources/curriculum-materials/enquiry-approaches" TargetMode="External"/><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pstt.org.uk/resources/curriculum-materials/enquiry-skills" TargetMode="External"/><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xplorify.uk/" TargetMode="External"/><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stt.org.uk/resources/curriculum-materials/bringing-back-glass" TargetMode="External"/><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pstt.org.uk/resources/curriculum-materials/ASJLM" TargetMode="External"/><Relationship Id="rId1" Type="http://schemas.openxmlformats.org/officeDocument/2006/relationships/slideMaster" Target="../slideMasters/slideMaster2.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79.xml.rels><?xml version="1.0" encoding="UTF-8" standalone="yes"?>
<Relationships xmlns="http://schemas.openxmlformats.org/package/2006/relationships"><Relationship Id="rId3" Type="http://schemas.openxmlformats.org/officeDocument/2006/relationships/hyperlink" Target="../TG_need%20proof-read/pstt.org.uk/resources/curriculum-materials/Starters-for-Science" TargetMode="External"/><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stt.org.uk/resources/curriculum-materials/eyfs-science" TargetMode="External"/><Relationship Id="rId1" Type="http://schemas.openxmlformats.org/officeDocument/2006/relationships/slideMaster" Target="../slideMasters/slideMaster2.xml"/><Relationship Id="rId4" Type="http://schemas.openxmlformats.org/officeDocument/2006/relationships/image" Target="../media/image25.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pstt.org.uk/resources/curriculum-materials/Inclusion-in-Primary-Science" TargetMode="External"/><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stt.org.uk/resources/curriculum-materials/Science-for-One" TargetMode="External"/><Relationship Id="rId1" Type="http://schemas.openxmlformats.org/officeDocument/2006/relationships/slideMaster" Target="../slideMasters/slideMaster2.xml"/><Relationship Id="rId4" Type="http://schemas.openxmlformats.org/officeDocument/2006/relationships/image" Target="../media/image28.jpe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science-sparks.com/" TargetMode="External"/><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Science-Fun-at-Home" TargetMode="Externa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stt.org.uk/resources/curriculum-materials/UK-Wildlife" TargetMode="External"/><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stt.org.uk/resources/curriculum-materials/science-reading-challenge" TargetMode="External"/><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pstt.org.uk/resources/curriculum-materials/cutting-edge-science-primary-schools" TargetMode="External"/><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s://www.lcfc.com/community" TargetMode="External"/><Relationship Id="rId7" Type="http://schemas.openxmlformats.org/officeDocument/2006/relationships/image" Target="../media/image36.jpeg"/><Relationship Id="rId2" Type="http://schemas.openxmlformats.org/officeDocument/2006/relationships/hyperlink" Target="https://pstt.org.uk/resources/curriculum-materials/city-science-stars" TargetMode="External"/><Relationship Id="rId1" Type="http://schemas.openxmlformats.org/officeDocument/2006/relationships/slideMaster" Target="../slideMasters/slideMaster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pstt.org.uk/what-we-do/Climate-Science-Education" TargetMode="External"/><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2.xml"/><Relationship Id="rId4" Type="http://schemas.openxmlformats.org/officeDocument/2006/relationships/hyperlink" Target="../TG_need%20proof-read/pstt.org.uk/resources/curriculum-materials/Whistlestop-Science-Weeks"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wowscience.co.uk/" TargetMode="External"/><Relationship Id="rId1" Type="http://schemas.openxmlformats.org/officeDocument/2006/relationships/slideMaster" Target="../slideMasters/slideMaster2.xml"/><Relationship Id="rId5" Type="http://schemas.openxmlformats.org/officeDocument/2006/relationships/image" Target="../media/image43.png"/><Relationship Id="rId4" Type="http://schemas.openxmlformats.org/officeDocument/2006/relationships/image" Target="../media/image4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pstt.org.uk/resources/curriculum-materials/Titanic-Investigations" TargetMode="External"/><Relationship Id="rId1" Type="http://schemas.openxmlformats.org/officeDocument/2006/relationships/slideMaster" Target="../slideMasters/slideMaster2.xml"/><Relationship Id="rId5" Type="http://schemas.openxmlformats.org/officeDocument/2006/relationships/image" Target="../media/image46.png"/><Relationship Id="rId4" Type="http://schemas.openxmlformats.org/officeDocument/2006/relationships/image" Target="../media/image45.png"/></Relationships>
</file>

<file path=ppt/slideLayouts/_rels/slideLayout92.xml.rels><?xml version="1.0" encoding="UTF-8" standalone="yes"?>
<Relationships xmlns="http://schemas.openxmlformats.org/package/2006/relationships"><Relationship Id="rId3" Type="http://schemas.openxmlformats.org/officeDocument/2006/relationships/hyperlink" Target="https://www.childrensuniversity.co.uk/home/" TargetMode="External"/><Relationship Id="rId2" Type="http://schemas.openxmlformats.org/officeDocument/2006/relationships/hyperlink" Target="https://pstt.org.uk/resources/curriculum-materials/childrens-university-stem-clubs" TargetMode="External"/><Relationship Id="rId1" Type="http://schemas.openxmlformats.org/officeDocument/2006/relationships/slideMaster" Target="../slideMasters/slideMaster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gif"/></Relationships>
</file>

<file path=ppt/slideLayouts/_rels/slideLayout93.xml.rels><?xml version="1.0" encoding="UTF-8" standalone="yes"?>
<Relationships xmlns="http://schemas.openxmlformats.org/package/2006/relationships"><Relationship Id="rId3" Type="http://schemas.openxmlformats.org/officeDocument/2006/relationships/hyperlink" Target="https://jurassiccoast.org/" TargetMode="External"/><Relationship Id="rId2" Type="http://schemas.openxmlformats.org/officeDocument/2006/relationships/hyperlink" Target="https://pstt.org.uk/resources/curriculum-materials/big-jurassic-classroom" TargetMode="External"/><Relationship Id="rId1" Type="http://schemas.openxmlformats.org/officeDocument/2006/relationships/slideMaster" Target="../slideMasters/slideMaster2.xml"/><Relationship Id="rId5" Type="http://schemas.openxmlformats.org/officeDocument/2006/relationships/image" Target="../media/image51.jpeg"/><Relationship Id="rId4" Type="http://schemas.openxmlformats.org/officeDocument/2006/relationships/image" Target="../media/image50.jpe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pstt.org.uk/resources/curriculum-materials/learning-science-together" TargetMode="External"/><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s://pstt.org.uk/resources/curriculum-materials/chain-reaction" TargetMode="External"/><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s://pstt.org.uk/resources/resources-available-through-tts/playground-science" TargetMode="External"/><Relationship Id="rId1" Type="http://schemas.openxmlformats.org/officeDocument/2006/relationships/slideMaster" Target="../slideMasters/slideMaster2.xml"/><Relationship Id="rId5" Type="http://schemas.openxmlformats.org/officeDocument/2006/relationships/image" Target="../media/image56.jpeg"/><Relationship Id="rId4" Type="http://schemas.openxmlformats.org/officeDocument/2006/relationships/image" Target="../media/image55.jpe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pstt.org.uk/resources/resources-available-through-tts/see-through-science" TargetMode="External"/><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12/12/2023</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8237587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12/12/2023</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70638660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20347142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260268018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10435151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12/12/2023</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34792310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37463220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3933005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12/12/2023</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4110290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12/12/2023</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200879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12/12/2023</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3903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135153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2611835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12/12/2023</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29476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578583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12/12/2023</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09923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307946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12/12/2023</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85325236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648376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0195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07070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4290694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0700332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7095461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12/12/2023</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9472060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0062986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24731592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302384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12/12/2023</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41284754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20124993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18757654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790048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34832630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0829890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39497754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1446172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2963135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42324878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89697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12/12/2023</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88962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80713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216384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18661787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7732794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4389815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1551345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34778306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ollege, Clusters &amp; Collaboration">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454180" y="575674"/>
            <a:ext cx="8689820"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COLLEGE, CLUSTERS &amp; COLLABORATION</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454181" y="1434280"/>
            <a:ext cx="8515348"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Each of our PSTA winners automatically becomes a Fellow of the Primary Science Teacher </a:t>
            </a:r>
            <a:r>
              <a:rPr lang="en-GB" sz="2100" b="1" i="0" u="none" strike="noStrike" kern="1200" cap="none" spc="0" baseline="0">
                <a:solidFill>
                  <a:srgbClr val="767171"/>
                </a:solidFill>
                <a:uFillTx/>
                <a:latin typeface="Plus Jakarta Sans ExtraBold" pitchFamily="2" charset="0"/>
                <a:cs typeface="Plus Jakarta Sans ExtraBold" pitchFamily="2" charset="0"/>
              </a:rPr>
              <a:t>College</a:t>
            </a:r>
            <a:r>
              <a:rPr lang="en-GB" sz="2100" b="0" i="0" u="none" strike="noStrike" kern="1200" cap="none" spc="0" baseline="0">
                <a:solidFill>
                  <a:srgbClr val="767171"/>
                </a:solidFill>
                <a:uFillTx/>
                <a:latin typeface="Plus Jakarta Sans Medium" pitchFamily="2" charset="0"/>
                <a:cs typeface="Plus Jakarta Sans Medium" pitchFamily="2" charset="0"/>
              </a:rPr>
              <a:t>, which is at the heart of our vision. </a:t>
            </a:r>
          </a:p>
        </p:txBody>
      </p:sp>
      <p:sp>
        <p:nvSpPr>
          <p:cNvPr id="6" name="TextBox 12">
            <a:extLst>
              <a:ext uri="{FF2B5EF4-FFF2-40B4-BE49-F238E27FC236}">
                <a16:creationId xmlns:a16="http://schemas.microsoft.com/office/drawing/2014/main" id="{CED34B8E-C67F-A39F-975F-50975F8C3BA4}"/>
              </a:ext>
            </a:extLst>
          </p:cNvPr>
          <p:cNvSpPr txBox="1"/>
          <p:nvPr userDrawn="1"/>
        </p:nvSpPr>
        <p:spPr>
          <a:xfrm>
            <a:off x="454181" y="2431386"/>
            <a:ext cx="851534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PSTT encourages schools to come together as </a:t>
            </a:r>
            <a:r>
              <a:rPr lang="en-GB" sz="2100" b="1" i="0" u="none" strike="noStrike" kern="1200" cap="none" spc="0" baseline="0">
                <a:solidFill>
                  <a:srgbClr val="767171"/>
                </a:solidFill>
                <a:uFillTx/>
                <a:latin typeface="Plus Jakarta Sans ExtraBold" pitchFamily="2" charset="0"/>
                <a:cs typeface="Plus Jakarta Sans ExtraBold" pitchFamily="2" charset="0"/>
              </a:rPr>
              <a:t>Clusters</a:t>
            </a:r>
            <a:r>
              <a:rPr lang="en-GB" sz="2100" b="0" i="0" u="none" strike="noStrike" kern="1200" cap="none" spc="0" baseline="0">
                <a:solidFill>
                  <a:srgbClr val="767171"/>
                </a:solidFill>
                <a:uFillTx/>
                <a:latin typeface="Plus Jakarta Sans Medium" pitchFamily="2" charset="0"/>
                <a:cs typeface="Plus Jakarta Sans Medium" pitchFamily="2" charset="0"/>
              </a:rPr>
              <a:t>: local networks of schools which work together and meet regularly to develop their science teaching. Currently, we provide advice and financial support to more than 200 schools across 28 Clusters. </a:t>
            </a:r>
          </a:p>
        </p:txBody>
      </p:sp>
      <p:sp>
        <p:nvSpPr>
          <p:cNvPr id="7" name="TextBox 12">
            <a:extLst>
              <a:ext uri="{FF2B5EF4-FFF2-40B4-BE49-F238E27FC236}">
                <a16:creationId xmlns:a16="http://schemas.microsoft.com/office/drawing/2014/main" id="{321A4479-EA5B-3A18-3C7B-1B5C8788266C}"/>
              </a:ext>
            </a:extLst>
          </p:cNvPr>
          <p:cNvSpPr txBox="1"/>
          <p:nvPr userDrawn="1"/>
        </p:nvSpPr>
        <p:spPr>
          <a:xfrm>
            <a:off x="454180" y="4074822"/>
            <a:ext cx="8426051"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We work with universities and other partners across the UK to drive research and development in primary science and to support </a:t>
            </a:r>
            <a:r>
              <a:rPr lang="en-GB" sz="2100" b="1" i="0" u="none" strike="noStrike" kern="1200" cap="none" spc="0" baseline="0">
                <a:solidFill>
                  <a:srgbClr val="767171"/>
                </a:solidFill>
                <a:uFillTx/>
                <a:latin typeface="Plus Jakarta Sans ExtraBold" pitchFamily="2" charset="0"/>
                <a:cs typeface="Plus Jakarta Sans ExtraBold" pitchFamily="2" charset="0"/>
              </a:rPr>
              <a:t>Collaboration</a:t>
            </a:r>
            <a:r>
              <a:rPr lang="en-GB" sz="2100" b="0" i="0" u="none" strike="noStrike" kern="1200" cap="none" spc="0" baseline="0">
                <a:solidFill>
                  <a:srgbClr val="767171"/>
                </a:solidFill>
                <a:uFillTx/>
                <a:latin typeface="Plus Jakarta Sans Medium" pitchFamily="2" charset="0"/>
                <a:cs typeface="Plus Jakarta Sans Medium" pitchFamily="2" charset="0"/>
              </a:rPr>
              <a:t> between researchers and teachers. Our Fellows are central to these activities. </a:t>
            </a:r>
          </a:p>
        </p:txBody>
      </p:sp>
    </p:spTree>
    <p:extLst>
      <p:ext uri="{BB962C8B-B14F-4D97-AF65-F5344CB8AC3E}">
        <p14:creationId xmlns:p14="http://schemas.microsoft.com/office/powerpoint/2010/main" val="22510621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Regional Mento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53" y="347025"/>
            <a:ext cx="7956514" cy="5770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300" b="0" i="0" u="none" strike="noStrike" kern="1200" cap="none" spc="0" baseline="0">
                <a:solidFill>
                  <a:srgbClr val="3EB1C8"/>
                </a:solidFill>
                <a:uFillTx/>
                <a:latin typeface="Plus Jakarta Sans Medium" pitchFamily="2" charset="0"/>
                <a:cs typeface="Plus Jakarta Sans Medium" pitchFamily="2" charset="0"/>
              </a:rPr>
              <a:t>PSTT REGIONAL MENTORS</a:t>
            </a:r>
            <a:endParaRPr lang="en-GB" sz="33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628645" y="930380"/>
            <a:ext cx="788670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rPr>
              <a:t>Supporting primary science leaders beyond the PSTT College of Fellows</a:t>
            </a:r>
          </a:p>
        </p:txBody>
      </p:sp>
      <p:sp>
        <p:nvSpPr>
          <p:cNvPr id="19" name="TextBox 12">
            <a:extLst>
              <a:ext uri="{FF2B5EF4-FFF2-40B4-BE49-F238E27FC236}">
                <a16:creationId xmlns:a16="http://schemas.microsoft.com/office/drawing/2014/main" id="{C6CFB814-37AC-5DFE-1FE3-6A42D1D43063}"/>
              </a:ext>
            </a:extLst>
          </p:cNvPr>
          <p:cNvSpPr txBox="1"/>
          <p:nvPr userDrawn="1"/>
        </p:nvSpPr>
        <p:spPr>
          <a:xfrm>
            <a:off x="715987"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Kate Redhead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Birmingham &amp; Midlands</a:t>
            </a:r>
          </a:p>
        </p:txBody>
      </p:sp>
      <p:pic>
        <p:nvPicPr>
          <p:cNvPr id="22" name="Picture 21" descr="A person smiling for the camera&#10;&#10;Description automatically generated with medium confidence">
            <a:hlinkClick r:id="rId2"/>
            <a:extLst>
              <a:ext uri="{FF2B5EF4-FFF2-40B4-BE49-F238E27FC236}">
                <a16:creationId xmlns:a16="http://schemas.microsoft.com/office/drawing/2014/main" id="{0E2B5473-371D-D29B-04B3-1A3E29FB52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7469" y="1543606"/>
            <a:ext cx="1263823" cy="1263823"/>
          </a:xfrm>
          <a:prstGeom prst="rect">
            <a:avLst/>
          </a:prstGeom>
        </p:spPr>
      </p:pic>
      <p:pic>
        <p:nvPicPr>
          <p:cNvPr id="24" name="Picture 23" descr="A person smiling for the camera&#10;&#10;Description automatically generated with low confidence">
            <a:hlinkClick r:id="rId4"/>
            <a:extLst>
              <a:ext uri="{FF2B5EF4-FFF2-40B4-BE49-F238E27FC236}">
                <a16:creationId xmlns:a16="http://schemas.microsoft.com/office/drawing/2014/main" id="{A6DC910B-202A-747E-5C6F-896898EC352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913785" y="1542677"/>
            <a:ext cx="1264752" cy="1264752"/>
          </a:xfrm>
          <a:prstGeom prst="rect">
            <a:avLst/>
          </a:prstGeom>
        </p:spPr>
      </p:pic>
      <p:pic>
        <p:nvPicPr>
          <p:cNvPr id="26" name="Picture 25" descr="A close-up of a person smiling&#10;&#10;Description automatically generated">
            <a:hlinkClick r:id="rId6"/>
            <a:extLst>
              <a:ext uri="{FF2B5EF4-FFF2-40B4-BE49-F238E27FC236}">
                <a16:creationId xmlns:a16="http://schemas.microsoft.com/office/drawing/2014/main" id="{BAE867E5-9B27-6B0C-04A1-C3C3E0F32DC0}"/>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111030" y="1542677"/>
            <a:ext cx="1264752" cy="1264752"/>
          </a:xfrm>
          <a:prstGeom prst="rect">
            <a:avLst/>
          </a:prstGeom>
        </p:spPr>
      </p:pic>
      <p:pic>
        <p:nvPicPr>
          <p:cNvPr id="28" name="Picture 27" descr="A picture containing grass, person, outdoor&#10;&#10;Description automatically generated">
            <a:hlinkClick r:id="rId8"/>
            <a:extLst>
              <a:ext uri="{FF2B5EF4-FFF2-40B4-BE49-F238E27FC236}">
                <a16:creationId xmlns:a16="http://schemas.microsoft.com/office/drawing/2014/main" id="{C531AFB1-C6D2-DE70-A774-6C4BACC6503D}"/>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7308274" y="1543606"/>
            <a:ext cx="1265306" cy="1265306"/>
          </a:xfrm>
          <a:prstGeom prst="rect">
            <a:avLst/>
          </a:prstGeom>
        </p:spPr>
      </p:pic>
      <p:pic>
        <p:nvPicPr>
          <p:cNvPr id="32" name="Picture 31" descr="A person wearing glasses&#10;&#10;Description automatically generated with medium confidence">
            <a:hlinkClick r:id="rId10"/>
            <a:extLst>
              <a:ext uri="{FF2B5EF4-FFF2-40B4-BE49-F238E27FC236}">
                <a16:creationId xmlns:a16="http://schemas.microsoft.com/office/drawing/2014/main" id="{04882D44-58F3-ED46-31D5-AACBBFCE7DAF}"/>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717469" y="3725815"/>
            <a:ext cx="1283937" cy="1283937"/>
          </a:xfrm>
          <a:prstGeom prst="rect">
            <a:avLst/>
          </a:prstGeom>
        </p:spPr>
      </p:pic>
      <p:pic>
        <p:nvPicPr>
          <p:cNvPr id="34" name="Picture 33" descr="A person smiling for the camera&#10;&#10;Description automatically generated with medium confidence">
            <a:hlinkClick r:id="rId12"/>
            <a:extLst>
              <a:ext uri="{FF2B5EF4-FFF2-40B4-BE49-F238E27FC236}">
                <a16:creationId xmlns:a16="http://schemas.microsoft.com/office/drawing/2014/main" id="{178DB658-6C7C-C982-EA0B-D5310BFCD25E}"/>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13785" y="3725815"/>
            <a:ext cx="1283937" cy="1283937"/>
          </a:xfrm>
          <a:prstGeom prst="rect">
            <a:avLst/>
          </a:prstGeom>
        </p:spPr>
      </p:pic>
      <p:pic>
        <p:nvPicPr>
          <p:cNvPr id="36" name="Picture 35" descr="A picture containing outdoor, person, tree&#10;&#10;Description automatically generated">
            <a:hlinkClick r:id="rId14"/>
            <a:extLst>
              <a:ext uri="{FF2B5EF4-FFF2-40B4-BE49-F238E27FC236}">
                <a16:creationId xmlns:a16="http://schemas.microsoft.com/office/drawing/2014/main" id="{A168CA11-8E42-9A23-400B-DAA038819DF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5091845" y="3707433"/>
            <a:ext cx="1283937" cy="1283937"/>
          </a:xfrm>
          <a:prstGeom prst="rect">
            <a:avLst/>
          </a:prstGeom>
        </p:spPr>
      </p:pic>
      <p:sp>
        <p:nvSpPr>
          <p:cNvPr id="37" name="TextBox 12">
            <a:extLst>
              <a:ext uri="{FF2B5EF4-FFF2-40B4-BE49-F238E27FC236}">
                <a16:creationId xmlns:a16="http://schemas.microsoft.com/office/drawing/2014/main" id="{2561F06F-5083-6D55-27F6-2CD395FC6B4F}"/>
              </a:ext>
            </a:extLst>
          </p:cNvPr>
          <p:cNvSpPr txBox="1"/>
          <p:nvPr userDrawn="1"/>
        </p:nvSpPr>
        <p:spPr>
          <a:xfrm>
            <a:off x="2904193"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Ruth Shallcross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38" name="TextBox 12">
            <a:extLst>
              <a:ext uri="{FF2B5EF4-FFF2-40B4-BE49-F238E27FC236}">
                <a16:creationId xmlns:a16="http://schemas.microsoft.com/office/drawing/2014/main" id="{0EB92333-BFBF-D81A-0432-0169161BE2C2}"/>
              </a:ext>
            </a:extLst>
          </p:cNvPr>
          <p:cNvSpPr txBox="1"/>
          <p:nvPr userDrawn="1"/>
        </p:nvSpPr>
        <p:spPr>
          <a:xfrm>
            <a:off x="5092399"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Kathy Schofield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Wales</a:t>
            </a:r>
          </a:p>
        </p:txBody>
      </p:sp>
      <p:sp>
        <p:nvSpPr>
          <p:cNvPr id="39" name="TextBox 12">
            <a:extLst>
              <a:ext uri="{FF2B5EF4-FFF2-40B4-BE49-F238E27FC236}">
                <a16:creationId xmlns:a16="http://schemas.microsoft.com/office/drawing/2014/main" id="{542DD8D4-33AC-6D42-7A1C-7FB4B0500B21}"/>
              </a:ext>
            </a:extLst>
          </p:cNvPr>
          <p:cNvSpPr txBox="1"/>
          <p:nvPr userDrawn="1"/>
        </p:nvSpPr>
        <p:spPr>
          <a:xfrm>
            <a:off x="7280605" y="2826614"/>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Sarah Eames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Midlands</a:t>
            </a:r>
          </a:p>
        </p:txBody>
      </p:sp>
      <p:sp>
        <p:nvSpPr>
          <p:cNvPr id="41" name="TextBox 12">
            <a:extLst>
              <a:ext uri="{FF2B5EF4-FFF2-40B4-BE49-F238E27FC236}">
                <a16:creationId xmlns:a16="http://schemas.microsoft.com/office/drawing/2014/main" id="{0FE976A5-A500-FCCA-CFA5-393CAAC9B7A4}"/>
              </a:ext>
            </a:extLst>
          </p:cNvPr>
          <p:cNvSpPr txBox="1"/>
          <p:nvPr userDrawn="1"/>
        </p:nvSpPr>
        <p:spPr>
          <a:xfrm>
            <a:off x="715986"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Tom Holloway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2" name="TextBox 12">
            <a:extLst>
              <a:ext uri="{FF2B5EF4-FFF2-40B4-BE49-F238E27FC236}">
                <a16:creationId xmlns:a16="http://schemas.microsoft.com/office/drawing/2014/main" id="{5BB99527-4C2D-DAB0-BCCB-AE77D5151B84}"/>
              </a:ext>
            </a:extLst>
          </p:cNvPr>
          <p:cNvSpPr txBox="1"/>
          <p:nvPr userDrawn="1"/>
        </p:nvSpPr>
        <p:spPr>
          <a:xfrm>
            <a:off x="2904192" y="5035716"/>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Kulvinder Johal</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London &amp; South East</a:t>
            </a:r>
          </a:p>
        </p:txBody>
      </p:sp>
      <p:sp>
        <p:nvSpPr>
          <p:cNvPr id="43" name="TextBox 12">
            <a:extLst>
              <a:ext uri="{FF2B5EF4-FFF2-40B4-BE49-F238E27FC236}">
                <a16:creationId xmlns:a16="http://schemas.microsoft.com/office/drawing/2014/main" id="{5A05925D-D1FB-D281-875A-C0F08A615A1D}"/>
              </a:ext>
            </a:extLst>
          </p:cNvPr>
          <p:cNvSpPr txBox="1"/>
          <p:nvPr userDrawn="1"/>
        </p:nvSpPr>
        <p:spPr>
          <a:xfrm>
            <a:off x="5091845" y="5035717"/>
            <a:ext cx="1854746" cy="43858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Claire Seeley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767171"/>
                </a:solidFill>
                <a:uFillTx/>
                <a:latin typeface="Plus Jakarta Sans Medium" pitchFamily="2" charset="0"/>
                <a:cs typeface="Plus Jakarta Sans Medium" pitchFamily="2" charset="0"/>
              </a:rPr>
              <a:t>East Anglia</a:t>
            </a:r>
          </a:p>
        </p:txBody>
      </p:sp>
    </p:spTree>
    <p:extLst>
      <p:ext uri="{BB962C8B-B14F-4D97-AF65-F5344CB8AC3E}">
        <p14:creationId xmlns:p14="http://schemas.microsoft.com/office/powerpoint/2010/main" val="38680015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SEA for IT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628644" y="575674"/>
            <a:ext cx="7956514" cy="4847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700" b="0" i="0" u="none" strike="noStrike" kern="1200" cap="none" spc="0" baseline="0">
                <a:solidFill>
                  <a:srgbClr val="3EB1C8"/>
                </a:solidFill>
                <a:uFillTx/>
                <a:latin typeface="Plus Jakarta Sans Medium" pitchFamily="2" charset="0"/>
                <a:cs typeface="Plus Jakarta Sans Medium" pitchFamily="2" charset="0"/>
              </a:rPr>
              <a:t>Primary Science Enhancement Award for ITE</a:t>
            </a:r>
            <a:endParaRPr lang="en-GB" sz="27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628645" y="2639768"/>
            <a:ext cx="3943355" cy="186974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Start their careers with increased competence and confidence to teach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Be confident to take up a position of school leadership in science</a:t>
            </a:r>
          </a:p>
        </p:txBody>
      </p:sp>
      <p:sp>
        <p:nvSpPr>
          <p:cNvPr id="8" name="TextBox 12">
            <a:extLst>
              <a:ext uri="{FF2B5EF4-FFF2-40B4-BE49-F238E27FC236}">
                <a16:creationId xmlns:a16="http://schemas.microsoft.com/office/drawing/2014/main" id="{32760BCF-B134-5241-A54F-774B98F8493A}"/>
              </a:ext>
            </a:extLst>
          </p:cNvPr>
          <p:cNvSpPr txBox="1"/>
          <p:nvPr/>
        </p:nvSpPr>
        <p:spPr>
          <a:xfrm>
            <a:off x="628653" y="1203775"/>
            <a:ext cx="7886707" cy="126957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Enhancement Award (PSEA) </a:t>
            </a:r>
            <a:r>
              <a:rPr lang="en-GB" sz="1950" b="0" i="0">
                <a:solidFill>
                  <a:srgbClr val="5E5B5C"/>
                </a:solidFill>
                <a:effectLst/>
                <a:latin typeface="Plus Jakarta Sans Medium" pitchFamily="2" charset="0"/>
                <a:cs typeface="Plus Jakarta Sans Medium" pitchFamily="2" charset="0"/>
              </a:rPr>
              <a:t>enables student teachers to increase their experience and understanding of teaching and learning in primary science. The PSEA allows student teachers to: </a:t>
            </a:r>
            <a:endParaRPr lang="en-GB" sz="1950" b="0" i="0" u="none" strike="noStrike" kern="1200" cap="none" spc="0" baseline="0">
              <a:solidFill>
                <a:srgbClr val="767171"/>
              </a:solidFill>
              <a:uFillTx/>
              <a:latin typeface="Plus Jakarta Sans Medium" pitchFamily="2" charset="0"/>
              <a:cs typeface="Plus Jakarta Sans Medium" pitchFamily="2" charset="0"/>
            </a:endParaRPr>
          </a:p>
        </p:txBody>
      </p:sp>
      <p:sp>
        <p:nvSpPr>
          <p:cNvPr id="9" name="TextBox 12">
            <a:extLst>
              <a:ext uri="{FF2B5EF4-FFF2-40B4-BE49-F238E27FC236}">
                <a16:creationId xmlns:a16="http://schemas.microsoft.com/office/drawing/2014/main" id="{7F48518A-3768-5B49-8752-2C44ED8BA5CA}"/>
              </a:ext>
            </a:extLst>
          </p:cNvPr>
          <p:cNvSpPr txBox="1"/>
          <p:nvPr/>
        </p:nvSpPr>
        <p:spPr>
          <a:xfrm>
            <a:off x="628644" y="4838707"/>
            <a:ext cx="6531737"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67171"/>
                </a:solidFill>
                <a:uFillTx/>
                <a:latin typeface="Plus Jakarta Sans Medium" pitchFamily="2" charset="0"/>
                <a:cs typeface="Plus Jakarta Sans Medium" pitchFamily="2" charset="0"/>
                <a:hlinkClick r:id="rId2"/>
              </a:rPr>
              <a:t>Find out more and get involved if you’re an ITE provider</a:t>
            </a:r>
            <a:endParaRPr lang="en-GB" sz="1800" b="0" i="0" u="none" strike="noStrike" kern="1200" cap="none" spc="0" baseline="0">
              <a:solidFill>
                <a:srgbClr val="767171"/>
              </a:solidFill>
              <a:uFillTx/>
              <a:latin typeface="Plus Jakarta Sans Medium" pitchFamily="2" charset="0"/>
              <a:cs typeface="Plus Jakarta Sans Medium" pitchFamily="2" charset="0"/>
            </a:endParaRPr>
          </a:p>
        </p:txBody>
      </p:sp>
      <p:pic>
        <p:nvPicPr>
          <p:cNvPr id="13" name="Picture 12" descr="Text&#10;&#10;Description automatically generated">
            <a:extLst>
              <a:ext uri="{FF2B5EF4-FFF2-40B4-BE49-F238E27FC236}">
                <a16:creationId xmlns:a16="http://schemas.microsoft.com/office/drawing/2014/main" id="{40CF67FE-6B63-6600-048D-C3C76A9BFE5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38706" y="2638786"/>
            <a:ext cx="1662107" cy="83304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533D4ED8-AAA1-6DF9-4DCD-36AEFD97298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838706" y="3802693"/>
            <a:ext cx="3606827" cy="72804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86915A5B-D362-1C55-A2CF-5EE141514FB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6767518" y="2588042"/>
            <a:ext cx="1662107" cy="712331"/>
          </a:xfrm>
          <a:prstGeom prst="rect">
            <a:avLst/>
          </a:prstGeom>
        </p:spPr>
      </p:pic>
    </p:spTree>
    <p:extLst>
      <p:ext uri="{BB962C8B-B14F-4D97-AF65-F5344CB8AC3E}">
        <p14:creationId xmlns:p14="http://schemas.microsoft.com/office/powerpoint/2010/main" val="2785351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12/12/2023</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34576557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PSQM">
    <p:spTree>
      <p:nvGrpSpPr>
        <p:cNvPr id="1" name=""/>
        <p:cNvGrpSpPr/>
        <p:nvPr/>
      </p:nvGrpSpPr>
      <p:grpSpPr>
        <a:xfrm>
          <a:off x="0" y="0"/>
          <a:ext cx="0" cy="0"/>
          <a:chOff x="0" y="0"/>
          <a:chExt cx="0" cy="0"/>
        </a:xfrm>
      </p:grpSpPr>
      <p:pic>
        <p:nvPicPr>
          <p:cNvPr id="2" name="Picture 13" descr="A picture containing text, clipart&#10;&#10;Description automatically generated">
            <a:hlinkClick r:id="rId2"/>
            <a:extLst>
              <a:ext uri="{FF2B5EF4-FFF2-40B4-BE49-F238E27FC236}">
                <a16:creationId xmlns:a16="http://schemas.microsoft.com/office/drawing/2014/main" id="{5BBDEB94-D2C6-5741-A519-DEBD23B973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34902" y="1783320"/>
            <a:ext cx="4045438" cy="2275559"/>
          </a:xfrm>
          <a:prstGeom prst="rect">
            <a:avLst/>
          </a:prstGeom>
          <a:noFill/>
          <a:ln cap="flat">
            <a:noFill/>
          </a:ln>
        </p:spPr>
      </p:pic>
      <p:sp>
        <p:nvSpPr>
          <p:cNvPr id="3" name="Date Placeholder 2">
            <a:extLst>
              <a:ext uri="{FF2B5EF4-FFF2-40B4-BE49-F238E27FC236}">
                <a16:creationId xmlns:a16="http://schemas.microsoft.com/office/drawing/2014/main" id="{E3F9DBB5-B00D-B440-AB43-A3FC78B5F93D}"/>
              </a:ext>
            </a:extLst>
          </p:cNvPr>
          <p:cNvSpPr txBox="1">
            <a:spLocks noGrp="1"/>
          </p:cNvSpPr>
          <p:nvPr>
            <p:ph type="dt" sz="half" idx="7"/>
          </p:nvPr>
        </p:nvSpPr>
        <p:spPr/>
        <p:txBody>
          <a:bodyPr/>
          <a:lstStyle>
            <a:lvl1pPr>
              <a:defRPr/>
            </a:lvl1pPr>
          </a:lstStyle>
          <a:p>
            <a:pPr lvl="0"/>
            <a:fld id="{07F603AE-5FB3-5646-A98F-FF1859D61D69}" type="datetime1">
              <a:rPr lang="en-GB"/>
              <a:pPr lvl="0"/>
              <a:t>12/12/2023</a:t>
            </a:fld>
            <a:endParaRPr lang="en-GB"/>
          </a:p>
        </p:txBody>
      </p:sp>
      <p:sp>
        <p:nvSpPr>
          <p:cNvPr id="4" name="Footer Placeholder 3">
            <a:extLst>
              <a:ext uri="{FF2B5EF4-FFF2-40B4-BE49-F238E27FC236}">
                <a16:creationId xmlns:a16="http://schemas.microsoft.com/office/drawing/2014/main" id="{25B0DAFE-0FD1-5349-A024-A5D80CDA16FD}"/>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793FBA69-1BD4-9D41-95CB-3A8E70C06138}"/>
              </a:ext>
            </a:extLst>
          </p:cNvPr>
          <p:cNvSpPr txBox="1">
            <a:spLocks noGrp="1"/>
          </p:cNvSpPr>
          <p:nvPr>
            <p:ph type="sldNum" sz="quarter" idx="8"/>
          </p:nvPr>
        </p:nvSpPr>
        <p:spPr/>
        <p:txBody>
          <a:bodyPr/>
          <a:lstStyle>
            <a:lvl1pPr>
              <a:defRPr/>
            </a:lvl1pPr>
          </a:lstStyle>
          <a:p>
            <a:pPr lvl="0"/>
            <a:fld id="{21C00FB2-6E76-C64F-B083-04427737EB7F}" type="slidenum">
              <a:t>‹#›</a:t>
            </a:fld>
            <a:endParaRPr lang="en-GB"/>
          </a:p>
        </p:txBody>
      </p:sp>
      <p:sp>
        <p:nvSpPr>
          <p:cNvPr id="6" name="TextBox 13">
            <a:extLst>
              <a:ext uri="{FF2B5EF4-FFF2-40B4-BE49-F238E27FC236}">
                <a16:creationId xmlns:a16="http://schemas.microsoft.com/office/drawing/2014/main" id="{538B8F17-D782-5546-BF52-ACAFFB828DC1}"/>
              </a:ext>
            </a:extLst>
          </p:cNvPr>
          <p:cNvSpPr txBox="1"/>
          <p:nvPr/>
        </p:nvSpPr>
        <p:spPr>
          <a:xfrm>
            <a:off x="863010" y="734698"/>
            <a:ext cx="7956514"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PRIMARY SCIENCE QUALITY MARK</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7" name="TextBox 12">
            <a:extLst>
              <a:ext uri="{FF2B5EF4-FFF2-40B4-BE49-F238E27FC236}">
                <a16:creationId xmlns:a16="http://schemas.microsoft.com/office/drawing/2014/main" id="{466E2686-891F-EB4D-B404-CA3668E377BE}"/>
              </a:ext>
            </a:extLst>
          </p:cNvPr>
          <p:cNvSpPr txBox="1"/>
          <p:nvPr/>
        </p:nvSpPr>
        <p:spPr>
          <a:xfrm>
            <a:off x="863010" y="1378243"/>
            <a:ext cx="3646090" cy="337015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We encourage you to consider taking part in the </a:t>
            </a:r>
            <a:r>
              <a:rPr lang="en-GB" sz="1950" b="1" i="0" u="none" strike="noStrike" kern="1200" cap="none" spc="0" baseline="0">
                <a:solidFill>
                  <a:srgbClr val="006AB3"/>
                </a:solidFill>
                <a:uFillTx/>
                <a:latin typeface="Plus Jakarta Sans ExtraBold" pitchFamily="2" charset="0"/>
                <a:cs typeface="Plus Jakarta Sans ExtraBold" pitchFamily="2" charset="0"/>
                <a:hlinkClick r:id="rId2"/>
              </a:rPr>
              <a:t>Primary Science Quality Mark (PSQM)</a:t>
            </a:r>
            <a:r>
              <a:rPr lang="en-GB" sz="1950" b="1" i="0" u="none" strike="noStrike" kern="1200" cap="none" spc="0" baseline="0">
                <a:solidFill>
                  <a:srgbClr val="5E5B5C"/>
                </a:solidFill>
                <a:uFillTx/>
                <a:latin typeface="Plus Jakarta Sans ExtraBold" pitchFamily="2" charset="0"/>
                <a:cs typeface="Plus Jakarta Sans ExtraBold" pitchFamily="2" charset="0"/>
              </a:rPr>
              <a:t>. </a:t>
            </a:r>
            <a:r>
              <a:rPr lang="en-GB" sz="1950" b="0" i="0" u="none" strike="noStrike" kern="1200" cap="none" spc="0" baseline="0">
                <a:solidFill>
                  <a:srgbClr val="5E5B5C"/>
                </a:solidFill>
                <a:uFillTx/>
                <a:latin typeface="Plus Jakarta Sans Medium" pitchFamily="2" charset="0"/>
                <a:cs typeface="Plus Jakarta Sans Medium" pitchFamily="2" charset="0"/>
              </a:rPr>
              <a:t>This year-long CPD accreditation programme focuses on developing effective, confident science leadership for whole school impact on science teaching and learning. </a:t>
            </a:r>
          </a:p>
        </p:txBody>
      </p:sp>
      <p:sp>
        <p:nvSpPr>
          <p:cNvPr id="8" name="TextBox 12">
            <a:extLst>
              <a:ext uri="{FF2B5EF4-FFF2-40B4-BE49-F238E27FC236}">
                <a16:creationId xmlns:a16="http://schemas.microsoft.com/office/drawing/2014/main" id="{C6A06BB3-0D67-D944-ADEC-2319E80B8001}"/>
              </a:ext>
            </a:extLst>
          </p:cNvPr>
          <p:cNvSpPr txBox="1"/>
          <p:nvPr/>
        </p:nvSpPr>
        <p:spPr>
          <a:xfrm>
            <a:off x="863010" y="4902916"/>
            <a:ext cx="7250936" cy="609398"/>
          </a:xfrm>
          <a:prstGeom prst="rect">
            <a:avLst/>
          </a:prstGeom>
          <a:noFill/>
          <a:ln cap="flat">
            <a:noFill/>
          </a:ln>
        </p:spPr>
        <p:txBody>
          <a:bodyPr vert="horz" wrap="square" lIns="68580" tIns="34290" rIns="68580" bIns="34290" anchor="t" anchorCtr="0" compatLnSpc="1">
            <a:spAutoFit/>
          </a:bodyPr>
          <a:lstStyle/>
          <a:p>
            <a:pPr marL="0" marR="0" lvl="0" indent="0" algn="l" defTabSz="914377" rtl="0" fontAlgn="auto" hangingPunct="1">
              <a:lnSpc>
                <a:spcPct val="90000"/>
              </a:lnSpc>
              <a:spcBef>
                <a:spcPts val="1001"/>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PSTT is proud to be a long term supporter of PSQM through a strategic partnership with the University of Hertfordshire.</a:t>
            </a:r>
          </a:p>
        </p:txBody>
      </p:sp>
    </p:spTree>
    <p:extLst>
      <p:ext uri="{BB962C8B-B14F-4D97-AF65-F5344CB8AC3E}">
        <p14:creationId xmlns:p14="http://schemas.microsoft.com/office/powerpoint/2010/main" val="40092912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04"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SSERC</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61734"/>
            <a:ext cx="4111570"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SSERC is a Local Authority shared service that provides support across all 32 Scottish Local Education Authorities. It supports primary science through three core strands:</a:t>
            </a:r>
          </a:p>
        </p:txBody>
      </p:sp>
      <p:pic>
        <p:nvPicPr>
          <p:cNvPr id="7" name="Picture 5" descr="Icon&#10;&#10;Description automatically generated with medium confidence">
            <a:hlinkClick r:id="rId2"/>
            <a:extLst>
              <a:ext uri="{FF2B5EF4-FFF2-40B4-BE49-F238E27FC236}">
                <a16:creationId xmlns:a16="http://schemas.microsoft.com/office/drawing/2014/main" id="{CB9A4F32-25F9-B742-AEB8-1CF598BB75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2007" y="1661735"/>
            <a:ext cx="3504424" cy="1685079"/>
          </a:xfrm>
          <a:prstGeom prst="rect">
            <a:avLst/>
          </a:prstGeom>
          <a:noFill/>
          <a:ln cap="flat">
            <a:noFill/>
          </a:ln>
        </p:spPr>
      </p:pic>
      <p:sp>
        <p:nvSpPr>
          <p:cNvPr id="8" name="TextBox 12">
            <a:extLst>
              <a:ext uri="{FF2B5EF4-FFF2-40B4-BE49-F238E27FC236}">
                <a16:creationId xmlns:a16="http://schemas.microsoft.com/office/drawing/2014/main" id="{861B331A-492C-AD4B-A8C7-0F56E346A34E}"/>
              </a:ext>
            </a:extLst>
          </p:cNvPr>
          <p:cNvSpPr txBox="1"/>
          <p:nvPr/>
        </p:nvSpPr>
        <p:spPr>
          <a:xfrm>
            <a:off x="863004" y="3581350"/>
            <a:ext cx="7652348" cy="2169825"/>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The provision of career-long professional learning (CLPL) opportunities for teachers across Scotland.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an advisory service providing health and safety advice and guidance.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950" b="0" i="0" u="none" strike="noStrike" kern="1200" cap="none" spc="0" baseline="0">
                <a:solidFill>
                  <a:srgbClr val="5E5B5C"/>
                </a:solidFill>
                <a:uFillTx/>
                <a:latin typeface="Plus Jakarta Sans Medium" pitchFamily="2" charset="0"/>
                <a:cs typeface="Plus Jakarta Sans Medium" pitchFamily="2" charset="0"/>
              </a:rPr>
              <a:t>As lead coordinator for the STEM Ambassador hubs in Scotland, giving schools opportunities for wider STEM engagement</a:t>
            </a:r>
          </a:p>
        </p:txBody>
      </p:sp>
    </p:spTree>
    <p:extLst>
      <p:ext uri="{BB962C8B-B14F-4D97-AF65-F5344CB8AC3E}">
        <p14:creationId xmlns:p14="http://schemas.microsoft.com/office/powerpoint/2010/main" val="35767203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SSERC">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4050" b="0" i="0" u="none" strike="noStrike" kern="1200" cap="none" spc="0" baseline="0">
                <a:solidFill>
                  <a:srgbClr val="3EB1C8"/>
                </a:solidFill>
                <a:uFillTx/>
                <a:latin typeface="Plus Jakarta Sans Medium" pitchFamily="2" charset="0"/>
                <a:cs typeface="Plus Jakarta Sans Medium" pitchFamily="2" charset="0"/>
              </a:rPr>
              <a:t>25 Years of PSTT</a:t>
            </a:r>
          </a:p>
        </p:txBody>
      </p:sp>
      <p:sp>
        <p:nvSpPr>
          <p:cNvPr id="6" name="TextBox 12">
            <a:extLst>
              <a:ext uri="{FF2B5EF4-FFF2-40B4-BE49-F238E27FC236}">
                <a16:creationId xmlns:a16="http://schemas.microsoft.com/office/drawing/2014/main" id="{F4C70338-40AE-CC4E-8D99-7C0741DBD0BA}"/>
              </a:ext>
            </a:extLst>
          </p:cNvPr>
          <p:cNvSpPr txBox="1"/>
          <p:nvPr/>
        </p:nvSpPr>
        <p:spPr>
          <a:xfrm>
            <a:off x="809670" y="1594991"/>
            <a:ext cx="431859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Over the past 25 years, PSTT has invested more than £24 million in supporting teachers to raise the profile of science. We’ve established our College of over 200 inspiring science leaders, supported academics to do key research and development projects, worked with teachers and partners to produce numerous science resources, and helped establish strong communities of practice throughout the UK.</a:t>
            </a:r>
          </a:p>
        </p:txBody>
      </p:sp>
      <p:pic>
        <p:nvPicPr>
          <p:cNvPr id="10" name="Picture 9" descr="A picture containing text, sign, room&#10;&#10;Description automatically generated">
            <a:extLst>
              <a:ext uri="{FF2B5EF4-FFF2-40B4-BE49-F238E27FC236}">
                <a16:creationId xmlns:a16="http://schemas.microsoft.com/office/drawing/2014/main" id="{D1BD6968-D911-815C-EED6-F37F73987A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83510" y="2053590"/>
            <a:ext cx="2750820" cy="2750820"/>
          </a:xfrm>
          <a:prstGeom prst="rect">
            <a:avLst/>
          </a:prstGeom>
        </p:spPr>
      </p:pic>
    </p:spTree>
    <p:extLst>
      <p:ext uri="{BB962C8B-B14F-4D97-AF65-F5344CB8AC3E}">
        <p14:creationId xmlns:p14="http://schemas.microsoft.com/office/powerpoint/2010/main" val="41365975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extLst>
      <p:ext uri="{BB962C8B-B14F-4D97-AF65-F5344CB8AC3E}">
        <p14:creationId xmlns:p14="http://schemas.microsoft.com/office/powerpoint/2010/main" val="39177990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A053-C971-0D49-84CA-DA10A947299C}"/>
              </a:ext>
            </a:extLst>
          </p:cNvPr>
          <p:cNvSpPr txBox="1">
            <a:spLocks noGrp="1"/>
          </p:cNvSpPr>
          <p:nvPr>
            <p:ph type="ctrTitle"/>
          </p:nvPr>
        </p:nvSpPr>
        <p:spPr>
          <a:xfrm>
            <a:off x="685800" y="1122360"/>
            <a:ext cx="7772397" cy="2387599"/>
          </a:xfrm>
        </p:spPr>
        <p:txBody>
          <a:bodyPr anchor="b" anchorCtr="1"/>
          <a:lstStyle>
            <a:lvl1pPr algn="ctr">
              <a:defRPr sz="5400"/>
            </a:lvl1pPr>
          </a:lstStyle>
          <a:p>
            <a:pPr lvl="0"/>
            <a:r>
              <a:rPr lang="en-US"/>
              <a:t>CLICK TO EDIT MASTER TITLE STYLE</a:t>
            </a:r>
          </a:p>
        </p:txBody>
      </p:sp>
      <p:sp>
        <p:nvSpPr>
          <p:cNvPr id="3" name="Subtitle 2">
            <a:extLst>
              <a:ext uri="{FF2B5EF4-FFF2-40B4-BE49-F238E27FC236}">
                <a16:creationId xmlns:a16="http://schemas.microsoft.com/office/drawing/2014/main" id="{5549900A-F2CF-E04C-AA04-AF2DC580583D}"/>
              </a:ext>
            </a:extLst>
          </p:cNvPr>
          <p:cNvSpPr txBox="1">
            <a:spLocks noGrp="1"/>
          </p:cNvSpPr>
          <p:nvPr>
            <p:ph type="subTitle" idx="1"/>
          </p:nvPr>
        </p:nvSpPr>
        <p:spPr>
          <a:xfrm>
            <a:off x="1143002" y="3602041"/>
            <a:ext cx="6858000" cy="1655761"/>
          </a:xfrm>
        </p:spPr>
        <p:txBody>
          <a:bodyPr anchorCtr="1"/>
          <a:lstStyle>
            <a:lvl1pPr marL="0" indent="0" algn="ctr">
              <a:buNone/>
              <a:defRPr sz="2400">
                <a:solidFill>
                  <a:srgbClr val="E10098"/>
                </a:solidFill>
              </a:defRPr>
            </a:lvl1pPr>
          </a:lstStyle>
          <a:p>
            <a:pPr lvl="0"/>
            <a:r>
              <a:rPr lang="en-US"/>
              <a:t>Click to edit Master subtitle style</a:t>
            </a:r>
          </a:p>
        </p:txBody>
      </p:sp>
      <p:sp>
        <p:nvSpPr>
          <p:cNvPr id="4" name="Date Placeholder 3">
            <a:extLst>
              <a:ext uri="{FF2B5EF4-FFF2-40B4-BE49-F238E27FC236}">
                <a16:creationId xmlns:a16="http://schemas.microsoft.com/office/drawing/2014/main" id="{0438E852-5834-A144-A446-E5BA3BAB8719}"/>
              </a:ext>
            </a:extLst>
          </p:cNvPr>
          <p:cNvSpPr txBox="1">
            <a:spLocks noGrp="1"/>
          </p:cNvSpPr>
          <p:nvPr>
            <p:ph type="dt" sz="half" idx="7"/>
          </p:nvPr>
        </p:nvSpPr>
        <p:spPr/>
        <p:txBody>
          <a:bodyPr/>
          <a:lstStyle>
            <a:lvl1pPr>
              <a:defRPr/>
            </a:lvl1pPr>
          </a:lstStyle>
          <a:p>
            <a:pPr lvl="0"/>
            <a:fld id="{89529726-D046-9C46-B135-4EB0DB188FD6}" type="datetime1">
              <a:rPr lang="en-GB"/>
              <a:pPr lvl="0"/>
              <a:t>12/12/2023</a:t>
            </a:fld>
            <a:endParaRPr lang="en-GB"/>
          </a:p>
        </p:txBody>
      </p:sp>
      <p:sp>
        <p:nvSpPr>
          <p:cNvPr id="5" name="Footer Placeholder 4">
            <a:extLst>
              <a:ext uri="{FF2B5EF4-FFF2-40B4-BE49-F238E27FC236}">
                <a16:creationId xmlns:a16="http://schemas.microsoft.com/office/drawing/2014/main" id="{2896C81A-E9FB-5947-A3B6-F6434B7B37E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B94504F-F93B-314B-B34A-08FD45AE281A}"/>
              </a:ext>
            </a:extLst>
          </p:cNvPr>
          <p:cNvSpPr txBox="1">
            <a:spLocks noGrp="1"/>
          </p:cNvSpPr>
          <p:nvPr>
            <p:ph type="sldNum" sz="quarter" idx="8"/>
          </p:nvPr>
        </p:nvSpPr>
        <p:spPr/>
        <p:txBody>
          <a:bodyPr/>
          <a:lstStyle>
            <a:lvl1pPr>
              <a:defRPr/>
            </a:lvl1pPr>
          </a:lstStyle>
          <a:p>
            <a:pPr lvl="0"/>
            <a:fld id="{B713B00C-55BF-B245-89BA-50AC3F4B69A7}" type="slidenum">
              <a:t>‹#›</a:t>
            </a:fld>
            <a:endParaRPr lang="en-GB"/>
          </a:p>
        </p:txBody>
      </p:sp>
    </p:spTree>
    <p:extLst>
      <p:ext uri="{BB962C8B-B14F-4D97-AF65-F5344CB8AC3E}">
        <p14:creationId xmlns:p14="http://schemas.microsoft.com/office/powerpoint/2010/main" val="2147980361"/>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9427-898E-1843-81F5-8D67C839049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BEE2C72-C9D7-0D48-A26C-A2F77EDA81B7}"/>
              </a:ext>
            </a:extLst>
          </p:cNvPr>
          <p:cNvSpPr txBox="1">
            <a:spLocks noGrp="1"/>
          </p:cNvSpPr>
          <p:nvPr>
            <p:ph type="dt" sz="half" idx="7"/>
          </p:nvPr>
        </p:nvSpPr>
        <p:spPr/>
        <p:txBody>
          <a:bodyPr/>
          <a:lstStyle>
            <a:lvl1pPr>
              <a:defRPr/>
            </a:lvl1pPr>
          </a:lstStyle>
          <a:p>
            <a:pPr lvl="0"/>
            <a:fld id="{800257A8-E2D1-A842-ADD4-447C325A5612}" type="datetime1">
              <a:rPr lang="en-GB"/>
              <a:pPr lvl="0"/>
              <a:t>12/12/2023</a:t>
            </a:fld>
            <a:endParaRPr lang="en-GB"/>
          </a:p>
        </p:txBody>
      </p:sp>
      <p:sp>
        <p:nvSpPr>
          <p:cNvPr id="4" name="Footer Placeholder 3">
            <a:extLst>
              <a:ext uri="{FF2B5EF4-FFF2-40B4-BE49-F238E27FC236}">
                <a16:creationId xmlns:a16="http://schemas.microsoft.com/office/drawing/2014/main" id="{5C3B36A4-E5AA-9642-81ED-C9D8B9E2BD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295AB4F6-D424-B148-888F-1EE25153EE5F}"/>
              </a:ext>
            </a:extLst>
          </p:cNvPr>
          <p:cNvSpPr txBox="1">
            <a:spLocks noGrp="1"/>
          </p:cNvSpPr>
          <p:nvPr>
            <p:ph type="sldNum" sz="quarter" idx="8"/>
          </p:nvPr>
        </p:nvSpPr>
        <p:spPr/>
        <p:txBody>
          <a:bodyPr/>
          <a:lstStyle>
            <a:lvl1pPr>
              <a:defRPr/>
            </a:lvl1pPr>
          </a:lstStyle>
          <a:p>
            <a:pPr lvl="0"/>
            <a:fld id="{F16D1E20-0AE7-A64B-93EC-281792ADEEAC}" type="slidenum">
              <a:t>‹#›</a:t>
            </a:fld>
            <a:endParaRPr lang="en-GB"/>
          </a:p>
        </p:txBody>
      </p:sp>
    </p:spTree>
    <p:extLst>
      <p:ext uri="{BB962C8B-B14F-4D97-AF65-F5344CB8AC3E}">
        <p14:creationId xmlns:p14="http://schemas.microsoft.com/office/powerpoint/2010/main" val="1490374476"/>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3B5A-184C-6947-A739-829D389D857F}"/>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0568594-6644-084B-85C2-4F5E0268E9A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57A2A-F9CD-8C4D-A94C-905091988D8E}"/>
              </a:ext>
            </a:extLst>
          </p:cNvPr>
          <p:cNvSpPr txBox="1">
            <a:spLocks noGrp="1"/>
          </p:cNvSpPr>
          <p:nvPr>
            <p:ph type="dt" sz="half" idx="7"/>
          </p:nvPr>
        </p:nvSpPr>
        <p:spPr/>
        <p:txBody>
          <a:bodyPr/>
          <a:lstStyle>
            <a:lvl1pPr>
              <a:defRPr/>
            </a:lvl1pPr>
          </a:lstStyle>
          <a:p>
            <a:pPr lvl="0"/>
            <a:fld id="{CC34E8BB-7019-ED47-BE67-7BF1E5AF36A1}" type="datetime1">
              <a:rPr lang="en-GB"/>
              <a:pPr lvl="0"/>
              <a:t>12/12/2023</a:t>
            </a:fld>
            <a:endParaRPr lang="en-GB"/>
          </a:p>
        </p:txBody>
      </p:sp>
      <p:sp>
        <p:nvSpPr>
          <p:cNvPr id="5" name="Footer Placeholder 4">
            <a:extLst>
              <a:ext uri="{FF2B5EF4-FFF2-40B4-BE49-F238E27FC236}">
                <a16:creationId xmlns:a16="http://schemas.microsoft.com/office/drawing/2014/main" id="{C4D33912-79BD-BA46-8E03-37FAFB0795D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2D85BCC-88A3-D141-8846-B3349DA8D449}"/>
              </a:ext>
            </a:extLst>
          </p:cNvPr>
          <p:cNvSpPr txBox="1">
            <a:spLocks noGrp="1"/>
          </p:cNvSpPr>
          <p:nvPr>
            <p:ph type="sldNum" sz="quarter" idx="8"/>
          </p:nvPr>
        </p:nvSpPr>
        <p:spPr/>
        <p:txBody>
          <a:bodyPr/>
          <a:lstStyle>
            <a:lvl1pPr>
              <a:defRPr/>
            </a:lvl1pPr>
          </a:lstStyle>
          <a:p>
            <a:pPr lvl="0"/>
            <a:fld id="{75F47356-93A5-3848-91C4-F897CFFA62BF}" type="slidenum">
              <a:t>‹#›</a:t>
            </a:fld>
            <a:endParaRPr lang="en-GB"/>
          </a:p>
        </p:txBody>
      </p:sp>
    </p:spTree>
    <p:extLst>
      <p:ext uri="{BB962C8B-B14F-4D97-AF65-F5344CB8AC3E}">
        <p14:creationId xmlns:p14="http://schemas.microsoft.com/office/powerpoint/2010/main" val="29689054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9556E-CCC3-A341-B110-F4D14A732787}"/>
              </a:ext>
            </a:extLst>
          </p:cNvPr>
          <p:cNvSpPr txBox="1">
            <a:spLocks noGrp="1"/>
          </p:cNvSpPr>
          <p:nvPr>
            <p:ph type="title"/>
          </p:nvPr>
        </p:nvSpPr>
        <p:spPr>
          <a:xfrm>
            <a:off x="623885" y="1709741"/>
            <a:ext cx="7886700" cy="2852735"/>
          </a:xfrm>
        </p:spPr>
        <p:txBody>
          <a:bodyPr anchor="b"/>
          <a:lstStyle>
            <a:lvl1pPr>
              <a:defRPr sz="6000"/>
            </a:lvl1pPr>
          </a:lstStyle>
          <a:p>
            <a:pPr lvl="0"/>
            <a:r>
              <a:rPr lang="en-US"/>
              <a:t>Click to edit Master title style</a:t>
            </a:r>
          </a:p>
        </p:txBody>
      </p:sp>
      <p:sp>
        <p:nvSpPr>
          <p:cNvPr id="3" name="Text Placeholder 2">
            <a:extLst>
              <a:ext uri="{FF2B5EF4-FFF2-40B4-BE49-F238E27FC236}">
                <a16:creationId xmlns:a16="http://schemas.microsoft.com/office/drawing/2014/main" id="{1C93AB03-1C45-BD4D-B94C-F0B86F284E00}"/>
              </a:ext>
            </a:extLst>
          </p:cNvPr>
          <p:cNvSpPr txBox="1">
            <a:spLocks noGrp="1"/>
          </p:cNvSpPr>
          <p:nvPr>
            <p:ph type="body" idx="1"/>
          </p:nvPr>
        </p:nvSpPr>
        <p:spPr>
          <a:xfrm>
            <a:off x="623885" y="4589462"/>
            <a:ext cx="7886700" cy="1500188"/>
          </a:xfrm>
        </p:spPr>
        <p:txBody>
          <a:bodyPr/>
          <a:lstStyle>
            <a:lvl1pPr marL="0" indent="0">
              <a:buNone/>
              <a:defRPr sz="2400">
                <a:solidFill>
                  <a:srgbClr val="002060"/>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48F669C-FEF0-CC4F-B03D-0D6AF91A54F0}"/>
              </a:ext>
            </a:extLst>
          </p:cNvPr>
          <p:cNvSpPr txBox="1">
            <a:spLocks noGrp="1"/>
          </p:cNvSpPr>
          <p:nvPr>
            <p:ph type="dt" sz="half" idx="7"/>
          </p:nvPr>
        </p:nvSpPr>
        <p:spPr/>
        <p:txBody>
          <a:bodyPr/>
          <a:lstStyle>
            <a:lvl1pPr>
              <a:defRPr/>
            </a:lvl1pPr>
          </a:lstStyle>
          <a:p>
            <a:pPr lvl="0"/>
            <a:fld id="{9091EF87-A665-FB42-B0A7-654DF775E24B}" type="datetime1">
              <a:rPr lang="en-GB"/>
              <a:pPr lvl="0"/>
              <a:t>12/12/2023</a:t>
            </a:fld>
            <a:endParaRPr lang="en-GB"/>
          </a:p>
        </p:txBody>
      </p:sp>
      <p:sp>
        <p:nvSpPr>
          <p:cNvPr id="5" name="Footer Placeholder 4">
            <a:extLst>
              <a:ext uri="{FF2B5EF4-FFF2-40B4-BE49-F238E27FC236}">
                <a16:creationId xmlns:a16="http://schemas.microsoft.com/office/drawing/2014/main" id="{99576078-1B1C-CC4E-BE7E-0CC3619DD80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5955285-3FD6-A749-B4B6-D061425F058D}"/>
              </a:ext>
            </a:extLst>
          </p:cNvPr>
          <p:cNvSpPr txBox="1">
            <a:spLocks noGrp="1"/>
          </p:cNvSpPr>
          <p:nvPr>
            <p:ph type="sldNum" sz="quarter" idx="8"/>
          </p:nvPr>
        </p:nvSpPr>
        <p:spPr/>
        <p:txBody>
          <a:bodyPr/>
          <a:lstStyle>
            <a:lvl1pPr>
              <a:defRPr/>
            </a:lvl1pPr>
          </a:lstStyle>
          <a:p>
            <a:pPr lvl="0"/>
            <a:fld id="{690E2A5E-147B-C348-AE2F-0383D220ABDB}" type="slidenum">
              <a:t>‹#›</a:t>
            </a:fld>
            <a:endParaRPr lang="en-GB"/>
          </a:p>
        </p:txBody>
      </p:sp>
    </p:spTree>
    <p:extLst>
      <p:ext uri="{BB962C8B-B14F-4D97-AF65-F5344CB8AC3E}">
        <p14:creationId xmlns:p14="http://schemas.microsoft.com/office/powerpoint/2010/main" val="6683187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6CB7-9F53-444A-B83D-C53C410ED81C}"/>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7288E841-550F-7445-BB79-955377F09187}"/>
              </a:ext>
            </a:extLst>
          </p:cNvPr>
          <p:cNvSpPr txBox="1">
            <a:spLocks noGrp="1"/>
          </p:cNvSpPr>
          <p:nvPr>
            <p:ph idx="1"/>
          </p:nvPr>
        </p:nvSpPr>
        <p:spPr>
          <a:xfrm>
            <a:off x="628653"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32F065-3938-134B-A24F-AE9123E4B07B}"/>
              </a:ext>
            </a:extLst>
          </p:cNvPr>
          <p:cNvSpPr txBox="1">
            <a:spLocks noGrp="1"/>
          </p:cNvSpPr>
          <p:nvPr>
            <p:ph idx="2"/>
          </p:nvPr>
        </p:nvSpPr>
        <p:spPr>
          <a:xfrm>
            <a:off x="4629151" y="1825627"/>
            <a:ext cx="3886202" cy="4351339"/>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DC871-FFAC-4945-9A5D-394E8BCEDEDC}"/>
              </a:ext>
            </a:extLst>
          </p:cNvPr>
          <p:cNvSpPr txBox="1">
            <a:spLocks noGrp="1"/>
          </p:cNvSpPr>
          <p:nvPr>
            <p:ph type="dt" sz="half" idx="7"/>
          </p:nvPr>
        </p:nvSpPr>
        <p:spPr/>
        <p:txBody>
          <a:bodyPr/>
          <a:lstStyle>
            <a:lvl1pPr>
              <a:defRPr/>
            </a:lvl1pPr>
          </a:lstStyle>
          <a:p>
            <a:pPr lvl="0"/>
            <a:fld id="{B09394E6-049A-6143-91C5-71A7A0E1B590}" type="datetime1">
              <a:rPr lang="en-GB"/>
              <a:pPr lvl="0"/>
              <a:t>12/12/2023</a:t>
            </a:fld>
            <a:endParaRPr lang="en-GB"/>
          </a:p>
        </p:txBody>
      </p:sp>
      <p:sp>
        <p:nvSpPr>
          <p:cNvPr id="6" name="Footer Placeholder 5">
            <a:extLst>
              <a:ext uri="{FF2B5EF4-FFF2-40B4-BE49-F238E27FC236}">
                <a16:creationId xmlns:a16="http://schemas.microsoft.com/office/drawing/2014/main" id="{61453A2F-B02D-2449-AE77-831FBE45FF2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FE25A9B-C03F-6D42-B4E3-C4B68F205A49}"/>
              </a:ext>
            </a:extLst>
          </p:cNvPr>
          <p:cNvSpPr txBox="1">
            <a:spLocks noGrp="1"/>
          </p:cNvSpPr>
          <p:nvPr>
            <p:ph type="sldNum" sz="quarter" idx="8"/>
          </p:nvPr>
        </p:nvSpPr>
        <p:spPr/>
        <p:txBody>
          <a:bodyPr/>
          <a:lstStyle>
            <a:lvl1pPr>
              <a:defRPr/>
            </a:lvl1pPr>
          </a:lstStyle>
          <a:p>
            <a:pPr lvl="0"/>
            <a:fld id="{7A1780F5-7D61-DB42-9C84-4376AB2DBD99}" type="slidenum">
              <a:t>‹#›</a:t>
            </a:fld>
            <a:endParaRPr lang="en-GB"/>
          </a:p>
        </p:txBody>
      </p:sp>
    </p:spTree>
    <p:extLst>
      <p:ext uri="{BB962C8B-B14F-4D97-AF65-F5344CB8AC3E}">
        <p14:creationId xmlns:p14="http://schemas.microsoft.com/office/powerpoint/2010/main" val="16614838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12/12/2023</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109912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61AFC-09B3-B047-B21C-22BA1863BAB5}"/>
              </a:ext>
            </a:extLst>
          </p:cNvPr>
          <p:cNvSpPr txBox="1">
            <a:spLocks noGrp="1"/>
          </p:cNvSpPr>
          <p:nvPr>
            <p:ph type="title"/>
          </p:nvPr>
        </p:nvSpPr>
        <p:spPr>
          <a:xfrm>
            <a:off x="629838" y="365126"/>
            <a:ext cx="7886700" cy="1325562"/>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ABCF8523-D16E-D242-B396-D16E65AA1B22}"/>
              </a:ext>
            </a:extLst>
          </p:cNvPr>
          <p:cNvSpPr txBox="1">
            <a:spLocks noGrp="1"/>
          </p:cNvSpPr>
          <p:nvPr>
            <p:ph type="body" idx="1"/>
          </p:nvPr>
        </p:nvSpPr>
        <p:spPr>
          <a:xfrm>
            <a:off x="629838" y="1681164"/>
            <a:ext cx="3868337" cy="823913"/>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0BAD984A-4CA9-6945-9698-4834813E7B41}"/>
              </a:ext>
            </a:extLst>
          </p:cNvPr>
          <p:cNvSpPr txBox="1">
            <a:spLocks noGrp="1"/>
          </p:cNvSpPr>
          <p:nvPr>
            <p:ph idx="2"/>
          </p:nvPr>
        </p:nvSpPr>
        <p:spPr>
          <a:xfrm>
            <a:off x="629838" y="2505077"/>
            <a:ext cx="3868337"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0EB64-FD46-8141-9520-9B666347DD0F}"/>
              </a:ext>
            </a:extLst>
          </p:cNvPr>
          <p:cNvSpPr txBox="1">
            <a:spLocks noGrp="1"/>
          </p:cNvSpPr>
          <p:nvPr>
            <p:ph type="body" idx="3"/>
          </p:nvPr>
        </p:nvSpPr>
        <p:spPr>
          <a:xfrm>
            <a:off x="4629150" y="1681164"/>
            <a:ext cx="3887388" cy="823913"/>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BC64190F-2D23-1447-9F02-AE6C44F6444E}"/>
              </a:ext>
            </a:extLst>
          </p:cNvPr>
          <p:cNvSpPr txBox="1">
            <a:spLocks noGrp="1"/>
          </p:cNvSpPr>
          <p:nvPr>
            <p:ph idx="4"/>
          </p:nvPr>
        </p:nvSpPr>
        <p:spPr>
          <a:xfrm>
            <a:off x="4629150" y="2505077"/>
            <a:ext cx="3887388" cy="368459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6D7C33-E110-4C43-8BA2-A4FB98D4C45B}"/>
              </a:ext>
            </a:extLst>
          </p:cNvPr>
          <p:cNvSpPr txBox="1">
            <a:spLocks noGrp="1"/>
          </p:cNvSpPr>
          <p:nvPr>
            <p:ph type="dt" sz="half" idx="7"/>
          </p:nvPr>
        </p:nvSpPr>
        <p:spPr/>
        <p:txBody>
          <a:bodyPr/>
          <a:lstStyle>
            <a:lvl1pPr>
              <a:defRPr/>
            </a:lvl1pPr>
          </a:lstStyle>
          <a:p>
            <a:pPr lvl="0"/>
            <a:fld id="{E0855506-F344-F043-917C-2317E7E87CBE}" type="datetime1">
              <a:rPr lang="en-GB"/>
              <a:pPr lvl="0"/>
              <a:t>12/12/2023</a:t>
            </a:fld>
            <a:endParaRPr lang="en-GB"/>
          </a:p>
        </p:txBody>
      </p:sp>
      <p:sp>
        <p:nvSpPr>
          <p:cNvPr id="8" name="Footer Placeholder 7">
            <a:extLst>
              <a:ext uri="{FF2B5EF4-FFF2-40B4-BE49-F238E27FC236}">
                <a16:creationId xmlns:a16="http://schemas.microsoft.com/office/drawing/2014/main" id="{D9EE52F5-EA32-0545-B194-0F6CA5D20E34}"/>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113AE54-0CD2-604E-8D3B-B392F047EB16}"/>
              </a:ext>
            </a:extLst>
          </p:cNvPr>
          <p:cNvSpPr txBox="1">
            <a:spLocks noGrp="1"/>
          </p:cNvSpPr>
          <p:nvPr>
            <p:ph type="sldNum" sz="quarter" idx="8"/>
          </p:nvPr>
        </p:nvSpPr>
        <p:spPr/>
        <p:txBody>
          <a:bodyPr/>
          <a:lstStyle>
            <a:lvl1pPr>
              <a:defRPr/>
            </a:lvl1pPr>
          </a:lstStyle>
          <a:p>
            <a:pPr lvl="0"/>
            <a:fld id="{A96E3BEB-934B-674B-8E2D-A1B9DCE35E75}" type="slidenum">
              <a:t>‹#›</a:t>
            </a:fld>
            <a:endParaRPr lang="en-GB"/>
          </a:p>
        </p:txBody>
      </p:sp>
    </p:spTree>
    <p:extLst>
      <p:ext uri="{BB962C8B-B14F-4D97-AF65-F5344CB8AC3E}">
        <p14:creationId xmlns:p14="http://schemas.microsoft.com/office/powerpoint/2010/main" val="13655747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12/12/2023</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39144928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12/12/2023</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7803702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12/12/2023</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5936117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255D1-1B34-284A-8F2E-CD1BF039B2F5}"/>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Picture Placeholder 2">
            <a:extLst>
              <a:ext uri="{FF2B5EF4-FFF2-40B4-BE49-F238E27FC236}">
                <a16:creationId xmlns:a16="http://schemas.microsoft.com/office/drawing/2014/main" id="{0CFD63F8-A5E6-FD49-A733-6F2B1A06DC65}"/>
              </a:ext>
            </a:extLst>
          </p:cNvPr>
          <p:cNvSpPr txBox="1">
            <a:spLocks noGrp="1"/>
          </p:cNvSpPr>
          <p:nvPr>
            <p:ph type="pic" idx="1"/>
          </p:nvPr>
        </p:nvSpPr>
        <p:spPr>
          <a:xfrm>
            <a:off x="3887388" y="987429"/>
            <a:ext cx="4629150" cy="4873624"/>
          </a:xfrm>
        </p:spPr>
        <p:txBody>
          <a:bodyPr/>
          <a:lstStyle>
            <a:lvl1pPr marL="0" indent="0">
              <a:buNone/>
              <a:defRPr sz="3200"/>
            </a:lvl1pPr>
          </a:lstStyle>
          <a:p>
            <a:pPr lvl="0"/>
            <a:r>
              <a:rPr lang="en-US"/>
              <a:t>Click icon to add picture</a:t>
            </a:r>
          </a:p>
        </p:txBody>
      </p:sp>
      <p:sp>
        <p:nvSpPr>
          <p:cNvPr id="4" name="Text Placeholder 3">
            <a:extLst>
              <a:ext uri="{FF2B5EF4-FFF2-40B4-BE49-F238E27FC236}">
                <a16:creationId xmlns:a16="http://schemas.microsoft.com/office/drawing/2014/main" id="{92EB22AA-7C5B-5043-B9E8-457D0E389C95}"/>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09DD105-3F08-1346-8E26-E453F6B5B73F}"/>
              </a:ext>
            </a:extLst>
          </p:cNvPr>
          <p:cNvSpPr txBox="1">
            <a:spLocks noGrp="1"/>
          </p:cNvSpPr>
          <p:nvPr>
            <p:ph type="dt" sz="half" idx="7"/>
          </p:nvPr>
        </p:nvSpPr>
        <p:spPr/>
        <p:txBody>
          <a:bodyPr/>
          <a:lstStyle>
            <a:lvl1pPr>
              <a:defRPr/>
            </a:lvl1pPr>
          </a:lstStyle>
          <a:p>
            <a:pPr lvl="0"/>
            <a:fld id="{4AA22A8D-5BDE-9343-87D1-E8DA7296233A}" type="datetime1">
              <a:rPr lang="en-GB"/>
              <a:pPr lvl="0"/>
              <a:t>12/12/2023</a:t>
            </a:fld>
            <a:endParaRPr lang="en-GB"/>
          </a:p>
        </p:txBody>
      </p:sp>
      <p:sp>
        <p:nvSpPr>
          <p:cNvPr id="6" name="Footer Placeholder 5">
            <a:extLst>
              <a:ext uri="{FF2B5EF4-FFF2-40B4-BE49-F238E27FC236}">
                <a16:creationId xmlns:a16="http://schemas.microsoft.com/office/drawing/2014/main" id="{6B0DE3BD-7C76-4941-B2F7-89AB728F6DC6}"/>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846F4DC-14BE-024B-BD40-67587FBAEA97}"/>
              </a:ext>
            </a:extLst>
          </p:cNvPr>
          <p:cNvSpPr txBox="1">
            <a:spLocks noGrp="1"/>
          </p:cNvSpPr>
          <p:nvPr>
            <p:ph type="sldNum" sz="quarter" idx="8"/>
          </p:nvPr>
        </p:nvSpPr>
        <p:spPr/>
        <p:txBody>
          <a:bodyPr/>
          <a:lstStyle>
            <a:lvl1pPr>
              <a:defRPr/>
            </a:lvl1pPr>
          </a:lstStyle>
          <a:p>
            <a:pPr lvl="0"/>
            <a:fld id="{8D2AA4D0-C5D5-2B4A-9CDF-FF6C2AB72FA9}" type="slidenum">
              <a:t>‹#›</a:t>
            </a:fld>
            <a:endParaRPr lang="en-GB"/>
          </a:p>
        </p:txBody>
      </p:sp>
    </p:spTree>
    <p:extLst>
      <p:ext uri="{BB962C8B-B14F-4D97-AF65-F5344CB8AC3E}">
        <p14:creationId xmlns:p14="http://schemas.microsoft.com/office/powerpoint/2010/main" val="19295032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1409-04A2-8E42-B337-45743D40D980}"/>
              </a:ext>
            </a:extLst>
          </p:cNvPr>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676730AC-F73B-6144-A5AE-B3F8AB049288}"/>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217EF2-26AC-D547-8509-DDB5BBDB6C0E}"/>
              </a:ext>
            </a:extLst>
          </p:cNvPr>
          <p:cNvSpPr txBox="1">
            <a:spLocks noGrp="1"/>
          </p:cNvSpPr>
          <p:nvPr>
            <p:ph type="dt" sz="half" idx="7"/>
          </p:nvPr>
        </p:nvSpPr>
        <p:spPr/>
        <p:txBody>
          <a:bodyPr/>
          <a:lstStyle>
            <a:lvl1pPr>
              <a:defRPr/>
            </a:lvl1pPr>
          </a:lstStyle>
          <a:p>
            <a:pPr lvl="0"/>
            <a:fld id="{C15A769E-73E9-BE47-A2A4-5786B29B8C25}" type="datetime1">
              <a:rPr lang="en-GB"/>
              <a:pPr lvl="0"/>
              <a:t>12/12/2023</a:t>
            </a:fld>
            <a:endParaRPr lang="en-GB"/>
          </a:p>
        </p:txBody>
      </p:sp>
      <p:sp>
        <p:nvSpPr>
          <p:cNvPr id="5" name="Footer Placeholder 4">
            <a:extLst>
              <a:ext uri="{FF2B5EF4-FFF2-40B4-BE49-F238E27FC236}">
                <a16:creationId xmlns:a16="http://schemas.microsoft.com/office/drawing/2014/main" id="{9115FB51-B36A-244D-8A29-C1BF9F54ABF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C08A6F8-BD0C-1F4A-A122-740A8F42D1E9}"/>
              </a:ext>
            </a:extLst>
          </p:cNvPr>
          <p:cNvSpPr txBox="1">
            <a:spLocks noGrp="1"/>
          </p:cNvSpPr>
          <p:nvPr>
            <p:ph type="sldNum" sz="quarter" idx="8"/>
          </p:nvPr>
        </p:nvSpPr>
        <p:spPr/>
        <p:txBody>
          <a:bodyPr/>
          <a:lstStyle>
            <a:lvl1pPr>
              <a:defRPr/>
            </a:lvl1pPr>
          </a:lstStyle>
          <a:p>
            <a:pPr lvl="0"/>
            <a:fld id="{6A886C09-B1D9-784B-8334-024A99458539}" type="slidenum">
              <a:t>‹#›</a:t>
            </a:fld>
            <a:endParaRPr lang="en-GB"/>
          </a:p>
        </p:txBody>
      </p:sp>
    </p:spTree>
    <p:extLst>
      <p:ext uri="{BB962C8B-B14F-4D97-AF65-F5344CB8AC3E}">
        <p14:creationId xmlns:p14="http://schemas.microsoft.com/office/powerpoint/2010/main" val="11425476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D2A9F-2CD1-994C-9A41-6B01E23E65E4}"/>
              </a:ext>
            </a:extLst>
          </p:cNvPr>
          <p:cNvSpPr txBox="1">
            <a:spLocks noGrp="1"/>
          </p:cNvSpPr>
          <p:nvPr>
            <p:ph type="title" orient="vert"/>
          </p:nvPr>
        </p:nvSpPr>
        <p:spPr>
          <a:xfrm>
            <a:off x="6543678" y="365127"/>
            <a:ext cx="1971674" cy="5811839"/>
          </a:xfrm>
        </p:spPr>
        <p:txBody>
          <a:bodyPr vert="eaVert"/>
          <a:lstStyle>
            <a:lvl1pPr>
              <a:defRPr/>
            </a:lvl1pPr>
          </a:lstStyle>
          <a:p>
            <a:pPr lvl="0"/>
            <a:r>
              <a:rPr lang="en-US"/>
              <a:t>Click to edit Master title style</a:t>
            </a:r>
          </a:p>
        </p:txBody>
      </p:sp>
      <p:sp>
        <p:nvSpPr>
          <p:cNvPr id="3" name="Vertical Text Placeholder 2">
            <a:extLst>
              <a:ext uri="{FF2B5EF4-FFF2-40B4-BE49-F238E27FC236}">
                <a16:creationId xmlns:a16="http://schemas.microsoft.com/office/drawing/2014/main" id="{7BBEDB17-3BB6-6246-B3A0-3F73E35DCC3F}"/>
              </a:ext>
            </a:extLst>
          </p:cNvPr>
          <p:cNvSpPr txBox="1">
            <a:spLocks noGrp="1"/>
          </p:cNvSpPr>
          <p:nvPr>
            <p:ph type="body" orient="vert" idx="1"/>
          </p:nvPr>
        </p:nvSpPr>
        <p:spPr>
          <a:xfrm>
            <a:off x="628652" y="365127"/>
            <a:ext cx="5800722" cy="581183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708D1-B326-6346-9572-DF93ECBAECA7}"/>
              </a:ext>
            </a:extLst>
          </p:cNvPr>
          <p:cNvSpPr txBox="1">
            <a:spLocks noGrp="1"/>
          </p:cNvSpPr>
          <p:nvPr>
            <p:ph type="dt" sz="half" idx="7"/>
          </p:nvPr>
        </p:nvSpPr>
        <p:spPr/>
        <p:txBody>
          <a:bodyPr/>
          <a:lstStyle>
            <a:lvl1pPr>
              <a:defRPr/>
            </a:lvl1pPr>
          </a:lstStyle>
          <a:p>
            <a:pPr lvl="0"/>
            <a:fld id="{A90C4FD3-39C7-C141-A0DF-7763703D40CC}" type="datetime1">
              <a:rPr lang="en-GB"/>
              <a:pPr lvl="0"/>
              <a:t>12/12/2023</a:t>
            </a:fld>
            <a:endParaRPr lang="en-GB"/>
          </a:p>
        </p:txBody>
      </p:sp>
      <p:sp>
        <p:nvSpPr>
          <p:cNvPr id="5" name="Footer Placeholder 4">
            <a:extLst>
              <a:ext uri="{FF2B5EF4-FFF2-40B4-BE49-F238E27FC236}">
                <a16:creationId xmlns:a16="http://schemas.microsoft.com/office/drawing/2014/main" id="{8CD3DD73-A27E-C844-8EC7-D0D61474311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87BE826-6522-0D46-BA8E-7BAA1E7256DB}"/>
              </a:ext>
            </a:extLst>
          </p:cNvPr>
          <p:cNvSpPr txBox="1">
            <a:spLocks noGrp="1"/>
          </p:cNvSpPr>
          <p:nvPr>
            <p:ph type="sldNum" sz="quarter" idx="8"/>
          </p:nvPr>
        </p:nvSpPr>
        <p:spPr/>
        <p:txBody>
          <a:bodyPr/>
          <a:lstStyle>
            <a:lvl1pPr>
              <a:defRPr/>
            </a:lvl1pPr>
          </a:lstStyle>
          <a:p>
            <a:pPr lvl="0"/>
            <a:fld id="{E4654FA7-C5CE-B944-9F7D-776EA022700C}" type="slidenum">
              <a:t>‹#›</a:t>
            </a:fld>
            <a:endParaRPr lang="en-GB"/>
          </a:p>
        </p:txBody>
      </p:sp>
    </p:spTree>
    <p:extLst>
      <p:ext uri="{BB962C8B-B14F-4D97-AF65-F5344CB8AC3E}">
        <p14:creationId xmlns:p14="http://schemas.microsoft.com/office/powerpoint/2010/main" val="37114576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B59EE-E76E-774D-877D-0C622253CD7A}"/>
              </a:ext>
            </a:extLst>
          </p:cNvPr>
          <p:cNvSpPr txBox="1">
            <a:spLocks noGrp="1"/>
          </p:cNvSpPr>
          <p:nvPr>
            <p:ph type="title"/>
          </p:nvPr>
        </p:nvSpPr>
        <p:spPr>
          <a:xfrm>
            <a:off x="685800" y="1122360"/>
            <a:ext cx="7772397" cy="2387599"/>
          </a:xfrm>
        </p:spPr>
        <p:txBody>
          <a:bodyPr anchor="b" anchorCtr="1"/>
          <a:lstStyle>
            <a:lvl1pPr algn="ctr">
              <a:defRPr sz="3375"/>
            </a:lvl1pPr>
          </a:lstStyle>
          <a:p>
            <a:pPr lvl="0"/>
            <a:r>
              <a:rPr lang="en-US"/>
              <a:t>Click to edit Master title style</a:t>
            </a:r>
          </a:p>
        </p:txBody>
      </p:sp>
      <p:sp>
        <p:nvSpPr>
          <p:cNvPr id="3" name="Subtitle 2">
            <a:extLst>
              <a:ext uri="{FF2B5EF4-FFF2-40B4-BE49-F238E27FC236}">
                <a16:creationId xmlns:a16="http://schemas.microsoft.com/office/drawing/2014/main" id="{CAF847BC-11ED-0F47-83C2-169E7767F6D2}"/>
              </a:ext>
            </a:extLst>
          </p:cNvPr>
          <p:cNvSpPr txBox="1">
            <a:spLocks noGrp="1"/>
          </p:cNvSpPr>
          <p:nvPr>
            <p:ph type="subTitle" idx="4294967295"/>
          </p:nvPr>
        </p:nvSpPr>
        <p:spPr>
          <a:xfrm>
            <a:off x="1143002" y="3602041"/>
            <a:ext cx="6858000" cy="1655761"/>
          </a:xfrm>
        </p:spPr>
        <p:txBody>
          <a:bodyPr anchorCtr="1"/>
          <a:lstStyle>
            <a:lvl1pPr marL="0" indent="0" algn="ctr">
              <a:buNone/>
              <a:defRPr sz="1350"/>
            </a:lvl1pPr>
          </a:lstStyle>
          <a:p>
            <a:pPr lvl="0"/>
            <a:r>
              <a:rPr lang="en-US"/>
              <a:t>Click to edit Master subtitle style</a:t>
            </a:r>
          </a:p>
        </p:txBody>
      </p:sp>
      <p:sp>
        <p:nvSpPr>
          <p:cNvPr id="4" name="Date Placeholder 3">
            <a:extLst>
              <a:ext uri="{FF2B5EF4-FFF2-40B4-BE49-F238E27FC236}">
                <a16:creationId xmlns:a16="http://schemas.microsoft.com/office/drawing/2014/main" id="{369D880D-FB0D-E140-B359-314895257B6A}"/>
              </a:ext>
            </a:extLst>
          </p:cNvPr>
          <p:cNvSpPr txBox="1">
            <a:spLocks noGrp="1"/>
          </p:cNvSpPr>
          <p:nvPr>
            <p:ph type="dt" sz="half" idx="7"/>
          </p:nvPr>
        </p:nvSpPr>
        <p:spPr/>
        <p:txBody>
          <a:bodyPr/>
          <a:lstStyle>
            <a:lvl1pPr>
              <a:defRPr/>
            </a:lvl1pPr>
          </a:lstStyle>
          <a:p>
            <a:pPr lvl="0"/>
            <a:fld id="{E830DC3A-F044-C446-B1EA-9515B3FEBCDB}" type="datetime1">
              <a:rPr lang="en-GB"/>
              <a:pPr lvl="0"/>
              <a:t>12/12/2023</a:t>
            </a:fld>
            <a:endParaRPr lang="en-GB"/>
          </a:p>
        </p:txBody>
      </p:sp>
      <p:sp>
        <p:nvSpPr>
          <p:cNvPr id="5" name="Footer Placeholder 4">
            <a:extLst>
              <a:ext uri="{FF2B5EF4-FFF2-40B4-BE49-F238E27FC236}">
                <a16:creationId xmlns:a16="http://schemas.microsoft.com/office/drawing/2014/main" id="{60E72440-CA0E-9C4C-B264-C94F78A5D22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5C4BB2C-3DC1-4144-8312-5172C1ECDAE3}"/>
              </a:ext>
            </a:extLst>
          </p:cNvPr>
          <p:cNvSpPr txBox="1">
            <a:spLocks noGrp="1"/>
          </p:cNvSpPr>
          <p:nvPr>
            <p:ph type="sldNum" sz="quarter" idx="8"/>
          </p:nvPr>
        </p:nvSpPr>
        <p:spPr/>
        <p:txBody>
          <a:bodyPr/>
          <a:lstStyle>
            <a:lvl1pPr>
              <a:defRPr/>
            </a:lvl1pPr>
          </a:lstStyle>
          <a:p>
            <a:pPr lvl="0"/>
            <a:fld id="{199A6759-9230-D84D-BD25-EA0463DD175D}" type="slidenum">
              <a:t>‹#›</a:t>
            </a:fld>
            <a:endParaRPr lang="en-GB"/>
          </a:p>
        </p:txBody>
      </p:sp>
    </p:spTree>
    <p:extLst>
      <p:ext uri="{BB962C8B-B14F-4D97-AF65-F5344CB8AC3E}">
        <p14:creationId xmlns:p14="http://schemas.microsoft.com/office/powerpoint/2010/main" val="10428993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5" name="TextShape 2">
            <a:extLst>
              <a:ext uri="{FF2B5EF4-FFF2-40B4-BE49-F238E27FC236}">
                <a16:creationId xmlns:a16="http://schemas.microsoft.com/office/drawing/2014/main" id="{64B22F08-0876-5047-B022-A5C71C68CF41}"/>
              </a:ext>
            </a:extLst>
          </p:cNvPr>
          <p:cNvSpPr txBox="1"/>
          <p:nvPr/>
        </p:nvSpPr>
        <p:spPr>
          <a:xfrm>
            <a:off x="1364735" y="1648366"/>
            <a:ext cx="6414527" cy="1413865"/>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For more information on the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Primary Science Teaching Trust </a:t>
            </a:r>
          </a:p>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1" baseline="0">
                <a:solidFill>
                  <a:srgbClr val="575757"/>
                </a:solidFill>
                <a:uFillTx/>
                <a:latin typeface="Plus Jakarta Sans Medium" pitchFamily="2" charset="0"/>
                <a:cs typeface="Plus Jakarta Sans Medium" pitchFamily="2" charset="0"/>
              </a:rPr>
              <a:t>and access to a large selection of PSTT resources, visit our website:</a:t>
            </a:r>
          </a:p>
        </p:txBody>
      </p:sp>
      <p:pic>
        <p:nvPicPr>
          <p:cNvPr id="6" name="Picture 10">
            <a:hlinkClick r:id="rId2"/>
            <a:extLst>
              <a:ext uri="{FF2B5EF4-FFF2-40B4-BE49-F238E27FC236}">
                <a16:creationId xmlns:a16="http://schemas.microsoft.com/office/drawing/2014/main" id="{647288EE-A0FD-FE4D-A5F5-30772634FCA6}"/>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464681" y="395364"/>
            <a:ext cx="2214638" cy="982069"/>
          </a:xfrm>
          <a:prstGeom prst="rect">
            <a:avLst/>
          </a:prstGeom>
          <a:noFill/>
          <a:ln cap="flat">
            <a:noFill/>
          </a:ln>
        </p:spPr>
      </p:pic>
      <p:sp>
        <p:nvSpPr>
          <p:cNvPr id="11" name="TextBox 12">
            <a:extLst>
              <a:ext uri="{FF2B5EF4-FFF2-40B4-BE49-F238E27FC236}">
                <a16:creationId xmlns:a16="http://schemas.microsoft.com/office/drawing/2014/main" id="{2A26FEFF-2451-1147-9415-12116348CC69}"/>
              </a:ext>
            </a:extLst>
          </p:cNvPr>
          <p:cNvSpPr txBox="1"/>
          <p:nvPr/>
        </p:nvSpPr>
        <p:spPr>
          <a:xfrm>
            <a:off x="3107672" y="4318401"/>
            <a:ext cx="2928654"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/PrimaryScienceTeachingTrust</a:t>
            </a:r>
          </a:p>
        </p:txBody>
      </p:sp>
      <p:sp>
        <p:nvSpPr>
          <p:cNvPr id="12" name="TextBox 13">
            <a:extLst>
              <a:ext uri="{FF2B5EF4-FFF2-40B4-BE49-F238E27FC236}">
                <a16:creationId xmlns:a16="http://schemas.microsoft.com/office/drawing/2014/main" id="{C2F8C0A5-22FA-0647-881A-5C477BE314BC}"/>
              </a:ext>
            </a:extLst>
          </p:cNvPr>
          <p:cNvSpPr txBox="1"/>
          <p:nvPr/>
        </p:nvSpPr>
        <p:spPr>
          <a:xfrm>
            <a:off x="2716514" y="3381313"/>
            <a:ext cx="3710971" cy="484748"/>
          </a:xfrm>
          <a:prstGeom prst="rect">
            <a:avLst/>
          </a:prstGeom>
          <a:noFill/>
          <a:ln cap="flat">
            <a:noFill/>
          </a:ln>
        </p:spPr>
        <p:txBody>
          <a:bodyPr vert="horz" wrap="square" lIns="68580" tIns="34290" rIns="68580" bIns="34290" anchor="t" anchorCtr="0" compatLnSpc="1">
            <a:sp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700" b="1" i="0" u="none" strike="noStrike" kern="1200" cap="none" spc="0" baseline="0">
                <a:solidFill>
                  <a:srgbClr val="3EB1C8"/>
                </a:solidFill>
                <a:uFillTx/>
                <a:latin typeface="Plus Jakarta Sans ExtraBold" pitchFamily="2" charset="0"/>
                <a:cs typeface="Plus Jakarta Sans ExtraBold" pitchFamily="2" charset="0"/>
              </a:rPr>
              <a:t>www.pstt.</a:t>
            </a:r>
            <a:r>
              <a:rPr lang="en-GB" sz="2400" b="1" i="0" u="none" strike="noStrike" kern="1200" cap="none" spc="0" baseline="0">
                <a:solidFill>
                  <a:srgbClr val="3EB1C8"/>
                </a:solidFill>
                <a:uFillTx/>
                <a:latin typeface="Plus Jakarta Sans ExtraBold" pitchFamily="2" charset="0"/>
                <a:cs typeface="Plus Jakarta Sans ExtraBold" pitchFamily="2" charset="0"/>
              </a:rPr>
              <a:t>org</a:t>
            </a:r>
            <a:r>
              <a:rPr lang="en-GB" sz="2700" b="1" i="0" u="none" strike="noStrike" kern="1200" cap="none" spc="0" baseline="0">
                <a:solidFill>
                  <a:srgbClr val="3EB1C8"/>
                </a:solidFill>
                <a:uFillTx/>
                <a:latin typeface="Plus Jakarta Sans ExtraBold" pitchFamily="2" charset="0"/>
                <a:cs typeface="Plus Jakarta Sans ExtraBold" pitchFamily="2" charset="0"/>
              </a:rPr>
              <a:t>.uk</a:t>
            </a:r>
          </a:p>
        </p:txBody>
      </p:sp>
      <p:sp>
        <p:nvSpPr>
          <p:cNvPr id="13" name="TextBox 14">
            <a:extLst>
              <a:ext uri="{FF2B5EF4-FFF2-40B4-BE49-F238E27FC236}">
                <a16:creationId xmlns:a16="http://schemas.microsoft.com/office/drawing/2014/main" id="{72AB690D-0FB4-F444-A6E2-5E7C349AD672}"/>
              </a:ext>
            </a:extLst>
          </p:cNvPr>
          <p:cNvSpPr txBox="1"/>
          <p:nvPr/>
        </p:nvSpPr>
        <p:spPr>
          <a:xfrm>
            <a:off x="3802326" y="4960065"/>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0" name="TextBox 14">
            <a:extLst>
              <a:ext uri="{FF2B5EF4-FFF2-40B4-BE49-F238E27FC236}">
                <a16:creationId xmlns:a16="http://schemas.microsoft.com/office/drawing/2014/main" id="{4D0AB3AE-3DF9-F268-610C-DF04A3F3C68D}"/>
              </a:ext>
            </a:extLst>
          </p:cNvPr>
          <p:cNvSpPr txBox="1"/>
          <p:nvPr userDrawn="1"/>
        </p:nvSpPr>
        <p:spPr>
          <a:xfrm>
            <a:off x="3802325" y="5663976"/>
            <a:ext cx="1539346" cy="3000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0" baseline="0">
                <a:solidFill>
                  <a:srgbClr val="575757"/>
                </a:solidFill>
                <a:uFillTx/>
                <a:latin typeface="Plus Jakarta Sans Medium" pitchFamily="2" charset="0"/>
                <a:cs typeface="Plus Jakarta Sans Medium" pitchFamily="2" charset="0"/>
              </a:rPr>
              <a:t>/</a:t>
            </a:r>
            <a:r>
              <a:rPr lang="en-GB" sz="1500" b="0" i="0" u="none" strike="noStrike" kern="1200" cap="none" spc="0" baseline="0" err="1">
                <a:solidFill>
                  <a:srgbClr val="575757"/>
                </a:solidFill>
                <a:uFillTx/>
                <a:latin typeface="Plus Jakarta Sans Medium" pitchFamily="2" charset="0"/>
                <a:cs typeface="Plus Jakarta Sans Medium" pitchFamily="2" charset="0"/>
              </a:rPr>
              <a:t>PSTT_whyhow</a:t>
            </a:r>
            <a:endParaRPr lang="en-GB" sz="15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2" name="Picture 21" descr="Logo, icon&#10;&#10;Description automatically generated">
            <a:extLst>
              <a:ext uri="{FF2B5EF4-FFF2-40B4-BE49-F238E27FC236}">
                <a16:creationId xmlns:a16="http://schemas.microsoft.com/office/drawing/2014/main" id="{EF4680C9-B2F9-8014-9265-64A0DD0FB90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796781" y="4313324"/>
            <a:ext cx="328475" cy="305159"/>
          </a:xfrm>
          <a:prstGeom prst="rect">
            <a:avLst/>
          </a:prstGeom>
        </p:spPr>
      </p:pic>
      <p:pic>
        <p:nvPicPr>
          <p:cNvPr id="28" name="Picture 27" descr="Logo, icon&#10;&#10;Description automatically generated">
            <a:extLst>
              <a:ext uri="{FF2B5EF4-FFF2-40B4-BE49-F238E27FC236}">
                <a16:creationId xmlns:a16="http://schemas.microsoft.com/office/drawing/2014/main" id="{3FC6947C-D447-ECAD-853A-ACD9E0E9EFFC}"/>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3464681" y="4943688"/>
            <a:ext cx="367388" cy="327995"/>
          </a:xfrm>
          <a:prstGeom prst="rect">
            <a:avLst/>
          </a:prstGeom>
        </p:spPr>
      </p:pic>
      <p:pic>
        <p:nvPicPr>
          <p:cNvPr id="30" name="Picture 29" descr="Logo, icon&#10;&#10;Description automatically generated">
            <a:extLst>
              <a:ext uri="{FF2B5EF4-FFF2-40B4-BE49-F238E27FC236}">
                <a16:creationId xmlns:a16="http://schemas.microsoft.com/office/drawing/2014/main" id="{E13A77D6-6069-57D1-B192-472352667CD6}"/>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3464682" y="5613264"/>
            <a:ext cx="366788" cy="340753"/>
          </a:xfrm>
          <a:prstGeom prst="rect">
            <a:avLst/>
          </a:prstGeom>
        </p:spPr>
      </p:pic>
    </p:spTree>
    <p:extLst>
      <p:ext uri="{BB962C8B-B14F-4D97-AF65-F5344CB8AC3E}">
        <p14:creationId xmlns:p14="http://schemas.microsoft.com/office/powerpoint/2010/main" val="27621965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Additional Info about PSTT">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E332BDE-8DF9-D947-A74D-EE021FAF9FB0}"/>
              </a:ext>
            </a:extLst>
          </p:cNvPr>
          <p:cNvSpPr txBox="1">
            <a:spLocks noGrp="1"/>
          </p:cNvSpPr>
          <p:nvPr>
            <p:ph type="dt" sz="half" idx="7"/>
          </p:nvPr>
        </p:nvSpPr>
        <p:spPr/>
        <p:txBody>
          <a:bodyPr/>
          <a:lstStyle>
            <a:lvl1pPr>
              <a:defRPr/>
            </a:lvl1pPr>
          </a:lstStyle>
          <a:p>
            <a:pPr lvl="0"/>
            <a:fld id="{C214057C-49EF-A04B-B5F8-0CDD95DE218B}" type="datetime1">
              <a:rPr lang="en-GB"/>
              <a:pPr lvl="0"/>
              <a:t>12/12/2023</a:t>
            </a:fld>
            <a:endParaRPr lang="en-GB"/>
          </a:p>
        </p:txBody>
      </p:sp>
      <p:sp>
        <p:nvSpPr>
          <p:cNvPr id="3" name="Footer Placeholder 3">
            <a:extLst>
              <a:ext uri="{FF2B5EF4-FFF2-40B4-BE49-F238E27FC236}">
                <a16:creationId xmlns:a16="http://schemas.microsoft.com/office/drawing/2014/main" id="{144102A0-6871-054B-9FBE-4AA44D23308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109369E9-CF56-2C4B-A2C2-5EE6C76C3B37}"/>
              </a:ext>
            </a:extLst>
          </p:cNvPr>
          <p:cNvSpPr txBox="1">
            <a:spLocks noGrp="1"/>
          </p:cNvSpPr>
          <p:nvPr>
            <p:ph type="sldNum" sz="quarter" idx="8"/>
          </p:nvPr>
        </p:nvSpPr>
        <p:spPr/>
        <p:txBody>
          <a:bodyPr/>
          <a:lstStyle>
            <a:lvl1pPr>
              <a:defRPr/>
            </a:lvl1pPr>
          </a:lstStyle>
          <a:p>
            <a:pPr lvl="0"/>
            <a:fld id="{3B1D77A5-EBCB-684F-A967-93D410B8CE7C}" type="slidenum">
              <a:t>‹#›</a:t>
            </a:fld>
            <a:endParaRPr lang="en-GB"/>
          </a:p>
        </p:txBody>
      </p:sp>
      <p:sp>
        <p:nvSpPr>
          <p:cNvPr id="7" name="TextShape 1">
            <a:extLst>
              <a:ext uri="{FF2B5EF4-FFF2-40B4-BE49-F238E27FC236}">
                <a16:creationId xmlns:a16="http://schemas.microsoft.com/office/drawing/2014/main" id="{6E4C3CBC-6C18-7040-8623-B217E9734E3E}"/>
              </a:ext>
            </a:extLst>
          </p:cNvPr>
          <p:cNvSpPr txBox="1"/>
          <p:nvPr/>
        </p:nvSpPr>
        <p:spPr>
          <a:xfrm>
            <a:off x="694277" y="2333743"/>
            <a:ext cx="3562457" cy="77586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1" baseline="0">
                <a:solidFill>
                  <a:srgbClr val="404040"/>
                </a:solidFill>
                <a:uFillTx/>
                <a:latin typeface="Plus Jakarta Sans Medium" pitchFamily="2" charset="0"/>
                <a:cs typeface="Plus Jakarta Sans Medium" pitchFamily="2" charset="0"/>
              </a:rPr>
              <a:t>We provide links to excellent resources for teachers, children and families on our Wow Science website:</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8" name="Picture 6">
            <a:hlinkClick r:id="rId2"/>
            <a:extLst>
              <a:ext uri="{FF2B5EF4-FFF2-40B4-BE49-F238E27FC236}">
                <a16:creationId xmlns:a16="http://schemas.microsoft.com/office/drawing/2014/main" id="{93B76ABD-1C66-DD4F-A7BE-3A051B5E85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6885" y="1388620"/>
            <a:ext cx="1298699" cy="706861"/>
          </a:xfrm>
          <a:prstGeom prst="rect">
            <a:avLst/>
          </a:prstGeom>
          <a:noFill/>
          <a:ln cap="flat">
            <a:noFill/>
          </a:ln>
        </p:spPr>
      </p:pic>
      <p:sp>
        <p:nvSpPr>
          <p:cNvPr id="15" name="TextBox 18">
            <a:extLst>
              <a:ext uri="{FF2B5EF4-FFF2-40B4-BE49-F238E27FC236}">
                <a16:creationId xmlns:a16="http://schemas.microsoft.com/office/drawing/2014/main" id="{8D99BDFA-7100-944E-9FC8-EA24C06826B3}"/>
              </a:ext>
            </a:extLst>
          </p:cNvPr>
          <p:cNvSpPr txBox="1"/>
          <p:nvPr/>
        </p:nvSpPr>
        <p:spPr>
          <a:xfrm>
            <a:off x="483262" y="3346249"/>
            <a:ext cx="3984487"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www.wowscience.co.uk</a:t>
            </a:r>
          </a:p>
        </p:txBody>
      </p:sp>
      <p:sp>
        <p:nvSpPr>
          <p:cNvPr id="18" name="TextBox 21">
            <a:extLst>
              <a:ext uri="{FF2B5EF4-FFF2-40B4-BE49-F238E27FC236}">
                <a16:creationId xmlns:a16="http://schemas.microsoft.com/office/drawing/2014/main" id="{62807E40-9599-224E-A230-8BFBD09BB13B}"/>
              </a:ext>
            </a:extLst>
          </p:cNvPr>
          <p:cNvSpPr txBox="1"/>
          <p:nvPr/>
        </p:nvSpPr>
        <p:spPr>
          <a:xfrm>
            <a:off x="1876665" y="4021475"/>
            <a:ext cx="1197679"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19" name="TextBox 22">
            <a:extLst>
              <a:ext uri="{FF2B5EF4-FFF2-40B4-BE49-F238E27FC236}">
                <a16:creationId xmlns:a16="http://schemas.microsoft.com/office/drawing/2014/main" id="{4748830D-8BF8-984D-BCBC-2EBF818FCF58}"/>
              </a:ext>
            </a:extLst>
          </p:cNvPr>
          <p:cNvSpPr txBox="1"/>
          <p:nvPr/>
        </p:nvSpPr>
        <p:spPr>
          <a:xfrm>
            <a:off x="1755052" y="4784882"/>
            <a:ext cx="1440903"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WowScienceHQ</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31" name="Picture 30" descr="Logo, icon&#10;&#10;Description automatically generated">
            <a:extLst>
              <a:ext uri="{FF2B5EF4-FFF2-40B4-BE49-F238E27FC236}">
                <a16:creationId xmlns:a16="http://schemas.microsoft.com/office/drawing/2014/main" id="{0777EE02-2C37-4CB9-A59B-E9A752DBC57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548190" y="3997505"/>
            <a:ext cx="328475" cy="305159"/>
          </a:xfrm>
          <a:prstGeom prst="rect">
            <a:avLst/>
          </a:prstGeom>
        </p:spPr>
      </p:pic>
      <p:pic>
        <p:nvPicPr>
          <p:cNvPr id="32" name="Picture 31" descr="Logo, icon&#10;&#10;Description automatically generated">
            <a:extLst>
              <a:ext uri="{FF2B5EF4-FFF2-40B4-BE49-F238E27FC236}">
                <a16:creationId xmlns:a16="http://schemas.microsoft.com/office/drawing/2014/main" id="{93AB0F20-DCF1-6666-3495-D41F7D388BE4}"/>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1387665" y="4747842"/>
            <a:ext cx="367388" cy="327995"/>
          </a:xfrm>
          <a:prstGeom prst="rect">
            <a:avLst/>
          </a:prstGeom>
        </p:spPr>
      </p:pic>
      <p:sp>
        <p:nvSpPr>
          <p:cNvPr id="10" name="TextShape 1">
            <a:extLst>
              <a:ext uri="{FF2B5EF4-FFF2-40B4-BE49-F238E27FC236}">
                <a16:creationId xmlns:a16="http://schemas.microsoft.com/office/drawing/2014/main" id="{F1D70FCA-6DF1-3DBE-DB7F-487D6607B217}"/>
              </a:ext>
            </a:extLst>
          </p:cNvPr>
          <p:cNvSpPr txBox="1"/>
          <p:nvPr userDrawn="1"/>
        </p:nvSpPr>
        <p:spPr>
          <a:xfrm>
            <a:off x="4917462" y="2333818"/>
            <a:ext cx="3532261" cy="792482"/>
          </a:xfrm>
          <a:prstGeom prst="rect">
            <a:avLst/>
          </a:prstGeom>
          <a:noFill/>
          <a:ln cap="flat">
            <a:noFill/>
          </a:ln>
        </p:spPr>
        <p:txBody>
          <a:bodyPr vert="horz" wrap="square" lIns="68580" tIns="34290" rIns="68580" bIns="34290" anchor="t" anchorCtr="0" compatLnSpc="1">
            <a:noAutofit/>
          </a:bodyPr>
          <a:lstStyle/>
          <a:p>
            <a:pPr marL="0" marR="0" lvl="0" indent="0" algn="ctr"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500" b="0" i="0" u="none" strike="noStrike" kern="1200" cap="none" spc="-1" baseline="0">
                <a:solidFill>
                  <a:srgbClr val="404040"/>
                </a:solidFill>
                <a:uFillTx/>
                <a:latin typeface="Plus Jakarta Sans Medium" pitchFamily="2" charset="0"/>
                <a:cs typeface="Plus Jakarta Sans Medium" pitchFamily="2" charset="0"/>
              </a:rPr>
              <a:t>Making science enjoyable with 600+ activities, tips for the classroom and planning support videos:</a:t>
            </a:r>
            <a:endParaRPr lang="en-US" sz="1500" b="0" i="0" u="none" strike="noStrike" kern="1200" cap="none" spc="-1" baseline="0">
              <a:solidFill>
                <a:srgbClr val="002060"/>
              </a:solidFill>
              <a:uFillTx/>
              <a:latin typeface="Plus Jakarta Sans Medium" pitchFamily="2" charset="0"/>
              <a:cs typeface="Plus Jakarta Sans Medium" pitchFamily="2" charset="0"/>
            </a:endParaRPr>
          </a:p>
        </p:txBody>
      </p:sp>
      <p:pic>
        <p:nvPicPr>
          <p:cNvPr id="17" name="Picture 16" descr="Shape&#10;&#10;Description automatically generated with low confidence">
            <a:hlinkClick r:id="rId6"/>
            <a:extLst>
              <a:ext uri="{FF2B5EF4-FFF2-40B4-BE49-F238E27FC236}">
                <a16:creationId xmlns:a16="http://schemas.microsoft.com/office/drawing/2014/main" id="{5C3A63A3-DE03-66C0-C42E-4A4EE7E86E4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516524" y="1417998"/>
            <a:ext cx="2334140" cy="754345"/>
          </a:xfrm>
          <a:prstGeom prst="rect">
            <a:avLst/>
          </a:prstGeom>
        </p:spPr>
      </p:pic>
      <p:sp>
        <p:nvSpPr>
          <p:cNvPr id="21" name="TextBox 18">
            <a:extLst>
              <a:ext uri="{FF2B5EF4-FFF2-40B4-BE49-F238E27FC236}">
                <a16:creationId xmlns:a16="http://schemas.microsoft.com/office/drawing/2014/main" id="{F7C52AC2-8106-D1F3-75BA-B607B11BC952}"/>
              </a:ext>
            </a:extLst>
          </p:cNvPr>
          <p:cNvSpPr txBox="1"/>
          <p:nvPr userDrawn="1"/>
        </p:nvSpPr>
        <p:spPr>
          <a:xfrm>
            <a:off x="5218368" y="3346249"/>
            <a:ext cx="2930448" cy="438582"/>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3EB1C8"/>
                </a:solidFill>
                <a:uFillTx/>
                <a:latin typeface="Plus Jakarta Sans ExtraBold" pitchFamily="2" charset="0"/>
                <a:cs typeface="Plus Jakarta Sans ExtraBold" pitchFamily="2" charset="0"/>
              </a:rPr>
              <a:t>www.explorify.uk</a:t>
            </a:r>
          </a:p>
        </p:txBody>
      </p:sp>
      <p:sp>
        <p:nvSpPr>
          <p:cNvPr id="23" name="TextBox 21">
            <a:extLst>
              <a:ext uri="{FF2B5EF4-FFF2-40B4-BE49-F238E27FC236}">
                <a16:creationId xmlns:a16="http://schemas.microsoft.com/office/drawing/2014/main" id="{E1D1FE86-F89E-AAA6-A42B-049D16B7FC93}"/>
              </a:ext>
            </a:extLst>
          </p:cNvPr>
          <p:cNvSpPr txBox="1"/>
          <p:nvPr userDrawn="1"/>
        </p:nvSpPr>
        <p:spPr>
          <a:xfrm>
            <a:off x="5948046" y="4784882"/>
            <a:ext cx="1704128"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sp>
        <p:nvSpPr>
          <p:cNvPr id="26" name="TextBox 21">
            <a:extLst>
              <a:ext uri="{FF2B5EF4-FFF2-40B4-BE49-F238E27FC236}">
                <a16:creationId xmlns:a16="http://schemas.microsoft.com/office/drawing/2014/main" id="{0A62EBA9-3177-60FF-7001-A671D4BD08F0}"/>
              </a:ext>
            </a:extLst>
          </p:cNvPr>
          <p:cNvSpPr txBox="1"/>
          <p:nvPr userDrawn="1"/>
        </p:nvSpPr>
        <p:spPr>
          <a:xfrm>
            <a:off x="5963141" y="4016407"/>
            <a:ext cx="1440902" cy="253916"/>
          </a:xfrm>
          <a:prstGeom prst="rect">
            <a:avLst/>
          </a:prstGeom>
          <a:noFill/>
          <a:ln cap="flat">
            <a:noFill/>
          </a:ln>
        </p:spPr>
        <p:txBody>
          <a:bodyPr vert="horz" wrap="square" lIns="68580" tIns="34290" rIns="68580" bIns="34290" anchor="t" anchorCtr="0" compatLnSpc="1">
            <a:spAutoFit/>
          </a:bodyPr>
          <a:lstStyle/>
          <a:p>
            <a:pPr marL="0" marR="0" lvl="0" indent="0" algn="l" defTabSz="3429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575757"/>
                </a:solidFill>
                <a:uFillTx/>
                <a:latin typeface="Plus Jakarta Sans Medium" pitchFamily="2" charset="0"/>
                <a:cs typeface="Plus Jakarta Sans Medium" pitchFamily="2" charset="0"/>
              </a:rPr>
              <a:t>/</a:t>
            </a:r>
            <a:r>
              <a:rPr lang="en-GB" sz="1200" b="0" i="0" u="none" strike="noStrike" kern="1200" cap="none" spc="0" baseline="0" err="1">
                <a:solidFill>
                  <a:srgbClr val="575757"/>
                </a:solidFill>
                <a:uFillTx/>
                <a:latin typeface="Plus Jakarta Sans Medium" pitchFamily="2" charset="0"/>
                <a:cs typeface="Plus Jakarta Sans Medium" pitchFamily="2" charset="0"/>
              </a:rPr>
              <a:t>ExplorifySchools</a:t>
            </a:r>
            <a:endParaRPr lang="en-GB" sz="1200" b="0" i="0" u="none" strike="noStrike" kern="1200" cap="none" spc="0" baseline="0">
              <a:solidFill>
                <a:srgbClr val="575757"/>
              </a:solidFill>
              <a:uFillTx/>
              <a:latin typeface="Plus Jakarta Sans Medium" pitchFamily="2" charset="0"/>
              <a:cs typeface="Plus Jakarta Sans Medium" pitchFamily="2" charset="0"/>
            </a:endParaRPr>
          </a:p>
        </p:txBody>
      </p:sp>
      <p:pic>
        <p:nvPicPr>
          <p:cNvPr id="27" name="Picture 26" descr="Logo, icon&#10;&#10;Description automatically generated">
            <a:extLst>
              <a:ext uri="{FF2B5EF4-FFF2-40B4-BE49-F238E27FC236}">
                <a16:creationId xmlns:a16="http://schemas.microsoft.com/office/drawing/2014/main" id="{80D89549-C149-C340-B5D8-CC24186C98C7}"/>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658955" y="4003615"/>
            <a:ext cx="328475" cy="305159"/>
          </a:xfrm>
          <a:prstGeom prst="rect">
            <a:avLst/>
          </a:prstGeom>
        </p:spPr>
      </p:pic>
      <p:pic>
        <p:nvPicPr>
          <p:cNvPr id="29" name="Picture 28" descr="Logo, icon&#10;&#10;Description automatically generated">
            <a:extLst>
              <a:ext uri="{FF2B5EF4-FFF2-40B4-BE49-F238E27FC236}">
                <a16:creationId xmlns:a16="http://schemas.microsoft.com/office/drawing/2014/main" id="{366850AE-3405-2353-7F75-16AD34477A73}"/>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5595271" y="4743862"/>
            <a:ext cx="367388" cy="327995"/>
          </a:xfrm>
          <a:prstGeom prst="rect">
            <a:avLst/>
          </a:prstGeom>
        </p:spPr>
      </p:pic>
    </p:spTree>
    <p:extLst>
      <p:ext uri="{BB962C8B-B14F-4D97-AF65-F5344CB8AC3E}">
        <p14:creationId xmlns:p14="http://schemas.microsoft.com/office/powerpoint/2010/main" val="225197645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STT Fre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FA49862C-98D2-2243-84DE-44287EE27588}"/>
              </a:ext>
            </a:extLst>
          </p:cNvPr>
          <p:cNvSpPr txBox="1">
            <a:spLocks noGrp="1"/>
          </p:cNvSpPr>
          <p:nvPr>
            <p:ph type="dt" sz="half" idx="7"/>
          </p:nvPr>
        </p:nvSpPr>
        <p:spPr/>
        <p:txBody>
          <a:bodyPr/>
          <a:lstStyle>
            <a:lvl1pPr>
              <a:defRPr/>
            </a:lvl1pPr>
          </a:lstStyle>
          <a:p>
            <a:pPr lvl="0"/>
            <a:fld id="{A6D1B722-E120-EB49-8513-51888905CEEA}" type="datetime1">
              <a:rPr lang="en-GB"/>
              <a:pPr lvl="0"/>
              <a:t>12/12/2023</a:t>
            </a:fld>
            <a:endParaRPr lang="en-GB"/>
          </a:p>
        </p:txBody>
      </p:sp>
      <p:sp>
        <p:nvSpPr>
          <p:cNvPr id="3" name="Footer Placeholder 3">
            <a:extLst>
              <a:ext uri="{FF2B5EF4-FFF2-40B4-BE49-F238E27FC236}">
                <a16:creationId xmlns:a16="http://schemas.microsoft.com/office/drawing/2014/main" id="{1E560A03-DCCD-BF46-BEEA-B255F19FF2A5}"/>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39E19BED-0771-9043-A162-79676D5B765B}"/>
              </a:ext>
            </a:extLst>
          </p:cNvPr>
          <p:cNvSpPr txBox="1">
            <a:spLocks noGrp="1"/>
          </p:cNvSpPr>
          <p:nvPr>
            <p:ph type="sldNum" sz="quarter" idx="8"/>
          </p:nvPr>
        </p:nvSpPr>
        <p:spPr/>
        <p:txBody>
          <a:bodyPr/>
          <a:lstStyle>
            <a:lvl1pPr>
              <a:defRPr/>
            </a:lvl1pPr>
          </a:lstStyle>
          <a:p>
            <a:pPr lvl="0"/>
            <a:fld id="{4363B9A7-91D7-2543-A431-05C853CDDCFF}" type="slidenum">
              <a:t>‹#›</a:t>
            </a:fld>
            <a:endParaRPr lang="en-GB"/>
          </a:p>
        </p:txBody>
      </p:sp>
      <p:pic>
        <p:nvPicPr>
          <p:cNvPr id="5" name="Picture 7" descr="A picture containing text, newspaper, accessory, screenshot&#10;&#10;Description automatically generated">
            <a:hlinkClick r:id="rId2"/>
            <a:extLst>
              <a:ext uri="{FF2B5EF4-FFF2-40B4-BE49-F238E27FC236}">
                <a16:creationId xmlns:a16="http://schemas.microsoft.com/office/drawing/2014/main" id="{9F3B12C0-3621-EC4E-AEDB-A360DE833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5115" y="1863573"/>
            <a:ext cx="4312653" cy="2816752"/>
          </a:xfrm>
          <a:prstGeom prst="rect">
            <a:avLst/>
          </a:prstGeom>
          <a:noFill/>
          <a:ln cap="flat">
            <a:noFill/>
          </a:ln>
          <a:effectLst>
            <a:outerShdw blurRad="50800" dist="38100" dir="2700000" algn="tl" rotWithShape="0">
              <a:prstClr val="black">
                <a:alpha val="40000"/>
              </a:prstClr>
            </a:outerShdw>
          </a:effectLst>
        </p:spPr>
      </p:pic>
      <p:sp>
        <p:nvSpPr>
          <p:cNvPr id="6" name="TextBox 11">
            <a:extLst>
              <a:ext uri="{FF2B5EF4-FFF2-40B4-BE49-F238E27FC236}">
                <a16:creationId xmlns:a16="http://schemas.microsoft.com/office/drawing/2014/main" id="{640CE74A-36C4-6841-BFB2-53B3435C1539}"/>
              </a:ext>
            </a:extLst>
          </p:cNvPr>
          <p:cNvSpPr txBox="1"/>
          <p:nvPr/>
        </p:nvSpPr>
        <p:spPr>
          <a:xfrm>
            <a:off x="840221" y="5231200"/>
            <a:ext cx="641948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Explore over 100 teaching resources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7" name="TextBox 12">
            <a:extLst>
              <a:ext uri="{FF2B5EF4-FFF2-40B4-BE49-F238E27FC236}">
                <a16:creationId xmlns:a16="http://schemas.microsoft.com/office/drawing/2014/main" id="{E1929381-5CA8-1C4D-9F93-7956BB6729F3}"/>
              </a:ext>
            </a:extLst>
          </p:cNvPr>
          <p:cNvSpPr txBox="1"/>
          <p:nvPr/>
        </p:nvSpPr>
        <p:spPr>
          <a:xfrm>
            <a:off x="840221" y="2124056"/>
            <a:ext cx="3125110"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75757"/>
                </a:solidFill>
                <a:uFillTx/>
                <a:latin typeface="Plus Jakarta Sans Medium" pitchFamily="2" charset="0"/>
                <a:cs typeface="Plus Jakarta Sans Medium" pitchFamily="2" charset="0"/>
              </a:rPr>
              <a:t>A wealth of resources to support teaching, learning, assessment and subject leadership in primary science, all completely </a:t>
            </a:r>
            <a:r>
              <a:rPr lang="en-GB" sz="2100" b="1" i="0" u="none" strike="noStrike" kern="1200" cap="none" spc="0" baseline="0">
                <a:solidFill>
                  <a:srgbClr val="575757"/>
                </a:solidFill>
                <a:uFillTx/>
                <a:latin typeface="Plus Jakarta Sans ExtraBold" pitchFamily="2" charset="0"/>
                <a:cs typeface="Plus Jakarta Sans ExtraBold" pitchFamily="2" charset="0"/>
              </a:rPr>
              <a:t>free</a:t>
            </a:r>
            <a:r>
              <a:rPr lang="en-GB" sz="2100" b="0" i="0" u="none" strike="noStrike" kern="1200" cap="none" spc="0" baseline="0">
                <a:solidFill>
                  <a:srgbClr val="575757"/>
                </a:solidFill>
                <a:uFillTx/>
                <a:latin typeface="Plus Jakarta Sans Medium" pitchFamily="2" charset="0"/>
                <a:cs typeface="Plus Jakarta Sans Medium" pitchFamily="2" charset="0"/>
              </a:rPr>
              <a:t> as digital downloads. </a:t>
            </a:r>
          </a:p>
        </p:txBody>
      </p:sp>
      <p:sp>
        <p:nvSpPr>
          <p:cNvPr id="8" name="TextBox 13">
            <a:extLst>
              <a:ext uri="{FF2B5EF4-FFF2-40B4-BE49-F238E27FC236}">
                <a16:creationId xmlns:a16="http://schemas.microsoft.com/office/drawing/2014/main" id="{F97343B4-B80C-0A42-BB17-C7FE128798E7}"/>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FREE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3494699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B18E-02BE-544D-A33A-04326E043C1F}"/>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2">
            <a:extLst>
              <a:ext uri="{FF2B5EF4-FFF2-40B4-BE49-F238E27FC236}">
                <a16:creationId xmlns:a16="http://schemas.microsoft.com/office/drawing/2014/main" id="{2C73276F-9FEC-1A4A-A49E-97E38BB5F8C5}"/>
              </a:ext>
            </a:extLst>
          </p:cNvPr>
          <p:cNvSpPr txBox="1">
            <a:spLocks noGrp="1"/>
          </p:cNvSpPr>
          <p:nvPr>
            <p:ph type="dt" sz="half" idx="7"/>
          </p:nvPr>
        </p:nvSpPr>
        <p:spPr/>
        <p:txBody>
          <a:bodyPr/>
          <a:lstStyle>
            <a:lvl1pPr>
              <a:defRPr/>
            </a:lvl1pPr>
          </a:lstStyle>
          <a:p>
            <a:pPr lvl="0"/>
            <a:fld id="{28447BA5-C073-A44F-82B2-20D43811BA24}" type="datetime1">
              <a:rPr lang="en-GB"/>
              <a:pPr lvl="0"/>
              <a:t>12/12/2023</a:t>
            </a:fld>
            <a:endParaRPr lang="en-GB"/>
          </a:p>
        </p:txBody>
      </p:sp>
      <p:sp>
        <p:nvSpPr>
          <p:cNvPr id="4" name="Footer Placeholder 3">
            <a:extLst>
              <a:ext uri="{FF2B5EF4-FFF2-40B4-BE49-F238E27FC236}">
                <a16:creationId xmlns:a16="http://schemas.microsoft.com/office/drawing/2014/main" id="{0E7C10D4-C762-3442-A99C-D5189A88CA2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C709C33C-791F-7D44-959A-74892687318D}"/>
              </a:ext>
            </a:extLst>
          </p:cNvPr>
          <p:cNvSpPr txBox="1">
            <a:spLocks noGrp="1"/>
          </p:cNvSpPr>
          <p:nvPr>
            <p:ph type="sldNum" sz="quarter" idx="8"/>
          </p:nvPr>
        </p:nvSpPr>
        <p:spPr/>
        <p:txBody>
          <a:bodyPr/>
          <a:lstStyle>
            <a:lvl1pPr>
              <a:defRPr/>
            </a:lvl1pPr>
          </a:lstStyle>
          <a:p>
            <a:pPr lvl="0"/>
            <a:fld id="{96D06BA9-F2A3-4749-BFD1-51982EB648C3}" type="slidenum">
              <a:t>‹#›</a:t>
            </a:fld>
            <a:endParaRPr lang="en-GB"/>
          </a:p>
        </p:txBody>
      </p:sp>
    </p:spTree>
    <p:extLst>
      <p:ext uri="{BB962C8B-B14F-4D97-AF65-F5344CB8AC3E}">
        <p14:creationId xmlns:p14="http://schemas.microsoft.com/office/powerpoint/2010/main" val="19883917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TS available resourc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8454" y="5208421"/>
            <a:ext cx="787925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Discover 10 resources available through TTS</a:t>
            </a:r>
            <a:endParaRPr lang="en-GB" sz="2100" b="1" i="0" u="none" strike="noStrike" kern="1200" cap="none" spc="0" baseline="0">
              <a:solidFill>
                <a:srgbClr val="002060"/>
              </a:solidFill>
              <a:uFillTx/>
              <a:latin typeface="Plus Jakarta Sans ExtraBold" pitchFamily="2" charset="0"/>
              <a:cs typeface="Plus Jakarta Sans ExtraBold" pitchFamily="2" charset="0"/>
            </a:endParaRP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546123"/>
            <a:ext cx="3110580" cy="362406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addition to our free digital resources, we have collaborated with TTS to provide paid-for resources. These range from individual investigations to outdoor learning to further support your whole school in raising the profile of science.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PSTT RESOURCES via TTS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8" name="Picture 9" descr="Graphical user interface, website&#10;&#10;Description automatically generated">
            <a:hlinkClick r:id="rId2"/>
            <a:extLst>
              <a:ext uri="{FF2B5EF4-FFF2-40B4-BE49-F238E27FC236}">
                <a16:creationId xmlns:a16="http://schemas.microsoft.com/office/drawing/2014/main" id="{F0ACC5EB-0FFC-E04F-B6BA-0FF3CA8F66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59034" y="1863573"/>
            <a:ext cx="4760446" cy="2589334"/>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228913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AP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8488B9CE-B59B-1B46-A4BA-D5EC69BEBAB4}"/>
              </a:ext>
            </a:extLst>
          </p:cNvPr>
          <p:cNvSpPr txBox="1">
            <a:spLocks noGrp="1"/>
          </p:cNvSpPr>
          <p:nvPr>
            <p:ph type="dt" sz="half" idx="7"/>
          </p:nvPr>
        </p:nvSpPr>
        <p:spPr/>
        <p:txBody>
          <a:bodyPr/>
          <a:lstStyle>
            <a:lvl1pPr>
              <a:defRPr/>
            </a:lvl1pPr>
          </a:lstStyle>
          <a:p>
            <a:pPr lvl="0"/>
            <a:fld id="{901BC7A8-07D1-014A-9829-C998D0509D73}" type="datetime1">
              <a:rPr lang="en-GB"/>
              <a:pPr lvl="0"/>
              <a:t>12/12/2023</a:t>
            </a:fld>
            <a:endParaRPr lang="en-GB"/>
          </a:p>
        </p:txBody>
      </p:sp>
      <p:sp>
        <p:nvSpPr>
          <p:cNvPr id="3" name="Footer Placeholder 3">
            <a:extLst>
              <a:ext uri="{FF2B5EF4-FFF2-40B4-BE49-F238E27FC236}">
                <a16:creationId xmlns:a16="http://schemas.microsoft.com/office/drawing/2014/main" id="{1124564C-D6C7-754E-9106-A112DCE0F6D1}"/>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98998BC-7276-9F40-981C-F22CBBDE6D93}"/>
              </a:ext>
            </a:extLst>
          </p:cNvPr>
          <p:cNvSpPr txBox="1">
            <a:spLocks noGrp="1"/>
          </p:cNvSpPr>
          <p:nvPr>
            <p:ph type="sldNum" sz="quarter" idx="8"/>
          </p:nvPr>
        </p:nvSpPr>
        <p:spPr/>
        <p:txBody>
          <a:bodyPr/>
          <a:lstStyle>
            <a:lvl1pPr>
              <a:defRPr/>
            </a:lvl1pPr>
          </a:lstStyle>
          <a:p>
            <a:pPr lvl="0"/>
            <a:fld id="{09708868-63E8-F94F-93B4-657057F8CBC2}" type="slidenum">
              <a:t>‹#›</a:t>
            </a:fld>
            <a:endParaRPr lang="en-GB"/>
          </a:p>
        </p:txBody>
      </p:sp>
      <p:sp>
        <p:nvSpPr>
          <p:cNvPr id="5" name="TextBox 12">
            <a:extLst>
              <a:ext uri="{FF2B5EF4-FFF2-40B4-BE49-F238E27FC236}">
                <a16:creationId xmlns:a16="http://schemas.microsoft.com/office/drawing/2014/main" id="{D9E0EA2C-EB11-1442-BFA2-7CF51F48652B}"/>
              </a:ext>
            </a:extLst>
          </p:cNvPr>
          <p:cNvSpPr txBox="1"/>
          <p:nvPr/>
        </p:nvSpPr>
        <p:spPr>
          <a:xfrm>
            <a:off x="1186269" y="1778546"/>
            <a:ext cx="3790178"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The TAPS project has developed the TAPS pyramid tool to provide schools with a supportive structure to evaluate and develop their assessment processes. The TAPS webpage also contains a growing database of updated Focused Assessment plans and work samples.</a:t>
            </a:r>
          </a:p>
        </p:txBody>
      </p:sp>
      <p:sp>
        <p:nvSpPr>
          <p:cNvPr id="6" name="TextBox 13">
            <a:extLst>
              <a:ext uri="{FF2B5EF4-FFF2-40B4-BE49-F238E27FC236}">
                <a16:creationId xmlns:a16="http://schemas.microsoft.com/office/drawing/2014/main" id="{9A3CCDC7-3E72-E648-91A8-0783B5A9B691}"/>
              </a:ext>
            </a:extLst>
          </p:cNvPr>
          <p:cNvSpPr txBox="1"/>
          <p:nvPr/>
        </p:nvSpPr>
        <p:spPr>
          <a:xfrm>
            <a:off x="1186276" y="467784"/>
            <a:ext cx="6445450" cy="117724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TEACHER ASSESSMENT IN PRIMARY SCIENCE (TAPS)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F5E5DE27-38E6-0043-A524-35DB5D462AF4}"/>
              </a:ext>
            </a:extLst>
          </p:cNvPr>
          <p:cNvSpPr txBox="1"/>
          <p:nvPr/>
        </p:nvSpPr>
        <p:spPr>
          <a:xfrm>
            <a:off x="1186269" y="5620830"/>
            <a:ext cx="4818878"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TAPS resources</a:t>
            </a:r>
          </a:p>
        </p:txBody>
      </p:sp>
      <p:pic>
        <p:nvPicPr>
          <p:cNvPr id="10" name="Picture 9" descr="A picture containing text, businesscard&#10;&#10;Description automatically generated">
            <a:hlinkClick r:id="rId2"/>
            <a:extLst>
              <a:ext uri="{FF2B5EF4-FFF2-40B4-BE49-F238E27FC236}">
                <a16:creationId xmlns:a16="http://schemas.microsoft.com/office/drawing/2014/main" id="{561C57CA-1213-BDF3-9D1F-B90811769E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01482" y="1863243"/>
            <a:ext cx="3743587" cy="312040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617201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Why&amp;How? Magazin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D66D098E-7130-604D-A9F6-0C4C90F3A7EB}"/>
              </a:ext>
            </a:extLst>
          </p:cNvPr>
          <p:cNvSpPr txBox="1"/>
          <p:nvPr/>
        </p:nvSpPr>
        <p:spPr>
          <a:xfrm>
            <a:off x="844336" y="1426786"/>
            <a:ext cx="3841961"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Why and How? is for anyone who has an interest in primary science. Each issue contains the following sections, which you can download individually: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Pictures for talk in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Explorify news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Climate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Free resources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Cutting edge research linked with the principles of primary science </a:t>
            </a:r>
          </a:p>
        </p:txBody>
      </p:sp>
      <p:sp>
        <p:nvSpPr>
          <p:cNvPr id="3" name="TextBox 13">
            <a:extLst>
              <a:ext uri="{FF2B5EF4-FFF2-40B4-BE49-F238E27FC236}">
                <a16:creationId xmlns:a16="http://schemas.microsoft.com/office/drawing/2014/main" id="{7C002421-8DBC-114D-8E2C-34C45722A7C6}"/>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WHY&amp;HOW? Magazine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4" name="Picture 10">
            <a:extLst>
              <a:ext uri="{FF2B5EF4-FFF2-40B4-BE49-F238E27FC236}">
                <a16:creationId xmlns:a16="http://schemas.microsoft.com/office/drawing/2014/main" id="{00F775D4-8B4D-6A42-850E-37E29F17FC3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rot="21057952">
            <a:off x="5165295" y="1512313"/>
            <a:ext cx="2182991" cy="3087071"/>
          </a:xfrm>
          <a:prstGeom prst="rect">
            <a:avLst/>
          </a:prstGeom>
          <a:noFill/>
          <a:ln cap="flat">
            <a:noFill/>
          </a:ln>
          <a:effectLst>
            <a:outerShdw blurRad="50800" dist="38100" algn="l" rotWithShape="0">
              <a:prstClr val="black">
                <a:alpha val="40000"/>
              </a:prstClr>
            </a:outerShdw>
          </a:effectLst>
        </p:spPr>
      </p:pic>
      <p:pic>
        <p:nvPicPr>
          <p:cNvPr id="5" name="Picture 8">
            <a:hlinkClick r:id="rId3"/>
            <a:extLst>
              <a:ext uri="{FF2B5EF4-FFF2-40B4-BE49-F238E27FC236}">
                <a16:creationId xmlns:a16="http://schemas.microsoft.com/office/drawing/2014/main" id="{2E5FD502-E81B-F344-92B5-77A1DF3D0C0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398572">
            <a:off x="6664207" y="2202886"/>
            <a:ext cx="2182991" cy="3087071"/>
          </a:xfrm>
          <a:prstGeom prst="rect">
            <a:avLst/>
          </a:prstGeom>
          <a:noFill/>
          <a:ln cap="flat">
            <a:noFill/>
          </a:ln>
          <a:effectLst>
            <a:outerShdw blurRad="50800" dist="38100" algn="l" rotWithShape="0">
              <a:prstClr val="black">
                <a:alpha val="40000"/>
              </a:prstClr>
            </a:outerShdw>
          </a:effectLst>
        </p:spPr>
      </p:pic>
      <p:sp>
        <p:nvSpPr>
          <p:cNvPr id="6" name="TextBox 11">
            <a:extLst>
              <a:ext uri="{FF2B5EF4-FFF2-40B4-BE49-F238E27FC236}">
                <a16:creationId xmlns:a16="http://schemas.microsoft.com/office/drawing/2014/main" id="{FD5ED59F-965C-3544-B4D7-0FFAB6EC3B36}"/>
              </a:ext>
            </a:extLst>
          </p:cNvPr>
          <p:cNvSpPr txBox="1"/>
          <p:nvPr/>
        </p:nvSpPr>
        <p:spPr>
          <a:xfrm>
            <a:off x="844336" y="6020597"/>
            <a:ext cx="5648642"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5"/>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current and past issues</a:t>
            </a:r>
          </a:p>
        </p:txBody>
      </p:sp>
      <p:pic>
        <p:nvPicPr>
          <p:cNvPr id="8" name="Picture 7" descr="Qr code&#10;&#10;Description automatically generated">
            <a:extLst>
              <a:ext uri="{FF2B5EF4-FFF2-40B4-BE49-F238E27FC236}">
                <a16:creationId xmlns:a16="http://schemas.microsoft.com/office/drawing/2014/main" id="{C217C271-BB94-9BB9-4E90-E82610319500}"/>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822879" y="320491"/>
            <a:ext cx="953563" cy="941492"/>
          </a:xfrm>
          <a:prstGeom prst="rect">
            <a:avLst/>
          </a:prstGeom>
        </p:spPr>
      </p:pic>
      <p:sp>
        <p:nvSpPr>
          <p:cNvPr id="9" name="TextBox 11">
            <a:extLst>
              <a:ext uri="{FF2B5EF4-FFF2-40B4-BE49-F238E27FC236}">
                <a16:creationId xmlns:a16="http://schemas.microsoft.com/office/drawing/2014/main" id="{978CA642-BCBE-F63C-8B4E-370CEA657454}"/>
              </a:ext>
            </a:extLst>
          </p:cNvPr>
          <p:cNvSpPr txBox="1"/>
          <p:nvPr userDrawn="1"/>
        </p:nvSpPr>
        <p:spPr>
          <a:xfrm>
            <a:off x="7711392" y="1244016"/>
            <a:ext cx="1176538" cy="300082"/>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0" i="0" u="none" strike="noStrike" kern="1200" cap="none" spc="0" baseline="0">
                <a:solidFill>
                  <a:srgbClr val="3EB1C8"/>
                </a:solidFill>
                <a:uFillTx/>
                <a:latin typeface="Plus Jakarta Sans Medium" pitchFamily="2" charset="0"/>
                <a:cs typeface="Plus Jakarta Sans Medium" pitchFamily="2" charset="0"/>
              </a:rPr>
              <a:t>Subscribe</a:t>
            </a:r>
            <a:endParaRPr lang="en-GB" sz="1500" b="1" i="0" u="none" strike="noStrike" kern="1200" cap="none" spc="0" baseline="0">
              <a:solidFill>
                <a:srgbClr val="002060"/>
              </a:solidFill>
              <a:uFillTx/>
              <a:latin typeface="Plus Jakarta Sans ExtraBold" pitchFamily="2" charset="0"/>
              <a:cs typeface="Plus Jakarta Sans ExtraBold" pitchFamily="2" charset="0"/>
            </a:endParaRPr>
          </a:p>
        </p:txBody>
      </p:sp>
    </p:spTree>
    <p:extLst>
      <p:ext uri="{BB962C8B-B14F-4D97-AF65-F5344CB8AC3E}">
        <p14:creationId xmlns:p14="http://schemas.microsoft.com/office/powerpoint/2010/main" val="368785779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Support for Subject Leader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5" name="TextBox 12">
            <a:extLst>
              <a:ext uri="{FF2B5EF4-FFF2-40B4-BE49-F238E27FC236}">
                <a16:creationId xmlns:a16="http://schemas.microsoft.com/office/drawing/2014/main" id="{4EC9811E-8F07-3643-8D36-D7F4CA94EB88}"/>
              </a:ext>
            </a:extLst>
          </p:cNvPr>
          <p:cNvSpPr txBox="1"/>
          <p:nvPr/>
        </p:nvSpPr>
        <p:spPr>
          <a:xfrm>
            <a:off x="844336" y="1329945"/>
            <a:ext cx="3409640"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US" sz="2100" b="0" i="0" u="none" strike="noStrike" kern="1200" cap="none" spc="0" baseline="0">
                <a:solidFill>
                  <a:srgbClr val="3F3F3F"/>
                </a:solidFill>
                <a:uFillTx/>
                <a:latin typeface="Plus Jakarta Sans Medium" pitchFamily="2" charset="0"/>
                <a:cs typeface="Plus Jakarta Sans Medium" pitchFamily="2" charset="0"/>
              </a:rPr>
              <a:t>PSTT has a webpage to support all primary science subject leaders. Included is a Subject Leader Self-evaluation Tool to help you audit science in your setting and guidance on where to find the best science resources, training for staff, school visits, science visitors and competitions. </a:t>
            </a:r>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44988"/>
            <a:ext cx="7912802"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SUPPORT FOR SUBJECT LEADERS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12" descr="Text&#10;&#10;Description automatically generated">
            <a:hlinkClick r:id="rId2" action="ppaction://hlinkfile"/>
            <a:extLst>
              <a:ext uri="{FF2B5EF4-FFF2-40B4-BE49-F238E27FC236}">
                <a16:creationId xmlns:a16="http://schemas.microsoft.com/office/drawing/2014/main" id="{5E12EB58-E202-E144-A2D5-F9043225F9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0631" y="1483681"/>
            <a:ext cx="4396506" cy="3108134"/>
          </a:xfrm>
          <a:prstGeom prst="rect">
            <a:avLst/>
          </a:prstGeom>
          <a:noFill/>
          <a:ln cap="flat">
            <a:noFill/>
          </a:ln>
          <a:effectLst>
            <a:outerShdw blurRad="50800" dist="38100" dir="2700000" algn="tl" rotWithShape="0">
              <a:prstClr val="black">
                <a:alpha val="40000"/>
              </a:prstClr>
            </a:outerShdw>
          </a:effectLst>
        </p:spPr>
      </p:pic>
      <p:sp>
        <p:nvSpPr>
          <p:cNvPr id="8" name="TextBox 11">
            <a:extLst>
              <a:ext uri="{FF2B5EF4-FFF2-40B4-BE49-F238E27FC236}">
                <a16:creationId xmlns:a16="http://schemas.microsoft.com/office/drawing/2014/main" id="{A1148E61-14B6-724B-B19E-BC69F2B77DC8}"/>
              </a:ext>
            </a:extLst>
          </p:cNvPr>
          <p:cNvSpPr txBox="1"/>
          <p:nvPr/>
        </p:nvSpPr>
        <p:spPr>
          <a:xfrm>
            <a:off x="844336" y="5666723"/>
            <a:ext cx="517839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support materials for subject leaders</a:t>
            </a:r>
          </a:p>
        </p:txBody>
      </p:sp>
    </p:spTree>
    <p:extLst>
      <p:ext uri="{BB962C8B-B14F-4D97-AF65-F5344CB8AC3E}">
        <p14:creationId xmlns:p14="http://schemas.microsoft.com/office/powerpoint/2010/main" val="13955826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Enquiry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634777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APPROACHES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4369"/>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definitions and examples of different types of scientific enquiry</a:t>
            </a:r>
          </a:p>
        </p:txBody>
      </p:sp>
      <p:pic>
        <p:nvPicPr>
          <p:cNvPr id="10" name="Picture 9" descr="Graphical user interface, application&#10;&#10;Description automatically generated">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1614" y="1496708"/>
            <a:ext cx="4490180"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90936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Enquiry Skill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334C9977-274C-F84E-A7B5-A5FC914FC490}"/>
              </a:ext>
            </a:extLst>
          </p:cNvPr>
          <p:cNvSpPr txBox="1">
            <a:spLocks noGrp="1"/>
          </p:cNvSpPr>
          <p:nvPr>
            <p:ph type="dt" sz="half" idx="7"/>
          </p:nvPr>
        </p:nvSpPr>
        <p:spPr/>
        <p:txBody>
          <a:bodyPr/>
          <a:lstStyle>
            <a:lvl1pPr>
              <a:defRPr/>
            </a:lvl1pPr>
          </a:lstStyle>
          <a:p>
            <a:pPr lvl="0"/>
            <a:fld id="{18498D00-E88A-E740-865A-E5F84CF6A7D4}" type="datetime1">
              <a:rPr lang="en-GB"/>
              <a:pPr lvl="0"/>
              <a:t>12/12/2023</a:t>
            </a:fld>
            <a:endParaRPr lang="en-GB"/>
          </a:p>
        </p:txBody>
      </p:sp>
      <p:sp>
        <p:nvSpPr>
          <p:cNvPr id="3" name="Footer Placeholder 3">
            <a:extLst>
              <a:ext uri="{FF2B5EF4-FFF2-40B4-BE49-F238E27FC236}">
                <a16:creationId xmlns:a16="http://schemas.microsoft.com/office/drawing/2014/main" id="{205AFAFC-9A33-C744-B91B-591D1941A924}"/>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D858BFC8-B145-D343-BD9C-50E3BD00BCE5}"/>
              </a:ext>
            </a:extLst>
          </p:cNvPr>
          <p:cNvSpPr txBox="1">
            <a:spLocks noGrp="1"/>
          </p:cNvSpPr>
          <p:nvPr>
            <p:ph type="sldNum" sz="quarter" idx="8"/>
          </p:nvPr>
        </p:nvSpPr>
        <p:spPr/>
        <p:txBody>
          <a:bodyPr/>
          <a:lstStyle>
            <a:lvl1pPr>
              <a:defRPr/>
            </a:lvl1pPr>
          </a:lstStyle>
          <a:p>
            <a:pPr lvl="0"/>
            <a:fld id="{8622F4E5-9B9F-7D4F-8F83-ACB52246F50F}" type="slidenum">
              <a:t>‹#›</a:t>
            </a:fld>
            <a:endParaRPr lang="en-GB"/>
          </a:p>
        </p:txBody>
      </p:sp>
      <p:sp>
        <p:nvSpPr>
          <p:cNvPr id="6" name="TextBox 13">
            <a:extLst>
              <a:ext uri="{FF2B5EF4-FFF2-40B4-BE49-F238E27FC236}">
                <a16:creationId xmlns:a16="http://schemas.microsoft.com/office/drawing/2014/main" id="{6FCE913E-C47C-244F-AAA9-347F04ADBDBB}"/>
              </a:ext>
            </a:extLst>
          </p:cNvPr>
          <p:cNvSpPr txBox="1"/>
          <p:nvPr/>
        </p:nvSpPr>
        <p:spPr>
          <a:xfrm>
            <a:off x="844336" y="431133"/>
            <a:ext cx="4666851"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EQUIRY SKILLS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1">
            <a:extLst>
              <a:ext uri="{FF2B5EF4-FFF2-40B4-BE49-F238E27FC236}">
                <a16:creationId xmlns:a16="http://schemas.microsoft.com/office/drawing/2014/main" id="{A1148E61-14B6-724B-B19E-BC69F2B77DC8}"/>
              </a:ext>
            </a:extLst>
          </p:cNvPr>
          <p:cNvSpPr txBox="1"/>
          <p:nvPr/>
        </p:nvSpPr>
        <p:spPr>
          <a:xfrm>
            <a:off x="844336" y="5732353"/>
            <a:ext cx="576578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skills for carrying out practical investigations</a:t>
            </a:r>
          </a:p>
        </p:txBody>
      </p:sp>
      <p:pic>
        <p:nvPicPr>
          <p:cNvPr id="10" name="Picture 9">
            <a:hlinkClick r:id="rId2"/>
            <a:extLst>
              <a:ext uri="{FF2B5EF4-FFF2-40B4-BE49-F238E27FC236}">
                <a16:creationId xmlns:a16="http://schemas.microsoft.com/office/drawing/2014/main" id="{9BF45A04-CAEF-CCF8-10C7-5B311EA40EC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613566" y="1496709"/>
            <a:ext cx="3926274" cy="38645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677593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Explorify">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EAFA73FC-0313-7D4F-86DD-EDD2C8A99AEB}"/>
              </a:ext>
            </a:extLst>
          </p:cNvPr>
          <p:cNvSpPr txBox="1">
            <a:spLocks noGrp="1"/>
          </p:cNvSpPr>
          <p:nvPr>
            <p:ph type="dt" sz="half" idx="7"/>
          </p:nvPr>
        </p:nvSpPr>
        <p:spPr/>
        <p:txBody>
          <a:bodyPr/>
          <a:lstStyle>
            <a:lvl1pPr>
              <a:defRPr/>
            </a:lvl1pPr>
          </a:lstStyle>
          <a:p>
            <a:pPr lvl="0"/>
            <a:fld id="{E12C54AA-95AB-954D-9275-4343E9BF7A4D}" type="datetime1">
              <a:rPr lang="en-GB"/>
              <a:pPr lvl="0"/>
              <a:t>12/12/2023</a:t>
            </a:fld>
            <a:endParaRPr lang="en-GB"/>
          </a:p>
        </p:txBody>
      </p:sp>
      <p:sp>
        <p:nvSpPr>
          <p:cNvPr id="3" name="Footer Placeholder 3">
            <a:extLst>
              <a:ext uri="{FF2B5EF4-FFF2-40B4-BE49-F238E27FC236}">
                <a16:creationId xmlns:a16="http://schemas.microsoft.com/office/drawing/2014/main" id="{DB5CE914-88C2-DF4D-B01D-268D2FEACB02}"/>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41806F5B-AC47-7643-B976-9665D0D8882E}"/>
              </a:ext>
            </a:extLst>
          </p:cNvPr>
          <p:cNvSpPr txBox="1">
            <a:spLocks noGrp="1"/>
          </p:cNvSpPr>
          <p:nvPr>
            <p:ph type="sldNum" sz="quarter" idx="8"/>
          </p:nvPr>
        </p:nvSpPr>
        <p:spPr/>
        <p:txBody>
          <a:bodyPr/>
          <a:lstStyle>
            <a:lvl1pPr>
              <a:defRPr/>
            </a:lvl1pPr>
          </a:lstStyle>
          <a:p>
            <a:pPr lvl="0"/>
            <a:fld id="{70721303-3230-9A4C-A142-C97ECC8DEA98}" type="slidenum">
              <a:t>‹#›</a:t>
            </a:fld>
            <a:endParaRPr lang="en-GB"/>
          </a:p>
        </p:txBody>
      </p:sp>
      <p:sp>
        <p:nvSpPr>
          <p:cNvPr id="5" name="TextBox 13">
            <a:extLst>
              <a:ext uri="{FF2B5EF4-FFF2-40B4-BE49-F238E27FC236}">
                <a16:creationId xmlns:a16="http://schemas.microsoft.com/office/drawing/2014/main" id="{3FFE74E0-1317-DA4E-9D19-7DAF6212B908}"/>
              </a:ext>
            </a:extLst>
          </p:cNvPr>
          <p:cNvSpPr txBox="1"/>
          <p:nvPr/>
        </p:nvSpPr>
        <p:spPr>
          <a:xfrm>
            <a:off x="863010" y="73469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EXPLORIFY</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F4C70338-40AE-CC4E-8D99-7C0741DBD0BA}"/>
              </a:ext>
            </a:extLst>
          </p:cNvPr>
          <p:cNvSpPr txBox="1"/>
          <p:nvPr/>
        </p:nvSpPr>
        <p:spPr>
          <a:xfrm>
            <a:off x="863010" y="1613918"/>
            <a:ext cx="4111570"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Enhance science teaching for all children with over 600 low-prep activities – no matter your confidence with science. </a:t>
            </a:r>
          </a:p>
        </p:txBody>
      </p:sp>
      <p:sp>
        <p:nvSpPr>
          <p:cNvPr id="8" name="TextBox 12">
            <a:extLst>
              <a:ext uri="{FF2B5EF4-FFF2-40B4-BE49-F238E27FC236}">
                <a16:creationId xmlns:a16="http://schemas.microsoft.com/office/drawing/2014/main" id="{861B331A-492C-AD4B-A8C7-0F56E346A34E}"/>
              </a:ext>
            </a:extLst>
          </p:cNvPr>
          <p:cNvSpPr txBox="1"/>
          <p:nvPr/>
        </p:nvSpPr>
        <p:spPr>
          <a:xfrm>
            <a:off x="863011" y="3162550"/>
            <a:ext cx="7652348"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Spark curiosity, discussion and debate without worry of a definite right answer</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Help develop strategies that promote and encourage higher order thinking through discussion</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Use provided ‘background science’ and ‘take it further’ to develop lessons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Planning support videos and handouts will ensure you get the most out of Explorify</a:t>
            </a:r>
          </a:p>
        </p:txBody>
      </p:sp>
      <p:pic>
        <p:nvPicPr>
          <p:cNvPr id="10" name="Picture 9" descr="A picture containing icon&#10;&#10;Description automatically generated">
            <a:hlinkClick r:id="rId2"/>
            <a:extLst>
              <a:ext uri="{FF2B5EF4-FFF2-40B4-BE49-F238E27FC236}">
                <a16:creationId xmlns:a16="http://schemas.microsoft.com/office/drawing/2014/main" id="{7315301D-3C79-2F0D-06CF-D972DED3BD8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04337" y="827460"/>
            <a:ext cx="1476653" cy="2196186"/>
          </a:xfrm>
          <a:prstGeom prst="rect">
            <a:avLst/>
          </a:prstGeom>
        </p:spPr>
      </p:pic>
    </p:spTree>
    <p:extLst>
      <p:ext uri="{BB962C8B-B14F-4D97-AF65-F5344CB8AC3E}">
        <p14:creationId xmlns:p14="http://schemas.microsoft.com/office/powerpoint/2010/main" val="287130810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ringing Back Glas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78675" y="5291327"/>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Bringing Back Glass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8454" y="1669370"/>
            <a:ext cx="3933060" cy="330090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A set of 15 activities to help children explore the importance of glass in everyday lives whilst engaged in practical investigations.</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Each activity has been linked to the UK primary curricula to help educators fit into their planning. </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BRINGING BACK GLASS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Graphical user interface, text, website&#10;&#10;Description automatically generated">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45532" y="1348317"/>
            <a:ext cx="3223964" cy="2274953"/>
          </a:xfrm>
          <a:prstGeom prst="rect">
            <a:avLst/>
          </a:prstGeom>
          <a:effectLst>
            <a:outerShdw blurRad="50800" dist="38100" algn="l" rotWithShape="0">
              <a:prstClr val="black">
                <a:alpha val="40000"/>
              </a:prstClr>
            </a:outerShdw>
          </a:effectLst>
        </p:spPr>
      </p:pic>
      <p:pic>
        <p:nvPicPr>
          <p:cNvPr id="11" name="Picture 10">
            <a:hlinkClick r:id="rId2"/>
            <a:extLst>
              <a:ext uri="{FF2B5EF4-FFF2-40B4-BE49-F238E27FC236}">
                <a16:creationId xmlns:a16="http://schemas.microsoft.com/office/drawing/2014/main" id="{E0F4743F-509B-0429-DEFF-5BA634072F15}"/>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4781514" y="2372155"/>
            <a:ext cx="3220630" cy="227495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14448124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A Scientist Just Like M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561861" y="2008087"/>
            <a:ext cx="4010140"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SzPct val="100000"/>
              <a:buFont typeface="Arial" pitchFamily="34"/>
              <a:buNone/>
              <a:tabLst/>
              <a:defRPr sz="1800" b="0" i="0" u="none" strike="noStrike" kern="0" cap="none" spc="0" baseline="0">
                <a:solidFill>
                  <a:srgbClr val="000000"/>
                </a:solidFill>
                <a:uFillTx/>
              </a:defRPr>
            </a:pPr>
            <a:r>
              <a:rPr lang="en-GB" sz="2100" b="0" i="0">
                <a:solidFill>
                  <a:srgbClr val="5E5B5C"/>
                </a:solidFill>
                <a:effectLst/>
                <a:latin typeface="Plus Jakarta Sans Medium" pitchFamily="2" charset="0"/>
                <a:cs typeface="Plus Jakarta Sans Medium" pitchFamily="2" charset="0"/>
              </a:rPr>
              <a:t>Designed to raise awareness of diversity in science-related jobs and to provide illustrated examples of a wide range of science-based careers. It consists of a series of short slideshows, each one ‘telling the story’ of a particular scientist or person working in a science-related job. </a:t>
            </a:r>
            <a:endParaRPr lang="en-GB" sz="2100" b="0" i="0" u="none" strike="noStrike" kern="1200" cap="none" spc="0" baseline="0">
              <a:solidFill>
                <a:srgbClr val="5E5B5C"/>
              </a:solidFill>
              <a:uFillTx/>
              <a:latin typeface="Plus Jakarta Sans Medium" pitchFamily="2" charset="0"/>
              <a:cs typeface="Plus Jakarta Sans Medium" pitchFamily="2" charset="0"/>
            </a:endParaRPr>
          </a:p>
        </p:txBody>
      </p:sp>
      <p:sp>
        <p:nvSpPr>
          <p:cNvPr id="5" name="TextBox 11">
            <a:extLst>
              <a:ext uri="{FF2B5EF4-FFF2-40B4-BE49-F238E27FC236}">
                <a16:creationId xmlns:a16="http://schemas.microsoft.com/office/drawing/2014/main" id="{7F3C4F7C-0167-3249-A8ED-A556B626B168}"/>
              </a:ext>
            </a:extLst>
          </p:cNvPr>
          <p:cNvSpPr txBox="1"/>
          <p:nvPr/>
        </p:nvSpPr>
        <p:spPr>
          <a:xfrm>
            <a:off x="561860" y="5814246"/>
            <a:ext cx="4505402"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explore 100+ scientists</a:t>
            </a:r>
          </a:p>
        </p:txBody>
      </p:sp>
      <p:pic>
        <p:nvPicPr>
          <p:cNvPr id="11" name="Picture 10" descr="Text&#10;&#10;Description automatically generated">
            <a:extLst>
              <a:ext uri="{FF2B5EF4-FFF2-40B4-BE49-F238E27FC236}">
                <a16:creationId xmlns:a16="http://schemas.microsoft.com/office/drawing/2014/main" id="{798A3AF1-E442-2AFD-4B60-A382A2BC4FF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1860" y="107416"/>
            <a:ext cx="8020280" cy="1395416"/>
          </a:xfrm>
          <a:prstGeom prst="rect">
            <a:avLst/>
          </a:prstGeom>
        </p:spPr>
      </p:pic>
      <p:pic>
        <p:nvPicPr>
          <p:cNvPr id="16" name="Picture 15" descr="Graphical user interface, text&#10;&#10;Description automatically generated">
            <a:hlinkClick r:id="rId2"/>
            <a:extLst>
              <a:ext uri="{FF2B5EF4-FFF2-40B4-BE49-F238E27FC236}">
                <a16:creationId xmlns:a16="http://schemas.microsoft.com/office/drawing/2014/main" id="{A8B0F34A-7E2B-83FA-6549-719A1FD5C903}"/>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380056" y="1823421"/>
            <a:ext cx="3202084" cy="1958027"/>
          </a:xfrm>
          <a:prstGeom prst="rect">
            <a:avLst/>
          </a:prstGeom>
          <a:effectLst>
            <a:outerShdw blurRad="50800" dist="38100" algn="l" rotWithShape="0">
              <a:prstClr val="black">
                <a:alpha val="40000"/>
              </a:prstClr>
            </a:outerShdw>
          </a:effectLst>
        </p:spPr>
      </p:pic>
      <p:pic>
        <p:nvPicPr>
          <p:cNvPr id="13" name="Picture 12" descr="Graphical user interface, text, website&#10;&#10;Description automatically generated">
            <a:hlinkClick r:id="rId2"/>
            <a:extLst>
              <a:ext uri="{FF2B5EF4-FFF2-40B4-BE49-F238E27FC236}">
                <a16:creationId xmlns:a16="http://schemas.microsoft.com/office/drawing/2014/main" id="{BF4BE62B-448C-F4F8-DF56-7F796EAC4B4D}"/>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645810" y="3150053"/>
            <a:ext cx="3129168" cy="234360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120502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Starters for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D51BF33D-BC50-0440-84F9-C850713021D5}"/>
              </a:ext>
            </a:extLst>
          </p:cNvPr>
          <p:cNvSpPr txBox="1">
            <a:spLocks noGrp="1"/>
          </p:cNvSpPr>
          <p:nvPr>
            <p:ph type="dt" sz="half" idx="7"/>
          </p:nvPr>
        </p:nvSpPr>
        <p:spPr/>
        <p:txBody>
          <a:bodyPr/>
          <a:lstStyle>
            <a:lvl1pPr>
              <a:defRPr/>
            </a:lvl1pPr>
          </a:lstStyle>
          <a:p>
            <a:pPr lvl="0"/>
            <a:fld id="{2200C3F3-0285-BF49-9445-11625DFE76DE}" type="datetime1">
              <a:rPr lang="en-GB"/>
              <a:pPr lvl="0"/>
              <a:t>12/12/2023</a:t>
            </a:fld>
            <a:endParaRPr lang="en-GB"/>
          </a:p>
        </p:txBody>
      </p:sp>
      <p:sp>
        <p:nvSpPr>
          <p:cNvPr id="3" name="Footer Placeholder 3">
            <a:extLst>
              <a:ext uri="{FF2B5EF4-FFF2-40B4-BE49-F238E27FC236}">
                <a16:creationId xmlns:a16="http://schemas.microsoft.com/office/drawing/2014/main" id="{9D2F77F2-A28B-FF42-A5A1-176015D47C1B}"/>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99CCEC27-1BD9-6544-AC91-2C3557485912}"/>
              </a:ext>
            </a:extLst>
          </p:cNvPr>
          <p:cNvSpPr txBox="1">
            <a:spLocks noGrp="1"/>
          </p:cNvSpPr>
          <p:nvPr>
            <p:ph type="sldNum" sz="quarter" idx="8"/>
          </p:nvPr>
        </p:nvSpPr>
        <p:spPr/>
        <p:txBody>
          <a:bodyPr/>
          <a:lstStyle>
            <a:lvl1pPr>
              <a:defRPr/>
            </a:lvl1pPr>
          </a:lstStyle>
          <a:p>
            <a:pPr lvl="0"/>
            <a:fld id="{38E4234C-123E-3642-8BE1-213997B12492}" type="slidenum">
              <a:t>‹#›</a:t>
            </a:fld>
            <a:endParaRPr lang="en-GB"/>
          </a:p>
        </p:txBody>
      </p:sp>
      <p:sp>
        <p:nvSpPr>
          <p:cNvPr id="5" name="TextBox 12">
            <a:extLst>
              <a:ext uri="{FF2B5EF4-FFF2-40B4-BE49-F238E27FC236}">
                <a16:creationId xmlns:a16="http://schemas.microsoft.com/office/drawing/2014/main" id="{AC57034B-A56B-7847-BCA5-6D18E64A7CF6}"/>
              </a:ext>
            </a:extLst>
          </p:cNvPr>
          <p:cNvSpPr txBox="1"/>
          <p:nvPr/>
        </p:nvSpPr>
        <p:spPr>
          <a:xfrm>
            <a:off x="907459" y="1766309"/>
            <a:ext cx="7329083" cy="34971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series of five-minute videos created to support teachers getting started with </a:t>
            </a:r>
            <a:r>
              <a:rPr lang="en-GB" sz="2025" b="1" i="0" u="none" strike="noStrike" kern="1200" cap="none" spc="0" baseline="0">
                <a:solidFill>
                  <a:srgbClr val="5E5B5C"/>
                </a:solidFill>
                <a:uFillTx/>
                <a:latin typeface="Plus Jakarta Sans ExtraBold" pitchFamily="2" charset="0"/>
                <a:cs typeface="Plus Jakarta Sans ExtraBold" pitchFamily="2" charset="0"/>
              </a:rPr>
              <a:t>practical science enquiry</a:t>
            </a:r>
            <a:r>
              <a:rPr lang="en-GB" sz="2025" b="0" i="0" u="none" strike="noStrike" kern="1200" cap="none" spc="0" baseline="0">
                <a:solidFill>
                  <a:srgbClr val="5E5B5C"/>
                </a:solidFill>
                <a:uFillTx/>
                <a:latin typeface="Plus Jakarta Sans Medium" pitchFamily="2" charset="0"/>
                <a:cs typeface="Plus Jakarta Sans Medium" pitchFamily="2" charset="0"/>
              </a:rPr>
              <a:t>. They require minimal resources and can be used in school or at home.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25"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Each video includes: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question or scenario related to the real world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about what they already know</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A demonstration of a starter practical activity</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Time for children to think of their own questions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Ideas about what they could find out for themselves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25" b="0" i="0" u="none" strike="noStrike" kern="1200" cap="none" spc="0" baseline="0">
                <a:solidFill>
                  <a:srgbClr val="5E5B5C"/>
                </a:solidFill>
                <a:uFillTx/>
                <a:latin typeface="Plus Jakarta Sans Medium" pitchFamily="2" charset="0"/>
                <a:cs typeface="Plus Jakarta Sans Medium" pitchFamily="2" charset="0"/>
              </a:rPr>
              <a:t>Encouragement to share what they found with others</a:t>
            </a:r>
          </a:p>
        </p:txBody>
      </p:sp>
      <p:pic>
        <p:nvPicPr>
          <p:cNvPr id="6" name="Picture 8" descr="A picture containing shape&#10;&#10;Description automatically generated">
            <a:extLst>
              <a:ext uri="{FF2B5EF4-FFF2-40B4-BE49-F238E27FC236}">
                <a16:creationId xmlns:a16="http://schemas.microsoft.com/office/drawing/2014/main" id="{6A03881B-CD26-AD4F-9D72-2D36E5B718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33147" y="360484"/>
            <a:ext cx="6268915" cy="940498"/>
          </a:xfrm>
          <a:prstGeom prst="rect">
            <a:avLst/>
          </a:prstGeom>
          <a:noFill/>
          <a:ln cap="flat">
            <a:noFill/>
          </a:ln>
        </p:spPr>
      </p:pic>
      <p:sp>
        <p:nvSpPr>
          <p:cNvPr id="7" name="TextBox 11">
            <a:extLst>
              <a:ext uri="{FF2B5EF4-FFF2-40B4-BE49-F238E27FC236}">
                <a16:creationId xmlns:a16="http://schemas.microsoft.com/office/drawing/2014/main" id="{20D0C5DA-A08B-DE43-83EA-C83FC41C9295}"/>
              </a:ext>
            </a:extLst>
          </p:cNvPr>
          <p:cNvSpPr txBox="1"/>
          <p:nvPr/>
        </p:nvSpPr>
        <p:spPr>
          <a:xfrm>
            <a:off x="907459" y="5728747"/>
            <a:ext cx="5271683"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3"/>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Starters for Science</a:t>
            </a:r>
          </a:p>
        </p:txBody>
      </p:sp>
    </p:spTree>
    <p:extLst>
      <p:ext uri="{BB962C8B-B14F-4D97-AF65-F5344CB8AC3E}">
        <p14:creationId xmlns:p14="http://schemas.microsoft.com/office/powerpoint/2010/main" val="415855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D0D252-4E46-9549-AD2F-9D3F0A4CFED4}"/>
              </a:ext>
            </a:extLst>
          </p:cNvPr>
          <p:cNvSpPr txBox="1">
            <a:spLocks noGrp="1"/>
          </p:cNvSpPr>
          <p:nvPr>
            <p:ph type="dt" sz="half" idx="7"/>
          </p:nvPr>
        </p:nvSpPr>
        <p:spPr/>
        <p:txBody>
          <a:bodyPr/>
          <a:lstStyle>
            <a:lvl1pPr>
              <a:defRPr/>
            </a:lvl1pPr>
          </a:lstStyle>
          <a:p>
            <a:pPr lvl="0"/>
            <a:fld id="{D0EDEDFF-AC0C-7F4F-8889-5A8A57B40D20}" type="datetime1">
              <a:rPr lang="en-GB"/>
              <a:pPr lvl="0"/>
              <a:t>12/12/2023</a:t>
            </a:fld>
            <a:endParaRPr lang="en-GB"/>
          </a:p>
        </p:txBody>
      </p:sp>
      <p:sp>
        <p:nvSpPr>
          <p:cNvPr id="3" name="Footer Placeholder 2">
            <a:extLst>
              <a:ext uri="{FF2B5EF4-FFF2-40B4-BE49-F238E27FC236}">
                <a16:creationId xmlns:a16="http://schemas.microsoft.com/office/drawing/2014/main" id="{12C4324A-7E69-C746-A2CB-E5387595A654}"/>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1F507AF-5A04-8F42-AC73-AB6383C9B2A3}"/>
              </a:ext>
            </a:extLst>
          </p:cNvPr>
          <p:cNvSpPr txBox="1">
            <a:spLocks noGrp="1"/>
          </p:cNvSpPr>
          <p:nvPr>
            <p:ph type="sldNum" sz="quarter" idx="8"/>
          </p:nvPr>
        </p:nvSpPr>
        <p:spPr/>
        <p:txBody>
          <a:bodyPr/>
          <a:lstStyle>
            <a:lvl1pPr>
              <a:defRPr/>
            </a:lvl1pPr>
          </a:lstStyle>
          <a:p>
            <a:pPr lvl="0"/>
            <a:fld id="{51750927-7F2D-C240-A5E9-6C1FBAC57420}" type="slidenum">
              <a:t>‹#›</a:t>
            </a:fld>
            <a:endParaRPr lang="en-GB"/>
          </a:p>
        </p:txBody>
      </p:sp>
    </p:spTree>
    <p:extLst>
      <p:ext uri="{BB962C8B-B14F-4D97-AF65-F5344CB8AC3E}">
        <p14:creationId xmlns:p14="http://schemas.microsoft.com/office/powerpoint/2010/main" val="238549128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Play, Observe &amp; Ask (EYF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366686"/>
            <a:ext cx="655485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Early Years resources and support</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468534"/>
            <a:ext cx="3731778" cy="3947234"/>
          </a:xfrm>
          <a:prstGeom prst="rect">
            <a:avLst/>
          </a:prstGeom>
          <a:noFill/>
          <a:ln cap="flat">
            <a:noFill/>
          </a:ln>
        </p:spPr>
        <p:txBody>
          <a:bodyPr vert="horz" wrap="square" lIns="68580" tIns="34290" rIns="68580" bIns="34290" anchor="t" anchorCtr="0" compatLnSpc="1">
            <a:spAutoFit/>
          </a:bodyPr>
          <a:lstStyle/>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Effective Practice to develop science teaching and learning in Early Years (ages 3-5 years) </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Provision Maps for activity ideas and science investigations</a:t>
            </a:r>
          </a:p>
          <a:p>
            <a:pPr marL="342900" indent="-342900" algn="l">
              <a:buFont typeface="Arial" panose="020B0604020202020204" pitchFamily="34" charset="0"/>
              <a:buChar char="•"/>
            </a:pPr>
            <a:r>
              <a:rPr lang="en-GB" sz="2100" b="0" i="0">
                <a:solidFill>
                  <a:srgbClr val="5E5B5C"/>
                </a:solidFill>
                <a:effectLst/>
                <a:latin typeface="Plus Jakarta Sans Medium" pitchFamily="2" charset="0"/>
                <a:cs typeface="Plus Jakarta Sans Medium" pitchFamily="2" charset="0"/>
              </a:rPr>
              <a:t>Wildlife games and activities to introduce UK plants, animals and fungi</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518461"/>
            <a:ext cx="7758656"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PLAY, OBSERVE AND ASK (in EYFS)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3" name="Picture 12" descr="A picture containing text&#10;&#10;Description automatically generated">
            <a:hlinkClick r:id="rId2"/>
            <a:extLst>
              <a:ext uri="{FF2B5EF4-FFF2-40B4-BE49-F238E27FC236}">
                <a16:creationId xmlns:a16="http://schemas.microsoft.com/office/drawing/2014/main" id="{AE8BD21D-397B-D194-8CA6-07EE40448C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21065" y="1468534"/>
            <a:ext cx="3282713" cy="2079634"/>
          </a:xfrm>
          <a:prstGeom prst="rect">
            <a:avLst/>
          </a:prstGeom>
          <a:effectLst>
            <a:outerShdw blurRad="50800" dist="38100" algn="l" rotWithShape="0">
              <a:prstClr val="black">
                <a:alpha val="40000"/>
              </a:prstClr>
            </a:outerShdw>
          </a:effectLst>
        </p:spPr>
      </p:pic>
      <p:pic>
        <p:nvPicPr>
          <p:cNvPr id="9" name="Picture 8" descr="A collage of a cat&#10;&#10;Description automatically generated with low confidence">
            <a:hlinkClick r:id="rId2"/>
            <a:extLst>
              <a:ext uri="{FF2B5EF4-FFF2-40B4-BE49-F238E27FC236}">
                <a16:creationId xmlns:a16="http://schemas.microsoft.com/office/drawing/2014/main" id="{155FCAC6-FDEA-E271-A2F7-F447B8E71F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404135" y="2809302"/>
            <a:ext cx="3282713" cy="223146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418790876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nclusive Approache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905497" y="2773259"/>
            <a:ext cx="7758047" cy="2839239"/>
          </a:xfrm>
          <a:prstGeom prst="rect">
            <a:avLst/>
          </a:prstGeom>
          <a:noFill/>
          <a:ln cap="flat">
            <a:noFill/>
          </a:ln>
        </p:spPr>
        <p:txBody>
          <a:bodyPr vert="horz" wrap="square" lIns="68580" tIns="34290" rIns="68580" bIns="34290" anchor="t" anchorCtr="0" compatLnSpc="1">
            <a:spAutoFit/>
          </a:bodyPr>
          <a:lstStyle/>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A guidance booklet produced by Sheffield Hallam University following their curriculum development project, Primary Science for All.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STRATA (Science to Raise and Track Achievement) materials: medium term plans for teachers of children with SEND, developed by teachers in Cambridgeshire.</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Sensory Sparks Club resources: activities for children with diverse needs, created by PSTT Fellow and SEND expert Julie Neil</a:t>
            </a:r>
          </a:p>
          <a:p>
            <a:pPr marL="385763" indent="-385763" algn="l">
              <a:buFont typeface="+mj-lt"/>
              <a:buAutoNum type="arabicPeriod"/>
            </a:pPr>
            <a:r>
              <a:rPr lang="en-GB" sz="1800" b="0" i="0">
                <a:solidFill>
                  <a:srgbClr val="5E5B5C"/>
                </a:solidFill>
                <a:effectLst/>
                <a:latin typeface="Plus Jakarta Sans Medium" pitchFamily="2" charset="0"/>
                <a:cs typeface="Plus Jakarta Sans Medium" pitchFamily="2" charset="0"/>
              </a:rPr>
              <a:t>Further resources: links to other materials to support engagement and participation of children with SEND in science.</a:t>
            </a:r>
          </a:p>
        </p:txBody>
      </p:sp>
      <p:sp>
        <p:nvSpPr>
          <p:cNvPr id="7" name="TextBox 11">
            <a:extLst>
              <a:ext uri="{FF2B5EF4-FFF2-40B4-BE49-F238E27FC236}">
                <a16:creationId xmlns:a16="http://schemas.microsoft.com/office/drawing/2014/main" id="{61B8CAA1-BBA2-0547-B1FB-CCEA540D0F14}"/>
              </a:ext>
            </a:extLst>
          </p:cNvPr>
          <p:cNvSpPr txBox="1"/>
          <p:nvPr/>
        </p:nvSpPr>
        <p:spPr>
          <a:xfrm>
            <a:off x="905497" y="2275990"/>
            <a:ext cx="5679941"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Visit PSTT’s </a:t>
            </a: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Inclusion in Primary Science page</a:t>
            </a:r>
            <a:r>
              <a:rPr lang="en-GB" sz="1800" b="1" i="0" u="none" strike="noStrike" kern="1200" cap="none" spc="0" baseline="0">
                <a:solidFill>
                  <a:srgbClr val="002060"/>
                </a:solidFill>
                <a:uFillTx/>
                <a:latin typeface="Plus Jakarta Sans ExtraBold" pitchFamily="2" charset="0"/>
                <a:cs typeface="Plus Jakarta Sans ExtraBold" pitchFamily="2" charset="0"/>
              </a:rPr>
              <a:t> for:</a:t>
            </a:r>
          </a:p>
        </p:txBody>
      </p:sp>
      <p:pic>
        <p:nvPicPr>
          <p:cNvPr id="9" name="Picture 8" descr="A picture containing shape&#10;&#10;Description automatically generated">
            <a:hlinkClick r:id="rId2"/>
            <a:extLst>
              <a:ext uri="{FF2B5EF4-FFF2-40B4-BE49-F238E27FC236}">
                <a16:creationId xmlns:a16="http://schemas.microsoft.com/office/drawing/2014/main" id="{E4B0E167-783F-166A-B24B-C161CB5B11D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5497" y="136523"/>
            <a:ext cx="7758047" cy="1988447"/>
          </a:xfrm>
          <a:prstGeom prst="rect">
            <a:avLst/>
          </a:prstGeom>
        </p:spPr>
      </p:pic>
    </p:spTree>
    <p:extLst>
      <p:ext uri="{BB962C8B-B14F-4D97-AF65-F5344CB8AC3E}">
        <p14:creationId xmlns:p14="http://schemas.microsoft.com/office/powerpoint/2010/main" val="171164263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Science for On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600700"/>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for One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616966"/>
            <a:ext cx="3840331" cy="3808735"/>
          </a:xfrm>
          <a:prstGeom prst="rect">
            <a:avLst/>
          </a:prstGeom>
          <a:noFill/>
          <a:ln cap="flat">
            <a:noFill/>
          </a:ln>
        </p:spPr>
        <p:txBody>
          <a:bodyPr vert="horz" wrap="square" lIns="68580" tIns="34290" rIns="68580" bIns="34290" anchor="t" anchorCtr="0" compatLnSpc="1">
            <a:spAutoFit/>
          </a:bodyPr>
          <a:lstStyle/>
          <a:p>
            <a:pPr algn="l"/>
            <a:r>
              <a:rPr lang="en-GB" sz="2025" b="0" i="0">
                <a:solidFill>
                  <a:srgbClr val="5E5B5C"/>
                </a:solidFill>
                <a:effectLst/>
                <a:latin typeface="Plus Jakarta Sans Medium" pitchFamily="2" charset="0"/>
                <a:cs typeface="Plus Jakarta Sans Medium" pitchFamily="2" charset="0"/>
              </a:rPr>
              <a:t>Explore different science topics for all primary ages with 8 practical science activities. Each activity is based around </a:t>
            </a:r>
            <a:r>
              <a:rPr lang="en-GB" sz="2025" b="1" i="0">
                <a:solidFill>
                  <a:srgbClr val="5E5B5C"/>
                </a:solidFill>
                <a:effectLst/>
                <a:latin typeface="Plus Jakarta Sans ExtraBold" pitchFamily="2" charset="0"/>
                <a:cs typeface="Plus Jakarta Sans ExtraBold" pitchFamily="2" charset="0"/>
              </a:rPr>
              <a:t>one</a:t>
            </a:r>
            <a:r>
              <a:rPr lang="en-GB" sz="2025" b="0" i="0">
                <a:solidFill>
                  <a:srgbClr val="5E5B5C"/>
                </a:solidFill>
                <a:effectLst/>
                <a:latin typeface="Plus Jakarta Sans Medium" pitchFamily="2" charset="0"/>
                <a:cs typeface="Plus Jakarta Sans Medium" pitchFamily="2" charset="0"/>
              </a:rPr>
              <a:t> easy to obtain resource.</a:t>
            </a:r>
          </a:p>
          <a:p>
            <a:pPr algn="l"/>
            <a:endParaRPr lang="en-GB" sz="2025" b="0" i="0">
              <a:solidFill>
                <a:srgbClr val="5E5B5C"/>
              </a:solidFill>
              <a:effectLst/>
              <a:latin typeface="Plus Jakarta Sans Medium" pitchFamily="2" charset="0"/>
              <a:cs typeface="Plus Jakarta Sans Medium" pitchFamily="2" charset="0"/>
            </a:endParaRPr>
          </a:p>
          <a:p>
            <a:pPr algn="l"/>
            <a:r>
              <a:rPr lang="en-GB" sz="2025" b="0" i="0">
                <a:solidFill>
                  <a:srgbClr val="5E5B5C"/>
                </a:solidFill>
                <a:effectLst/>
                <a:latin typeface="Plus Jakarta Sans Medium" pitchFamily="2" charset="0"/>
                <a:cs typeface="Plus Jakarta Sans Medium" pitchFamily="2" charset="0"/>
              </a:rPr>
              <a:t>Many of the activities involve trial and improvement, making opportunities for discussion important for children to progress while thinking and explaining.</a:t>
            </a:r>
          </a:p>
        </p:txBody>
      </p:sp>
      <p:pic>
        <p:nvPicPr>
          <p:cNvPr id="9" name="Picture 8" descr="Diagram&#10;&#10;Description automatically generated">
            <a:hlinkClick r:id="rId2"/>
            <a:extLst>
              <a:ext uri="{FF2B5EF4-FFF2-40B4-BE49-F238E27FC236}">
                <a16:creationId xmlns:a16="http://schemas.microsoft.com/office/drawing/2014/main" id="{F5E9842F-EF14-E1D3-B0ED-9CC5FA45179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110239" y="2042491"/>
            <a:ext cx="3338024" cy="2773018"/>
          </a:xfrm>
          <a:prstGeom prst="rect">
            <a:avLst/>
          </a:prstGeom>
          <a:effectLst>
            <a:outerShdw blurRad="50800" dist="38100" algn="l" rotWithShape="0">
              <a:prstClr val="black">
                <a:alpha val="40000"/>
              </a:prstClr>
            </a:outerShdw>
          </a:effectLst>
        </p:spPr>
      </p:pic>
      <p:pic>
        <p:nvPicPr>
          <p:cNvPr id="13" name="Picture 12" descr="Graphical user interface, text&#10;&#10;Description automatically generated">
            <a:extLst>
              <a:ext uri="{FF2B5EF4-FFF2-40B4-BE49-F238E27FC236}">
                <a16:creationId xmlns:a16="http://schemas.microsoft.com/office/drawing/2014/main" id="{D376DDC5-1178-7CAD-D8AD-6448B48506FA}"/>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1688123" y="386861"/>
            <a:ext cx="6052439" cy="975947"/>
          </a:xfrm>
          <a:prstGeom prst="rect">
            <a:avLst/>
          </a:prstGeom>
        </p:spPr>
      </p:pic>
    </p:spTree>
    <p:extLst>
      <p:ext uri="{BB962C8B-B14F-4D97-AF65-F5344CB8AC3E}">
        <p14:creationId xmlns:p14="http://schemas.microsoft.com/office/powerpoint/2010/main" val="17846335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cience Fun at Hom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AEEC7B15-EE68-164D-A21F-8AEB117F453D}"/>
              </a:ext>
            </a:extLst>
          </p:cNvPr>
          <p:cNvSpPr txBox="1">
            <a:spLocks noGrp="1"/>
          </p:cNvSpPr>
          <p:nvPr>
            <p:ph type="dt" sz="half" idx="7"/>
          </p:nvPr>
        </p:nvSpPr>
        <p:spPr/>
        <p:txBody>
          <a:bodyPr/>
          <a:lstStyle>
            <a:lvl1pPr>
              <a:defRPr/>
            </a:lvl1pPr>
          </a:lstStyle>
          <a:p>
            <a:pPr lvl="0"/>
            <a:fld id="{532B98CE-535F-F443-882C-5490B2648202}" type="datetime1">
              <a:rPr lang="en-GB"/>
              <a:pPr lvl="0"/>
              <a:t>12/12/2023</a:t>
            </a:fld>
            <a:endParaRPr lang="en-GB"/>
          </a:p>
        </p:txBody>
      </p:sp>
      <p:sp>
        <p:nvSpPr>
          <p:cNvPr id="3" name="Footer Placeholder 3">
            <a:extLst>
              <a:ext uri="{FF2B5EF4-FFF2-40B4-BE49-F238E27FC236}">
                <a16:creationId xmlns:a16="http://schemas.microsoft.com/office/drawing/2014/main" id="{BD59F033-6B52-2840-A5D2-7EB58212A5F8}"/>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F2725A0-DBF6-3C40-9952-D447647E460A}"/>
              </a:ext>
            </a:extLst>
          </p:cNvPr>
          <p:cNvSpPr txBox="1">
            <a:spLocks noGrp="1"/>
          </p:cNvSpPr>
          <p:nvPr>
            <p:ph type="sldNum" sz="quarter" idx="8"/>
          </p:nvPr>
        </p:nvSpPr>
        <p:spPr/>
        <p:txBody>
          <a:bodyPr/>
          <a:lstStyle>
            <a:lvl1pPr>
              <a:defRPr/>
            </a:lvl1pPr>
          </a:lstStyle>
          <a:p>
            <a:pPr lvl="0"/>
            <a:fld id="{DB59B928-1E3B-9449-934B-A6E1D4F1D02E}" type="slidenum">
              <a:t>‹#›</a:t>
            </a:fld>
            <a:endParaRPr lang="en-GB"/>
          </a:p>
        </p:txBody>
      </p:sp>
      <p:sp>
        <p:nvSpPr>
          <p:cNvPr id="5" name="TextBox 12">
            <a:extLst>
              <a:ext uri="{FF2B5EF4-FFF2-40B4-BE49-F238E27FC236}">
                <a16:creationId xmlns:a16="http://schemas.microsoft.com/office/drawing/2014/main" id="{D6C727A1-EB8F-F24C-A709-93847E947F9A}"/>
              </a:ext>
            </a:extLst>
          </p:cNvPr>
          <p:cNvSpPr txBox="1"/>
          <p:nvPr/>
        </p:nvSpPr>
        <p:spPr>
          <a:xfrm>
            <a:off x="1385950" y="2438071"/>
            <a:ext cx="6797142" cy="2008242"/>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 collaboration with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2"/>
              </a:rPr>
              <a:t>Science Sparks</a:t>
            </a:r>
            <a:r>
              <a:rPr lang="en-GB" sz="2100" b="0" i="0" u="none" strike="noStrike" kern="1200" cap="none" spc="0" baseline="0">
                <a:solidFill>
                  <a:srgbClr val="5E5B5C"/>
                </a:solidFill>
                <a:uFillTx/>
                <a:latin typeface="Plus Jakarta Sans Medium" pitchFamily="2" charset="0"/>
                <a:cs typeface="Plus Jakarta Sans Medium" pitchFamily="2" charset="0"/>
              </a:rPr>
              <a:t>, Science Fun at Home provides simple and engaging practical science activities. Originally created to support learning at home, the activities are equally useful for learning at school. The activities are open ended and adaptable for any age.</a:t>
            </a:r>
          </a:p>
        </p:txBody>
      </p:sp>
      <p:pic>
        <p:nvPicPr>
          <p:cNvPr id="6" name="Picture 7">
            <a:extLst>
              <a:ext uri="{FF2B5EF4-FFF2-40B4-BE49-F238E27FC236}">
                <a16:creationId xmlns:a16="http://schemas.microsoft.com/office/drawing/2014/main" id="{61BB6E8A-842F-0A49-ABE2-CA663AEBC3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4002" y="896815"/>
            <a:ext cx="6506999" cy="935381"/>
          </a:xfrm>
          <a:prstGeom prst="rect">
            <a:avLst/>
          </a:prstGeom>
          <a:noFill/>
          <a:ln cap="flat">
            <a:noFill/>
          </a:ln>
        </p:spPr>
      </p:pic>
      <p:sp>
        <p:nvSpPr>
          <p:cNvPr id="7" name="TextBox 11">
            <a:extLst>
              <a:ext uri="{FF2B5EF4-FFF2-40B4-BE49-F238E27FC236}">
                <a16:creationId xmlns:a16="http://schemas.microsoft.com/office/drawing/2014/main" id="{61B8CAA1-BBA2-0547-B1FB-CCEA540D0F14}"/>
              </a:ext>
            </a:extLst>
          </p:cNvPr>
          <p:cNvSpPr txBox="1"/>
          <p:nvPr/>
        </p:nvSpPr>
        <p:spPr>
          <a:xfrm>
            <a:off x="1854219" y="5052187"/>
            <a:ext cx="586060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Science Fun at Home activities</a:t>
            </a:r>
          </a:p>
        </p:txBody>
      </p:sp>
    </p:spTree>
    <p:extLst>
      <p:ext uri="{BB962C8B-B14F-4D97-AF65-F5344CB8AC3E}">
        <p14:creationId xmlns:p14="http://schemas.microsoft.com/office/powerpoint/2010/main" val="9760730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UK Wildlif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403808"/>
            <a:ext cx="6554851"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PSTT’s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UK Wildlife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40222" y="1540061"/>
            <a:ext cx="3134219" cy="3624069"/>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Increase children's awareness of the wide variety of animals, plants and fungi that can be found in the UK. There are several card games and activities to promote discussion suitable for children ages 3 to 11 years.</a:t>
            </a:r>
          </a:p>
          <a:p>
            <a:pPr algn="l"/>
            <a:endParaRPr lang="en-GB" sz="2100" b="0" i="0">
              <a:solidFill>
                <a:srgbClr val="5E5B5C"/>
              </a:solidFill>
              <a:effectLst/>
              <a:latin typeface="Interface-Regular"/>
            </a:endParaRPr>
          </a:p>
        </p:txBody>
      </p:sp>
      <p:sp>
        <p:nvSpPr>
          <p:cNvPr id="7" name="TextBox 13">
            <a:extLst>
              <a:ext uri="{FF2B5EF4-FFF2-40B4-BE49-F238E27FC236}">
                <a16:creationId xmlns:a16="http://schemas.microsoft.com/office/drawing/2014/main" id="{3BA9A0A8-22AA-CA40-9ADA-E1838047ACC2}"/>
              </a:ext>
            </a:extLst>
          </p:cNvPr>
          <p:cNvSpPr txBox="1"/>
          <p:nvPr/>
        </p:nvSpPr>
        <p:spPr>
          <a:xfrm>
            <a:off x="840222" y="655817"/>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UK Wildlife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descr="A picture containing text, mammal, outdoor, ground&#10;&#10;Description automatically generated">
            <a:hlinkClick r:id="rId2"/>
            <a:extLst>
              <a:ext uri="{FF2B5EF4-FFF2-40B4-BE49-F238E27FC236}">
                <a16:creationId xmlns:a16="http://schemas.microsoft.com/office/drawing/2014/main" id="{16B36F7A-3FD1-A221-361E-AADED5CF2B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87467" y="1461315"/>
            <a:ext cx="4378282" cy="3277043"/>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206877061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Science Reading Challeng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840222" y="5044834"/>
            <a:ext cx="7879252"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explore the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Science Reading Challenge resource</a:t>
            </a:r>
          </a:p>
        </p:txBody>
      </p:sp>
      <p:sp>
        <p:nvSpPr>
          <p:cNvPr id="6" name="TextBox 12">
            <a:extLst>
              <a:ext uri="{FF2B5EF4-FFF2-40B4-BE49-F238E27FC236}">
                <a16:creationId xmlns:a16="http://schemas.microsoft.com/office/drawing/2014/main" id="{0DAA9ECB-8F1E-E94F-B8D6-3E13E5EB0ACE}"/>
              </a:ext>
            </a:extLst>
          </p:cNvPr>
          <p:cNvSpPr txBox="1"/>
          <p:nvPr/>
        </p:nvSpPr>
        <p:spPr>
          <a:xfrm>
            <a:off x="824279" y="1707705"/>
            <a:ext cx="3723547" cy="2977738"/>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Run a school-wide Science Reading Challenge!</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Download ideas for possible launch events and activities. You can also download bookmarks, passports and certificates.</a:t>
            </a:r>
          </a:p>
        </p:txBody>
      </p:sp>
      <p:sp>
        <p:nvSpPr>
          <p:cNvPr id="7" name="TextBox 13">
            <a:extLst>
              <a:ext uri="{FF2B5EF4-FFF2-40B4-BE49-F238E27FC236}">
                <a16:creationId xmlns:a16="http://schemas.microsoft.com/office/drawing/2014/main" id="{3BA9A0A8-22AA-CA40-9ADA-E1838047ACC2}"/>
              </a:ext>
            </a:extLst>
          </p:cNvPr>
          <p:cNvSpPr txBox="1"/>
          <p:nvPr/>
        </p:nvSpPr>
        <p:spPr>
          <a:xfrm>
            <a:off x="840221" y="655817"/>
            <a:ext cx="8163102"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SCIENCE READING CHALLENGE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10" name="Picture 9">
            <a:hlinkClick r:id="rId2"/>
            <a:extLst>
              <a:ext uri="{FF2B5EF4-FFF2-40B4-BE49-F238E27FC236}">
                <a16:creationId xmlns:a16="http://schemas.microsoft.com/office/drawing/2014/main" id="{27D5F36E-99CA-2CF2-10F1-7ED6C6E4ECEE}"/>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5189965" y="2153765"/>
            <a:ext cx="3529508" cy="2085618"/>
          </a:xfrm>
          <a:prstGeom prst="rect">
            <a:avLst/>
          </a:prstGeom>
          <a:effectLst>
            <a:innerShdw blurRad="63500" dist="50800" dir="2700000">
              <a:prstClr val="black">
                <a:alpha val="50000"/>
              </a:prstClr>
            </a:innerShdw>
          </a:effectLst>
        </p:spPr>
      </p:pic>
    </p:spTree>
    <p:extLst>
      <p:ext uri="{BB962C8B-B14F-4D97-AF65-F5344CB8AC3E}">
        <p14:creationId xmlns:p14="http://schemas.microsoft.com/office/powerpoint/2010/main" val="202739556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I bet you didn't know...">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DA81441-35CC-8848-B394-389A47B07398}"/>
              </a:ext>
            </a:extLst>
          </p:cNvPr>
          <p:cNvSpPr txBox="1"/>
          <p:nvPr/>
        </p:nvSpPr>
        <p:spPr>
          <a:xfrm>
            <a:off x="844337" y="6126015"/>
            <a:ext cx="5314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articles and teacher guides</a:t>
            </a:r>
          </a:p>
        </p:txBody>
      </p:sp>
      <p:sp>
        <p:nvSpPr>
          <p:cNvPr id="3" name="TextBox 12">
            <a:extLst>
              <a:ext uri="{FF2B5EF4-FFF2-40B4-BE49-F238E27FC236}">
                <a16:creationId xmlns:a16="http://schemas.microsoft.com/office/drawing/2014/main" id="{5E150933-FB28-AA4F-831B-0DA5F8EF1503}"/>
              </a:ext>
            </a:extLst>
          </p:cNvPr>
          <p:cNvSpPr txBox="1"/>
          <p:nvPr/>
        </p:nvSpPr>
        <p:spPr>
          <a:xfrm>
            <a:off x="844337" y="1532450"/>
            <a:ext cx="3586988"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Introduce cutting-edge science research to provide stimulus to primary children’s developing ideas in science. Topics range from sustainability to the purpose of the James Webb Telescope. This resource includes articles linked to UK curricula with accompanying Teacher Guides that can used as class presentations.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 pitchFamily="34"/>
            </a:endParaRPr>
          </a:p>
        </p:txBody>
      </p:sp>
      <p:sp>
        <p:nvSpPr>
          <p:cNvPr id="4" name="TextBox 13">
            <a:extLst>
              <a:ext uri="{FF2B5EF4-FFF2-40B4-BE49-F238E27FC236}">
                <a16:creationId xmlns:a16="http://schemas.microsoft.com/office/drawing/2014/main" id="{260A2AB8-7C27-DC47-B603-F28B20198472}"/>
              </a:ext>
            </a:extLst>
          </p:cNvPr>
          <p:cNvSpPr txBox="1"/>
          <p:nvPr/>
        </p:nvSpPr>
        <p:spPr>
          <a:xfrm>
            <a:off x="844338" y="614691"/>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I BET YOU DIDN’T KNOW…</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12">
            <a:hlinkClick r:id="rId2"/>
            <a:extLst>
              <a:ext uri="{FF2B5EF4-FFF2-40B4-BE49-F238E27FC236}">
                <a16:creationId xmlns:a16="http://schemas.microsoft.com/office/drawing/2014/main" id="{6E5AAC48-8D98-514E-9F89-426544CDF25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00329" y="1532450"/>
            <a:ext cx="2811124" cy="39865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4935876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ity Science Star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0DB6F80-CA75-FA45-BF67-450725F4E45F}"/>
              </a:ext>
            </a:extLst>
          </p:cNvPr>
          <p:cNvSpPr txBox="1"/>
          <p:nvPr/>
        </p:nvSpPr>
        <p:spPr>
          <a:xfrm>
            <a:off x="534170" y="5118582"/>
            <a:ext cx="3938679" cy="323165"/>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650" b="1" i="0" u="none" strike="noStrike" kern="1200" cap="none" spc="0" baseline="0">
                <a:solidFill>
                  <a:srgbClr val="002060"/>
                </a:solidFill>
                <a:uFillTx/>
                <a:latin typeface="Plus Jakarta Sans ExtraBold" pitchFamily="2" charset="0"/>
                <a:cs typeface="Plus Jakarta Sans ExtraBold" pitchFamily="2" charset="0"/>
              </a:rPr>
              <a:t> for City Science Stars</a:t>
            </a:r>
          </a:p>
        </p:txBody>
      </p:sp>
      <p:sp>
        <p:nvSpPr>
          <p:cNvPr id="3" name="TextBox 12">
            <a:extLst>
              <a:ext uri="{FF2B5EF4-FFF2-40B4-BE49-F238E27FC236}">
                <a16:creationId xmlns:a16="http://schemas.microsoft.com/office/drawing/2014/main" id="{21E8D999-5217-F94A-A344-B5B74E19055D}"/>
              </a:ext>
            </a:extLst>
          </p:cNvPr>
          <p:cNvSpPr txBox="1"/>
          <p:nvPr/>
        </p:nvSpPr>
        <p:spPr>
          <a:xfrm>
            <a:off x="844337" y="1543720"/>
            <a:ext cx="3085826" cy="330090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PSTT and </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Leicester City in the Community (</a:t>
            </a:r>
            <a:r>
              <a:rPr lang="en-GB" sz="2100" b="1" i="0" u="none" strike="noStrike" kern="1200" cap="none" spc="0" baseline="0" err="1">
                <a:solidFill>
                  <a:srgbClr val="006AB3"/>
                </a:solidFill>
                <a:uFillTx/>
                <a:latin typeface="Plus Jakarta Sans ExtraBold" pitchFamily="2" charset="0"/>
                <a:cs typeface="Plus Jakarta Sans ExtraBold" pitchFamily="2" charset="0"/>
                <a:hlinkClick r:id="rId3"/>
              </a:rPr>
              <a:t>LCitC</a:t>
            </a:r>
            <a:r>
              <a:rPr lang="en-GB" sz="2100" b="1" i="0" u="none" strike="noStrike" kern="1200" cap="none" spc="0" baseline="0">
                <a:solidFill>
                  <a:srgbClr val="006AB3"/>
                </a:solidFill>
                <a:uFillTx/>
                <a:latin typeface="Plus Jakarta Sans ExtraBold" pitchFamily="2" charset="0"/>
                <a:cs typeface="Plus Jakarta Sans ExtraBold" pitchFamily="2" charset="0"/>
                <a:hlinkClick r:id="rId3"/>
              </a:rPr>
              <a:t>)</a:t>
            </a:r>
            <a:r>
              <a:rPr lang="en-GB" sz="2100" b="0" i="0" u="none" strike="noStrike" kern="1200" cap="none" spc="0" baseline="0">
                <a:solidFill>
                  <a:srgbClr val="5E5B5C"/>
                </a:solidFill>
                <a:uFillTx/>
                <a:latin typeface="Plus Jakarta Sans Medium" pitchFamily="2" charset="0"/>
                <a:cs typeface="Plus Jakarta Sans Medium" pitchFamily="2" charset="0"/>
              </a:rPr>
              <a:t>’s project aims to engage primary school children in Years 5 and 6 who have low science capital by linking lessons to football, other sports and to space.</a:t>
            </a:r>
          </a:p>
        </p:txBody>
      </p:sp>
      <p:sp>
        <p:nvSpPr>
          <p:cNvPr id="4" name="TextBox 13">
            <a:extLst>
              <a:ext uri="{FF2B5EF4-FFF2-40B4-BE49-F238E27FC236}">
                <a16:creationId xmlns:a16="http://schemas.microsoft.com/office/drawing/2014/main" id="{8BA64DC8-B919-7C48-9E3D-BE1B05627011}"/>
              </a:ext>
            </a:extLst>
          </p:cNvPr>
          <p:cNvSpPr txBox="1"/>
          <p:nvPr/>
        </p:nvSpPr>
        <p:spPr>
          <a:xfrm>
            <a:off x="844338" y="646513"/>
            <a:ext cx="745532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1200" cap="none" spc="0" baseline="0">
                <a:solidFill>
                  <a:srgbClr val="3EB1C8"/>
                </a:solidFill>
                <a:uFillTx/>
                <a:latin typeface="Plus Jakarta Sans Medium" pitchFamily="2" charset="0"/>
                <a:cs typeface="Plus Jakarta Sans Medium" pitchFamily="2" charset="0"/>
              </a:rPr>
              <a:t>CITY SCIENCE STARS</a:t>
            </a:r>
            <a:endParaRPr lang="en-GB" sz="360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Logo, company name&#10;&#10;Description automatically generated">
            <a:extLst>
              <a:ext uri="{FF2B5EF4-FFF2-40B4-BE49-F238E27FC236}">
                <a16:creationId xmlns:a16="http://schemas.microsoft.com/office/drawing/2014/main" id="{E06741AC-1F6E-9547-9AA7-2CFA7DE0C1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701" y="5613849"/>
            <a:ext cx="1384342" cy="1066899"/>
          </a:xfrm>
          <a:prstGeom prst="rect">
            <a:avLst/>
          </a:prstGeom>
          <a:noFill/>
          <a:ln cap="flat">
            <a:noFill/>
          </a:ln>
        </p:spPr>
      </p:pic>
      <p:pic>
        <p:nvPicPr>
          <p:cNvPr id="6" name="Picture 8" descr="Logo&#10;&#10;Description automatically generated">
            <a:extLst>
              <a:ext uri="{FF2B5EF4-FFF2-40B4-BE49-F238E27FC236}">
                <a16:creationId xmlns:a16="http://schemas.microsoft.com/office/drawing/2014/main" id="{BC8C2A3D-A8D7-E74A-A4A5-929D260B48D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888425" y="5613849"/>
            <a:ext cx="1347144" cy="1066900"/>
          </a:xfrm>
          <a:prstGeom prst="rect">
            <a:avLst/>
          </a:prstGeom>
          <a:noFill/>
          <a:ln cap="flat">
            <a:noFill/>
          </a:ln>
        </p:spPr>
      </p:pic>
      <p:pic>
        <p:nvPicPr>
          <p:cNvPr id="7" name="Picture 11" descr="Graphical user interface, text, application&#10;&#10;Description automatically generated">
            <a:hlinkClick r:id="rId2"/>
            <a:extLst>
              <a:ext uri="{FF2B5EF4-FFF2-40B4-BE49-F238E27FC236}">
                <a16:creationId xmlns:a16="http://schemas.microsoft.com/office/drawing/2014/main" id="{7D8F3AF3-65D8-BF4A-96B6-BA75155D9A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5134" y="769285"/>
            <a:ext cx="2167964" cy="3076307"/>
          </a:xfrm>
          <a:prstGeom prst="rect">
            <a:avLst/>
          </a:prstGeom>
          <a:noFill/>
          <a:ln cap="flat">
            <a:noFill/>
          </a:ln>
          <a:effectLst>
            <a:outerShdw blurRad="50800" dist="38100" algn="l" rotWithShape="0">
              <a:prstClr val="black">
                <a:alpha val="40000"/>
              </a:prstClr>
            </a:outerShdw>
          </a:effectLst>
        </p:spPr>
      </p:pic>
      <p:pic>
        <p:nvPicPr>
          <p:cNvPr id="8" name="Picture 13">
            <a:hlinkClick r:id="rId2"/>
            <a:extLst>
              <a:ext uri="{FF2B5EF4-FFF2-40B4-BE49-F238E27FC236}">
                <a16:creationId xmlns:a16="http://schemas.microsoft.com/office/drawing/2014/main" id="{B18D38FC-C9FB-E74B-A9F2-1D6F72E54B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39116" y="2083093"/>
            <a:ext cx="2167964" cy="3064196"/>
          </a:xfrm>
          <a:prstGeom prst="rect">
            <a:avLst/>
          </a:prstGeom>
          <a:noFill/>
          <a:ln cap="flat">
            <a:noFill/>
          </a:ln>
          <a:effectLst>
            <a:outerShdw blurRad="50800" dist="38100" algn="l" rotWithShape="0">
              <a:prstClr val="black">
                <a:alpha val="40000"/>
              </a:prstClr>
            </a:outerShdw>
          </a:effectLst>
        </p:spPr>
      </p:pic>
      <p:pic>
        <p:nvPicPr>
          <p:cNvPr id="9" name="Picture 15" descr="Text&#10;&#10;Description automatically generated">
            <a:hlinkClick r:id="rId2"/>
            <a:extLst>
              <a:ext uri="{FF2B5EF4-FFF2-40B4-BE49-F238E27FC236}">
                <a16:creationId xmlns:a16="http://schemas.microsoft.com/office/drawing/2014/main" id="{D1561DEC-B093-D84B-9CED-D7D02E2C2C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72001" y="2071987"/>
            <a:ext cx="2167964" cy="308640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3329141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limate Science">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45F64270-A2F6-064A-A30E-3A41B5ACD0D1}"/>
              </a:ext>
            </a:extLst>
          </p:cNvPr>
          <p:cNvSpPr txBox="1">
            <a:spLocks noGrp="1"/>
          </p:cNvSpPr>
          <p:nvPr>
            <p:ph type="dt" sz="half" idx="7"/>
          </p:nvPr>
        </p:nvSpPr>
        <p:spPr/>
        <p:txBody>
          <a:bodyPr/>
          <a:lstStyle>
            <a:lvl1pPr>
              <a:defRPr/>
            </a:lvl1pPr>
          </a:lstStyle>
          <a:p>
            <a:pPr lvl="0"/>
            <a:fld id="{E7EDEA1E-96D9-4A4B-97A1-B0E7A02CD4EE}" type="datetime1">
              <a:rPr lang="en-GB"/>
              <a:pPr lvl="0"/>
              <a:t>12/12/2023</a:t>
            </a:fld>
            <a:endParaRPr lang="en-GB"/>
          </a:p>
        </p:txBody>
      </p:sp>
      <p:sp>
        <p:nvSpPr>
          <p:cNvPr id="3" name="Footer Placeholder 3">
            <a:extLst>
              <a:ext uri="{FF2B5EF4-FFF2-40B4-BE49-F238E27FC236}">
                <a16:creationId xmlns:a16="http://schemas.microsoft.com/office/drawing/2014/main" id="{FE062310-346D-5E4A-96D8-E07D50CBE817}"/>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01926CBE-13C4-E641-8301-83280029591C}"/>
              </a:ext>
            </a:extLst>
          </p:cNvPr>
          <p:cNvSpPr txBox="1">
            <a:spLocks noGrp="1"/>
          </p:cNvSpPr>
          <p:nvPr>
            <p:ph type="sldNum" sz="quarter" idx="8"/>
          </p:nvPr>
        </p:nvSpPr>
        <p:spPr/>
        <p:txBody>
          <a:bodyPr/>
          <a:lstStyle>
            <a:lvl1pPr>
              <a:defRPr/>
            </a:lvl1pPr>
          </a:lstStyle>
          <a:p>
            <a:pPr lvl="0"/>
            <a:fld id="{98D3B53C-188B-DB45-86E5-C5F4350D745B}" type="slidenum">
              <a:t>‹#›</a:t>
            </a:fld>
            <a:endParaRPr lang="en-GB"/>
          </a:p>
        </p:txBody>
      </p:sp>
      <p:sp>
        <p:nvSpPr>
          <p:cNvPr id="5" name="TextBox 11">
            <a:extLst>
              <a:ext uri="{FF2B5EF4-FFF2-40B4-BE49-F238E27FC236}">
                <a16:creationId xmlns:a16="http://schemas.microsoft.com/office/drawing/2014/main" id="{CDBA6BA0-9EF2-764B-9293-8FB0F18AC7F6}"/>
              </a:ext>
            </a:extLst>
          </p:cNvPr>
          <p:cNvSpPr txBox="1"/>
          <p:nvPr/>
        </p:nvSpPr>
        <p:spPr>
          <a:xfrm>
            <a:off x="736633" y="5653548"/>
            <a:ext cx="5447657"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21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1" i="0" u="none" strike="noStrike" kern="1200" cap="none" spc="0" baseline="0">
                <a:solidFill>
                  <a:srgbClr val="002060"/>
                </a:solidFill>
                <a:uFillTx/>
                <a:latin typeface="Plus Jakarta Sans ExtraBold" pitchFamily="2" charset="0"/>
                <a:cs typeface="Plus Jakarta Sans ExtraBold" pitchFamily="2" charset="0"/>
              </a:rPr>
              <a:t>Climate Science resources </a:t>
            </a:r>
          </a:p>
        </p:txBody>
      </p:sp>
      <p:sp>
        <p:nvSpPr>
          <p:cNvPr id="6" name="TextBox 12">
            <a:extLst>
              <a:ext uri="{FF2B5EF4-FFF2-40B4-BE49-F238E27FC236}">
                <a16:creationId xmlns:a16="http://schemas.microsoft.com/office/drawing/2014/main" id="{0DAA9ECB-8F1E-E94F-B8D6-3E13E5EB0ACE}"/>
              </a:ext>
            </a:extLst>
          </p:cNvPr>
          <p:cNvSpPr txBox="1"/>
          <p:nvPr/>
        </p:nvSpPr>
        <p:spPr>
          <a:xfrm>
            <a:off x="722214" y="1501445"/>
            <a:ext cx="4004340" cy="3947234"/>
          </a:xfrm>
          <a:prstGeom prst="rect">
            <a:avLst/>
          </a:prstGeom>
          <a:noFill/>
          <a:ln cap="flat">
            <a:noFill/>
          </a:ln>
        </p:spPr>
        <p:txBody>
          <a:bodyPr vert="horz" wrap="square" lIns="68580" tIns="34290" rIns="68580" bIns="34290" anchor="t" anchorCtr="0" compatLnSpc="1">
            <a:spAutoFit/>
          </a:bodyPr>
          <a:lstStyle/>
          <a:p>
            <a:pPr algn="l"/>
            <a:r>
              <a:rPr lang="en-GB" sz="2100" b="0" i="0">
                <a:solidFill>
                  <a:srgbClr val="5E5B5C"/>
                </a:solidFill>
                <a:effectLst/>
                <a:latin typeface="Plus Jakarta Sans Medium" pitchFamily="2" charset="0"/>
                <a:cs typeface="Plus Jakarta Sans Medium" pitchFamily="2" charset="0"/>
              </a:rPr>
              <a:t>Discover what makes effective climate science education in primary schools. </a:t>
            </a:r>
          </a:p>
          <a:p>
            <a:pPr algn="l"/>
            <a:endParaRPr lang="en-GB" sz="2100" b="0" i="0">
              <a:solidFill>
                <a:srgbClr val="5E5B5C"/>
              </a:solidFill>
              <a:effectLst/>
              <a:latin typeface="Plus Jakarta Sans Medium" pitchFamily="2" charset="0"/>
              <a:cs typeface="Plus Jakarta Sans Medium" pitchFamily="2" charset="0"/>
            </a:endParaRPr>
          </a:p>
          <a:p>
            <a:pPr algn="l"/>
            <a:r>
              <a:rPr lang="en-GB" sz="2100" b="0" i="0">
                <a:solidFill>
                  <a:srgbClr val="5E5B5C"/>
                </a:solidFill>
                <a:effectLst/>
                <a:latin typeface="Plus Jakarta Sans Medium" pitchFamily="2" charset="0"/>
                <a:cs typeface="Plus Jakarta Sans Medium" pitchFamily="2" charset="0"/>
              </a:rPr>
              <a:t>Use live classroom sessions with your children or school assembly. Learn how to approach the science and solutions of climate change in 8 different teacher CPD sessions as well as </a:t>
            </a:r>
            <a:r>
              <a:rPr lang="en-GB" sz="2100" b="0" i="0" err="1">
                <a:solidFill>
                  <a:srgbClr val="5E5B5C"/>
                </a:solidFill>
                <a:effectLst/>
                <a:latin typeface="Plus Jakarta Sans Medium" pitchFamily="2" charset="0"/>
                <a:cs typeface="Plus Jakarta Sans Medium" pitchFamily="2" charset="0"/>
              </a:rPr>
              <a:t>Why&amp;How</a:t>
            </a:r>
            <a:r>
              <a:rPr lang="en-GB" sz="2100" b="0" i="0">
                <a:solidFill>
                  <a:srgbClr val="5E5B5C"/>
                </a:solidFill>
                <a:effectLst/>
                <a:latin typeface="Plus Jakarta Sans Medium" pitchFamily="2" charset="0"/>
                <a:cs typeface="Plus Jakarta Sans Medium" pitchFamily="2" charset="0"/>
              </a:rPr>
              <a:t>? magazine articles. </a:t>
            </a:r>
          </a:p>
        </p:txBody>
      </p:sp>
      <p:sp>
        <p:nvSpPr>
          <p:cNvPr id="7" name="TextBox 13">
            <a:extLst>
              <a:ext uri="{FF2B5EF4-FFF2-40B4-BE49-F238E27FC236}">
                <a16:creationId xmlns:a16="http://schemas.microsoft.com/office/drawing/2014/main" id="{3BA9A0A8-22AA-CA40-9ADA-E1838047ACC2}"/>
              </a:ext>
            </a:extLst>
          </p:cNvPr>
          <p:cNvSpPr txBox="1"/>
          <p:nvPr/>
        </p:nvSpPr>
        <p:spPr>
          <a:xfrm>
            <a:off x="736633" y="604079"/>
            <a:ext cx="8215856"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CLIMATE SCIENCE RESOURCES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9" name="Picture 8" descr="A picture containing graphical user interface&#10;&#10;Description automatically generated">
            <a:extLst>
              <a:ext uri="{FF2B5EF4-FFF2-40B4-BE49-F238E27FC236}">
                <a16:creationId xmlns:a16="http://schemas.microsoft.com/office/drawing/2014/main" id="{CC9559BC-43E8-314D-C11C-DEB354E3DBA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000440" y="2053241"/>
            <a:ext cx="3723547" cy="2751518"/>
          </a:xfrm>
          <a:prstGeom prst="rect">
            <a:avLst/>
          </a:prstGeom>
        </p:spPr>
      </p:pic>
    </p:spTree>
    <p:extLst>
      <p:ext uri="{BB962C8B-B14F-4D97-AF65-F5344CB8AC3E}">
        <p14:creationId xmlns:p14="http://schemas.microsoft.com/office/powerpoint/2010/main" val="112336779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Whistlestop Science Weeks">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0963140F-33FD-864F-8DD7-5950DC5F7C24}"/>
              </a:ext>
            </a:extLst>
          </p:cNvPr>
          <p:cNvSpPr txBox="1"/>
          <p:nvPr/>
        </p:nvSpPr>
        <p:spPr>
          <a:xfrm>
            <a:off x="760842" y="2986983"/>
            <a:ext cx="7622317" cy="2562240"/>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Ready-made themed daily suggestions for short science activities, questions and challenges that children can do at home or in school</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Completely adaptable - schools can choose to:</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do a whole week or just a day</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switch the days around</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	add or swap in some of the additional activities</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5E5B5C"/>
                </a:solidFill>
                <a:uFillTx/>
                <a:latin typeface="Plus Jakarta Sans Medium" pitchFamily="2" charset="0"/>
                <a:cs typeface="Plus Jakarta Sans Medium" pitchFamily="2" charset="0"/>
              </a:rPr>
              <a:t>Science conversation starters for children, their parents, carers and families</a:t>
            </a:r>
          </a:p>
        </p:txBody>
      </p:sp>
      <p:pic>
        <p:nvPicPr>
          <p:cNvPr id="3" name="Picture 11" descr="A picture containing text, clipart&#10;&#10;Description automatically generated">
            <a:extLst>
              <a:ext uri="{FF2B5EF4-FFF2-40B4-BE49-F238E27FC236}">
                <a16:creationId xmlns:a16="http://schemas.microsoft.com/office/drawing/2014/main" id="{09D2B70F-BFA6-DF46-AC0D-435514044DF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814976" y="1627479"/>
            <a:ext cx="3514052" cy="1244219"/>
          </a:xfrm>
          <a:prstGeom prst="rect">
            <a:avLst/>
          </a:prstGeom>
          <a:noFill/>
          <a:ln cap="flat">
            <a:noFill/>
          </a:ln>
        </p:spPr>
      </p:pic>
      <p:pic>
        <p:nvPicPr>
          <p:cNvPr id="4" name="Picture 13" descr="A yellow sign with black text&#10;&#10;Description automatically generated with medium confidence">
            <a:extLst>
              <a:ext uri="{FF2B5EF4-FFF2-40B4-BE49-F238E27FC236}">
                <a16:creationId xmlns:a16="http://schemas.microsoft.com/office/drawing/2014/main" id="{0533FAA0-F09D-E045-A85F-BE8EB6046F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8754" y="244042"/>
            <a:ext cx="4589586" cy="1383437"/>
          </a:xfrm>
          <a:prstGeom prst="rect">
            <a:avLst/>
          </a:prstGeom>
          <a:noFill/>
          <a:ln cap="flat">
            <a:noFill/>
          </a:ln>
        </p:spPr>
      </p:pic>
      <p:sp>
        <p:nvSpPr>
          <p:cNvPr id="5" name="TextBox 11">
            <a:extLst>
              <a:ext uri="{FF2B5EF4-FFF2-40B4-BE49-F238E27FC236}">
                <a16:creationId xmlns:a16="http://schemas.microsoft.com/office/drawing/2014/main" id="{7F3C4F7C-0167-3249-A8ED-A556B626B168}"/>
              </a:ext>
            </a:extLst>
          </p:cNvPr>
          <p:cNvSpPr txBox="1"/>
          <p:nvPr/>
        </p:nvSpPr>
        <p:spPr>
          <a:xfrm>
            <a:off x="2667239" y="5664509"/>
            <a:ext cx="3809520" cy="900246"/>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4"/>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Whistlestop Science Weeks’ themes</a:t>
            </a:r>
          </a:p>
        </p:txBody>
      </p:sp>
    </p:spTree>
    <p:extLst>
      <p:ext uri="{BB962C8B-B14F-4D97-AF65-F5344CB8AC3E}">
        <p14:creationId xmlns:p14="http://schemas.microsoft.com/office/powerpoint/2010/main" val="2891873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56464-58E0-674F-B5C4-68F46D5C33A2}"/>
              </a:ext>
            </a:extLst>
          </p:cNvPr>
          <p:cNvSpPr txBox="1">
            <a:spLocks noGrp="1"/>
          </p:cNvSpPr>
          <p:nvPr>
            <p:ph type="title"/>
          </p:nvPr>
        </p:nvSpPr>
        <p:spPr>
          <a:xfrm>
            <a:off x="629838" y="457202"/>
            <a:ext cx="2949180" cy="1600197"/>
          </a:xfrm>
        </p:spPr>
        <p:txBody>
          <a:bodyPr anchor="b"/>
          <a:lstStyle>
            <a:lvl1pPr>
              <a:defRPr sz="3200"/>
            </a:lvl1pPr>
          </a:lstStyle>
          <a:p>
            <a:pPr lvl="0"/>
            <a:r>
              <a:rPr lang="en-US"/>
              <a:t>Click to edit Master title style</a:t>
            </a:r>
          </a:p>
        </p:txBody>
      </p:sp>
      <p:sp>
        <p:nvSpPr>
          <p:cNvPr id="3" name="Content Placeholder 2">
            <a:extLst>
              <a:ext uri="{FF2B5EF4-FFF2-40B4-BE49-F238E27FC236}">
                <a16:creationId xmlns:a16="http://schemas.microsoft.com/office/drawing/2014/main" id="{909A6C98-3C17-8341-A1BF-DF7B8A8FD123}"/>
              </a:ext>
            </a:extLst>
          </p:cNvPr>
          <p:cNvSpPr txBox="1">
            <a:spLocks noGrp="1"/>
          </p:cNvSpPr>
          <p:nvPr>
            <p:ph idx="1"/>
          </p:nvPr>
        </p:nvSpPr>
        <p:spPr>
          <a:xfrm>
            <a:off x="3887388" y="987429"/>
            <a:ext cx="4629150" cy="4873624"/>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5A6D6D-2103-304A-AB2C-55D481D9CFAC}"/>
              </a:ext>
            </a:extLst>
          </p:cNvPr>
          <p:cNvSpPr txBox="1">
            <a:spLocks noGrp="1"/>
          </p:cNvSpPr>
          <p:nvPr>
            <p:ph type="body" idx="2"/>
          </p:nvPr>
        </p:nvSpPr>
        <p:spPr>
          <a:xfrm>
            <a:off x="629838" y="2057400"/>
            <a:ext cx="2949180" cy="3811587"/>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049D23-6C9A-024F-872D-E8A81D817A20}"/>
              </a:ext>
            </a:extLst>
          </p:cNvPr>
          <p:cNvSpPr txBox="1">
            <a:spLocks noGrp="1"/>
          </p:cNvSpPr>
          <p:nvPr>
            <p:ph type="dt" sz="half" idx="7"/>
          </p:nvPr>
        </p:nvSpPr>
        <p:spPr/>
        <p:txBody>
          <a:bodyPr/>
          <a:lstStyle>
            <a:lvl1pPr>
              <a:defRPr/>
            </a:lvl1pPr>
          </a:lstStyle>
          <a:p>
            <a:pPr lvl="0"/>
            <a:fld id="{AE30DABB-0B6E-304F-9550-9ABE5F9F424D}" type="datetime1">
              <a:rPr lang="en-GB"/>
              <a:pPr lvl="0"/>
              <a:t>12/12/2023</a:t>
            </a:fld>
            <a:endParaRPr lang="en-GB"/>
          </a:p>
        </p:txBody>
      </p:sp>
      <p:sp>
        <p:nvSpPr>
          <p:cNvPr id="6" name="Footer Placeholder 5">
            <a:extLst>
              <a:ext uri="{FF2B5EF4-FFF2-40B4-BE49-F238E27FC236}">
                <a16:creationId xmlns:a16="http://schemas.microsoft.com/office/drawing/2014/main" id="{D4B556E8-512F-B54E-A111-002D46D8213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74949D38-8FB6-C448-848E-76AF23C2F56F}"/>
              </a:ext>
            </a:extLst>
          </p:cNvPr>
          <p:cNvSpPr txBox="1">
            <a:spLocks noGrp="1"/>
          </p:cNvSpPr>
          <p:nvPr>
            <p:ph type="sldNum" sz="quarter" idx="8"/>
          </p:nvPr>
        </p:nvSpPr>
        <p:spPr/>
        <p:txBody>
          <a:bodyPr/>
          <a:lstStyle>
            <a:lvl1pPr>
              <a:defRPr/>
            </a:lvl1pPr>
          </a:lstStyle>
          <a:p>
            <a:pPr lvl="0"/>
            <a:fld id="{66E16D99-86D7-D84B-AB41-E17C499F7DD8}" type="slidenum">
              <a:t>‹#›</a:t>
            </a:fld>
            <a:endParaRPr lang="en-GB"/>
          </a:p>
        </p:txBody>
      </p:sp>
    </p:spTree>
    <p:extLst>
      <p:ext uri="{BB962C8B-B14F-4D97-AF65-F5344CB8AC3E}">
        <p14:creationId xmlns:p14="http://schemas.microsoft.com/office/powerpoint/2010/main" val="4917737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Wow Science">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F1076D2A-1420-3141-96AF-FA4C10B343E8}"/>
              </a:ext>
            </a:extLst>
          </p:cNvPr>
          <p:cNvSpPr txBox="1"/>
          <p:nvPr/>
        </p:nvSpPr>
        <p:spPr>
          <a:xfrm>
            <a:off x="1744758" y="2501297"/>
            <a:ext cx="6410616" cy="3924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Searching out the best primary science activities</a:t>
            </a:r>
          </a:p>
        </p:txBody>
      </p:sp>
      <p:sp>
        <p:nvSpPr>
          <p:cNvPr id="3" name="TextBox 11">
            <a:extLst>
              <a:ext uri="{FF2B5EF4-FFF2-40B4-BE49-F238E27FC236}">
                <a16:creationId xmlns:a16="http://schemas.microsoft.com/office/drawing/2014/main" id="{5779FF3C-77E9-1A45-AC83-5B42C219E384}"/>
              </a:ext>
            </a:extLst>
          </p:cNvPr>
          <p:cNvSpPr txBox="1"/>
          <p:nvPr/>
        </p:nvSpPr>
        <p:spPr>
          <a:xfrm>
            <a:off x="3161857" y="5661862"/>
            <a:ext cx="3130058" cy="346249"/>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www.wowscience.co.uk</a:t>
            </a:r>
            <a:r>
              <a:rPr lang="en-GB" sz="1800" b="1" i="0" u="none" strike="noStrike" kern="1200" cap="none" spc="0" baseline="0">
                <a:solidFill>
                  <a:srgbClr val="002060"/>
                </a:solidFill>
                <a:uFillTx/>
                <a:latin typeface="Plus Jakarta Sans ExtraBold" pitchFamily="2" charset="0"/>
                <a:cs typeface="Plus Jakarta Sans ExtraBold" pitchFamily="2" charset="0"/>
              </a:rPr>
              <a:t> </a:t>
            </a:r>
          </a:p>
        </p:txBody>
      </p:sp>
      <p:pic>
        <p:nvPicPr>
          <p:cNvPr id="4" name="Picture 5" descr="A picture containing text, clipart&#10;&#10;Description automatically generated">
            <a:extLst>
              <a:ext uri="{FF2B5EF4-FFF2-40B4-BE49-F238E27FC236}">
                <a16:creationId xmlns:a16="http://schemas.microsoft.com/office/drawing/2014/main" id="{060169FD-65D1-FC45-8D50-0B69E10F462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8883" y="100243"/>
            <a:ext cx="4201012" cy="2285243"/>
          </a:xfrm>
          <a:prstGeom prst="rect">
            <a:avLst/>
          </a:prstGeom>
          <a:noFill/>
          <a:ln cap="flat">
            <a:noFill/>
          </a:ln>
        </p:spPr>
      </p:pic>
      <p:pic>
        <p:nvPicPr>
          <p:cNvPr id="5" name="Picture 10">
            <a:hlinkClick r:id="rId2"/>
            <a:extLst>
              <a:ext uri="{FF2B5EF4-FFF2-40B4-BE49-F238E27FC236}">
                <a16:creationId xmlns:a16="http://schemas.microsoft.com/office/drawing/2014/main" id="{93E8BCC9-A506-5E49-B8AE-034F72DE1545}"/>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571751" y="3071012"/>
            <a:ext cx="4310273" cy="2413550"/>
          </a:xfrm>
          <a:prstGeom prst="rect">
            <a:avLst/>
          </a:prstGeom>
          <a:noFill/>
          <a:ln cap="flat">
            <a:noFill/>
          </a:ln>
        </p:spPr>
      </p:pic>
      <p:pic>
        <p:nvPicPr>
          <p:cNvPr id="6" name="Picture 19">
            <a:extLst>
              <a:ext uri="{FF2B5EF4-FFF2-40B4-BE49-F238E27FC236}">
                <a16:creationId xmlns:a16="http://schemas.microsoft.com/office/drawing/2014/main" id="{F4E9AF4D-1088-D14F-A311-5C14C429DB97}"/>
              </a:ext>
            </a:extLst>
          </p:cNvPr>
          <p:cNvPicPr>
            <a:picLocks noChangeAspect="1"/>
          </p:cNvPicPr>
          <p:nvPr/>
        </p:nvPicPr>
        <p:blipFill>
          <a:blip r:embed="rId5"/>
          <a:stretch>
            <a:fillRect/>
          </a:stretch>
        </p:blipFill>
        <p:spPr>
          <a:xfrm>
            <a:off x="474786" y="5205407"/>
            <a:ext cx="1881554" cy="1411163"/>
          </a:xfrm>
          <a:prstGeom prst="rect">
            <a:avLst/>
          </a:prstGeom>
          <a:noFill/>
          <a:ln cap="flat">
            <a:noFill/>
          </a:ln>
        </p:spPr>
      </p:pic>
    </p:spTree>
    <p:extLst>
      <p:ext uri="{BB962C8B-B14F-4D97-AF65-F5344CB8AC3E}">
        <p14:creationId xmlns:p14="http://schemas.microsoft.com/office/powerpoint/2010/main" val="33171084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FREE Titanic Investigations ">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308B9469-D06E-F347-A119-0B005F7AE5C3}"/>
              </a:ext>
            </a:extLst>
          </p:cNvPr>
          <p:cNvSpPr txBox="1"/>
          <p:nvPr/>
        </p:nvSpPr>
        <p:spPr>
          <a:xfrm>
            <a:off x="844333" y="4445587"/>
            <a:ext cx="4052981"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for short videos of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rPr>
              <a:t>Titanic Investigations</a:t>
            </a:r>
          </a:p>
        </p:txBody>
      </p:sp>
      <p:sp>
        <p:nvSpPr>
          <p:cNvPr id="3" name="TextBox 12">
            <a:extLst>
              <a:ext uri="{FF2B5EF4-FFF2-40B4-BE49-F238E27FC236}">
                <a16:creationId xmlns:a16="http://schemas.microsoft.com/office/drawing/2014/main" id="{47241234-9F09-7D4B-AE0C-EC5C5D78346D}"/>
              </a:ext>
            </a:extLst>
          </p:cNvPr>
          <p:cNvSpPr txBox="1"/>
          <p:nvPr/>
        </p:nvSpPr>
        <p:spPr>
          <a:xfrm>
            <a:off x="844332" y="1625748"/>
            <a:ext cx="3727666" cy="23314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PSTT, the primary science team at SSERC has created a series of short videos to illustrate some of the practical science activities based on the story of the Titanic. </a:t>
            </a:r>
          </a:p>
        </p:txBody>
      </p:sp>
      <p:sp>
        <p:nvSpPr>
          <p:cNvPr id="4" name="TextBox 13">
            <a:extLst>
              <a:ext uri="{FF2B5EF4-FFF2-40B4-BE49-F238E27FC236}">
                <a16:creationId xmlns:a16="http://schemas.microsoft.com/office/drawing/2014/main" id="{3CFEAAF4-10D6-5B4C-9311-84C0FFDE6523}"/>
              </a:ext>
            </a:extLst>
          </p:cNvPr>
          <p:cNvSpPr txBox="1"/>
          <p:nvPr/>
        </p:nvSpPr>
        <p:spPr>
          <a:xfrm>
            <a:off x="844336" y="444988"/>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TITANIC INVESTIGATIONS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a:extLst>
              <a:ext uri="{FF2B5EF4-FFF2-40B4-BE49-F238E27FC236}">
                <a16:creationId xmlns:a16="http://schemas.microsoft.com/office/drawing/2014/main" id="{3131138C-3066-AB4F-A9A4-00B2A86AA3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4230" y="1524423"/>
            <a:ext cx="3076787" cy="1751300"/>
          </a:xfrm>
          <a:prstGeom prst="rect">
            <a:avLst/>
          </a:prstGeom>
          <a:noFill/>
          <a:ln cap="flat">
            <a:noFill/>
          </a:ln>
        </p:spPr>
      </p:pic>
      <p:pic>
        <p:nvPicPr>
          <p:cNvPr id="6" name="Picture 12" descr="A person standing at a podium&#10;&#10;Description automatically generated">
            <a:extLst>
              <a:ext uri="{FF2B5EF4-FFF2-40B4-BE49-F238E27FC236}">
                <a16:creationId xmlns:a16="http://schemas.microsoft.com/office/drawing/2014/main" id="{5A321424-370D-3D46-891A-D57F5E349F3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504230" y="3662659"/>
            <a:ext cx="3076787" cy="1751300"/>
          </a:xfrm>
          <a:prstGeom prst="rect">
            <a:avLst/>
          </a:prstGeom>
          <a:noFill/>
          <a:ln cap="flat">
            <a:noFill/>
          </a:ln>
        </p:spPr>
      </p:pic>
      <p:pic>
        <p:nvPicPr>
          <p:cNvPr id="7" name="Picture 14">
            <a:extLst>
              <a:ext uri="{FF2B5EF4-FFF2-40B4-BE49-F238E27FC236}">
                <a16:creationId xmlns:a16="http://schemas.microsoft.com/office/drawing/2014/main" id="{97F481B8-8C54-8845-93BE-4B911B659E4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8092" y="5554311"/>
            <a:ext cx="2144421" cy="1031127"/>
          </a:xfrm>
          <a:prstGeom prst="rect">
            <a:avLst/>
          </a:prstGeom>
          <a:noFill/>
          <a:ln cap="flat">
            <a:noFill/>
          </a:ln>
        </p:spPr>
      </p:pic>
    </p:spTree>
    <p:extLst>
      <p:ext uri="{BB962C8B-B14F-4D97-AF65-F5344CB8AC3E}">
        <p14:creationId xmlns:p14="http://schemas.microsoft.com/office/powerpoint/2010/main" val="32507262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Science &amp; STEM Clubs">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E699CDDE-7C43-B240-AC5B-C20BF8B08FCB}"/>
              </a:ext>
            </a:extLst>
          </p:cNvPr>
          <p:cNvSpPr txBox="1"/>
          <p:nvPr/>
        </p:nvSpPr>
        <p:spPr>
          <a:xfrm>
            <a:off x="2384615" y="5671556"/>
            <a:ext cx="4777023" cy="577081"/>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650" b="1" i="0" u="none" strike="noStrike" kern="1200" cap="none" spc="0" baseline="0">
                <a:solidFill>
                  <a:srgbClr val="002060"/>
                </a:solidFill>
                <a:uFillTx/>
                <a:latin typeface="Plus Jakarta Sans ExtraBold" pitchFamily="2" charset="0"/>
                <a:cs typeface="Plus Jakarta Sans ExtraBold" pitchFamily="2" charset="0"/>
              </a:rPr>
              <a:t>for </a:t>
            </a:r>
          </a:p>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50" b="1" i="0" u="none" strike="noStrike" kern="1200" cap="none" spc="0" baseline="0">
                <a:solidFill>
                  <a:srgbClr val="002060"/>
                </a:solidFill>
                <a:uFillTx/>
                <a:latin typeface="Plus Jakarta Sans ExtraBold" pitchFamily="2" charset="0"/>
                <a:cs typeface="Plus Jakarta Sans ExtraBold" pitchFamily="2" charset="0"/>
              </a:rPr>
              <a:t>Science &amp; STEM Club resources</a:t>
            </a:r>
          </a:p>
        </p:txBody>
      </p:sp>
      <p:sp>
        <p:nvSpPr>
          <p:cNvPr id="3" name="TextBox 12">
            <a:extLst>
              <a:ext uri="{FF2B5EF4-FFF2-40B4-BE49-F238E27FC236}">
                <a16:creationId xmlns:a16="http://schemas.microsoft.com/office/drawing/2014/main" id="{5023F562-577B-6A48-A1CD-685AEE19726B}"/>
              </a:ext>
            </a:extLst>
          </p:cNvPr>
          <p:cNvSpPr txBox="1"/>
          <p:nvPr/>
        </p:nvSpPr>
        <p:spPr>
          <a:xfrm>
            <a:off x="844336" y="1222888"/>
            <a:ext cx="3850753"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Aimed at teachers or other adults looking for support to introduce a science or STEM club to primary children, PSTT has created a number of free to download, easily-accessible club packs.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Plus Jakarta Sans Medium" pitchFamily="2" charset="0"/>
              <a:cs typeface="Plus Jakarta Sans Medium" pitchFamily="2" charset="0"/>
            </a:endParaRP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All activities are validated by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Children’s University</a:t>
            </a:r>
            <a:r>
              <a:rPr lang="en-GB" sz="2100" b="0" i="0" u="none" strike="noStrike" kern="1200" cap="none" spc="0" baseline="0">
                <a:solidFill>
                  <a:srgbClr val="5E5B5C"/>
                </a:solidFill>
                <a:uFillTx/>
                <a:latin typeface="Plus Jakarta Sans Medium" pitchFamily="2" charset="0"/>
                <a:cs typeface="Plus Jakarta Sans Medium" pitchFamily="2" charset="0"/>
              </a:rPr>
              <a:t> and as such count towards accredited learning for any children taking part.</a:t>
            </a:r>
          </a:p>
        </p:txBody>
      </p:sp>
      <p:sp>
        <p:nvSpPr>
          <p:cNvPr id="4" name="TextBox 13">
            <a:extLst>
              <a:ext uri="{FF2B5EF4-FFF2-40B4-BE49-F238E27FC236}">
                <a16:creationId xmlns:a16="http://schemas.microsoft.com/office/drawing/2014/main" id="{1842779C-F7EC-5142-A44A-FD3ACD8FC363}"/>
              </a:ext>
            </a:extLst>
          </p:cNvPr>
          <p:cNvSpPr txBox="1"/>
          <p:nvPr/>
        </p:nvSpPr>
        <p:spPr>
          <a:xfrm>
            <a:off x="844336" y="444988"/>
            <a:ext cx="7455325" cy="64633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750" b="0" i="0" u="none" strike="noStrike" kern="1200" cap="none" spc="0" baseline="0">
                <a:solidFill>
                  <a:srgbClr val="3EB1C8"/>
                </a:solidFill>
                <a:uFillTx/>
                <a:latin typeface="Plus Jakarta Sans Medium" pitchFamily="2" charset="0"/>
                <a:cs typeface="Plus Jakarta Sans Medium" pitchFamily="2" charset="0"/>
              </a:rPr>
              <a:t>SCIENCE &amp; STEM CLUBS </a:t>
            </a:r>
            <a:endParaRPr lang="en-GB" sz="37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company name&#10;&#10;Description automatically generated">
            <a:extLst>
              <a:ext uri="{FF2B5EF4-FFF2-40B4-BE49-F238E27FC236}">
                <a16:creationId xmlns:a16="http://schemas.microsoft.com/office/drawing/2014/main" id="{9F2D1BB4-1359-9948-BF39-15EC49A2C1D6}"/>
              </a:ext>
            </a:extLst>
          </p:cNvPr>
          <p:cNvPicPr>
            <a:picLocks noChangeAspect="1"/>
          </p:cNvPicPr>
          <p:nvPr/>
        </p:nvPicPr>
        <p:blipFill>
          <a:blip r:embed="rId4"/>
          <a:stretch>
            <a:fillRect/>
          </a:stretch>
        </p:blipFill>
        <p:spPr>
          <a:xfrm>
            <a:off x="430276" y="5624857"/>
            <a:ext cx="2163458" cy="985337"/>
          </a:xfrm>
          <a:prstGeom prst="rect">
            <a:avLst/>
          </a:prstGeom>
          <a:noFill/>
          <a:ln cap="flat">
            <a:noFill/>
          </a:ln>
        </p:spPr>
      </p:pic>
      <p:pic>
        <p:nvPicPr>
          <p:cNvPr id="6" name="Picture 8" descr="A picture containing table&#10;&#10;Description automatically generated">
            <a:hlinkClick r:id="rId2"/>
            <a:extLst>
              <a:ext uri="{FF2B5EF4-FFF2-40B4-BE49-F238E27FC236}">
                <a16:creationId xmlns:a16="http://schemas.microsoft.com/office/drawing/2014/main" id="{82BFDD70-5A5A-0F4C-9582-A32A747A4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5100" y="897904"/>
            <a:ext cx="2558562" cy="3637627"/>
          </a:xfrm>
          <a:prstGeom prst="rect">
            <a:avLst/>
          </a:prstGeom>
          <a:noFill/>
          <a:ln cap="flat">
            <a:noFill/>
          </a:ln>
          <a:effectLst>
            <a:outerShdw blurRad="50800" dist="38100" algn="l" rotWithShape="0">
              <a:prstClr val="black">
                <a:alpha val="40000"/>
              </a:prstClr>
            </a:outerShdw>
          </a:effectLst>
        </p:spPr>
      </p:pic>
      <p:pic>
        <p:nvPicPr>
          <p:cNvPr id="7" name="Picture 10" descr="Text&#10;&#10;Description automatically generated">
            <a:hlinkClick r:id="rId2"/>
            <a:extLst>
              <a:ext uri="{FF2B5EF4-FFF2-40B4-BE49-F238E27FC236}">
                <a16:creationId xmlns:a16="http://schemas.microsoft.com/office/drawing/2014/main" id="{CD4E51BE-B5E1-284A-9D62-C24682C122E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3127" y="2946025"/>
            <a:ext cx="3280627" cy="2313848"/>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4374764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Big Jurassic Classroom">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D730396E-4243-644B-8A98-76F5C8D0F432}"/>
              </a:ext>
            </a:extLst>
          </p:cNvPr>
          <p:cNvSpPr txBox="1"/>
          <p:nvPr/>
        </p:nvSpPr>
        <p:spPr>
          <a:xfrm>
            <a:off x="985014" y="5595667"/>
            <a:ext cx="5098055" cy="62324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 </a:t>
            </a:r>
            <a:r>
              <a:rPr lang="en-GB" sz="1800" b="1" i="0" u="none" strike="noStrike" kern="1200" cap="none" spc="0" baseline="0">
                <a:solidFill>
                  <a:srgbClr val="002060"/>
                </a:solidFill>
                <a:uFillTx/>
                <a:latin typeface="Plus Jakarta Sans ExtraBold" pitchFamily="2" charset="0"/>
                <a:cs typeface="Plus Jakarta Sans ExtraBold" pitchFamily="2" charset="0"/>
              </a:rPr>
              <a:t>to The Big Jurassic Classroom resource</a:t>
            </a:r>
          </a:p>
        </p:txBody>
      </p:sp>
      <p:sp>
        <p:nvSpPr>
          <p:cNvPr id="3" name="TextBox 12">
            <a:extLst>
              <a:ext uri="{FF2B5EF4-FFF2-40B4-BE49-F238E27FC236}">
                <a16:creationId xmlns:a16="http://schemas.microsoft.com/office/drawing/2014/main" id="{055568E5-545E-7F43-8C53-0001E949351E}"/>
              </a:ext>
            </a:extLst>
          </p:cNvPr>
          <p:cNvSpPr txBox="1"/>
          <p:nvPr/>
        </p:nvSpPr>
        <p:spPr>
          <a:xfrm>
            <a:off x="985014" y="1542111"/>
            <a:ext cx="3085826" cy="3947234"/>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In collaboration with the </a:t>
            </a:r>
            <a:r>
              <a:rPr lang="en-GB" sz="2100" b="0" i="0" u="none" strike="noStrike" kern="1200" cap="none" spc="0" baseline="0">
                <a:solidFill>
                  <a:srgbClr val="006AB3"/>
                </a:solidFill>
                <a:uFillTx/>
                <a:latin typeface="Plus Jakarta Sans Medium" pitchFamily="2" charset="0"/>
                <a:cs typeface="Plus Jakarta Sans Medium" pitchFamily="2" charset="0"/>
                <a:hlinkClick r:id="rId3"/>
              </a:rPr>
              <a:t>Jurassic Coast Trust</a:t>
            </a:r>
            <a:r>
              <a:rPr lang="en-GB" sz="2100" b="0" i="0" u="none" strike="noStrike" kern="1200" cap="none" spc="0" baseline="0">
                <a:solidFill>
                  <a:srgbClr val="5E5B5C"/>
                </a:solidFill>
                <a:uFillTx/>
                <a:latin typeface="Plus Jakarta Sans Medium" pitchFamily="2" charset="0"/>
                <a:cs typeface="Plus Jakarta Sans Medium" pitchFamily="2" charset="0"/>
              </a:rPr>
              <a:t>, PSTT has created a free to download book, bringing together resources and information to show teachers how they can use their local environments to inspire interest in the UK’s geological history. </a:t>
            </a:r>
          </a:p>
        </p:txBody>
      </p:sp>
      <p:sp>
        <p:nvSpPr>
          <p:cNvPr id="4" name="TextBox 13">
            <a:extLst>
              <a:ext uri="{FF2B5EF4-FFF2-40B4-BE49-F238E27FC236}">
                <a16:creationId xmlns:a16="http://schemas.microsoft.com/office/drawing/2014/main" id="{F956F2D8-5317-A042-9BF5-F81AFCBB7262}"/>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BIG JURASSIC CLASSROOM</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Calendar&#10;&#10;Description automatically generated">
            <a:hlinkClick r:id="rId2"/>
            <a:extLst>
              <a:ext uri="{FF2B5EF4-FFF2-40B4-BE49-F238E27FC236}">
                <a16:creationId xmlns:a16="http://schemas.microsoft.com/office/drawing/2014/main" id="{ED9B5C62-0309-824E-BDAD-3CFC4683D8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100" y="1600197"/>
            <a:ext cx="2232553" cy="3158363"/>
          </a:xfrm>
          <a:prstGeom prst="rect">
            <a:avLst/>
          </a:prstGeom>
          <a:noFill/>
          <a:ln cap="flat">
            <a:noFill/>
          </a:ln>
          <a:effectLst>
            <a:outerShdw blurRad="50800" dist="38100" algn="l" rotWithShape="0">
              <a:prstClr val="black">
                <a:alpha val="40000"/>
              </a:prstClr>
            </a:outerShdw>
          </a:effectLst>
        </p:spPr>
      </p:pic>
      <p:pic>
        <p:nvPicPr>
          <p:cNvPr id="6" name="Picture 9">
            <a:hlinkClick r:id="rId2"/>
            <a:extLst>
              <a:ext uri="{FF2B5EF4-FFF2-40B4-BE49-F238E27FC236}">
                <a16:creationId xmlns:a16="http://schemas.microsoft.com/office/drawing/2014/main" id="{BB21AEC3-1C6D-0F4A-9D8F-4088D234F4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34708" y="2998997"/>
            <a:ext cx="2866946" cy="202712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9507716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Family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4461183F-496D-F74A-A73B-5C099A415333}"/>
              </a:ext>
            </a:extLst>
          </p:cNvPr>
          <p:cNvSpPr txBox="1"/>
          <p:nvPr/>
        </p:nvSpPr>
        <p:spPr>
          <a:xfrm>
            <a:off x="985015" y="4983423"/>
            <a:ext cx="5438954"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start learning science together</a:t>
            </a:r>
          </a:p>
        </p:txBody>
      </p:sp>
      <p:sp>
        <p:nvSpPr>
          <p:cNvPr id="3" name="TextBox 12">
            <a:extLst>
              <a:ext uri="{FF2B5EF4-FFF2-40B4-BE49-F238E27FC236}">
                <a16:creationId xmlns:a16="http://schemas.microsoft.com/office/drawing/2014/main" id="{E07254D2-B325-FB46-A5DA-8D4EE673EC1D}"/>
              </a:ext>
            </a:extLst>
          </p:cNvPr>
          <p:cNvSpPr txBox="1"/>
          <p:nvPr/>
        </p:nvSpPr>
        <p:spPr>
          <a:xfrm>
            <a:off x="985014" y="1718519"/>
            <a:ext cx="3085826" cy="2977738"/>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This project provides family learning sessions in science. Children come to school with a parent, and they learn science together through problem solving and investigative activities.</a:t>
            </a:r>
          </a:p>
        </p:txBody>
      </p:sp>
      <p:sp>
        <p:nvSpPr>
          <p:cNvPr id="4" name="TextBox 13">
            <a:extLst>
              <a:ext uri="{FF2B5EF4-FFF2-40B4-BE49-F238E27FC236}">
                <a16:creationId xmlns:a16="http://schemas.microsoft.com/office/drawing/2014/main" id="{66ECBDE8-D17A-824A-BCF1-61FCB067B3B0}"/>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FAMILY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3" descr="A picture containing text, clipart&#10;&#10;Description automatically generated">
            <a:hlinkClick r:id="rId2"/>
            <a:extLst>
              <a:ext uri="{FF2B5EF4-FFF2-40B4-BE49-F238E27FC236}">
                <a16:creationId xmlns:a16="http://schemas.microsoft.com/office/drawing/2014/main" id="{1DB025AD-A72A-D541-BEF2-83C9E765660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01934" y="1718518"/>
            <a:ext cx="4072554" cy="2335526"/>
          </a:xfrm>
          <a:prstGeom prst="rect">
            <a:avLst/>
          </a:prstGeom>
          <a:noFill/>
          <a:ln cap="flat">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3725675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Chain Reaction">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8AB26699-1B2F-DC4B-8234-6287E7B717A0}"/>
              </a:ext>
            </a:extLst>
          </p:cNvPr>
          <p:cNvSpPr txBox="1"/>
          <p:nvPr/>
        </p:nvSpPr>
        <p:spPr>
          <a:xfrm>
            <a:off x="985015" y="5164520"/>
            <a:ext cx="5850815"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the Chain Reaction project</a:t>
            </a:r>
          </a:p>
        </p:txBody>
      </p:sp>
      <p:sp>
        <p:nvSpPr>
          <p:cNvPr id="3" name="TextBox 12">
            <a:extLst>
              <a:ext uri="{FF2B5EF4-FFF2-40B4-BE49-F238E27FC236}">
                <a16:creationId xmlns:a16="http://schemas.microsoft.com/office/drawing/2014/main" id="{203E6C2D-BFD2-E843-BAB5-25E99D31640E}"/>
              </a:ext>
            </a:extLst>
          </p:cNvPr>
          <p:cNvSpPr txBox="1"/>
          <p:nvPr/>
        </p:nvSpPr>
        <p:spPr>
          <a:xfrm>
            <a:off x="985014" y="2455397"/>
            <a:ext cx="3085826" cy="168507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An engaging primary school STEM project for upper KS2 children that is easily adapted to suit any age group.</a:t>
            </a:r>
          </a:p>
        </p:txBody>
      </p:sp>
      <p:sp>
        <p:nvSpPr>
          <p:cNvPr id="4" name="TextBox 13">
            <a:extLst>
              <a:ext uri="{FF2B5EF4-FFF2-40B4-BE49-F238E27FC236}">
                <a16:creationId xmlns:a16="http://schemas.microsoft.com/office/drawing/2014/main" id="{38761124-8E04-D645-91F1-707823A6B6AE}"/>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CHAIN REACTION</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2" descr="A picture containing indoor, wooden, wood&#10;&#10;Description automatically generated">
            <a:hlinkClick r:id="rId2"/>
            <a:extLst>
              <a:ext uri="{FF2B5EF4-FFF2-40B4-BE49-F238E27FC236}">
                <a16:creationId xmlns:a16="http://schemas.microsoft.com/office/drawing/2014/main" id="{AF161877-1948-144C-9933-A6AA0FE957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6412" y="1725212"/>
            <a:ext cx="4193927" cy="3145449"/>
          </a:xfrm>
          <a:prstGeom prst="rect">
            <a:avLst/>
          </a:prstGeom>
          <a:noFill/>
          <a:ln cap="flat">
            <a:noFill/>
          </a:ln>
        </p:spPr>
      </p:pic>
    </p:spTree>
    <p:extLst>
      <p:ext uri="{BB962C8B-B14F-4D97-AF65-F5344CB8AC3E}">
        <p14:creationId xmlns:p14="http://schemas.microsoft.com/office/powerpoint/2010/main" val="126194614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Playground Science">
    <p:spTree>
      <p:nvGrpSpPr>
        <p:cNvPr id="1" name=""/>
        <p:cNvGrpSpPr/>
        <p:nvPr/>
      </p:nvGrpSpPr>
      <p:grpSpPr>
        <a:xfrm>
          <a:off x="0" y="0"/>
          <a:ext cx="0" cy="0"/>
          <a:chOff x="0" y="0"/>
          <a:chExt cx="0" cy="0"/>
        </a:xfrm>
      </p:grpSpPr>
      <p:pic>
        <p:nvPicPr>
          <p:cNvPr id="2" name="Picture 12" descr="Text&#10;&#10;Description automatically generated">
            <a:hlinkClick r:id="rId2"/>
            <a:extLst>
              <a:ext uri="{FF2B5EF4-FFF2-40B4-BE49-F238E27FC236}">
                <a16:creationId xmlns:a16="http://schemas.microsoft.com/office/drawing/2014/main" id="{F67B9181-FB94-F540-863A-0763BC2D51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58295">
            <a:off x="6144741" y="1883495"/>
            <a:ext cx="2634967" cy="1863291"/>
          </a:xfrm>
          <a:prstGeom prst="rect">
            <a:avLst/>
          </a:prstGeom>
          <a:noFill/>
          <a:ln cap="flat">
            <a:noFill/>
          </a:ln>
          <a:effectLst>
            <a:outerShdw blurRad="50800" dist="38100" algn="l" rotWithShape="0">
              <a:prstClr val="black">
                <a:alpha val="40000"/>
              </a:prstClr>
            </a:outerShdw>
          </a:effectLst>
        </p:spPr>
      </p:pic>
      <p:pic>
        <p:nvPicPr>
          <p:cNvPr id="3" name="Picture 10" descr="Diagram, website&#10;&#10;Description automatically generated">
            <a:hlinkClick r:id="rId2"/>
            <a:extLst>
              <a:ext uri="{FF2B5EF4-FFF2-40B4-BE49-F238E27FC236}">
                <a16:creationId xmlns:a16="http://schemas.microsoft.com/office/drawing/2014/main" id="{D086B28F-CBF8-874D-BB19-033BD1D6D71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124624">
            <a:off x="6181205" y="3104604"/>
            <a:ext cx="2562039" cy="1811719"/>
          </a:xfrm>
          <a:prstGeom prst="rect">
            <a:avLst/>
          </a:prstGeom>
          <a:noFill/>
          <a:ln cap="flat">
            <a:noFill/>
          </a:ln>
          <a:effectLst>
            <a:outerShdw blurRad="50800" dist="38100" algn="l" rotWithShape="0">
              <a:prstClr val="black">
                <a:alpha val="40000"/>
              </a:prstClr>
            </a:outerShdw>
          </a:effectLst>
        </p:spPr>
      </p:pic>
      <p:sp>
        <p:nvSpPr>
          <p:cNvPr id="4" name="TextBox 11">
            <a:extLst>
              <a:ext uri="{FF2B5EF4-FFF2-40B4-BE49-F238E27FC236}">
                <a16:creationId xmlns:a16="http://schemas.microsoft.com/office/drawing/2014/main" id="{ECDEF4AC-B183-3241-9C7A-22209ADB9623}"/>
              </a:ext>
            </a:extLst>
          </p:cNvPr>
          <p:cNvSpPr txBox="1"/>
          <p:nvPr/>
        </p:nvSpPr>
        <p:spPr>
          <a:xfrm>
            <a:off x="985014" y="6131216"/>
            <a:ext cx="4791533" cy="346249"/>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view Playground Science</a:t>
            </a:r>
          </a:p>
        </p:txBody>
      </p:sp>
      <p:sp>
        <p:nvSpPr>
          <p:cNvPr id="5" name="TextBox 12">
            <a:extLst>
              <a:ext uri="{FF2B5EF4-FFF2-40B4-BE49-F238E27FC236}">
                <a16:creationId xmlns:a16="http://schemas.microsoft.com/office/drawing/2014/main" id="{FD704203-875A-9049-B51F-1228D76AAFB4}"/>
              </a:ext>
            </a:extLst>
          </p:cNvPr>
          <p:cNvSpPr txBox="1"/>
          <p:nvPr/>
        </p:nvSpPr>
        <p:spPr>
          <a:xfrm>
            <a:off x="985014" y="1646085"/>
            <a:ext cx="3208917" cy="4270400"/>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5E5B5C"/>
                </a:solidFill>
                <a:uFillTx/>
                <a:latin typeface="Plus Jakarta Sans Medium" pitchFamily="2" charset="0"/>
                <a:cs typeface="Plus Jakarta Sans Medium" pitchFamily="2" charset="0"/>
              </a:rPr>
              <a:t>Playground Science is a set of fun and informal science activities that children can carry out in their playtimes. The activities use simple instructions and a small amount of equipment to encourage children to explore the world around them whilst developing scientific skills.</a:t>
            </a:r>
          </a:p>
        </p:txBody>
      </p:sp>
      <p:sp>
        <p:nvSpPr>
          <p:cNvPr id="6" name="TextBox 13">
            <a:extLst>
              <a:ext uri="{FF2B5EF4-FFF2-40B4-BE49-F238E27FC236}">
                <a16:creationId xmlns:a16="http://schemas.microsoft.com/office/drawing/2014/main" id="{DD8C06D8-7CD7-1B49-8068-5C3AC4554B6B}"/>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PLAYGROUND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7" name="Picture 2" descr="Text&#10;&#10;Description automatically generated">
            <a:hlinkClick r:id="rId2"/>
            <a:extLst>
              <a:ext uri="{FF2B5EF4-FFF2-40B4-BE49-F238E27FC236}">
                <a16:creationId xmlns:a16="http://schemas.microsoft.com/office/drawing/2014/main" id="{C14BFD73-DD02-DD40-B729-2F307AD17D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40115" y="2021697"/>
            <a:ext cx="2107628" cy="2981275"/>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2279140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See Through Science">
    <p:spTree>
      <p:nvGrpSpPr>
        <p:cNvPr id="1" name=""/>
        <p:cNvGrpSpPr/>
        <p:nvPr/>
      </p:nvGrpSpPr>
      <p:grpSpPr>
        <a:xfrm>
          <a:off x="0" y="0"/>
          <a:ext cx="0" cy="0"/>
          <a:chOff x="0" y="0"/>
          <a:chExt cx="0" cy="0"/>
        </a:xfrm>
      </p:grpSpPr>
      <p:sp>
        <p:nvSpPr>
          <p:cNvPr id="2" name="TextBox 11">
            <a:extLst>
              <a:ext uri="{FF2B5EF4-FFF2-40B4-BE49-F238E27FC236}">
                <a16:creationId xmlns:a16="http://schemas.microsoft.com/office/drawing/2014/main" id="{B05BE14E-E6E9-8147-AB67-48E3E1CC3219}"/>
              </a:ext>
            </a:extLst>
          </p:cNvPr>
          <p:cNvSpPr txBox="1"/>
          <p:nvPr/>
        </p:nvSpPr>
        <p:spPr>
          <a:xfrm>
            <a:off x="2814164" y="5807524"/>
            <a:ext cx="3515672" cy="623248"/>
          </a:xfrm>
          <a:prstGeom prst="rect">
            <a:avLst/>
          </a:prstGeom>
          <a:noFill/>
          <a:ln cap="flat">
            <a:noFill/>
          </a:ln>
        </p:spPr>
        <p:txBody>
          <a:bodyPr vert="horz" wrap="square" lIns="68580" tIns="34290" rIns="68580" bIns="34290" anchor="t" anchorCtr="0" compatLnSpc="1">
            <a:spAutoFit/>
          </a:bodyPr>
          <a:lstStyle/>
          <a:p>
            <a:pPr marL="0" marR="0" lvl="0" indent="0" algn="ctr"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2060"/>
                </a:solidFill>
                <a:uFillTx/>
                <a:latin typeface="Plus Jakarta Sans ExtraBold" pitchFamily="2" charset="0"/>
                <a:cs typeface="Plus Jakarta Sans ExtraBold" pitchFamily="2" charset="0"/>
                <a:hlinkClick r:id="rId2"/>
              </a:rPr>
              <a:t>Click here</a:t>
            </a:r>
            <a:r>
              <a:rPr lang="en-GB" sz="1800" b="1" i="0" u="none" strike="noStrike" kern="1200" cap="none" spc="0" baseline="0">
                <a:solidFill>
                  <a:srgbClr val="002060"/>
                </a:solidFill>
                <a:uFillTx/>
                <a:latin typeface="Plus Jakarta Sans ExtraBold" pitchFamily="2" charset="0"/>
                <a:cs typeface="Plus Jakarta Sans ExtraBold" pitchFamily="2" charset="0"/>
              </a:rPr>
              <a:t> to find out more about See Through Science</a:t>
            </a:r>
          </a:p>
        </p:txBody>
      </p:sp>
      <p:sp>
        <p:nvSpPr>
          <p:cNvPr id="3" name="TextBox 12">
            <a:extLst>
              <a:ext uri="{FF2B5EF4-FFF2-40B4-BE49-F238E27FC236}">
                <a16:creationId xmlns:a16="http://schemas.microsoft.com/office/drawing/2014/main" id="{85365986-296B-4A4D-9D4C-9A2D6964E982}"/>
              </a:ext>
            </a:extLst>
          </p:cNvPr>
          <p:cNvSpPr txBox="1"/>
          <p:nvPr/>
        </p:nvSpPr>
        <p:spPr>
          <a:xfrm>
            <a:off x="985014" y="1566395"/>
            <a:ext cx="3204150" cy="459356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See Through Science is a set of fifteen high-resolution digital images (included with the book as a digital download). The book is packed with practical advice for teachers about using the image pack to develop children’s observation, questioning and discussion skills.</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100" b="0" i="0" u="none" strike="noStrike" kern="1200" cap="none" spc="0" baseline="0">
              <a:solidFill>
                <a:srgbClr val="5E5B5C"/>
              </a:solidFill>
              <a:uFillTx/>
              <a:latin typeface="Interface-Regular"/>
            </a:endParaRPr>
          </a:p>
        </p:txBody>
      </p:sp>
      <p:sp>
        <p:nvSpPr>
          <p:cNvPr id="4" name="TextBox 13">
            <a:extLst>
              <a:ext uri="{FF2B5EF4-FFF2-40B4-BE49-F238E27FC236}">
                <a16:creationId xmlns:a16="http://schemas.microsoft.com/office/drawing/2014/main" id="{A7127FB2-BFAF-CF4E-9CA2-5C36680CF698}"/>
              </a:ext>
            </a:extLst>
          </p:cNvPr>
          <p:cNvSpPr txBox="1"/>
          <p:nvPr/>
        </p:nvSpPr>
        <p:spPr>
          <a:xfrm>
            <a:off x="985014" y="738853"/>
            <a:ext cx="7455325"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SEE THROUGH SCIENCE</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pic>
        <p:nvPicPr>
          <p:cNvPr id="5" name="Picture 8" descr="A picture containing application&#10;&#10;Description automatically generated">
            <a:hlinkClick r:id="rId2"/>
            <a:extLst>
              <a:ext uri="{FF2B5EF4-FFF2-40B4-BE49-F238E27FC236}">
                <a16:creationId xmlns:a16="http://schemas.microsoft.com/office/drawing/2014/main" id="{F2DA145D-EB09-D747-96D7-F068625714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3165" y="1566394"/>
            <a:ext cx="2806787" cy="3969212"/>
          </a:xfrm>
          <a:prstGeom prst="rect">
            <a:avLst/>
          </a:prstGeom>
          <a:noFill/>
          <a:ln cap="flat">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57143055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PSTA">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515727" y="470104"/>
            <a:ext cx="8566727" cy="530915"/>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000" b="0" i="0" u="none" strike="noStrike" kern="1200" cap="none" spc="0" baseline="0">
                <a:solidFill>
                  <a:srgbClr val="3EB1C8"/>
                </a:solidFill>
                <a:uFillTx/>
                <a:latin typeface="Plus Jakarta Sans Medium" pitchFamily="2" charset="0"/>
                <a:cs typeface="Plus Jakarta Sans Medium" pitchFamily="2" charset="0"/>
              </a:rPr>
              <a:t>PRIMARY SCIENCE TEACHER AWARDS (PSTA)</a:t>
            </a:r>
            <a:endParaRPr lang="en-GB" sz="300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6" name="TextBox 12">
            <a:extLst>
              <a:ext uri="{FF2B5EF4-FFF2-40B4-BE49-F238E27FC236}">
                <a16:creationId xmlns:a16="http://schemas.microsoft.com/office/drawing/2014/main" id="{E9C46F1C-B71B-AC45-A824-BE46BC7A20F6}"/>
              </a:ext>
            </a:extLst>
          </p:cNvPr>
          <p:cNvSpPr txBox="1"/>
          <p:nvPr/>
        </p:nvSpPr>
        <p:spPr>
          <a:xfrm>
            <a:off x="568474" y="2666726"/>
            <a:ext cx="5007225" cy="2654573"/>
          </a:xfrm>
          <a:prstGeom prst="rect">
            <a:avLst/>
          </a:prstGeom>
          <a:noFill/>
          <a:ln cap="flat">
            <a:noFill/>
          </a:ln>
        </p:spPr>
        <p:txBody>
          <a:bodyPr vert="horz" wrap="square" lIns="68580" tIns="34290" rIns="68580" bIns="34290" anchor="t" anchorCtr="0" compatLnSpc="1">
            <a:spAutoFit/>
          </a:bodyPr>
          <a:lstStyle/>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Are they innovative and creative in teaching science?</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How are they inspiring colleagues and contributing to developing science in their school and beyond?</a:t>
            </a:r>
          </a:p>
          <a:p>
            <a:pPr marL="342900" marR="0" lvl="0" indent="-342900" algn="l" defTabSz="6858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Do they engage pupils in the excitement and fascination of science?</a:t>
            </a:r>
          </a:p>
        </p:txBody>
      </p:sp>
      <p:pic>
        <p:nvPicPr>
          <p:cNvPr id="7" name="Picture 6" descr="A group of people posing for a photo&#10;&#10;Description automatically generated">
            <a:extLst>
              <a:ext uri="{FF2B5EF4-FFF2-40B4-BE49-F238E27FC236}">
                <a16:creationId xmlns:a16="http://schemas.microsoft.com/office/drawing/2014/main" id="{53400193-805C-F44F-BFE6-8940716CAD5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635870" y="2666727"/>
            <a:ext cx="2879482" cy="1758460"/>
          </a:xfrm>
          <a:prstGeom prst="rect">
            <a:avLst/>
          </a:prstGeom>
          <a:noFill/>
          <a:ln cap="flat">
            <a:noFill/>
          </a:ln>
          <a:effectLst>
            <a:outerShdw blurRad="50800" dist="38100" algn="l" rotWithShape="0">
              <a:prstClr val="black">
                <a:alpha val="40000"/>
              </a:prstClr>
            </a:outerShdw>
          </a:effectLst>
        </p:spPr>
      </p:pic>
      <p:sp>
        <p:nvSpPr>
          <p:cNvPr id="8" name="TextBox 12">
            <a:extLst>
              <a:ext uri="{FF2B5EF4-FFF2-40B4-BE49-F238E27FC236}">
                <a16:creationId xmlns:a16="http://schemas.microsoft.com/office/drawing/2014/main" id="{32760BCF-B134-5241-A54F-774B98F8493A}"/>
              </a:ext>
            </a:extLst>
          </p:cNvPr>
          <p:cNvSpPr txBox="1"/>
          <p:nvPr/>
        </p:nvSpPr>
        <p:spPr>
          <a:xfrm>
            <a:off x="568474" y="1152917"/>
            <a:ext cx="7886707" cy="136191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rPr>
              <a:t>The Primary Science Teacher Awards celebrate the achievements of teachers who are doing incredible work, raising the standard of primary science and disseminating best practice widely.</a:t>
            </a:r>
          </a:p>
        </p:txBody>
      </p:sp>
      <p:sp>
        <p:nvSpPr>
          <p:cNvPr id="9" name="TextBox 12">
            <a:extLst>
              <a:ext uri="{FF2B5EF4-FFF2-40B4-BE49-F238E27FC236}">
                <a16:creationId xmlns:a16="http://schemas.microsoft.com/office/drawing/2014/main" id="{7F48518A-3768-5B49-8752-2C44ED8BA5CA}"/>
              </a:ext>
            </a:extLst>
          </p:cNvPr>
          <p:cNvSpPr txBox="1"/>
          <p:nvPr/>
        </p:nvSpPr>
        <p:spPr>
          <a:xfrm>
            <a:off x="568474" y="5481034"/>
            <a:ext cx="7683583" cy="715581"/>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Find out more and nominate an </a:t>
            </a:r>
          </a:p>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100" b="0" i="0" u="none" strike="noStrike" kern="1200" cap="none" spc="0" baseline="0">
                <a:solidFill>
                  <a:srgbClr val="767171"/>
                </a:solidFill>
                <a:uFillTx/>
                <a:latin typeface="Plus Jakarta Sans Medium" pitchFamily="2" charset="0"/>
                <a:cs typeface="Plus Jakarta Sans Medium" pitchFamily="2" charset="0"/>
                <a:hlinkClick r:id="" action="ppaction://noaction"/>
              </a:rPr>
              <a:t>outstanding primary science teacher</a:t>
            </a:r>
            <a:endParaRPr lang="en-GB" sz="2100" b="0" i="0" u="none" strike="noStrike" kern="1200" cap="none" spc="0" baseline="0">
              <a:solidFill>
                <a:srgbClr val="767171"/>
              </a:solidFill>
              <a:uFillTx/>
              <a:latin typeface="Plus Jakarta Sans Medium" pitchFamily="2" charset="0"/>
              <a:cs typeface="Plus Jakarta Sans Medium" pitchFamily="2" charset="0"/>
            </a:endParaRPr>
          </a:p>
        </p:txBody>
      </p:sp>
    </p:spTree>
    <p:extLst>
      <p:ext uri="{BB962C8B-B14F-4D97-AF65-F5344CB8AC3E}">
        <p14:creationId xmlns:p14="http://schemas.microsoft.com/office/powerpoint/2010/main" val="309389886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ollege Fellows">
    <p:spTree>
      <p:nvGrpSpPr>
        <p:cNvPr id="1" name=""/>
        <p:cNvGrpSpPr/>
        <p:nvPr/>
      </p:nvGrpSpPr>
      <p:grpSpPr>
        <a:xfrm>
          <a:off x="0" y="0"/>
          <a:ext cx="0" cy="0"/>
          <a:chOff x="0" y="0"/>
          <a:chExt cx="0" cy="0"/>
        </a:xfrm>
      </p:grpSpPr>
      <p:sp>
        <p:nvSpPr>
          <p:cNvPr id="2" name="Date Placeholder 2">
            <a:extLst>
              <a:ext uri="{FF2B5EF4-FFF2-40B4-BE49-F238E27FC236}">
                <a16:creationId xmlns:a16="http://schemas.microsoft.com/office/drawing/2014/main" id="{C107DF21-3E77-8F44-9B4A-50DB735750EF}"/>
              </a:ext>
            </a:extLst>
          </p:cNvPr>
          <p:cNvSpPr txBox="1">
            <a:spLocks noGrp="1"/>
          </p:cNvSpPr>
          <p:nvPr>
            <p:ph type="dt" sz="half" idx="7"/>
          </p:nvPr>
        </p:nvSpPr>
        <p:spPr/>
        <p:txBody>
          <a:bodyPr/>
          <a:lstStyle>
            <a:lvl1pPr>
              <a:defRPr/>
            </a:lvl1pPr>
          </a:lstStyle>
          <a:p>
            <a:pPr lvl="0"/>
            <a:fld id="{4A05F371-5658-1744-99D0-50E99C3C096E}" type="datetime1">
              <a:rPr lang="en-GB"/>
              <a:pPr lvl="0"/>
              <a:t>12/12/2023</a:t>
            </a:fld>
            <a:endParaRPr lang="en-GB"/>
          </a:p>
        </p:txBody>
      </p:sp>
      <p:sp>
        <p:nvSpPr>
          <p:cNvPr id="3" name="Footer Placeholder 3">
            <a:extLst>
              <a:ext uri="{FF2B5EF4-FFF2-40B4-BE49-F238E27FC236}">
                <a16:creationId xmlns:a16="http://schemas.microsoft.com/office/drawing/2014/main" id="{06048C29-EBB5-6646-AEB4-D7FECB4018B9}"/>
              </a:ext>
            </a:extLst>
          </p:cNvPr>
          <p:cNvSpPr txBox="1">
            <a:spLocks noGrp="1"/>
          </p:cNvSpPr>
          <p:nvPr>
            <p:ph type="ftr" sz="quarter" idx="9"/>
          </p:nvPr>
        </p:nvSpPr>
        <p:spPr/>
        <p:txBody>
          <a:bodyPr/>
          <a:lstStyle>
            <a:lvl1pPr>
              <a:defRPr/>
            </a:lvl1pPr>
          </a:lstStyle>
          <a:p>
            <a:pPr lvl="0"/>
            <a:endParaRPr lang="en-GB"/>
          </a:p>
        </p:txBody>
      </p:sp>
      <p:sp>
        <p:nvSpPr>
          <p:cNvPr id="4" name="Slide Number Placeholder 4">
            <a:extLst>
              <a:ext uri="{FF2B5EF4-FFF2-40B4-BE49-F238E27FC236}">
                <a16:creationId xmlns:a16="http://schemas.microsoft.com/office/drawing/2014/main" id="{B32D755B-6868-6A4E-805F-9A0100B43A31}"/>
              </a:ext>
            </a:extLst>
          </p:cNvPr>
          <p:cNvSpPr txBox="1">
            <a:spLocks noGrp="1"/>
          </p:cNvSpPr>
          <p:nvPr>
            <p:ph type="sldNum" sz="quarter" idx="8"/>
          </p:nvPr>
        </p:nvSpPr>
        <p:spPr/>
        <p:txBody>
          <a:bodyPr/>
          <a:lstStyle>
            <a:lvl1pPr>
              <a:defRPr/>
            </a:lvl1pPr>
          </a:lstStyle>
          <a:p>
            <a:pPr lvl="0"/>
            <a:fld id="{A6E2BB87-3292-3E4F-AAC5-71B6BA3A9860}" type="slidenum">
              <a:t>‹#›</a:t>
            </a:fld>
            <a:endParaRPr lang="en-GB"/>
          </a:p>
        </p:txBody>
      </p:sp>
      <p:sp>
        <p:nvSpPr>
          <p:cNvPr id="5" name="TextBox 13">
            <a:extLst>
              <a:ext uri="{FF2B5EF4-FFF2-40B4-BE49-F238E27FC236}">
                <a16:creationId xmlns:a16="http://schemas.microsoft.com/office/drawing/2014/main" id="{43A3B6D6-5F8B-C34B-90D5-487B7C391A50}"/>
              </a:ext>
            </a:extLst>
          </p:cNvPr>
          <p:cNvSpPr txBox="1"/>
          <p:nvPr/>
        </p:nvSpPr>
        <p:spPr>
          <a:xfrm>
            <a:off x="726742" y="460257"/>
            <a:ext cx="7956514" cy="69249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4050" b="0" i="0" u="none" strike="noStrike" kern="1200" cap="none" spc="0" baseline="0">
                <a:solidFill>
                  <a:srgbClr val="3EB1C8"/>
                </a:solidFill>
                <a:uFillTx/>
                <a:latin typeface="Plus Jakarta Sans Medium" pitchFamily="2" charset="0"/>
                <a:cs typeface="Plus Jakarta Sans Medium" pitchFamily="2" charset="0"/>
              </a:rPr>
              <a:t>COLLEGE FELLOWS</a:t>
            </a:r>
            <a:endParaRPr lang="en-GB" sz="4050" b="0" i="0" u="none" strike="noStrike" kern="1200" cap="none" spc="0" baseline="0">
              <a:solidFill>
                <a:srgbClr val="3EB1C8"/>
              </a:solidFill>
              <a:uFillTx/>
              <a:latin typeface="Plus Jakarta Sans Medium" pitchFamily="2" charset="0"/>
              <a:cs typeface="Plus Jakarta Sans Medium" pitchFamily="2" charset="0"/>
            </a:endParaRPr>
          </a:p>
        </p:txBody>
      </p:sp>
      <p:sp>
        <p:nvSpPr>
          <p:cNvPr id="8" name="TextBox 12">
            <a:extLst>
              <a:ext uri="{FF2B5EF4-FFF2-40B4-BE49-F238E27FC236}">
                <a16:creationId xmlns:a16="http://schemas.microsoft.com/office/drawing/2014/main" id="{32760BCF-B134-5241-A54F-774B98F8493A}"/>
              </a:ext>
            </a:extLst>
          </p:cNvPr>
          <p:cNvSpPr txBox="1"/>
          <p:nvPr/>
        </p:nvSpPr>
        <p:spPr>
          <a:xfrm>
            <a:off x="726741" y="1256748"/>
            <a:ext cx="7886707" cy="1869743"/>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The Primary Science Teacher College is a unique UK-wide network of over 200 award-winning primary science teachers. These teachers, known as PSTT College Fellows, are some of the most innovative and outstanding teachers within primary science and each has been recognised through the Primary Science Teacher Awards (PSTA) as a Primary Science Teacher of the Year.</a:t>
            </a:r>
          </a:p>
        </p:txBody>
      </p:sp>
      <p:sp>
        <p:nvSpPr>
          <p:cNvPr id="10" name="TextBox 12">
            <a:extLst>
              <a:ext uri="{FF2B5EF4-FFF2-40B4-BE49-F238E27FC236}">
                <a16:creationId xmlns:a16="http://schemas.microsoft.com/office/drawing/2014/main" id="{933FA2E4-19AF-EA4E-2D37-BD3CD9BE0702}"/>
              </a:ext>
            </a:extLst>
          </p:cNvPr>
          <p:cNvSpPr txBox="1"/>
          <p:nvPr userDrawn="1"/>
        </p:nvSpPr>
        <p:spPr>
          <a:xfrm>
            <a:off x="726741" y="3230485"/>
            <a:ext cx="7886707" cy="2469907"/>
          </a:xfrm>
          <a:prstGeom prst="rect">
            <a:avLst/>
          </a:prstGeom>
          <a:noFill/>
          <a:ln cap="flat">
            <a:noFill/>
          </a:ln>
        </p:spPr>
        <p:txBody>
          <a:bodyPr vert="horz" wrap="square" lIns="68580" tIns="34290" rIns="68580" bIns="34290" anchor="t" anchorCtr="0" compatLnSpc="1">
            <a:spAutoFit/>
          </a:bodyPr>
          <a:lstStyle/>
          <a:p>
            <a:pPr marL="0" marR="0" lvl="0" indent="0" algn="l" defTabSz="6858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PSTT currently invests over £500,000 each year in the College for Fellows to: </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Develop science education in their own school or a group of schools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Present CPD courses through school networks or national events</a:t>
            </a:r>
          </a:p>
          <a:p>
            <a:pPr marL="342900" marR="0" lvl="0" indent="-342900" algn="l" defTabSz="685800" rtl="0" fontAlgn="auto" hangingPunct="1">
              <a:lnSpc>
                <a:spcPct val="100000"/>
              </a:lnSpc>
              <a:spcBef>
                <a:spcPts val="0"/>
              </a:spcBef>
              <a:spcAft>
                <a:spcPts val="0"/>
              </a:spcAft>
              <a:buFont typeface="Arial" panose="020B0604020202020204" pitchFamily="34" charset="0"/>
              <a:buChar char="•"/>
              <a:tabLst/>
              <a:defRPr sz="1800" b="0" i="0" u="none" strike="noStrike" kern="0" cap="none" spc="0" baseline="0">
                <a:solidFill>
                  <a:srgbClr val="000000"/>
                </a:solidFill>
                <a:uFillTx/>
              </a:defRPr>
            </a:pPr>
            <a:r>
              <a:rPr lang="en-GB" sz="1950" b="0" i="0" u="none" strike="noStrike" kern="1200" cap="none" spc="0" baseline="0">
                <a:solidFill>
                  <a:srgbClr val="767171"/>
                </a:solidFill>
                <a:uFillTx/>
                <a:latin typeface="Plus Jakarta Sans Medium" pitchFamily="2" charset="0"/>
                <a:cs typeface="Plus Jakarta Sans Medium" pitchFamily="2" charset="0"/>
              </a:rPr>
              <a:t>Work with universities or other organisations to develop a wide range of primary science resources</a:t>
            </a:r>
          </a:p>
        </p:txBody>
      </p:sp>
    </p:spTree>
    <p:extLst>
      <p:ext uri="{BB962C8B-B14F-4D97-AF65-F5344CB8AC3E}">
        <p14:creationId xmlns:p14="http://schemas.microsoft.com/office/powerpoint/2010/main" val="414123068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6.xml"/><Relationship Id="rId18" Type="http://schemas.openxmlformats.org/officeDocument/2006/relationships/slideLayout" Target="../slideLayouts/slideLayout71.xml"/><Relationship Id="rId26" Type="http://schemas.openxmlformats.org/officeDocument/2006/relationships/slideLayout" Target="../slideLayouts/slideLayout79.xml"/><Relationship Id="rId39" Type="http://schemas.openxmlformats.org/officeDocument/2006/relationships/slideLayout" Target="../slideLayouts/slideLayout92.xml"/><Relationship Id="rId21" Type="http://schemas.openxmlformats.org/officeDocument/2006/relationships/slideLayout" Target="../slideLayouts/slideLayout74.xml"/><Relationship Id="rId34" Type="http://schemas.openxmlformats.org/officeDocument/2006/relationships/slideLayout" Target="../slideLayouts/slideLayout87.xml"/><Relationship Id="rId42" Type="http://schemas.openxmlformats.org/officeDocument/2006/relationships/slideLayout" Target="../slideLayouts/slideLayout95.xml"/><Relationship Id="rId47" Type="http://schemas.openxmlformats.org/officeDocument/2006/relationships/slideLayout" Target="../slideLayouts/slideLayout100.xml"/><Relationship Id="rId50" Type="http://schemas.openxmlformats.org/officeDocument/2006/relationships/slideLayout" Target="../slideLayouts/slideLayout103.xml"/><Relationship Id="rId55" Type="http://schemas.openxmlformats.org/officeDocument/2006/relationships/image" Target="../media/image73.png"/><Relationship Id="rId7" Type="http://schemas.openxmlformats.org/officeDocument/2006/relationships/slideLayout" Target="../slideLayouts/slideLayout6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9" Type="http://schemas.openxmlformats.org/officeDocument/2006/relationships/slideLayout" Target="../slideLayouts/slideLayout82.xml"/><Relationship Id="rId11" Type="http://schemas.openxmlformats.org/officeDocument/2006/relationships/slideLayout" Target="../slideLayouts/slideLayout64.xml"/><Relationship Id="rId24" Type="http://schemas.openxmlformats.org/officeDocument/2006/relationships/slideLayout" Target="../slideLayouts/slideLayout77.xml"/><Relationship Id="rId32" Type="http://schemas.openxmlformats.org/officeDocument/2006/relationships/slideLayout" Target="../slideLayouts/slideLayout85.xml"/><Relationship Id="rId37" Type="http://schemas.openxmlformats.org/officeDocument/2006/relationships/slideLayout" Target="../slideLayouts/slideLayout90.xml"/><Relationship Id="rId40" Type="http://schemas.openxmlformats.org/officeDocument/2006/relationships/slideLayout" Target="../slideLayouts/slideLayout93.xml"/><Relationship Id="rId45" Type="http://schemas.openxmlformats.org/officeDocument/2006/relationships/slideLayout" Target="../slideLayouts/slideLayout98.xml"/><Relationship Id="rId53" Type="http://schemas.openxmlformats.org/officeDocument/2006/relationships/theme" Target="../theme/theme2.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19" Type="http://schemas.openxmlformats.org/officeDocument/2006/relationships/slideLayout" Target="../slideLayouts/slideLayout72.xml"/><Relationship Id="rId31" Type="http://schemas.openxmlformats.org/officeDocument/2006/relationships/slideLayout" Target="../slideLayouts/slideLayout84.xml"/><Relationship Id="rId44" Type="http://schemas.openxmlformats.org/officeDocument/2006/relationships/slideLayout" Target="../slideLayouts/slideLayout97.xml"/><Relationship Id="rId52" Type="http://schemas.openxmlformats.org/officeDocument/2006/relationships/slideLayout" Target="../slideLayouts/slideLayout105.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 Id="rId27" Type="http://schemas.openxmlformats.org/officeDocument/2006/relationships/slideLayout" Target="../slideLayouts/slideLayout80.xml"/><Relationship Id="rId30" Type="http://schemas.openxmlformats.org/officeDocument/2006/relationships/slideLayout" Target="../slideLayouts/slideLayout83.xml"/><Relationship Id="rId35" Type="http://schemas.openxmlformats.org/officeDocument/2006/relationships/slideLayout" Target="../slideLayouts/slideLayout88.xml"/><Relationship Id="rId43" Type="http://schemas.openxmlformats.org/officeDocument/2006/relationships/slideLayout" Target="../slideLayouts/slideLayout96.xml"/><Relationship Id="rId48" Type="http://schemas.openxmlformats.org/officeDocument/2006/relationships/slideLayout" Target="../slideLayouts/slideLayout101.xml"/><Relationship Id="rId8" Type="http://schemas.openxmlformats.org/officeDocument/2006/relationships/slideLayout" Target="../slideLayouts/slideLayout61.xml"/><Relationship Id="rId51" Type="http://schemas.openxmlformats.org/officeDocument/2006/relationships/slideLayout" Target="../slideLayouts/slideLayout104.xml"/><Relationship Id="rId3" Type="http://schemas.openxmlformats.org/officeDocument/2006/relationships/slideLayout" Target="../slideLayouts/slideLayout56.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slideLayout" Target="../slideLayouts/slideLayout78.xml"/><Relationship Id="rId33" Type="http://schemas.openxmlformats.org/officeDocument/2006/relationships/slideLayout" Target="../slideLayouts/slideLayout86.xml"/><Relationship Id="rId38" Type="http://schemas.openxmlformats.org/officeDocument/2006/relationships/slideLayout" Target="../slideLayouts/slideLayout91.xml"/><Relationship Id="rId46" Type="http://schemas.openxmlformats.org/officeDocument/2006/relationships/slideLayout" Target="../slideLayouts/slideLayout99.xml"/><Relationship Id="rId20" Type="http://schemas.openxmlformats.org/officeDocument/2006/relationships/slideLayout" Target="../slideLayouts/slideLayout73.xml"/><Relationship Id="rId41" Type="http://schemas.openxmlformats.org/officeDocument/2006/relationships/slideLayout" Target="../slideLayouts/slideLayout94.xml"/><Relationship Id="rId54" Type="http://schemas.openxmlformats.org/officeDocument/2006/relationships/image" Target="../media/image1.png"/><Relationship Id="rId1" Type="http://schemas.openxmlformats.org/officeDocument/2006/relationships/slideLayout" Target="../slideLayouts/slideLayout54.xml"/><Relationship Id="rId6" Type="http://schemas.openxmlformats.org/officeDocument/2006/relationships/slideLayout" Target="../slideLayouts/slideLayout59.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28" Type="http://schemas.openxmlformats.org/officeDocument/2006/relationships/slideLayout" Target="../slideLayouts/slideLayout81.xml"/><Relationship Id="rId36" Type="http://schemas.openxmlformats.org/officeDocument/2006/relationships/slideLayout" Target="../slideLayouts/slideLayout89.xml"/><Relationship Id="rId4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12/12/2023</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5"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spTree>
    <p:extLst>
      <p:ext uri="{BB962C8B-B14F-4D97-AF65-F5344CB8AC3E}">
        <p14:creationId xmlns:p14="http://schemas.microsoft.com/office/powerpoint/2010/main" val="2199900283"/>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 id="2147483752" r:id="rId33"/>
    <p:sldLayoutId id="2147483753" r:id="rId34"/>
    <p:sldLayoutId id="2147483754" r:id="rId35"/>
    <p:sldLayoutId id="2147483755" r:id="rId36"/>
    <p:sldLayoutId id="2147483756" r:id="rId37"/>
    <p:sldLayoutId id="2147483757" r:id="rId38"/>
    <p:sldLayoutId id="2147483758" r:id="rId39"/>
    <p:sldLayoutId id="2147483759" r:id="rId40"/>
    <p:sldLayoutId id="2147483760" r:id="rId41"/>
    <p:sldLayoutId id="2147483761" r:id="rId42"/>
    <p:sldLayoutId id="2147483762" r:id="rId43"/>
    <p:sldLayoutId id="2147483763" r:id="rId44"/>
    <p:sldLayoutId id="2147483764" r:id="rId45"/>
    <p:sldLayoutId id="2147483765" r:id="rId46"/>
    <p:sldLayoutId id="2147483766" r:id="rId47"/>
    <p:sldLayoutId id="2147483767" r:id="rId48"/>
    <p:sldLayoutId id="2147483768" r:id="rId49"/>
    <p:sldLayoutId id="2147483769" r:id="rId50"/>
    <p:sldLayoutId id="2147483770" r:id="rId51"/>
    <p:sldLayoutId id="2147483771" r:id="rId52"/>
    <p:sldLayoutId id="2147483772" r:id="rId53"/>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25039-BC29-4F4B-8F88-FB35DD3DFEDD}"/>
              </a:ext>
            </a:extLst>
          </p:cNvPr>
          <p:cNvSpPr txBox="1">
            <a:spLocks noGrp="1"/>
          </p:cNvSpPr>
          <p:nvPr>
            <p:ph type="title"/>
          </p:nvPr>
        </p:nvSpPr>
        <p:spPr>
          <a:xfrm>
            <a:off x="628652" y="365126"/>
            <a:ext cx="7886700" cy="1325562"/>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2E0E61F-20B6-B441-9C1A-F96BF13BDCB6}"/>
              </a:ext>
            </a:extLst>
          </p:cNvPr>
          <p:cNvSpPr txBox="1">
            <a:spLocks noGrp="1"/>
          </p:cNvSpPr>
          <p:nvPr>
            <p:ph type="body" idx="1"/>
          </p:nvPr>
        </p:nvSpPr>
        <p:spPr>
          <a:xfrm>
            <a:off x="628652" y="1825627"/>
            <a:ext cx="7886700" cy="4351339"/>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706A3-E627-D84F-B88D-4A634B630AD7}"/>
              </a:ext>
            </a:extLst>
          </p:cNvPr>
          <p:cNvSpPr txBox="1">
            <a:spLocks noGrp="1"/>
          </p:cNvSpPr>
          <p:nvPr>
            <p:ph type="dt" sz="half" idx="2"/>
          </p:nvPr>
        </p:nvSpPr>
        <p:spPr>
          <a:xfrm>
            <a:off x="6286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l"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684CDAC5-F9BC-A344-8925-49FF3496FA56}" type="datetime1">
              <a:rPr lang="en-GB"/>
              <a:pPr lvl="0"/>
              <a:t>12/12/2023</a:t>
            </a:fld>
            <a:endParaRPr lang="en-GB"/>
          </a:p>
        </p:txBody>
      </p:sp>
      <p:sp>
        <p:nvSpPr>
          <p:cNvPr id="5" name="Footer Placeholder 4">
            <a:extLst>
              <a:ext uri="{FF2B5EF4-FFF2-40B4-BE49-F238E27FC236}">
                <a16:creationId xmlns:a16="http://schemas.microsoft.com/office/drawing/2014/main" id="{4048CCCA-357A-C74A-BF18-5588D861D191}"/>
              </a:ext>
            </a:extLst>
          </p:cNvPr>
          <p:cNvSpPr txBox="1">
            <a:spLocks noGrp="1"/>
          </p:cNvSpPr>
          <p:nvPr>
            <p:ph type="ftr" sz="quarter" idx="3"/>
          </p:nvPr>
        </p:nvSpPr>
        <p:spPr>
          <a:xfrm>
            <a:off x="3028952" y="6356351"/>
            <a:ext cx="3086100" cy="365126"/>
          </a:xfrm>
          <a:prstGeom prst="rect">
            <a:avLst/>
          </a:prstGeom>
          <a:noFill/>
          <a:ln>
            <a:noFill/>
          </a:ln>
        </p:spPr>
        <p:txBody>
          <a:bodyPr vert="horz" wrap="square" lIns="91440" tIns="45720" rIns="91440" bIns="45720" anchor="ctr" anchorCtr="1" compatLnSpc="1">
            <a:noAutofit/>
          </a:bodyPr>
          <a:lstStyle>
            <a:lvl1pPr marL="0" marR="0" lvl="0" indent="0" algn="ct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B5F19DE9-B3A1-F147-B6CA-CA9AC7FAECBF}"/>
              </a:ext>
            </a:extLst>
          </p:cNvPr>
          <p:cNvSpPr txBox="1">
            <a:spLocks noGrp="1"/>
          </p:cNvSpPr>
          <p:nvPr>
            <p:ph type="sldNum" sz="quarter" idx="4"/>
          </p:nvPr>
        </p:nvSpPr>
        <p:spPr>
          <a:xfrm>
            <a:off x="6457952" y="6356351"/>
            <a:ext cx="2057400" cy="365126"/>
          </a:xfrm>
          <a:prstGeom prst="rect">
            <a:avLst/>
          </a:prstGeom>
          <a:noFill/>
          <a:ln>
            <a:noFill/>
          </a:ln>
        </p:spPr>
        <p:txBody>
          <a:bodyPr vert="horz" wrap="square" lIns="91440" tIns="45720" rIns="91440" bIns="45720" anchor="ctr" anchorCtr="0" compatLnSpc="1">
            <a:noAutofit/>
          </a:bodyPr>
          <a:lstStyle>
            <a:lvl1pPr marL="0" marR="0" lvl="0" indent="0" algn="r" defTabSz="342900" rtl="0" fontAlgn="auto" hangingPunct="1">
              <a:lnSpc>
                <a:spcPct val="100000"/>
              </a:lnSpc>
              <a:spcBef>
                <a:spcPts val="0"/>
              </a:spcBef>
              <a:spcAft>
                <a:spcPts val="0"/>
              </a:spcAft>
              <a:buNone/>
              <a:tabLst/>
              <a:defRPr lang="en-GB" sz="1200" b="0" i="0" u="none" strike="noStrike" kern="1200" cap="none" spc="0" baseline="0">
                <a:solidFill>
                  <a:srgbClr val="898C9D"/>
                </a:solidFill>
                <a:uFillTx/>
                <a:latin typeface="Calibri"/>
              </a:defRPr>
            </a:lvl1pPr>
          </a:lstStyle>
          <a:p>
            <a:pPr lvl="0"/>
            <a:fld id="{8104FA19-14CD-2347-82DC-9DC5D7D8CEC3}" type="slidenum">
              <a:t>‹#›</a:t>
            </a:fld>
            <a:endParaRPr lang="en-GB"/>
          </a:p>
        </p:txBody>
      </p:sp>
      <p:pic>
        <p:nvPicPr>
          <p:cNvPr id="7" name="Picture 6">
            <a:extLst>
              <a:ext uri="{FF2B5EF4-FFF2-40B4-BE49-F238E27FC236}">
                <a16:creationId xmlns:a16="http://schemas.microsoft.com/office/drawing/2014/main" id="{C337E431-3F55-2546-9130-36F00A530E96}"/>
              </a:ext>
            </a:extLst>
          </p:cNvPr>
          <p:cNvPicPr>
            <a:picLocks noChangeAspect="1"/>
          </p:cNvPicPr>
          <p:nvPr/>
        </p:nvPicPr>
        <p:blipFill>
          <a:blip r:embed="rId54" cstate="email">
            <a:extLst>
              <a:ext uri="{28A0092B-C50C-407E-A947-70E740481C1C}">
                <a14:useLocalDpi xmlns:a14="http://schemas.microsoft.com/office/drawing/2010/main"/>
              </a:ext>
            </a:extLst>
          </a:blip>
          <a:srcRect/>
          <a:stretch/>
        </p:blipFill>
        <p:spPr>
          <a:xfrm rot="16200004">
            <a:off x="-3306146" y="3312957"/>
            <a:ext cx="6857993" cy="232100"/>
          </a:xfrm>
          <a:prstGeom prst="rect">
            <a:avLst/>
          </a:prstGeom>
          <a:noFill/>
          <a:ln cap="flat">
            <a:noFill/>
          </a:ln>
        </p:spPr>
      </p:pic>
      <p:pic>
        <p:nvPicPr>
          <p:cNvPr id="8" name="Picture 7">
            <a:extLst>
              <a:ext uri="{FF2B5EF4-FFF2-40B4-BE49-F238E27FC236}">
                <a16:creationId xmlns:a16="http://schemas.microsoft.com/office/drawing/2014/main" id="{B35ACD93-7425-4848-A36B-E0C7143EEBDA}"/>
              </a:ext>
            </a:extLst>
          </p:cNvPr>
          <p:cNvPicPr>
            <a:picLocks noChangeAspect="1"/>
          </p:cNvPicPr>
          <p:nvPr/>
        </p:nvPicPr>
        <p:blipFill>
          <a:blip r:embed="rId55" cstate="email">
            <a:extLst>
              <a:ext uri="{28A0092B-C50C-407E-A947-70E740481C1C}">
                <a14:useLocalDpi xmlns:a14="http://schemas.microsoft.com/office/drawing/2010/main"/>
              </a:ext>
            </a:extLst>
          </a:blip>
          <a:srcRect/>
          <a:stretch/>
        </p:blipFill>
        <p:spPr>
          <a:xfrm>
            <a:off x="6457952" y="5486448"/>
            <a:ext cx="2483150" cy="1101139"/>
          </a:xfrm>
          <a:prstGeom prst="rect">
            <a:avLst/>
          </a:prstGeom>
          <a:noFill/>
          <a:ln cap="flat">
            <a:noFill/>
          </a:ln>
        </p:spPr>
      </p:pic>
    </p:spTree>
    <p:extLst>
      <p:ext uri="{BB962C8B-B14F-4D97-AF65-F5344CB8AC3E}">
        <p14:creationId xmlns:p14="http://schemas.microsoft.com/office/powerpoint/2010/main" val="126282388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 id="2147483696" r:id="rId30"/>
    <p:sldLayoutId id="2147483697" r:id="rId31"/>
    <p:sldLayoutId id="2147483698" r:id="rId32"/>
    <p:sldLayoutId id="2147483699" r:id="rId33"/>
    <p:sldLayoutId id="2147483700" r:id="rId34"/>
    <p:sldLayoutId id="2147483701" r:id="rId35"/>
    <p:sldLayoutId id="2147483702" r:id="rId36"/>
    <p:sldLayoutId id="2147483703" r:id="rId37"/>
    <p:sldLayoutId id="2147483704" r:id="rId38"/>
    <p:sldLayoutId id="2147483705" r:id="rId39"/>
    <p:sldLayoutId id="2147483706" r:id="rId40"/>
    <p:sldLayoutId id="2147483707" r:id="rId41"/>
    <p:sldLayoutId id="2147483708" r:id="rId42"/>
    <p:sldLayoutId id="2147483709"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Lst>
  <p:txStyles>
    <p:titleStyle>
      <a:lvl1pPr marL="0" marR="0" lvl="0" indent="0" algn="l" defTabSz="914377" rtl="0" fontAlgn="auto" hangingPunct="1">
        <a:lnSpc>
          <a:spcPct val="90000"/>
        </a:lnSpc>
        <a:spcBef>
          <a:spcPts val="0"/>
        </a:spcBef>
        <a:spcAft>
          <a:spcPts val="0"/>
        </a:spcAft>
        <a:buNone/>
        <a:tabLst/>
        <a:defRPr lang="en-US" sz="3600" b="0" i="0" u="none" strike="noStrike" kern="1200" cap="none" spc="0" baseline="0">
          <a:solidFill>
            <a:srgbClr val="3EB1C8"/>
          </a:solidFill>
          <a:uFillTx/>
          <a:latin typeface="Plus Jakarta Sans Medium" pitchFamily="2" charset="0"/>
          <a:cs typeface="Plus Jakarta Sans Medium" pitchFamily="2" charset="0"/>
        </a:defRPr>
      </a:lvl1pPr>
    </p:titleStyle>
    <p:bodyStyle>
      <a:lvl1pPr marL="228590" marR="0" lvl="0" indent="-228590" algn="l" defTabSz="914377" rtl="0" fontAlgn="auto" hangingPunct="1">
        <a:lnSpc>
          <a:spcPct val="90000"/>
        </a:lnSpc>
        <a:spcBef>
          <a:spcPts val="1001"/>
        </a:spcBef>
        <a:spcAft>
          <a:spcPts val="0"/>
        </a:spcAft>
        <a:buSzPct val="100000"/>
        <a:buFont typeface="Arial" pitchFamily="34"/>
        <a:buChar char="•"/>
        <a:tabLst/>
        <a:defRPr lang="en-US" sz="2800" b="0" i="0" u="none" strike="noStrike" kern="1200" cap="none" spc="0" baseline="0">
          <a:solidFill>
            <a:srgbClr val="575757"/>
          </a:solidFill>
          <a:uFillTx/>
          <a:latin typeface="Plus Jakarta Sans Medium" pitchFamily="2" charset="0"/>
          <a:cs typeface="Plus Jakarta Sans Medium" pitchFamily="2" charset="0"/>
        </a:defRPr>
      </a:lvl1pPr>
      <a:lvl2pPr marL="685779" marR="0" lvl="1" indent="-228590" algn="l" defTabSz="914377" rtl="0" fontAlgn="auto" hangingPunct="1">
        <a:lnSpc>
          <a:spcPct val="90000"/>
        </a:lnSpc>
        <a:spcBef>
          <a:spcPts val="499"/>
        </a:spcBef>
        <a:spcAft>
          <a:spcPts val="0"/>
        </a:spcAft>
        <a:buSzPct val="100000"/>
        <a:buFont typeface="Arial" pitchFamily="34"/>
        <a:buChar char="•"/>
        <a:tabLst/>
        <a:defRPr lang="en-US" sz="2400" b="0" i="0" u="none" strike="noStrike" kern="1200" cap="none" spc="0" baseline="0">
          <a:solidFill>
            <a:srgbClr val="575757"/>
          </a:solidFill>
          <a:uFillTx/>
          <a:latin typeface="Plus Jakarta Sans Medium" pitchFamily="2" charset="0"/>
          <a:cs typeface="Plus Jakarta Sans Medium" pitchFamily="2" charset="0"/>
        </a:defRPr>
      </a:lvl2pPr>
      <a:lvl3pPr marL="1142975" marR="0" lvl="2" indent="-228590" algn="l" defTabSz="914377" rtl="0" fontAlgn="auto" hangingPunct="1">
        <a:lnSpc>
          <a:spcPct val="90000"/>
        </a:lnSpc>
        <a:spcBef>
          <a:spcPts val="499"/>
        </a:spcBef>
        <a:spcAft>
          <a:spcPts val="0"/>
        </a:spcAft>
        <a:buSzPct val="100000"/>
        <a:buFont typeface="Arial" pitchFamily="34"/>
        <a:buChar char="•"/>
        <a:tabLst/>
        <a:defRPr lang="en-US" sz="2000" b="0" i="0" u="none" strike="noStrike" kern="1200" cap="none" spc="0" baseline="0">
          <a:solidFill>
            <a:srgbClr val="575757"/>
          </a:solidFill>
          <a:uFillTx/>
          <a:latin typeface="Plus Jakarta Sans Medium" pitchFamily="2" charset="0"/>
          <a:cs typeface="Plus Jakarta Sans Medium" pitchFamily="2" charset="0"/>
        </a:defRPr>
      </a:lvl3pPr>
      <a:lvl4pPr marL="1600163" marR="0" lvl="3"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4pPr>
      <a:lvl5pPr marL="2057345" marR="0" lvl="4" indent="-228590" algn="l" defTabSz="914377" rtl="0" fontAlgn="auto" hangingPunct="1">
        <a:lnSpc>
          <a:spcPct val="90000"/>
        </a:lnSpc>
        <a:spcBef>
          <a:spcPts val="499"/>
        </a:spcBef>
        <a:spcAft>
          <a:spcPts val="0"/>
        </a:spcAft>
        <a:buSzPct val="100000"/>
        <a:buFont typeface="Arial" pitchFamily="34"/>
        <a:buChar char="•"/>
        <a:tabLst/>
        <a:defRPr lang="en-US" sz="1800" b="0" i="0" u="none" strike="noStrike" kern="1200" cap="none" spc="0" baseline="0">
          <a:solidFill>
            <a:srgbClr val="575757"/>
          </a:solidFill>
          <a:uFillTx/>
          <a:latin typeface="Plus Jakarta Sans Medium" pitchFamily="2" charset="0"/>
          <a:cs typeface="Plus Jakarta Sans Medium"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xml"/><Relationship Id="rId1" Type="http://schemas.openxmlformats.org/officeDocument/2006/relationships/slideLayout" Target="../slideLayouts/slideLayout54.xml"/><Relationship Id="rId4" Type="http://schemas.openxmlformats.org/officeDocument/2006/relationships/image" Target="../media/image75.png"/></Relationships>
</file>

<file path=ppt/slides/_rels/slide1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s://www.youtube.com/watch?v=gF5O-vAIUlA&amp;feature=youtu.be" TargetMode="External"/><Relationship Id="rId4" Type="http://schemas.openxmlformats.org/officeDocument/2006/relationships/hyperlink" Target="http://www.nanomembranetoilet.org/meettheteam.ph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13.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notesSlide" Target="../notesSlides/notesSlide13.xml"/><Relationship Id="rId7" Type="http://schemas.openxmlformats.org/officeDocument/2006/relationships/image" Target="../media/image97.jpe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96.jpeg"/><Relationship Id="rId5" Type="http://schemas.openxmlformats.org/officeDocument/2006/relationships/image" Target="../media/image95.jpe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1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www.globalgoals.org/" TargetMode="External"/><Relationship Id="rId4" Type="http://schemas.openxmlformats.org/officeDocument/2006/relationships/image" Target="../media/image104.jpeg"/></Relationships>
</file>

<file path=ppt/slides/_rels/slide18.xml.rels><?xml version="1.0" encoding="UTF-8" standalone="yes"?>
<Relationships xmlns="http://schemas.openxmlformats.org/package/2006/relationships"><Relationship Id="rId3" Type="http://schemas.openxmlformats.org/officeDocument/2006/relationships/hyperlink" Target="https://www.wateraid.org/uk/stories-from-our-work-around-the-world"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info@pstt.org.uk"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hyperlink" Target="https://forms.gle/J9gp5EQU8HRebaFa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20.xml.rels><?xml version="1.0" encoding="UTF-8" standalone="yes"?>
<Relationships xmlns="http://schemas.openxmlformats.org/package/2006/relationships"><Relationship Id="rId3" Type="http://schemas.openxmlformats.org/officeDocument/2006/relationships/hyperlink" Target="http://www.pstt.org.uk/" TargetMode="External"/><Relationship Id="rId7" Type="http://schemas.openxmlformats.org/officeDocument/2006/relationships/image" Target="../media/image108.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bbc.co.uk/teach/class-clips-video/primary-science-what-happens-to-our-sewage/zrmhy9q" TargetMode="External"/><Relationship Id="rId7" Type="http://schemas.openxmlformats.org/officeDocument/2006/relationships/image" Target="../media/image8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who.int/en/news-room/fact-sheets/detail/diarrhoeal-diseas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www.youtube.com/watch?time_continue=5&amp;v=jGPpXF7y9Rg&amp;feature=emb_log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DE3A39-321E-38FF-6156-55E293C6A586}"/>
              </a:ext>
            </a:extLst>
          </p:cNvPr>
          <p:cNvSpPr>
            <a:spLocks noGrp="1"/>
          </p:cNvSpPr>
          <p:nvPr>
            <p:ph type="ctrTitle"/>
          </p:nvPr>
        </p:nvSpPr>
        <p:spPr>
          <a:xfrm>
            <a:off x="685800" y="4147060"/>
            <a:ext cx="7772397" cy="1400912"/>
          </a:xfrm>
        </p:spPr>
        <p:txBody>
          <a:bodyPr>
            <a:noAutofit/>
          </a:bodyPr>
          <a:lstStyle/>
          <a:p>
            <a:r>
              <a:rPr lang="en-GB" sz="4000" dirty="0">
                <a:latin typeface="+mn-lt"/>
                <a:cs typeface="Calibri"/>
              </a:rPr>
              <a:t>Toilets in the future may charge your mobile phone</a:t>
            </a:r>
            <a:endParaRPr lang="en-US" dirty="0"/>
          </a:p>
        </p:txBody>
      </p:sp>
      <p:sp>
        <p:nvSpPr>
          <p:cNvPr id="5" name="Subtitle 4">
            <a:extLst>
              <a:ext uri="{FF2B5EF4-FFF2-40B4-BE49-F238E27FC236}">
                <a16:creationId xmlns:a16="http://schemas.microsoft.com/office/drawing/2014/main" id="{F5D8E055-513B-8A30-C1D6-190C466001EE}"/>
              </a:ext>
            </a:extLst>
          </p:cNvPr>
          <p:cNvSpPr>
            <a:spLocks noGrp="1"/>
          </p:cNvSpPr>
          <p:nvPr>
            <p:ph type="subTitle" idx="1"/>
          </p:nvPr>
        </p:nvSpPr>
        <p:spPr>
          <a:xfrm>
            <a:off x="913437" y="371904"/>
            <a:ext cx="6858000" cy="1655761"/>
          </a:xfrm>
        </p:spPr>
        <p:txBody>
          <a:bodyPr>
            <a:normAutofit/>
          </a:bodyPr>
          <a:lstStyle/>
          <a:p>
            <a:endParaRPr lang="en-GB"/>
          </a:p>
          <a:p>
            <a:endParaRPr lang="en-GB"/>
          </a:p>
        </p:txBody>
      </p:sp>
      <p:sp>
        <p:nvSpPr>
          <p:cNvPr id="3" name="TextBox 2">
            <a:extLst>
              <a:ext uri="{FF2B5EF4-FFF2-40B4-BE49-F238E27FC236}">
                <a16:creationId xmlns:a16="http://schemas.microsoft.com/office/drawing/2014/main" id="{8491DC54-C34A-82C8-DA5D-1BE1733EB9D5}"/>
              </a:ext>
            </a:extLst>
          </p:cNvPr>
          <p:cNvSpPr txBox="1"/>
          <p:nvPr/>
        </p:nvSpPr>
        <p:spPr>
          <a:xfrm>
            <a:off x="608502" y="5547972"/>
            <a:ext cx="5687163" cy="92333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E10098"/>
                </a:solidFill>
                <a:effectLst/>
                <a:uLnTx/>
                <a:uFillTx/>
                <a:latin typeface="Calibri" panose="020F0502020204030204"/>
                <a:ea typeface="+mn-ea"/>
                <a:cs typeface="Plus Jakarta Sans Medium" pitchFamily="2" charset="0"/>
              </a:rPr>
              <a:t>Teacher Guide</a:t>
            </a:r>
          </a:p>
          <a:p>
            <a:pPr>
              <a:defRPr/>
            </a:pP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Curriculum links: </a:t>
            </a:r>
            <a:r>
              <a:rPr lang="en-GB" dirty="0">
                <a:solidFill>
                  <a:srgbClr val="00205B"/>
                </a:solidFill>
                <a:latin typeface="Calibri" panose="020F0502020204030204"/>
                <a:cs typeface="Plus Jakarta Sans Medium" pitchFamily="2" charset="0"/>
              </a:rPr>
              <a:t>Separating </a:t>
            </a: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materials</a:t>
            </a:r>
            <a:endParaRPr lang="en-GB" dirty="0">
              <a:solidFill>
                <a:srgbClr val="00205B"/>
              </a:solidFill>
              <a:latin typeface="Calibri" panose="020F0502020204030204"/>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Suitable: </a:t>
            </a:r>
            <a:r>
              <a:rPr lang="en-GB" dirty="0">
                <a:solidFill>
                  <a:srgbClr val="00205B"/>
                </a:solidFill>
                <a:latin typeface="Calibri" panose="020F0502020204030204"/>
                <a:cs typeface="Plus Jakarta Sans Medium" pitchFamily="2" charset="0"/>
              </a:rPr>
              <a:t>7-11</a:t>
            </a:r>
            <a:r>
              <a:rPr kumimoji="0" lang="en-GB" b="0" i="0" u="none" strike="noStrike" kern="1200" cap="none" spc="0" normalizeH="0" baseline="0" noProof="0" dirty="0">
                <a:ln>
                  <a:noFill/>
                </a:ln>
                <a:solidFill>
                  <a:srgbClr val="00205B"/>
                </a:solidFill>
                <a:effectLst/>
                <a:uLnTx/>
                <a:uFillTx/>
                <a:latin typeface="Calibri" panose="020F0502020204030204"/>
                <a:ea typeface="+mn-ea"/>
                <a:cs typeface="Plus Jakarta Sans Medium" pitchFamily="2" charset="0"/>
              </a:rPr>
              <a:t> years</a:t>
            </a:r>
            <a:endParaRPr lang="en-GB" b="0" i="0" u="none" strike="noStrike" kern="1200" cap="none" spc="0" normalizeH="0" baseline="0" noProof="0" dirty="0">
              <a:ln>
                <a:noFill/>
              </a:ln>
              <a:solidFill>
                <a:srgbClr val="00205B"/>
              </a:solidFill>
              <a:effectLst/>
              <a:uLnTx/>
              <a:uFillTx/>
              <a:latin typeface="Calibri" panose="020F0502020204030204"/>
              <a:cs typeface="Plus Jakarta Sans Medium" pitchFamily="2" charset="0"/>
            </a:endParaRPr>
          </a:p>
        </p:txBody>
      </p:sp>
      <p:pic>
        <p:nvPicPr>
          <p:cNvPr id="10" name="Picture 9" descr="Logo&#10;&#10;Description automatically generated">
            <a:extLst>
              <a:ext uri="{FF2B5EF4-FFF2-40B4-BE49-F238E27FC236}">
                <a16:creationId xmlns:a16="http://schemas.microsoft.com/office/drawing/2014/main" id="{4DA58204-1B53-3EBF-C4F5-1DC1C6A0DA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84406" y="2755230"/>
            <a:ext cx="2880000" cy="1668632"/>
          </a:xfrm>
          <a:prstGeom prst="rect">
            <a:avLst/>
          </a:prstGeom>
        </p:spPr>
      </p:pic>
      <p:pic>
        <p:nvPicPr>
          <p:cNvPr id="12" name="Picture 11" descr="A white outline of a toilet&#10;&#10;Description automatically generated">
            <a:extLst>
              <a:ext uri="{FF2B5EF4-FFF2-40B4-BE49-F238E27FC236}">
                <a16:creationId xmlns:a16="http://schemas.microsoft.com/office/drawing/2014/main" id="{0AF113F2-504A-6CF9-D106-41A8731AE8CD}"/>
              </a:ext>
            </a:extLst>
          </p:cNvPr>
          <p:cNvPicPr>
            <a:picLocks noChangeAspect="1"/>
          </p:cNvPicPr>
          <p:nvPr/>
        </p:nvPicPr>
        <p:blipFill>
          <a:blip r:embed="rId4"/>
          <a:stretch>
            <a:fillRect/>
          </a:stretch>
        </p:blipFill>
        <p:spPr>
          <a:xfrm>
            <a:off x="3638556" y="255884"/>
            <a:ext cx="2171700" cy="2364781"/>
          </a:xfrm>
          <a:prstGeom prst="rect">
            <a:avLst/>
          </a:prstGeom>
        </p:spPr>
      </p:pic>
    </p:spTree>
    <p:extLst>
      <p:ext uri="{BB962C8B-B14F-4D97-AF65-F5344CB8AC3E}">
        <p14:creationId xmlns:p14="http://schemas.microsoft.com/office/powerpoint/2010/main" val="860907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a:xfrm>
            <a:off x="628652" y="365126"/>
            <a:ext cx="8186736" cy="1325562"/>
          </a:xfrm>
        </p:spPr>
        <p:txBody>
          <a:bodyPr>
            <a:noAutofit/>
          </a:bodyPr>
          <a:lstStyle/>
          <a:p>
            <a:r>
              <a:rPr lang="en-GB" dirty="0">
                <a:latin typeface="+mn-lt"/>
                <a:cs typeface="Calibri"/>
              </a:rPr>
              <a:t>Can you draw a flow diagram to show what happens inside the nanomembrane toilet?</a:t>
            </a:r>
            <a:endParaRPr lang="en-US" dirty="0">
              <a:latin typeface="+mn-lt"/>
            </a:endParaRPr>
          </a:p>
        </p:txBody>
      </p:sp>
      <p:pic>
        <p:nvPicPr>
          <p:cNvPr id="4" name="Picture 3" descr="A white toilet with a black background&#10;&#10;Description automatically generated">
            <a:extLst>
              <a:ext uri="{FF2B5EF4-FFF2-40B4-BE49-F238E27FC236}">
                <a16:creationId xmlns:a16="http://schemas.microsoft.com/office/drawing/2014/main" id="{E5EC7273-A792-84A5-F643-D8EB089CDA91}"/>
              </a:ext>
            </a:extLst>
          </p:cNvPr>
          <p:cNvPicPr>
            <a:picLocks noChangeAspect="1"/>
          </p:cNvPicPr>
          <p:nvPr/>
        </p:nvPicPr>
        <p:blipFill>
          <a:blip r:embed="rId3"/>
          <a:stretch>
            <a:fillRect/>
          </a:stretch>
        </p:blipFill>
        <p:spPr>
          <a:xfrm>
            <a:off x="2459985" y="1690688"/>
            <a:ext cx="4224029" cy="4662140"/>
          </a:xfrm>
          <a:prstGeom prst="rect">
            <a:avLst/>
          </a:prstGeom>
        </p:spPr>
      </p:pic>
    </p:spTree>
    <p:extLst>
      <p:ext uri="{BB962C8B-B14F-4D97-AF65-F5344CB8AC3E}">
        <p14:creationId xmlns:p14="http://schemas.microsoft.com/office/powerpoint/2010/main" val="2516956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7718E0-C3CB-239E-4057-3A46B06C4BB0}"/>
              </a:ext>
            </a:extLst>
          </p:cNvPr>
          <p:cNvSpPr>
            <a:spLocks noGrp="1"/>
          </p:cNvSpPr>
          <p:nvPr>
            <p:ph type="title"/>
          </p:nvPr>
        </p:nvSpPr>
        <p:spPr/>
        <p:txBody>
          <a:bodyPr>
            <a:normAutofit/>
          </a:bodyPr>
          <a:lstStyle/>
          <a:p>
            <a:r>
              <a:rPr lang="en-GB" dirty="0">
                <a:latin typeface="+mn-lt"/>
                <a:cs typeface="Calibri"/>
              </a:rPr>
              <a:t>Who were the scientists who created the nano membrane toilet?</a:t>
            </a:r>
            <a:endParaRPr lang="en-US" dirty="0">
              <a:cs typeface="Calibri"/>
            </a:endParaRPr>
          </a:p>
        </p:txBody>
      </p:sp>
      <p:pic>
        <p:nvPicPr>
          <p:cNvPr id="4" name="Picture 3" descr="A white outline of a toilet&#10;&#10;Description automatically generated">
            <a:extLst>
              <a:ext uri="{FF2B5EF4-FFF2-40B4-BE49-F238E27FC236}">
                <a16:creationId xmlns:a16="http://schemas.microsoft.com/office/drawing/2014/main" id="{41675379-A43E-5320-FEF5-8B71C5583E66}"/>
              </a:ext>
            </a:extLst>
          </p:cNvPr>
          <p:cNvPicPr>
            <a:picLocks noChangeAspect="1"/>
          </p:cNvPicPr>
          <p:nvPr/>
        </p:nvPicPr>
        <p:blipFill>
          <a:blip r:embed="rId3"/>
          <a:stretch>
            <a:fillRect/>
          </a:stretch>
        </p:blipFill>
        <p:spPr>
          <a:xfrm>
            <a:off x="7139653" y="4669606"/>
            <a:ext cx="1648162" cy="1823268"/>
          </a:xfrm>
          <a:prstGeom prst="rect">
            <a:avLst/>
          </a:prstGeom>
        </p:spPr>
      </p:pic>
      <p:sp>
        <p:nvSpPr>
          <p:cNvPr id="7" name="Rectangle 6">
            <a:extLst>
              <a:ext uri="{FF2B5EF4-FFF2-40B4-BE49-F238E27FC236}">
                <a16:creationId xmlns:a16="http://schemas.microsoft.com/office/drawing/2014/main" id="{E52A0390-7131-5BA6-F938-438FC013BCC9}"/>
              </a:ext>
            </a:extLst>
          </p:cNvPr>
          <p:cNvSpPr/>
          <p:nvPr/>
        </p:nvSpPr>
        <p:spPr>
          <a:xfrm>
            <a:off x="627076" y="1959900"/>
            <a:ext cx="8160739" cy="1029256"/>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Dawid</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P. Hanak</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Athanasios J.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Kolios</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Tosin</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Onabanjo</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Stuart T. Wagland</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Kumar Patchigolla</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4</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Beatriz Fidalgo</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Vasilije</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Manovic</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Ewan McAdam</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Alison Parker</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Leon Williams</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6</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Sean Tyrrel</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Elise Cartmell</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5</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18BD8215-5630-E9C0-8A1D-F4983A392D14}"/>
              </a:ext>
            </a:extLst>
          </p:cNvPr>
          <p:cNvSpPr txBox="1"/>
          <p:nvPr/>
        </p:nvSpPr>
        <p:spPr>
          <a:xfrm>
            <a:off x="631215" y="3390873"/>
            <a:ext cx="799757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the scientists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work in different departments at</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Cranfield University</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Bedford, UK.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BE1F775-D4E0-CAD5-A04D-42E078F2DC4E}"/>
              </a:ext>
            </a:extLst>
          </p:cNvPr>
          <p:cNvSpPr/>
          <p:nvPr/>
        </p:nvSpPr>
        <p:spPr>
          <a:xfrm>
            <a:off x="627076" y="5083418"/>
            <a:ext cx="6400362" cy="1029256"/>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They published a paper in 2016: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Conceptual energy and water recovery system for self-sustained nano membrane toilet.</a:t>
            </a:r>
            <a:endPar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B4AE2537-B431-5D3F-485A-F2B3976DAE4E}"/>
              </a:ext>
            </a:extLst>
          </p:cNvPr>
          <p:cNvSpPr/>
          <p:nvPr/>
        </p:nvSpPr>
        <p:spPr>
          <a:xfrm>
            <a:off x="690734" y="4158952"/>
            <a:ext cx="6336704"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Find out more about the scientists in the research team </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hlinkClick r:id="rId5"/>
              </a:rPr>
              <a:t>here</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Calibri"/>
            </a:endParaRPr>
          </a:p>
        </p:txBody>
      </p:sp>
    </p:spTree>
    <p:extLst>
      <p:ext uri="{BB962C8B-B14F-4D97-AF65-F5344CB8AC3E}">
        <p14:creationId xmlns:p14="http://schemas.microsoft.com/office/powerpoint/2010/main" val="967931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7718E0-C3CB-239E-4057-3A46B06C4BB0}"/>
              </a:ext>
            </a:extLst>
          </p:cNvPr>
          <p:cNvSpPr>
            <a:spLocks noGrp="1"/>
          </p:cNvSpPr>
          <p:nvPr>
            <p:ph type="title"/>
          </p:nvPr>
        </p:nvSpPr>
        <p:spPr>
          <a:xfrm>
            <a:off x="628652" y="365126"/>
            <a:ext cx="7886700" cy="1136719"/>
          </a:xfrm>
        </p:spPr>
        <p:txBody>
          <a:bodyPr>
            <a:normAutofit/>
          </a:bodyPr>
          <a:lstStyle/>
          <a:p>
            <a:r>
              <a:rPr lang="en-GB" dirty="0">
                <a:latin typeface="+mn-lt"/>
                <a:cs typeface="Calibri"/>
              </a:rPr>
              <a:t>3 years later… Who were the scientists?</a:t>
            </a:r>
            <a:endParaRPr lang="en-US" dirty="0"/>
          </a:p>
        </p:txBody>
      </p:sp>
      <p:sp>
        <p:nvSpPr>
          <p:cNvPr id="5" name="Rectangle: Rounded Corners 4">
            <a:extLst>
              <a:ext uri="{FF2B5EF4-FFF2-40B4-BE49-F238E27FC236}">
                <a16:creationId xmlns:a16="http://schemas.microsoft.com/office/drawing/2014/main" id="{171257B3-8FEE-315E-19DE-A4573D42C6BC}"/>
              </a:ext>
            </a:extLst>
          </p:cNvPr>
          <p:cNvSpPr/>
          <p:nvPr/>
        </p:nvSpPr>
        <p:spPr>
          <a:xfrm>
            <a:off x="686057" y="5459382"/>
            <a:ext cx="7828464" cy="1106123"/>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Why do you think that scientists from South Africa started to work with the scientists from the UK?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Did any of the scientists work on both papers?</a:t>
            </a:r>
          </a:p>
        </p:txBody>
      </p:sp>
      <p:pic>
        <p:nvPicPr>
          <p:cNvPr id="8" name="Picture 7" descr="A person with long hair&#10;&#10;Description automatically generated with medium confidence">
            <a:extLst>
              <a:ext uri="{FF2B5EF4-FFF2-40B4-BE49-F238E27FC236}">
                <a16:creationId xmlns:a16="http://schemas.microsoft.com/office/drawing/2014/main" id="{ED98B650-A46C-5781-03C4-E1295A1631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93643" y="3210694"/>
            <a:ext cx="2172647" cy="1524631"/>
          </a:xfrm>
          <a:prstGeom prst="rect">
            <a:avLst/>
          </a:prstGeom>
          <a:ln w="28575">
            <a:solidFill>
              <a:srgbClr val="3EB1C8"/>
            </a:solidFill>
          </a:ln>
        </p:spPr>
      </p:pic>
      <p:pic>
        <p:nvPicPr>
          <p:cNvPr id="11" name="Picture 10" descr="A person in a suit and tie&#10;&#10;Description automatically generated">
            <a:extLst>
              <a:ext uri="{FF2B5EF4-FFF2-40B4-BE49-F238E27FC236}">
                <a16:creationId xmlns:a16="http://schemas.microsoft.com/office/drawing/2014/main" id="{6EAE2B72-F9C0-943A-0929-C1376AE0BF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03371" y="3058552"/>
            <a:ext cx="1221772" cy="1673725"/>
          </a:xfrm>
          <a:prstGeom prst="rect">
            <a:avLst/>
          </a:prstGeom>
          <a:ln w="28575">
            <a:solidFill>
              <a:srgbClr val="3EB1C8"/>
            </a:solidFill>
          </a:ln>
        </p:spPr>
      </p:pic>
      <p:sp>
        <p:nvSpPr>
          <p:cNvPr id="14" name="TextBox 13">
            <a:extLst>
              <a:ext uri="{FF2B5EF4-FFF2-40B4-BE49-F238E27FC236}">
                <a16:creationId xmlns:a16="http://schemas.microsoft.com/office/drawing/2014/main" id="{93E2F0F9-0D3A-57DA-FC19-5A0F454FCEBC}"/>
              </a:ext>
            </a:extLst>
          </p:cNvPr>
          <p:cNvSpPr txBox="1"/>
          <p:nvPr/>
        </p:nvSpPr>
        <p:spPr>
          <a:xfrm>
            <a:off x="1684921" y="4730429"/>
            <a:ext cx="280964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Dr Kristin </a:t>
            </a:r>
            <a:r>
              <a:rPr kumimoji="0" lang="en-GB" sz="1800" b="1" i="0" u="none" strike="noStrike" kern="1200" cap="none" spc="0" normalizeH="0" baseline="0" noProof="0" dirty="0" err="1">
                <a:ln>
                  <a:noFill/>
                </a:ln>
                <a:solidFill>
                  <a:prstClr val="black"/>
                </a:solidFill>
                <a:effectLst/>
                <a:uLnTx/>
                <a:uFillTx/>
                <a:latin typeface="Calibri" panose="020F0502020204030204"/>
                <a:ea typeface="+mn-ea"/>
                <a:cs typeface="+mn-cs"/>
              </a:rPr>
              <a:t>Ravndal</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works on testing the toilet.</a:t>
            </a:r>
          </a:p>
        </p:txBody>
      </p:sp>
      <p:sp>
        <p:nvSpPr>
          <p:cNvPr id="17" name="TextBox 16">
            <a:extLst>
              <a:ext uri="{FF2B5EF4-FFF2-40B4-BE49-F238E27FC236}">
                <a16:creationId xmlns:a16="http://schemas.microsoft.com/office/drawing/2014/main" id="{C71E99FA-32E8-9726-7BE7-A16A969C5555}"/>
              </a:ext>
            </a:extLst>
          </p:cNvPr>
          <p:cNvSpPr txBox="1"/>
          <p:nvPr/>
        </p:nvSpPr>
        <p:spPr>
          <a:xfrm>
            <a:off x="5553842" y="4786107"/>
            <a:ext cx="232833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Prof. Sean Tyrrel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is the Project Manager.</a:t>
            </a:r>
          </a:p>
        </p:txBody>
      </p:sp>
      <p:sp>
        <p:nvSpPr>
          <p:cNvPr id="19" name="Rectangle 18">
            <a:extLst>
              <a:ext uri="{FF2B5EF4-FFF2-40B4-BE49-F238E27FC236}">
                <a16:creationId xmlns:a16="http://schemas.microsoft.com/office/drawing/2014/main" id="{681E820A-D663-B74A-DAC1-CF3FD4D214E5}"/>
              </a:ext>
            </a:extLst>
          </p:cNvPr>
          <p:cNvSpPr/>
          <p:nvPr/>
        </p:nvSpPr>
        <p:spPr>
          <a:xfrm>
            <a:off x="631488" y="2135050"/>
            <a:ext cx="8119207"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Jan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Hennigs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Kristin T.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Ravndal</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srgbClr val="0070C0"/>
                </a:solidFill>
                <a:effectLst/>
                <a:uLnTx/>
                <a:uFillTx/>
                <a:latin typeface="Calibri" panose="020F0502020204030204"/>
                <a:ea typeface="+mn-ea"/>
                <a:cs typeface="+mn-cs"/>
              </a:rPr>
              <a:t>Thubelihle</a:t>
            </a:r>
            <a:r>
              <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srgbClr val="0070C0"/>
                </a:solidFill>
                <a:effectLst/>
                <a:uLnTx/>
                <a:uFillTx/>
                <a:latin typeface="Calibri" panose="020F0502020204030204"/>
                <a:ea typeface="+mn-ea"/>
                <a:cs typeface="+mn-cs"/>
              </a:rPr>
              <a:t>Blose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Anju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Toolarama</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rPr>
              <a:t>Rebecca C. Sindall</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Dani Barrington, Matt Collins, Bhavin Engineer, Athanasios J.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Kolios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Ewan McAdam, Alison Parker, Leon Williams, Sean Tyrrel.</a:t>
            </a:r>
            <a:endParaRPr kumimoji="0" lang="en-GB"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493B1F06-4855-48DA-9DD6-0AB6B1519E07}"/>
              </a:ext>
            </a:extLst>
          </p:cNvPr>
          <p:cNvSpPr/>
          <p:nvPr/>
        </p:nvSpPr>
        <p:spPr>
          <a:xfrm>
            <a:off x="631488" y="1419482"/>
            <a:ext cx="8016632" cy="646331"/>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Calibri"/>
                <a:cs typeface="Calibri"/>
              </a:rPr>
              <a:t>A second paper was published in 2019: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Calibri"/>
                <a:cs typeface="Calibri"/>
              </a:rPr>
              <a:t>Field testing of a prototype mechanical dry toilet flush.</a:t>
            </a:r>
          </a:p>
        </p:txBody>
      </p:sp>
    </p:spTree>
    <p:extLst>
      <p:ext uri="{BB962C8B-B14F-4D97-AF65-F5344CB8AC3E}">
        <p14:creationId xmlns:p14="http://schemas.microsoft.com/office/powerpoint/2010/main" val="2599168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9A132B-EB63-DFDA-44D1-9E5BE34C0B2D}"/>
              </a:ext>
            </a:extLst>
          </p:cNvPr>
          <p:cNvSpPr>
            <a:spLocks noGrp="1"/>
          </p:cNvSpPr>
          <p:nvPr>
            <p:ph type="title"/>
          </p:nvPr>
        </p:nvSpPr>
        <p:spPr/>
        <p:txBody>
          <a:bodyPr>
            <a:normAutofit/>
          </a:bodyPr>
          <a:lstStyle/>
          <a:p>
            <a:r>
              <a:rPr lang="en-GB" dirty="0">
                <a:latin typeface="+mn-lt"/>
              </a:rPr>
              <a:t>Your turn to investigate</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1636686" y="1792245"/>
            <a:ext cx="5870628" cy="583200"/>
          </a:xfrm>
          <a:prstGeom prst="roundRect">
            <a:avLst/>
          </a:prstGeom>
          <a:solidFill>
            <a:srgbClr val="3EB1C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What is the best </a:t>
            </a:r>
            <a:r>
              <a:rPr lang="en-GB" u="sng" dirty="0"/>
              <a:t>material</a:t>
            </a:r>
            <a:r>
              <a:rPr lang="en-GB" dirty="0"/>
              <a:t> to scrape the toilet bowl clean?</a:t>
            </a:r>
          </a:p>
        </p:txBody>
      </p:sp>
      <p:pic>
        <p:nvPicPr>
          <p:cNvPr id="14" name="Picture 13" descr="A blue circle with white scales in it&#10;&#10;Description automatically generated">
            <a:extLst>
              <a:ext uri="{FF2B5EF4-FFF2-40B4-BE49-F238E27FC236}">
                <a16:creationId xmlns:a16="http://schemas.microsoft.com/office/drawing/2014/main" id="{76E05E06-4922-100A-EE48-6CBD5C143A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3296" y="224613"/>
            <a:ext cx="900000" cy="900000"/>
          </a:xfrm>
          <a:prstGeom prst="rect">
            <a:avLst/>
          </a:prstGeom>
        </p:spPr>
      </p:pic>
      <p:pic>
        <p:nvPicPr>
          <p:cNvPr id="12" name="Picture 11" descr="A plate of food on a table&#10;&#10;Description automatically generated">
            <a:extLst>
              <a:ext uri="{FF2B5EF4-FFF2-40B4-BE49-F238E27FC236}">
                <a16:creationId xmlns:a16="http://schemas.microsoft.com/office/drawing/2014/main" id="{0945D32A-FDCB-C8EB-C390-0E0E2F7C6E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36740" y="3072282"/>
            <a:ext cx="2197466" cy="1648099"/>
          </a:xfrm>
          <a:prstGeom prst="rect">
            <a:avLst/>
          </a:prstGeom>
          <a:ln w="38100">
            <a:solidFill>
              <a:srgbClr val="3EB1C8"/>
            </a:solidFill>
          </a:ln>
        </p:spPr>
      </p:pic>
      <p:pic>
        <p:nvPicPr>
          <p:cNvPr id="15" name="Picture 14" descr="A picture containing indoor, food, person, plate&#10;&#10;Description automatically generated">
            <a:extLst>
              <a:ext uri="{FF2B5EF4-FFF2-40B4-BE49-F238E27FC236}">
                <a16:creationId xmlns:a16="http://schemas.microsoft.com/office/drawing/2014/main" id="{4A49C793-8594-EE0C-F5FF-190CF8807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2446173" y="3072283"/>
            <a:ext cx="2197464" cy="1648098"/>
          </a:xfrm>
          <a:prstGeom prst="rect">
            <a:avLst/>
          </a:prstGeom>
          <a:ln w="38100">
            <a:solidFill>
              <a:srgbClr val="3EB1C8"/>
            </a:solidFill>
          </a:ln>
        </p:spPr>
      </p:pic>
      <p:pic>
        <p:nvPicPr>
          <p:cNvPr id="17" name="Picture 16" descr="A picture containing plate, table, cup, food&#10;&#10;Description automatically generated">
            <a:extLst>
              <a:ext uri="{FF2B5EF4-FFF2-40B4-BE49-F238E27FC236}">
                <a16:creationId xmlns:a16="http://schemas.microsoft.com/office/drawing/2014/main" id="{896AE73F-5707-FAF5-6B06-B6D858EA897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4555604" y="3072283"/>
            <a:ext cx="2197464" cy="1648098"/>
          </a:xfrm>
          <a:prstGeom prst="rect">
            <a:avLst/>
          </a:prstGeom>
          <a:ln w="38100">
            <a:solidFill>
              <a:srgbClr val="3EB1C8"/>
            </a:solidFill>
          </a:ln>
        </p:spPr>
      </p:pic>
      <p:pic>
        <p:nvPicPr>
          <p:cNvPr id="19" name="Picture 18" descr="A picture containing plate, table, food, sitting&#10;&#10;Description automatically generated">
            <a:extLst>
              <a:ext uri="{FF2B5EF4-FFF2-40B4-BE49-F238E27FC236}">
                <a16:creationId xmlns:a16="http://schemas.microsoft.com/office/drawing/2014/main" id="{D5E9A11A-FCC5-A282-A5AC-75A30955990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6665035" y="3072281"/>
            <a:ext cx="2197465" cy="1648099"/>
          </a:xfrm>
          <a:prstGeom prst="rect">
            <a:avLst/>
          </a:prstGeom>
          <a:ln w="38100">
            <a:solidFill>
              <a:srgbClr val="3EB1C8"/>
            </a:solidFill>
          </a:ln>
        </p:spPr>
      </p:pic>
      <p:sp>
        <p:nvSpPr>
          <p:cNvPr id="22" name="TextBox 21">
            <a:extLst>
              <a:ext uri="{FF2B5EF4-FFF2-40B4-BE49-F238E27FC236}">
                <a16:creationId xmlns:a16="http://schemas.microsoft.com/office/drawing/2014/main" id="{0C9772E4-3A10-F76A-078C-1BE6DD0A2CE3}"/>
              </a:ext>
            </a:extLst>
          </p:cNvPr>
          <p:cNvSpPr txBox="1"/>
          <p:nvPr/>
        </p:nvSpPr>
        <p:spPr>
          <a:xfrm>
            <a:off x="501498" y="4962435"/>
            <a:ext cx="1718163" cy="369332"/>
          </a:xfrm>
          <a:prstGeom prst="rect">
            <a:avLst/>
          </a:prstGeom>
          <a:noFill/>
        </p:spPr>
        <p:txBody>
          <a:bodyPr wrap="none" rtlCol="0">
            <a:spAutoFit/>
          </a:bodyPr>
          <a:lstStyle/>
          <a:p>
            <a:r>
              <a:rPr lang="en-GB" dirty="0"/>
              <a:t>Wooden spatula</a:t>
            </a:r>
          </a:p>
        </p:txBody>
      </p:sp>
      <p:sp>
        <p:nvSpPr>
          <p:cNvPr id="24" name="TextBox 23">
            <a:extLst>
              <a:ext uri="{FF2B5EF4-FFF2-40B4-BE49-F238E27FC236}">
                <a16:creationId xmlns:a16="http://schemas.microsoft.com/office/drawing/2014/main" id="{2DE013AB-B64E-42A8-7945-7091BB3FE584}"/>
              </a:ext>
            </a:extLst>
          </p:cNvPr>
          <p:cNvSpPr txBox="1"/>
          <p:nvPr/>
        </p:nvSpPr>
        <p:spPr>
          <a:xfrm>
            <a:off x="2567952" y="4962435"/>
            <a:ext cx="1468928" cy="369332"/>
          </a:xfrm>
          <a:prstGeom prst="rect">
            <a:avLst/>
          </a:prstGeom>
          <a:noFill/>
        </p:spPr>
        <p:txBody>
          <a:bodyPr wrap="none" rtlCol="0">
            <a:spAutoFit/>
          </a:bodyPr>
          <a:lstStyle/>
          <a:p>
            <a:r>
              <a:rPr lang="en-GB"/>
              <a:t>Metal spatula</a:t>
            </a:r>
          </a:p>
        </p:txBody>
      </p:sp>
      <p:sp>
        <p:nvSpPr>
          <p:cNvPr id="26" name="TextBox 25">
            <a:extLst>
              <a:ext uri="{FF2B5EF4-FFF2-40B4-BE49-F238E27FC236}">
                <a16:creationId xmlns:a16="http://schemas.microsoft.com/office/drawing/2014/main" id="{AFA15412-6B4C-748D-75AE-A2F74556E1DD}"/>
              </a:ext>
            </a:extLst>
          </p:cNvPr>
          <p:cNvSpPr txBox="1"/>
          <p:nvPr/>
        </p:nvSpPr>
        <p:spPr>
          <a:xfrm>
            <a:off x="4718222" y="4966729"/>
            <a:ext cx="1523943" cy="369332"/>
          </a:xfrm>
          <a:prstGeom prst="rect">
            <a:avLst/>
          </a:prstGeom>
          <a:noFill/>
        </p:spPr>
        <p:txBody>
          <a:bodyPr wrap="none" rtlCol="0">
            <a:spAutoFit/>
          </a:bodyPr>
          <a:lstStyle/>
          <a:p>
            <a:r>
              <a:rPr lang="en-GB" dirty="0"/>
              <a:t>Silicon spatula</a:t>
            </a:r>
          </a:p>
        </p:txBody>
      </p:sp>
      <p:sp>
        <p:nvSpPr>
          <p:cNvPr id="28" name="TextBox 27">
            <a:extLst>
              <a:ext uri="{FF2B5EF4-FFF2-40B4-BE49-F238E27FC236}">
                <a16:creationId xmlns:a16="http://schemas.microsoft.com/office/drawing/2014/main" id="{E981C268-A0DE-C9A7-F0F8-7F54933255E3}"/>
              </a:ext>
            </a:extLst>
          </p:cNvPr>
          <p:cNvSpPr txBox="1"/>
          <p:nvPr/>
        </p:nvSpPr>
        <p:spPr>
          <a:xfrm>
            <a:off x="6792304" y="4962435"/>
            <a:ext cx="1516890" cy="369332"/>
          </a:xfrm>
          <a:prstGeom prst="rect">
            <a:avLst/>
          </a:prstGeom>
          <a:noFill/>
        </p:spPr>
        <p:txBody>
          <a:bodyPr wrap="none" rtlCol="0">
            <a:spAutoFit/>
          </a:bodyPr>
          <a:lstStyle/>
          <a:p>
            <a:r>
              <a:rPr lang="en-GB" dirty="0"/>
              <a:t>Plastic spatula</a:t>
            </a:r>
          </a:p>
        </p:txBody>
      </p:sp>
      <p:pic>
        <p:nvPicPr>
          <p:cNvPr id="3" name="Picture 2" descr="A red and white circle with a pen and a pipette&#10;&#10;Description automatically generated">
            <a:extLst>
              <a:ext uri="{FF2B5EF4-FFF2-40B4-BE49-F238E27FC236}">
                <a16:creationId xmlns:a16="http://schemas.microsoft.com/office/drawing/2014/main" id="{E5F55BA4-5EF5-5BD9-96D5-3DC6C1E627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4905" y="5592874"/>
            <a:ext cx="900000" cy="900000"/>
          </a:xfrm>
          <a:prstGeom prst="rect">
            <a:avLst/>
          </a:prstGeom>
        </p:spPr>
      </p:pic>
      <p:pic>
        <p:nvPicPr>
          <p:cNvPr id="5" name="Picture 4" descr="A blue magnifying glass on a white circle&#10;&#10;Description automatically generated">
            <a:extLst>
              <a:ext uri="{FF2B5EF4-FFF2-40B4-BE49-F238E27FC236}">
                <a16:creationId xmlns:a16="http://schemas.microsoft.com/office/drawing/2014/main" id="{4078A8B7-094A-B815-C8F2-562CA9CB71D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99097" y="5592874"/>
            <a:ext cx="900000" cy="900000"/>
          </a:xfrm>
          <a:prstGeom prst="rect">
            <a:avLst/>
          </a:prstGeom>
        </p:spPr>
      </p:pic>
    </p:spTree>
    <p:extLst>
      <p:ext uri="{BB962C8B-B14F-4D97-AF65-F5344CB8AC3E}">
        <p14:creationId xmlns:p14="http://schemas.microsoft.com/office/powerpoint/2010/main" val="2457490618"/>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p:txBody>
          <a:bodyPr>
            <a:normAutofit/>
          </a:bodyPr>
          <a:lstStyle/>
          <a:p>
            <a:r>
              <a:rPr lang="en-GB" dirty="0">
                <a:latin typeface="+mn-lt"/>
                <a:cs typeface="Calibri"/>
              </a:rPr>
              <a:t>What did you find out?</a:t>
            </a:r>
            <a:endParaRPr lang="en-US" dirty="0"/>
          </a:p>
        </p:txBody>
      </p:sp>
      <p:pic>
        <p:nvPicPr>
          <p:cNvPr id="4" name="Picture 3" descr="A white toilet with a black background&#10;&#10;Description automatically generated">
            <a:extLst>
              <a:ext uri="{FF2B5EF4-FFF2-40B4-BE49-F238E27FC236}">
                <a16:creationId xmlns:a16="http://schemas.microsoft.com/office/drawing/2014/main" id="{E5EC7273-A792-84A5-F643-D8EB089CDA91}"/>
              </a:ext>
            </a:extLst>
          </p:cNvPr>
          <p:cNvPicPr>
            <a:picLocks noChangeAspect="1"/>
          </p:cNvPicPr>
          <p:nvPr/>
        </p:nvPicPr>
        <p:blipFill>
          <a:blip r:embed="rId3"/>
          <a:stretch>
            <a:fillRect/>
          </a:stretch>
        </p:blipFill>
        <p:spPr>
          <a:xfrm>
            <a:off x="2459985" y="1690688"/>
            <a:ext cx="4224029" cy="4662140"/>
          </a:xfrm>
          <a:prstGeom prst="rect">
            <a:avLst/>
          </a:prstGeom>
        </p:spPr>
      </p:pic>
      <p:sp>
        <p:nvSpPr>
          <p:cNvPr id="5" name="Rectangle: Rounded Corners 4">
            <a:extLst>
              <a:ext uri="{FF2B5EF4-FFF2-40B4-BE49-F238E27FC236}">
                <a16:creationId xmlns:a16="http://schemas.microsoft.com/office/drawing/2014/main" id="{7F6EA4BF-5999-47D3-9D63-4947FCA90511}"/>
              </a:ext>
            </a:extLst>
          </p:cNvPr>
          <p:cNvSpPr/>
          <p:nvPr/>
        </p:nvSpPr>
        <p:spPr>
          <a:xfrm>
            <a:off x="1375199" y="3323742"/>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impresses you about the nano membrane toilet?</a:t>
            </a:r>
          </a:p>
        </p:txBody>
      </p:sp>
      <p:sp>
        <p:nvSpPr>
          <p:cNvPr id="7" name="Rectangle: Rounded Corners 6">
            <a:extLst>
              <a:ext uri="{FF2B5EF4-FFF2-40B4-BE49-F238E27FC236}">
                <a16:creationId xmlns:a16="http://schemas.microsoft.com/office/drawing/2014/main" id="{1B4D76B2-6343-C782-14C6-507B0309C9D5}"/>
              </a:ext>
            </a:extLst>
          </p:cNvPr>
          <p:cNvSpPr/>
          <p:nvPr/>
        </p:nvSpPr>
        <p:spPr>
          <a:xfrm>
            <a:off x="1385049" y="4431869"/>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do you feel about using a toilet like this?</a:t>
            </a:r>
          </a:p>
        </p:txBody>
      </p:sp>
      <p:sp>
        <p:nvSpPr>
          <p:cNvPr id="9" name="Rectangle: Rounded Corners 8">
            <a:extLst>
              <a:ext uri="{FF2B5EF4-FFF2-40B4-BE49-F238E27FC236}">
                <a16:creationId xmlns:a16="http://schemas.microsoft.com/office/drawing/2014/main" id="{C05B9A84-1DB8-81E9-FE44-DE5807FC7953}"/>
              </a:ext>
            </a:extLst>
          </p:cNvPr>
          <p:cNvSpPr/>
          <p:nvPr/>
        </p:nvSpPr>
        <p:spPr>
          <a:xfrm>
            <a:off x="1385049" y="2215615"/>
            <a:ext cx="63936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Which material do you recommend  for a swiper for cleaning the toilet bowl?</a:t>
            </a:r>
          </a:p>
        </p:txBody>
      </p:sp>
    </p:spTree>
    <p:extLst>
      <p:ext uri="{BB962C8B-B14F-4D97-AF65-F5344CB8AC3E}">
        <p14:creationId xmlns:p14="http://schemas.microsoft.com/office/powerpoint/2010/main" val="1275834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C91CBBA-D013-2C90-B72E-967856AE759E}"/>
              </a:ext>
            </a:extLst>
          </p:cNvPr>
          <p:cNvSpPr>
            <a:spLocks noGrp="1"/>
          </p:cNvSpPr>
          <p:nvPr>
            <p:ph type="title"/>
          </p:nvPr>
        </p:nvSpPr>
        <p:spPr/>
        <p:txBody>
          <a:bodyPr>
            <a:normAutofit/>
          </a:bodyPr>
          <a:lstStyle/>
          <a:p>
            <a:r>
              <a:rPr lang="en-GB" dirty="0">
                <a:latin typeface="+mn-lt"/>
              </a:rPr>
              <a:t>Questions for further learning</a:t>
            </a:r>
          </a:p>
        </p:txBody>
      </p:sp>
      <p:sp>
        <p:nvSpPr>
          <p:cNvPr id="12" name="TextBox 11">
            <a:extLst>
              <a:ext uri="{FF2B5EF4-FFF2-40B4-BE49-F238E27FC236}">
                <a16:creationId xmlns:a16="http://schemas.microsoft.com/office/drawing/2014/main" id="{2316B345-946E-7249-449C-B39983A49754}"/>
              </a:ext>
            </a:extLst>
          </p:cNvPr>
          <p:cNvSpPr txBox="1"/>
          <p:nvPr/>
        </p:nvSpPr>
        <p:spPr>
          <a:xfrm>
            <a:off x="627384" y="2349645"/>
            <a:ext cx="3899206" cy="923330"/>
          </a:xfrm>
          <a:prstGeom prst="rect">
            <a:avLst/>
          </a:prstGeom>
          <a:noFill/>
        </p:spPr>
        <p:txBody>
          <a:bodyPr wrap="square" rtlCol="0">
            <a:spAutoFit/>
          </a:bodyPr>
          <a:lstStyle/>
          <a:p>
            <a:r>
              <a:rPr lang="en-GB" dirty="0"/>
              <a:t>An Archimedes Screw can move solid objects and liquids. This Archimedes screw will carry an object </a:t>
            </a:r>
            <a:r>
              <a:rPr lang="en-GB" b="1" dirty="0"/>
              <a:t>upwards</a:t>
            </a:r>
            <a:r>
              <a:rPr lang="en-GB" dirty="0"/>
              <a:t>.</a:t>
            </a:r>
          </a:p>
        </p:txBody>
      </p:sp>
      <p:pic>
        <p:nvPicPr>
          <p:cNvPr id="14" name="Picture 13" descr="A picture containing indoor, table, sitting, laying&#10;&#10;Description automatically generated">
            <a:extLst>
              <a:ext uri="{FF2B5EF4-FFF2-40B4-BE49-F238E27FC236}">
                <a16:creationId xmlns:a16="http://schemas.microsoft.com/office/drawing/2014/main" id="{352ADE65-5DFE-9647-73B0-C129275F9B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8947"/>
          <a:stretch/>
        </p:blipFill>
        <p:spPr>
          <a:xfrm rot="5400000">
            <a:off x="473246" y="3660874"/>
            <a:ext cx="3270943" cy="2697122"/>
          </a:xfrm>
          <a:prstGeom prst="rect">
            <a:avLst/>
          </a:prstGeom>
          <a:ln w="38100">
            <a:solidFill>
              <a:srgbClr val="3EB1C8"/>
            </a:solidFill>
          </a:ln>
        </p:spPr>
      </p:pic>
      <p:pic>
        <p:nvPicPr>
          <p:cNvPr id="16" name="Picture 15" descr="A picture containing outdoor, building, track, grass&#10;&#10;Description automatically generated">
            <a:extLst>
              <a:ext uri="{FF2B5EF4-FFF2-40B4-BE49-F238E27FC236}">
                <a16:creationId xmlns:a16="http://schemas.microsoft.com/office/drawing/2014/main" id="{913CE36C-6DF9-7543-EA76-889DE2B7B22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64481" y="2438635"/>
            <a:ext cx="4050871" cy="2748630"/>
          </a:xfrm>
          <a:prstGeom prst="rect">
            <a:avLst/>
          </a:prstGeom>
          <a:ln w="38100">
            <a:solidFill>
              <a:srgbClr val="3EB1C8"/>
            </a:solidFill>
          </a:ln>
        </p:spPr>
      </p:pic>
      <p:sp>
        <p:nvSpPr>
          <p:cNvPr id="18" name="TextBox 17">
            <a:extLst>
              <a:ext uri="{FF2B5EF4-FFF2-40B4-BE49-F238E27FC236}">
                <a16:creationId xmlns:a16="http://schemas.microsoft.com/office/drawing/2014/main" id="{98676739-3992-D780-2671-CECBE61B75D2}"/>
              </a:ext>
            </a:extLst>
          </p:cNvPr>
          <p:cNvSpPr txBox="1"/>
          <p:nvPr/>
        </p:nvSpPr>
        <p:spPr>
          <a:xfrm>
            <a:off x="4285629" y="5337865"/>
            <a:ext cx="4408573" cy="1200329"/>
          </a:xfrm>
          <a:prstGeom prst="rect">
            <a:avLst/>
          </a:prstGeom>
          <a:noFill/>
        </p:spPr>
        <p:txBody>
          <a:bodyPr wrap="square" rtlCol="0">
            <a:spAutoFit/>
          </a:bodyPr>
          <a:lstStyle/>
          <a:p>
            <a:r>
              <a:rPr lang="en-GB" dirty="0"/>
              <a:t>The Monmouth New Hydro Scheme in Wales uses the </a:t>
            </a:r>
            <a:r>
              <a:rPr lang="en-GB" b="1" dirty="0"/>
              <a:t>Archimedes screw to </a:t>
            </a:r>
            <a:r>
              <a:rPr lang="en-GB" dirty="0"/>
              <a:t>moves water </a:t>
            </a:r>
            <a:r>
              <a:rPr lang="en-GB" b="1" dirty="0"/>
              <a:t>down</a:t>
            </a:r>
            <a:r>
              <a:rPr lang="en-GB" dirty="0"/>
              <a:t> from the River Monnow. The rotational energy is converted to electricity.</a:t>
            </a:r>
          </a:p>
        </p:txBody>
      </p:sp>
      <p:sp>
        <p:nvSpPr>
          <p:cNvPr id="20" name="Rectangle: Rounded Corners 8">
            <a:extLst>
              <a:ext uri="{FF2B5EF4-FFF2-40B4-BE49-F238E27FC236}">
                <a16:creationId xmlns:a16="http://schemas.microsoft.com/office/drawing/2014/main" id="{6B3FA237-00CE-DBBC-9FEF-598BD298A2C7}"/>
              </a:ext>
            </a:extLst>
          </p:cNvPr>
          <p:cNvSpPr/>
          <p:nvPr/>
        </p:nvSpPr>
        <p:spPr>
          <a:xfrm>
            <a:off x="660540" y="1520135"/>
            <a:ext cx="788670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make a model Archimedes screw that is able to lift a solid object?</a:t>
            </a:r>
          </a:p>
          <a:p>
            <a:pPr algn="ctr"/>
            <a:r>
              <a:rPr lang="en-GB" dirty="0"/>
              <a:t>What materials will you use?</a:t>
            </a:r>
          </a:p>
        </p:txBody>
      </p:sp>
      <p:cxnSp>
        <p:nvCxnSpPr>
          <p:cNvPr id="22" name="Straight Arrow Connector 21">
            <a:extLst>
              <a:ext uri="{FF2B5EF4-FFF2-40B4-BE49-F238E27FC236}">
                <a16:creationId xmlns:a16="http://schemas.microsoft.com/office/drawing/2014/main" id="{F0D8CA79-683C-3EEA-3F0F-B5997484418D}"/>
              </a:ext>
            </a:extLst>
          </p:cNvPr>
          <p:cNvCxnSpPr/>
          <p:nvPr/>
        </p:nvCxnSpPr>
        <p:spPr>
          <a:xfrm flipH="1" flipV="1">
            <a:off x="2635250" y="3843804"/>
            <a:ext cx="22860" cy="1361981"/>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Arrow: Curved Right 23">
            <a:extLst>
              <a:ext uri="{FF2B5EF4-FFF2-40B4-BE49-F238E27FC236}">
                <a16:creationId xmlns:a16="http://schemas.microsoft.com/office/drawing/2014/main" id="{111094BE-A36E-79DB-2989-02FC06B44D53}"/>
              </a:ext>
            </a:extLst>
          </p:cNvPr>
          <p:cNvSpPr/>
          <p:nvPr/>
        </p:nvSpPr>
        <p:spPr>
          <a:xfrm rot="20689808" flipH="1">
            <a:off x="1141453" y="3407187"/>
            <a:ext cx="769400" cy="87974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540705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6" name="Rectangle: Rounded Corners 5">
            <a:extLst>
              <a:ext uri="{FF2B5EF4-FFF2-40B4-BE49-F238E27FC236}">
                <a16:creationId xmlns:a16="http://schemas.microsoft.com/office/drawing/2014/main" id="{5AAD97AD-B636-7C9B-9DB3-B608D94DB76A}"/>
              </a:ext>
            </a:extLst>
          </p:cNvPr>
          <p:cNvSpPr/>
          <p:nvPr/>
        </p:nvSpPr>
        <p:spPr>
          <a:xfrm>
            <a:off x="1404000" y="1346400"/>
            <a:ext cx="6902582" cy="4587018"/>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ea typeface="+mn-ea"/>
                <a:cs typeface="+mn-cs"/>
              </a:rPr>
              <a:t>Maths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ea typeface="+mn-ea"/>
              <a:cs typeface="+mn-cs"/>
            </a:endParaRPr>
          </a:p>
          <a:p>
            <a:pPr fontAlgn="t"/>
            <a:r>
              <a:rPr lang="en-GB" dirty="0">
                <a:solidFill>
                  <a:srgbClr val="FFFFFF"/>
                </a:solidFill>
                <a:ea typeface="Calibri"/>
                <a:cs typeface="Calibri"/>
              </a:rPr>
              <a:t>Calculations:</a:t>
            </a:r>
          </a:p>
          <a:p>
            <a:pPr marL="285750" indent="-285750">
              <a:buFont typeface="Arial" panose="020B0604020202020204" pitchFamily="34" charset="0"/>
              <a:buChar char="•"/>
            </a:pPr>
            <a:r>
              <a:rPr lang="en-GB" dirty="0">
                <a:solidFill>
                  <a:srgbClr val="FFFFFF"/>
                </a:solidFill>
                <a:ea typeface="Calibri"/>
                <a:cs typeface="Calibri"/>
              </a:rPr>
              <a:t>Calculate how much water you use to flush the toilet per day/week/year based on 9 litres per flush</a:t>
            </a:r>
          </a:p>
          <a:p>
            <a:endParaRPr lang="en-GB" dirty="0">
              <a:solidFill>
                <a:srgbClr val="FFFFFF"/>
              </a:solidFill>
              <a:ea typeface="Calibri"/>
              <a:cs typeface="Calibri"/>
            </a:endParaRPr>
          </a:p>
          <a:p>
            <a:pPr marL="285750" indent="-285750">
              <a:buFont typeface="Arial" panose="020B0604020202020204" pitchFamily="34" charset="0"/>
              <a:buChar char="•"/>
            </a:pPr>
            <a:r>
              <a:rPr lang="en-GB" dirty="0">
                <a:solidFill>
                  <a:srgbClr val="FFFFFF"/>
                </a:solidFill>
                <a:ea typeface="Calibri"/>
                <a:cs typeface="Calibri"/>
              </a:rPr>
              <a:t>Calculate the yearly costs of having a nano membrane toilet for different families based on the 5 cents per person per day rate</a:t>
            </a:r>
          </a:p>
          <a:p>
            <a:pPr marL="285750" indent="-285750">
              <a:buFont typeface="Arial" panose="020B0604020202020204" pitchFamily="34" charset="0"/>
              <a:buChar char="•"/>
            </a:pPr>
            <a:endParaRPr lang="en-GB" dirty="0">
              <a:ea typeface="Calibri"/>
              <a:cs typeface="Calibri"/>
            </a:endParaRPr>
          </a:p>
          <a:p>
            <a:pPr marL="285750" indent="-285750">
              <a:buFont typeface="Arial" panose="020B0604020202020204" pitchFamily="34" charset="0"/>
              <a:buChar char="•"/>
            </a:pPr>
            <a:r>
              <a:rPr lang="en-GB" dirty="0">
                <a:solidFill>
                  <a:schemeClr val="bg1"/>
                </a:solidFill>
                <a:ea typeface="Calibri"/>
                <a:cs typeface="Calibri"/>
              </a:rPr>
              <a:t>Convert the monthly income of families on Dollar Street from $ to £</a:t>
            </a:r>
          </a:p>
          <a:p>
            <a:pPr marR="0" lvl="0" algn="l" defTabSz="914400">
              <a:lnSpc>
                <a:spcPct val="100000"/>
              </a:lnSpc>
              <a:spcBef>
                <a:spcPts val="0"/>
              </a:spcBef>
              <a:spcAft>
                <a:spcPts val="0"/>
              </a:spcAft>
              <a:buClrTx/>
              <a:buSzTx/>
              <a:tabLst/>
              <a:defRPr/>
            </a:pPr>
            <a:endParaRPr lang="en-GB" sz="1800" b="0" i="0" u="none" strike="noStrike" kern="1200" cap="none" spc="0" normalizeH="0" baseline="0" noProof="0" dirty="0">
              <a:ln>
                <a:noFill/>
              </a:ln>
              <a:solidFill>
                <a:schemeClr val="bg1"/>
              </a:solidFill>
              <a:effectLst/>
              <a:uLnTx/>
              <a:uFillTx/>
              <a:ea typeface="Calibri"/>
              <a:cs typeface="Calibri"/>
            </a:endParaRPr>
          </a:p>
          <a:p>
            <a:pPr>
              <a:defRPr/>
            </a:pPr>
            <a:r>
              <a:rPr lang="en-GB" dirty="0">
                <a:solidFill>
                  <a:schemeClr val="bg1"/>
                </a:solidFill>
                <a:ea typeface="Calibri"/>
                <a:cs typeface="Calibri"/>
              </a:rPr>
              <a:t>Bar charts:</a:t>
            </a:r>
            <a:endParaRPr lang="en-GB" sz="1800" b="0" i="0" u="none" strike="noStrike" kern="1200" cap="none" spc="0" normalizeH="0" baseline="0" noProof="0" dirty="0">
              <a:ln>
                <a:noFill/>
              </a:ln>
              <a:solidFill>
                <a:schemeClr val="bg1"/>
              </a:solidFill>
              <a:effectLst/>
              <a:uLnTx/>
              <a:uFillTx/>
              <a:ea typeface="Calibri"/>
              <a:cs typeface="Calibri"/>
            </a:endParaRPr>
          </a:p>
          <a:p>
            <a:pPr marL="285750" indent="-285750">
              <a:buFont typeface="Arial"/>
              <a:buChar char="•"/>
              <a:defRPr/>
            </a:pPr>
            <a:r>
              <a:rPr lang="en-GB" dirty="0">
                <a:solidFill>
                  <a:schemeClr val="bg1"/>
                </a:solidFill>
                <a:ea typeface="Calibri" panose="020F0502020204030204"/>
                <a:cs typeface="Calibri" panose="020F0502020204030204"/>
              </a:rPr>
              <a:t>The costs of having a nano membrane toilet for different sized families could be plotted as a bar chart</a:t>
            </a:r>
          </a:p>
        </p:txBody>
      </p:sp>
    </p:spTree>
    <p:extLst>
      <p:ext uri="{BB962C8B-B14F-4D97-AF65-F5344CB8AC3E}">
        <p14:creationId xmlns:p14="http://schemas.microsoft.com/office/powerpoint/2010/main" val="190113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5" name="Rectangle: Rounded Corners 4">
            <a:extLst>
              <a:ext uri="{FF2B5EF4-FFF2-40B4-BE49-F238E27FC236}">
                <a16:creationId xmlns:a16="http://schemas.microsoft.com/office/drawing/2014/main" id="{5942FA05-32CF-E12F-7D17-91C90D03B0B7}"/>
              </a:ext>
            </a:extLst>
          </p:cNvPr>
          <p:cNvSpPr/>
          <p:nvPr/>
        </p:nvSpPr>
        <p:spPr>
          <a:xfrm>
            <a:off x="605786" y="1367868"/>
            <a:ext cx="4487419" cy="2403888"/>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GB" b="1" dirty="0">
                <a:solidFill>
                  <a:prstClr val="white"/>
                </a:solidFill>
              </a:rPr>
              <a:t>PSHE/Geography</a:t>
            </a:r>
            <a:br>
              <a:rPr lang="en-GB" b="1" dirty="0">
                <a:solidFill>
                  <a:prstClr val="white"/>
                </a:solidFill>
              </a:rPr>
            </a:br>
            <a:endParaRPr lang="en-GB" b="1" dirty="0"/>
          </a:p>
          <a:p>
            <a:pPr>
              <a:defRPr/>
            </a:pPr>
            <a:r>
              <a:rPr lang="en-GB" dirty="0">
                <a:ea typeface="Calibri"/>
                <a:cs typeface="Calibri"/>
              </a:rPr>
              <a:t>When reporting the development of the nano membrane toilet,</a:t>
            </a:r>
            <a:r>
              <a:rPr lang="en-GB" b="1" dirty="0">
                <a:ea typeface="Calibri"/>
                <a:cs typeface="Calibri"/>
              </a:rPr>
              <a:t> The Sydney Evening Herald</a:t>
            </a:r>
            <a:r>
              <a:rPr lang="en-GB" dirty="0">
                <a:ea typeface="Calibri"/>
                <a:cs typeface="Calibri"/>
              </a:rPr>
              <a:t> published a cartoon to capture the reader’s attention. Children could create similar cartoons.</a:t>
            </a:r>
          </a:p>
        </p:txBody>
      </p:sp>
      <p:pic>
        <p:nvPicPr>
          <p:cNvPr id="4" name="Picture 3" descr="A close up of text on a white background&#10;&#10;Description automatically generated">
            <a:extLst>
              <a:ext uri="{FF2B5EF4-FFF2-40B4-BE49-F238E27FC236}">
                <a16:creationId xmlns:a16="http://schemas.microsoft.com/office/drawing/2014/main" id="{BF3C7F0C-AA01-5747-FC2D-C0F9AD75AA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79676" y="716167"/>
            <a:ext cx="3310863" cy="3238056"/>
          </a:xfrm>
          <a:prstGeom prst="rect">
            <a:avLst/>
          </a:prstGeom>
          <a:ln w="28575">
            <a:solidFill>
              <a:srgbClr val="3EB1C8"/>
            </a:solidFill>
          </a:ln>
        </p:spPr>
      </p:pic>
      <p:pic>
        <p:nvPicPr>
          <p:cNvPr id="9" name="Picture 8" descr="A screenshot of a cell phone&#10;&#10;Description automatically generated">
            <a:extLst>
              <a:ext uri="{FF2B5EF4-FFF2-40B4-BE49-F238E27FC236}">
                <a16:creationId xmlns:a16="http://schemas.microsoft.com/office/drawing/2014/main" id="{3C580821-A81C-3C62-FCCE-499805885C3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307" y="4189430"/>
            <a:ext cx="3651151" cy="2156132"/>
          </a:xfrm>
          <a:prstGeom prst="rect">
            <a:avLst/>
          </a:prstGeom>
          <a:ln w="28575">
            <a:solidFill>
              <a:srgbClr val="3EB1C8"/>
            </a:solidFill>
          </a:ln>
        </p:spPr>
      </p:pic>
      <p:sp>
        <p:nvSpPr>
          <p:cNvPr id="10" name="Rectangle: Rounded Corners 9">
            <a:extLst>
              <a:ext uri="{FF2B5EF4-FFF2-40B4-BE49-F238E27FC236}">
                <a16:creationId xmlns:a16="http://schemas.microsoft.com/office/drawing/2014/main" id="{1F95EBA2-3A48-CCD9-53D5-33F5B3A40DD6}"/>
              </a:ext>
            </a:extLst>
          </p:cNvPr>
          <p:cNvSpPr/>
          <p:nvPr/>
        </p:nvSpPr>
        <p:spPr>
          <a:xfrm>
            <a:off x="4834885" y="4191077"/>
            <a:ext cx="3915919" cy="2152428"/>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GB" b="1" dirty="0">
                <a:solidFill>
                  <a:prstClr val="white"/>
                </a:solidFill>
              </a:rPr>
              <a:t>PSHE/Geography</a:t>
            </a:r>
            <a:br>
              <a:rPr lang="en-GB" b="1" dirty="0">
                <a:solidFill>
                  <a:prstClr val="white"/>
                </a:solidFill>
              </a:rPr>
            </a:br>
            <a:endParaRPr lang="en-GB" b="1" dirty="0"/>
          </a:p>
          <a:p>
            <a:pPr>
              <a:defRPr/>
            </a:pPr>
            <a:r>
              <a:rPr lang="en-GB" dirty="0">
                <a:ea typeface="Calibri"/>
                <a:cs typeface="Calibri"/>
              </a:rPr>
              <a:t>In 2015, world leaders agreed to 17 </a:t>
            </a:r>
            <a:r>
              <a:rPr lang="en-GB" dirty="0">
                <a:solidFill>
                  <a:srgbClr val="000000"/>
                </a:solidFill>
                <a:ea typeface="Calibri"/>
                <a:cs typeface="Calibri"/>
                <a:hlinkClick r:id="rId5"/>
              </a:rPr>
              <a:t>Sustainable Development Goals</a:t>
            </a:r>
            <a:r>
              <a:rPr lang="en-GB" dirty="0">
                <a:solidFill>
                  <a:srgbClr val="000000"/>
                </a:solidFill>
                <a:ea typeface="Calibri"/>
                <a:cs typeface="Calibri"/>
              </a:rPr>
              <a:t> </a:t>
            </a:r>
            <a:r>
              <a:rPr lang="en-GB" dirty="0">
                <a:ea typeface="Calibri"/>
                <a:cs typeface="Calibri"/>
              </a:rPr>
              <a:t>to create a better world by 2030. Find out more about Goal 6: </a:t>
            </a:r>
            <a:endParaRPr lang="en-US" dirty="0">
              <a:ea typeface="Calibri"/>
              <a:cs typeface="Calibri"/>
            </a:endParaRPr>
          </a:p>
          <a:p>
            <a:pPr>
              <a:defRPr/>
            </a:pPr>
            <a:r>
              <a:rPr lang="en-GB" b="1" dirty="0">
                <a:ea typeface="Calibri"/>
                <a:cs typeface="Calibri"/>
              </a:rPr>
              <a:t>CLEAN WATER &amp; SANITATION</a:t>
            </a:r>
          </a:p>
        </p:txBody>
      </p:sp>
    </p:spTree>
    <p:extLst>
      <p:ext uri="{BB962C8B-B14F-4D97-AF65-F5344CB8AC3E}">
        <p14:creationId xmlns:p14="http://schemas.microsoft.com/office/powerpoint/2010/main" val="1280686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F9E69-89CD-8D49-A463-8BF6A537B42E}"/>
              </a:ext>
            </a:extLst>
          </p:cNvPr>
          <p:cNvSpPr>
            <a:spLocks noGrp="1"/>
          </p:cNvSpPr>
          <p:nvPr>
            <p:ph type="title"/>
          </p:nvPr>
        </p:nvSpPr>
        <p:spPr>
          <a:xfrm>
            <a:off x="553907" y="213755"/>
            <a:ext cx="7886700" cy="1325562"/>
          </a:xfrm>
        </p:spPr>
        <p:txBody>
          <a:bodyPr>
            <a:normAutofit/>
          </a:bodyPr>
          <a:lstStyle/>
          <a:p>
            <a:r>
              <a:rPr lang="en-GB" dirty="0">
                <a:latin typeface="+mn-lt"/>
              </a:rPr>
              <a:t>Cross-curricular links</a:t>
            </a:r>
          </a:p>
        </p:txBody>
      </p:sp>
      <p:sp>
        <p:nvSpPr>
          <p:cNvPr id="5" name="Rectangle: Rounded Corners 4">
            <a:extLst>
              <a:ext uri="{FF2B5EF4-FFF2-40B4-BE49-F238E27FC236}">
                <a16:creationId xmlns:a16="http://schemas.microsoft.com/office/drawing/2014/main" id="{5942FA05-32CF-E12F-7D17-91C90D03B0B7}"/>
              </a:ext>
            </a:extLst>
          </p:cNvPr>
          <p:cNvSpPr/>
          <p:nvPr/>
        </p:nvSpPr>
        <p:spPr>
          <a:xfrm>
            <a:off x="1402460" y="1346946"/>
            <a:ext cx="6339079" cy="4164108"/>
          </a:xfrm>
          <a:prstGeom prst="roundRect">
            <a:avLst/>
          </a:prstGeom>
          <a:solidFill>
            <a:srgbClr val="E1CD00"/>
          </a:solidFill>
          <a:ln>
            <a:solidFill>
              <a:srgbClr val="E1C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ea typeface="+mn-ea"/>
                <a:cs typeface="+mn-cs"/>
              </a:rPr>
              <a:t>Writing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ea typeface="+mn-ea"/>
              <a:cs typeface="+mn-cs"/>
            </a:endParaRPr>
          </a:p>
          <a:p>
            <a:pPr marL="285750" indent="-285750">
              <a:buFont typeface="Arial"/>
              <a:buChar char="•"/>
            </a:pPr>
            <a:r>
              <a:rPr lang="en-GB" dirty="0">
                <a:solidFill>
                  <a:prstClr val="white"/>
                </a:solidFill>
              </a:rPr>
              <a:t>Persuasive</a:t>
            </a:r>
            <a:r>
              <a:rPr lang="en-GB" dirty="0"/>
              <a:t> writing</a:t>
            </a:r>
            <a:r>
              <a:rPr lang="en-GB" dirty="0">
                <a:solidFill>
                  <a:prstClr val="white"/>
                </a:solidFill>
              </a:rPr>
              <a:t> - Find out about</a:t>
            </a:r>
            <a:r>
              <a:rPr lang="en-GB" dirty="0">
                <a:solidFill>
                  <a:schemeClr val="dk1"/>
                </a:solidFill>
              </a:rPr>
              <a:t> </a:t>
            </a:r>
            <a:r>
              <a:rPr lang="en-GB" dirty="0">
                <a:hlinkClick r:id="rId3"/>
              </a:rPr>
              <a:t>Water Aid</a:t>
            </a:r>
            <a:r>
              <a:rPr lang="en-GB" dirty="0">
                <a:solidFill>
                  <a:prstClr val="white"/>
                </a:solidFill>
              </a:rPr>
              <a:t>, a charity helping supply clean water and sanitation around the world. Go to the stories page: Children could come up with fund raising ideas and then write a persuasive letter to the headteacher asking if they can run an event (e.g. cake sale) to raise money for Water Aid.</a:t>
            </a:r>
            <a:endParaRPr lang="en-GB" dirty="0">
              <a:solidFill>
                <a:prstClr val="white"/>
              </a:solidFill>
              <a:ea typeface="Calibri"/>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endParaRPr lang="en-GB" sz="1800" b="0" i="0" u="none" strike="noStrike" kern="1200" cap="none" spc="0" normalizeH="0" baseline="0" noProof="0" dirty="0">
              <a:ln>
                <a:noFill/>
              </a:ln>
              <a:solidFill>
                <a:prstClr val="white"/>
              </a:solidFill>
              <a:effectLst/>
              <a:uLnTx/>
              <a:uFillTx/>
              <a:ea typeface="Calibri" panose="020F0502020204030204"/>
              <a:cs typeface="Calibri" panose="020F0502020204030204"/>
            </a:endParaRPr>
          </a:p>
          <a:p>
            <a:pPr marL="285750" indent="-285750">
              <a:buFont typeface="Arial"/>
              <a:buChar char="•"/>
            </a:pPr>
            <a:r>
              <a:rPr lang="en-GB" dirty="0">
                <a:solidFill>
                  <a:prstClr val="white"/>
                </a:solidFill>
              </a:rPr>
              <a:t>Newspaper report - Write an article explaining the advantages of the new high-tech toilets.</a:t>
            </a:r>
            <a:endParaRPr lang="en-GB" dirty="0">
              <a:solidFill>
                <a:prstClr val="white"/>
              </a:solidFill>
              <a:ea typeface="Calibri"/>
              <a:cs typeface="Calibri"/>
            </a:endParaRPr>
          </a:p>
        </p:txBody>
      </p:sp>
    </p:spTree>
    <p:extLst>
      <p:ext uri="{BB962C8B-B14F-4D97-AF65-F5344CB8AC3E}">
        <p14:creationId xmlns:p14="http://schemas.microsoft.com/office/powerpoint/2010/main" val="2588583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5726291"/>
            <a:ext cx="8084932"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3C3C3C"/>
                </a:solidFill>
                <a:effectLst/>
                <a:uLnTx/>
                <a:uFillTx/>
                <a:latin typeface="Calibri" panose="020F0502020204030204"/>
                <a:ea typeface="+mn-ea"/>
                <a:cs typeface="Plus Jakarta Sans ExtraBold" pitchFamily="2" charset="0"/>
              </a:rPr>
              <a:t>Feedback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rPr>
              <a:t>We would welcome any feedback on these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rPr>
              <a:t>Please email </a:t>
            </a: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hlinkClick r:id="rId3">
                  <a:extLst>
                    <a:ext uri="{A12FA001-AC4F-418D-AE19-62706E023703}">
                      <ahyp:hlinkClr xmlns:ahyp="http://schemas.microsoft.com/office/drawing/2018/hyperlinkcolor" val="tx"/>
                    </a:ext>
                  </a:extLst>
                </a:hlinkClick>
              </a:rPr>
              <a:t>info@pstt.org.uk</a:t>
            </a: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rPr>
              <a:t>  or complete this short </a:t>
            </a: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hlinkClick r:id="rId4">
                  <a:extLst>
                    <a:ext uri="{A12FA001-AC4F-418D-AE19-62706E023703}">
                      <ahyp:hlinkClr xmlns:ahyp="http://schemas.microsoft.com/office/drawing/2018/hyperlinkcolor" val="tx"/>
                    </a:ext>
                  </a:extLst>
                </a:hlinkClick>
              </a:rPr>
              <a:t>survey</a:t>
            </a:r>
            <a:r>
              <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rPr>
              <a:t>. </a:t>
            </a:r>
            <a:endParaRPr kumimoji="0" lang="en-GB" sz="1400" b="0" i="0" u="none" strike="noStrike" kern="1200" cap="none" spc="0" normalizeH="0" baseline="0" noProof="0">
              <a:ln>
                <a:noFill/>
              </a:ln>
              <a:solidFill>
                <a:srgbClr val="3C3C3C"/>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DC449E50-D10E-484B-830F-FBDA3FD8D5DB}"/>
              </a:ext>
            </a:extLst>
          </p:cNvPr>
          <p:cNvSpPr/>
          <p:nvPr/>
        </p:nvSpPr>
        <p:spPr>
          <a:xfrm>
            <a:off x="703770" y="2866579"/>
            <a:ext cx="8084932" cy="267765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ExtraBold" pitchFamily="2" charset="0"/>
              </a:rPr>
              <a:t>Disclaimer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Medium" pitchFamily="2" charset="0"/>
              </a:rPr>
              <a:t>The 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Medium" pitchFamily="2"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Medium" pitchFamily="2" charset="0"/>
              </a:rPr>
              <a:t>PSTT recommends that a full risk assessment is carried out before undertaking in the classroom any of the practical investigations contained in the power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ExtraBold" pitchFamily="2" charset="0"/>
              </a:rPr>
              <a:t>Safety note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C3C3C"/>
                </a:solidFill>
                <a:effectLst/>
                <a:uLnTx/>
                <a:uFillTx/>
                <a:latin typeface="Calibri" panose="020F0502020204030204"/>
                <a:ea typeface="Calibri" panose="020F0502020204030204" pitchFamily="34" charset="0"/>
                <a:cs typeface="Plus Jakarta Sans Medium" pitchFamily="2"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836712"/>
            <a:ext cx="8084932" cy="1815882"/>
          </a:xfrm>
          <a:prstGeom prst="rect">
            <a:avLst/>
          </a:prstGeom>
        </p:spPr>
        <p:txBody>
          <a:bodyPr wrap="square" lIns="91440" tIns="45720" rIns="91440" bIns="45720" anchor="t">
            <a:spAutoFit/>
          </a:bodyPr>
          <a:lstStyle/>
          <a:p>
            <a:pPr>
              <a:defRPr/>
            </a:pP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This </a:t>
            </a:r>
            <a:r>
              <a:rPr kumimoji="0" lang="en-US" sz="14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PowerPoint</a:t>
            </a:r>
            <a:r>
              <a:rPr kumimoji="0" lang="en-US" sz="1400" b="0" i="0" u="none" strike="noStrike" kern="1200" cap="none" spc="0" normalizeH="0" baseline="0" noProof="0" dirty="0">
                <a:ln>
                  <a:noFill/>
                </a:ln>
                <a:solidFill>
                  <a:srgbClr val="3C3C3C"/>
                </a:solidFill>
                <a:effectLst/>
                <a:uLnTx/>
                <a:uFillTx/>
                <a:latin typeface="Calibri" panose="020F0502020204030204"/>
                <a:ea typeface="+mn-ea"/>
                <a:cs typeface="Plus Jakarta Sans Medium" pitchFamily="2" charset="0"/>
              </a:rPr>
              <a:t> is intended to be a guide for teachers for their reference although they may wish to show certain slides in the classroom.</a:t>
            </a:r>
            <a:r>
              <a:rPr lang="en-US" sz="1400" dirty="0">
                <a:solidFill>
                  <a:srgbClr val="3C3C3C"/>
                </a:solidFill>
                <a:latin typeface="Calibri" panose="020F0502020204030204"/>
                <a:cs typeface="Plus Jakarta Sans Medium" pitchFamily="2" charset="0"/>
              </a:rPr>
              <a:t> </a:t>
            </a:r>
            <a:endPar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3C3C3C"/>
              </a:solidFill>
              <a:effectLst/>
              <a:uLnTx/>
              <a:uFillTx/>
              <a:latin typeface="Calibri" panose="020F0502020204030204"/>
              <a:ea typeface="+mn-ea"/>
              <a:cs typeface="Plus Jakarta Sans Medium"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ExtraBold" pitchFamily="2" charset="0"/>
              </a:rPr>
              <a:t>Copyright</a:t>
            </a:r>
            <a:endParaRPr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t>The materials included in these resources are </a:t>
            </a:r>
            <a:r>
              <a:rPr kumimoji="0" lang="en-GB" sz="1400" b="1"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ExtraBold" pitchFamily="2" charset="0"/>
              </a:rPr>
              <a:t>©Primary Science Teaching Trust </a:t>
            </a:r>
            <a:r>
              <a:rPr lang="en-GB" sz="1400" b="1" dirty="0">
                <a:solidFill>
                  <a:srgbClr val="3C3C3C"/>
                </a:solidFill>
                <a:latin typeface="Calibri" panose="020F0502020204030204"/>
                <a:ea typeface="Calibri" panose="020F0502020204030204" pitchFamily="34" charset="0"/>
                <a:cs typeface="Plus Jakarta Sans ExtraBold" pitchFamily="2" charset="0"/>
              </a:rPr>
              <a:t>2021</a:t>
            </a:r>
            <a:r>
              <a:rPr kumimoji="0" lang="en-GB" sz="1400" b="0" i="0" u="none" strike="noStrike" kern="1200" cap="none" spc="0" normalizeH="0" baseline="0" noProof="0" dirty="0">
                <a:ln>
                  <a:noFill/>
                </a:ln>
                <a:solidFill>
                  <a:srgbClr val="3C3C3C"/>
                </a:solidFill>
                <a:effectLst/>
                <a:uLnTx/>
                <a:uFillTx/>
                <a:latin typeface="Calibri"/>
                <a:ea typeface="Calibri" panose="020F0502020204030204" pitchFamily="34" charset="0"/>
                <a:cs typeface="Plus Jakarta Sans Medium" pitchFamily="2" charset="0"/>
              </a:rPr>
              <a:t> but may be freely reproduced by teachers in schools for educational purposes, subject to the source being credited. Materials may not be used for promotional or commercial purposes without the express permission of PSTT. On no account may copies be offered for sale.</a:t>
            </a:r>
            <a:endParaRPr lang="en-GB" sz="1400" b="0" i="0" u="none" strike="noStrike" kern="1200" cap="none" spc="0" normalizeH="0" baseline="0" noProof="0" dirty="0">
              <a:ln>
                <a:noFill/>
              </a:ln>
              <a:solidFill>
                <a:srgbClr val="3C3C3C"/>
              </a:solidFill>
              <a:effectLst/>
              <a:uLnTx/>
              <a:uFillTx/>
              <a:latin typeface="Calibri" panose="020F0502020204030204"/>
              <a:ea typeface="Calibri" panose="020F0502020204030204" pitchFamily="34" charset="0"/>
              <a:cs typeface="Plus Jakarta Sans Medium" pitchFamily="2" charset="0"/>
            </a:endParaRPr>
          </a:p>
        </p:txBody>
      </p:sp>
    </p:spTree>
    <p:extLst>
      <p:ext uri="{BB962C8B-B14F-4D97-AF65-F5344CB8AC3E}">
        <p14:creationId xmlns:p14="http://schemas.microsoft.com/office/powerpoint/2010/main" val="1454519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2445D83-E6D8-80FD-2B16-81A76EBB14BA}"/>
              </a:ext>
            </a:extLst>
          </p:cNvPr>
          <p:cNvSpPr txBox="1"/>
          <p:nvPr/>
        </p:nvSpPr>
        <p:spPr>
          <a:xfrm>
            <a:off x="626622" y="3813103"/>
            <a:ext cx="831641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prstClr val="black"/>
              </a:solidFill>
              <a:effectLst/>
              <a:uLnTx/>
              <a:uFillTx/>
              <a:latin typeface="Plus Jakarta Sans ExtraBold" pitchFamily="2" charset="0"/>
              <a:ea typeface="+mn-ea"/>
              <a:cs typeface="Plus Jakarta Sans ExtraBold" pitchFamily="2"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1400" b="0" i="0" u="none" strike="noStrike" kern="1200" cap="none" spc="0" normalizeH="0" baseline="0" noProof="0">
              <a:ln>
                <a:noFill/>
              </a:ln>
              <a:solidFill>
                <a:srgbClr val="FF0000"/>
              </a:solidFill>
              <a:effectLst/>
              <a:uLnTx/>
              <a:uFillTx/>
              <a:latin typeface="Plus Jakarta Sans Medium" pitchFamily="2" charset="0"/>
              <a:ea typeface="+mn-ea"/>
              <a:cs typeface="Plus Jakarta Sans Medium" pitchFamily="2" charset="0"/>
            </a:endParaRPr>
          </a:p>
        </p:txBody>
      </p:sp>
      <p:sp>
        <p:nvSpPr>
          <p:cNvPr id="10" name="Title 9">
            <a:extLst>
              <a:ext uri="{FF2B5EF4-FFF2-40B4-BE49-F238E27FC236}">
                <a16:creationId xmlns:a16="http://schemas.microsoft.com/office/drawing/2014/main" id="{665AC755-F6E8-0215-B380-5F6E2EA46D26}"/>
              </a:ext>
            </a:extLst>
          </p:cNvPr>
          <p:cNvSpPr>
            <a:spLocks noGrp="1"/>
          </p:cNvSpPr>
          <p:nvPr>
            <p:ph type="title"/>
          </p:nvPr>
        </p:nvSpPr>
        <p:spPr>
          <a:xfrm>
            <a:off x="628652" y="365126"/>
            <a:ext cx="8335201" cy="1180149"/>
          </a:xfrm>
        </p:spPr>
        <p:txBody>
          <a:bodyPr>
            <a:noAutofit/>
          </a:bodyPr>
          <a:lstStyle/>
          <a:p>
            <a:r>
              <a:rPr lang="en-GB" dirty="0">
                <a:latin typeface="+mn-lt"/>
                <a:cs typeface="Calibri"/>
              </a:rPr>
              <a:t>Toilets of the future may charge your mobile phone</a:t>
            </a:r>
            <a:endParaRPr lang="en-US" dirty="0"/>
          </a:p>
        </p:txBody>
      </p:sp>
      <p:sp>
        <p:nvSpPr>
          <p:cNvPr id="3" name="TextBox 2">
            <a:extLst>
              <a:ext uri="{FF2B5EF4-FFF2-40B4-BE49-F238E27FC236}">
                <a16:creationId xmlns:a16="http://schemas.microsoft.com/office/drawing/2014/main" id="{11017798-E05A-675E-904D-496F8851E70E}"/>
              </a:ext>
            </a:extLst>
          </p:cNvPr>
          <p:cNvSpPr txBox="1"/>
          <p:nvPr/>
        </p:nvSpPr>
        <p:spPr>
          <a:xfrm>
            <a:off x="626623" y="1586737"/>
            <a:ext cx="346386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Subject knowledge</a:t>
            </a:r>
          </a:p>
        </p:txBody>
      </p:sp>
      <p:sp>
        <p:nvSpPr>
          <p:cNvPr id="5" name="TextBox 4">
            <a:extLst>
              <a:ext uri="{FF2B5EF4-FFF2-40B4-BE49-F238E27FC236}">
                <a16:creationId xmlns:a16="http://schemas.microsoft.com/office/drawing/2014/main" id="{54655FA9-427B-F18A-99D8-EB4EB5367595}"/>
              </a:ext>
            </a:extLst>
          </p:cNvPr>
          <p:cNvSpPr txBox="1"/>
          <p:nvPr/>
        </p:nvSpPr>
        <p:spPr>
          <a:xfrm>
            <a:off x="4571999" y="1546822"/>
            <a:ext cx="40130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Enquiry skills*</a:t>
            </a:r>
          </a:p>
        </p:txBody>
      </p:sp>
      <p:sp>
        <p:nvSpPr>
          <p:cNvPr id="6" name="Rectangle: Rounded Corners 5">
            <a:extLst>
              <a:ext uri="{FF2B5EF4-FFF2-40B4-BE49-F238E27FC236}">
                <a16:creationId xmlns:a16="http://schemas.microsoft.com/office/drawing/2014/main" id="{3D5BC8AD-66C5-D7AD-0C60-8B526903F136}"/>
              </a:ext>
            </a:extLst>
          </p:cNvPr>
          <p:cNvSpPr/>
          <p:nvPr/>
        </p:nvSpPr>
        <p:spPr>
          <a:xfrm>
            <a:off x="673182" y="1934606"/>
            <a:ext cx="3634782" cy="1078372"/>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dirty="0">
                <a:solidFill>
                  <a:prstClr val="white"/>
                </a:solidFill>
                <a:latin typeface="Calibri" panose="020F0502020204030204"/>
                <a:cs typeface="Calibri"/>
              </a:rPr>
              <a:t>Give reasons </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Calibri"/>
              </a:rPr>
              <a:t>based on evidence</a:t>
            </a:r>
            <a:r>
              <a:rPr lang="en-GB" dirty="0">
                <a:solidFill>
                  <a:prstClr val="white"/>
                </a:solidFill>
                <a:latin typeface="Calibri" panose="020F0502020204030204"/>
                <a:cs typeface="Calibri"/>
              </a:rPr>
              <a:t> for a particular use of everyday materials</a:t>
            </a:r>
            <a:endParaRPr lang="en-US" dirty="0">
              <a:solidFill>
                <a:prstClr val="white"/>
              </a:solidFill>
              <a:ea typeface="+mn-ea"/>
            </a:endParaRPr>
          </a:p>
        </p:txBody>
      </p:sp>
      <p:sp>
        <p:nvSpPr>
          <p:cNvPr id="2" name="Rectangle: Rounded Corners 1">
            <a:extLst>
              <a:ext uri="{FF2B5EF4-FFF2-40B4-BE49-F238E27FC236}">
                <a16:creationId xmlns:a16="http://schemas.microsoft.com/office/drawing/2014/main" id="{F0121186-1578-5053-910B-2500E791E200}"/>
              </a:ext>
            </a:extLst>
          </p:cNvPr>
          <p:cNvSpPr/>
          <p:nvPr/>
        </p:nvSpPr>
        <p:spPr>
          <a:xfrm>
            <a:off x="626621" y="3763912"/>
            <a:ext cx="8281513" cy="1630780"/>
          </a:xfrm>
          <a:prstGeom prst="roundRect">
            <a:avLst/>
          </a:prstGeom>
          <a:solidFill>
            <a:srgbClr val="84BD00"/>
          </a:solidFill>
          <a:ln>
            <a:solidFill>
              <a:srgbClr val="84BD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sz="1600" dirty="0">
                <a:solidFill>
                  <a:prstClr val="white"/>
                </a:solidFill>
                <a:latin typeface="Calibri" panose="020F0502020204030204"/>
                <a:cs typeface="Calibri"/>
              </a:rPr>
              <a:t>Engineers and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scientists have created a </a:t>
            </a:r>
            <a:r>
              <a:rPr lang="en-GB" sz="1600" dirty="0">
                <a:solidFill>
                  <a:prstClr val="white"/>
                </a:solidFill>
                <a:latin typeface="Calibri" panose="020F0502020204030204"/>
                <a:cs typeface="Calibri"/>
              </a:rPr>
              <a:t>flushing toilet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that </a:t>
            </a:r>
            <a:r>
              <a:rPr lang="en-GB" sz="1600" dirty="0">
                <a:solidFill>
                  <a:prstClr val="white"/>
                </a:solidFill>
                <a:latin typeface="Calibri" panose="020F0502020204030204"/>
                <a:cs typeface="Calibri"/>
              </a:rPr>
              <a:t>does not need water. The toilet bowl is wiped clean by a swiper. Scientists tested swipers made from different materials to decide the best one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to </a:t>
            </a:r>
            <a:r>
              <a:rPr lang="en-GB" sz="1600" dirty="0">
                <a:solidFill>
                  <a:prstClr val="white"/>
                </a:solidFill>
                <a:latin typeface="Calibri" panose="020F0502020204030204"/>
                <a:cs typeface="Calibri"/>
              </a:rPr>
              <a:t>use. The solid waste (faeces) is picked up by an Archimedes screw</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 </a:t>
            </a:r>
            <a:r>
              <a:rPr lang="en-GB" sz="1600" dirty="0">
                <a:solidFill>
                  <a:prstClr val="white"/>
                </a:solidFill>
                <a:latin typeface="Calibri" panose="020F0502020204030204"/>
                <a:cs typeface="Calibri"/>
              </a:rPr>
              <a:t>dried and burnt which releases heat energy. The liquid waste (urine) is heated</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 </a:t>
            </a:r>
            <a:r>
              <a:rPr lang="en-GB" sz="1600" dirty="0">
                <a:solidFill>
                  <a:prstClr val="white"/>
                </a:solidFill>
                <a:latin typeface="Calibri" panose="020F0502020204030204"/>
                <a:cs typeface="Calibri"/>
              </a:rPr>
              <a:t>Water vapour is released, passes through a membrane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to </a:t>
            </a:r>
            <a:r>
              <a:rPr lang="en-GB" sz="1600" dirty="0">
                <a:solidFill>
                  <a:prstClr val="white"/>
                </a:solidFill>
                <a:latin typeface="Calibri" panose="020F0502020204030204"/>
                <a:cs typeface="Calibri"/>
              </a:rPr>
              <a:t>clean it, is condensed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Calibri"/>
              </a:rPr>
              <a:t>and </a:t>
            </a:r>
            <a:r>
              <a:rPr lang="en-GB" sz="1600" dirty="0">
                <a:solidFill>
                  <a:prstClr val="white"/>
                </a:solidFill>
                <a:latin typeface="Calibri" panose="020F0502020204030204"/>
                <a:cs typeface="Calibri"/>
              </a:rPr>
              <a:t>the liquid water that is collected is suitable for household cleaning or watering plants.</a:t>
            </a:r>
            <a:endParaRPr lang="en-US" dirty="0">
              <a:solidFill>
                <a:prstClr val="white"/>
              </a:solidFill>
              <a:ea typeface="+mn-ea"/>
              <a:cs typeface="Calibri"/>
            </a:endParaRPr>
          </a:p>
        </p:txBody>
      </p:sp>
      <p:sp>
        <p:nvSpPr>
          <p:cNvPr id="4" name="Rectangle: Rounded Corners 3">
            <a:extLst>
              <a:ext uri="{FF2B5EF4-FFF2-40B4-BE49-F238E27FC236}">
                <a16:creationId xmlns:a16="http://schemas.microsoft.com/office/drawing/2014/main" id="{89240770-77A8-09BE-FE16-549FFA4DD09F}"/>
              </a:ext>
            </a:extLst>
          </p:cNvPr>
          <p:cNvSpPr/>
          <p:nvPr/>
        </p:nvSpPr>
        <p:spPr>
          <a:xfrm>
            <a:off x="626621" y="5957880"/>
            <a:ext cx="8265378" cy="687577"/>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AutoNum type="arabicPeriod"/>
              <a:defRPr/>
            </a:pPr>
            <a:r>
              <a:rPr lang="en-GB" sz="1600" dirty="0">
                <a:solidFill>
                  <a:prstClr val="white"/>
                </a:solidFill>
                <a:latin typeface="Calibri" panose="020F0502020204030204"/>
                <a:cs typeface="Plus Jakarta Sans Medium" pitchFamily="2" charset="0"/>
              </a:rPr>
              <a:t>A comparative </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Plus Jakarta Sans Medium" pitchFamily="2" charset="0"/>
              </a:rPr>
              <a:t>test to </a:t>
            </a:r>
            <a:r>
              <a:rPr lang="en-GB" sz="1600" dirty="0">
                <a:solidFill>
                  <a:prstClr val="white"/>
                </a:solidFill>
                <a:latin typeface="Calibri" panose="020F0502020204030204"/>
                <a:cs typeface="Plus Jakarta Sans Medium" pitchFamily="2" charset="0"/>
              </a:rPr>
              <a:t>decide the best material for a toilet swiper</a:t>
            </a:r>
            <a:endParaRPr lang="en-US" dirty="0"/>
          </a:p>
          <a:p>
            <a:pPr marL="342900" indent="-342900">
              <a:buAutoNum type="arabicPeriod"/>
              <a:defRPr/>
            </a:pPr>
            <a:r>
              <a:rPr lang="en-GB" sz="1600" dirty="0">
                <a:solidFill>
                  <a:prstClr val="white"/>
                </a:solidFill>
                <a:latin typeface="Calibri" panose="020F0502020204030204"/>
                <a:cs typeface="Calibri"/>
              </a:rPr>
              <a:t>Build a model of an Archimedes screw</a:t>
            </a:r>
            <a:endParaRPr lang="en-GB" dirty="0">
              <a:cs typeface="Calibri" panose="020F0502020204030204"/>
            </a:endParaRPr>
          </a:p>
        </p:txBody>
      </p:sp>
      <p:sp>
        <p:nvSpPr>
          <p:cNvPr id="9" name="TextBox 8">
            <a:extLst>
              <a:ext uri="{FF2B5EF4-FFF2-40B4-BE49-F238E27FC236}">
                <a16:creationId xmlns:a16="http://schemas.microsoft.com/office/drawing/2014/main" id="{85C39255-E07D-D52F-BC1B-C6DCF16F1B08}"/>
              </a:ext>
            </a:extLst>
          </p:cNvPr>
          <p:cNvSpPr txBox="1"/>
          <p:nvPr/>
        </p:nvSpPr>
        <p:spPr>
          <a:xfrm>
            <a:off x="626621" y="3402309"/>
            <a:ext cx="495404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Summary of science research</a:t>
            </a:r>
          </a:p>
        </p:txBody>
      </p:sp>
      <p:sp>
        <p:nvSpPr>
          <p:cNvPr id="14" name="TextBox 13">
            <a:extLst>
              <a:ext uri="{FF2B5EF4-FFF2-40B4-BE49-F238E27FC236}">
                <a16:creationId xmlns:a16="http://schemas.microsoft.com/office/drawing/2014/main" id="{214394A2-A711-3832-AC7C-2854798D18E8}"/>
              </a:ext>
            </a:extLst>
          </p:cNvPr>
          <p:cNvSpPr txBox="1"/>
          <p:nvPr/>
        </p:nvSpPr>
        <p:spPr>
          <a:xfrm>
            <a:off x="626621" y="5609203"/>
            <a:ext cx="844745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rPr>
              <a:t>Related investigations for children</a:t>
            </a:r>
            <a:endParaRPr kumimoji="0" lang="en-GB" sz="1800" b="0" i="0" u="none" strike="noStrike" kern="1200" cap="none" spc="0" normalizeH="0" baseline="0" noProof="0" dirty="0">
              <a:ln>
                <a:noFill/>
              </a:ln>
              <a:solidFill>
                <a:srgbClr val="3C3C3C"/>
              </a:solidFill>
              <a:effectLst/>
              <a:uLnTx/>
              <a:uFillTx/>
              <a:latin typeface="Calibri" panose="020F0502020204030204"/>
              <a:ea typeface="+mn-ea"/>
              <a:cs typeface="Plus Jakarta Sans ExtraBold" pitchFamily="2" charset="0"/>
            </a:endParaRPr>
          </a:p>
        </p:txBody>
      </p:sp>
      <p:pic>
        <p:nvPicPr>
          <p:cNvPr id="13" name="Picture 12" descr="A white sign with red text&#10;&#10;Description automatically generated">
            <a:extLst>
              <a:ext uri="{FF2B5EF4-FFF2-40B4-BE49-F238E27FC236}">
                <a16:creationId xmlns:a16="http://schemas.microsoft.com/office/drawing/2014/main" id="{49FDA68B-6DD3-4484-33D9-A25E260E05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567985"/>
            <a:ext cx="4320000" cy="632739"/>
          </a:xfrm>
          <a:prstGeom prst="rect">
            <a:avLst/>
          </a:prstGeom>
        </p:spPr>
      </p:pic>
      <p:pic>
        <p:nvPicPr>
          <p:cNvPr id="12" name="Picture 11" descr="A white background with blue text&#10;&#10;Description automatically generated">
            <a:extLst>
              <a:ext uri="{FF2B5EF4-FFF2-40B4-BE49-F238E27FC236}">
                <a16:creationId xmlns:a16="http://schemas.microsoft.com/office/drawing/2014/main" id="{76E8F1AF-CA37-5798-4489-452F6B4A88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9" y="1922373"/>
            <a:ext cx="4320001" cy="627777"/>
          </a:xfrm>
          <a:prstGeom prst="rect">
            <a:avLst/>
          </a:prstGeom>
        </p:spPr>
      </p:pic>
    </p:spTree>
    <p:extLst>
      <p:ext uri="{BB962C8B-B14F-4D97-AF65-F5344CB8AC3E}">
        <p14:creationId xmlns:p14="http://schemas.microsoft.com/office/powerpoint/2010/main" val="2098176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49" y="2253072"/>
            <a:ext cx="7700386" cy="14847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62" b="0" i="0" u="none" strike="noStrike" kern="1200" cap="none" spc="0" normalizeH="0" baseline="0" noProof="0">
                <a:ln>
                  <a:noFill/>
                </a:ln>
                <a:solidFill>
                  <a:srgbClr val="3C3C3C"/>
                </a:solidFill>
                <a:effectLst/>
                <a:uLnTx/>
                <a:uFillTx/>
                <a:latin typeface="Calibri" panose="020F0502020204030204"/>
                <a:ea typeface="+mn-ea"/>
                <a:cs typeface="+mn-cs"/>
              </a:rPr>
              <a:t>For more information on the Primary Science Teaching Trust and access to a large selection of PSTT resources, visit our website: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3EB1C8"/>
                </a:solidFill>
                <a:effectLst/>
                <a:uLnTx/>
                <a:uFillTx/>
                <a:latin typeface="Calibri" panose="020F0502020204030204"/>
                <a:ea typeface="+mn-ea"/>
                <a:cs typeface="+mn-cs"/>
                <a:hlinkClick r:id="rId3">
                  <a:extLst>
                    <a:ext uri="{A12FA001-AC4F-418D-AE19-62706E023703}">
                      <ahyp:hlinkClr xmlns:ahyp="http://schemas.microsoft.com/office/drawing/2018/hyperlinkcolor" val="tx"/>
                    </a:ext>
                  </a:extLst>
                </a:hlinkClick>
              </a:rPr>
              <a:t>www.pstt.org.uk</a:t>
            </a:r>
            <a:endParaRPr kumimoji="0" lang="en-US" sz="2400" b="1" i="0" u="none" strike="noStrike" kern="1200" cap="none" spc="0" normalizeH="0" baseline="0" noProof="0">
              <a:ln>
                <a:noFill/>
              </a:ln>
              <a:solidFill>
                <a:srgbClr val="3EB1C8"/>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descr="Logo&#10;&#10;Description automatically generated">
            <a:extLst>
              <a:ext uri="{FF2B5EF4-FFF2-40B4-BE49-F238E27FC236}">
                <a16:creationId xmlns:a16="http://schemas.microsoft.com/office/drawing/2014/main" id="{BC8CD99C-806E-0746-9D8C-FB858DED7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06689" y="388315"/>
            <a:ext cx="3006506" cy="1334438"/>
          </a:xfrm>
          <a:prstGeom prst="rect">
            <a:avLst/>
          </a:prstGeom>
        </p:spPr>
      </p:pic>
      <p:sp>
        <p:nvSpPr>
          <p:cNvPr id="14" name="TextBox 13">
            <a:extLst>
              <a:ext uri="{FF2B5EF4-FFF2-40B4-BE49-F238E27FC236}">
                <a16:creationId xmlns:a16="http://schemas.microsoft.com/office/drawing/2014/main" id="{C3B9E567-5487-8AEA-B37C-9EBDCA5B1E7B}"/>
              </a:ext>
            </a:extLst>
          </p:cNvPr>
          <p:cNvSpPr txBox="1"/>
          <p:nvPr/>
        </p:nvSpPr>
        <p:spPr>
          <a:xfrm>
            <a:off x="3531618" y="4193604"/>
            <a:ext cx="29741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/PrimaryScienceTeachingTrust</a:t>
            </a:r>
          </a:p>
        </p:txBody>
      </p:sp>
      <p:sp>
        <p:nvSpPr>
          <p:cNvPr id="15" name="TextBox 14">
            <a:extLst>
              <a:ext uri="{FF2B5EF4-FFF2-40B4-BE49-F238E27FC236}">
                <a16:creationId xmlns:a16="http://schemas.microsoft.com/office/drawing/2014/main" id="{B0A31DAF-7B4F-8C15-26A2-BD92151D74B7}"/>
              </a:ext>
            </a:extLst>
          </p:cNvPr>
          <p:cNvSpPr txBox="1"/>
          <p:nvPr/>
        </p:nvSpPr>
        <p:spPr>
          <a:xfrm>
            <a:off x="3531618" y="4966313"/>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/PSTT_whyhow</a:t>
            </a:r>
          </a:p>
        </p:txBody>
      </p:sp>
      <p:pic>
        <p:nvPicPr>
          <p:cNvPr id="3" name="Picture 2" descr="Logo, icon&#10;&#10;Description automatically generated">
            <a:extLst>
              <a:ext uri="{FF2B5EF4-FFF2-40B4-BE49-F238E27FC236}">
                <a16:creationId xmlns:a16="http://schemas.microsoft.com/office/drawing/2014/main" id="{39BC7781-C690-3D97-36B5-94A1891A5BD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114642" y="4879416"/>
            <a:ext cx="490942" cy="397566"/>
          </a:xfrm>
          <a:prstGeom prst="rect">
            <a:avLst/>
          </a:prstGeom>
        </p:spPr>
      </p:pic>
      <p:pic>
        <p:nvPicPr>
          <p:cNvPr id="5" name="Picture 4" descr="Logo, icon&#10;&#10;Description automatically generated">
            <a:extLst>
              <a:ext uri="{FF2B5EF4-FFF2-40B4-BE49-F238E27FC236}">
                <a16:creationId xmlns:a16="http://schemas.microsoft.com/office/drawing/2014/main" id="{D1EDB9D7-1D35-2533-B7B4-D31574F7742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90411" y="5645087"/>
            <a:ext cx="441207" cy="425078"/>
          </a:xfrm>
          <a:prstGeom prst="rect">
            <a:avLst/>
          </a:prstGeom>
        </p:spPr>
      </p:pic>
      <p:pic>
        <p:nvPicPr>
          <p:cNvPr id="8" name="Picture 7" descr="Logo, icon&#10;&#10;Description automatically generated">
            <a:extLst>
              <a:ext uri="{FF2B5EF4-FFF2-40B4-BE49-F238E27FC236}">
                <a16:creationId xmlns:a16="http://schemas.microsoft.com/office/drawing/2014/main" id="{B882CC20-50CA-B9D1-0032-8C8999DAA81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164378" y="4133928"/>
            <a:ext cx="391471" cy="377383"/>
          </a:xfrm>
          <a:prstGeom prst="rect">
            <a:avLst/>
          </a:prstGeom>
        </p:spPr>
      </p:pic>
      <p:sp>
        <p:nvSpPr>
          <p:cNvPr id="9" name="TextBox 8">
            <a:extLst>
              <a:ext uri="{FF2B5EF4-FFF2-40B4-BE49-F238E27FC236}">
                <a16:creationId xmlns:a16="http://schemas.microsoft.com/office/drawing/2014/main" id="{D15EBE4F-5463-4940-D0BC-D74C343E50A2}"/>
              </a:ext>
            </a:extLst>
          </p:cNvPr>
          <p:cNvSpPr txBox="1"/>
          <p:nvPr/>
        </p:nvSpPr>
        <p:spPr>
          <a:xfrm>
            <a:off x="3531618" y="5739022"/>
            <a:ext cx="1634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3C3C3C"/>
                </a:solidFill>
                <a:effectLst/>
                <a:uLnTx/>
                <a:uFillTx/>
                <a:latin typeface="Calibri" panose="020F0502020204030204"/>
                <a:ea typeface="+mn-ea"/>
                <a:cs typeface="+mn-cs"/>
              </a:rPr>
              <a:t>/PSTT_whyhow</a:t>
            </a:r>
          </a:p>
        </p:txBody>
      </p:sp>
    </p:spTree>
    <p:extLst>
      <p:ext uri="{BB962C8B-B14F-4D97-AF65-F5344CB8AC3E}">
        <p14:creationId xmlns:p14="http://schemas.microsoft.com/office/powerpoint/2010/main" val="80418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CDB57-48B1-A2DE-DC3B-9929AC622ADC}"/>
              </a:ext>
            </a:extLst>
          </p:cNvPr>
          <p:cNvSpPr>
            <a:spLocks noGrp="1"/>
          </p:cNvSpPr>
          <p:nvPr>
            <p:ph type="title"/>
          </p:nvPr>
        </p:nvSpPr>
        <p:spPr/>
        <p:txBody>
          <a:bodyPr>
            <a:normAutofit/>
          </a:bodyPr>
          <a:lstStyle/>
          <a:p>
            <a:r>
              <a:rPr lang="en-GB" dirty="0">
                <a:latin typeface="+mn-lt"/>
              </a:rPr>
              <a:t>Key vocabulary</a:t>
            </a:r>
          </a:p>
        </p:txBody>
      </p:sp>
      <p:sp>
        <p:nvSpPr>
          <p:cNvPr id="7" name="TextBox 6">
            <a:extLst>
              <a:ext uri="{FF2B5EF4-FFF2-40B4-BE49-F238E27FC236}">
                <a16:creationId xmlns:a16="http://schemas.microsoft.com/office/drawing/2014/main" id="{BEDE4313-4B3A-2951-4C5E-ADF9147075D1}"/>
              </a:ext>
            </a:extLst>
          </p:cNvPr>
          <p:cNvSpPr txBox="1"/>
          <p:nvPr/>
        </p:nvSpPr>
        <p:spPr>
          <a:xfrm>
            <a:off x="628648" y="1633859"/>
            <a:ext cx="8199334" cy="4524315"/>
          </a:xfrm>
          <a:prstGeom prst="rect">
            <a:avLst/>
          </a:prstGeom>
          <a:noFill/>
        </p:spPr>
        <p:txBody>
          <a:bodyPr wrap="square" lIns="91440" tIns="45720" rIns="91440" bIns="45720" rtlCol="0" anchor="t">
            <a:spAutoFit/>
          </a:bodyPr>
          <a:lstStyle/>
          <a:p>
            <a:r>
              <a:rPr lang="en-GB" b="1" dirty="0">
                <a:cs typeface="Calibri"/>
              </a:rPr>
              <a:t>ash</a:t>
            </a:r>
            <a:r>
              <a:rPr lang="en-GB" dirty="0">
                <a:cs typeface="Calibri"/>
              </a:rPr>
              <a:t> </a:t>
            </a:r>
            <a:r>
              <a:rPr lang="en-GB" sz="1800" b="0" i="0" u="none" strike="noStrike" baseline="0" dirty="0">
                <a:cs typeface="Calibri"/>
              </a:rPr>
              <a:t>- </a:t>
            </a:r>
            <a:r>
              <a:rPr lang="en-GB" dirty="0">
                <a:cs typeface="Calibri"/>
              </a:rPr>
              <a:t>a powdery residue left after the burning of a </a:t>
            </a:r>
            <a:r>
              <a:rPr lang="en-GB" sz="1800" b="0" i="0" u="none" strike="noStrike" baseline="0" dirty="0">
                <a:cs typeface="Calibri"/>
              </a:rPr>
              <a:t>substance</a:t>
            </a:r>
          </a:p>
          <a:p>
            <a:pPr algn="l"/>
            <a:endParaRPr lang="en-GB" dirty="0">
              <a:cs typeface="Calibri"/>
            </a:endParaRPr>
          </a:p>
          <a:p>
            <a:r>
              <a:rPr lang="en-GB" b="1" dirty="0">
                <a:cs typeface="Calibri"/>
              </a:rPr>
              <a:t>axle</a:t>
            </a:r>
            <a:r>
              <a:rPr lang="en-GB" dirty="0">
                <a:cs typeface="Calibri"/>
              </a:rPr>
              <a:t> </a:t>
            </a:r>
            <a:r>
              <a:rPr lang="en-GB" sz="1800" b="0" i="0" u="none" strike="noStrike" baseline="0" dirty="0">
                <a:cs typeface="Calibri"/>
              </a:rPr>
              <a:t>- </a:t>
            </a:r>
            <a:r>
              <a:rPr lang="en-GB" dirty="0">
                <a:cs typeface="Calibri"/>
              </a:rPr>
              <a:t>a bar</a:t>
            </a:r>
            <a:r>
              <a:rPr lang="en-GB" sz="1800" b="0" i="0" u="none" strike="noStrike" baseline="0" dirty="0">
                <a:cs typeface="Calibri"/>
              </a:rPr>
              <a:t>, </a:t>
            </a:r>
            <a:r>
              <a:rPr lang="en-GB" dirty="0">
                <a:cs typeface="Calibri"/>
              </a:rPr>
              <a:t>shaft </a:t>
            </a:r>
            <a:r>
              <a:rPr lang="en-GB" sz="1800" b="0" i="0" u="none" strike="noStrike" baseline="0" dirty="0">
                <a:cs typeface="Calibri"/>
              </a:rPr>
              <a:t>or </a:t>
            </a:r>
            <a:r>
              <a:rPr lang="en-GB" dirty="0">
                <a:cs typeface="Calibri"/>
              </a:rPr>
              <a:t>rod which connects mechanical machines</a:t>
            </a:r>
            <a:endParaRPr lang="en-GB" sz="1800" b="0" i="0" u="none" strike="noStrike" baseline="0" dirty="0">
              <a:cs typeface="Calibri"/>
            </a:endParaRPr>
          </a:p>
          <a:p>
            <a:pPr algn="l"/>
            <a:endParaRPr lang="en-GB" dirty="0">
              <a:cs typeface="Calibri"/>
            </a:endParaRPr>
          </a:p>
          <a:p>
            <a:r>
              <a:rPr lang="en-GB" b="1" dirty="0">
                <a:cs typeface="Calibri"/>
              </a:rPr>
              <a:t>faeces</a:t>
            </a:r>
            <a:r>
              <a:rPr lang="en-GB" dirty="0">
                <a:cs typeface="Calibri"/>
              </a:rPr>
              <a:t> </a:t>
            </a:r>
            <a:r>
              <a:rPr lang="en-GB" sz="1800" b="0" i="0" u="none" strike="noStrike" baseline="0" dirty="0">
                <a:cs typeface="Calibri"/>
              </a:rPr>
              <a:t>- </a:t>
            </a:r>
            <a:r>
              <a:rPr lang="en-GB" dirty="0">
                <a:cs typeface="Calibri"/>
              </a:rPr>
              <a:t>waste matter, in solid or semi-solid form, resulting from food </a:t>
            </a:r>
            <a:r>
              <a:rPr lang="en-GB" sz="1800" b="0" i="0" u="none" strike="noStrike" baseline="0" dirty="0">
                <a:cs typeface="Calibri"/>
              </a:rPr>
              <a:t>that </a:t>
            </a:r>
            <a:r>
              <a:rPr lang="en-GB" dirty="0">
                <a:cs typeface="Calibri"/>
              </a:rPr>
              <a:t>could not be digested in the body (commonly known as poo)</a:t>
            </a:r>
            <a:endParaRPr lang="en-GB" sz="1800" b="0" i="0" u="none" strike="noStrike" baseline="0" dirty="0">
              <a:cs typeface="Calibri"/>
            </a:endParaRPr>
          </a:p>
          <a:p>
            <a:pPr algn="l"/>
            <a:endParaRPr lang="en-GB" dirty="0">
              <a:cs typeface="Calibri"/>
            </a:endParaRPr>
          </a:p>
          <a:p>
            <a:r>
              <a:rPr lang="en-GB" b="1" dirty="0">
                <a:cs typeface="Calibri"/>
              </a:rPr>
              <a:t>fertiliser</a:t>
            </a:r>
            <a:r>
              <a:rPr lang="en-GB" dirty="0">
                <a:cs typeface="Calibri"/>
              </a:rPr>
              <a:t> </a:t>
            </a:r>
            <a:r>
              <a:rPr lang="en-GB" sz="1800" b="0" i="0" u="none" strike="noStrike" baseline="0" dirty="0">
                <a:cs typeface="Calibri"/>
              </a:rPr>
              <a:t>- </a:t>
            </a:r>
            <a:r>
              <a:rPr lang="en-GB" dirty="0">
                <a:cs typeface="Calibri"/>
              </a:rPr>
              <a:t>a substance added to soil or land to improve the growth of plants</a:t>
            </a:r>
          </a:p>
          <a:p>
            <a:pPr algn="l"/>
            <a:endParaRPr lang="en-GB" dirty="0">
              <a:cs typeface="Calibri"/>
            </a:endParaRPr>
          </a:p>
          <a:p>
            <a:r>
              <a:rPr lang="en-GB" b="1" dirty="0">
                <a:cs typeface="Calibri"/>
              </a:rPr>
              <a:t>membrane</a:t>
            </a:r>
            <a:r>
              <a:rPr lang="en-GB" dirty="0">
                <a:cs typeface="Calibri"/>
              </a:rPr>
              <a:t> </a:t>
            </a:r>
            <a:r>
              <a:rPr lang="en-GB" sz="1800" b="0" i="0" u="none" strike="noStrike" baseline="0" dirty="0">
                <a:cs typeface="Calibri"/>
              </a:rPr>
              <a:t>- a </a:t>
            </a:r>
            <a:r>
              <a:rPr lang="en-GB" dirty="0">
                <a:cs typeface="Calibri"/>
              </a:rPr>
              <a:t>thin layer of a material that is used to separate different size particles</a:t>
            </a:r>
          </a:p>
          <a:p>
            <a:endParaRPr lang="en-GB" dirty="0">
              <a:cs typeface="Calibri"/>
            </a:endParaRPr>
          </a:p>
          <a:p>
            <a:r>
              <a:rPr lang="en-GB" b="1" dirty="0">
                <a:cs typeface="Calibri"/>
              </a:rPr>
              <a:t>nano</a:t>
            </a:r>
            <a:r>
              <a:rPr lang="en-GB" dirty="0">
                <a:cs typeface="Calibri"/>
              </a:rPr>
              <a:t> </a:t>
            </a:r>
            <a:r>
              <a:rPr lang="en-GB" sz="1800" b="0" i="0" u="none" strike="noStrike" baseline="0" dirty="0">
                <a:cs typeface="Calibri"/>
              </a:rPr>
              <a:t>- </a:t>
            </a:r>
            <a:r>
              <a:rPr lang="en-GB" dirty="0">
                <a:cs typeface="Calibri"/>
              </a:rPr>
              <a:t>extremely small</a:t>
            </a:r>
            <a:r>
              <a:rPr lang="en-GB" sz="1800" b="0" i="0" u="none" strike="noStrike" baseline="0" dirty="0">
                <a:cs typeface="Calibri"/>
              </a:rPr>
              <a:t>, </a:t>
            </a:r>
            <a:r>
              <a:rPr lang="en-GB" dirty="0">
                <a:cs typeface="Calibri"/>
              </a:rPr>
              <a:t>e.g., </a:t>
            </a:r>
            <a:r>
              <a:rPr lang="en-GB" sz="1800" b="0" i="0" u="none" strike="noStrike" baseline="0" dirty="0">
                <a:cs typeface="Calibri"/>
              </a:rPr>
              <a:t>a nanometre is </a:t>
            </a:r>
            <a:r>
              <a:rPr lang="en-GB" dirty="0">
                <a:cs typeface="Calibri"/>
              </a:rPr>
              <a:t>a </a:t>
            </a:r>
            <a:r>
              <a:rPr lang="en-GB" sz="1800" b="0" i="0" u="none" strike="noStrike" baseline="0" dirty="0">
                <a:cs typeface="Calibri"/>
              </a:rPr>
              <a:t>billionth of </a:t>
            </a:r>
            <a:r>
              <a:rPr lang="en-GB" dirty="0">
                <a:cs typeface="Calibri"/>
              </a:rPr>
              <a:t>one </a:t>
            </a:r>
            <a:r>
              <a:rPr lang="en-GB" sz="1800" b="0" i="0" u="none" strike="noStrike" baseline="0" dirty="0">
                <a:cs typeface="Calibri"/>
              </a:rPr>
              <a:t>metre</a:t>
            </a:r>
          </a:p>
          <a:p>
            <a:pPr algn="l"/>
            <a:endParaRPr lang="en-GB" dirty="0">
              <a:cs typeface="Calibri"/>
            </a:endParaRPr>
          </a:p>
          <a:p>
            <a:r>
              <a:rPr lang="en-GB" b="1" dirty="0">
                <a:cs typeface="Calibri"/>
              </a:rPr>
              <a:t>pathogen</a:t>
            </a:r>
            <a:r>
              <a:rPr lang="en-GB" dirty="0">
                <a:cs typeface="Calibri"/>
              </a:rPr>
              <a:t> </a:t>
            </a:r>
            <a:r>
              <a:rPr lang="en-GB" sz="1800" b="0" i="0" u="none" strike="noStrike" baseline="0" dirty="0">
                <a:cs typeface="Calibri"/>
              </a:rPr>
              <a:t>- </a:t>
            </a:r>
            <a:r>
              <a:rPr lang="en-GB" dirty="0">
                <a:cs typeface="Calibri"/>
              </a:rPr>
              <a:t>micro-organisms (bacteria and viruses) that cause diseases</a:t>
            </a:r>
            <a:endParaRPr lang="en-GB" sz="1800" i="0" u="none" strike="noStrike" baseline="0" dirty="0">
              <a:cs typeface="Calibri"/>
            </a:endParaRPr>
          </a:p>
          <a:p>
            <a:pPr algn="l"/>
            <a:endParaRPr lang="en-GB" sz="1800" i="0" u="none" strike="noStrike" baseline="0" dirty="0">
              <a:cs typeface="Calibri"/>
            </a:endParaRPr>
          </a:p>
          <a:p>
            <a:r>
              <a:rPr lang="en-GB" b="1" dirty="0">
                <a:cs typeface="Calibri"/>
              </a:rPr>
              <a:t>urine</a:t>
            </a:r>
            <a:r>
              <a:rPr lang="en-GB" dirty="0">
                <a:cs typeface="Calibri"/>
              </a:rPr>
              <a:t> </a:t>
            </a:r>
            <a:r>
              <a:rPr lang="en-GB" sz="1800" b="0" i="0" u="none" strike="noStrike" baseline="0" dirty="0">
                <a:cs typeface="Calibri"/>
              </a:rPr>
              <a:t>- </a:t>
            </a:r>
            <a:r>
              <a:rPr lang="en-GB" dirty="0">
                <a:cs typeface="Calibri"/>
              </a:rPr>
              <a:t>the liquid waste produced by animals (commonly known as wee)</a:t>
            </a:r>
            <a:endParaRPr lang="en-GB" dirty="0">
              <a:latin typeface="Calibri" panose="020F0502020204030204" pitchFamily="34" charset="0"/>
            </a:endParaRPr>
          </a:p>
        </p:txBody>
      </p:sp>
      <p:pic>
        <p:nvPicPr>
          <p:cNvPr id="9" name="Picture 8" descr="A white toilet with a black background&#10;&#10;Description automatically generated">
            <a:extLst>
              <a:ext uri="{FF2B5EF4-FFF2-40B4-BE49-F238E27FC236}">
                <a16:creationId xmlns:a16="http://schemas.microsoft.com/office/drawing/2014/main" id="{9458BC97-BA54-7958-535C-EC75D580BE79}"/>
              </a:ext>
            </a:extLst>
          </p:cNvPr>
          <p:cNvPicPr>
            <a:picLocks noChangeAspect="1"/>
          </p:cNvPicPr>
          <p:nvPr/>
        </p:nvPicPr>
        <p:blipFill>
          <a:blip r:embed="rId3"/>
          <a:stretch>
            <a:fillRect/>
          </a:stretch>
        </p:blipFill>
        <p:spPr>
          <a:xfrm>
            <a:off x="7649594" y="213152"/>
            <a:ext cx="1178388" cy="1290658"/>
          </a:xfrm>
          <a:prstGeom prst="rect">
            <a:avLst/>
          </a:prstGeom>
        </p:spPr>
      </p:pic>
    </p:spTree>
    <p:extLst>
      <p:ext uri="{BB962C8B-B14F-4D97-AF65-F5344CB8AC3E}">
        <p14:creationId xmlns:p14="http://schemas.microsoft.com/office/powerpoint/2010/main" val="3540396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21329-62F4-AAC1-EA96-201B3DB7DCA1}"/>
              </a:ext>
            </a:extLst>
          </p:cNvPr>
          <p:cNvSpPr>
            <a:spLocks noGrp="1"/>
          </p:cNvSpPr>
          <p:nvPr>
            <p:ph type="title"/>
          </p:nvPr>
        </p:nvSpPr>
        <p:spPr/>
        <p:txBody>
          <a:bodyPr/>
          <a:lstStyle/>
          <a:p>
            <a:r>
              <a:rPr lang="en-GB" dirty="0">
                <a:latin typeface="+mn-lt"/>
              </a:rPr>
              <a:t>Quick activity</a:t>
            </a:r>
          </a:p>
        </p:txBody>
      </p:sp>
      <p:sp>
        <p:nvSpPr>
          <p:cNvPr id="4" name="Rectangle: Rounded Corners 3">
            <a:extLst>
              <a:ext uri="{FF2B5EF4-FFF2-40B4-BE49-F238E27FC236}">
                <a16:creationId xmlns:a16="http://schemas.microsoft.com/office/drawing/2014/main" id="{20334A4A-1302-5AA3-CDB0-CFACE9CA2589}"/>
              </a:ext>
            </a:extLst>
          </p:cNvPr>
          <p:cNvSpPr/>
          <p:nvPr/>
        </p:nvSpPr>
        <p:spPr>
          <a:xfrm>
            <a:off x="1498025" y="5180205"/>
            <a:ext cx="6147950" cy="583200"/>
          </a:xfrm>
          <a:prstGeom prst="roundRect">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lang="en-GB" dirty="0">
                <a:solidFill>
                  <a:prstClr val="white"/>
                </a:solidFill>
                <a:latin typeface="Calibri" panose="020F0502020204030204"/>
                <a:cs typeface="Calibri"/>
              </a:rPr>
              <a:t>What is it like to live without clean water and a flushing toilet?</a:t>
            </a:r>
            <a:endParaRPr lang="en-US" dirty="0">
              <a:solidFill>
                <a:prstClr val="white"/>
              </a:solidFill>
              <a:cs typeface="Calibri"/>
            </a:endParaRPr>
          </a:p>
        </p:txBody>
      </p:sp>
      <p:pic>
        <p:nvPicPr>
          <p:cNvPr id="5" name="Picture 4" descr="A group of people standing next to a river&#10;&#10;Description automatically generated">
            <a:extLst>
              <a:ext uri="{FF2B5EF4-FFF2-40B4-BE49-F238E27FC236}">
                <a16:creationId xmlns:a16="http://schemas.microsoft.com/office/drawing/2014/main" id="{11841909-1FDC-661A-3A13-4BEBBE89D6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0468" y="2085244"/>
            <a:ext cx="4050242" cy="2700405"/>
          </a:xfrm>
          <a:prstGeom prst="rect">
            <a:avLst/>
          </a:prstGeom>
          <a:ln w="28575">
            <a:solidFill>
              <a:srgbClr val="3EB1C8"/>
            </a:solidFill>
          </a:ln>
        </p:spPr>
      </p:pic>
      <p:sp>
        <p:nvSpPr>
          <p:cNvPr id="9" name="Rectangle 8">
            <a:extLst>
              <a:ext uri="{FF2B5EF4-FFF2-40B4-BE49-F238E27FC236}">
                <a16:creationId xmlns:a16="http://schemas.microsoft.com/office/drawing/2014/main" id="{969702A6-64B8-136E-C9FC-291C48EB2C6C}"/>
              </a:ext>
            </a:extLst>
          </p:cNvPr>
          <p:cNvSpPr/>
          <p:nvPr/>
        </p:nvSpPr>
        <p:spPr>
          <a:xfrm>
            <a:off x="5015947" y="2242759"/>
            <a:ext cx="3633994" cy="1173463"/>
          </a:xfrm>
          <a:prstGeom prst="rect">
            <a:avLst/>
          </a:prstGeom>
        </p:spPr>
        <p:txBody>
          <a:bodyPr wrap="square">
            <a:spAutoFit/>
          </a:bodyPr>
          <a:lstStyle/>
          <a:p>
            <a:pPr>
              <a:lnSpc>
                <a:spcPct val="107000"/>
              </a:lnSpc>
              <a:spcAft>
                <a:spcPts val="800"/>
              </a:spcAft>
            </a:pPr>
            <a:r>
              <a:rPr lang="en-GB" dirty="0"/>
              <a:t>Visit real families around the world.</a:t>
            </a:r>
          </a:p>
          <a:p>
            <a:pPr>
              <a:lnSpc>
                <a:spcPct val="107000"/>
              </a:lnSpc>
              <a:spcAft>
                <a:spcPts val="800"/>
              </a:spcAft>
            </a:pPr>
            <a:r>
              <a:rPr lang="en-GB" dirty="0"/>
              <a:t>Find out about their lives.</a:t>
            </a:r>
          </a:p>
          <a:p>
            <a:pPr>
              <a:lnSpc>
                <a:spcPct val="107000"/>
              </a:lnSpc>
              <a:spcAft>
                <a:spcPts val="800"/>
              </a:spcAft>
            </a:pPr>
            <a:r>
              <a:rPr lang="en-GB" b="1" dirty="0"/>
              <a:t>Take a trip to their loo.</a:t>
            </a:r>
          </a:p>
        </p:txBody>
      </p:sp>
      <p:sp>
        <p:nvSpPr>
          <p:cNvPr id="14" name="TextBox 13">
            <a:extLst>
              <a:ext uri="{FF2B5EF4-FFF2-40B4-BE49-F238E27FC236}">
                <a16:creationId xmlns:a16="http://schemas.microsoft.com/office/drawing/2014/main" id="{59DCFDB9-ADF1-E9DA-DF2A-EA4D3F08251F}"/>
              </a:ext>
            </a:extLst>
          </p:cNvPr>
          <p:cNvSpPr txBox="1"/>
          <p:nvPr/>
        </p:nvSpPr>
        <p:spPr>
          <a:xfrm>
            <a:off x="5015947" y="3704804"/>
            <a:ext cx="4025293" cy="923330"/>
          </a:xfrm>
          <a:prstGeom prst="rect">
            <a:avLst/>
          </a:prstGeom>
          <a:noFill/>
        </p:spPr>
        <p:txBody>
          <a:bodyPr wrap="square" rtlCol="0">
            <a:spAutoFit/>
          </a:bodyPr>
          <a:lstStyle/>
          <a:p>
            <a:r>
              <a:rPr lang="en-GB" dirty="0"/>
              <a:t>Children in Uganda's Kamuli district travel to the edge of the River Nile to collect water for their families.</a:t>
            </a:r>
          </a:p>
        </p:txBody>
      </p:sp>
    </p:spTree>
    <p:extLst>
      <p:ext uri="{BB962C8B-B14F-4D97-AF65-F5344CB8AC3E}">
        <p14:creationId xmlns:p14="http://schemas.microsoft.com/office/powerpoint/2010/main" val="2138340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know?</a:t>
            </a:r>
            <a:endParaRPr lang="en-US" dirty="0">
              <a:cs typeface="Calibri"/>
            </a:endParaRPr>
          </a:p>
        </p:txBody>
      </p:sp>
      <p:sp>
        <p:nvSpPr>
          <p:cNvPr id="5" name="Rectangle 4">
            <a:extLst>
              <a:ext uri="{FF2B5EF4-FFF2-40B4-BE49-F238E27FC236}">
                <a16:creationId xmlns:a16="http://schemas.microsoft.com/office/drawing/2014/main" id="{C5CBBBA4-F660-0034-D6FC-ED96D9B42452}"/>
              </a:ext>
            </a:extLst>
          </p:cNvPr>
          <p:cNvSpPr/>
          <p:nvPr/>
        </p:nvSpPr>
        <p:spPr>
          <a:xfrm>
            <a:off x="628653" y="4943176"/>
            <a:ext cx="7995674" cy="1477328"/>
          </a:xfrm>
          <a:prstGeom prst="rect">
            <a:avLst/>
          </a:prstGeom>
        </p:spPr>
        <p:txBody>
          <a:bodyPr wrap="square" anchor="t">
            <a:spAutoFit/>
          </a:bodyPr>
          <a:lstStyle/>
          <a:p>
            <a:pPr>
              <a:defRPr/>
            </a:pPr>
            <a:r>
              <a:rPr lang="en-GB" dirty="0"/>
              <a:t>Scientists were experts at wastewater (</a:t>
            </a:r>
            <a:r>
              <a:rPr lang="en-GB" b="1" dirty="0"/>
              <a:t>sewage</a:t>
            </a:r>
            <a:r>
              <a:rPr lang="en-GB" dirty="0"/>
              <a:t>) treatment but this relied on a  complex and expensive plumbing system, using water to flush the poo (</a:t>
            </a:r>
            <a:r>
              <a:rPr lang="en-GB" b="1" dirty="0"/>
              <a:t>faeces</a:t>
            </a:r>
            <a:r>
              <a:rPr lang="en-GB" dirty="0"/>
              <a:t>) and wee (</a:t>
            </a:r>
            <a:r>
              <a:rPr lang="en-GB" b="1" dirty="0"/>
              <a:t>urine</a:t>
            </a:r>
            <a:r>
              <a:rPr lang="en-GB" dirty="0"/>
              <a:t>) to the treatment sites.</a:t>
            </a:r>
          </a:p>
          <a:p>
            <a:pPr lvl="0">
              <a:defRPr/>
            </a:pPr>
            <a:endParaRPr lang="en-GB" dirty="0"/>
          </a:p>
          <a:p>
            <a:pPr lvl="0">
              <a:defRPr/>
            </a:pPr>
            <a:r>
              <a:rPr lang="en-GB" dirty="0"/>
              <a:t>Watch this </a:t>
            </a:r>
            <a:r>
              <a:rPr lang="en-GB" dirty="0">
                <a:hlinkClick r:id="rId3"/>
              </a:rPr>
              <a:t>film clip</a:t>
            </a:r>
            <a:r>
              <a:rPr lang="en-GB" dirty="0"/>
              <a:t> to learn about the way that sewage is treated.</a:t>
            </a:r>
          </a:p>
        </p:txBody>
      </p:sp>
      <p:pic>
        <p:nvPicPr>
          <p:cNvPr id="12" name="Picture 11" descr="A close up of a logo&#10;&#10;Description automatically generated">
            <a:extLst>
              <a:ext uri="{FF2B5EF4-FFF2-40B4-BE49-F238E27FC236}">
                <a16:creationId xmlns:a16="http://schemas.microsoft.com/office/drawing/2014/main" id="{5E1383D6-DA8C-7C1D-748B-D5CBF23707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9096" y="1820719"/>
            <a:ext cx="1747098" cy="1973830"/>
          </a:xfrm>
          <a:prstGeom prst="rect">
            <a:avLst/>
          </a:prstGeom>
        </p:spPr>
      </p:pic>
      <p:sp>
        <p:nvSpPr>
          <p:cNvPr id="14" name="TextBox 13">
            <a:extLst>
              <a:ext uri="{FF2B5EF4-FFF2-40B4-BE49-F238E27FC236}">
                <a16:creationId xmlns:a16="http://schemas.microsoft.com/office/drawing/2014/main" id="{122CCF04-D8B6-4FD2-D4D5-943D879DAD20}"/>
              </a:ext>
            </a:extLst>
          </p:cNvPr>
          <p:cNvSpPr txBox="1"/>
          <p:nvPr/>
        </p:nvSpPr>
        <p:spPr>
          <a:xfrm>
            <a:off x="1333151" y="3988996"/>
            <a:ext cx="695127" cy="369332"/>
          </a:xfrm>
          <a:prstGeom prst="rect">
            <a:avLst/>
          </a:prstGeom>
          <a:noFill/>
        </p:spPr>
        <p:txBody>
          <a:bodyPr wrap="none" lIns="91440" tIns="45720" rIns="91440" bIns="45720" rtlCol="0" anchor="t">
            <a:spAutoFit/>
          </a:bodyPr>
          <a:lstStyle/>
          <a:p>
            <a:r>
              <a:rPr lang="en-GB" dirty="0"/>
              <a:t>Toilet</a:t>
            </a:r>
          </a:p>
        </p:txBody>
      </p:sp>
      <p:sp>
        <p:nvSpPr>
          <p:cNvPr id="16" name="Arrow: Right 15">
            <a:extLst>
              <a:ext uri="{FF2B5EF4-FFF2-40B4-BE49-F238E27FC236}">
                <a16:creationId xmlns:a16="http://schemas.microsoft.com/office/drawing/2014/main" id="{8FBF8A58-B531-1758-06A1-3FC995F7052A}"/>
              </a:ext>
            </a:extLst>
          </p:cNvPr>
          <p:cNvSpPr/>
          <p:nvPr/>
        </p:nvSpPr>
        <p:spPr>
          <a:xfrm>
            <a:off x="5909306" y="2055140"/>
            <a:ext cx="822108" cy="186445"/>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A picture containing grass, outdoor, train, track&#10;&#10;Description automatically generated">
            <a:extLst>
              <a:ext uri="{FF2B5EF4-FFF2-40B4-BE49-F238E27FC236}">
                <a16:creationId xmlns:a16="http://schemas.microsoft.com/office/drawing/2014/main" id="{56AEB165-2A0A-FD7B-023E-79D60BA4CA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58098" y="1942708"/>
            <a:ext cx="2762354" cy="1841120"/>
          </a:xfrm>
          <a:prstGeom prst="rect">
            <a:avLst/>
          </a:prstGeom>
          <a:ln w="28575">
            <a:solidFill>
              <a:srgbClr val="3EB1C8"/>
            </a:solidFill>
          </a:ln>
        </p:spPr>
      </p:pic>
      <p:sp>
        <p:nvSpPr>
          <p:cNvPr id="20" name="TextBox 19">
            <a:extLst>
              <a:ext uri="{FF2B5EF4-FFF2-40B4-BE49-F238E27FC236}">
                <a16:creationId xmlns:a16="http://schemas.microsoft.com/office/drawing/2014/main" id="{DDAFC63B-95D7-CC68-A530-770C72985D02}"/>
              </a:ext>
            </a:extLst>
          </p:cNvPr>
          <p:cNvSpPr txBox="1"/>
          <p:nvPr/>
        </p:nvSpPr>
        <p:spPr>
          <a:xfrm>
            <a:off x="3155501" y="3996768"/>
            <a:ext cx="2498313" cy="369332"/>
          </a:xfrm>
          <a:prstGeom prst="rect">
            <a:avLst/>
          </a:prstGeom>
          <a:noFill/>
        </p:spPr>
        <p:txBody>
          <a:bodyPr wrap="none" lIns="91440" tIns="45720" rIns="91440" bIns="45720" rtlCol="0" anchor="t">
            <a:spAutoFit/>
          </a:bodyPr>
          <a:lstStyle/>
          <a:p>
            <a:r>
              <a:rPr lang="en-GB" dirty="0"/>
              <a:t>Sewage treatment works</a:t>
            </a:r>
          </a:p>
        </p:txBody>
      </p:sp>
      <p:pic>
        <p:nvPicPr>
          <p:cNvPr id="26" name="Picture 25" descr="A body of water surrounded by trees&#10;&#10;Description automatically generated">
            <a:extLst>
              <a:ext uri="{FF2B5EF4-FFF2-40B4-BE49-F238E27FC236}">
                <a16:creationId xmlns:a16="http://schemas.microsoft.com/office/drawing/2014/main" id="{EDD80529-EA29-97B7-BCD5-892589DFEB5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38937" y="1687663"/>
            <a:ext cx="1626361" cy="915099"/>
          </a:xfrm>
          <a:prstGeom prst="rect">
            <a:avLst/>
          </a:prstGeom>
          <a:ln w="28575">
            <a:solidFill>
              <a:srgbClr val="3EB1C8"/>
            </a:solidFill>
          </a:ln>
        </p:spPr>
      </p:pic>
      <p:pic>
        <p:nvPicPr>
          <p:cNvPr id="28" name="Picture 27" descr="A picture containing outdoor, standing, snow, large&#10;&#10;Description automatically generated">
            <a:extLst>
              <a:ext uri="{FF2B5EF4-FFF2-40B4-BE49-F238E27FC236}">
                <a16:creationId xmlns:a16="http://schemas.microsoft.com/office/drawing/2014/main" id="{67860340-7C47-F67C-369C-104EB0F1F73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05871" y="3183238"/>
            <a:ext cx="1657153" cy="1104768"/>
          </a:xfrm>
          <a:prstGeom prst="rect">
            <a:avLst/>
          </a:prstGeom>
          <a:ln w="28575">
            <a:solidFill>
              <a:srgbClr val="3EB1C8"/>
            </a:solidFill>
          </a:ln>
        </p:spPr>
      </p:pic>
      <p:sp>
        <p:nvSpPr>
          <p:cNvPr id="32" name="TextBox 31">
            <a:extLst>
              <a:ext uri="{FF2B5EF4-FFF2-40B4-BE49-F238E27FC236}">
                <a16:creationId xmlns:a16="http://schemas.microsoft.com/office/drawing/2014/main" id="{4EC541CB-A5F2-7DFD-191B-A74DCA774324}"/>
              </a:ext>
            </a:extLst>
          </p:cNvPr>
          <p:cNvSpPr txBox="1"/>
          <p:nvPr/>
        </p:nvSpPr>
        <p:spPr>
          <a:xfrm>
            <a:off x="7382474" y="2626980"/>
            <a:ext cx="745910" cy="369332"/>
          </a:xfrm>
          <a:prstGeom prst="rect">
            <a:avLst/>
          </a:prstGeom>
          <a:noFill/>
        </p:spPr>
        <p:txBody>
          <a:bodyPr wrap="none" lIns="91440" tIns="45720" rIns="91440" bIns="45720" rtlCol="0" anchor="t">
            <a:spAutoFit/>
          </a:bodyPr>
          <a:lstStyle/>
          <a:p>
            <a:r>
              <a:rPr lang="en-GB" dirty="0"/>
              <a:t>Rivers</a:t>
            </a:r>
          </a:p>
        </p:txBody>
      </p:sp>
      <p:sp>
        <p:nvSpPr>
          <p:cNvPr id="34" name="TextBox 33">
            <a:extLst>
              <a:ext uri="{FF2B5EF4-FFF2-40B4-BE49-F238E27FC236}">
                <a16:creationId xmlns:a16="http://schemas.microsoft.com/office/drawing/2014/main" id="{7C121D22-7743-9404-C14E-A60BFE062728}"/>
              </a:ext>
            </a:extLst>
          </p:cNvPr>
          <p:cNvSpPr txBox="1"/>
          <p:nvPr/>
        </p:nvSpPr>
        <p:spPr>
          <a:xfrm>
            <a:off x="7327607" y="4288006"/>
            <a:ext cx="1003608" cy="369332"/>
          </a:xfrm>
          <a:prstGeom prst="rect">
            <a:avLst/>
          </a:prstGeom>
          <a:noFill/>
        </p:spPr>
        <p:txBody>
          <a:bodyPr wrap="none" lIns="91440" tIns="45720" rIns="91440" bIns="45720" rtlCol="0" anchor="t">
            <a:spAutoFit/>
          </a:bodyPr>
          <a:lstStyle/>
          <a:p>
            <a:r>
              <a:rPr lang="en-GB" dirty="0"/>
              <a:t>Fertiliser</a:t>
            </a:r>
          </a:p>
        </p:txBody>
      </p:sp>
      <p:sp>
        <p:nvSpPr>
          <p:cNvPr id="35" name="Arrow: Right 34">
            <a:extLst>
              <a:ext uri="{FF2B5EF4-FFF2-40B4-BE49-F238E27FC236}">
                <a16:creationId xmlns:a16="http://schemas.microsoft.com/office/drawing/2014/main" id="{E5368047-C974-BC2E-9604-C352C92C5DD7}"/>
              </a:ext>
            </a:extLst>
          </p:cNvPr>
          <p:cNvSpPr/>
          <p:nvPr/>
        </p:nvSpPr>
        <p:spPr>
          <a:xfrm>
            <a:off x="2440549" y="2810513"/>
            <a:ext cx="504056" cy="116872"/>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2B42BAF7-CA3B-F22A-BF44-7F682F6A1115}"/>
              </a:ext>
            </a:extLst>
          </p:cNvPr>
          <p:cNvSpPr/>
          <p:nvPr/>
        </p:nvSpPr>
        <p:spPr>
          <a:xfrm>
            <a:off x="5909305" y="3426739"/>
            <a:ext cx="822108" cy="186445"/>
          </a:xfrm>
          <a:prstGeom prst="rightArrow">
            <a:avLst/>
          </a:prstGeom>
          <a:solidFill>
            <a:srgbClr val="3EB1C8"/>
          </a:solidFill>
          <a:ln>
            <a:solidFill>
              <a:srgbClr val="3EB1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FEDC4AA5-FBE2-FC9A-3207-4FD62B596AB0}"/>
              </a:ext>
            </a:extLst>
          </p:cNvPr>
          <p:cNvSpPr txBox="1"/>
          <p:nvPr/>
        </p:nvSpPr>
        <p:spPr>
          <a:xfrm>
            <a:off x="5883227" y="1718286"/>
            <a:ext cx="843501" cy="369332"/>
          </a:xfrm>
          <a:prstGeom prst="rect">
            <a:avLst/>
          </a:prstGeom>
          <a:noFill/>
        </p:spPr>
        <p:txBody>
          <a:bodyPr wrap="none" lIns="91440" tIns="45720" rIns="91440" bIns="45720" rtlCol="0" anchor="t">
            <a:spAutoFit/>
          </a:bodyPr>
          <a:lstStyle/>
          <a:p>
            <a:r>
              <a:rPr lang="en-GB" dirty="0"/>
              <a:t>Liquids</a:t>
            </a:r>
          </a:p>
        </p:txBody>
      </p:sp>
      <p:sp>
        <p:nvSpPr>
          <p:cNvPr id="40" name="TextBox 39">
            <a:extLst>
              <a:ext uri="{FF2B5EF4-FFF2-40B4-BE49-F238E27FC236}">
                <a16:creationId xmlns:a16="http://schemas.microsoft.com/office/drawing/2014/main" id="{85B67A16-E3E7-9036-E86B-38A6E1EBF121}"/>
              </a:ext>
            </a:extLst>
          </p:cNvPr>
          <p:cNvSpPr txBox="1"/>
          <p:nvPr/>
        </p:nvSpPr>
        <p:spPr>
          <a:xfrm>
            <a:off x="5905830" y="3073703"/>
            <a:ext cx="729687" cy="369332"/>
          </a:xfrm>
          <a:prstGeom prst="rect">
            <a:avLst/>
          </a:prstGeom>
          <a:noFill/>
        </p:spPr>
        <p:txBody>
          <a:bodyPr wrap="none" lIns="91440" tIns="45720" rIns="91440" bIns="45720" rtlCol="0" anchor="t">
            <a:spAutoFit/>
          </a:bodyPr>
          <a:lstStyle/>
          <a:p>
            <a:r>
              <a:rPr lang="en-GB" dirty="0"/>
              <a:t>Solids</a:t>
            </a:r>
          </a:p>
        </p:txBody>
      </p:sp>
    </p:spTree>
    <p:extLst>
      <p:ext uri="{BB962C8B-B14F-4D97-AF65-F5344CB8AC3E}">
        <p14:creationId xmlns:p14="http://schemas.microsoft.com/office/powerpoint/2010/main" val="4189063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know?</a:t>
            </a:r>
            <a:endParaRPr lang="en-US" dirty="0">
              <a:cs typeface="Calibri"/>
            </a:endParaRPr>
          </a:p>
        </p:txBody>
      </p:sp>
      <p:pic>
        <p:nvPicPr>
          <p:cNvPr id="4" name="Picture 3" descr="A close up of a brick building&#10;&#10;Description automatically generated">
            <a:extLst>
              <a:ext uri="{FF2B5EF4-FFF2-40B4-BE49-F238E27FC236}">
                <a16:creationId xmlns:a16="http://schemas.microsoft.com/office/drawing/2014/main" id="{C0058F75-614F-3C6A-EAF7-39DC323EEA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000" y="1723184"/>
            <a:ext cx="3197766" cy="4276939"/>
          </a:xfrm>
          <a:prstGeom prst="rect">
            <a:avLst/>
          </a:prstGeom>
          <a:ln w="28575">
            <a:solidFill>
              <a:srgbClr val="3EB1C8"/>
            </a:solidFill>
          </a:ln>
        </p:spPr>
      </p:pic>
      <p:sp>
        <p:nvSpPr>
          <p:cNvPr id="11" name="Rectangle 10">
            <a:extLst>
              <a:ext uri="{FF2B5EF4-FFF2-40B4-BE49-F238E27FC236}">
                <a16:creationId xmlns:a16="http://schemas.microsoft.com/office/drawing/2014/main" id="{7B39F6B7-3E39-60F7-64A8-8466F1BF0B44}"/>
              </a:ext>
            </a:extLst>
          </p:cNvPr>
          <p:cNvSpPr/>
          <p:nvPr/>
        </p:nvSpPr>
        <p:spPr>
          <a:xfrm>
            <a:off x="4305600" y="1656000"/>
            <a:ext cx="4357892" cy="3042821"/>
          </a:xfrm>
          <a:prstGeom prst="rect">
            <a:avLst/>
          </a:prstGeom>
        </p:spPr>
        <p:txBody>
          <a:bodyPr wrap="square" lIns="91440" tIns="45720" rIns="91440" bIns="45720" anchor="t">
            <a:spAutoFit/>
          </a:bodyPr>
          <a:lstStyle/>
          <a:p>
            <a:pPr>
              <a:lnSpc>
                <a:spcPct val="107000"/>
              </a:lnSpc>
              <a:spcAft>
                <a:spcPts val="800"/>
              </a:spcAft>
            </a:pPr>
            <a:r>
              <a:rPr lang="en-GB" dirty="0">
                <a:latin typeface="Calibri"/>
                <a:cs typeface="Calibri"/>
              </a:rPr>
              <a:t>One third of the world do not have access to safe, hygienic toilets.</a:t>
            </a:r>
            <a:br>
              <a:rPr lang="en-GB" dirty="0">
                <a:latin typeface="Calibri"/>
                <a:cs typeface="Calibri"/>
              </a:rPr>
            </a:br>
            <a:br>
              <a:rPr lang="en-GB" dirty="0">
                <a:latin typeface="Calibri"/>
                <a:cs typeface="Calibri"/>
              </a:rPr>
            </a:br>
            <a:r>
              <a:rPr lang="en-GB" dirty="0">
                <a:latin typeface="Calibri"/>
                <a:cs typeface="Calibri"/>
              </a:rPr>
              <a:t>Flies, smells and diseas</a:t>
            </a:r>
            <a:r>
              <a:rPr lang="en-GB" dirty="0">
                <a:latin typeface="Calibri"/>
                <a:ea typeface="Calibri" panose="020F0502020204030204" pitchFamily="34" charset="0"/>
                <a:cs typeface="Calibri"/>
              </a:rPr>
              <a:t>es are abundant with </a:t>
            </a:r>
            <a:r>
              <a:rPr lang="en-GB" dirty="0">
                <a:latin typeface="Calibri"/>
                <a:ea typeface="Calibri" panose="020F0502020204030204" pitchFamily="34" charset="0"/>
                <a:cs typeface="Calibri"/>
                <a:hlinkClick r:id="rId4"/>
              </a:rPr>
              <a:t>diarrhoeal disease </a:t>
            </a:r>
            <a:r>
              <a:rPr lang="en-GB" dirty="0">
                <a:latin typeface="Calibri"/>
                <a:ea typeface="Calibri" panose="020F0502020204030204" pitchFamily="34" charset="0"/>
                <a:cs typeface="Calibri"/>
              </a:rPr>
              <a:t>being the second leading cause of death in children under five years old worldwide.</a:t>
            </a:r>
            <a:br>
              <a:rPr lang="en-GB" dirty="0">
                <a:latin typeface="Calibri"/>
                <a:ea typeface="Calibri" panose="020F0502020204030204" pitchFamily="34" charset="0"/>
                <a:cs typeface="Calibri"/>
              </a:rPr>
            </a:br>
            <a:br>
              <a:rPr lang="en-GB" dirty="0">
                <a:latin typeface="Calibri" panose="020F0502020204030204" pitchFamily="34" charset="0"/>
                <a:ea typeface="Calibri" panose="020F0502020204030204" pitchFamily="34" charset="0"/>
                <a:cs typeface="Calibri" panose="020F0502020204030204" pitchFamily="34" charset="0"/>
              </a:rPr>
            </a:br>
            <a:r>
              <a:rPr lang="en-GB" dirty="0">
                <a:latin typeface="Calibri"/>
                <a:ea typeface="Calibri" panose="020F0502020204030204" pitchFamily="34" charset="0"/>
                <a:cs typeface="Calibri"/>
              </a:rPr>
              <a:t>Original toilet shack in eThekwini municipality, Republic of South Africa.</a:t>
            </a:r>
            <a:endParaRPr lang="en-US" dirty="0"/>
          </a:p>
        </p:txBody>
      </p:sp>
      <p:sp>
        <p:nvSpPr>
          <p:cNvPr id="15" name="Rectangle 14">
            <a:extLst>
              <a:ext uri="{FF2B5EF4-FFF2-40B4-BE49-F238E27FC236}">
                <a16:creationId xmlns:a16="http://schemas.microsoft.com/office/drawing/2014/main" id="{1B577F99-67F5-A937-1D42-493B94EB2550}"/>
              </a:ext>
            </a:extLst>
          </p:cNvPr>
          <p:cNvSpPr/>
          <p:nvPr/>
        </p:nvSpPr>
        <p:spPr>
          <a:xfrm>
            <a:off x="628652" y="6032619"/>
            <a:ext cx="3677130" cy="523220"/>
          </a:xfrm>
          <a:prstGeom prst="rect">
            <a:avLst/>
          </a:prstGeom>
        </p:spPr>
        <p:txBody>
          <a:bodyPr wrap="square">
            <a:spAutoFit/>
          </a:bodyPr>
          <a:lstStyle/>
          <a:p>
            <a:r>
              <a:rPr lang="en-GB" sz="1400" dirty="0"/>
              <a:t>©Photograph kindly provided by Dr. Kristin </a:t>
            </a:r>
            <a:r>
              <a:rPr lang="en-GB" sz="1400" dirty="0" err="1"/>
              <a:t>Ravndal</a:t>
            </a:r>
            <a:r>
              <a:rPr lang="en-GB" sz="1400" dirty="0"/>
              <a:t>, Cranfield University.</a:t>
            </a:r>
          </a:p>
        </p:txBody>
      </p:sp>
    </p:spTree>
    <p:extLst>
      <p:ext uri="{BB962C8B-B14F-4D97-AF65-F5344CB8AC3E}">
        <p14:creationId xmlns:p14="http://schemas.microsoft.com/office/powerpoint/2010/main" val="163685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465158-EA61-61FD-E0A5-70FC36FE9514}"/>
              </a:ext>
            </a:extLst>
          </p:cNvPr>
          <p:cNvSpPr>
            <a:spLocks noGrp="1"/>
          </p:cNvSpPr>
          <p:nvPr>
            <p:ph type="title"/>
          </p:nvPr>
        </p:nvSpPr>
        <p:spPr/>
        <p:txBody>
          <a:bodyPr/>
          <a:lstStyle/>
          <a:p>
            <a:r>
              <a:rPr lang="en-GB" dirty="0">
                <a:latin typeface="+mn-lt"/>
                <a:cs typeface="Calibri"/>
              </a:rPr>
              <a:t>What did the scientists do?</a:t>
            </a:r>
            <a:endParaRPr lang="en-US" dirty="0"/>
          </a:p>
        </p:txBody>
      </p:sp>
      <p:pic>
        <p:nvPicPr>
          <p:cNvPr id="4" name="Picture 3" descr="A building made out of stone&#10;&#10;Description automatically generated">
            <a:extLst>
              <a:ext uri="{FF2B5EF4-FFF2-40B4-BE49-F238E27FC236}">
                <a16:creationId xmlns:a16="http://schemas.microsoft.com/office/drawing/2014/main" id="{30E46D09-772A-4C63-B1C9-6100237FBA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000" y="1724400"/>
            <a:ext cx="3220157" cy="4276800"/>
          </a:xfrm>
          <a:prstGeom prst="rect">
            <a:avLst/>
          </a:prstGeom>
          <a:ln w="28575">
            <a:solidFill>
              <a:srgbClr val="3EB1C8"/>
            </a:solidFill>
          </a:ln>
        </p:spPr>
      </p:pic>
      <p:sp>
        <p:nvSpPr>
          <p:cNvPr id="6" name="Rectangle 5">
            <a:extLst>
              <a:ext uri="{FF2B5EF4-FFF2-40B4-BE49-F238E27FC236}">
                <a16:creationId xmlns:a16="http://schemas.microsoft.com/office/drawing/2014/main" id="{439190E6-031B-2C15-666D-EE93FE731B6A}"/>
              </a:ext>
            </a:extLst>
          </p:cNvPr>
          <p:cNvSpPr/>
          <p:nvPr/>
        </p:nvSpPr>
        <p:spPr>
          <a:xfrm>
            <a:off x="4305782" y="1656816"/>
            <a:ext cx="4317357" cy="3840731"/>
          </a:xfrm>
          <a:prstGeom prst="rect">
            <a:avLst/>
          </a:prstGeom>
        </p:spPr>
        <p:txBody>
          <a:bodyPr wrap="square" lIns="91440" tIns="45720" rIns="91440" bIns="45720" anchor="t">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They formed a large team of scientists with different skills and worked collaboratively to design a </a:t>
            </a:r>
            <a:r>
              <a:rPr lang="en-GB" b="1" dirty="0">
                <a:latin typeface="Calibri" panose="020F0502020204030204" pitchFamily="34" charset="0"/>
                <a:ea typeface="Calibri" panose="020F0502020204030204" pitchFamily="34" charset="0"/>
                <a:cs typeface="Calibri" panose="020F0502020204030204" pitchFamily="34" charset="0"/>
              </a:rPr>
              <a:t>toilet</a:t>
            </a:r>
            <a:r>
              <a:rPr lang="en-GB" dirty="0">
                <a:latin typeface="Calibri" panose="020F0502020204030204" pitchFamily="34" charset="0"/>
                <a:ea typeface="Calibri" panose="020F0502020204030204" pitchFamily="34" charset="0"/>
                <a:cs typeface="Calibri" panose="020F0502020204030204" pitchFamily="34" charset="0"/>
              </a:rPr>
              <a:t> that worked </a:t>
            </a:r>
            <a:r>
              <a:rPr lang="en-GB" b="1" dirty="0">
                <a:latin typeface="Calibri" panose="020F0502020204030204" pitchFamily="34" charset="0"/>
                <a:ea typeface="Calibri" panose="020F0502020204030204" pitchFamily="34" charset="0"/>
                <a:cs typeface="Calibri" panose="020F0502020204030204" pitchFamily="34" charset="0"/>
              </a:rPr>
              <a:t>without water or electricity</a:t>
            </a:r>
            <a:r>
              <a:rPr lang="en-GB"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They tested it in the community and tried to optimise how well it worked. </a:t>
            </a:r>
          </a:p>
          <a:p>
            <a:pPr>
              <a:lnSpc>
                <a:spcPct val="107000"/>
              </a:lnSpc>
              <a:spcAft>
                <a:spcPts val="800"/>
              </a:spcAft>
            </a:pPr>
            <a:r>
              <a:rPr lang="en-GB" dirty="0">
                <a:latin typeface="Calibri"/>
                <a:ea typeface="Calibri" panose="020F0502020204030204" pitchFamily="34" charset="0"/>
                <a:cs typeface="Calibri"/>
              </a:rPr>
              <a:t>They thought about how it could be maintained and bring jobs to the community.</a:t>
            </a:r>
            <a:br>
              <a:rPr lang="en-GB" dirty="0">
                <a:latin typeface="Calibri"/>
                <a:ea typeface="Calibri" panose="020F0502020204030204" pitchFamily="34" charset="0"/>
                <a:cs typeface="Calibri"/>
              </a:rPr>
            </a:br>
            <a:br>
              <a:rPr lang="en-GB" dirty="0">
                <a:latin typeface="Calibri" panose="020F0502020204030204" pitchFamily="34" charset="0"/>
                <a:ea typeface="Calibri" panose="020F0502020204030204" pitchFamily="34" charset="0"/>
                <a:cs typeface="Calibri"/>
              </a:rPr>
            </a:br>
            <a:r>
              <a:rPr lang="en-GB" dirty="0">
                <a:latin typeface="Calibri"/>
                <a:ea typeface="Calibri" panose="020F0502020204030204" pitchFamily="34" charset="0"/>
                <a:cs typeface="Calibri"/>
              </a:rPr>
              <a:t>Shack fitted with </a:t>
            </a:r>
            <a:r>
              <a:rPr lang="en-GB" b="1" dirty="0">
                <a:latin typeface="Calibri"/>
                <a:ea typeface="Calibri" panose="020F0502020204030204" pitchFamily="34" charset="0"/>
                <a:cs typeface="Calibri"/>
              </a:rPr>
              <a:t>nano membrane toilet </a:t>
            </a:r>
            <a:r>
              <a:rPr lang="en-GB" dirty="0">
                <a:latin typeface="Calibri"/>
                <a:ea typeface="Calibri" panose="020F0502020204030204" pitchFamily="34" charset="0"/>
                <a:cs typeface="Calibri"/>
              </a:rPr>
              <a:t>in Republic of South Africa.</a:t>
            </a:r>
            <a:endParaRPr lang="en-GB" dirty="0">
              <a:effectLst/>
              <a:latin typeface="Calibri"/>
              <a:ea typeface="Calibri" panose="020F0502020204030204" pitchFamily="34" charset="0"/>
              <a:cs typeface="Calibri"/>
            </a:endParaRPr>
          </a:p>
        </p:txBody>
      </p:sp>
      <p:pic>
        <p:nvPicPr>
          <p:cNvPr id="8" name="Picture 7" descr="A picture containing object, indoor, sitting, white&#10;&#10;Description automatically generated">
            <a:extLst>
              <a:ext uri="{FF2B5EF4-FFF2-40B4-BE49-F238E27FC236}">
                <a16:creationId xmlns:a16="http://schemas.microsoft.com/office/drawing/2014/main" id="{AAE7DDF3-DF15-2D47-44EA-8E4A42D919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6388" y="5201184"/>
            <a:ext cx="1083794" cy="1447772"/>
          </a:xfrm>
          <a:prstGeom prst="rect">
            <a:avLst/>
          </a:prstGeom>
          <a:ln w="28575">
            <a:solidFill>
              <a:srgbClr val="3EB1C8"/>
            </a:solidFill>
          </a:ln>
        </p:spPr>
      </p:pic>
      <p:sp>
        <p:nvSpPr>
          <p:cNvPr id="2" name="Rectangle 1">
            <a:extLst>
              <a:ext uri="{FF2B5EF4-FFF2-40B4-BE49-F238E27FC236}">
                <a16:creationId xmlns:a16="http://schemas.microsoft.com/office/drawing/2014/main" id="{BC849E2E-BCA4-234F-55BE-0D6B2C3EF48E}"/>
              </a:ext>
            </a:extLst>
          </p:cNvPr>
          <p:cNvSpPr/>
          <p:nvPr/>
        </p:nvSpPr>
        <p:spPr>
          <a:xfrm>
            <a:off x="628652" y="6032619"/>
            <a:ext cx="3677130" cy="523220"/>
          </a:xfrm>
          <a:prstGeom prst="rect">
            <a:avLst/>
          </a:prstGeom>
        </p:spPr>
        <p:txBody>
          <a:bodyPr wrap="square">
            <a:spAutoFit/>
          </a:bodyPr>
          <a:lstStyle/>
          <a:p>
            <a:r>
              <a:rPr lang="en-GB" sz="1400" dirty="0"/>
              <a:t>©Photograph kindly provided by Dr. Kristin </a:t>
            </a:r>
            <a:r>
              <a:rPr lang="en-GB" sz="1400" dirty="0" err="1"/>
              <a:t>Ravndal</a:t>
            </a:r>
            <a:r>
              <a:rPr lang="en-GB" sz="1400" dirty="0"/>
              <a:t>, Cranfield University.</a:t>
            </a:r>
          </a:p>
        </p:txBody>
      </p:sp>
    </p:spTree>
    <p:extLst>
      <p:ext uri="{BB962C8B-B14F-4D97-AF65-F5344CB8AC3E}">
        <p14:creationId xmlns:p14="http://schemas.microsoft.com/office/powerpoint/2010/main" val="2522158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p:txBody>
          <a:bodyPr>
            <a:normAutofit/>
          </a:bodyPr>
          <a:lstStyle/>
          <a:p>
            <a:r>
              <a:rPr lang="en-GB" dirty="0">
                <a:latin typeface="+mn-lt"/>
                <a:cs typeface="Calibri"/>
              </a:rPr>
              <a:t>What did the scientists find out?</a:t>
            </a:r>
            <a:endParaRPr lang="en-US" dirty="0">
              <a:cs typeface="Calibri"/>
            </a:endParaRPr>
          </a:p>
        </p:txBody>
      </p:sp>
      <p:pic>
        <p:nvPicPr>
          <p:cNvPr id="5" name="Picture 4" descr="A picture containing appliance, sitting, table, dog&#10;&#10;Description automatically generated">
            <a:extLst>
              <a:ext uri="{FF2B5EF4-FFF2-40B4-BE49-F238E27FC236}">
                <a16:creationId xmlns:a16="http://schemas.microsoft.com/office/drawing/2014/main" id="{DB327380-7C87-A929-9C97-3AFDF444E4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02830" y="2040578"/>
            <a:ext cx="5538340" cy="4452296"/>
          </a:xfrm>
          <a:prstGeom prst="rect">
            <a:avLst/>
          </a:prstGeom>
          <a:ln w="28575">
            <a:solidFill>
              <a:srgbClr val="3EB1C8"/>
            </a:solidFill>
          </a:ln>
        </p:spPr>
      </p:pic>
      <p:sp>
        <p:nvSpPr>
          <p:cNvPr id="7" name="Rectangle 6">
            <a:extLst>
              <a:ext uri="{FF2B5EF4-FFF2-40B4-BE49-F238E27FC236}">
                <a16:creationId xmlns:a16="http://schemas.microsoft.com/office/drawing/2014/main" id="{56BC5011-3CB2-7AC2-5733-9608D6239852}"/>
              </a:ext>
            </a:extLst>
          </p:cNvPr>
          <p:cNvSpPr/>
          <p:nvPr/>
        </p:nvSpPr>
        <p:spPr>
          <a:xfrm>
            <a:off x="1986701" y="1524488"/>
            <a:ext cx="5572555" cy="369332"/>
          </a:xfrm>
          <a:prstGeom prst="rect">
            <a:avLst/>
          </a:prstGeom>
        </p:spPr>
        <p:txBody>
          <a:bodyPr wrap="square" anchor="t">
            <a:spAutoFit/>
          </a:bodyPr>
          <a:lstStyle/>
          <a:p>
            <a:r>
              <a:rPr lang="en-GB" dirty="0"/>
              <a:t>Scientists created a </a:t>
            </a:r>
            <a:r>
              <a:rPr lang="en-GB" dirty="0">
                <a:hlinkClick r:id="rId4"/>
              </a:rPr>
              <a:t>toilet</a:t>
            </a:r>
            <a:r>
              <a:rPr lang="en-GB" dirty="0"/>
              <a:t> that flushes without water.</a:t>
            </a:r>
          </a:p>
        </p:txBody>
      </p:sp>
    </p:spTree>
    <p:extLst>
      <p:ext uri="{BB962C8B-B14F-4D97-AF65-F5344CB8AC3E}">
        <p14:creationId xmlns:p14="http://schemas.microsoft.com/office/powerpoint/2010/main" val="1895993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F3F6E7-F220-3310-1424-54566C07D84A}"/>
              </a:ext>
            </a:extLst>
          </p:cNvPr>
          <p:cNvSpPr>
            <a:spLocks noGrp="1"/>
          </p:cNvSpPr>
          <p:nvPr>
            <p:ph type="title"/>
          </p:nvPr>
        </p:nvSpPr>
        <p:spPr>
          <a:xfrm>
            <a:off x="628652" y="295552"/>
            <a:ext cx="7886700" cy="1325562"/>
          </a:xfrm>
        </p:spPr>
        <p:txBody>
          <a:bodyPr>
            <a:normAutofit/>
          </a:bodyPr>
          <a:lstStyle/>
          <a:p>
            <a:r>
              <a:rPr lang="en-GB" dirty="0">
                <a:latin typeface="+mn-lt"/>
                <a:cs typeface="Calibri"/>
              </a:rPr>
              <a:t>What did the scientists find out?</a:t>
            </a:r>
            <a:endParaRPr lang="en-US" dirty="0">
              <a:cs typeface="Calibri"/>
            </a:endParaRPr>
          </a:p>
        </p:txBody>
      </p:sp>
      <p:sp>
        <p:nvSpPr>
          <p:cNvPr id="4" name="Rectangle 3">
            <a:extLst>
              <a:ext uri="{FF2B5EF4-FFF2-40B4-BE49-F238E27FC236}">
                <a16:creationId xmlns:a16="http://schemas.microsoft.com/office/drawing/2014/main" id="{11F157EE-6377-F54B-52BC-EA96A7BC1CF5}"/>
              </a:ext>
            </a:extLst>
          </p:cNvPr>
          <p:cNvSpPr/>
          <p:nvPr/>
        </p:nvSpPr>
        <p:spPr>
          <a:xfrm>
            <a:off x="630548" y="1527545"/>
            <a:ext cx="5940232" cy="369332"/>
          </a:xfrm>
          <a:prstGeom prst="rect">
            <a:avLst/>
          </a:prstGeom>
        </p:spPr>
        <p:txBody>
          <a:bodyPr wrap="square">
            <a:spAutoFit/>
          </a:bodyPr>
          <a:lstStyle/>
          <a:p>
            <a:r>
              <a:rPr lang="en-GB" dirty="0"/>
              <a:t>Diagram showing how the new toilet works.</a:t>
            </a:r>
          </a:p>
        </p:txBody>
      </p:sp>
      <p:pic>
        <p:nvPicPr>
          <p:cNvPr id="8" name="Picture 7" descr="A picture containing appliance, sitting, table, dog&#10;&#10;Description automatically generated">
            <a:extLst>
              <a:ext uri="{FF2B5EF4-FFF2-40B4-BE49-F238E27FC236}">
                <a16:creationId xmlns:a16="http://schemas.microsoft.com/office/drawing/2014/main" id="{95891780-9DC5-8655-4964-C3DD8A684B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6550" y="1231202"/>
            <a:ext cx="1827498" cy="1485443"/>
          </a:xfrm>
          <a:prstGeom prst="rect">
            <a:avLst/>
          </a:prstGeom>
        </p:spPr>
      </p:pic>
      <p:sp>
        <p:nvSpPr>
          <p:cNvPr id="10" name="Rectangle 9">
            <a:extLst>
              <a:ext uri="{FF2B5EF4-FFF2-40B4-BE49-F238E27FC236}">
                <a16:creationId xmlns:a16="http://schemas.microsoft.com/office/drawing/2014/main" id="{DC8AD60F-6157-D1E2-B5D6-562B0EA4F008}"/>
              </a:ext>
            </a:extLst>
          </p:cNvPr>
          <p:cNvSpPr/>
          <p:nvPr/>
        </p:nvSpPr>
        <p:spPr>
          <a:xfrm>
            <a:off x="6535169" y="2689639"/>
            <a:ext cx="2294474" cy="307777"/>
          </a:xfrm>
          <a:prstGeom prst="rect">
            <a:avLst/>
          </a:prstGeom>
        </p:spPr>
        <p:txBody>
          <a:bodyPr wrap="none">
            <a:spAutoFit/>
          </a:bodyPr>
          <a:lstStyle/>
          <a:p>
            <a:r>
              <a:rPr lang="en-GB" sz="1400" dirty="0"/>
              <a:t>Image ©Cranfield University</a:t>
            </a:r>
          </a:p>
        </p:txBody>
      </p:sp>
      <p:pic>
        <p:nvPicPr>
          <p:cNvPr id="12" name="Picture 11">
            <a:extLst>
              <a:ext uri="{FF2B5EF4-FFF2-40B4-BE49-F238E27FC236}">
                <a16:creationId xmlns:a16="http://schemas.microsoft.com/office/drawing/2014/main" id="{9AE42050-0E4B-ED0D-13FF-1F0B4F10A5E7}"/>
              </a:ext>
            </a:extLst>
          </p:cNvPr>
          <p:cNvPicPr>
            <a:picLocks noChangeAspect="1"/>
          </p:cNvPicPr>
          <p:nvPr/>
        </p:nvPicPr>
        <p:blipFill>
          <a:blip r:embed="rId4"/>
          <a:stretch>
            <a:fillRect/>
          </a:stretch>
        </p:blipFill>
        <p:spPr>
          <a:xfrm flipH="1">
            <a:off x="1063538" y="2097035"/>
            <a:ext cx="3635833" cy="4048907"/>
          </a:xfrm>
          <a:prstGeom prst="rect">
            <a:avLst/>
          </a:prstGeom>
        </p:spPr>
      </p:pic>
      <p:sp>
        <p:nvSpPr>
          <p:cNvPr id="13" name="TextBox 12">
            <a:extLst>
              <a:ext uri="{FF2B5EF4-FFF2-40B4-BE49-F238E27FC236}">
                <a16:creationId xmlns:a16="http://schemas.microsoft.com/office/drawing/2014/main" id="{B5940B0B-6C2B-E1B1-30A9-3E658381D132}"/>
              </a:ext>
            </a:extLst>
          </p:cNvPr>
          <p:cNvSpPr txBox="1"/>
          <p:nvPr/>
        </p:nvSpPr>
        <p:spPr>
          <a:xfrm>
            <a:off x="1611118" y="2555313"/>
            <a:ext cx="1353244" cy="294141"/>
          </a:xfrm>
          <a:prstGeom prst="rect">
            <a:avLst/>
          </a:prstGeom>
          <a:noFill/>
        </p:spPr>
        <p:txBody>
          <a:bodyPr wrap="square" rtlCol="0">
            <a:spAutoFit/>
          </a:bodyPr>
          <a:lstStyle/>
          <a:p>
            <a:r>
              <a:rPr lang="en-GB" sz="1350"/>
              <a:t>faeces + urine</a:t>
            </a:r>
          </a:p>
        </p:txBody>
      </p:sp>
      <p:sp>
        <p:nvSpPr>
          <p:cNvPr id="14" name="Rectangle: Rounded Corners 13">
            <a:extLst>
              <a:ext uri="{FF2B5EF4-FFF2-40B4-BE49-F238E27FC236}">
                <a16:creationId xmlns:a16="http://schemas.microsoft.com/office/drawing/2014/main" id="{D263605C-F433-3A90-4892-E9085BC51B37}"/>
              </a:ext>
            </a:extLst>
          </p:cNvPr>
          <p:cNvSpPr/>
          <p:nvPr/>
        </p:nvSpPr>
        <p:spPr>
          <a:xfrm>
            <a:off x="1619697" y="4353122"/>
            <a:ext cx="1079382" cy="68461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Separation of faeces &amp; urine by settling </a:t>
            </a:r>
          </a:p>
        </p:txBody>
      </p:sp>
      <p:grpSp>
        <p:nvGrpSpPr>
          <p:cNvPr id="15" name="Group 14">
            <a:extLst>
              <a:ext uri="{FF2B5EF4-FFF2-40B4-BE49-F238E27FC236}">
                <a16:creationId xmlns:a16="http://schemas.microsoft.com/office/drawing/2014/main" id="{99087604-EADB-F5F1-D49E-737CFB71EECD}"/>
              </a:ext>
            </a:extLst>
          </p:cNvPr>
          <p:cNvGrpSpPr/>
          <p:nvPr/>
        </p:nvGrpSpPr>
        <p:grpSpPr>
          <a:xfrm>
            <a:off x="2690169" y="4124858"/>
            <a:ext cx="1117667" cy="463331"/>
            <a:chOff x="5036208" y="3406725"/>
            <a:chExt cx="1442766" cy="676895"/>
          </a:xfrm>
        </p:grpSpPr>
        <p:sp>
          <p:nvSpPr>
            <p:cNvPr id="23" name="Arrow: Right 22">
              <a:extLst>
                <a:ext uri="{FF2B5EF4-FFF2-40B4-BE49-F238E27FC236}">
                  <a16:creationId xmlns:a16="http://schemas.microsoft.com/office/drawing/2014/main" id="{8D13A032-80FE-4DD4-C3FD-25E3F48B03E6}"/>
                </a:ext>
              </a:extLst>
            </p:cNvPr>
            <p:cNvSpPr/>
            <p:nvPr/>
          </p:nvSpPr>
          <p:spPr>
            <a:xfrm>
              <a:off x="5065314" y="3406725"/>
              <a:ext cx="1356479" cy="676895"/>
            </a:xfrm>
            <a:prstGeom prst="rightArrow">
              <a:avLst>
                <a:gd name="adj1" fmla="val 50000"/>
                <a:gd name="adj2" fmla="val 5000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TextBox 23">
              <a:extLst>
                <a:ext uri="{FF2B5EF4-FFF2-40B4-BE49-F238E27FC236}">
                  <a16:creationId xmlns:a16="http://schemas.microsoft.com/office/drawing/2014/main" id="{3532C083-E802-9455-39EC-F93A56F113A7}"/>
                </a:ext>
              </a:extLst>
            </p:cNvPr>
            <p:cNvSpPr txBox="1"/>
            <p:nvPr/>
          </p:nvSpPr>
          <p:spPr>
            <a:xfrm>
              <a:off x="5036208" y="3547922"/>
              <a:ext cx="1442766" cy="393716"/>
            </a:xfrm>
            <a:prstGeom prst="rect">
              <a:avLst/>
            </a:prstGeom>
            <a:noFill/>
          </p:spPr>
          <p:txBody>
            <a:bodyPr wrap="square" lIns="91440" tIns="45720" rIns="91440" bIns="45720" rtlCol="0" anchor="t">
              <a:spAutoFit/>
            </a:bodyPr>
            <a:lstStyle/>
            <a:p>
              <a:r>
                <a:rPr lang="en-GB" sz="1050" dirty="0"/>
                <a:t>Urine heated</a:t>
              </a:r>
              <a:endParaRPr lang="en-GB" sz="1050"/>
            </a:p>
          </p:txBody>
        </p:sp>
      </p:grpSp>
      <p:sp>
        <p:nvSpPr>
          <p:cNvPr id="16" name="Rectangle: Rounded Corners 15">
            <a:extLst>
              <a:ext uri="{FF2B5EF4-FFF2-40B4-BE49-F238E27FC236}">
                <a16:creationId xmlns:a16="http://schemas.microsoft.com/office/drawing/2014/main" id="{CF5E0063-915E-3422-68E9-A11F02B1955C}"/>
              </a:ext>
            </a:extLst>
          </p:cNvPr>
          <p:cNvSpPr/>
          <p:nvPr/>
        </p:nvSpPr>
        <p:spPr>
          <a:xfrm>
            <a:off x="3098958" y="4773933"/>
            <a:ext cx="936685" cy="264318"/>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Faeces dried</a:t>
            </a:r>
          </a:p>
        </p:txBody>
      </p:sp>
      <p:sp>
        <p:nvSpPr>
          <p:cNvPr id="17" name="Rectangle: Rounded Corners 16">
            <a:extLst>
              <a:ext uri="{FF2B5EF4-FFF2-40B4-BE49-F238E27FC236}">
                <a16:creationId xmlns:a16="http://schemas.microsoft.com/office/drawing/2014/main" id="{53292A3C-3EBD-C5DD-71B5-0BD2FE165307}"/>
              </a:ext>
            </a:extLst>
          </p:cNvPr>
          <p:cNvSpPr/>
          <p:nvPr/>
        </p:nvSpPr>
        <p:spPr>
          <a:xfrm>
            <a:off x="3166986" y="5379747"/>
            <a:ext cx="642212" cy="355156"/>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Faeces burnt</a:t>
            </a:r>
          </a:p>
        </p:txBody>
      </p:sp>
      <p:sp>
        <p:nvSpPr>
          <p:cNvPr id="19" name="Rectangle: Rounded Corners 18">
            <a:extLst>
              <a:ext uri="{FF2B5EF4-FFF2-40B4-BE49-F238E27FC236}">
                <a16:creationId xmlns:a16="http://schemas.microsoft.com/office/drawing/2014/main" id="{6026A5F1-18BD-29AD-0672-CED603F31EA4}"/>
              </a:ext>
            </a:extLst>
          </p:cNvPr>
          <p:cNvSpPr/>
          <p:nvPr/>
        </p:nvSpPr>
        <p:spPr>
          <a:xfrm>
            <a:off x="3592060" y="3348619"/>
            <a:ext cx="1020982" cy="85500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rPr>
              <a:t>Nano membranes separate water from urine</a:t>
            </a:r>
          </a:p>
        </p:txBody>
      </p:sp>
      <p:cxnSp>
        <p:nvCxnSpPr>
          <p:cNvPr id="20" name="Straight Arrow Connector 19">
            <a:extLst>
              <a:ext uri="{FF2B5EF4-FFF2-40B4-BE49-F238E27FC236}">
                <a16:creationId xmlns:a16="http://schemas.microsoft.com/office/drawing/2014/main" id="{178E12C7-B43F-F262-A215-FDD2BDFD9F8B}"/>
              </a:ext>
            </a:extLst>
          </p:cNvPr>
          <p:cNvCxnSpPr>
            <a:cxnSpLocks/>
          </p:cNvCxnSpPr>
          <p:nvPr/>
        </p:nvCxnSpPr>
        <p:spPr>
          <a:xfrm>
            <a:off x="2218010" y="2965989"/>
            <a:ext cx="8088" cy="836037"/>
          </a:xfrm>
          <a:prstGeom prst="straightConnector1">
            <a:avLst/>
          </a:prstGeom>
          <a:ln w="50800">
            <a:headEnd type="none" w="med" len="med"/>
            <a:tailEnd type="arrow" w="med" len="med"/>
          </a:ln>
        </p:spPr>
        <p:style>
          <a:lnRef idx="3">
            <a:schemeClr val="dk1"/>
          </a:lnRef>
          <a:fillRef idx="0">
            <a:schemeClr val="dk1"/>
          </a:fillRef>
          <a:effectRef idx="2">
            <a:schemeClr val="dk1"/>
          </a:effectRef>
          <a:fontRef idx="minor">
            <a:schemeClr val="tx1"/>
          </a:fontRef>
        </p:style>
      </p:cxnSp>
      <p:grpSp>
        <p:nvGrpSpPr>
          <p:cNvPr id="18" name="Group 17">
            <a:extLst>
              <a:ext uri="{FF2B5EF4-FFF2-40B4-BE49-F238E27FC236}">
                <a16:creationId xmlns:a16="http://schemas.microsoft.com/office/drawing/2014/main" id="{68321500-8713-C596-367D-E4CCE124BCB8}"/>
              </a:ext>
            </a:extLst>
          </p:cNvPr>
          <p:cNvGrpSpPr/>
          <p:nvPr/>
        </p:nvGrpSpPr>
        <p:grpSpPr>
          <a:xfrm>
            <a:off x="3806154" y="4149571"/>
            <a:ext cx="4491023" cy="1681676"/>
            <a:chOff x="7878967" y="3565951"/>
            <a:chExt cx="6647661" cy="2607568"/>
          </a:xfrm>
        </p:grpSpPr>
        <p:sp>
          <p:nvSpPr>
            <p:cNvPr id="21" name="Arrow: Right 20">
              <a:extLst>
                <a:ext uri="{FF2B5EF4-FFF2-40B4-BE49-F238E27FC236}">
                  <a16:creationId xmlns:a16="http://schemas.microsoft.com/office/drawing/2014/main" id="{993C866F-07DB-B778-A3E5-40623AED3408}"/>
                </a:ext>
              </a:extLst>
            </p:cNvPr>
            <p:cNvSpPr/>
            <p:nvPr/>
          </p:nvSpPr>
          <p:spPr>
            <a:xfrm>
              <a:off x="7878967" y="5417952"/>
              <a:ext cx="1980821" cy="755567"/>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a:solidFill>
                    <a:schemeClr val="tx1"/>
                  </a:solidFill>
                </a:rPr>
                <a:t>OUTPUT</a:t>
              </a:r>
            </a:p>
          </p:txBody>
        </p:sp>
        <p:sp>
          <p:nvSpPr>
            <p:cNvPr id="22" name="TextBox 21">
              <a:extLst>
                <a:ext uri="{FF2B5EF4-FFF2-40B4-BE49-F238E27FC236}">
                  <a16:creationId xmlns:a16="http://schemas.microsoft.com/office/drawing/2014/main" id="{F5663D7F-C134-9D80-24A7-9AF1463BDCED}"/>
                </a:ext>
              </a:extLst>
            </p:cNvPr>
            <p:cNvSpPr txBox="1"/>
            <p:nvPr/>
          </p:nvSpPr>
          <p:spPr>
            <a:xfrm>
              <a:off x="10179964" y="3565951"/>
              <a:ext cx="4346664" cy="2421175"/>
            </a:xfrm>
            <a:prstGeom prst="rect">
              <a:avLst/>
            </a:prstGeom>
            <a:noFill/>
          </p:spPr>
          <p:txBody>
            <a:bodyPr wrap="square" rtlCol="0">
              <a:spAutoFit/>
            </a:bodyPr>
            <a:lstStyle/>
            <a:p>
              <a:r>
                <a:rPr lang="en-GB" sz="1400" b="1" dirty="0"/>
                <a:t>Heat energy</a:t>
              </a:r>
            </a:p>
            <a:p>
              <a:r>
                <a:rPr lang="en-GB" sz="1400" dirty="0"/>
                <a:t>(drying faeces, heating urine &amp; electricity)</a:t>
              </a:r>
            </a:p>
            <a:p>
              <a:r>
                <a:rPr lang="en-GB" sz="1400" dirty="0"/>
                <a:t>&amp;</a:t>
              </a:r>
            </a:p>
            <a:p>
              <a:r>
                <a:rPr lang="en-GB" sz="1400" b="1" dirty="0"/>
                <a:t>Clean ashes </a:t>
              </a:r>
            </a:p>
            <a:p>
              <a:r>
                <a:rPr lang="en-GB" sz="1400" dirty="0"/>
                <a:t>(possible fertiliser)</a:t>
              </a:r>
            </a:p>
            <a:p>
              <a:r>
                <a:rPr lang="en-GB" sz="1400" dirty="0"/>
                <a:t>&amp;</a:t>
              </a:r>
            </a:p>
            <a:p>
              <a:r>
                <a:rPr lang="en-GB" sz="1400" b="1" dirty="0"/>
                <a:t>Gases </a:t>
              </a:r>
            </a:p>
            <a:p>
              <a:r>
                <a:rPr lang="en-GB" sz="1400" dirty="0"/>
                <a:t>(released to atmosphere)</a:t>
              </a:r>
            </a:p>
          </p:txBody>
        </p:sp>
      </p:grpSp>
      <p:sp>
        <p:nvSpPr>
          <p:cNvPr id="5" name="Arrow: Right 4">
            <a:extLst>
              <a:ext uri="{FF2B5EF4-FFF2-40B4-BE49-F238E27FC236}">
                <a16:creationId xmlns:a16="http://schemas.microsoft.com/office/drawing/2014/main" id="{D98CE49E-21DB-A912-9FAA-D04791BA0FB6}"/>
              </a:ext>
            </a:extLst>
          </p:cNvPr>
          <p:cNvSpPr/>
          <p:nvPr/>
        </p:nvSpPr>
        <p:spPr>
          <a:xfrm>
            <a:off x="4617131" y="3291237"/>
            <a:ext cx="1381389" cy="520699"/>
          </a:xfrm>
          <a:prstGeom prs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a:solidFill>
                  <a:schemeClr val="tx1"/>
                </a:solidFill>
              </a:rPr>
              <a:t>OUTPUT</a:t>
            </a:r>
          </a:p>
        </p:txBody>
      </p:sp>
      <p:sp>
        <p:nvSpPr>
          <p:cNvPr id="7" name="Rectangle 6">
            <a:extLst>
              <a:ext uri="{FF2B5EF4-FFF2-40B4-BE49-F238E27FC236}">
                <a16:creationId xmlns:a16="http://schemas.microsoft.com/office/drawing/2014/main" id="{EE794E00-4785-B8AE-9134-3808AC297128}"/>
              </a:ext>
            </a:extLst>
          </p:cNvPr>
          <p:cNvSpPr/>
          <p:nvPr/>
        </p:nvSpPr>
        <p:spPr>
          <a:xfrm>
            <a:off x="6067100" y="3243901"/>
            <a:ext cx="2757513" cy="523220"/>
          </a:xfrm>
          <a:prstGeom prst="rect">
            <a:avLst/>
          </a:prstGeom>
        </p:spPr>
        <p:txBody>
          <a:bodyPr wrap="square">
            <a:spAutoFit/>
          </a:bodyPr>
          <a:lstStyle/>
          <a:p>
            <a:r>
              <a:rPr lang="en-GB" sz="1400" b="1" dirty="0"/>
              <a:t>Clean (pathogen-free) water</a:t>
            </a:r>
          </a:p>
          <a:p>
            <a:r>
              <a:rPr lang="en-GB" sz="1400" dirty="0"/>
              <a:t>(for cleaning and watering plants)</a:t>
            </a:r>
          </a:p>
        </p:txBody>
      </p:sp>
      <p:sp>
        <p:nvSpPr>
          <p:cNvPr id="11" name="Isosceles Triangle 10">
            <a:extLst>
              <a:ext uri="{FF2B5EF4-FFF2-40B4-BE49-F238E27FC236}">
                <a16:creationId xmlns:a16="http://schemas.microsoft.com/office/drawing/2014/main" id="{A6647D1E-03FA-9ABA-9B05-7828CA1F7D10}"/>
              </a:ext>
            </a:extLst>
          </p:cNvPr>
          <p:cNvSpPr/>
          <p:nvPr/>
        </p:nvSpPr>
        <p:spPr>
          <a:xfrm rot="10800000">
            <a:off x="1822562" y="5042840"/>
            <a:ext cx="664433" cy="468438"/>
          </a:xfrm>
          <a:prstGeom prst="triangle">
            <a:avLst/>
          </a:prstGeom>
          <a:solidFill>
            <a:srgbClr val="CC9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1D76A961-AB13-3A7B-12D7-AE2B5E9B6B63}"/>
              </a:ext>
            </a:extLst>
          </p:cNvPr>
          <p:cNvCxnSpPr>
            <a:cxnSpLocks/>
          </p:cNvCxnSpPr>
          <p:nvPr/>
        </p:nvCxnSpPr>
        <p:spPr>
          <a:xfrm flipV="1">
            <a:off x="2481141" y="4868456"/>
            <a:ext cx="593033" cy="338011"/>
          </a:xfrm>
          <a:prstGeom prst="straightConnector1">
            <a:avLst/>
          </a:prstGeom>
          <a:ln w="38100">
            <a:solidFill>
              <a:srgbClr val="CC9A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274C40E-F53D-28E0-14B5-1B7504C6977A}"/>
              </a:ext>
            </a:extLst>
          </p:cNvPr>
          <p:cNvCxnSpPr>
            <a:cxnSpLocks/>
          </p:cNvCxnSpPr>
          <p:nvPr/>
        </p:nvCxnSpPr>
        <p:spPr>
          <a:xfrm>
            <a:off x="3483022" y="5084193"/>
            <a:ext cx="0" cy="295736"/>
          </a:xfrm>
          <a:prstGeom prst="straightConnector1">
            <a:avLst/>
          </a:prstGeom>
          <a:ln w="38100">
            <a:solidFill>
              <a:srgbClr val="CC9A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75910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1cf1bba-0ff5-42e2-8005-60d9d9512cef">
      <Terms xmlns="http://schemas.microsoft.com/office/infopath/2007/PartnerControls"/>
    </lcf76f155ced4ddcb4097134ff3c332f>
    <TaxCatchAll xmlns="7705360a-025e-40d4-a4f7-46b65681b513" xsi:nil="true"/>
    <Note xmlns="51cf1bba-0ff5-42e2-8005-60d9d9512ce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007297486795B42A72494E499C3B7DD" ma:contentTypeVersion="18" ma:contentTypeDescription="Create a new document." ma:contentTypeScope="" ma:versionID="61baa48d5ba76ab5221c4e001670cc84">
  <xsd:schema xmlns:xsd="http://www.w3.org/2001/XMLSchema" xmlns:xs="http://www.w3.org/2001/XMLSchema" xmlns:p="http://schemas.microsoft.com/office/2006/metadata/properties" xmlns:ns2="7705360a-025e-40d4-a4f7-46b65681b513" xmlns:ns3="51cf1bba-0ff5-42e2-8005-60d9d9512cef" targetNamespace="http://schemas.microsoft.com/office/2006/metadata/properties" ma:root="true" ma:fieldsID="3bca39f498a7832e1987295568d54549" ns2:_="" ns3:_="">
    <xsd:import namespace="7705360a-025e-40d4-a4f7-46b65681b513"/>
    <xsd:import namespace="51cf1bba-0ff5-42e2-8005-60d9d9512ce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Not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5360a-025e-40d4-a4f7-46b65681b51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4" nillable="true" ma:displayName="Taxonomy Catch All Column" ma:hidden="true" ma:list="{5b49787c-f2a6-4fab-9402-1a683a231c7c}" ma:internalName="TaxCatchAll" ma:showField="CatchAllData" ma:web="7705360a-025e-40d4-a4f7-46b65681b51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1cf1bba-0ff5-42e2-8005-60d9d9512ce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ote" ma:index="18" nillable="true" ma:displayName="Note" ma:format="Dropdown" ma:internalName="Note">
      <xsd:simpleType>
        <xsd:restriction base="dms:Text">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4495e26-79e2-4f79-a38f-ec90355601e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A53AB155-FD45-400F-89C4-CD46A5BAE941}">
  <ds:schemaRefs>
    <ds:schemaRef ds:uri="http://schemas.microsoft.com/office/2006/metadata/properties"/>
    <ds:schemaRef ds:uri="http://schemas.microsoft.com/office/2006/documentManagement/types"/>
    <ds:schemaRef ds:uri="http://www.w3.org/XML/1998/namespace"/>
    <ds:schemaRef ds:uri="http://purl.org/dc/dcmitype/"/>
    <ds:schemaRef ds:uri="http://purl.org/dc/terms/"/>
    <ds:schemaRef ds:uri="56010c2e-e7df-43f9-b9a0-0c299b337b10"/>
    <ds:schemaRef ds:uri="http://purl.org/dc/elements/1.1/"/>
    <ds:schemaRef ds:uri="http://schemas.microsoft.com/office/infopath/2007/PartnerControls"/>
    <ds:schemaRef ds:uri="http://schemas.openxmlformats.org/package/2006/metadata/core-properties"/>
    <ds:schemaRef ds:uri="f6a294d8-0227-4a1f-9f82-c7d0e374c362"/>
  </ds:schemaRefs>
</ds:datastoreItem>
</file>

<file path=customXml/itemProps3.xml><?xml version="1.0" encoding="utf-8"?>
<ds:datastoreItem xmlns:ds="http://schemas.openxmlformats.org/officeDocument/2006/customXml" ds:itemID="{470E24CB-B437-4B46-B589-141D52A884EB}"/>
</file>

<file path=docProps/app.xml><?xml version="1.0" encoding="utf-8"?>
<Properties xmlns="http://schemas.openxmlformats.org/officeDocument/2006/extended-properties" xmlns:vt="http://schemas.openxmlformats.org/officeDocument/2006/docPropsVTypes">
  <TotalTime>230</TotalTime>
  <Words>3227</Words>
  <Application>Microsoft Office PowerPoint</Application>
  <PresentationFormat>On-screen Show (4:3)</PresentationFormat>
  <Paragraphs>266</Paragraphs>
  <Slides>20</Slides>
  <Notes>20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Arial</vt:lpstr>
      <vt:lpstr>Arial,Sans-Serif</vt:lpstr>
      <vt:lpstr>Calibri</vt:lpstr>
      <vt:lpstr>InterFace</vt:lpstr>
      <vt:lpstr>Interface-Regular</vt:lpstr>
      <vt:lpstr>Plus Jakarta Sans ExtraBold</vt:lpstr>
      <vt:lpstr>Plus Jakarta Sans Medium</vt:lpstr>
      <vt:lpstr>1_Office Theme</vt:lpstr>
      <vt:lpstr>2_Office Theme</vt:lpstr>
      <vt:lpstr>Toilets in the future may charge your mobile phone</vt:lpstr>
      <vt:lpstr>Toilets of the future may charge your mobile phone</vt:lpstr>
      <vt:lpstr>Key vocabulary</vt:lpstr>
      <vt:lpstr>Quick activity</vt:lpstr>
      <vt:lpstr>What did the scientists know?</vt:lpstr>
      <vt:lpstr>What did the scientists know?</vt:lpstr>
      <vt:lpstr>What did the scientists do?</vt:lpstr>
      <vt:lpstr>What did the scientists find out?</vt:lpstr>
      <vt:lpstr>What did the scientists find out?</vt:lpstr>
      <vt:lpstr>Can you draw a flow diagram to show what happens inside the nanomembrane toilet?</vt:lpstr>
      <vt:lpstr>Who were the scientists who created the nano membrane toilet?</vt:lpstr>
      <vt:lpstr>3 years later… Who were the scientists?</vt:lpstr>
      <vt:lpstr>Your turn to investigate</vt:lpstr>
      <vt:lpstr>What did you find out?</vt:lpstr>
      <vt:lpstr>Questions for further learning</vt:lpstr>
      <vt:lpstr>Cross-curricular links</vt:lpstr>
      <vt:lpstr>Cross-curricular links</vt:lpstr>
      <vt:lpstr>Cross-curricular links</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Wendy Woodsford</cp:lastModifiedBy>
  <cp:revision>521</cp:revision>
  <dcterms:created xsi:type="dcterms:W3CDTF">2016-06-16T08:43:18Z</dcterms:created>
  <dcterms:modified xsi:type="dcterms:W3CDTF">2023-12-12T21:54:44Z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MediaServiceImageTags">
    <vt:lpwstr/>
  </property>
</Properties>
</file>