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4"/>
  </p:notesMasterIdLst>
  <p:sldIdLst>
    <p:sldId id="294" r:id="rId7"/>
    <p:sldId id="329" r:id="rId8"/>
    <p:sldId id="330" r:id="rId9"/>
    <p:sldId id="337" r:id="rId10"/>
    <p:sldId id="338" r:id="rId11"/>
    <p:sldId id="339" r:id="rId12"/>
    <p:sldId id="340" r:id="rId13"/>
    <p:sldId id="341" r:id="rId14"/>
    <p:sldId id="342" r:id="rId15"/>
    <p:sldId id="347" r:id="rId16"/>
    <p:sldId id="260" r:id="rId17"/>
    <p:sldId id="343" r:id="rId18"/>
    <p:sldId id="346" r:id="rId19"/>
    <p:sldId id="345" r:id="rId20"/>
    <p:sldId id="344" r:id="rId21"/>
    <p:sldId id="333" r:id="rId22"/>
    <p:sldId id="33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9" clrIdx="0">
    <p:extLst>
      <p:ext uri="{19B8F6BF-5375-455C-9EA6-DF929625EA0E}">
        <p15:presenceInfo xmlns:p15="http://schemas.microsoft.com/office/powerpoint/2012/main" userId="S::Alison.Trew@pstt.org.uk::501ad152-89bb-4882-ac72-f31826cb2e78" providerId="AD"/>
      </p:ext>
    </p:extLst>
  </p:cmAuthor>
  <p:cmAuthor id="2" name="Sue Martin" initials="SM" lastIdx="12"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84BD00"/>
    <a:srgbClr val="E1CD00"/>
    <a:srgbClr val="E10098"/>
    <a:srgbClr val="C64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E667CD-2A4A-4B8D-AF75-89C29365C655}" v="2" dt="2025-07-24T09:03:33.3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83B1AE44-5CFC-6477-ED16-14DC9AD3D26B}"/>
    <pc:docChg chg="addSld delSld modSld sldOrd addMainMaster">
      <pc:chgData name="Paula Montero" userId="S::paula.montero@pstt.org.uk::9c82981b-9b26-4f56-a06f-e948bb469f68" providerId="AD" clId="Web-{83B1AE44-5CFC-6477-ED16-14DC9AD3D26B}" dt="2023-12-06T15:50:46.505" v="525" actId="1076"/>
      <pc:docMkLst>
        <pc:docMk/>
      </pc:docMkLst>
      <pc:sldChg chg="del">
        <pc:chgData name="Paula Montero" userId="S::paula.montero@pstt.org.uk::9c82981b-9b26-4f56-a06f-e948bb469f68" providerId="AD" clId="Web-{83B1AE44-5CFC-6477-ED16-14DC9AD3D26B}" dt="2023-12-06T15:06:16.659" v="230"/>
        <pc:sldMkLst>
          <pc:docMk/>
          <pc:sldMk cId="4121939817" sldId="257"/>
        </pc:sldMkLst>
      </pc:sldChg>
      <pc:sldChg chg="add del">
        <pc:chgData name="Paula Montero" userId="S::paula.montero@pstt.org.uk::9c82981b-9b26-4f56-a06f-e948bb469f68" providerId="AD" clId="Web-{83B1AE44-5CFC-6477-ED16-14DC9AD3D26B}" dt="2023-12-06T15:13:31.253" v="285"/>
        <pc:sldMkLst>
          <pc:docMk/>
          <pc:sldMk cId="2511030441" sldId="258"/>
        </pc:sldMkLst>
      </pc:sldChg>
      <pc:sldChg chg="del">
        <pc:chgData name="Paula Montero" userId="S::paula.montero@pstt.org.uk::9c82981b-9b26-4f56-a06f-e948bb469f68" providerId="AD" clId="Web-{83B1AE44-5CFC-6477-ED16-14DC9AD3D26B}" dt="2023-12-06T15:16:48.166" v="319"/>
        <pc:sldMkLst>
          <pc:docMk/>
          <pc:sldMk cId="3833598956" sldId="259"/>
        </pc:sldMkLst>
      </pc:sldChg>
      <pc:sldChg chg="addSp delSp modSp add del ord modNotes">
        <pc:chgData name="Paula Montero" userId="S::paula.montero@pstt.org.uk::9c82981b-9b26-4f56-a06f-e948bb469f68" providerId="AD" clId="Web-{83B1AE44-5CFC-6477-ED16-14DC9AD3D26B}" dt="2023-12-06T15:35:32.660" v="506"/>
        <pc:sldMkLst>
          <pc:docMk/>
          <pc:sldMk cId="2457490618" sldId="260"/>
        </pc:sldMkLst>
      </pc:sldChg>
      <pc:sldChg chg="del">
        <pc:chgData name="Paula Montero" userId="S::paula.montero@pstt.org.uk::9c82981b-9b26-4f56-a06f-e948bb469f68" providerId="AD" clId="Web-{83B1AE44-5CFC-6477-ED16-14DC9AD3D26B}" dt="2023-12-06T15:17:07.089" v="322"/>
        <pc:sldMkLst>
          <pc:docMk/>
          <pc:sldMk cId="1125326587" sldId="279"/>
        </pc:sldMkLst>
      </pc:sldChg>
      <pc:sldChg chg="del ord">
        <pc:chgData name="Paula Montero" userId="S::paula.montero@pstt.org.uk::9c82981b-9b26-4f56-a06f-e948bb469f68" providerId="AD" clId="Web-{83B1AE44-5CFC-6477-ED16-14DC9AD3D26B}" dt="2023-12-06T15:23:46.463" v="328"/>
        <pc:sldMkLst>
          <pc:docMk/>
          <pc:sldMk cId="124576855" sldId="280"/>
        </pc:sldMkLst>
      </pc:sldChg>
      <pc:sldChg chg="del">
        <pc:chgData name="Paula Montero" userId="S::paula.montero@pstt.org.uk::9c82981b-9b26-4f56-a06f-e948bb469f68" providerId="AD" clId="Web-{83B1AE44-5CFC-6477-ED16-14DC9AD3D26B}" dt="2023-12-06T14:58:59.612" v="192"/>
        <pc:sldMkLst>
          <pc:docMk/>
          <pc:sldMk cId="1325606519" sldId="282"/>
        </pc:sldMkLst>
      </pc:sldChg>
      <pc:sldChg chg="del">
        <pc:chgData name="Paula Montero" userId="S::paula.montero@pstt.org.uk::9c82981b-9b26-4f56-a06f-e948bb469f68" providerId="AD" clId="Web-{83B1AE44-5CFC-6477-ED16-14DC9AD3D26B}" dt="2023-12-06T14:56:23.372" v="166"/>
        <pc:sldMkLst>
          <pc:docMk/>
          <pc:sldMk cId="2725807655" sldId="289"/>
        </pc:sldMkLst>
      </pc:sldChg>
      <pc:sldChg chg="del ord">
        <pc:chgData name="Paula Montero" userId="S::paula.montero@pstt.org.uk::9c82981b-9b26-4f56-a06f-e948bb469f68" providerId="AD" clId="Web-{83B1AE44-5CFC-6477-ED16-14DC9AD3D26B}" dt="2023-12-06T14:41:59.154" v="89"/>
        <pc:sldMkLst>
          <pc:docMk/>
          <pc:sldMk cId="3558998870" sldId="290"/>
        </pc:sldMkLst>
      </pc:sldChg>
      <pc:sldChg chg="del ord">
        <pc:chgData name="Paula Montero" userId="S::paula.montero@pstt.org.uk::9c82981b-9b26-4f56-a06f-e948bb469f68" providerId="AD" clId="Web-{83B1AE44-5CFC-6477-ED16-14DC9AD3D26B}" dt="2023-12-06T14:44:26.097" v="120"/>
        <pc:sldMkLst>
          <pc:docMk/>
          <pc:sldMk cId="1171188733" sldId="291"/>
        </pc:sldMkLst>
      </pc:sldChg>
      <pc:sldChg chg="addSp delSp modSp add">
        <pc:chgData name="Paula Montero" userId="S::paula.montero@pstt.org.uk::9c82981b-9b26-4f56-a06f-e948bb469f68" providerId="AD" clId="Web-{83B1AE44-5CFC-6477-ED16-14DC9AD3D26B}" dt="2023-12-06T14:44:48.972" v="126" actId="1076"/>
        <pc:sldMkLst>
          <pc:docMk/>
          <pc:sldMk cId="0" sldId="294"/>
        </pc:sldMkLst>
      </pc:sldChg>
      <pc:sldChg chg="addSp delSp modSp add modNotes">
        <pc:chgData name="Paula Montero" userId="S::paula.montero@pstt.org.uk::9c82981b-9b26-4f56-a06f-e948bb469f68" providerId="AD" clId="Web-{83B1AE44-5CFC-6477-ED16-14DC9AD3D26B}" dt="2023-12-06T14:41:42.419" v="88" actId="14100"/>
        <pc:sldMkLst>
          <pc:docMk/>
          <pc:sldMk cId="2098176612" sldId="329"/>
        </pc:sldMkLst>
      </pc:sldChg>
      <pc:sldChg chg="addSp delSp modSp add">
        <pc:chgData name="Paula Montero" userId="S::paula.montero@pstt.org.uk::9c82981b-9b26-4f56-a06f-e948bb469f68" providerId="AD" clId="Web-{83B1AE44-5CFC-6477-ED16-14DC9AD3D26B}" dt="2023-12-06T14:44:12.628" v="119" actId="14100"/>
        <pc:sldMkLst>
          <pc:docMk/>
          <pc:sldMk cId="3540396738" sldId="330"/>
        </pc:sldMkLst>
      </pc:sldChg>
      <pc:sldChg chg="modSp add">
        <pc:chgData name="Paula Montero" userId="S::paula.montero@pstt.org.uk::9c82981b-9b26-4f56-a06f-e948bb469f68" providerId="AD" clId="Web-{83B1AE44-5CFC-6477-ED16-14DC9AD3D26B}" dt="2023-12-06T15:17:23.949" v="327" actId="20577"/>
        <pc:sldMkLst>
          <pc:docMk/>
          <pc:sldMk cId="1454519032" sldId="333"/>
        </pc:sldMkLst>
      </pc:sldChg>
      <pc:sldChg chg="add">
        <pc:chgData name="Paula Montero" userId="S::paula.montero@pstt.org.uk::9c82981b-9b26-4f56-a06f-e948bb469f68" providerId="AD" clId="Web-{83B1AE44-5CFC-6477-ED16-14DC9AD3D26B}" dt="2023-12-06T15:17:03.745" v="320"/>
        <pc:sldMkLst>
          <pc:docMk/>
          <pc:sldMk cId="804180932" sldId="334"/>
        </pc:sldMkLst>
      </pc:sldChg>
      <pc:sldChg chg="addSp delSp modSp add modNotes">
        <pc:chgData name="Paula Montero" userId="S::paula.montero@pstt.org.uk::9c82981b-9b26-4f56-a06f-e948bb469f68" providerId="AD" clId="Web-{83B1AE44-5CFC-6477-ED16-14DC9AD3D26B}" dt="2023-12-06T14:47:36.260" v="141" actId="1076"/>
        <pc:sldMkLst>
          <pc:docMk/>
          <pc:sldMk cId="2138340573" sldId="337"/>
        </pc:sldMkLst>
      </pc:sldChg>
      <pc:sldChg chg="addSp delSp modSp add modNotes">
        <pc:chgData name="Paula Montero" userId="S::paula.montero@pstt.org.uk::9c82981b-9b26-4f56-a06f-e948bb469f68" providerId="AD" clId="Web-{83B1AE44-5CFC-6477-ED16-14DC9AD3D26B}" dt="2023-12-06T14:55:30.183" v="165"/>
        <pc:sldMkLst>
          <pc:docMk/>
          <pc:sldMk cId="3049791214" sldId="338"/>
        </pc:sldMkLst>
      </pc:sldChg>
      <pc:sldChg chg="addSp delSp modSp add replId modNotes">
        <pc:chgData name="Paula Montero" userId="S::paula.montero@pstt.org.uk::9c82981b-9b26-4f56-a06f-e948bb469f68" providerId="AD" clId="Web-{83B1AE44-5CFC-6477-ED16-14DC9AD3D26B}" dt="2023-12-06T14:58:50.487" v="191" actId="1076"/>
        <pc:sldMkLst>
          <pc:docMk/>
          <pc:sldMk cId="842275394" sldId="339"/>
        </pc:sldMkLst>
      </pc:sldChg>
      <pc:sldChg chg="addSp delSp modSp add modNotes">
        <pc:chgData name="Paula Montero" userId="S::paula.montero@pstt.org.uk::9c82981b-9b26-4f56-a06f-e948bb469f68" providerId="AD" clId="Web-{83B1AE44-5CFC-6477-ED16-14DC9AD3D26B}" dt="2023-12-06T15:06:09.472" v="229"/>
        <pc:sldMkLst>
          <pc:docMk/>
          <pc:sldMk cId="1838825576" sldId="340"/>
        </pc:sldMkLst>
      </pc:sldChg>
      <pc:sldChg chg="addSp delSp modSp add modNotes">
        <pc:chgData name="Paula Montero" userId="S::paula.montero@pstt.org.uk::9c82981b-9b26-4f56-a06f-e948bb469f68" providerId="AD" clId="Web-{83B1AE44-5CFC-6477-ED16-14DC9AD3D26B}" dt="2023-12-06T15:13:14.489" v="282"/>
        <pc:sldMkLst>
          <pc:docMk/>
          <pc:sldMk cId="4189063432" sldId="341"/>
        </pc:sldMkLst>
      </pc:sldChg>
      <pc:sldChg chg="addSp delSp modSp add replId modNotes">
        <pc:chgData name="Paula Montero" userId="S::paula.montero@pstt.org.uk::9c82981b-9b26-4f56-a06f-e948bb469f68" providerId="AD" clId="Web-{83B1AE44-5CFC-6477-ED16-14DC9AD3D26B}" dt="2023-12-06T15:16:22.275" v="318" actId="14100"/>
        <pc:sldMkLst>
          <pc:docMk/>
          <pc:sldMk cId="1702282167" sldId="342"/>
        </pc:sldMkLst>
      </pc:sldChg>
      <pc:sldChg chg="addSp delSp modSp add">
        <pc:chgData name="Paula Montero" userId="S::paula.montero@pstt.org.uk::9c82981b-9b26-4f56-a06f-e948bb469f68" providerId="AD" clId="Web-{83B1AE44-5CFC-6477-ED16-14DC9AD3D26B}" dt="2023-12-06T15:50:46.505" v="525" actId="1076"/>
        <pc:sldMkLst>
          <pc:docMk/>
          <pc:sldMk cId="1710487269" sldId="343"/>
        </pc:sldMkLst>
      </pc:sldChg>
      <pc:sldMasterChg chg="add addSldLayout">
        <pc:chgData name="Paula Montero" userId="S::paula.montero@pstt.org.uk::9c82981b-9b26-4f56-a06f-e948bb469f68" providerId="AD" clId="Web-{83B1AE44-5CFC-6477-ED16-14DC9AD3D26B}" dt="2023-12-06T14:21:18.547" v="3"/>
        <pc:sldMasterMkLst>
          <pc:docMk/>
          <pc:sldMasterMk cId="1262823886" sldId="2147483666"/>
        </pc:sldMasterMkLst>
        <pc:sldLayoutChg chg="add">
          <pc:chgData name="Paula Montero" userId="S::paula.montero@pstt.org.uk::9c82981b-9b26-4f56-a06f-e948bb469f68" providerId="AD" clId="Web-{83B1AE44-5CFC-6477-ED16-14DC9AD3D26B}" dt="2023-12-06T14:21:18.547"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668318723" sldId="214748367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780370283" sldId="214748367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593611716" sldId="214748367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822891387" sldId="214748368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12050225" sldId="214748369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976073001" sldId="214748369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3747641" sldId="214748370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950771612" sldId="214748370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837256757" sldId="214748370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03471427" sldId="2147483713"/>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83B1AE44-5CFC-6477-ED16-14DC9AD3D26B}" dt="2023-12-06T14:21:18.547"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83B1AE44-5CFC-6477-ED16-14DC9AD3D26B}" dt="2023-12-06T14:21:17.844" v="0"/>
        <pc:sldMasterMkLst>
          <pc:docMk/>
          <pc:sldMasterMk cId="2199900283" sldId="2147483719"/>
        </pc:sldMasterMkLst>
        <pc:sldLayoutChg chg="add">
          <pc:chgData name="Paula Montero" userId="S::paula.montero@pstt.org.uk::9c82981b-9b26-4f56-a06f-e948bb469f68" providerId="AD" clId="Web-{83B1AE44-5CFC-6477-ED16-14DC9AD3D26B}" dt="2023-12-06T14:21:17.844" v="0"/>
          <pc:sldLayoutMkLst>
            <pc:docMk/>
            <pc:sldMasterMk cId="2199900283" sldId="2147483719"/>
            <pc:sldLayoutMk cId="282375877" sldId="214748372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853252364" sldId="214748372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8896219" sldId="214748372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91773792" sldId="214748372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706386600" sldId="214748372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00879546" sldId="214748373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39033303" sldId="214748373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35153570" sldId="214748373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94765608" sldId="214748373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07946760" sldId="214748373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648376543" sldId="214748373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40707051" sldId="214748374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709546126" sldId="214748374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947206051" sldId="214748374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02384056" sldId="214748374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790048723" sldId="214748375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44617281" sldId="214748375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896979601" sldId="214748375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80713213" sldId="214748375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83B1AE44-5CFC-6477-ED16-14DC9AD3D26B}" dt="2023-12-06T14:21:17.844" v="0"/>
          <pc:sldLayoutMkLst>
            <pc:docMk/>
            <pc:sldMasterMk cId="2199900283" sldId="2147483719"/>
            <pc:sldLayoutMk cId="3917799042" sldId="2147483772"/>
          </pc:sldLayoutMkLst>
        </pc:sldLayoutChg>
      </pc:sldMasterChg>
    </pc:docChg>
  </pc:docChgLst>
  <pc:docChgLst>
    <pc:chgData name="Paula Montero" userId="S::paula.montero@pstt.org.uk::9c82981b-9b26-4f56-a06f-e948bb469f68" providerId="AD" clId="Web-{6116D68A-1877-B351-17CE-77C957CEF8F4}"/>
    <pc:docChg chg="addSld delSld modSld sldOrd">
      <pc:chgData name="Paula Montero" userId="S::paula.montero@pstt.org.uk::9c82981b-9b26-4f56-a06f-e948bb469f68" providerId="AD" clId="Web-{6116D68A-1877-B351-17CE-77C957CEF8F4}" dt="2023-12-07T14:52:17.597" v="376"/>
      <pc:docMkLst>
        <pc:docMk/>
      </pc:docMkLst>
      <pc:sldChg chg="del">
        <pc:chgData name="Paula Montero" userId="S::paula.montero@pstt.org.uk::9c82981b-9b26-4f56-a06f-e948bb469f68" providerId="AD" clId="Web-{6116D68A-1877-B351-17CE-77C957CEF8F4}" dt="2023-12-07T14:52:17.597" v="376"/>
        <pc:sldMkLst>
          <pc:docMk/>
          <pc:sldMk cId="0" sldId="256"/>
        </pc:sldMkLst>
      </pc:sldChg>
      <pc:sldChg chg="del">
        <pc:chgData name="Paula Montero" userId="S::paula.montero@pstt.org.uk::9c82981b-9b26-4f56-a06f-e948bb469f68" providerId="AD" clId="Web-{6116D68A-1877-B351-17CE-77C957CEF8F4}" dt="2023-12-07T14:18:48.514" v="357"/>
        <pc:sldMkLst>
          <pc:docMk/>
          <pc:sldMk cId="3098103686" sldId="263"/>
        </pc:sldMkLst>
      </pc:sldChg>
      <pc:sldChg chg="del">
        <pc:chgData name="Paula Montero" userId="S::paula.montero@pstt.org.uk::9c82981b-9b26-4f56-a06f-e948bb469f68" providerId="AD" clId="Web-{6116D68A-1877-B351-17CE-77C957CEF8F4}" dt="2023-12-07T14:51:12.736" v="372"/>
        <pc:sldMkLst>
          <pc:docMk/>
          <pc:sldMk cId="199569961" sldId="264"/>
        </pc:sldMkLst>
      </pc:sldChg>
      <pc:sldChg chg="del ord">
        <pc:chgData name="Paula Montero" userId="S::paula.montero@pstt.org.uk::9c82981b-9b26-4f56-a06f-e948bb469f68" providerId="AD" clId="Web-{6116D68A-1877-B351-17CE-77C957CEF8F4}" dt="2023-12-07T10:20:47.868" v="192"/>
        <pc:sldMkLst>
          <pc:docMk/>
          <pc:sldMk cId="780145735" sldId="265"/>
        </pc:sldMkLst>
      </pc:sldChg>
      <pc:sldChg chg="del">
        <pc:chgData name="Paula Montero" userId="S::paula.montero@pstt.org.uk::9c82981b-9b26-4f56-a06f-e948bb469f68" providerId="AD" clId="Web-{6116D68A-1877-B351-17CE-77C957CEF8F4}" dt="2023-12-07T14:51:35.518" v="373"/>
        <pc:sldMkLst>
          <pc:docMk/>
          <pc:sldMk cId="3502267638" sldId="281"/>
        </pc:sldMkLst>
      </pc:sldChg>
      <pc:sldChg chg="addSp del">
        <pc:chgData name="Paula Montero" userId="S::paula.montero@pstt.org.uk::9c82981b-9b26-4f56-a06f-e948bb469f68" providerId="AD" clId="Web-{6116D68A-1877-B351-17CE-77C957CEF8F4}" dt="2023-12-07T14:19:36.921" v="364"/>
        <pc:sldMkLst>
          <pc:docMk/>
          <pc:sldMk cId="4139322379" sldId="283"/>
        </pc:sldMkLst>
      </pc:sldChg>
      <pc:sldChg chg="del">
        <pc:chgData name="Paula Montero" userId="S::paula.montero@pstt.org.uk::9c82981b-9b26-4f56-a06f-e948bb469f68" providerId="AD" clId="Web-{6116D68A-1877-B351-17CE-77C957CEF8F4}" dt="2023-12-07T09:51:45.159" v="6"/>
        <pc:sldMkLst>
          <pc:docMk/>
          <pc:sldMk cId="3274695078" sldId="284"/>
        </pc:sldMkLst>
      </pc:sldChg>
      <pc:sldChg chg="add del">
        <pc:chgData name="Paula Montero" userId="S::paula.montero@pstt.org.uk::9c82981b-9b26-4f56-a06f-e948bb469f68" providerId="AD" clId="Web-{6116D68A-1877-B351-17CE-77C957CEF8F4}" dt="2023-12-07T10:20:41.772" v="191"/>
        <pc:sldMkLst>
          <pc:docMk/>
          <pc:sldMk cId="2588583920" sldId="336"/>
        </pc:sldMkLst>
      </pc:sldChg>
      <pc:sldChg chg="modSp">
        <pc:chgData name="Paula Montero" userId="S::paula.montero@pstt.org.uk::9c82981b-9b26-4f56-a06f-e948bb469f68" providerId="AD" clId="Web-{6116D68A-1877-B351-17CE-77C957CEF8F4}" dt="2023-12-07T09:38:33.769" v="1" actId="1076"/>
        <pc:sldMkLst>
          <pc:docMk/>
          <pc:sldMk cId="4189063432" sldId="341"/>
        </pc:sldMkLst>
      </pc:sldChg>
      <pc:sldChg chg="addSp delSp modSp">
        <pc:chgData name="Paula Montero" userId="S::paula.montero@pstt.org.uk::9c82981b-9b26-4f56-a06f-e948bb469f68" providerId="AD" clId="Web-{6116D68A-1877-B351-17CE-77C957CEF8F4}" dt="2023-12-07T11:16:42.049" v="256"/>
        <pc:sldMkLst>
          <pc:docMk/>
          <pc:sldMk cId="1702282167" sldId="342"/>
        </pc:sldMkLst>
      </pc:sldChg>
      <pc:sldChg chg="addSp delSp modSp modNotes">
        <pc:chgData name="Paula Montero" userId="S::paula.montero@pstt.org.uk::9c82981b-9b26-4f56-a06f-e948bb469f68" providerId="AD" clId="Web-{6116D68A-1877-B351-17CE-77C957CEF8F4}" dt="2023-12-07T14:51:49.034" v="375" actId="1076"/>
        <pc:sldMkLst>
          <pc:docMk/>
          <pc:sldMk cId="1710487269" sldId="343"/>
        </pc:sldMkLst>
      </pc:sldChg>
      <pc:sldChg chg="addSp delSp modSp add modNotes">
        <pc:chgData name="Paula Montero" userId="S::paula.montero@pstt.org.uk::9c82981b-9b26-4f56-a06f-e948bb469f68" providerId="AD" clId="Web-{6116D68A-1877-B351-17CE-77C957CEF8F4}" dt="2023-12-07T14:21:01.861" v="371" actId="1076"/>
        <pc:sldMkLst>
          <pc:docMk/>
          <pc:sldMk cId="101276933" sldId="344"/>
        </pc:sldMkLst>
      </pc:sldChg>
      <pc:sldChg chg="addSp delSp modSp add modNotes">
        <pc:chgData name="Paula Montero" userId="S::paula.montero@pstt.org.uk::9c82981b-9b26-4f56-a06f-e948bb469f68" providerId="AD" clId="Web-{6116D68A-1877-B351-17CE-77C957CEF8F4}" dt="2023-12-07T14:19:19.390" v="363" actId="14100"/>
        <pc:sldMkLst>
          <pc:docMk/>
          <pc:sldMk cId="2067775359" sldId="345"/>
        </pc:sldMkLst>
      </pc:sldChg>
      <pc:sldChg chg="addSp delSp modSp add replId modNotes">
        <pc:chgData name="Paula Montero" userId="S::paula.montero@pstt.org.uk::9c82981b-9b26-4f56-a06f-e948bb469f68" providerId="AD" clId="Web-{6116D68A-1877-B351-17CE-77C957CEF8F4}" dt="2023-12-07T14:18:11.700" v="355"/>
        <pc:sldMkLst>
          <pc:docMk/>
          <pc:sldMk cId="4087431319" sldId="346"/>
        </pc:sldMkLst>
      </pc:sldChg>
    </pc:docChg>
  </pc:docChgLst>
  <pc:docChgLst>
    <pc:chgData name="Alison Trew" userId="501ad152-89bb-4882-ac72-f31826cb2e78" providerId="ADAL" clId="{0922D22A-EBAB-4C10-BE19-9F8301A7C14A}"/>
    <pc:docChg chg="modSld">
      <pc:chgData name="Alison Trew" userId="501ad152-89bb-4882-ac72-f31826cb2e78" providerId="ADAL" clId="{0922D22A-EBAB-4C10-BE19-9F8301A7C14A}" dt="2023-12-18T17:20:42.199" v="5" actId="20577"/>
      <pc:docMkLst>
        <pc:docMk/>
      </pc:docMkLst>
      <pc:sldChg chg="modSp mod">
        <pc:chgData name="Alison Trew" userId="501ad152-89bb-4882-ac72-f31826cb2e78" providerId="ADAL" clId="{0922D22A-EBAB-4C10-BE19-9F8301A7C14A}" dt="2023-12-18T17:20:42.199" v="5" actId="20577"/>
        <pc:sldMkLst>
          <pc:docMk/>
          <pc:sldMk cId="0" sldId="294"/>
        </pc:sldMkLst>
      </pc:sldChg>
    </pc:docChg>
  </pc:docChgLst>
  <pc:docChgLst>
    <pc:chgData name="Sophie Stewart" userId="1764df6f-81fd-4433-9d0a-2ea9194921a4" providerId="ADAL" clId="{BEE667CD-2A4A-4B8D-AF75-89C29365C655}"/>
    <pc:docChg chg="custSel addSld modSld">
      <pc:chgData name="Sophie Stewart" userId="1764df6f-81fd-4433-9d0a-2ea9194921a4" providerId="ADAL" clId="{BEE667CD-2A4A-4B8D-AF75-89C29365C655}" dt="2025-07-24T09:03:44.896" v="11" actId="1076"/>
      <pc:docMkLst>
        <pc:docMk/>
      </pc:docMkLst>
      <pc:sldChg chg="delSp modSp mod">
        <pc:chgData name="Sophie Stewart" userId="1764df6f-81fd-4433-9d0a-2ea9194921a4" providerId="ADAL" clId="{BEE667CD-2A4A-4B8D-AF75-89C29365C655}" dt="2025-07-24T09:03:44.896" v="11" actId="1076"/>
        <pc:sldMkLst>
          <pc:docMk/>
          <pc:sldMk cId="1454519032" sldId="333"/>
        </pc:sldMkLst>
        <pc:spChg chg="del mod">
          <ac:chgData name="Sophie Stewart" userId="1764df6f-81fd-4433-9d0a-2ea9194921a4" providerId="ADAL" clId="{BEE667CD-2A4A-4B8D-AF75-89C29365C655}" dt="2025-07-24T09:03:38.756" v="8" actId="478"/>
          <ac:spMkLst>
            <pc:docMk/>
            <pc:sldMk cId="1454519032" sldId="333"/>
            <ac:spMk id="3" creationId="{EBE9A749-B1E4-4BE0-8102-2EFF9A9DDFE4}"/>
          </ac:spMkLst>
        </pc:spChg>
        <pc:spChg chg="del">
          <ac:chgData name="Sophie Stewart" userId="1764df6f-81fd-4433-9d0a-2ea9194921a4" providerId="ADAL" clId="{BEE667CD-2A4A-4B8D-AF75-89C29365C655}" dt="2025-07-24T09:03:26.912" v="1" actId="478"/>
          <ac:spMkLst>
            <pc:docMk/>
            <pc:sldMk cId="1454519032" sldId="333"/>
            <ac:spMk id="4" creationId="{DC449E50-D10E-484B-830F-FBDA3FD8D5DB}"/>
          </ac:spMkLst>
        </pc:spChg>
        <pc:spChg chg="mod">
          <ac:chgData name="Sophie Stewart" userId="1764df6f-81fd-4433-9d0a-2ea9194921a4" providerId="ADAL" clId="{BEE667CD-2A4A-4B8D-AF75-89C29365C655}" dt="2025-07-24T09:03:44.896" v="11" actId="1076"/>
          <ac:spMkLst>
            <pc:docMk/>
            <pc:sldMk cId="1454519032" sldId="333"/>
            <ac:spMk id="5" creationId="{8DDA5A8F-916F-4B0A-89B9-F55C61E55418}"/>
          </ac:spMkLst>
        </pc:spChg>
      </pc:sldChg>
      <pc:sldChg chg="new">
        <pc:chgData name="Sophie Stewart" userId="1764df6f-81fd-4433-9d0a-2ea9194921a4" providerId="ADAL" clId="{BEE667CD-2A4A-4B8D-AF75-89C29365C655}" dt="2025-07-24T09:03:15.660" v="0" actId="680"/>
        <pc:sldMkLst>
          <pc:docMk/>
          <pc:sldMk cId="3156022890" sldId="347"/>
        </pc:sldMkLst>
      </pc:sldChg>
    </pc:docChg>
  </pc:docChgLst>
  <pc:docChgLst>
    <pc:chgData name="Wendy Woodsford" userId="dd4886fa-f0a0-4f18-8f65-16d3fbb360dd" providerId="ADAL" clId="{3273C563-0BC4-4AE9-BF3C-6CC4FF2705A1}"/>
    <pc:docChg chg="undo custSel modSld">
      <pc:chgData name="Wendy Woodsford" userId="dd4886fa-f0a0-4f18-8f65-16d3fbb360dd" providerId="ADAL" clId="{3273C563-0BC4-4AE9-BF3C-6CC4FF2705A1}" dt="2023-12-12T20:02:27.325" v="174" actId="1076"/>
      <pc:docMkLst>
        <pc:docMk/>
      </pc:docMkLst>
      <pc:sldChg chg="modSp mod">
        <pc:chgData name="Wendy Woodsford" userId="dd4886fa-f0a0-4f18-8f65-16d3fbb360dd" providerId="ADAL" clId="{3273C563-0BC4-4AE9-BF3C-6CC4FF2705A1}" dt="2023-12-12T20:00:10.666" v="157" actId="1076"/>
        <pc:sldMkLst>
          <pc:docMk/>
          <pc:sldMk cId="2457490618" sldId="260"/>
        </pc:sldMkLst>
      </pc:sldChg>
      <pc:sldChg chg="modSp mod">
        <pc:chgData name="Wendy Woodsford" userId="dd4886fa-f0a0-4f18-8f65-16d3fbb360dd" providerId="ADAL" clId="{3273C563-0BC4-4AE9-BF3C-6CC4FF2705A1}" dt="2023-12-12T19:42:35.948" v="0" actId="1076"/>
        <pc:sldMkLst>
          <pc:docMk/>
          <pc:sldMk cId="0" sldId="294"/>
        </pc:sldMkLst>
      </pc:sldChg>
      <pc:sldChg chg="modSp mod">
        <pc:chgData name="Wendy Woodsford" userId="dd4886fa-f0a0-4f18-8f65-16d3fbb360dd" providerId="ADAL" clId="{3273C563-0BC4-4AE9-BF3C-6CC4FF2705A1}" dt="2023-12-12T19:48:49.901" v="39" actId="1076"/>
        <pc:sldMkLst>
          <pc:docMk/>
          <pc:sldMk cId="2098176612" sldId="329"/>
        </pc:sldMkLst>
      </pc:sldChg>
      <pc:sldChg chg="modSp mod">
        <pc:chgData name="Wendy Woodsford" userId="dd4886fa-f0a0-4f18-8f65-16d3fbb360dd" providerId="ADAL" clId="{3273C563-0BC4-4AE9-BF3C-6CC4FF2705A1}" dt="2023-12-12T19:52:10.717" v="73" actId="14100"/>
        <pc:sldMkLst>
          <pc:docMk/>
          <pc:sldMk cId="3540396738" sldId="330"/>
        </pc:sldMkLst>
      </pc:sldChg>
      <pc:sldChg chg="modSp mod">
        <pc:chgData name="Wendy Woodsford" userId="dd4886fa-f0a0-4f18-8f65-16d3fbb360dd" providerId="ADAL" clId="{3273C563-0BC4-4AE9-BF3C-6CC4FF2705A1}" dt="2023-12-12T19:53:14.939" v="80" actId="1076"/>
        <pc:sldMkLst>
          <pc:docMk/>
          <pc:sldMk cId="2138340573" sldId="337"/>
        </pc:sldMkLst>
      </pc:sldChg>
      <pc:sldChg chg="modSp mod">
        <pc:chgData name="Wendy Woodsford" userId="dd4886fa-f0a0-4f18-8f65-16d3fbb360dd" providerId="ADAL" clId="{3273C563-0BC4-4AE9-BF3C-6CC4FF2705A1}" dt="2023-12-12T19:53:49.738" v="84" actId="1076"/>
        <pc:sldMkLst>
          <pc:docMk/>
          <pc:sldMk cId="3049791214" sldId="338"/>
        </pc:sldMkLst>
      </pc:sldChg>
      <pc:sldChg chg="modSp mod">
        <pc:chgData name="Wendy Woodsford" userId="dd4886fa-f0a0-4f18-8f65-16d3fbb360dd" providerId="ADAL" clId="{3273C563-0BC4-4AE9-BF3C-6CC4FF2705A1}" dt="2023-12-12T19:54:28.077" v="93" actId="113"/>
        <pc:sldMkLst>
          <pc:docMk/>
          <pc:sldMk cId="842275394" sldId="339"/>
        </pc:sldMkLst>
      </pc:sldChg>
      <pc:sldChg chg="modSp mod">
        <pc:chgData name="Wendy Woodsford" userId="dd4886fa-f0a0-4f18-8f65-16d3fbb360dd" providerId="ADAL" clId="{3273C563-0BC4-4AE9-BF3C-6CC4FF2705A1}" dt="2023-12-12T19:57:00.623" v="115" actId="1076"/>
        <pc:sldMkLst>
          <pc:docMk/>
          <pc:sldMk cId="1838825576" sldId="340"/>
        </pc:sldMkLst>
      </pc:sldChg>
      <pc:sldChg chg="modSp mod">
        <pc:chgData name="Wendy Woodsford" userId="dd4886fa-f0a0-4f18-8f65-16d3fbb360dd" providerId="ADAL" clId="{3273C563-0BC4-4AE9-BF3C-6CC4FF2705A1}" dt="2023-12-12T19:57:30.798" v="119" actId="1076"/>
        <pc:sldMkLst>
          <pc:docMk/>
          <pc:sldMk cId="4189063432" sldId="341"/>
        </pc:sldMkLst>
      </pc:sldChg>
      <pc:sldChg chg="addSp delSp modSp mod">
        <pc:chgData name="Wendy Woodsford" userId="dd4886fa-f0a0-4f18-8f65-16d3fbb360dd" providerId="ADAL" clId="{3273C563-0BC4-4AE9-BF3C-6CC4FF2705A1}" dt="2023-12-12T20:00:45.126" v="163" actId="14100"/>
        <pc:sldMkLst>
          <pc:docMk/>
          <pc:sldMk cId="1710487269" sldId="343"/>
        </pc:sldMkLst>
      </pc:sldChg>
      <pc:sldChg chg="modSp mod">
        <pc:chgData name="Wendy Woodsford" userId="dd4886fa-f0a0-4f18-8f65-16d3fbb360dd" providerId="ADAL" clId="{3273C563-0BC4-4AE9-BF3C-6CC4FF2705A1}" dt="2023-12-12T20:02:27.325" v="174" actId="1076"/>
        <pc:sldMkLst>
          <pc:docMk/>
          <pc:sldMk cId="101276933" sldId="344"/>
        </pc:sldMkLst>
      </pc:sldChg>
      <pc:sldChg chg="modSp mod">
        <pc:chgData name="Wendy Woodsford" userId="dd4886fa-f0a0-4f18-8f65-16d3fbb360dd" providerId="ADAL" clId="{3273C563-0BC4-4AE9-BF3C-6CC4FF2705A1}" dt="2023-12-12T20:02:04.219" v="172" actId="1076"/>
        <pc:sldMkLst>
          <pc:docMk/>
          <pc:sldMk cId="2067775359" sldId="345"/>
        </pc:sldMkLst>
      </pc:sldChg>
    </pc:docChg>
  </pc:docChgLst>
  <pc:docChgLst>
    <pc:chgData name="Alison Trew" userId="501ad152-89bb-4882-ac72-f31826cb2e78" providerId="ADAL" clId="{F780A264-8CB7-4AE7-B329-D0019D8EA472}"/>
    <pc:docChg chg="custSel modSld">
      <pc:chgData name="Alison Trew" userId="501ad152-89bb-4882-ac72-f31826cb2e78" providerId="ADAL" clId="{F780A264-8CB7-4AE7-B329-D0019D8EA472}" dt="2023-11-06T09:42:30.690" v="88" actId="313"/>
      <pc:docMkLst>
        <pc:docMk/>
      </pc:docMkLst>
      <pc:sldChg chg="modSp mod">
        <pc:chgData name="Alison Trew" userId="501ad152-89bb-4882-ac72-f31826cb2e78" providerId="ADAL" clId="{F780A264-8CB7-4AE7-B329-D0019D8EA472}" dt="2023-11-06T09:42:00.776" v="60" actId="1076"/>
        <pc:sldMkLst>
          <pc:docMk/>
          <pc:sldMk cId="3502267638" sldId="281"/>
        </pc:sldMkLst>
      </pc:sldChg>
      <pc:sldChg chg="delSp modSp mod modNotesTx">
        <pc:chgData name="Alison Trew" userId="501ad152-89bb-4882-ac72-f31826cb2e78" providerId="ADAL" clId="{F780A264-8CB7-4AE7-B329-D0019D8EA472}" dt="2023-11-06T09:41:44.589" v="31" actId="20577"/>
        <pc:sldMkLst>
          <pc:docMk/>
          <pc:sldMk cId="3274695078" sldId="284"/>
        </pc:sldMkLst>
      </pc:sldChg>
      <pc:sldChg chg="modSp mod">
        <pc:chgData name="Alison Trew" userId="501ad152-89bb-4882-ac72-f31826cb2e78" providerId="ADAL" clId="{F780A264-8CB7-4AE7-B329-D0019D8EA472}" dt="2023-11-06T09:42:30.690" v="88" actId="313"/>
        <pc:sldMkLst>
          <pc:docMk/>
          <pc:sldMk cId="3974144963" sldId="285"/>
        </pc:sldMkLst>
      </pc:sldChg>
    </pc:docChg>
  </pc:docChgLst>
  <pc:docChgLst>
    <pc:chgData name="Alison Trew" userId="501ad152-89bb-4882-ac72-f31826cb2e78" providerId="ADAL" clId="{5DB9450F-5F79-462F-9883-D655AAF6FCE5}"/>
    <pc:docChg chg="undo redo custSel modSld sldOrd">
      <pc:chgData name="Alison Trew" userId="501ad152-89bb-4882-ac72-f31826cb2e78" providerId="ADAL" clId="{5DB9450F-5F79-462F-9883-D655AAF6FCE5}" dt="2022-10-31T17:51:32.092" v="2546"/>
      <pc:docMkLst>
        <pc:docMk/>
      </pc:docMkLst>
      <pc:sldChg chg="modSp mod modNotesTx">
        <pc:chgData name="Alison Trew" userId="501ad152-89bb-4882-ac72-f31826cb2e78" providerId="ADAL" clId="{5DB9450F-5F79-462F-9883-D655AAF6FCE5}" dt="2022-10-27T15:52:51.284" v="1723" actId="20577"/>
        <pc:sldMkLst>
          <pc:docMk/>
          <pc:sldMk cId="2511030441" sldId="258"/>
        </pc:sldMkLst>
      </pc:sldChg>
      <pc:sldChg chg="modSp mod">
        <pc:chgData name="Alison Trew" userId="501ad152-89bb-4882-ac72-f31826cb2e78" providerId="ADAL" clId="{5DB9450F-5F79-462F-9883-D655AAF6FCE5}" dt="2022-10-27T15:08:56.697" v="1032" actId="113"/>
        <pc:sldMkLst>
          <pc:docMk/>
          <pc:sldMk cId="3833598956" sldId="259"/>
        </pc:sldMkLst>
      </pc:sldChg>
      <pc:sldChg chg="modSp mod ord modNotesTx">
        <pc:chgData name="Alison Trew" userId="501ad152-89bb-4882-ac72-f31826cb2e78" providerId="ADAL" clId="{5DB9450F-5F79-462F-9883-D655AAF6FCE5}" dt="2022-10-27T15:04:58.669" v="947" actId="113"/>
        <pc:sldMkLst>
          <pc:docMk/>
          <pc:sldMk cId="2457490618" sldId="260"/>
        </pc:sldMkLst>
      </pc:sldChg>
      <pc:sldChg chg="addCm">
        <pc:chgData name="Alison Trew" userId="501ad152-89bb-4882-ac72-f31826cb2e78" providerId="ADAL" clId="{5DB9450F-5F79-462F-9883-D655AAF6FCE5}" dt="2022-10-31T17:51:32.092" v="2546"/>
        <pc:sldMkLst>
          <pc:docMk/>
          <pc:sldMk cId="1864309039" sldId="262"/>
        </pc:sldMkLst>
      </pc:sldChg>
      <pc:sldChg chg="mod modClrScheme chgLayout">
        <pc:chgData name="Alison Trew" userId="501ad152-89bb-4882-ac72-f31826cb2e78" providerId="ADAL" clId="{5DB9450F-5F79-462F-9883-D655AAF6FCE5}" dt="2022-10-27T15:44:55.678" v="1528" actId="700"/>
        <pc:sldMkLst>
          <pc:docMk/>
          <pc:sldMk cId="199569961" sldId="264"/>
        </pc:sldMkLst>
      </pc:sldChg>
      <pc:sldChg chg="mod modClrScheme chgLayout">
        <pc:chgData name="Alison Trew" userId="501ad152-89bb-4882-ac72-f31826cb2e78" providerId="ADAL" clId="{5DB9450F-5F79-462F-9883-D655AAF6FCE5}" dt="2022-10-27T15:44:55.678" v="1528" actId="700"/>
        <pc:sldMkLst>
          <pc:docMk/>
          <pc:sldMk cId="780145735" sldId="265"/>
        </pc:sldMkLst>
      </pc:sldChg>
      <pc:sldChg chg="modSp mod ord modClrScheme chgLayout">
        <pc:chgData name="Alison Trew" userId="501ad152-89bb-4882-ac72-f31826cb2e78" providerId="ADAL" clId="{5DB9450F-5F79-462F-9883-D655AAF6FCE5}" dt="2022-10-27T14:47:14.846" v="5"/>
        <pc:sldMkLst>
          <pc:docMk/>
          <pc:sldMk cId="124576855" sldId="280"/>
        </pc:sldMkLst>
      </pc:sldChg>
      <pc:sldChg chg="addSp delSp modSp mod modNotesTx">
        <pc:chgData name="Alison Trew" userId="501ad152-89bb-4882-ac72-f31826cb2e78" providerId="ADAL" clId="{5DB9450F-5F79-462F-9883-D655AAF6FCE5}" dt="2022-10-31T17:51:01.350" v="2545" actId="20577"/>
        <pc:sldMkLst>
          <pc:docMk/>
          <pc:sldMk cId="3502267638" sldId="281"/>
        </pc:sldMkLst>
      </pc:sldChg>
      <pc:sldChg chg="modSp mod modNotesTx">
        <pc:chgData name="Alison Trew" userId="501ad152-89bb-4882-ac72-f31826cb2e78" providerId="ADAL" clId="{5DB9450F-5F79-462F-9883-D655AAF6FCE5}" dt="2022-10-27T16:37:33.714" v="2041" actId="207"/>
        <pc:sldMkLst>
          <pc:docMk/>
          <pc:sldMk cId="1325606519" sldId="282"/>
        </pc:sldMkLst>
      </pc:sldChg>
      <pc:sldChg chg="modSp mod modNotesTx">
        <pc:chgData name="Alison Trew" userId="501ad152-89bb-4882-ac72-f31826cb2e78" providerId="ADAL" clId="{5DB9450F-5F79-462F-9883-D655AAF6FCE5}" dt="2022-10-27T15:55:15.135" v="1818" actId="20577"/>
        <pc:sldMkLst>
          <pc:docMk/>
          <pc:sldMk cId="4139322379" sldId="283"/>
        </pc:sldMkLst>
      </pc:sldChg>
      <pc:sldChg chg="addSp delSp modSp mod ord modNotesTx">
        <pc:chgData name="Alison Trew" userId="501ad152-89bb-4882-ac72-f31826cb2e78" providerId="ADAL" clId="{5DB9450F-5F79-462F-9883-D655AAF6FCE5}" dt="2022-10-27T15:37:39.627" v="1400" actId="1076"/>
        <pc:sldMkLst>
          <pc:docMk/>
          <pc:sldMk cId="3274695078" sldId="284"/>
        </pc:sldMkLst>
      </pc:sldChg>
      <pc:sldChg chg="modSp mod modNotesTx">
        <pc:chgData name="Alison Trew" userId="501ad152-89bb-4882-ac72-f31826cb2e78" providerId="ADAL" clId="{5DB9450F-5F79-462F-9883-D655AAF6FCE5}" dt="2022-10-27T15:42:16.249" v="1503" actId="20577"/>
        <pc:sldMkLst>
          <pc:docMk/>
          <pc:sldMk cId="3974144963" sldId="285"/>
        </pc:sldMkLst>
      </pc:sldChg>
      <pc:sldChg chg="addSp delSp modSp mod modNotesTx">
        <pc:chgData name="Alison Trew" userId="501ad152-89bb-4882-ac72-f31826cb2e78" providerId="ADAL" clId="{5DB9450F-5F79-462F-9883-D655AAF6FCE5}" dt="2022-10-27T15:44:11.207" v="1520" actId="1076"/>
        <pc:sldMkLst>
          <pc:docMk/>
          <pc:sldMk cId="1092525672" sldId="286"/>
        </pc:sldMkLst>
      </pc:sldChg>
      <pc:sldChg chg="modNotesTx">
        <pc:chgData name="Alison Trew" userId="501ad152-89bb-4882-ac72-f31826cb2e78" providerId="ADAL" clId="{5DB9450F-5F79-462F-9883-D655AAF6FCE5}" dt="2022-10-27T15:44:39.942" v="1527" actId="20577"/>
        <pc:sldMkLst>
          <pc:docMk/>
          <pc:sldMk cId="3120674100" sldId="288"/>
        </pc:sldMkLst>
      </pc:sldChg>
      <pc:sldChg chg="ord modNotesTx">
        <pc:chgData name="Alison Trew" userId="501ad152-89bb-4882-ac72-f31826cb2e78" providerId="ADAL" clId="{5DB9450F-5F79-462F-9883-D655AAF6FCE5}" dt="2022-10-27T15:07:39.641" v="1025" actId="20577"/>
        <pc:sldMkLst>
          <pc:docMk/>
          <pc:sldMk cId="2725807655" sldId="289"/>
        </pc:sldMkLst>
      </pc:sldChg>
      <pc:sldChg chg="addSp delSp modSp mod">
        <pc:chgData name="Alison Trew" userId="501ad152-89bb-4882-ac72-f31826cb2e78" providerId="ADAL" clId="{5DB9450F-5F79-462F-9883-D655AAF6FCE5}" dt="2022-10-31T17:44:13.846" v="2368" actId="12"/>
        <pc:sldMkLst>
          <pc:docMk/>
          <pc:sldMk cId="3558998870" sldId="290"/>
        </pc:sldMkLst>
      </pc:sldChg>
      <pc:sldChg chg="addSp delSp modSp mod">
        <pc:chgData name="Alison Trew" userId="501ad152-89bb-4882-ac72-f31826cb2e78" providerId="ADAL" clId="{5DB9450F-5F79-462F-9883-D655AAF6FCE5}" dt="2022-10-27T16:37:06.870" v="2039" actId="947"/>
        <pc:sldMkLst>
          <pc:docMk/>
          <pc:sldMk cId="1171188733" sldId="291"/>
        </pc:sldMkLst>
      </pc:sldChg>
    </pc:docChg>
  </pc:docChgLst>
  <pc:docChgLst>
    <pc:chgData name="Wendy Woodsford" userId="dd4886fa-f0a0-4f18-8f65-16d3fbb360dd" providerId="ADAL" clId="{BBABF223-ABD4-4E85-9692-3F89F2FB66F1}"/>
    <pc:docChg chg="undo custSel modSld">
      <pc:chgData name="Wendy Woodsford" userId="dd4886fa-f0a0-4f18-8f65-16d3fbb360dd" providerId="ADAL" clId="{BBABF223-ABD4-4E85-9692-3F89F2FB66F1}" dt="2023-12-07T11:26:24.831" v="138" actId="14100"/>
      <pc:docMkLst>
        <pc:docMk/>
      </pc:docMkLst>
      <pc:sldChg chg="delSp modSp mod">
        <pc:chgData name="Wendy Woodsford" userId="dd4886fa-f0a0-4f18-8f65-16d3fbb360dd" providerId="ADAL" clId="{BBABF223-ABD4-4E85-9692-3F89F2FB66F1}" dt="2023-12-07T11:14:07.621" v="57" actId="478"/>
        <pc:sldMkLst>
          <pc:docMk/>
          <pc:sldMk cId="0" sldId="294"/>
        </pc:sldMkLst>
      </pc:sldChg>
      <pc:sldChg chg="modSp mod">
        <pc:chgData name="Wendy Woodsford" userId="dd4886fa-f0a0-4f18-8f65-16d3fbb360dd" providerId="ADAL" clId="{BBABF223-ABD4-4E85-9692-3F89F2FB66F1}" dt="2023-12-07T11:16:03.653" v="70" actId="14100"/>
        <pc:sldMkLst>
          <pc:docMk/>
          <pc:sldMk cId="842275394" sldId="339"/>
        </pc:sldMkLst>
      </pc:sldChg>
      <pc:sldChg chg="delSp modSp mod">
        <pc:chgData name="Wendy Woodsford" userId="dd4886fa-f0a0-4f18-8f65-16d3fbb360dd" providerId="ADAL" clId="{BBABF223-ABD4-4E85-9692-3F89F2FB66F1}" dt="2023-12-07T11:17:34.701" v="81" actId="1076"/>
        <pc:sldMkLst>
          <pc:docMk/>
          <pc:sldMk cId="4189063432" sldId="341"/>
        </pc:sldMkLst>
      </pc:sldChg>
      <pc:sldChg chg="delSp modSp mod">
        <pc:chgData name="Wendy Woodsford" userId="dd4886fa-f0a0-4f18-8f65-16d3fbb360dd" providerId="ADAL" clId="{BBABF223-ABD4-4E85-9692-3F89F2FB66F1}" dt="2023-12-07T11:20:46.752" v="90" actId="1076"/>
        <pc:sldMkLst>
          <pc:docMk/>
          <pc:sldMk cId="1710487269" sldId="343"/>
        </pc:sldMkLst>
      </pc:sldChg>
      <pc:sldChg chg="addSp delSp modSp mod">
        <pc:chgData name="Wendy Woodsford" userId="dd4886fa-f0a0-4f18-8f65-16d3fbb360dd" providerId="ADAL" clId="{BBABF223-ABD4-4E85-9692-3F89F2FB66F1}" dt="2023-12-07T11:26:24.831" v="138" actId="14100"/>
        <pc:sldMkLst>
          <pc:docMk/>
          <pc:sldMk cId="101276933" sldId="344"/>
        </pc:sldMkLst>
      </pc:sldChg>
    </pc:docChg>
  </pc:docChgLst>
  <pc:docChgLst>
    <pc:chgData name="Alison Trew" userId="501ad152-89bb-4882-ac72-f31826cb2e78" providerId="ADAL" clId="{B0C6350B-F125-4894-BF88-9F325CA3D3CE}"/>
    <pc:docChg chg="undo custSel delSld modSld">
      <pc:chgData name="Alison Trew" userId="501ad152-89bb-4882-ac72-f31826cb2e78" providerId="ADAL" clId="{B0C6350B-F125-4894-BF88-9F325CA3D3CE}" dt="2023-11-29T13:57:04.073" v="856" actId="20577"/>
      <pc:docMkLst>
        <pc:docMk/>
      </pc:docMkLst>
      <pc:sldChg chg="delSp modSp mod">
        <pc:chgData name="Alison Trew" userId="501ad152-89bb-4882-ac72-f31826cb2e78" providerId="ADAL" clId="{B0C6350B-F125-4894-BF88-9F325CA3D3CE}" dt="2023-11-29T13:52:44.897" v="821" actId="20577"/>
        <pc:sldMkLst>
          <pc:docMk/>
          <pc:sldMk cId="0" sldId="256"/>
        </pc:sldMkLst>
      </pc:sldChg>
      <pc:sldChg chg="modSp mod">
        <pc:chgData name="Alison Trew" userId="501ad152-89bb-4882-ac72-f31826cb2e78" providerId="ADAL" clId="{B0C6350B-F125-4894-BF88-9F325CA3D3CE}" dt="2023-11-29T13:24:17.151" v="72" actId="20577"/>
        <pc:sldMkLst>
          <pc:docMk/>
          <pc:sldMk cId="4121939817" sldId="257"/>
        </pc:sldMkLst>
      </pc:sldChg>
      <pc:sldChg chg="modSp mod">
        <pc:chgData name="Alison Trew" userId="501ad152-89bb-4882-ac72-f31826cb2e78" providerId="ADAL" clId="{B0C6350B-F125-4894-BF88-9F325CA3D3CE}" dt="2023-11-29T13:26:17.979" v="125" actId="114"/>
        <pc:sldMkLst>
          <pc:docMk/>
          <pc:sldMk cId="2511030441" sldId="258"/>
        </pc:sldMkLst>
      </pc:sldChg>
      <pc:sldChg chg="modNotesTx">
        <pc:chgData name="Alison Trew" userId="501ad152-89bb-4882-ac72-f31826cb2e78" providerId="ADAL" clId="{B0C6350B-F125-4894-BF88-9F325CA3D3CE}" dt="2023-11-29T13:26:34.716" v="127"/>
        <pc:sldMkLst>
          <pc:docMk/>
          <pc:sldMk cId="3833598956" sldId="259"/>
        </pc:sldMkLst>
      </pc:sldChg>
      <pc:sldChg chg="delSp modSp mod modNotesTx">
        <pc:chgData name="Alison Trew" userId="501ad152-89bb-4882-ac72-f31826cb2e78" providerId="ADAL" clId="{B0C6350B-F125-4894-BF88-9F325CA3D3CE}" dt="2023-11-29T13:23:20.215" v="68" actId="20577"/>
        <pc:sldMkLst>
          <pc:docMk/>
          <pc:sldMk cId="2457490618" sldId="260"/>
        </pc:sldMkLst>
      </pc:sldChg>
      <pc:sldChg chg="del">
        <pc:chgData name="Alison Trew" userId="501ad152-89bb-4882-ac72-f31826cb2e78" providerId="ADAL" clId="{B0C6350B-F125-4894-BF88-9F325CA3D3CE}" dt="2023-11-29T13:47:29.158" v="676" actId="47"/>
        <pc:sldMkLst>
          <pc:docMk/>
          <pc:sldMk cId="1864309039" sldId="262"/>
        </pc:sldMkLst>
      </pc:sldChg>
      <pc:sldChg chg="addSp delSp modSp mod modNotesTx">
        <pc:chgData name="Alison Trew" userId="501ad152-89bb-4882-ac72-f31826cb2e78" providerId="ADAL" clId="{B0C6350B-F125-4894-BF88-9F325CA3D3CE}" dt="2023-11-29T13:54:21.659" v="842" actId="20577"/>
        <pc:sldMkLst>
          <pc:docMk/>
          <pc:sldMk cId="3098103686" sldId="263"/>
        </pc:sldMkLst>
      </pc:sldChg>
      <pc:sldChg chg="addSp modSp mod modNotesTx">
        <pc:chgData name="Alison Trew" userId="501ad152-89bb-4882-ac72-f31826cb2e78" providerId="ADAL" clId="{B0C6350B-F125-4894-BF88-9F325CA3D3CE}" dt="2023-11-29T13:57:04.073" v="856" actId="20577"/>
        <pc:sldMkLst>
          <pc:docMk/>
          <pc:sldMk cId="199569961" sldId="264"/>
        </pc:sldMkLst>
      </pc:sldChg>
      <pc:sldChg chg="modSp mod">
        <pc:chgData name="Alison Trew" userId="501ad152-89bb-4882-ac72-f31826cb2e78" providerId="ADAL" clId="{B0C6350B-F125-4894-BF88-9F325CA3D3CE}" dt="2023-11-29T13:42:33.196" v="635" actId="2164"/>
        <pc:sldMkLst>
          <pc:docMk/>
          <pc:sldMk cId="780145735" sldId="265"/>
        </pc:sldMkLst>
      </pc:sldChg>
      <pc:sldChg chg="delSp modSp mod modNotesTx">
        <pc:chgData name="Alison Trew" userId="501ad152-89bb-4882-ac72-f31826cb2e78" providerId="ADAL" clId="{B0C6350B-F125-4894-BF88-9F325CA3D3CE}" dt="2023-11-29T13:55:26.617" v="847" actId="166"/>
        <pc:sldMkLst>
          <pc:docMk/>
          <pc:sldMk cId="3502267638" sldId="281"/>
        </pc:sldMkLst>
      </pc:sldChg>
      <pc:sldChg chg="addSp delSp modSp mod">
        <pc:chgData name="Alison Trew" userId="501ad152-89bb-4882-ac72-f31826cb2e78" providerId="ADAL" clId="{B0C6350B-F125-4894-BF88-9F325CA3D3CE}" dt="2023-11-29T13:55:06.294" v="844" actId="1076"/>
        <pc:sldMkLst>
          <pc:docMk/>
          <pc:sldMk cId="3274695078" sldId="284"/>
        </pc:sldMkLst>
      </pc:sldChg>
      <pc:sldChg chg="delSp modSp del mod modNotesTx">
        <pc:chgData name="Alison Trew" userId="501ad152-89bb-4882-ac72-f31826cb2e78" providerId="ADAL" clId="{B0C6350B-F125-4894-BF88-9F325CA3D3CE}" dt="2023-11-29T13:55:53.641" v="848" actId="47"/>
        <pc:sldMkLst>
          <pc:docMk/>
          <pc:sldMk cId="3974144963" sldId="285"/>
        </pc:sldMkLst>
      </pc:sldChg>
      <pc:sldChg chg="delSp modSp del mod">
        <pc:chgData name="Alison Trew" userId="501ad152-89bb-4882-ac72-f31826cb2e78" providerId="ADAL" clId="{B0C6350B-F125-4894-BF88-9F325CA3D3CE}" dt="2023-11-29T13:42:15.740" v="634" actId="47"/>
        <pc:sldMkLst>
          <pc:docMk/>
          <pc:sldMk cId="1092525672" sldId="286"/>
        </pc:sldMkLst>
      </pc:sldChg>
      <pc:sldChg chg="del">
        <pc:chgData name="Alison Trew" userId="501ad152-89bb-4882-ac72-f31826cb2e78" providerId="ADAL" clId="{B0C6350B-F125-4894-BF88-9F325CA3D3CE}" dt="2023-11-29T13:32:17.843" v="264" actId="47"/>
        <pc:sldMkLst>
          <pc:docMk/>
          <pc:sldMk cId="1492220653" sldId="287"/>
        </pc:sldMkLst>
      </pc:sldChg>
      <pc:sldChg chg="modSp del mod modNotesTx">
        <pc:chgData name="Alison Trew" userId="501ad152-89bb-4882-ac72-f31826cb2e78" providerId="ADAL" clId="{B0C6350B-F125-4894-BF88-9F325CA3D3CE}" dt="2023-11-29T13:36:33.937" v="457" actId="47"/>
        <pc:sldMkLst>
          <pc:docMk/>
          <pc:sldMk cId="3120674100" sldId="288"/>
        </pc:sldMkLst>
      </pc:sldChg>
      <pc:sldChg chg="delSp modSp mod modNotesTx">
        <pc:chgData name="Alison Trew" userId="501ad152-89bb-4882-ac72-f31826cb2e78" providerId="ADAL" clId="{B0C6350B-F125-4894-BF88-9F325CA3D3CE}" dt="2023-11-29T13:53:01.641" v="825" actId="478"/>
        <pc:sldMkLst>
          <pc:docMk/>
          <pc:sldMk cId="3558998870" sldId="2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sdg6data.org/en/map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6T3ICXWqjc"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glass, ice, water</a:t>
            </a:r>
            <a:endParaRPr lang="en-US"/>
          </a:p>
          <a:p>
            <a:endParaRPr lang="en-GB"/>
          </a:p>
          <a:p>
            <a:r>
              <a:rPr lang="en-GB" b="1"/>
              <a:t>Where does the liquid water collect?</a:t>
            </a:r>
            <a:endParaRPr lang="en-GB"/>
          </a:p>
          <a:p>
            <a:r>
              <a:rPr lang="en-GB"/>
              <a:t>Water vapour in the air (blue dots) </a:t>
            </a:r>
            <a:r>
              <a:rPr lang="en-GB" i="1"/>
              <a:t>condenses</a:t>
            </a:r>
            <a:r>
              <a:rPr lang="en-GB"/>
              <a:t> onto cold surfaces. </a:t>
            </a:r>
            <a:endParaRPr lang="en-US"/>
          </a:p>
          <a:p>
            <a:r>
              <a:rPr lang="en-GB" i="1"/>
              <a:t>Note: some children may think that water has leaked through the glass or spilled over the sides – this is a very common misconception. </a:t>
            </a:r>
            <a:endParaRPr lang="en-US"/>
          </a:p>
          <a:p>
            <a:r>
              <a:rPr lang="en-GB"/>
              <a:t>To demonstrate that this is not possible, children could compare the glass of ice-water with a glass of room temperature water.</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Calibri"/>
            </a:endParaRPr>
          </a:p>
          <a:p>
            <a:r>
              <a:rPr lang="en-GB"/>
              <a:t>Resources: plastic lid/plate, shaving gel, table lamp</a:t>
            </a:r>
            <a:endParaRPr lang="en-US"/>
          </a:p>
          <a:p>
            <a:r>
              <a:rPr lang="en-GB" b="1"/>
              <a:t>This activity demonstrates 2 processes.</a:t>
            </a:r>
            <a:endParaRPr lang="en-US"/>
          </a:p>
          <a:p>
            <a:endParaRPr lang="en-GB"/>
          </a:p>
          <a:p>
            <a:r>
              <a:rPr lang="en-GB" b="1"/>
              <a:t>Click on the hyperlink to view a short time-lapse film (34 seconds) showing how shaving gel changes.</a:t>
            </a:r>
            <a:endParaRPr lang="en-US"/>
          </a:p>
          <a:p>
            <a:r>
              <a:rPr lang="en-GB"/>
              <a:t>Children can try this for themselves…</a:t>
            </a:r>
            <a:endParaRPr lang="en-US"/>
          </a:p>
          <a:p>
            <a:endParaRPr lang="en-GB"/>
          </a:p>
          <a:p>
            <a:r>
              <a:rPr lang="en-GB" b="1"/>
              <a:t>1. Water vapour uptake</a:t>
            </a:r>
            <a:endParaRPr lang="en-US"/>
          </a:p>
          <a:p>
            <a:r>
              <a:rPr lang="en-GB"/>
              <a:t>Place a small amount of shaving gel on the lid/plate.  Watch the shaving gel as it takes up some water vapour from the air. </a:t>
            </a:r>
            <a:endParaRPr lang="en-US"/>
          </a:p>
          <a:p>
            <a:r>
              <a:rPr lang="en-GB" i="1"/>
              <a:t>Explanation: The water vapour permeates the gel and becomes part of the structure of the gel. </a:t>
            </a:r>
            <a:r>
              <a:rPr lang="en-GB" i="1" u="sng"/>
              <a:t>There is no chemical change here or change of state.</a:t>
            </a:r>
            <a:endParaRPr lang="en-US"/>
          </a:p>
          <a:p>
            <a:endParaRPr lang="en-GB"/>
          </a:p>
          <a:p>
            <a:r>
              <a:rPr lang="en-GB" b="1"/>
              <a:t> 2. Water vapour release</a:t>
            </a:r>
            <a:endParaRPr lang="en-US"/>
          </a:p>
          <a:p>
            <a:r>
              <a:rPr lang="en-GB"/>
              <a:t>Children could see how water vapour is released back into the atmosphere from the gel over time or with the heat lamp to speed things up. </a:t>
            </a:r>
          </a:p>
          <a:p>
            <a:r>
              <a:rPr lang="en-GB"/>
              <a:t>Ask - Why does the gel shrink when it is heated?</a:t>
            </a:r>
          </a:p>
          <a:p>
            <a:r>
              <a:rPr lang="en-GB" i="1"/>
              <a:t>Explanation: The gel itself does contain an amount of liquid water. Heat causes the liquid water within the gel to </a:t>
            </a:r>
            <a:r>
              <a:rPr lang="en-GB" b="1" i="1"/>
              <a:t>evaporate</a:t>
            </a:r>
            <a:r>
              <a:rPr lang="en-GB" i="1"/>
              <a:t> and become water vapour. </a:t>
            </a:r>
            <a:r>
              <a:rPr lang="en-GB" i="1" u="sng"/>
              <a:t>There is a change of state here</a:t>
            </a:r>
            <a:r>
              <a:rPr lang="en-GB" i="1"/>
              <a:t>. The water vapour is released into the air and so the gel shrinks. After several hours there is hardly any gel. This is because most of the gel was made of water which has evaporated.</a:t>
            </a:r>
            <a:endParaRPr lang="en-GB"/>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2 concepts demonstrated in Activities 1 &amp; 2 can be brought together to explain how the box works.</a:t>
            </a:r>
            <a:endParaRPr lang="en-US"/>
          </a:p>
          <a:p>
            <a:r>
              <a:rPr lang="en-GB"/>
              <a:t>Ask - </a:t>
            </a:r>
            <a:r>
              <a:rPr lang="en-GB" b="1"/>
              <a:t>what do you think happens inside the box?</a:t>
            </a:r>
            <a:endParaRPr lang="en-US"/>
          </a:p>
          <a:p>
            <a:endParaRPr lang="en-GB"/>
          </a:p>
          <a:p>
            <a:r>
              <a:rPr lang="en-GB"/>
              <a:t>This schematic diagram explains how the MOF collects the water vapour and releases it.</a:t>
            </a:r>
            <a:endParaRPr lang="en-US"/>
          </a:p>
          <a:p>
            <a:pPr marL="228600" indent="-228600">
              <a:buAutoNum type="arabicPeriod"/>
            </a:pPr>
            <a:r>
              <a:rPr lang="en-GB"/>
              <a:t>Water vapour ‘sticks’ to the MOF and stays there because bonds are formed between the water molecules and the MOF.</a:t>
            </a:r>
            <a:endParaRPr lang="en-US"/>
          </a:p>
          <a:p>
            <a:pPr marL="228600" indent="-228600">
              <a:buAutoNum type="arabicPeriod"/>
            </a:pPr>
            <a:r>
              <a:rPr lang="en-GB"/>
              <a:t>The next day, heat from the Sun warms the MOF powder and the water molecules come out of the MOF as water vapour. The Sun’s energy is needed to release the water molecules (break the bonds) sticking it to the MOF. </a:t>
            </a:r>
            <a:endParaRPr lang="en-US"/>
          </a:p>
          <a:p>
            <a:pPr marL="228600" indent="-228600">
              <a:buAutoNum type="arabicPeriod"/>
            </a:pPr>
            <a:r>
              <a:rPr lang="en-GB"/>
              <a:t>Enough water vapour molecules are released to fill (</a:t>
            </a:r>
            <a:r>
              <a:rPr lang="en-GB" i="1"/>
              <a:t>saturate)</a:t>
            </a:r>
            <a:r>
              <a:rPr lang="en-GB"/>
              <a:t> the trapped air and so some water vapour must condense as liquid water, even at the temperatures near that of the surrounding area. So in this case it isn’t necessary for the box to be cold. To explain saturation to children further, you could add salt or sugar to water. The crystals will dissolve at first but if you keep adding more, the water becomes saturated and the remaining salt or sugar will simply fall to the bottom of the container.</a:t>
            </a:r>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721246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*Children could visit different locations outside: playground; parkland; garden; cemetery; sports field.</a:t>
            </a:r>
            <a:endParaRPr lang="en-US"/>
          </a:p>
          <a:p>
            <a:endParaRPr lang="en-GB"/>
          </a:p>
          <a:p>
            <a:r>
              <a:rPr lang="en-GB" b="1"/>
              <a:t>Dripping Tap activity</a:t>
            </a:r>
            <a:endParaRPr lang="en-US"/>
          </a:p>
          <a:p>
            <a:r>
              <a:rPr lang="en-GB"/>
              <a:t>Resources - Dripping tap, beaker or jug, measuring cylinder if the collecting vessel does not have volume markings.</a:t>
            </a:r>
            <a:endParaRPr lang="en-US"/>
          </a:p>
          <a:p>
            <a:r>
              <a:rPr lang="en-GB"/>
              <a:t>Children to measure water wasted via dripping taps (measured for a few minutes).</a:t>
            </a:r>
            <a:endParaRPr lang="en-US"/>
          </a:p>
          <a:p>
            <a:r>
              <a:rPr lang="en-GB"/>
              <a:t>Then they could calculate the amount of dripping water that would be wasted in a day, a week and even yearly ‘loss’ (if the drip is not corrected). </a:t>
            </a:r>
            <a:endParaRPr lang="en-US"/>
          </a:p>
          <a:p>
            <a:endParaRPr lang="en-GB"/>
          </a:p>
          <a:p>
            <a:r>
              <a:rPr lang="en-GB"/>
              <a:t>Other possibilities:</a:t>
            </a:r>
            <a:endParaRPr lang="en-US"/>
          </a:p>
          <a:p>
            <a:r>
              <a:rPr lang="en-GB"/>
              <a:t>Teachers could encourage other suggestions for investigating water wastage, e.g. also consider comparing bath vs shower use of water and smaller toilet cisterns.</a:t>
            </a:r>
            <a:endParaRPr lang="en-US"/>
          </a:p>
          <a:p>
            <a:r>
              <a:rPr lang="en-GB"/>
              <a:t>Teachers might discuss use of water butts in gardens to collect rainwater instead of using fresh water supplied via taps.</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*UN interactive map </a:t>
            </a:r>
            <a:r>
              <a:rPr lang="en-GB"/>
              <a:t>allows anyone to investigate the proportion of people using safe drinking water in different regions of the world. Visit</a:t>
            </a:r>
            <a:r>
              <a:rPr lang="en-GB" b="1"/>
              <a:t> </a:t>
            </a:r>
            <a:r>
              <a:rPr lang="en-GB"/>
              <a:t>- </a:t>
            </a:r>
            <a:r>
              <a:rPr lang="en-GB">
                <a:hlinkClick r:id="rId3"/>
              </a:rPr>
              <a:t>https://sdg6data.org/en/maps</a:t>
            </a:r>
            <a:endParaRPr lang="en-US"/>
          </a:p>
          <a:p>
            <a:r>
              <a:rPr lang="en-GB"/>
              <a:t>Children may need support to use the UN map. It is possible to select a specific country, or a region, or the world, to display data showing % population using safely managed drinking water. You can also view data showing % population with access to drinking water on the premises, or free from contamination.</a:t>
            </a:r>
            <a:endParaRPr lang="en-US"/>
          </a:p>
          <a:p>
            <a:endParaRPr lang="en-GB"/>
          </a:p>
          <a:p>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u="sng"/>
              <a:t>cold</a:t>
            </a:r>
            <a:r>
              <a:rPr lang="en-GB"/>
              <a:t> mirrors, magnifying glasses</a:t>
            </a:r>
            <a:endParaRPr lang="en-US"/>
          </a:p>
          <a:p>
            <a:endParaRPr lang="en-GB"/>
          </a:p>
          <a:p>
            <a:r>
              <a:rPr lang="en-GB" b="1"/>
              <a:t>NOTE: put the mirrors in a fridge for at least an hour before this activity.</a:t>
            </a:r>
            <a:endParaRPr lang="en-US"/>
          </a:p>
          <a:p>
            <a:endParaRPr lang="en-GB"/>
          </a:p>
          <a:p>
            <a:r>
              <a:rPr lang="en-GB"/>
              <a:t>Ask children to blow on their hand – What can they feel? What can they see?</a:t>
            </a:r>
            <a:endParaRPr lang="en-US"/>
          </a:p>
          <a:p>
            <a:r>
              <a:rPr lang="en-GB"/>
              <a:t>Agree that there is something in the air which can be felt but not seen.</a:t>
            </a:r>
            <a:endParaRPr lang="en-US"/>
          </a:p>
          <a:p>
            <a:r>
              <a:rPr lang="en-GB"/>
              <a:t>Give children </a:t>
            </a:r>
            <a:r>
              <a:rPr lang="en-GB" u="sng"/>
              <a:t>cold</a:t>
            </a:r>
            <a:r>
              <a:rPr lang="en-GB"/>
              <a:t> mirrors to breathe on – what can they see?</a:t>
            </a:r>
            <a:endParaRPr lang="en-US"/>
          </a:p>
          <a:p>
            <a:r>
              <a:rPr lang="en-GB"/>
              <a:t>They should see tiny droplets of liquid water. (You might want to provide magnifying glasses to look closely).</a:t>
            </a:r>
            <a:endParaRPr lang="en-US"/>
          </a:p>
          <a:p>
            <a:r>
              <a:rPr lang="en-GB"/>
              <a:t>Where has the water come from?</a:t>
            </a:r>
            <a:endParaRPr lang="en-US"/>
          </a:p>
          <a:p>
            <a:pPr>
              <a:defRPr/>
            </a:pPr>
            <a:r>
              <a:rPr lang="en-GB"/>
              <a:t>Water vapour from their breath has condensed on the mirror.</a:t>
            </a:r>
            <a:endParaRPr lang="en-US"/>
          </a:p>
          <a:p>
            <a:pPr>
              <a:defRPr/>
            </a:pPr>
            <a:endParaRPr lang="en-GB"/>
          </a:p>
          <a:p>
            <a:pPr marL="0" marR="0" lvl="0" indent="0" algn="l" defTabSz="914400">
              <a:lnSpc>
                <a:spcPct val="100000"/>
              </a:lnSpc>
              <a:spcBef>
                <a:spcPts val="0"/>
              </a:spcBef>
              <a:spcAft>
                <a:spcPts val="0"/>
              </a:spcAft>
              <a:buClrTx/>
              <a:buSzTx/>
              <a:buFontTx/>
              <a:buNone/>
              <a:tabLst/>
              <a:defRPr/>
            </a:pP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When Omar Yaghi moved to USA at 15, he knew little English. He will have had to learn a new language and worked hard at school to get good exam results, then gone to university.</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Teachers could talk to children about group work:</a:t>
            </a:r>
          </a:p>
          <a:p>
            <a:r>
              <a:rPr lang="en-GB"/>
              <a:t>Does everyone in a group always know the same things?</a:t>
            </a:r>
          </a:p>
          <a:p>
            <a:endParaRPr lang="en-GB"/>
          </a:p>
          <a:p>
            <a:r>
              <a:rPr lang="en-GB"/>
              <a:t>Consider the climate – ask the children:</a:t>
            </a:r>
          </a:p>
          <a:p>
            <a:r>
              <a:rPr lang="en-GB"/>
              <a:t>What do you know about habitats in both the USA and Saudi Arabia?</a:t>
            </a:r>
          </a:p>
          <a:p>
            <a:r>
              <a:rPr lang="en-GB"/>
              <a:t>What do you know about the climate (weather, temperatures, humidity, etc.)?</a:t>
            </a: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23171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Water stress occurs when the demand for water exceeds the available amount during a certain period or when poor quality restricts its use. </a:t>
            </a:r>
          </a:p>
          <a:p>
            <a:r>
              <a:rPr lang="en-GB"/>
              <a:t>Water scarcity can mean scarcity in availability due to physical shortage, or scarcity in access due to the failure of institutions to ensure a regular supply or due to a lack of adequate infrastructure. According to the UN website (https://www.unwater.org - accessed on 1.7.20) water scarcity will be exacerbated as rapidly growing urban areas place heavy pressure on neighbouring water resources. Climate change and bio-energy demands are also expected to amplify the already complex relationship between world development and water demand.</a:t>
            </a:r>
          </a:p>
          <a:p>
            <a:endParaRPr lang="en-GB"/>
          </a:p>
          <a:p>
            <a:r>
              <a:rPr lang="en-GB"/>
              <a:t>Questions to discuss with the children:</a:t>
            </a:r>
          </a:p>
          <a:p>
            <a:r>
              <a:rPr lang="en-GB"/>
              <a:t>Which countries of the world are most likely to be ‘water stressed’? </a:t>
            </a:r>
          </a:p>
          <a:p>
            <a:r>
              <a:rPr lang="en-GB"/>
              <a:t>What could cause this water stress? </a:t>
            </a:r>
          </a:p>
          <a:p>
            <a:r>
              <a:rPr lang="en-GB"/>
              <a:t>How do dry, desert habitats compare with other habitats? </a:t>
            </a:r>
          </a:p>
          <a:p>
            <a:r>
              <a:rPr lang="en-GB"/>
              <a:t>What is the impact on the people who live in these areas of the world?  </a:t>
            </a:r>
            <a:endParaRPr lang="en-GB">
              <a:cs typeface="Calibri" panose="020F0502020204030204"/>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a:t>Questions to discuss with the children:</a:t>
            </a:r>
            <a:endParaRPr lang="en-US" baseline="-25000"/>
          </a:p>
          <a:p>
            <a:r>
              <a:rPr lang="en-GB" b="1" baseline="-25000"/>
              <a:t>What do think MOF stands for?</a:t>
            </a:r>
            <a:endParaRPr lang="en-US" baseline="-25000"/>
          </a:p>
          <a:p>
            <a:r>
              <a:rPr lang="en-GB" baseline="-25000"/>
              <a:t>MOF-801 is a chemical called a </a:t>
            </a:r>
            <a:r>
              <a:rPr lang="en-GB" b="1" i="1" baseline="-25000"/>
              <a:t>metal-organic framework (MOF</a:t>
            </a:r>
            <a:r>
              <a:rPr lang="en-GB" b="1" baseline="-25000"/>
              <a:t>) </a:t>
            </a:r>
            <a:r>
              <a:rPr lang="en-GB" baseline="-25000"/>
              <a:t>composed of organic substances (mostly carbon and hydrogen) and a metal. </a:t>
            </a:r>
            <a:endParaRPr lang="en-US" baseline="-25000"/>
          </a:p>
          <a:p>
            <a:r>
              <a:rPr lang="en-GB" baseline="-25000"/>
              <a:t>This particular MOF has the name MOF-801 and contains the metal zirconium [Zr6O4(OH)4(fumarate)6].</a:t>
            </a:r>
            <a:endParaRPr lang="en-US" baseline="-25000"/>
          </a:p>
          <a:p>
            <a:endParaRPr lang="en-GB" baseline="-25000"/>
          </a:p>
          <a:p>
            <a:r>
              <a:rPr lang="en-GB" b="1" baseline="-25000"/>
              <a:t>Do you know anything about carbon and hydrogen?</a:t>
            </a:r>
            <a:endParaRPr lang="en-US" baseline="-25000"/>
          </a:p>
          <a:p>
            <a:r>
              <a:rPr lang="en-GB" baseline="-25000"/>
              <a:t>In general, an </a:t>
            </a:r>
            <a:r>
              <a:rPr lang="en-GB" u="sng" baseline="-25000"/>
              <a:t>organic compound </a:t>
            </a:r>
            <a:r>
              <a:rPr lang="en-GB" baseline="-25000"/>
              <a:t>is a substance that contains carbon. Conversely, an inorganic compound would be one that does not contain carbon.</a:t>
            </a:r>
            <a:endParaRPr lang="en-US" baseline="-25000"/>
          </a:p>
          <a:p>
            <a:r>
              <a:rPr lang="en-GB" baseline="-25000"/>
              <a:t>A </a:t>
            </a:r>
            <a:r>
              <a:rPr lang="en-GB" u="sng" baseline="-25000"/>
              <a:t>hydrocarbon</a:t>
            </a:r>
            <a:r>
              <a:rPr lang="en-GB" baseline="-25000"/>
              <a:t> is an organic compound consisting entirely of hydrogen and carbon. Hydrocarbons are naturally-occurring compounds and form the basis of crude oil, natural gas, coal, and other important energy sources.</a:t>
            </a:r>
            <a:endParaRPr lang="en-US" baseline="-25000"/>
          </a:p>
          <a:p>
            <a:endParaRPr lang="en-GB" baseline="-25000"/>
          </a:p>
          <a:p>
            <a:r>
              <a:rPr lang="en-GB" b="1" baseline="-25000"/>
              <a:t>Examples of carbon: </a:t>
            </a:r>
            <a:r>
              <a:rPr lang="en-GB" baseline="-25000"/>
              <a:t>graphite in pencils; diamonds in jewellery; carbon fibre objects such as tennis rackets.</a:t>
            </a:r>
            <a:endParaRPr lang="en-US" baseline="-25000"/>
          </a:p>
          <a:p>
            <a:r>
              <a:rPr lang="en-GB" i="1" baseline="-25000"/>
              <a:t>Note: </a:t>
            </a:r>
            <a:r>
              <a:rPr lang="en-GB" i="1" u="sng" baseline="-25000"/>
              <a:t>carbon fibres </a:t>
            </a:r>
            <a:r>
              <a:rPr lang="en-GB" i="1" baseline="-25000"/>
              <a:t>are  about 5–10 micrometres  in diameter and composed mostly of carbon atoms. They are very stiff, strong, light, and relatively resistant to chemical and temperature changes. These properties have made carbon fibre very popular in aerospace, civil engineering, military, and motorsports, along with other competition sports.</a:t>
            </a:r>
            <a:endParaRPr lang="en-US" baseline="-25000"/>
          </a:p>
          <a:p>
            <a:r>
              <a:rPr lang="en-GB" b="1" baseline="-25000"/>
              <a:t>Examples of Hydrogen</a:t>
            </a:r>
            <a:r>
              <a:rPr lang="en-GB" baseline="-25000"/>
              <a:t>: hydrogen in one of the 2 elements of water (H2O), ammonia (NH3).</a:t>
            </a:r>
            <a:endParaRPr lang="en-US" baseline="-25000"/>
          </a:p>
          <a:p>
            <a:endParaRPr lang="en-GB" baseline="-25000"/>
          </a:p>
          <a:p>
            <a:r>
              <a:rPr lang="en-GB" b="1" baseline="-25000"/>
              <a:t>What do we mean by ‘best’ water harvester?</a:t>
            </a:r>
            <a:endParaRPr lang="en-US" baseline="-25000"/>
          </a:p>
          <a:p>
            <a:r>
              <a:rPr lang="en-GB" b="1" baseline="-25000"/>
              <a:t>Possible answers:</a:t>
            </a:r>
            <a:endParaRPr lang="en-US" baseline="-25000"/>
          </a:p>
          <a:p>
            <a:pPr marL="171450" indent="-171450">
              <a:buFont typeface="Arial,Sans-Serif"/>
              <a:buChar char="•"/>
            </a:pPr>
            <a:r>
              <a:rPr lang="en-GB" i="1" baseline="-25000"/>
              <a:t>The device that collects liquid water the quickest</a:t>
            </a:r>
            <a:endParaRPr lang="en-US" baseline="-25000"/>
          </a:p>
          <a:p>
            <a:pPr marL="171450" indent="-171450">
              <a:buFont typeface="Arial,Sans-Serif"/>
              <a:buChar char="•"/>
            </a:pPr>
            <a:r>
              <a:rPr lang="en-GB" i="1" baseline="-25000"/>
              <a:t>The device that collect the most liquid water</a:t>
            </a:r>
            <a:endParaRPr lang="en-US" baseline="-25000"/>
          </a:p>
          <a:p>
            <a:pPr marL="171450" indent="-171450">
              <a:buFont typeface="Arial,Sans-Serif"/>
              <a:buChar char="•"/>
            </a:pPr>
            <a:r>
              <a:rPr lang="en-GB" i="1" baseline="-25000"/>
              <a:t>The device that is cheapest to build</a:t>
            </a:r>
            <a:endParaRPr lang="en-US" baseline="-25000"/>
          </a:p>
          <a:p>
            <a:pPr marL="171450" indent="-171450">
              <a:buFont typeface="Arial,Sans-Serif"/>
              <a:buChar char="•"/>
            </a:pPr>
            <a:r>
              <a:rPr lang="en-GB" i="1" baseline="-25000"/>
              <a:t>The device that uses the least energy</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Click on the </a:t>
            </a:r>
            <a:r>
              <a:rPr lang="en-GB" b="1" i="1"/>
              <a:t>hyperlink</a:t>
            </a:r>
            <a:r>
              <a:rPr lang="en-GB" i="1"/>
              <a:t> included on this slide to watch the scientists talking about the new water harvester box works (3-minute film clip).</a:t>
            </a:r>
            <a:endParaRPr lang="en-US"/>
          </a:p>
          <a:p>
            <a:r>
              <a:rPr lang="en-GB">
                <a:hlinkClick r:id="rId3"/>
              </a:rPr>
              <a:t>https://www.youtube.com/watch?v=-6T3ICXWqjc</a:t>
            </a:r>
            <a:endParaRPr lang="en-US"/>
          </a:p>
          <a:p>
            <a:endParaRPr lang="en-GB"/>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674730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Science-Fun-at-Home"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Whistlestop-Science-Weeks" TargetMode="Externa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7.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7965707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theme" Target="../theme/theme2.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image" Target="../media/image10.png"/><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image" Target="../media/image81.png"/><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theme" Target="../theme/theme3.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20" Type="http://schemas.openxmlformats.org/officeDocument/2006/relationships/slideLayout" Target="../slideLayouts/slideLayout91.xml"/><Relationship Id="rId41" Type="http://schemas.openxmlformats.org/officeDocument/2006/relationships/slideLayout" Target="../slideLayouts/slideLayout112.xml"/><Relationship Id="rId54" Type="http://schemas.openxmlformats.org/officeDocument/2006/relationships/image" Target="../media/image10.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24/07/2025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2.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1.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notesSlide" Target="../notesSlides/notesSlide10.xml"/><Relationship Id="rId7" Type="http://schemas.openxmlformats.org/officeDocument/2006/relationships/image" Target="../media/image96.jpe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notesSlide" Target="../notesSlides/notesSlide11.xml"/><Relationship Id="rId7" Type="http://schemas.openxmlformats.org/officeDocument/2006/relationships/image" Target="../media/image94.png"/><Relationship Id="rId2" Type="http://schemas.openxmlformats.org/officeDocument/2006/relationships/slideLayout" Target="../slideLayouts/slideLayout24.xml"/><Relationship Id="rId1" Type="http://schemas.openxmlformats.org/officeDocument/2006/relationships/themeOverride" Target="../theme/themeOverride2.xml"/><Relationship Id="rId6" Type="http://schemas.openxmlformats.org/officeDocument/2006/relationships/image" Target="../media/image93.png"/><Relationship Id="rId5" Type="http://schemas.openxmlformats.org/officeDocument/2006/relationships/image" Target="../media/image98.png"/><Relationship Id="rId4" Type="http://schemas.openxmlformats.org/officeDocument/2006/relationships/hyperlink" Target="https://pstt.org.uk/application/files/9915/9420/0203/Shaving_gel.mp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02.jpeg"/><Relationship Id="rId5" Type="http://schemas.openxmlformats.org/officeDocument/2006/relationships/image" Target="../media/image101.png"/><Relationship Id="rId4" Type="http://schemas.openxmlformats.org/officeDocument/2006/relationships/image" Target="../media/image100.jpeg"/></Relationships>
</file>

<file path=ppt/slides/_rels/slide1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7.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89.jpeg"/></Relationships>
</file>

<file path=ppt/slides/_rels/slide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91.jpeg"/></Relationships>
</file>

<file path=ppt/slides/_rels/slide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hyperlink" Target="https://www.youtube.com/watch?v=-6T3ICXWqj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sz="4000" dirty="0">
                <a:latin typeface="+mn-lt"/>
                <a:cs typeface="Calibri"/>
              </a:rPr>
              <a:t>Water can be harvested from the air</a:t>
            </a:r>
            <a:br>
              <a:rPr lang="en-GB" sz="4000" dirty="0">
                <a:latin typeface="+mn-lt"/>
                <a:cs typeface="Calibri"/>
              </a:rPr>
            </a:br>
            <a:r>
              <a:rPr lang="en-GB" sz="4000" dirty="0">
                <a:latin typeface="+mn-lt"/>
                <a:cs typeface="Calibri"/>
              </a:rPr>
              <a:t> in very dry climates</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a:solidFill>
                  <a:srgbClr val="00205B"/>
                </a:solidFill>
                <a:latin typeface="Calibri" panose="020F0502020204030204"/>
                <a:cs typeface="Plus Jakarta Sans Medium" pitchFamily="2" charset="0"/>
              </a:rPr>
              <a:t>Condensation and evaporation</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5" name="Picture 14" descr="A desert landscape with a tree and bushes with Joshua Tree National Park in the background&#10;&#10;Description automatically generated">
            <a:extLst>
              <a:ext uri="{FF2B5EF4-FFF2-40B4-BE49-F238E27FC236}">
                <a16:creationId xmlns:a16="http://schemas.microsoft.com/office/drawing/2014/main" id="{09C42133-5B02-AF6F-D274-3902716B941B}"/>
              </a:ext>
            </a:extLst>
          </p:cNvPr>
          <p:cNvPicPr preferRelativeResize="0">
            <a:picLocks/>
          </p:cNvPicPr>
          <p:nvPr/>
        </p:nvPicPr>
        <p:blipFill rotWithShape="1">
          <a:blip r:embed="rId4"/>
          <a:srcRect l="-27" t="35369" r="1" b="23357"/>
          <a:stretch/>
        </p:blipFill>
        <p:spPr>
          <a:xfrm>
            <a:off x="612000" y="293755"/>
            <a:ext cx="7920000" cy="203254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6022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271323" y="1531782"/>
            <a:ext cx="4601353"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happens to the outside of the glass?</a:t>
            </a:r>
            <a:endParaRPr lang="en-US" dirty="0"/>
          </a:p>
        </p:txBody>
      </p:sp>
      <p:sp>
        <p:nvSpPr>
          <p:cNvPr id="9" name="TextBox 8">
            <a:extLst>
              <a:ext uri="{FF2B5EF4-FFF2-40B4-BE49-F238E27FC236}">
                <a16:creationId xmlns:a16="http://schemas.microsoft.com/office/drawing/2014/main" id="{8DD9F5B0-320F-8414-039D-713EB2DFE03D}"/>
              </a:ext>
            </a:extLst>
          </p:cNvPr>
          <p:cNvSpPr txBox="1"/>
          <p:nvPr/>
        </p:nvSpPr>
        <p:spPr>
          <a:xfrm>
            <a:off x="633526" y="2516989"/>
            <a:ext cx="5028708" cy="646331"/>
          </a:xfrm>
          <a:prstGeom prst="rect">
            <a:avLst/>
          </a:prstGeom>
          <a:noFill/>
        </p:spPr>
        <p:txBody>
          <a:bodyPr wrap="square" lIns="91440" tIns="45720" rIns="91440" bIns="45720" anchor="t">
            <a:spAutoFit/>
          </a:bodyPr>
          <a:lstStyle/>
          <a:p>
            <a:r>
              <a:rPr lang="en-GB" b="1" dirty="0">
                <a:solidFill>
                  <a:srgbClr val="3EB1C8"/>
                </a:solidFill>
              </a:rPr>
              <a:t>Can you explain what is happening using these words?</a:t>
            </a:r>
            <a:endParaRPr lang="en-US" dirty="0"/>
          </a:p>
        </p:txBody>
      </p:sp>
      <p:sp>
        <p:nvSpPr>
          <p:cNvPr id="10" name="TextBox 9">
            <a:extLst>
              <a:ext uri="{FF2B5EF4-FFF2-40B4-BE49-F238E27FC236}">
                <a16:creationId xmlns:a16="http://schemas.microsoft.com/office/drawing/2014/main" id="{412A7A11-DAA0-3BAE-9281-D06E3C3B0707}"/>
              </a:ext>
            </a:extLst>
          </p:cNvPr>
          <p:cNvSpPr txBox="1"/>
          <p:nvPr/>
        </p:nvSpPr>
        <p:spPr>
          <a:xfrm>
            <a:off x="861632" y="3550830"/>
            <a:ext cx="2122715" cy="369332"/>
          </a:xfrm>
          <a:prstGeom prst="rect">
            <a:avLst/>
          </a:prstGeom>
          <a:noFill/>
        </p:spPr>
        <p:txBody>
          <a:bodyPr wrap="square" lIns="91440" tIns="45720" rIns="91440" bIns="45720" anchor="t">
            <a:spAutoFit/>
          </a:bodyPr>
          <a:lstStyle/>
          <a:p>
            <a:r>
              <a:rPr lang="en-US" b="1"/>
              <a:t>Room temperature</a:t>
            </a:r>
            <a:endParaRPr lang="en-US"/>
          </a:p>
        </p:txBody>
      </p:sp>
      <p:pic>
        <p:nvPicPr>
          <p:cNvPr id="12" name="Picture 11" descr="A close up of a sign&#10;&#10;Description automatically generated">
            <a:extLst>
              <a:ext uri="{FF2B5EF4-FFF2-40B4-BE49-F238E27FC236}">
                <a16:creationId xmlns:a16="http://schemas.microsoft.com/office/drawing/2014/main" id="{D04521F7-3351-4635-BE47-AD37396E816F}"/>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17786" y="286068"/>
            <a:ext cx="900000" cy="900000"/>
          </a:xfrm>
          <a:prstGeom prst="rect">
            <a:avLst/>
          </a:prstGeom>
        </p:spPr>
      </p:pic>
      <p:pic>
        <p:nvPicPr>
          <p:cNvPr id="15" name="Picture 14" descr="A close up of a sign&#10;&#10;Description automatically generated">
            <a:extLst>
              <a:ext uri="{FF2B5EF4-FFF2-40B4-BE49-F238E27FC236}">
                <a16:creationId xmlns:a16="http://schemas.microsoft.com/office/drawing/2014/main" id="{B78A1876-6E04-517A-BBAE-932822DB2AD0}"/>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6962273" y="286068"/>
            <a:ext cx="900000" cy="900000"/>
          </a:xfrm>
          <a:prstGeom prst="rect">
            <a:avLst/>
          </a:prstGeom>
        </p:spPr>
      </p:pic>
      <p:pic>
        <p:nvPicPr>
          <p:cNvPr id="17" name="Picture 16" descr="A close up of a sign&#10;&#10;Description automatically generated">
            <a:extLst>
              <a:ext uri="{FF2B5EF4-FFF2-40B4-BE49-F238E27FC236}">
                <a16:creationId xmlns:a16="http://schemas.microsoft.com/office/drawing/2014/main" id="{73AB51D3-0035-31AE-24AD-291B696D143A}"/>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5906760" y="252329"/>
            <a:ext cx="900000" cy="900000"/>
          </a:xfrm>
          <a:prstGeom prst="rect">
            <a:avLst/>
          </a:prstGeom>
        </p:spPr>
      </p:pic>
      <p:pic>
        <p:nvPicPr>
          <p:cNvPr id="22" name="Picture 21" descr="A picture containing cup, container, glass, sitting&#10;&#10;Description automatically generated">
            <a:extLst>
              <a:ext uri="{FF2B5EF4-FFF2-40B4-BE49-F238E27FC236}">
                <a16:creationId xmlns:a16="http://schemas.microsoft.com/office/drawing/2014/main" id="{F8E04DB8-898C-882A-808E-07788CEC76C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62849" y="2520141"/>
            <a:ext cx="2559893" cy="4049859"/>
          </a:xfrm>
          <a:prstGeom prst="rect">
            <a:avLst/>
          </a:prstGeom>
        </p:spPr>
      </p:pic>
      <p:sp>
        <p:nvSpPr>
          <p:cNvPr id="24" name="TextBox 23">
            <a:extLst>
              <a:ext uri="{FF2B5EF4-FFF2-40B4-BE49-F238E27FC236}">
                <a16:creationId xmlns:a16="http://schemas.microsoft.com/office/drawing/2014/main" id="{95759748-5178-D334-1620-3AD64299E3BD}"/>
              </a:ext>
            </a:extLst>
          </p:cNvPr>
          <p:cNvSpPr txBox="1"/>
          <p:nvPr/>
        </p:nvSpPr>
        <p:spPr>
          <a:xfrm>
            <a:off x="1070853" y="4166384"/>
            <a:ext cx="609462" cy="369332"/>
          </a:xfrm>
          <a:prstGeom prst="rect">
            <a:avLst/>
          </a:prstGeom>
          <a:noFill/>
        </p:spPr>
        <p:txBody>
          <a:bodyPr wrap="none" lIns="91440" tIns="45720" rIns="91440" bIns="45720" rtlCol="0" anchor="t">
            <a:spAutoFit/>
          </a:bodyPr>
          <a:lstStyle/>
          <a:p>
            <a:r>
              <a:rPr lang="en-GB" b="1"/>
              <a:t>Cold</a:t>
            </a:r>
          </a:p>
        </p:txBody>
      </p:sp>
      <p:sp>
        <p:nvSpPr>
          <p:cNvPr id="26" name="TextBox 25">
            <a:extLst>
              <a:ext uri="{FF2B5EF4-FFF2-40B4-BE49-F238E27FC236}">
                <a16:creationId xmlns:a16="http://schemas.microsoft.com/office/drawing/2014/main" id="{270002E2-A256-A309-EF12-714A5ED7279C}"/>
              </a:ext>
            </a:extLst>
          </p:cNvPr>
          <p:cNvSpPr txBox="1"/>
          <p:nvPr/>
        </p:nvSpPr>
        <p:spPr>
          <a:xfrm>
            <a:off x="858209" y="4851011"/>
            <a:ext cx="994503" cy="369332"/>
          </a:xfrm>
          <a:prstGeom prst="rect">
            <a:avLst/>
          </a:prstGeom>
          <a:noFill/>
        </p:spPr>
        <p:txBody>
          <a:bodyPr wrap="none" lIns="91440" tIns="45720" rIns="91440" bIns="45720" rtlCol="0" anchor="t">
            <a:spAutoFit/>
          </a:bodyPr>
          <a:lstStyle/>
          <a:p>
            <a:r>
              <a:rPr lang="en-GB" b="1"/>
              <a:t>Particles</a:t>
            </a:r>
          </a:p>
        </p:txBody>
      </p:sp>
      <p:sp>
        <p:nvSpPr>
          <p:cNvPr id="28" name="TextBox 27">
            <a:extLst>
              <a:ext uri="{FF2B5EF4-FFF2-40B4-BE49-F238E27FC236}">
                <a16:creationId xmlns:a16="http://schemas.microsoft.com/office/drawing/2014/main" id="{C283E8B7-EBB7-5D1B-A6BB-4124663EF31A}"/>
              </a:ext>
            </a:extLst>
          </p:cNvPr>
          <p:cNvSpPr txBox="1"/>
          <p:nvPr/>
        </p:nvSpPr>
        <p:spPr>
          <a:xfrm>
            <a:off x="888402" y="5717476"/>
            <a:ext cx="1122423" cy="369332"/>
          </a:xfrm>
          <a:prstGeom prst="rect">
            <a:avLst/>
          </a:prstGeom>
          <a:noFill/>
        </p:spPr>
        <p:txBody>
          <a:bodyPr wrap="none" lIns="91440" tIns="45720" rIns="91440" bIns="45720" rtlCol="0" anchor="t">
            <a:spAutoFit/>
          </a:bodyPr>
          <a:lstStyle/>
          <a:p>
            <a:r>
              <a:rPr lang="en-GB" b="1"/>
              <a:t>Condense</a:t>
            </a:r>
          </a:p>
        </p:txBody>
      </p:sp>
      <p:sp>
        <p:nvSpPr>
          <p:cNvPr id="30" name="TextBox 29">
            <a:extLst>
              <a:ext uri="{FF2B5EF4-FFF2-40B4-BE49-F238E27FC236}">
                <a16:creationId xmlns:a16="http://schemas.microsoft.com/office/drawing/2014/main" id="{F7387D31-BFC3-FDD8-2AA8-65DD6F772D1F}"/>
              </a:ext>
            </a:extLst>
          </p:cNvPr>
          <p:cNvSpPr txBox="1"/>
          <p:nvPr/>
        </p:nvSpPr>
        <p:spPr>
          <a:xfrm>
            <a:off x="2398555" y="5941943"/>
            <a:ext cx="1501821" cy="369332"/>
          </a:xfrm>
          <a:prstGeom prst="rect">
            <a:avLst/>
          </a:prstGeom>
          <a:noFill/>
        </p:spPr>
        <p:txBody>
          <a:bodyPr wrap="none" lIns="91440" tIns="45720" rIns="91440" bIns="45720" rtlCol="0" anchor="t">
            <a:spAutoFit/>
          </a:bodyPr>
          <a:lstStyle/>
          <a:p>
            <a:r>
              <a:rPr lang="en-GB" b="1"/>
              <a:t>Condensation</a:t>
            </a:r>
          </a:p>
        </p:txBody>
      </p:sp>
      <p:sp>
        <p:nvSpPr>
          <p:cNvPr id="32" name="TextBox 31">
            <a:extLst>
              <a:ext uri="{FF2B5EF4-FFF2-40B4-BE49-F238E27FC236}">
                <a16:creationId xmlns:a16="http://schemas.microsoft.com/office/drawing/2014/main" id="{0FB17758-8C2A-AC89-1B67-89E59D7E43A2}"/>
              </a:ext>
            </a:extLst>
          </p:cNvPr>
          <p:cNvSpPr txBox="1"/>
          <p:nvPr/>
        </p:nvSpPr>
        <p:spPr>
          <a:xfrm>
            <a:off x="2544420" y="4954512"/>
            <a:ext cx="1496885" cy="369332"/>
          </a:xfrm>
          <a:prstGeom prst="rect">
            <a:avLst/>
          </a:prstGeom>
          <a:noFill/>
        </p:spPr>
        <p:txBody>
          <a:bodyPr wrap="none" lIns="91440" tIns="45720" rIns="91440" bIns="45720" rtlCol="0" anchor="t">
            <a:spAutoFit/>
          </a:bodyPr>
          <a:lstStyle/>
          <a:p>
            <a:r>
              <a:rPr lang="en-GB" b="1"/>
              <a:t>Water vapour</a:t>
            </a:r>
          </a:p>
        </p:txBody>
      </p:sp>
      <p:sp>
        <p:nvSpPr>
          <p:cNvPr id="34" name="TextBox 33">
            <a:extLst>
              <a:ext uri="{FF2B5EF4-FFF2-40B4-BE49-F238E27FC236}">
                <a16:creationId xmlns:a16="http://schemas.microsoft.com/office/drawing/2014/main" id="{F5C03F8F-2E4D-A031-B2BF-372DF87F95A4}"/>
              </a:ext>
            </a:extLst>
          </p:cNvPr>
          <p:cNvSpPr txBox="1"/>
          <p:nvPr/>
        </p:nvSpPr>
        <p:spPr>
          <a:xfrm>
            <a:off x="2660131" y="4253079"/>
            <a:ext cx="537327" cy="369332"/>
          </a:xfrm>
          <a:prstGeom prst="rect">
            <a:avLst/>
          </a:prstGeom>
          <a:noFill/>
        </p:spPr>
        <p:txBody>
          <a:bodyPr wrap="none" lIns="91440" tIns="45720" rIns="91440" bIns="45720" rtlCol="0" anchor="t">
            <a:spAutoFit/>
          </a:bodyPr>
          <a:lstStyle/>
          <a:p>
            <a:r>
              <a:rPr lang="en-GB" b="1" dirty="0"/>
              <a:t>Gas</a:t>
            </a:r>
          </a:p>
        </p:txBody>
      </p:sp>
      <p:sp>
        <p:nvSpPr>
          <p:cNvPr id="36" name="TextBox 35">
            <a:extLst>
              <a:ext uri="{FF2B5EF4-FFF2-40B4-BE49-F238E27FC236}">
                <a16:creationId xmlns:a16="http://schemas.microsoft.com/office/drawing/2014/main" id="{D5E24EA1-89E7-EFAA-DFB5-97B1F992F8F6}"/>
              </a:ext>
            </a:extLst>
          </p:cNvPr>
          <p:cNvSpPr txBox="1"/>
          <p:nvPr/>
        </p:nvSpPr>
        <p:spPr>
          <a:xfrm>
            <a:off x="4109871" y="3734115"/>
            <a:ext cx="609462" cy="369332"/>
          </a:xfrm>
          <a:prstGeom prst="rect">
            <a:avLst/>
          </a:prstGeom>
          <a:noFill/>
        </p:spPr>
        <p:txBody>
          <a:bodyPr wrap="none" lIns="91440" tIns="45720" rIns="91440" bIns="45720" rtlCol="0" anchor="t">
            <a:spAutoFit/>
          </a:bodyPr>
          <a:lstStyle/>
          <a:p>
            <a:r>
              <a:rPr lang="en-GB" b="1"/>
              <a:t>Cool</a:t>
            </a:r>
          </a:p>
        </p:txBody>
      </p:sp>
      <p:sp>
        <p:nvSpPr>
          <p:cNvPr id="38" name="TextBox 37">
            <a:extLst>
              <a:ext uri="{FF2B5EF4-FFF2-40B4-BE49-F238E27FC236}">
                <a16:creationId xmlns:a16="http://schemas.microsoft.com/office/drawing/2014/main" id="{FCBDF61D-C90B-CE73-6D31-D2E3AD03152E}"/>
              </a:ext>
            </a:extLst>
          </p:cNvPr>
          <p:cNvSpPr txBox="1"/>
          <p:nvPr/>
        </p:nvSpPr>
        <p:spPr>
          <a:xfrm>
            <a:off x="4284016" y="4443274"/>
            <a:ext cx="888997" cy="369332"/>
          </a:xfrm>
          <a:prstGeom prst="rect">
            <a:avLst/>
          </a:prstGeom>
          <a:noFill/>
        </p:spPr>
        <p:txBody>
          <a:bodyPr wrap="square" lIns="91440" tIns="45720" rIns="91440" bIns="45720" rtlCol="0" anchor="t">
            <a:spAutoFit/>
          </a:bodyPr>
          <a:lstStyle/>
          <a:p>
            <a:r>
              <a:rPr lang="en-GB" b="1"/>
              <a:t>Water</a:t>
            </a:r>
          </a:p>
        </p:txBody>
      </p:sp>
      <p:sp>
        <p:nvSpPr>
          <p:cNvPr id="40" name="TextBox 39">
            <a:extLst>
              <a:ext uri="{FF2B5EF4-FFF2-40B4-BE49-F238E27FC236}">
                <a16:creationId xmlns:a16="http://schemas.microsoft.com/office/drawing/2014/main" id="{F8587740-3F55-288C-66FE-291BB8BA8D75}"/>
              </a:ext>
            </a:extLst>
          </p:cNvPr>
          <p:cNvSpPr txBox="1"/>
          <p:nvPr/>
        </p:nvSpPr>
        <p:spPr>
          <a:xfrm>
            <a:off x="4032369" y="5343525"/>
            <a:ext cx="764953" cy="369332"/>
          </a:xfrm>
          <a:prstGeom prst="rect">
            <a:avLst/>
          </a:prstGeom>
          <a:noFill/>
        </p:spPr>
        <p:txBody>
          <a:bodyPr wrap="none" lIns="91440" tIns="45720" rIns="91440" bIns="45720" rtlCol="0" anchor="t">
            <a:spAutoFit/>
          </a:bodyPr>
          <a:lstStyle/>
          <a:p>
            <a:r>
              <a:rPr lang="en-GB" b="1"/>
              <a:t>Liquid</a:t>
            </a:r>
          </a:p>
        </p:txBody>
      </p:sp>
      <p:sp>
        <p:nvSpPr>
          <p:cNvPr id="42" name="Arrow: Right 41">
            <a:extLst>
              <a:ext uri="{FF2B5EF4-FFF2-40B4-BE49-F238E27FC236}">
                <a16:creationId xmlns:a16="http://schemas.microsoft.com/office/drawing/2014/main" id="{0C37C4B8-C15C-9F48-5C51-97CF1917AFC6}"/>
              </a:ext>
            </a:extLst>
          </p:cNvPr>
          <p:cNvSpPr/>
          <p:nvPr/>
        </p:nvSpPr>
        <p:spPr>
          <a:xfrm>
            <a:off x="6291372" y="4044168"/>
            <a:ext cx="670901" cy="223977"/>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Arrow: Right 43">
            <a:extLst>
              <a:ext uri="{FF2B5EF4-FFF2-40B4-BE49-F238E27FC236}">
                <a16:creationId xmlns:a16="http://schemas.microsoft.com/office/drawing/2014/main" id="{22E87D49-865E-9A80-FCD7-24838098279A}"/>
              </a:ext>
            </a:extLst>
          </p:cNvPr>
          <p:cNvSpPr/>
          <p:nvPr/>
        </p:nvSpPr>
        <p:spPr>
          <a:xfrm>
            <a:off x="6411116" y="5424170"/>
            <a:ext cx="670901" cy="180435"/>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rrow: Right 45">
            <a:extLst>
              <a:ext uri="{FF2B5EF4-FFF2-40B4-BE49-F238E27FC236}">
                <a16:creationId xmlns:a16="http://schemas.microsoft.com/office/drawing/2014/main" id="{4BFA4DC1-0BBE-1430-8737-1D5DD0D89315}"/>
              </a:ext>
            </a:extLst>
          </p:cNvPr>
          <p:cNvSpPr/>
          <p:nvPr/>
        </p:nvSpPr>
        <p:spPr>
          <a:xfrm rot="10800000">
            <a:off x="7712580" y="3923171"/>
            <a:ext cx="670901" cy="191320"/>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Arrow: Right 47">
            <a:extLst>
              <a:ext uri="{FF2B5EF4-FFF2-40B4-BE49-F238E27FC236}">
                <a16:creationId xmlns:a16="http://schemas.microsoft.com/office/drawing/2014/main" id="{6991F19C-F6B5-F216-2080-44C383201F04}"/>
              </a:ext>
            </a:extLst>
          </p:cNvPr>
          <p:cNvSpPr/>
          <p:nvPr/>
        </p:nvSpPr>
        <p:spPr>
          <a:xfrm rot="10800000">
            <a:off x="7820792" y="5146107"/>
            <a:ext cx="692672" cy="180435"/>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0" name="Picture 49">
            <a:extLst>
              <a:ext uri="{FF2B5EF4-FFF2-40B4-BE49-F238E27FC236}">
                <a16:creationId xmlns:a16="http://schemas.microsoft.com/office/drawing/2014/main" id="{2D07039E-E7E5-09BF-B9C1-A6F3013C1153}"/>
              </a:ext>
            </a:extLst>
          </p:cNvPr>
          <p:cNvPicPr>
            <a:picLocks noChangeAspect="1"/>
          </p:cNvPicPr>
          <p:nvPr/>
        </p:nvPicPr>
        <p:blipFill>
          <a:blip r:embed="rId8"/>
          <a:stretch>
            <a:fillRect/>
          </a:stretch>
        </p:blipFill>
        <p:spPr>
          <a:xfrm>
            <a:off x="8345463" y="5457379"/>
            <a:ext cx="170703" cy="170703"/>
          </a:xfrm>
          <a:prstGeom prst="rect">
            <a:avLst/>
          </a:prstGeom>
        </p:spPr>
      </p:pic>
      <p:pic>
        <p:nvPicPr>
          <p:cNvPr id="52" name="Picture 51">
            <a:extLst>
              <a:ext uri="{FF2B5EF4-FFF2-40B4-BE49-F238E27FC236}">
                <a16:creationId xmlns:a16="http://schemas.microsoft.com/office/drawing/2014/main" id="{BD14CF16-FD65-EFC8-6D95-81DF087123A5}"/>
              </a:ext>
            </a:extLst>
          </p:cNvPr>
          <p:cNvPicPr>
            <a:picLocks noChangeAspect="1"/>
          </p:cNvPicPr>
          <p:nvPr/>
        </p:nvPicPr>
        <p:blipFill>
          <a:blip r:embed="rId8"/>
          <a:stretch>
            <a:fillRect/>
          </a:stretch>
        </p:blipFill>
        <p:spPr>
          <a:xfrm>
            <a:off x="8301919" y="4640951"/>
            <a:ext cx="170703" cy="170703"/>
          </a:xfrm>
          <a:prstGeom prst="rect">
            <a:avLst/>
          </a:prstGeom>
        </p:spPr>
      </p:pic>
      <p:pic>
        <p:nvPicPr>
          <p:cNvPr id="54" name="Picture 53">
            <a:extLst>
              <a:ext uri="{FF2B5EF4-FFF2-40B4-BE49-F238E27FC236}">
                <a16:creationId xmlns:a16="http://schemas.microsoft.com/office/drawing/2014/main" id="{07DED080-BFDC-0A12-6797-E4D8F1F4C03F}"/>
              </a:ext>
            </a:extLst>
          </p:cNvPr>
          <p:cNvPicPr>
            <a:picLocks noChangeAspect="1"/>
          </p:cNvPicPr>
          <p:nvPr/>
        </p:nvPicPr>
        <p:blipFill>
          <a:blip r:embed="rId8"/>
          <a:stretch>
            <a:fillRect/>
          </a:stretch>
        </p:blipFill>
        <p:spPr>
          <a:xfrm>
            <a:off x="8084205" y="3519722"/>
            <a:ext cx="170703" cy="170703"/>
          </a:xfrm>
          <a:prstGeom prst="rect">
            <a:avLst/>
          </a:prstGeom>
        </p:spPr>
      </p:pic>
      <p:pic>
        <p:nvPicPr>
          <p:cNvPr id="56" name="Picture 55">
            <a:extLst>
              <a:ext uri="{FF2B5EF4-FFF2-40B4-BE49-F238E27FC236}">
                <a16:creationId xmlns:a16="http://schemas.microsoft.com/office/drawing/2014/main" id="{4684687D-B0AD-94E6-4903-9AB7969DE8F2}"/>
              </a:ext>
            </a:extLst>
          </p:cNvPr>
          <p:cNvPicPr>
            <a:picLocks noChangeAspect="1"/>
          </p:cNvPicPr>
          <p:nvPr/>
        </p:nvPicPr>
        <p:blipFill>
          <a:blip r:embed="rId8"/>
          <a:stretch>
            <a:fillRect/>
          </a:stretch>
        </p:blipFill>
        <p:spPr>
          <a:xfrm>
            <a:off x="7910034" y="2921008"/>
            <a:ext cx="170703" cy="170703"/>
          </a:xfrm>
          <a:prstGeom prst="rect">
            <a:avLst/>
          </a:prstGeom>
        </p:spPr>
      </p:pic>
      <p:pic>
        <p:nvPicPr>
          <p:cNvPr id="58" name="Picture 57">
            <a:extLst>
              <a:ext uri="{FF2B5EF4-FFF2-40B4-BE49-F238E27FC236}">
                <a16:creationId xmlns:a16="http://schemas.microsoft.com/office/drawing/2014/main" id="{B36EA2B7-0D74-BCAC-8365-DAF3E3730644}"/>
              </a:ext>
            </a:extLst>
          </p:cNvPr>
          <p:cNvPicPr>
            <a:picLocks noChangeAspect="1"/>
          </p:cNvPicPr>
          <p:nvPr/>
        </p:nvPicPr>
        <p:blipFill>
          <a:blip r:embed="rId8"/>
          <a:stretch>
            <a:fillRect/>
          </a:stretch>
        </p:blipFill>
        <p:spPr>
          <a:xfrm>
            <a:off x="6854120" y="2768608"/>
            <a:ext cx="170703" cy="170703"/>
          </a:xfrm>
          <a:prstGeom prst="rect">
            <a:avLst/>
          </a:prstGeom>
        </p:spPr>
      </p:pic>
      <p:pic>
        <p:nvPicPr>
          <p:cNvPr id="60" name="Picture 59">
            <a:extLst>
              <a:ext uri="{FF2B5EF4-FFF2-40B4-BE49-F238E27FC236}">
                <a16:creationId xmlns:a16="http://schemas.microsoft.com/office/drawing/2014/main" id="{949CDE04-63E2-D657-CD47-A7186B20D30D}"/>
              </a:ext>
            </a:extLst>
          </p:cNvPr>
          <p:cNvPicPr>
            <a:picLocks noChangeAspect="1"/>
          </p:cNvPicPr>
          <p:nvPr/>
        </p:nvPicPr>
        <p:blipFill>
          <a:blip r:embed="rId8"/>
          <a:stretch>
            <a:fillRect/>
          </a:stretch>
        </p:blipFill>
        <p:spPr>
          <a:xfrm>
            <a:off x="6168320" y="3138722"/>
            <a:ext cx="170703" cy="170703"/>
          </a:xfrm>
          <a:prstGeom prst="rect">
            <a:avLst/>
          </a:prstGeom>
        </p:spPr>
      </p:pic>
      <p:pic>
        <p:nvPicPr>
          <p:cNvPr id="62" name="Picture 61">
            <a:extLst>
              <a:ext uri="{FF2B5EF4-FFF2-40B4-BE49-F238E27FC236}">
                <a16:creationId xmlns:a16="http://schemas.microsoft.com/office/drawing/2014/main" id="{CEEF8B67-F0FB-58BA-4656-7A01079021E2}"/>
              </a:ext>
            </a:extLst>
          </p:cNvPr>
          <p:cNvPicPr>
            <a:picLocks noChangeAspect="1"/>
          </p:cNvPicPr>
          <p:nvPr/>
        </p:nvPicPr>
        <p:blipFill>
          <a:blip r:embed="rId8"/>
          <a:stretch>
            <a:fillRect/>
          </a:stretch>
        </p:blipFill>
        <p:spPr>
          <a:xfrm>
            <a:off x="6484005" y="3661237"/>
            <a:ext cx="170703" cy="170703"/>
          </a:xfrm>
          <a:prstGeom prst="rect">
            <a:avLst/>
          </a:prstGeom>
        </p:spPr>
      </p:pic>
      <p:pic>
        <p:nvPicPr>
          <p:cNvPr id="64" name="Picture 63">
            <a:extLst>
              <a:ext uri="{FF2B5EF4-FFF2-40B4-BE49-F238E27FC236}">
                <a16:creationId xmlns:a16="http://schemas.microsoft.com/office/drawing/2014/main" id="{C32A8E21-DC91-9103-D441-79E06D890059}"/>
              </a:ext>
            </a:extLst>
          </p:cNvPr>
          <p:cNvPicPr>
            <a:picLocks noChangeAspect="1"/>
          </p:cNvPicPr>
          <p:nvPr/>
        </p:nvPicPr>
        <p:blipFill>
          <a:blip r:embed="rId8"/>
          <a:stretch>
            <a:fillRect/>
          </a:stretch>
        </p:blipFill>
        <p:spPr>
          <a:xfrm>
            <a:off x="6320720" y="4564751"/>
            <a:ext cx="170703" cy="170703"/>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648154" y="1493695"/>
            <a:ext cx="3847692"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t>What happens to the shaving gel?</a:t>
            </a:r>
          </a:p>
        </p:txBody>
      </p:sp>
      <p:sp>
        <p:nvSpPr>
          <p:cNvPr id="19" name="TextBox 18">
            <a:extLst>
              <a:ext uri="{FF2B5EF4-FFF2-40B4-BE49-F238E27FC236}">
                <a16:creationId xmlns:a16="http://schemas.microsoft.com/office/drawing/2014/main" id="{E02E9F6C-6558-9311-BA6C-A8AB480EDDE9}"/>
              </a:ext>
            </a:extLst>
          </p:cNvPr>
          <p:cNvSpPr txBox="1"/>
          <p:nvPr/>
        </p:nvSpPr>
        <p:spPr>
          <a:xfrm>
            <a:off x="628651" y="6056197"/>
            <a:ext cx="8107481" cy="646331"/>
          </a:xfrm>
          <a:prstGeom prst="rect">
            <a:avLst/>
          </a:prstGeom>
          <a:noFill/>
        </p:spPr>
        <p:txBody>
          <a:bodyPr wrap="square" rtlCol="0">
            <a:spAutoFit/>
          </a:bodyPr>
          <a:lstStyle/>
          <a:p>
            <a:r>
              <a:rPr lang="en-GB" dirty="0"/>
              <a:t>Try this in the classroom and/or watch </a:t>
            </a:r>
            <a:r>
              <a:rPr lang="en-GB" dirty="0">
                <a:hlinkClick r:id="rId4"/>
              </a:rPr>
              <a:t>a time-lapse film </a:t>
            </a:r>
            <a:r>
              <a:rPr lang="en-GB" dirty="0"/>
              <a:t>to observe how shaving gel changes.</a:t>
            </a:r>
          </a:p>
        </p:txBody>
      </p:sp>
      <p:sp>
        <p:nvSpPr>
          <p:cNvPr id="22" name="Rectangle: Rounded Corners 21">
            <a:extLst>
              <a:ext uri="{FF2B5EF4-FFF2-40B4-BE49-F238E27FC236}">
                <a16:creationId xmlns:a16="http://schemas.microsoft.com/office/drawing/2014/main" id="{99D12D2E-540D-EAE1-A8F5-DB0016C3204E}"/>
              </a:ext>
            </a:extLst>
          </p:cNvPr>
          <p:cNvSpPr/>
          <p:nvPr/>
        </p:nvSpPr>
        <p:spPr>
          <a:xfrm>
            <a:off x="632914" y="5354586"/>
            <a:ext cx="7940236" cy="51239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of these two processes involves a </a:t>
            </a:r>
            <a:r>
              <a:rPr lang="en-GB" b="1" dirty="0"/>
              <a:t>change of state</a:t>
            </a:r>
            <a:r>
              <a:rPr lang="en-GB" dirty="0"/>
              <a:t>?</a:t>
            </a:r>
          </a:p>
        </p:txBody>
      </p:sp>
      <p:pic>
        <p:nvPicPr>
          <p:cNvPr id="24" name="Picture 23" descr="A picture containing table, sitting, player&#10;&#10;Description automatically generated">
            <a:extLst>
              <a:ext uri="{FF2B5EF4-FFF2-40B4-BE49-F238E27FC236}">
                <a16:creationId xmlns:a16="http://schemas.microsoft.com/office/drawing/2014/main" id="{C842CCFB-9C96-B0AC-48A6-A3F9D9DB5D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18837" y="2100424"/>
            <a:ext cx="2819400" cy="3260597"/>
          </a:xfrm>
          <a:prstGeom prst="rect">
            <a:avLst/>
          </a:prstGeom>
        </p:spPr>
      </p:pic>
      <p:sp>
        <p:nvSpPr>
          <p:cNvPr id="3" name="Rectangle 2">
            <a:extLst>
              <a:ext uri="{FF2B5EF4-FFF2-40B4-BE49-F238E27FC236}">
                <a16:creationId xmlns:a16="http://schemas.microsoft.com/office/drawing/2014/main" id="{0EB07F07-46B3-43A1-58EB-ED274F3988C1}"/>
              </a:ext>
            </a:extLst>
          </p:cNvPr>
          <p:cNvSpPr/>
          <p:nvPr/>
        </p:nvSpPr>
        <p:spPr>
          <a:xfrm>
            <a:off x="3395042" y="3386216"/>
            <a:ext cx="197293" cy="333677"/>
          </a:xfrm>
          <a:prstGeom prst="rect">
            <a:avLst/>
          </a:prstGeom>
        </p:spPr>
        <p:txBody>
          <a:bodyPr wrap="none">
            <a:spAutoFit/>
          </a:bodyPr>
          <a:lstStyle/>
          <a:p>
            <a:r>
              <a:rPr lang="en-GB">
                <a:solidFill>
                  <a:srgbClr val="000000"/>
                </a:solidFill>
                <a:latin typeface="Times New Roman" panose="02020603050405020304" pitchFamily="18" charset="0"/>
              </a:rPr>
              <a:t> </a:t>
            </a:r>
            <a:endParaRPr lang="en-GB"/>
          </a:p>
        </p:txBody>
      </p:sp>
      <p:sp>
        <p:nvSpPr>
          <p:cNvPr id="4" name="Rectangle 3">
            <a:extLst>
              <a:ext uri="{FF2B5EF4-FFF2-40B4-BE49-F238E27FC236}">
                <a16:creationId xmlns:a16="http://schemas.microsoft.com/office/drawing/2014/main" id="{0F7CFF2B-700D-733C-14E6-D31DCAE34FD9}"/>
              </a:ext>
            </a:extLst>
          </p:cNvPr>
          <p:cNvSpPr/>
          <p:nvPr/>
        </p:nvSpPr>
        <p:spPr>
          <a:xfrm>
            <a:off x="856027" y="4947571"/>
            <a:ext cx="2539015" cy="16683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loud 4">
            <a:extLst>
              <a:ext uri="{FF2B5EF4-FFF2-40B4-BE49-F238E27FC236}">
                <a16:creationId xmlns:a16="http://schemas.microsoft.com/office/drawing/2014/main" id="{3C575792-F44C-D01B-B144-02B2FFF7A9FF}"/>
              </a:ext>
            </a:extLst>
          </p:cNvPr>
          <p:cNvSpPr/>
          <p:nvPr/>
        </p:nvSpPr>
        <p:spPr>
          <a:xfrm>
            <a:off x="1238193" y="4329891"/>
            <a:ext cx="1727965" cy="743952"/>
          </a:xfrm>
          <a:prstGeom prst="cloud">
            <a:avLst/>
          </a:prstGeom>
          <a:solidFill>
            <a:schemeClr val="bg1">
              <a:lumMod val="75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1</a:t>
            </a:r>
          </a:p>
        </p:txBody>
      </p:sp>
      <p:sp>
        <p:nvSpPr>
          <p:cNvPr id="6" name="Arrow: Right 5">
            <a:extLst>
              <a:ext uri="{FF2B5EF4-FFF2-40B4-BE49-F238E27FC236}">
                <a16:creationId xmlns:a16="http://schemas.microsoft.com/office/drawing/2014/main" id="{19EFF26B-5F00-4418-822E-CA007BC56214}"/>
              </a:ext>
            </a:extLst>
          </p:cNvPr>
          <p:cNvSpPr/>
          <p:nvPr/>
        </p:nvSpPr>
        <p:spPr>
          <a:xfrm rot="3284281">
            <a:off x="1147958" y="3804697"/>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Right 8">
            <a:extLst>
              <a:ext uri="{FF2B5EF4-FFF2-40B4-BE49-F238E27FC236}">
                <a16:creationId xmlns:a16="http://schemas.microsoft.com/office/drawing/2014/main" id="{81D8265C-AB4E-096C-27C6-2DA41147F1AE}"/>
              </a:ext>
            </a:extLst>
          </p:cNvPr>
          <p:cNvSpPr/>
          <p:nvPr/>
        </p:nvSpPr>
        <p:spPr>
          <a:xfrm rot="5400000">
            <a:off x="1747940" y="3630919"/>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DB6EB521-C6EC-F5A1-6A9A-0D72649C9BBD}"/>
              </a:ext>
            </a:extLst>
          </p:cNvPr>
          <p:cNvSpPr/>
          <p:nvPr/>
        </p:nvSpPr>
        <p:spPr>
          <a:xfrm rot="7083544">
            <a:off x="2403310" y="3755309"/>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4595F740-29B0-9A14-F3C1-1566075556A2}"/>
              </a:ext>
            </a:extLst>
          </p:cNvPr>
          <p:cNvSpPr txBox="1"/>
          <p:nvPr/>
        </p:nvSpPr>
        <p:spPr>
          <a:xfrm flipH="1">
            <a:off x="1255610" y="2679853"/>
            <a:ext cx="1512085" cy="369332"/>
          </a:xfrm>
          <a:prstGeom prst="rect">
            <a:avLst/>
          </a:prstGeom>
          <a:noFill/>
        </p:spPr>
        <p:txBody>
          <a:bodyPr wrap="square" rtlCol="0">
            <a:spAutoFit/>
          </a:bodyPr>
          <a:lstStyle/>
          <a:p>
            <a:r>
              <a:rPr lang="en-GB" dirty="0"/>
              <a:t>Water vapour</a:t>
            </a:r>
          </a:p>
        </p:txBody>
      </p:sp>
      <p:sp>
        <p:nvSpPr>
          <p:cNvPr id="18" name="Rectangle 17">
            <a:extLst>
              <a:ext uri="{FF2B5EF4-FFF2-40B4-BE49-F238E27FC236}">
                <a16:creationId xmlns:a16="http://schemas.microsoft.com/office/drawing/2014/main" id="{6E3AF7EC-04A9-C703-BF8B-DD5DD3922D95}"/>
              </a:ext>
            </a:extLst>
          </p:cNvPr>
          <p:cNvSpPr/>
          <p:nvPr/>
        </p:nvSpPr>
        <p:spPr>
          <a:xfrm rot="10800000">
            <a:off x="3589014" y="4947571"/>
            <a:ext cx="2538077" cy="14144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Cloud 20">
            <a:extLst>
              <a:ext uri="{FF2B5EF4-FFF2-40B4-BE49-F238E27FC236}">
                <a16:creationId xmlns:a16="http://schemas.microsoft.com/office/drawing/2014/main" id="{92EE18EF-8153-84B9-C9A8-C5234A43F446}"/>
              </a:ext>
            </a:extLst>
          </p:cNvPr>
          <p:cNvSpPr/>
          <p:nvPr/>
        </p:nvSpPr>
        <p:spPr>
          <a:xfrm>
            <a:off x="4016866" y="4545388"/>
            <a:ext cx="1467224" cy="393491"/>
          </a:xfrm>
          <a:prstGeom prst="cloud">
            <a:avLst/>
          </a:prstGeom>
          <a:solidFill>
            <a:schemeClr val="bg1">
              <a:lumMod val="75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2</a:t>
            </a:r>
          </a:p>
        </p:txBody>
      </p:sp>
      <p:sp>
        <p:nvSpPr>
          <p:cNvPr id="25" name="Arrow: Right 24">
            <a:extLst>
              <a:ext uri="{FF2B5EF4-FFF2-40B4-BE49-F238E27FC236}">
                <a16:creationId xmlns:a16="http://schemas.microsoft.com/office/drawing/2014/main" id="{F4B28912-C627-B1BA-5CA5-F9545677DB85}"/>
              </a:ext>
            </a:extLst>
          </p:cNvPr>
          <p:cNvSpPr/>
          <p:nvPr/>
        </p:nvSpPr>
        <p:spPr>
          <a:xfrm rot="14260228">
            <a:off x="4042731" y="3994546"/>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Right 26">
            <a:extLst>
              <a:ext uri="{FF2B5EF4-FFF2-40B4-BE49-F238E27FC236}">
                <a16:creationId xmlns:a16="http://schemas.microsoft.com/office/drawing/2014/main" id="{FABF4715-D155-9A09-59EE-975A6130D785}"/>
              </a:ext>
            </a:extLst>
          </p:cNvPr>
          <p:cNvSpPr/>
          <p:nvPr/>
        </p:nvSpPr>
        <p:spPr>
          <a:xfrm rot="16200000">
            <a:off x="4597828" y="3918167"/>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Arrow: Right 28">
            <a:extLst>
              <a:ext uri="{FF2B5EF4-FFF2-40B4-BE49-F238E27FC236}">
                <a16:creationId xmlns:a16="http://schemas.microsoft.com/office/drawing/2014/main" id="{2A29A5CC-A0AF-402C-10A9-CC8C8A97648E}"/>
              </a:ext>
            </a:extLst>
          </p:cNvPr>
          <p:cNvSpPr/>
          <p:nvPr/>
        </p:nvSpPr>
        <p:spPr>
          <a:xfrm rot="18673210">
            <a:off x="5197393" y="3993664"/>
            <a:ext cx="520451" cy="159048"/>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close up of a sign&#10;&#10;Description automatically generated">
            <a:extLst>
              <a:ext uri="{FF2B5EF4-FFF2-40B4-BE49-F238E27FC236}">
                <a16:creationId xmlns:a16="http://schemas.microsoft.com/office/drawing/2014/main" id="{18495F8B-E9E3-A9C0-5569-BEC45C445236}"/>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8017786" y="286068"/>
            <a:ext cx="900000" cy="900000"/>
          </a:xfrm>
          <a:prstGeom prst="rect">
            <a:avLst/>
          </a:prstGeom>
        </p:spPr>
      </p:pic>
      <p:pic>
        <p:nvPicPr>
          <p:cNvPr id="11" name="Picture 10" descr="A close up of a sign&#10;&#10;Description automatically generated">
            <a:extLst>
              <a:ext uri="{FF2B5EF4-FFF2-40B4-BE49-F238E27FC236}">
                <a16:creationId xmlns:a16="http://schemas.microsoft.com/office/drawing/2014/main" id="{30D9F563-D822-FBD5-4849-2F8572CECDF5}"/>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6962273" y="286068"/>
            <a:ext cx="900000" cy="900000"/>
          </a:xfrm>
          <a:prstGeom prst="rect">
            <a:avLst/>
          </a:prstGeom>
        </p:spPr>
      </p:pic>
      <p:pic>
        <p:nvPicPr>
          <p:cNvPr id="13" name="Picture 12" descr="A close up of a sign&#10;&#10;Description automatically generated">
            <a:extLst>
              <a:ext uri="{FF2B5EF4-FFF2-40B4-BE49-F238E27FC236}">
                <a16:creationId xmlns:a16="http://schemas.microsoft.com/office/drawing/2014/main" id="{15A0F2A8-D667-9505-BF47-41EB6C1CC9F7}"/>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a:off x="5906760" y="252329"/>
            <a:ext cx="900000" cy="900000"/>
          </a:xfrm>
          <a:prstGeom prst="rect">
            <a:avLst/>
          </a:prstGeom>
        </p:spPr>
      </p:pic>
    </p:spTree>
    <p:extLst>
      <p:ext uri="{BB962C8B-B14F-4D97-AF65-F5344CB8AC3E}">
        <p14:creationId xmlns:p14="http://schemas.microsoft.com/office/powerpoint/2010/main" val="1710487269"/>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What happens inside the scientists’ box?</a:t>
            </a:r>
            <a:endParaRPr lang="en-US" dirty="0"/>
          </a:p>
        </p:txBody>
      </p:sp>
      <p:sp>
        <p:nvSpPr>
          <p:cNvPr id="6" name="TextBox 5">
            <a:extLst>
              <a:ext uri="{FF2B5EF4-FFF2-40B4-BE49-F238E27FC236}">
                <a16:creationId xmlns:a16="http://schemas.microsoft.com/office/drawing/2014/main" id="{CCFD2397-C1E6-9698-24B2-C1363456151B}"/>
              </a:ext>
            </a:extLst>
          </p:cNvPr>
          <p:cNvSpPr txBox="1"/>
          <p:nvPr/>
        </p:nvSpPr>
        <p:spPr>
          <a:xfrm>
            <a:off x="4094705" y="5289347"/>
            <a:ext cx="4638520" cy="1200329"/>
          </a:xfrm>
          <a:prstGeom prst="rect">
            <a:avLst/>
          </a:prstGeom>
          <a:noFill/>
        </p:spPr>
        <p:txBody>
          <a:bodyPr wrap="square" rtlCol="0">
            <a:spAutoFit/>
          </a:bodyPr>
          <a:lstStyle/>
          <a:p>
            <a:r>
              <a:rPr lang="en-GB" dirty="0"/>
              <a:t>Heat from the Sun releases the water vapour from the MOF. There are so many water vapour molecules trapped in the box that some </a:t>
            </a:r>
            <a:r>
              <a:rPr lang="en-GB" b="1" dirty="0"/>
              <a:t>condense</a:t>
            </a:r>
            <a:r>
              <a:rPr lang="en-GB" dirty="0"/>
              <a:t> as liquid water on the sides.</a:t>
            </a:r>
          </a:p>
        </p:txBody>
      </p:sp>
      <p:sp>
        <p:nvSpPr>
          <p:cNvPr id="10" name="TextBox 9">
            <a:extLst>
              <a:ext uri="{FF2B5EF4-FFF2-40B4-BE49-F238E27FC236}">
                <a16:creationId xmlns:a16="http://schemas.microsoft.com/office/drawing/2014/main" id="{AB7CB28C-E486-03E9-CEFF-CA33458540D7}"/>
              </a:ext>
            </a:extLst>
          </p:cNvPr>
          <p:cNvSpPr txBox="1"/>
          <p:nvPr/>
        </p:nvSpPr>
        <p:spPr>
          <a:xfrm>
            <a:off x="629097" y="5596069"/>
            <a:ext cx="3274230" cy="369332"/>
          </a:xfrm>
          <a:prstGeom prst="rect">
            <a:avLst/>
          </a:prstGeom>
          <a:noFill/>
        </p:spPr>
        <p:txBody>
          <a:bodyPr wrap="none" rtlCol="0">
            <a:spAutoFit/>
          </a:bodyPr>
          <a:lstStyle/>
          <a:p>
            <a:r>
              <a:rPr lang="en-GB" dirty="0"/>
              <a:t>Water vapour ‘sticks’ to the MOF.</a:t>
            </a:r>
          </a:p>
        </p:txBody>
      </p:sp>
      <p:sp>
        <p:nvSpPr>
          <p:cNvPr id="5" name="Rectangle 4">
            <a:extLst>
              <a:ext uri="{FF2B5EF4-FFF2-40B4-BE49-F238E27FC236}">
                <a16:creationId xmlns:a16="http://schemas.microsoft.com/office/drawing/2014/main" id="{D9601F90-6FB6-32B5-2A8F-25079DBF12E3}"/>
              </a:ext>
            </a:extLst>
          </p:cNvPr>
          <p:cNvSpPr/>
          <p:nvPr/>
        </p:nvSpPr>
        <p:spPr>
          <a:xfrm>
            <a:off x="1316632" y="3352895"/>
            <a:ext cx="2071326" cy="1652188"/>
          </a:xfrm>
          <a:prstGeom prst="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E825E354-5ED2-98A9-8042-68B9EB441C0E}"/>
              </a:ext>
            </a:extLst>
          </p:cNvPr>
          <p:cNvSpPr/>
          <p:nvPr/>
        </p:nvSpPr>
        <p:spPr>
          <a:xfrm>
            <a:off x="1499396" y="3805085"/>
            <a:ext cx="1705798" cy="6165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9D619037-90BF-53FF-09E3-C5B8CCA1CC7B}"/>
              </a:ext>
            </a:extLst>
          </p:cNvPr>
          <p:cNvSpPr/>
          <p:nvPr/>
        </p:nvSpPr>
        <p:spPr>
          <a:xfrm>
            <a:off x="2169531" y="2960618"/>
            <a:ext cx="365528" cy="722010"/>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597A5E28-7CE2-C334-7908-9BDACFDEF992}"/>
              </a:ext>
            </a:extLst>
          </p:cNvPr>
          <p:cNvSpPr/>
          <p:nvPr/>
        </p:nvSpPr>
        <p:spPr>
          <a:xfrm>
            <a:off x="2036399" y="2933004"/>
            <a:ext cx="121843" cy="1291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300050C4-F271-2CCF-4F1B-8464184BA5E5}"/>
              </a:ext>
            </a:extLst>
          </p:cNvPr>
          <p:cNvPicPr>
            <a:picLocks noChangeAspect="1"/>
          </p:cNvPicPr>
          <p:nvPr/>
        </p:nvPicPr>
        <p:blipFill>
          <a:blip r:embed="rId3"/>
          <a:stretch>
            <a:fillRect/>
          </a:stretch>
        </p:blipFill>
        <p:spPr>
          <a:xfrm>
            <a:off x="2717823" y="2536688"/>
            <a:ext cx="144421" cy="153138"/>
          </a:xfrm>
          <a:prstGeom prst="rect">
            <a:avLst/>
          </a:prstGeom>
        </p:spPr>
      </p:pic>
      <p:pic>
        <p:nvPicPr>
          <p:cNvPr id="12" name="Picture 11">
            <a:extLst>
              <a:ext uri="{FF2B5EF4-FFF2-40B4-BE49-F238E27FC236}">
                <a16:creationId xmlns:a16="http://schemas.microsoft.com/office/drawing/2014/main" id="{FA8F25E6-DCA3-D703-3E37-CD6F499DE046}"/>
              </a:ext>
            </a:extLst>
          </p:cNvPr>
          <p:cNvPicPr>
            <a:picLocks noChangeAspect="1"/>
          </p:cNvPicPr>
          <p:nvPr/>
        </p:nvPicPr>
        <p:blipFill>
          <a:blip r:embed="rId3"/>
          <a:stretch>
            <a:fillRect/>
          </a:stretch>
        </p:blipFill>
        <p:spPr>
          <a:xfrm>
            <a:off x="1596246" y="2777811"/>
            <a:ext cx="144421" cy="153138"/>
          </a:xfrm>
          <a:prstGeom prst="rect">
            <a:avLst/>
          </a:prstGeom>
        </p:spPr>
      </p:pic>
      <p:pic>
        <p:nvPicPr>
          <p:cNvPr id="13" name="Picture 12">
            <a:extLst>
              <a:ext uri="{FF2B5EF4-FFF2-40B4-BE49-F238E27FC236}">
                <a16:creationId xmlns:a16="http://schemas.microsoft.com/office/drawing/2014/main" id="{6C19F9D1-5722-7F7C-CA64-F10770EEEBAB}"/>
              </a:ext>
            </a:extLst>
          </p:cNvPr>
          <p:cNvPicPr>
            <a:picLocks noChangeAspect="1"/>
          </p:cNvPicPr>
          <p:nvPr/>
        </p:nvPicPr>
        <p:blipFill>
          <a:blip r:embed="rId3"/>
          <a:stretch>
            <a:fillRect/>
          </a:stretch>
        </p:blipFill>
        <p:spPr>
          <a:xfrm>
            <a:off x="2097320" y="2460801"/>
            <a:ext cx="144421" cy="153138"/>
          </a:xfrm>
          <a:prstGeom prst="rect">
            <a:avLst/>
          </a:prstGeom>
        </p:spPr>
      </p:pic>
      <p:pic>
        <p:nvPicPr>
          <p:cNvPr id="14" name="Picture 13">
            <a:extLst>
              <a:ext uri="{FF2B5EF4-FFF2-40B4-BE49-F238E27FC236}">
                <a16:creationId xmlns:a16="http://schemas.microsoft.com/office/drawing/2014/main" id="{2B71A42F-E30C-BDC4-F7E8-37C135323A9A}"/>
              </a:ext>
            </a:extLst>
          </p:cNvPr>
          <p:cNvPicPr>
            <a:picLocks noChangeAspect="1"/>
          </p:cNvPicPr>
          <p:nvPr/>
        </p:nvPicPr>
        <p:blipFill>
          <a:blip r:embed="rId3"/>
          <a:stretch>
            <a:fillRect/>
          </a:stretch>
        </p:blipFill>
        <p:spPr>
          <a:xfrm>
            <a:off x="2842042" y="3019460"/>
            <a:ext cx="144421" cy="153138"/>
          </a:xfrm>
          <a:prstGeom prst="rect">
            <a:avLst/>
          </a:prstGeom>
        </p:spPr>
      </p:pic>
      <p:pic>
        <p:nvPicPr>
          <p:cNvPr id="15" name="Picture 14">
            <a:extLst>
              <a:ext uri="{FF2B5EF4-FFF2-40B4-BE49-F238E27FC236}">
                <a16:creationId xmlns:a16="http://schemas.microsoft.com/office/drawing/2014/main" id="{D954E51C-BFB6-99A6-1F4B-73DEA2458F00}"/>
              </a:ext>
            </a:extLst>
          </p:cNvPr>
          <p:cNvPicPr>
            <a:picLocks noChangeAspect="1"/>
          </p:cNvPicPr>
          <p:nvPr/>
        </p:nvPicPr>
        <p:blipFill>
          <a:blip r:embed="rId3"/>
          <a:stretch>
            <a:fillRect/>
          </a:stretch>
        </p:blipFill>
        <p:spPr>
          <a:xfrm>
            <a:off x="2462848" y="4046061"/>
            <a:ext cx="144421" cy="153138"/>
          </a:xfrm>
          <a:prstGeom prst="rect">
            <a:avLst/>
          </a:prstGeom>
        </p:spPr>
      </p:pic>
      <p:pic>
        <p:nvPicPr>
          <p:cNvPr id="16" name="Picture 15">
            <a:extLst>
              <a:ext uri="{FF2B5EF4-FFF2-40B4-BE49-F238E27FC236}">
                <a16:creationId xmlns:a16="http://schemas.microsoft.com/office/drawing/2014/main" id="{76688858-60DB-3872-6F1F-52F11D603835}"/>
              </a:ext>
            </a:extLst>
          </p:cNvPr>
          <p:cNvPicPr>
            <a:picLocks noChangeAspect="1"/>
          </p:cNvPicPr>
          <p:nvPr/>
        </p:nvPicPr>
        <p:blipFill>
          <a:blip r:embed="rId3"/>
          <a:stretch>
            <a:fillRect/>
          </a:stretch>
        </p:blipFill>
        <p:spPr>
          <a:xfrm>
            <a:off x="2904430" y="3892923"/>
            <a:ext cx="144421" cy="153138"/>
          </a:xfrm>
          <a:prstGeom prst="rect">
            <a:avLst/>
          </a:prstGeom>
        </p:spPr>
      </p:pic>
      <p:pic>
        <p:nvPicPr>
          <p:cNvPr id="17" name="Picture 16">
            <a:extLst>
              <a:ext uri="{FF2B5EF4-FFF2-40B4-BE49-F238E27FC236}">
                <a16:creationId xmlns:a16="http://schemas.microsoft.com/office/drawing/2014/main" id="{96AE1646-A505-86DF-CDF6-53C449EF640D}"/>
              </a:ext>
            </a:extLst>
          </p:cNvPr>
          <p:cNvPicPr>
            <a:picLocks noChangeAspect="1"/>
          </p:cNvPicPr>
          <p:nvPr/>
        </p:nvPicPr>
        <p:blipFill>
          <a:blip r:embed="rId3"/>
          <a:stretch>
            <a:fillRect/>
          </a:stretch>
        </p:blipFill>
        <p:spPr>
          <a:xfrm>
            <a:off x="2280084" y="3803940"/>
            <a:ext cx="144421" cy="153138"/>
          </a:xfrm>
          <a:prstGeom prst="rect">
            <a:avLst/>
          </a:prstGeom>
        </p:spPr>
      </p:pic>
      <p:pic>
        <p:nvPicPr>
          <p:cNvPr id="18" name="Picture 17">
            <a:extLst>
              <a:ext uri="{FF2B5EF4-FFF2-40B4-BE49-F238E27FC236}">
                <a16:creationId xmlns:a16="http://schemas.microsoft.com/office/drawing/2014/main" id="{4F132043-3B78-170A-7821-7D5FE6CACAE5}"/>
              </a:ext>
            </a:extLst>
          </p:cNvPr>
          <p:cNvPicPr>
            <a:picLocks noChangeAspect="1"/>
          </p:cNvPicPr>
          <p:nvPr/>
        </p:nvPicPr>
        <p:blipFill>
          <a:blip r:embed="rId3"/>
          <a:stretch>
            <a:fillRect/>
          </a:stretch>
        </p:blipFill>
        <p:spPr>
          <a:xfrm>
            <a:off x="1720502" y="4001200"/>
            <a:ext cx="144421" cy="153138"/>
          </a:xfrm>
          <a:prstGeom prst="rect">
            <a:avLst/>
          </a:prstGeom>
        </p:spPr>
      </p:pic>
      <p:pic>
        <p:nvPicPr>
          <p:cNvPr id="19" name="Picture 18">
            <a:extLst>
              <a:ext uri="{FF2B5EF4-FFF2-40B4-BE49-F238E27FC236}">
                <a16:creationId xmlns:a16="http://schemas.microsoft.com/office/drawing/2014/main" id="{1D865B73-6EA8-D43A-C6A8-1400BCFEB325}"/>
              </a:ext>
            </a:extLst>
          </p:cNvPr>
          <p:cNvPicPr>
            <a:picLocks noChangeAspect="1"/>
          </p:cNvPicPr>
          <p:nvPr/>
        </p:nvPicPr>
        <p:blipFill>
          <a:blip r:embed="rId3"/>
          <a:stretch>
            <a:fillRect/>
          </a:stretch>
        </p:blipFill>
        <p:spPr>
          <a:xfrm>
            <a:off x="2078464" y="3962337"/>
            <a:ext cx="144421" cy="153138"/>
          </a:xfrm>
          <a:prstGeom prst="rect">
            <a:avLst/>
          </a:prstGeom>
        </p:spPr>
      </p:pic>
      <p:pic>
        <p:nvPicPr>
          <p:cNvPr id="20" name="Picture 19">
            <a:extLst>
              <a:ext uri="{FF2B5EF4-FFF2-40B4-BE49-F238E27FC236}">
                <a16:creationId xmlns:a16="http://schemas.microsoft.com/office/drawing/2014/main" id="{E280CF6C-8332-7253-C050-1D30B99A5A94}"/>
              </a:ext>
            </a:extLst>
          </p:cNvPr>
          <p:cNvPicPr>
            <a:picLocks noChangeAspect="1"/>
          </p:cNvPicPr>
          <p:nvPr/>
        </p:nvPicPr>
        <p:blipFill>
          <a:blip r:embed="rId3"/>
          <a:stretch>
            <a:fillRect/>
          </a:stretch>
        </p:blipFill>
        <p:spPr>
          <a:xfrm>
            <a:off x="1826934" y="4584953"/>
            <a:ext cx="144421" cy="153138"/>
          </a:xfrm>
          <a:prstGeom prst="rect">
            <a:avLst/>
          </a:prstGeom>
        </p:spPr>
      </p:pic>
      <p:pic>
        <p:nvPicPr>
          <p:cNvPr id="21" name="Picture 20">
            <a:extLst>
              <a:ext uri="{FF2B5EF4-FFF2-40B4-BE49-F238E27FC236}">
                <a16:creationId xmlns:a16="http://schemas.microsoft.com/office/drawing/2014/main" id="{DBF9CEFD-725B-383C-7C26-1629684807B5}"/>
              </a:ext>
            </a:extLst>
          </p:cNvPr>
          <p:cNvPicPr>
            <a:picLocks noChangeAspect="1"/>
          </p:cNvPicPr>
          <p:nvPr/>
        </p:nvPicPr>
        <p:blipFill>
          <a:blip r:embed="rId3"/>
          <a:stretch>
            <a:fillRect/>
          </a:stretch>
        </p:blipFill>
        <p:spPr>
          <a:xfrm>
            <a:off x="1864923" y="3742613"/>
            <a:ext cx="144421" cy="153138"/>
          </a:xfrm>
          <a:prstGeom prst="rect">
            <a:avLst/>
          </a:prstGeom>
        </p:spPr>
      </p:pic>
      <p:pic>
        <p:nvPicPr>
          <p:cNvPr id="22" name="Picture 21">
            <a:extLst>
              <a:ext uri="{FF2B5EF4-FFF2-40B4-BE49-F238E27FC236}">
                <a16:creationId xmlns:a16="http://schemas.microsoft.com/office/drawing/2014/main" id="{5104822C-EEDF-BD05-EB53-71E5A52CA5F5}"/>
              </a:ext>
            </a:extLst>
          </p:cNvPr>
          <p:cNvPicPr>
            <a:picLocks noChangeAspect="1"/>
          </p:cNvPicPr>
          <p:nvPr/>
        </p:nvPicPr>
        <p:blipFill>
          <a:blip r:embed="rId3"/>
          <a:stretch>
            <a:fillRect/>
          </a:stretch>
        </p:blipFill>
        <p:spPr>
          <a:xfrm>
            <a:off x="2897021" y="4102419"/>
            <a:ext cx="144421" cy="153138"/>
          </a:xfrm>
          <a:prstGeom prst="rect">
            <a:avLst/>
          </a:prstGeom>
        </p:spPr>
      </p:pic>
      <p:pic>
        <p:nvPicPr>
          <p:cNvPr id="23" name="Picture 22">
            <a:extLst>
              <a:ext uri="{FF2B5EF4-FFF2-40B4-BE49-F238E27FC236}">
                <a16:creationId xmlns:a16="http://schemas.microsoft.com/office/drawing/2014/main" id="{1259B8DB-7DC9-2F73-B92B-1434BACEDFFE}"/>
              </a:ext>
            </a:extLst>
          </p:cNvPr>
          <p:cNvPicPr>
            <a:picLocks noChangeAspect="1"/>
          </p:cNvPicPr>
          <p:nvPr/>
        </p:nvPicPr>
        <p:blipFill>
          <a:blip r:embed="rId3"/>
          <a:stretch>
            <a:fillRect/>
          </a:stretch>
        </p:blipFill>
        <p:spPr>
          <a:xfrm>
            <a:off x="2573402" y="3727944"/>
            <a:ext cx="144421" cy="153138"/>
          </a:xfrm>
          <a:prstGeom prst="rect">
            <a:avLst/>
          </a:prstGeom>
        </p:spPr>
      </p:pic>
      <p:pic>
        <p:nvPicPr>
          <p:cNvPr id="24" name="Picture 23">
            <a:extLst>
              <a:ext uri="{FF2B5EF4-FFF2-40B4-BE49-F238E27FC236}">
                <a16:creationId xmlns:a16="http://schemas.microsoft.com/office/drawing/2014/main" id="{3502F060-6F45-F679-8EB9-5F459D31C18F}"/>
              </a:ext>
            </a:extLst>
          </p:cNvPr>
          <p:cNvPicPr>
            <a:picLocks noChangeAspect="1"/>
          </p:cNvPicPr>
          <p:nvPr/>
        </p:nvPicPr>
        <p:blipFill>
          <a:blip r:embed="rId3"/>
          <a:stretch>
            <a:fillRect/>
          </a:stretch>
        </p:blipFill>
        <p:spPr>
          <a:xfrm>
            <a:off x="1576082" y="3732872"/>
            <a:ext cx="144421" cy="153138"/>
          </a:xfrm>
          <a:prstGeom prst="rect">
            <a:avLst/>
          </a:prstGeom>
        </p:spPr>
      </p:pic>
      <p:pic>
        <p:nvPicPr>
          <p:cNvPr id="25" name="Picture 24">
            <a:extLst>
              <a:ext uri="{FF2B5EF4-FFF2-40B4-BE49-F238E27FC236}">
                <a16:creationId xmlns:a16="http://schemas.microsoft.com/office/drawing/2014/main" id="{1944275D-35F4-DC75-C949-6525B27C19D5}"/>
              </a:ext>
            </a:extLst>
          </p:cNvPr>
          <p:cNvPicPr>
            <a:picLocks noChangeAspect="1"/>
          </p:cNvPicPr>
          <p:nvPr/>
        </p:nvPicPr>
        <p:blipFill>
          <a:blip r:embed="rId3"/>
          <a:stretch>
            <a:fillRect/>
          </a:stretch>
        </p:blipFill>
        <p:spPr>
          <a:xfrm>
            <a:off x="2043252" y="4268333"/>
            <a:ext cx="144421" cy="153138"/>
          </a:xfrm>
          <a:prstGeom prst="rect">
            <a:avLst/>
          </a:prstGeom>
        </p:spPr>
      </p:pic>
      <p:pic>
        <p:nvPicPr>
          <p:cNvPr id="26" name="Picture 25">
            <a:extLst>
              <a:ext uri="{FF2B5EF4-FFF2-40B4-BE49-F238E27FC236}">
                <a16:creationId xmlns:a16="http://schemas.microsoft.com/office/drawing/2014/main" id="{C4D61222-06D5-9369-DF54-8385D6F8B851}"/>
              </a:ext>
            </a:extLst>
          </p:cNvPr>
          <p:cNvPicPr>
            <a:picLocks noChangeAspect="1"/>
          </p:cNvPicPr>
          <p:nvPr/>
        </p:nvPicPr>
        <p:blipFill>
          <a:blip r:embed="rId3"/>
          <a:stretch>
            <a:fillRect/>
          </a:stretch>
        </p:blipFill>
        <p:spPr>
          <a:xfrm>
            <a:off x="2587107" y="4287608"/>
            <a:ext cx="144421" cy="153138"/>
          </a:xfrm>
          <a:prstGeom prst="rect">
            <a:avLst/>
          </a:prstGeom>
        </p:spPr>
      </p:pic>
      <p:pic>
        <p:nvPicPr>
          <p:cNvPr id="27" name="Picture 26">
            <a:extLst>
              <a:ext uri="{FF2B5EF4-FFF2-40B4-BE49-F238E27FC236}">
                <a16:creationId xmlns:a16="http://schemas.microsoft.com/office/drawing/2014/main" id="{7EAF968C-9FD8-4635-2F81-6ABCC6DAF3F4}"/>
              </a:ext>
            </a:extLst>
          </p:cNvPr>
          <p:cNvPicPr>
            <a:picLocks noChangeAspect="1"/>
          </p:cNvPicPr>
          <p:nvPr/>
        </p:nvPicPr>
        <p:blipFill>
          <a:blip r:embed="rId3"/>
          <a:stretch>
            <a:fillRect/>
          </a:stretch>
        </p:blipFill>
        <p:spPr>
          <a:xfrm>
            <a:off x="1524035" y="4354597"/>
            <a:ext cx="144421" cy="153138"/>
          </a:xfrm>
          <a:prstGeom prst="rect">
            <a:avLst/>
          </a:prstGeom>
        </p:spPr>
      </p:pic>
      <p:sp>
        <p:nvSpPr>
          <p:cNvPr id="30" name="Moon 29">
            <a:extLst>
              <a:ext uri="{FF2B5EF4-FFF2-40B4-BE49-F238E27FC236}">
                <a16:creationId xmlns:a16="http://schemas.microsoft.com/office/drawing/2014/main" id="{D3E1A525-4A87-98FA-4E43-A3CA15E73FB8}"/>
              </a:ext>
            </a:extLst>
          </p:cNvPr>
          <p:cNvSpPr/>
          <p:nvPr/>
        </p:nvSpPr>
        <p:spPr>
          <a:xfrm>
            <a:off x="2010392" y="1458433"/>
            <a:ext cx="512109" cy="924852"/>
          </a:xfrm>
          <a:prstGeom prst="moon">
            <a:avLst>
              <a:gd name="adj" fmla="val 52976"/>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B86CF8E0-AED6-BAB5-834B-24748A003E3C}"/>
              </a:ext>
            </a:extLst>
          </p:cNvPr>
          <p:cNvSpPr/>
          <p:nvPr/>
        </p:nvSpPr>
        <p:spPr>
          <a:xfrm>
            <a:off x="5326191" y="3258031"/>
            <a:ext cx="2180762" cy="1674093"/>
          </a:xfrm>
          <a:prstGeom prst="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4" name="Group 53">
            <a:extLst>
              <a:ext uri="{FF2B5EF4-FFF2-40B4-BE49-F238E27FC236}">
                <a16:creationId xmlns:a16="http://schemas.microsoft.com/office/drawing/2014/main" id="{75113128-E338-9F69-411A-8B76528208DF}"/>
              </a:ext>
            </a:extLst>
          </p:cNvPr>
          <p:cNvGrpSpPr/>
          <p:nvPr/>
        </p:nvGrpSpPr>
        <p:grpSpPr>
          <a:xfrm>
            <a:off x="5360658" y="2381529"/>
            <a:ext cx="2044182" cy="2541030"/>
            <a:chOff x="5304088" y="2320731"/>
            <a:chExt cx="2294938" cy="2795423"/>
          </a:xfrm>
        </p:grpSpPr>
        <p:sp>
          <p:nvSpPr>
            <p:cNvPr id="55" name="Rectangle 54">
              <a:extLst>
                <a:ext uri="{FF2B5EF4-FFF2-40B4-BE49-F238E27FC236}">
                  <a16:creationId xmlns:a16="http://schemas.microsoft.com/office/drawing/2014/main" id="{1982DDDB-8FF7-1D83-7005-CB3AA1327286}"/>
                </a:ext>
              </a:extLst>
            </p:cNvPr>
            <p:cNvSpPr/>
            <p:nvPr/>
          </p:nvSpPr>
          <p:spPr>
            <a:xfrm>
              <a:off x="5497451" y="3819204"/>
              <a:ext cx="2016224" cy="687212"/>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82EC6D0A-99DD-021C-E702-9D8F5BE714EC}"/>
                </a:ext>
              </a:extLst>
            </p:cNvPr>
            <p:cNvSpPr/>
            <p:nvPr/>
          </p:nvSpPr>
          <p:spPr>
            <a:xfrm>
              <a:off x="6132179" y="2847096"/>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7" name="Picture 56">
              <a:extLst>
                <a:ext uri="{FF2B5EF4-FFF2-40B4-BE49-F238E27FC236}">
                  <a16:creationId xmlns:a16="http://schemas.microsoft.com/office/drawing/2014/main" id="{6372DDFC-AD1F-855A-CABC-495FCE055087}"/>
                </a:ext>
              </a:extLst>
            </p:cNvPr>
            <p:cNvPicPr>
              <a:picLocks noChangeAspect="1"/>
            </p:cNvPicPr>
            <p:nvPr/>
          </p:nvPicPr>
          <p:blipFill>
            <a:blip r:embed="rId3"/>
            <a:stretch>
              <a:fillRect/>
            </a:stretch>
          </p:blipFill>
          <p:spPr>
            <a:xfrm>
              <a:off x="6937611" y="2405322"/>
              <a:ext cx="170703" cy="170703"/>
            </a:xfrm>
            <a:prstGeom prst="rect">
              <a:avLst/>
            </a:prstGeom>
          </p:spPr>
        </p:pic>
        <p:pic>
          <p:nvPicPr>
            <p:cNvPr id="58" name="Picture 57">
              <a:extLst>
                <a:ext uri="{FF2B5EF4-FFF2-40B4-BE49-F238E27FC236}">
                  <a16:creationId xmlns:a16="http://schemas.microsoft.com/office/drawing/2014/main" id="{6A46BEC8-4678-97BF-4848-ACEFBD5FB58F}"/>
                </a:ext>
              </a:extLst>
            </p:cNvPr>
            <p:cNvPicPr>
              <a:picLocks noChangeAspect="1"/>
            </p:cNvPicPr>
            <p:nvPr/>
          </p:nvPicPr>
          <p:blipFill>
            <a:blip r:embed="rId3"/>
            <a:stretch>
              <a:fillRect/>
            </a:stretch>
          </p:blipFill>
          <p:spPr>
            <a:xfrm>
              <a:off x="5611926" y="2674102"/>
              <a:ext cx="170703" cy="170703"/>
            </a:xfrm>
            <a:prstGeom prst="rect">
              <a:avLst/>
            </a:prstGeom>
          </p:spPr>
        </p:pic>
        <p:pic>
          <p:nvPicPr>
            <p:cNvPr id="59" name="Picture 58">
              <a:extLst>
                <a:ext uri="{FF2B5EF4-FFF2-40B4-BE49-F238E27FC236}">
                  <a16:creationId xmlns:a16="http://schemas.microsoft.com/office/drawing/2014/main" id="{51CD60F5-887B-C37B-6AFB-D6E0F4297254}"/>
                </a:ext>
              </a:extLst>
            </p:cNvPr>
            <p:cNvPicPr>
              <a:picLocks noChangeAspect="1"/>
            </p:cNvPicPr>
            <p:nvPr/>
          </p:nvPicPr>
          <p:blipFill>
            <a:blip r:embed="rId3"/>
            <a:stretch>
              <a:fillRect/>
            </a:stretch>
          </p:blipFill>
          <p:spPr>
            <a:xfrm>
              <a:off x="6204187" y="2320731"/>
              <a:ext cx="170703" cy="170703"/>
            </a:xfrm>
            <a:prstGeom prst="rect">
              <a:avLst/>
            </a:prstGeom>
          </p:spPr>
        </p:pic>
        <p:pic>
          <p:nvPicPr>
            <p:cNvPr id="60" name="Picture 59">
              <a:extLst>
                <a:ext uri="{FF2B5EF4-FFF2-40B4-BE49-F238E27FC236}">
                  <a16:creationId xmlns:a16="http://schemas.microsoft.com/office/drawing/2014/main" id="{0E0181B7-EE70-625C-4EC6-AF3821E24B75}"/>
                </a:ext>
              </a:extLst>
            </p:cNvPr>
            <p:cNvPicPr>
              <a:picLocks noChangeAspect="1"/>
            </p:cNvPicPr>
            <p:nvPr/>
          </p:nvPicPr>
          <p:blipFill>
            <a:blip r:embed="rId3"/>
            <a:stretch>
              <a:fillRect/>
            </a:stretch>
          </p:blipFill>
          <p:spPr>
            <a:xfrm>
              <a:off x="7084436" y="2943468"/>
              <a:ext cx="170703" cy="170703"/>
            </a:xfrm>
            <a:prstGeom prst="rect">
              <a:avLst/>
            </a:prstGeom>
          </p:spPr>
        </p:pic>
        <p:pic>
          <p:nvPicPr>
            <p:cNvPr id="61" name="Picture 60">
              <a:extLst>
                <a:ext uri="{FF2B5EF4-FFF2-40B4-BE49-F238E27FC236}">
                  <a16:creationId xmlns:a16="http://schemas.microsoft.com/office/drawing/2014/main" id="{96137E0D-322E-128C-C0EE-2A8B7DBE00BC}"/>
                </a:ext>
              </a:extLst>
            </p:cNvPr>
            <p:cNvPicPr>
              <a:picLocks noChangeAspect="1"/>
            </p:cNvPicPr>
            <p:nvPr/>
          </p:nvPicPr>
          <p:blipFill>
            <a:blip r:embed="rId3"/>
            <a:stretch>
              <a:fillRect/>
            </a:stretch>
          </p:blipFill>
          <p:spPr>
            <a:xfrm>
              <a:off x="6848580" y="4500255"/>
              <a:ext cx="170703" cy="170703"/>
            </a:xfrm>
            <a:prstGeom prst="rect">
              <a:avLst/>
            </a:prstGeom>
          </p:spPr>
        </p:pic>
        <p:pic>
          <p:nvPicPr>
            <p:cNvPr id="62" name="Picture 61">
              <a:extLst>
                <a:ext uri="{FF2B5EF4-FFF2-40B4-BE49-F238E27FC236}">
                  <a16:creationId xmlns:a16="http://schemas.microsoft.com/office/drawing/2014/main" id="{D2EAE59A-8C62-B6D2-A9A9-8892A60505BA}"/>
                </a:ext>
              </a:extLst>
            </p:cNvPr>
            <p:cNvPicPr>
              <a:picLocks noChangeAspect="1"/>
            </p:cNvPicPr>
            <p:nvPr/>
          </p:nvPicPr>
          <p:blipFill>
            <a:blip r:embed="rId3"/>
            <a:stretch>
              <a:fillRect/>
            </a:stretch>
          </p:blipFill>
          <p:spPr>
            <a:xfrm>
              <a:off x="6432982" y="4695302"/>
              <a:ext cx="170703" cy="170703"/>
            </a:xfrm>
            <a:prstGeom prst="rect">
              <a:avLst/>
            </a:prstGeom>
          </p:spPr>
        </p:pic>
        <p:pic>
          <p:nvPicPr>
            <p:cNvPr id="63" name="Picture 62">
              <a:extLst>
                <a:ext uri="{FF2B5EF4-FFF2-40B4-BE49-F238E27FC236}">
                  <a16:creationId xmlns:a16="http://schemas.microsoft.com/office/drawing/2014/main" id="{B1C837DE-24B8-516A-85D2-A2B1F4E9AD62}"/>
                </a:ext>
              </a:extLst>
            </p:cNvPr>
            <p:cNvPicPr>
              <a:picLocks noChangeAspect="1"/>
            </p:cNvPicPr>
            <p:nvPr/>
          </p:nvPicPr>
          <p:blipFill>
            <a:blip r:embed="rId3"/>
            <a:stretch>
              <a:fillRect/>
            </a:stretch>
          </p:blipFill>
          <p:spPr>
            <a:xfrm>
              <a:off x="6550883" y="3505260"/>
              <a:ext cx="170703" cy="170703"/>
            </a:xfrm>
            <a:prstGeom prst="rect">
              <a:avLst/>
            </a:prstGeom>
          </p:spPr>
        </p:pic>
        <p:pic>
          <p:nvPicPr>
            <p:cNvPr id="64" name="Picture 63">
              <a:extLst>
                <a:ext uri="{FF2B5EF4-FFF2-40B4-BE49-F238E27FC236}">
                  <a16:creationId xmlns:a16="http://schemas.microsoft.com/office/drawing/2014/main" id="{035A1BDA-BB2F-A5FB-F890-B82EC41046DE}"/>
                </a:ext>
              </a:extLst>
            </p:cNvPr>
            <p:cNvPicPr>
              <a:picLocks noChangeAspect="1"/>
            </p:cNvPicPr>
            <p:nvPr/>
          </p:nvPicPr>
          <p:blipFill>
            <a:blip r:embed="rId3"/>
            <a:stretch>
              <a:fillRect/>
            </a:stretch>
          </p:blipFill>
          <p:spPr>
            <a:xfrm>
              <a:off x="5481759" y="3442727"/>
              <a:ext cx="170703" cy="170703"/>
            </a:xfrm>
            <a:prstGeom prst="rect">
              <a:avLst/>
            </a:prstGeom>
          </p:spPr>
        </p:pic>
        <p:pic>
          <p:nvPicPr>
            <p:cNvPr id="65" name="Picture 64">
              <a:extLst>
                <a:ext uri="{FF2B5EF4-FFF2-40B4-BE49-F238E27FC236}">
                  <a16:creationId xmlns:a16="http://schemas.microsoft.com/office/drawing/2014/main" id="{45AC011E-91A6-047D-0571-AD967D250333}"/>
                </a:ext>
              </a:extLst>
            </p:cNvPr>
            <p:cNvPicPr>
              <a:picLocks noChangeAspect="1"/>
            </p:cNvPicPr>
            <p:nvPr/>
          </p:nvPicPr>
          <p:blipFill>
            <a:blip r:embed="rId3"/>
            <a:stretch>
              <a:fillRect/>
            </a:stretch>
          </p:blipFill>
          <p:spPr>
            <a:xfrm>
              <a:off x="6090804" y="4945451"/>
              <a:ext cx="170703" cy="170703"/>
            </a:xfrm>
            <a:prstGeom prst="rect">
              <a:avLst/>
            </a:prstGeom>
          </p:spPr>
        </p:pic>
        <p:pic>
          <p:nvPicPr>
            <p:cNvPr id="66" name="Picture 65">
              <a:extLst>
                <a:ext uri="{FF2B5EF4-FFF2-40B4-BE49-F238E27FC236}">
                  <a16:creationId xmlns:a16="http://schemas.microsoft.com/office/drawing/2014/main" id="{D22BD7AD-987C-50E3-C5E1-93111A725E6F}"/>
                </a:ext>
              </a:extLst>
            </p:cNvPr>
            <p:cNvPicPr>
              <a:picLocks noChangeAspect="1"/>
            </p:cNvPicPr>
            <p:nvPr/>
          </p:nvPicPr>
          <p:blipFill>
            <a:blip r:embed="rId3"/>
            <a:stretch>
              <a:fillRect/>
            </a:stretch>
          </p:blipFill>
          <p:spPr>
            <a:xfrm>
              <a:off x="5884595" y="4688523"/>
              <a:ext cx="170703" cy="170703"/>
            </a:xfrm>
            <a:prstGeom prst="rect">
              <a:avLst/>
            </a:prstGeom>
          </p:spPr>
        </p:pic>
        <p:pic>
          <p:nvPicPr>
            <p:cNvPr id="67" name="Picture 66">
              <a:extLst>
                <a:ext uri="{FF2B5EF4-FFF2-40B4-BE49-F238E27FC236}">
                  <a16:creationId xmlns:a16="http://schemas.microsoft.com/office/drawing/2014/main" id="{055D4967-D080-7906-4BCC-1E514617630E}"/>
                </a:ext>
              </a:extLst>
            </p:cNvPr>
            <p:cNvPicPr>
              <a:picLocks noChangeAspect="1"/>
            </p:cNvPicPr>
            <p:nvPr/>
          </p:nvPicPr>
          <p:blipFill>
            <a:blip r:embed="rId3"/>
            <a:stretch>
              <a:fillRect/>
            </a:stretch>
          </p:blipFill>
          <p:spPr>
            <a:xfrm>
              <a:off x="5944130" y="3498845"/>
              <a:ext cx="170703" cy="170703"/>
            </a:xfrm>
            <a:prstGeom prst="rect">
              <a:avLst/>
            </a:prstGeom>
          </p:spPr>
        </p:pic>
        <p:pic>
          <p:nvPicPr>
            <p:cNvPr id="68" name="Picture 67">
              <a:extLst>
                <a:ext uri="{FF2B5EF4-FFF2-40B4-BE49-F238E27FC236}">
                  <a16:creationId xmlns:a16="http://schemas.microsoft.com/office/drawing/2014/main" id="{6A35A96F-899D-62B6-1FBF-5F50A6642695}"/>
                </a:ext>
              </a:extLst>
            </p:cNvPr>
            <p:cNvPicPr>
              <a:picLocks noChangeAspect="1"/>
            </p:cNvPicPr>
            <p:nvPr/>
          </p:nvPicPr>
          <p:blipFill>
            <a:blip r:embed="rId3"/>
            <a:stretch>
              <a:fillRect/>
            </a:stretch>
          </p:blipFill>
          <p:spPr>
            <a:xfrm>
              <a:off x="7428323" y="4919660"/>
              <a:ext cx="170703" cy="170703"/>
            </a:xfrm>
            <a:prstGeom prst="rect">
              <a:avLst/>
            </a:prstGeom>
          </p:spPr>
        </p:pic>
        <p:pic>
          <p:nvPicPr>
            <p:cNvPr id="69" name="Picture 68">
              <a:extLst>
                <a:ext uri="{FF2B5EF4-FFF2-40B4-BE49-F238E27FC236}">
                  <a16:creationId xmlns:a16="http://schemas.microsoft.com/office/drawing/2014/main" id="{CFB358B6-74D0-439D-974C-3484321A22BA}"/>
                </a:ext>
              </a:extLst>
            </p:cNvPr>
            <p:cNvPicPr>
              <a:picLocks noChangeAspect="1"/>
            </p:cNvPicPr>
            <p:nvPr/>
          </p:nvPicPr>
          <p:blipFill>
            <a:blip r:embed="rId3"/>
            <a:stretch>
              <a:fillRect/>
            </a:stretch>
          </p:blipFill>
          <p:spPr>
            <a:xfrm>
              <a:off x="7064068" y="3462945"/>
              <a:ext cx="170703" cy="170703"/>
            </a:xfrm>
            <a:prstGeom prst="rect">
              <a:avLst/>
            </a:prstGeom>
          </p:spPr>
        </p:pic>
        <p:pic>
          <p:nvPicPr>
            <p:cNvPr id="70" name="Picture 69">
              <a:extLst>
                <a:ext uri="{FF2B5EF4-FFF2-40B4-BE49-F238E27FC236}">
                  <a16:creationId xmlns:a16="http://schemas.microsoft.com/office/drawing/2014/main" id="{844FCF11-B9D4-D38F-930A-561029AB9C2B}"/>
                </a:ext>
              </a:extLst>
            </p:cNvPr>
            <p:cNvPicPr>
              <a:picLocks noChangeAspect="1"/>
            </p:cNvPicPr>
            <p:nvPr/>
          </p:nvPicPr>
          <p:blipFill>
            <a:blip r:embed="rId3"/>
            <a:stretch>
              <a:fillRect/>
            </a:stretch>
          </p:blipFill>
          <p:spPr>
            <a:xfrm>
              <a:off x="5687538" y="3326589"/>
              <a:ext cx="170703" cy="170703"/>
            </a:xfrm>
            <a:prstGeom prst="rect">
              <a:avLst/>
            </a:prstGeom>
          </p:spPr>
        </p:pic>
        <p:pic>
          <p:nvPicPr>
            <p:cNvPr id="71" name="Picture 70">
              <a:extLst>
                <a:ext uri="{FF2B5EF4-FFF2-40B4-BE49-F238E27FC236}">
                  <a16:creationId xmlns:a16="http://schemas.microsoft.com/office/drawing/2014/main" id="{E9C5EF1B-5768-7B25-D056-3DEF96395ABD}"/>
                </a:ext>
              </a:extLst>
            </p:cNvPr>
            <p:cNvPicPr>
              <a:picLocks noChangeAspect="1"/>
            </p:cNvPicPr>
            <p:nvPr/>
          </p:nvPicPr>
          <p:blipFill>
            <a:blip r:embed="rId3"/>
            <a:stretch>
              <a:fillRect/>
            </a:stretch>
          </p:blipFill>
          <p:spPr>
            <a:xfrm>
              <a:off x="5304088" y="4473335"/>
              <a:ext cx="170703" cy="170703"/>
            </a:xfrm>
            <a:prstGeom prst="rect">
              <a:avLst/>
            </a:prstGeom>
          </p:spPr>
        </p:pic>
        <p:pic>
          <p:nvPicPr>
            <p:cNvPr id="72" name="Picture 71">
              <a:extLst>
                <a:ext uri="{FF2B5EF4-FFF2-40B4-BE49-F238E27FC236}">
                  <a16:creationId xmlns:a16="http://schemas.microsoft.com/office/drawing/2014/main" id="{3CC1FC33-BC6B-A447-6FDB-F835B6C19F4C}"/>
                </a:ext>
              </a:extLst>
            </p:cNvPr>
            <p:cNvPicPr>
              <a:picLocks noChangeAspect="1"/>
            </p:cNvPicPr>
            <p:nvPr/>
          </p:nvPicPr>
          <p:blipFill>
            <a:blip r:embed="rId3"/>
            <a:stretch>
              <a:fillRect/>
            </a:stretch>
          </p:blipFill>
          <p:spPr>
            <a:xfrm>
              <a:off x="7038665" y="4740831"/>
              <a:ext cx="170703" cy="170703"/>
            </a:xfrm>
            <a:prstGeom prst="rect">
              <a:avLst/>
            </a:prstGeom>
          </p:spPr>
        </p:pic>
        <p:pic>
          <p:nvPicPr>
            <p:cNvPr id="73" name="Picture 72">
              <a:extLst>
                <a:ext uri="{FF2B5EF4-FFF2-40B4-BE49-F238E27FC236}">
                  <a16:creationId xmlns:a16="http://schemas.microsoft.com/office/drawing/2014/main" id="{8D2AE28A-19AB-373E-0AA8-13DFE6934C81}"/>
                </a:ext>
              </a:extLst>
            </p:cNvPr>
            <p:cNvPicPr>
              <a:picLocks noChangeAspect="1"/>
            </p:cNvPicPr>
            <p:nvPr/>
          </p:nvPicPr>
          <p:blipFill>
            <a:blip r:embed="rId3"/>
            <a:stretch>
              <a:fillRect/>
            </a:stretch>
          </p:blipFill>
          <p:spPr>
            <a:xfrm>
              <a:off x="5364264" y="4806056"/>
              <a:ext cx="170703" cy="170703"/>
            </a:xfrm>
            <a:prstGeom prst="rect">
              <a:avLst/>
            </a:prstGeom>
          </p:spPr>
        </p:pic>
      </p:grpSp>
      <p:sp>
        <p:nvSpPr>
          <p:cNvPr id="76" name="Sun 75">
            <a:extLst>
              <a:ext uri="{FF2B5EF4-FFF2-40B4-BE49-F238E27FC236}">
                <a16:creationId xmlns:a16="http://schemas.microsoft.com/office/drawing/2014/main" id="{F1CC317F-7608-FD6A-8A05-0A7A83031C7D}"/>
              </a:ext>
            </a:extLst>
          </p:cNvPr>
          <p:cNvSpPr/>
          <p:nvPr/>
        </p:nvSpPr>
        <p:spPr>
          <a:xfrm>
            <a:off x="5929498" y="1502640"/>
            <a:ext cx="972545" cy="961541"/>
          </a:xfrm>
          <a:prstGeom prst="sun">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7431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TextBox 11">
            <a:extLst>
              <a:ext uri="{FF2B5EF4-FFF2-40B4-BE49-F238E27FC236}">
                <a16:creationId xmlns:a16="http://schemas.microsoft.com/office/drawing/2014/main" id="{F733844D-80BA-AB6C-269A-24C7C753E663}"/>
              </a:ext>
            </a:extLst>
          </p:cNvPr>
          <p:cNvSpPr txBox="1"/>
          <p:nvPr/>
        </p:nvSpPr>
        <p:spPr>
          <a:xfrm>
            <a:off x="628648" y="1415112"/>
            <a:ext cx="8169876" cy="923330"/>
          </a:xfrm>
          <a:prstGeom prst="rect">
            <a:avLst/>
          </a:prstGeom>
          <a:noFill/>
        </p:spPr>
        <p:txBody>
          <a:bodyPr wrap="square" rtlCol="0">
            <a:spAutoFit/>
          </a:bodyPr>
          <a:lstStyle/>
          <a:p>
            <a:r>
              <a:rPr lang="en-GB" b="1" dirty="0"/>
              <a:t>How do dry, desert habitats compare with other habitats?</a:t>
            </a:r>
          </a:p>
          <a:p>
            <a:r>
              <a:rPr lang="en-GB" dirty="0"/>
              <a:t>Children could research animals and plants living in desert regions and compare with another habitat or their local environment*. </a:t>
            </a:r>
          </a:p>
        </p:txBody>
      </p:sp>
      <p:pic>
        <p:nvPicPr>
          <p:cNvPr id="14" name="Picture 13" descr="A close up of a dry grass field&#10;&#10;Description automatically generated">
            <a:extLst>
              <a:ext uri="{FF2B5EF4-FFF2-40B4-BE49-F238E27FC236}">
                <a16:creationId xmlns:a16="http://schemas.microsoft.com/office/drawing/2014/main" id="{EE2D10D3-E459-8EE3-027D-217DCBA774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9937" y="2447879"/>
            <a:ext cx="2551316" cy="1700395"/>
          </a:xfrm>
          <a:prstGeom prst="rect">
            <a:avLst/>
          </a:prstGeom>
        </p:spPr>
      </p:pic>
      <p:pic>
        <p:nvPicPr>
          <p:cNvPr id="16" name="Picture 15" descr="A close up of a flower garden&#10;&#10;Description automatically generated">
            <a:extLst>
              <a:ext uri="{FF2B5EF4-FFF2-40B4-BE49-F238E27FC236}">
                <a16:creationId xmlns:a16="http://schemas.microsoft.com/office/drawing/2014/main" id="{133E5849-B548-1E20-E1DB-6FF121EFB2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32749" y="2447878"/>
            <a:ext cx="2550214" cy="1700395"/>
          </a:xfrm>
          <a:prstGeom prst="rect">
            <a:avLst/>
          </a:prstGeom>
        </p:spPr>
      </p:pic>
      <p:sp>
        <p:nvSpPr>
          <p:cNvPr id="18" name="TextBox 17">
            <a:extLst>
              <a:ext uri="{FF2B5EF4-FFF2-40B4-BE49-F238E27FC236}">
                <a16:creationId xmlns:a16="http://schemas.microsoft.com/office/drawing/2014/main" id="{31512EB1-B426-6563-2166-21E5B920DE60}"/>
              </a:ext>
            </a:extLst>
          </p:cNvPr>
          <p:cNvSpPr txBox="1"/>
          <p:nvPr/>
        </p:nvSpPr>
        <p:spPr>
          <a:xfrm>
            <a:off x="628648" y="5147815"/>
            <a:ext cx="4997543" cy="1477328"/>
          </a:xfrm>
          <a:prstGeom prst="rect">
            <a:avLst/>
          </a:prstGeom>
          <a:noFill/>
        </p:spPr>
        <p:txBody>
          <a:bodyPr wrap="square">
            <a:spAutoFit/>
          </a:bodyPr>
          <a:lstStyle/>
          <a:p>
            <a:r>
              <a:rPr lang="en-GB" dirty="0"/>
              <a:t>How much water can you collect in a few minutes?</a:t>
            </a:r>
          </a:p>
          <a:p>
            <a:r>
              <a:rPr lang="en-GB" dirty="0"/>
              <a:t>How much water would be collected in an hour?</a:t>
            </a:r>
          </a:p>
          <a:p>
            <a:r>
              <a:rPr lang="en-GB" dirty="0"/>
              <a:t>In a day?</a:t>
            </a:r>
          </a:p>
          <a:p>
            <a:r>
              <a:rPr lang="en-GB" dirty="0"/>
              <a:t>In a week?</a:t>
            </a:r>
          </a:p>
          <a:p>
            <a:r>
              <a:rPr lang="en-GB" dirty="0"/>
              <a:t>In a year?</a:t>
            </a:r>
          </a:p>
        </p:txBody>
      </p:sp>
      <p:pic>
        <p:nvPicPr>
          <p:cNvPr id="20" name="Picture 19" descr="A black calculator with white text&#10;&#10;Description automatically generated">
            <a:extLst>
              <a:ext uri="{FF2B5EF4-FFF2-40B4-BE49-F238E27FC236}">
                <a16:creationId xmlns:a16="http://schemas.microsoft.com/office/drawing/2014/main" id="{E869AF5F-5B46-5289-8483-485749D4185C}"/>
              </a:ext>
            </a:extLst>
          </p:cNvPr>
          <p:cNvPicPr>
            <a:picLocks noChangeAspect="1"/>
          </p:cNvPicPr>
          <p:nvPr/>
        </p:nvPicPr>
        <p:blipFill>
          <a:blip r:embed="rId5"/>
          <a:stretch>
            <a:fillRect/>
          </a:stretch>
        </p:blipFill>
        <p:spPr>
          <a:xfrm>
            <a:off x="1958392" y="5757171"/>
            <a:ext cx="777203" cy="867972"/>
          </a:xfrm>
          <a:prstGeom prst="rect">
            <a:avLst/>
          </a:prstGeom>
        </p:spPr>
      </p:pic>
      <p:pic>
        <p:nvPicPr>
          <p:cNvPr id="22" name="Picture 21" descr="A glass of water&#10;&#10;Description automatically generated">
            <a:extLst>
              <a:ext uri="{FF2B5EF4-FFF2-40B4-BE49-F238E27FC236}">
                <a16:creationId xmlns:a16="http://schemas.microsoft.com/office/drawing/2014/main" id="{B0A880E0-A128-6FF8-2F45-F1ABE5E441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09173" y="4471547"/>
            <a:ext cx="2426062" cy="1699200"/>
          </a:xfrm>
          <a:prstGeom prst="rect">
            <a:avLst/>
          </a:prstGeom>
        </p:spPr>
      </p:pic>
      <p:sp>
        <p:nvSpPr>
          <p:cNvPr id="26" name="TextBox 25">
            <a:extLst>
              <a:ext uri="{FF2B5EF4-FFF2-40B4-BE49-F238E27FC236}">
                <a16:creationId xmlns:a16="http://schemas.microsoft.com/office/drawing/2014/main" id="{81E87AAB-31ED-B22A-0A99-50341232FB31}"/>
              </a:ext>
            </a:extLst>
          </p:cNvPr>
          <p:cNvSpPr txBox="1"/>
          <p:nvPr/>
        </p:nvSpPr>
        <p:spPr>
          <a:xfrm>
            <a:off x="628648" y="4388793"/>
            <a:ext cx="6793556" cy="646331"/>
          </a:xfrm>
          <a:prstGeom prst="rect">
            <a:avLst/>
          </a:prstGeom>
          <a:noFill/>
        </p:spPr>
        <p:txBody>
          <a:bodyPr wrap="square">
            <a:spAutoFit/>
          </a:bodyPr>
          <a:lstStyle/>
          <a:p>
            <a:r>
              <a:rPr lang="en-GB" b="1" dirty="0"/>
              <a:t>Can you think of ways to reduce the use of fresh water?</a:t>
            </a:r>
          </a:p>
          <a:p>
            <a:r>
              <a:rPr lang="en-GB" b="1" dirty="0"/>
              <a:t>How much water is wasted from a dripping tap?</a:t>
            </a:r>
          </a:p>
        </p:txBody>
      </p:sp>
    </p:spTree>
    <p:extLst>
      <p:ext uri="{BB962C8B-B14F-4D97-AF65-F5344CB8AC3E}">
        <p14:creationId xmlns:p14="http://schemas.microsoft.com/office/powerpoint/2010/main" val="2067775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4" name="Rectangle: Rounded Corners 3">
            <a:extLst>
              <a:ext uri="{FF2B5EF4-FFF2-40B4-BE49-F238E27FC236}">
                <a16:creationId xmlns:a16="http://schemas.microsoft.com/office/drawing/2014/main" id="{2ECB275B-86B0-ACAD-EAAC-1B58D29D6EF7}"/>
              </a:ext>
            </a:extLst>
          </p:cNvPr>
          <p:cNvSpPr/>
          <p:nvPr/>
        </p:nvSpPr>
        <p:spPr>
          <a:xfrm>
            <a:off x="609191" y="3183293"/>
            <a:ext cx="4087369" cy="3298345"/>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Persuasive</a:t>
            </a:r>
            <a:r>
              <a:rPr lang="en-GB" dirty="0"/>
              <a:t> writing - Leaflet or poster to persuade people to conserve water</a:t>
            </a:r>
            <a:br>
              <a:rPr lang="en-GB" dirty="0"/>
            </a:br>
            <a:endParaRPr lang="en-GB" dirty="0">
              <a:ea typeface="Calibri" panose="020F0502020204030204"/>
              <a:cs typeface="Calibri" panose="020F0502020204030204"/>
            </a:endParaRPr>
          </a:p>
          <a:p>
            <a:pPr marL="285750" indent="-285750">
              <a:buFont typeface="Arial"/>
              <a:buChar char="•"/>
            </a:pPr>
            <a:r>
              <a:rPr lang="en-GB" dirty="0">
                <a:ea typeface="Calibri" panose="020F0502020204030204"/>
                <a:cs typeface="Calibri" panose="020F0502020204030204"/>
              </a:rPr>
              <a:t>Diary (a day in the life of…) - A child collecting water in a water stressed country</a:t>
            </a:r>
            <a:br>
              <a:rPr lang="en-GB" dirty="0">
                <a:ea typeface="Calibri" panose="020F0502020204030204"/>
                <a:cs typeface="Calibri" panose="020F0502020204030204"/>
              </a:rPr>
            </a:br>
            <a:endParaRPr lang="en-GB" dirty="0">
              <a:ea typeface="Calibri" panose="020F0502020204030204"/>
              <a:cs typeface="Calibri" panose="020F0502020204030204"/>
            </a:endParaRPr>
          </a:p>
          <a:p>
            <a:pPr marL="285750" indent="-285750">
              <a:buFont typeface="Arial"/>
              <a:buChar char="•"/>
            </a:pPr>
            <a:r>
              <a:rPr lang="en-GB" dirty="0">
                <a:ea typeface="Calibri" panose="020F0502020204030204"/>
                <a:cs typeface="Calibri" panose="020F0502020204030204"/>
              </a:rPr>
              <a:t>Poem - About water stress</a:t>
            </a:r>
          </a:p>
        </p:txBody>
      </p:sp>
      <p:sp>
        <p:nvSpPr>
          <p:cNvPr id="8" name="Rectangle: Rounded Corners 7">
            <a:extLst>
              <a:ext uri="{FF2B5EF4-FFF2-40B4-BE49-F238E27FC236}">
                <a16:creationId xmlns:a16="http://schemas.microsoft.com/office/drawing/2014/main" id="{095233C4-72A7-EE4F-DE05-6B0D2AE392CE}"/>
              </a:ext>
            </a:extLst>
          </p:cNvPr>
          <p:cNvSpPr/>
          <p:nvPr/>
        </p:nvSpPr>
        <p:spPr>
          <a:xfrm>
            <a:off x="5009375" y="1233931"/>
            <a:ext cx="3731121" cy="3130545"/>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en-GB" b="1" dirty="0">
                <a:solidFill>
                  <a:prstClr val="white"/>
                </a:solidFill>
                <a:latin typeface="Calibri" panose="020F0502020204030204"/>
              </a:rPr>
              <a:t>Geography</a:t>
            </a:r>
            <a:endParaRPr lang="en-US" dirty="0">
              <a:solidFill>
                <a:prstClr val="white"/>
              </a:solidFil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fontAlgn="t">
              <a:buFont typeface="Arial"/>
              <a:buChar char="•"/>
            </a:pPr>
            <a:r>
              <a:rPr lang="en-GB" dirty="0">
                <a:solidFill>
                  <a:srgbClr val="FFFFFF"/>
                </a:solidFill>
                <a:latin typeface="Calibri"/>
                <a:ea typeface="Calibri"/>
                <a:cs typeface="Calibri"/>
              </a:rPr>
              <a:t>Find out which countries of the world are most likely to be water stressed using the United Nations interactive map.*</a:t>
            </a:r>
            <a:br>
              <a:rPr lang="en-GB" dirty="0">
                <a:solidFill>
                  <a:srgbClr val="FFFFFF"/>
                </a:solidFill>
                <a:latin typeface="Calibri"/>
                <a:ea typeface="Calibri"/>
                <a:cs typeface="Calibri"/>
              </a:rPr>
            </a:br>
            <a:endParaRPr lang="en-GB" dirty="0">
              <a:solidFill>
                <a:srgbClr val="FFFFFF"/>
              </a:solidFill>
              <a:latin typeface="Calibri"/>
              <a:ea typeface="Calibri"/>
              <a:cs typeface="Calibri"/>
            </a:endParaRPr>
          </a:p>
          <a:p>
            <a:pPr marL="285750" indent="-285750">
              <a:buFont typeface="Arial"/>
              <a:buChar char="•"/>
            </a:pPr>
            <a:r>
              <a:rPr lang="en-GB" dirty="0">
                <a:solidFill>
                  <a:srgbClr val="FFFFFF"/>
                </a:solidFill>
                <a:latin typeface="Calibri"/>
                <a:ea typeface="Calibri"/>
                <a:cs typeface="Calibri"/>
              </a:rPr>
              <a:t>Research the impact on people who live in water-stressed areas.**</a:t>
            </a:r>
            <a:endParaRPr lang="en-GB" dirty="0"/>
          </a:p>
        </p:txBody>
      </p:sp>
      <p:pic>
        <p:nvPicPr>
          <p:cNvPr id="10" name="Picture 9" descr="A group of people standing in a puddle&#10;&#10;Description automatically generated">
            <a:extLst>
              <a:ext uri="{FF2B5EF4-FFF2-40B4-BE49-F238E27FC236}">
                <a16:creationId xmlns:a16="http://schemas.microsoft.com/office/drawing/2014/main" id="{6DB051C9-8572-625B-F9DE-223F60DF2F03}"/>
              </a:ext>
            </a:extLst>
          </p:cNvPr>
          <p:cNvPicPr>
            <a:picLocks noChangeAspect="1"/>
          </p:cNvPicPr>
          <p:nvPr/>
        </p:nvPicPr>
        <p:blipFill rotWithShape="1">
          <a:blip r:embed="rId3"/>
          <a:srcRect l="1434" t="1899" r="1051" b="1772"/>
          <a:stretch/>
        </p:blipFill>
        <p:spPr>
          <a:xfrm>
            <a:off x="5617136" y="4605925"/>
            <a:ext cx="2515598" cy="1875713"/>
          </a:xfrm>
          <a:prstGeom prst="rect">
            <a:avLst/>
          </a:prstGeom>
          <a:ln w="28575">
            <a:noFill/>
          </a:ln>
        </p:spPr>
      </p:pic>
      <p:sp>
        <p:nvSpPr>
          <p:cNvPr id="11" name="Rectangle: Rounded Corners 10">
            <a:extLst>
              <a:ext uri="{FF2B5EF4-FFF2-40B4-BE49-F238E27FC236}">
                <a16:creationId xmlns:a16="http://schemas.microsoft.com/office/drawing/2014/main" id="{0FC75716-9FE4-CB14-BAE9-85BB14B8B769}"/>
              </a:ext>
            </a:extLst>
          </p:cNvPr>
          <p:cNvSpPr/>
          <p:nvPr/>
        </p:nvSpPr>
        <p:spPr>
          <a:xfrm>
            <a:off x="609192" y="1404165"/>
            <a:ext cx="4087368" cy="162032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a:lnSpc>
                <a:spcPct val="100000"/>
              </a:lnSpc>
              <a:spcBef>
                <a:spcPts val="0"/>
              </a:spcBef>
              <a:spcAft>
                <a:spcPts val="0"/>
              </a:spcAft>
              <a:buNone/>
              <a:tabLst/>
              <a:defRPr/>
            </a:pPr>
            <a:r>
              <a:rPr lang="en-GB" b="1" dirty="0">
                <a:solidFill>
                  <a:prstClr val="white"/>
                </a:solidFill>
                <a:latin typeface="Calibri" panose="020F0502020204030204"/>
              </a:rPr>
              <a:t>Maths</a:t>
            </a:r>
            <a:endParaRPr lang="en-US" sz="180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0" marR="0" lvl="0" indent="0" algn="ctr" defTabSz="914400">
              <a:lnSpc>
                <a:spcPct val="100000"/>
              </a:lnSpc>
              <a:spcBef>
                <a:spcPts val="0"/>
              </a:spcBef>
              <a:spcAft>
                <a:spcPts val="0"/>
              </a:spcAft>
              <a:buNone/>
              <a:tabLst/>
              <a:defRPr/>
            </a:pPr>
            <a:endParaRPr lang="en-GB" sz="1800" b="0" i="0" u="none" strike="noStrike" kern="1200" cap="none" spc="0" normalizeH="0" baseline="0" noProof="0" dirty="0">
              <a:ln>
                <a:noFill/>
              </a:ln>
              <a:solidFill>
                <a:prstClr val="white"/>
              </a:solidFill>
              <a:effectLst/>
              <a:uLnTx/>
              <a:uFillTx/>
              <a:latin typeface="Calibri" panose="020F0502020204030204"/>
              <a:ea typeface="Calibri"/>
              <a:cs typeface="Calibri"/>
            </a:endParaRPr>
          </a:p>
          <a:p>
            <a:pPr marL="285750" indent="-285750">
              <a:buFont typeface="Arial,Sans-Serif"/>
              <a:buChar char="•"/>
            </a:pPr>
            <a:r>
              <a:rPr lang="en-GB" dirty="0">
                <a:solidFill>
                  <a:prstClr val="white"/>
                </a:solidFill>
                <a:latin typeface="Calibri" panose="020F0502020204030204"/>
              </a:rPr>
              <a:t>Capacity</a:t>
            </a:r>
            <a:r>
              <a:rPr lang="en-GB" dirty="0">
                <a:solidFill>
                  <a:schemeClr val="bg1"/>
                </a:solidFill>
                <a:ea typeface="Calibri" panose="020F0502020204030204"/>
                <a:cs typeface="Calibri" panose="020F0502020204030204"/>
              </a:rPr>
              <a:t> </a:t>
            </a:r>
            <a:r>
              <a:rPr lang="en-GB" dirty="0">
                <a:ea typeface="Calibri" panose="020F0502020204030204"/>
                <a:cs typeface="Calibri" panose="020F0502020204030204"/>
              </a:rPr>
              <a:t>/ Multiplication - Dripping tap calculations</a:t>
            </a:r>
            <a:endParaRPr lang="en-GB" dirty="0"/>
          </a:p>
          <a:p>
            <a:pPr algn="ctr"/>
            <a:endParaRPr lang="en-GB" b="1" dirty="0">
              <a:solidFill>
                <a:prstClr val="white"/>
              </a:solidFill>
              <a:ea typeface="Calibri" panose="020F0502020204030204"/>
              <a:cs typeface="Calibri" panose="020F0502020204030204"/>
            </a:endParaRPr>
          </a:p>
        </p:txBody>
      </p:sp>
    </p:spTree>
    <p:extLst>
      <p:ext uri="{BB962C8B-B14F-4D97-AF65-F5344CB8AC3E}">
        <p14:creationId xmlns:p14="http://schemas.microsoft.com/office/powerpoint/2010/main" val="101276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694626" y="1582340"/>
            <a:ext cx="8084932" cy="3693319"/>
          </a:xfrm>
          <a:prstGeom prst="rect">
            <a:avLst/>
          </a:prstGeom>
        </p:spPr>
        <p:txBody>
          <a:bodyPr wrap="square" lIns="91440" tIns="45720" rIns="91440" bIns="45720" anchor="t">
            <a:spAutoFit/>
          </a:bodyPr>
          <a:lstStyle/>
          <a:p>
            <a:pPr>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dirty="0">
                <a:solidFill>
                  <a:srgbClr val="3C3C3C"/>
                </a:solidFill>
                <a:latin typeface="Calibri" panose="020F0502020204030204"/>
                <a:cs typeface="Plus Jakarta Sans Medium" pitchFamily="2" charset="0"/>
              </a:rPr>
              <a:t> </a:t>
            </a: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Copyright</a:t>
            </a:r>
            <a:endParaRPr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2019</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dirty="0">
                <a:solidFill>
                  <a:srgbClr val="3C3C3C"/>
                </a:solidFill>
                <a:latin typeface="Calibri"/>
                <a:ea typeface="Calibri" panose="020F0502020204030204" pitchFamily="34" charset="0"/>
                <a:cs typeface="Plus Jakarta Sans Medium" pitchFamily="2" charset="0"/>
              </a:rPr>
            </a:br>
            <a:br>
              <a:rPr lang="en-GB" dirty="0">
                <a:solidFill>
                  <a:srgbClr val="3C3C3C"/>
                </a:solidFill>
                <a:latin typeface="Calibri"/>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a:t>
            </a:r>
            <a:endParaRPr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Water can be harvested from the air in very dry climates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16531" y="1358906"/>
            <a:ext cx="341730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04350" y="13608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06622"/>
            <a:ext cx="3641506" cy="119267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Understand that some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Calibri"/>
              </a:rPr>
              <a:t>materials </a:t>
            </a:r>
            <a:r>
              <a:rPr lang="en-GB" dirty="0">
                <a:solidFill>
                  <a:prstClr val="white"/>
                </a:solidFill>
                <a:latin typeface="Calibri" panose="020F0502020204030204"/>
                <a:cs typeface="Calibri"/>
              </a:rPr>
              <a:t>change state when they are heated or cooled</a:t>
            </a:r>
            <a:endParaRPr lang="en-US" dirty="0">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40545" y="3414176"/>
            <a:ext cx="8327621" cy="151320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The United Nations predicts that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by </a:t>
            </a:r>
            <a:r>
              <a:rPr lang="en-GB" sz="1600" dirty="0">
                <a:solidFill>
                  <a:prstClr val="white"/>
                </a:solidFill>
                <a:latin typeface="Calibri" panose="020F0502020204030204"/>
                <a:cs typeface="Calibri"/>
              </a:rPr>
              <a:t>2025, 48 countries throughout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world will experience water scarcity or stress. Scientists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have </a:t>
            </a:r>
            <a:r>
              <a:rPr lang="en-GB" sz="1600" dirty="0">
                <a:solidFill>
                  <a:prstClr val="white"/>
                </a:solidFill>
                <a:latin typeface="Calibri" panose="020F0502020204030204"/>
                <a:cs typeface="Calibri"/>
              </a:rPr>
              <a:t>designed a box containing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special substance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can capture water vapour from desert air and turn it into drinkable water</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just using the energy from the Sun</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Children will learn about condensation and evaporation, how this happens in the natural world, and how these processes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are </a:t>
            </a:r>
            <a:r>
              <a:rPr lang="en-GB" sz="1600" dirty="0">
                <a:solidFill>
                  <a:prstClr val="white"/>
                </a:solidFill>
                <a:latin typeface="Calibri" panose="020F0502020204030204"/>
                <a:cs typeface="Calibri"/>
              </a:rPr>
              <a:t>exploited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the water harvester box</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sz="1600"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46147" y="5424555"/>
            <a:ext cx="8316416" cy="11008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AutoNum type="arabicPeriod"/>
              <a:defRPr/>
            </a:pPr>
            <a:r>
              <a:rPr lang="en-GB" sz="1600" dirty="0">
                <a:solidFill>
                  <a:prstClr val="white"/>
                </a:solidFill>
                <a:latin typeface="Calibri" panose="020F0502020204030204"/>
                <a:cs typeface="Plus Jakarta Sans Medium" pitchFamily="2" charset="0"/>
              </a:rPr>
              <a:t>Show that water vapour in the air condenses when it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is </a:t>
            </a:r>
            <a:r>
              <a:rPr lang="en-GB" sz="1600" dirty="0">
                <a:solidFill>
                  <a:prstClr val="white"/>
                </a:solidFill>
                <a:latin typeface="Calibri" panose="020F0502020204030204"/>
                <a:cs typeface="Plus Jakarta Sans Medium" pitchFamily="2" charset="0"/>
              </a:rPr>
              <a:t>cooled</a:t>
            </a:r>
            <a:endParaRPr lang="en-US" sz="1600" dirty="0"/>
          </a:p>
          <a:p>
            <a:pPr marL="342900" indent="-342900">
              <a:buAutoNum type="arabicPeriod"/>
              <a:defRPr/>
            </a:pPr>
            <a:r>
              <a:rPr lang="en-GB" sz="1600" dirty="0">
                <a:solidFill>
                  <a:prstClr val="white"/>
                </a:solidFill>
                <a:latin typeface="Calibri" panose="020F0502020204030204"/>
                <a:cs typeface="Calibri"/>
              </a:rPr>
              <a:t>Explore how a material (shaving gel) takes up water vapour (no change of state)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releases water vapour by evaporation when warmed (change of state)</a:t>
            </a:r>
          </a:p>
          <a:p>
            <a:pPr marL="342900" indent="-342900">
              <a:buAutoNum type="arabicPeriod"/>
              <a:defRPr/>
            </a:pPr>
            <a:r>
              <a:rPr lang="en-GB" sz="1600" dirty="0">
                <a:solidFill>
                  <a:prstClr val="white"/>
                </a:solidFill>
                <a:latin typeface="Calibri" panose="020F0502020204030204"/>
                <a:cs typeface="Calibri"/>
              </a:rPr>
              <a:t>Investigate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which </a:t>
            </a:r>
            <a:r>
              <a:rPr lang="en-GB" sz="1600" dirty="0">
                <a:solidFill>
                  <a:prstClr val="white"/>
                </a:solidFill>
                <a:latin typeface="Calibri" panose="020F0502020204030204"/>
                <a:cs typeface="Calibri"/>
              </a:rPr>
              <a:t>materials hold the most liquid water</a:t>
            </a:r>
            <a:endParaRPr lang="en-GB" sz="1600" dirty="0">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40545" y="3098759"/>
            <a:ext cx="49475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15417" y="5103863"/>
            <a:ext cx="844093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Text&#10;&#10;Description automatically generated">
            <a:extLst>
              <a:ext uri="{FF2B5EF4-FFF2-40B4-BE49-F238E27FC236}">
                <a16:creationId xmlns:a16="http://schemas.microsoft.com/office/drawing/2014/main" id="{EAE20DBC-65AE-E330-DA1E-9BA4D01E35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671" y="1730132"/>
            <a:ext cx="4320000" cy="623375"/>
          </a:xfrm>
          <a:prstGeom prst="rect">
            <a:avLst/>
          </a:prstGeom>
        </p:spPr>
      </p:pic>
      <p:pic>
        <p:nvPicPr>
          <p:cNvPr id="22" name="Picture 21" descr="Text&#10;&#10;Description automatically generated with medium confidence">
            <a:extLst>
              <a:ext uri="{FF2B5EF4-FFF2-40B4-BE49-F238E27FC236}">
                <a16:creationId xmlns:a16="http://schemas.microsoft.com/office/drawing/2014/main" id="{BBBF0096-A4E6-9696-E733-BE00715D77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548" y="2380449"/>
            <a:ext cx="4320000" cy="62603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pic>
        <p:nvPicPr>
          <p:cNvPr id="6" name="Picture 5" descr="A tree in a desert with Joshua Tree National Park in the background&#10;&#10;Description automatically generated">
            <a:extLst>
              <a:ext uri="{FF2B5EF4-FFF2-40B4-BE49-F238E27FC236}">
                <a16:creationId xmlns:a16="http://schemas.microsoft.com/office/drawing/2014/main" id="{81DDBE71-2641-690C-A116-3E8DD404FD49}"/>
              </a:ext>
            </a:extLst>
          </p:cNvPr>
          <p:cNvPicPr>
            <a:picLocks noChangeAspect="1"/>
          </p:cNvPicPr>
          <p:nvPr/>
        </p:nvPicPr>
        <p:blipFill>
          <a:blip r:embed="rId3"/>
          <a:stretch>
            <a:fillRect/>
          </a:stretch>
        </p:blipFill>
        <p:spPr>
          <a:xfrm>
            <a:off x="6650118" y="169018"/>
            <a:ext cx="2317377" cy="1521670"/>
          </a:xfrm>
          <a:prstGeom prst="rect">
            <a:avLst/>
          </a:prstGeom>
        </p:spPr>
      </p:pic>
      <p:sp>
        <p:nvSpPr>
          <p:cNvPr id="9" name="TextBox 8">
            <a:extLst>
              <a:ext uri="{FF2B5EF4-FFF2-40B4-BE49-F238E27FC236}">
                <a16:creationId xmlns:a16="http://schemas.microsoft.com/office/drawing/2014/main" id="{FC8E195D-C8C1-31CE-0269-DA43B5E05C83}"/>
              </a:ext>
            </a:extLst>
          </p:cNvPr>
          <p:cNvSpPr txBox="1"/>
          <p:nvPr/>
        </p:nvSpPr>
        <p:spPr>
          <a:xfrm>
            <a:off x="628653" y="1788742"/>
            <a:ext cx="3845230" cy="424731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a</a:t>
            </a:r>
            <a:r>
              <a:rPr kumimoji="0" lang="en-GB" b="1" i="0" u="none" strike="noStrike" kern="1200" cap="none" spc="0" normalizeH="0" baseline="0" noProof="0" dirty="0" err="1">
                <a:ln>
                  <a:noFill/>
                </a:ln>
                <a:solidFill>
                  <a:prstClr val="black"/>
                </a:solidFill>
                <a:effectLst/>
                <a:uLnTx/>
                <a:uFillTx/>
                <a:latin typeface="Calibri"/>
                <a:ea typeface="+mn-ea"/>
                <a:cs typeface="+mn-cs"/>
              </a:rPr>
              <a:t>mbient</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the temperature of the surrounding environment</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c</a:t>
            </a:r>
            <a:r>
              <a:rPr kumimoji="0" lang="en-GB" b="1" i="0" u="none" strike="noStrike" kern="1200" cap="none" spc="0" normalizeH="0" baseline="0" noProof="0" dirty="0" err="1">
                <a:ln>
                  <a:noFill/>
                </a:ln>
                <a:solidFill>
                  <a:prstClr val="black"/>
                </a:solidFill>
                <a:effectLst/>
                <a:uLnTx/>
                <a:uFillTx/>
                <a:latin typeface="Calibri"/>
                <a:ea typeface="+mn-ea"/>
                <a:cs typeface="+mn-cs"/>
              </a:rPr>
              <a:t>ondense</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change from a gaseous state (vapour) to a liquid</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e</a:t>
            </a:r>
            <a:r>
              <a:rPr kumimoji="0" lang="en-GB" b="1" i="0" u="none" strike="noStrike" kern="1200" cap="none" spc="0" normalizeH="0" baseline="0" noProof="0" dirty="0" err="1">
                <a:ln>
                  <a:noFill/>
                </a:ln>
                <a:solidFill>
                  <a:prstClr val="black"/>
                </a:solidFill>
                <a:effectLst/>
                <a:uLnTx/>
                <a:uFillTx/>
                <a:latin typeface="Calibri"/>
                <a:ea typeface="+mn-ea"/>
                <a:cs typeface="+mn-cs"/>
              </a:rPr>
              <a:t>vaporate</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change from a liquid into gas (vapour)</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gas</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no fixed volume or shape, it will completely fill its container</a:t>
            </a: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h</a:t>
            </a:r>
            <a:r>
              <a:rPr kumimoji="0" lang="en-GB" b="1" i="0" u="none" strike="noStrike" kern="1200" cap="none" spc="0" normalizeH="0" baseline="0" noProof="0" dirty="0" err="1">
                <a:ln>
                  <a:noFill/>
                </a:ln>
                <a:solidFill>
                  <a:prstClr val="black"/>
                </a:solidFill>
                <a:effectLst/>
                <a:uLnTx/>
                <a:uFillTx/>
                <a:latin typeface="Calibri"/>
                <a:ea typeface="+mn-ea"/>
                <a:cs typeface="+mn-cs"/>
              </a:rPr>
              <a:t>umidity</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 measure of the mass (g) of water vapour in one cubic metre (m</a:t>
            </a:r>
            <a:r>
              <a:rPr kumimoji="0" lang="en-GB" b="0" i="0" u="none" strike="noStrike" kern="1200" cap="none" spc="0" normalizeH="0" baseline="30000" noProof="0" dirty="0">
                <a:ln>
                  <a:noFill/>
                </a:ln>
                <a:solidFill>
                  <a:prstClr val="black"/>
                </a:solidFill>
                <a:effectLst/>
                <a:uLnTx/>
                <a:uFillTx/>
                <a:latin typeface="Calibri"/>
                <a:ea typeface="+mn-ea"/>
                <a:cs typeface="+mn-cs"/>
              </a:rPr>
              <a:t>3</a:t>
            </a:r>
            <a:r>
              <a:rPr kumimoji="0" lang="en-GB" b="0" i="0" u="none" strike="noStrike" kern="1200" cap="none" spc="0" normalizeH="0" baseline="0" noProof="0" dirty="0">
                <a:ln>
                  <a:noFill/>
                </a:ln>
                <a:solidFill>
                  <a:prstClr val="black"/>
                </a:solidFill>
                <a:effectLst/>
                <a:uLnTx/>
                <a:uFillTx/>
                <a:latin typeface="Calibri"/>
                <a:ea typeface="+mn-ea"/>
                <a:cs typeface="+mn-cs"/>
              </a:rPr>
              <a:t>) of air</a:t>
            </a:r>
            <a:endParaRPr lang="en-GB" b="0" i="0" u="none" strike="noStrike" kern="1200" cap="none" spc="0" normalizeH="0" baseline="0" noProof="0" dirty="0">
              <a:ln>
                <a:noFill/>
              </a:ln>
              <a:solidFill>
                <a:prstClr val="black"/>
              </a:solidFill>
              <a:effectLst/>
              <a:uLnTx/>
              <a:uFillTx/>
              <a:latin typeface="Calibri"/>
              <a:cs typeface="Calibri"/>
            </a:endParaRPr>
          </a:p>
        </p:txBody>
      </p:sp>
      <p:sp>
        <p:nvSpPr>
          <p:cNvPr id="11" name="TextBox 10">
            <a:extLst>
              <a:ext uri="{FF2B5EF4-FFF2-40B4-BE49-F238E27FC236}">
                <a16:creationId xmlns:a16="http://schemas.microsoft.com/office/drawing/2014/main" id="{0439B783-B149-56A9-B04E-CBC3AB339775}"/>
              </a:ext>
            </a:extLst>
          </p:cNvPr>
          <p:cNvSpPr txBox="1"/>
          <p:nvPr/>
        </p:nvSpPr>
        <p:spPr>
          <a:xfrm>
            <a:off x="4670118" y="1788742"/>
            <a:ext cx="3960000" cy="4801314"/>
          </a:xfrm>
          <a:prstGeom prst="rect">
            <a:avLst/>
          </a:prstGeom>
          <a:noFill/>
        </p:spPr>
        <p:txBody>
          <a:bodyPr wrap="square" lIns="91440" tIns="45720" rIns="91440" bIns="45720" anchor="t">
            <a:spAutoFit/>
          </a:bodyPr>
          <a:lstStyle/>
          <a:p>
            <a:pPr>
              <a:defRPr/>
            </a:pPr>
            <a:r>
              <a:rPr lang="en-GB" b="1" dirty="0">
                <a:solidFill>
                  <a:prstClr val="black"/>
                </a:solidFill>
                <a:latin typeface="Calibri"/>
              </a:rPr>
              <a:t>liquid</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fixed volume but no fixed shape, it takes the shape of its container</a:t>
            </a: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prstClr val="black"/>
              </a:solidFill>
              <a:latin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p</a:t>
            </a:r>
            <a:r>
              <a:rPr kumimoji="0" lang="en-GB" b="1" i="0" u="none" strike="noStrike" kern="1200" cap="none" spc="0" normalizeH="0" baseline="0" noProof="0" dirty="0" err="1">
                <a:ln>
                  <a:noFill/>
                </a:ln>
                <a:solidFill>
                  <a:prstClr val="black"/>
                </a:solidFill>
                <a:effectLst/>
                <a:uLnTx/>
                <a:uFillTx/>
                <a:latin typeface="Calibri"/>
                <a:ea typeface="+mn-ea"/>
                <a:cs typeface="+mn-cs"/>
              </a:rPr>
              <a:t>orous</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having small spaces (pores) that can hold a gas or liquid or that will allow these to pass through</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s</a:t>
            </a:r>
            <a:r>
              <a:rPr kumimoji="0" lang="en-GB" b="1" i="0" u="none" strike="noStrike" kern="1200" cap="none" spc="0" normalizeH="0" baseline="0" noProof="0" dirty="0" err="1">
                <a:ln>
                  <a:noFill/>
                </a:ln>
                <a:solidFill>
                  <a:prstClr val="black"/>
                </a:solidFill>
                <a:effectLst/>
                <a:uLnTx/>
                <a:uFillTx/>
                <a:latin typeface="Calibri"/>
                <a:ea typeface="+mn-ea"/>
                <a:cs typeface="+mn-cs"/>
              </a:rPr>
              <a:t>aturate</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hold as much water or moisture as possible</a:t>
            </a: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u="none" strike="noStrike" kern="1200" cap="none" spc="0" normalizeH="0" baseline="0" noProof="0" dirty="0">
              <a:ln>
                <a:noFill/>
              </a:ln>
              <a:solidFill>
                <a:prstClr val="black"/>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organic</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a substance that contains carbon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solid</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fixed volume, fixed shape</a:t>
            </a: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black"/>
                </a:solidFill>
                <a:latin typeface="Calibri"/>
              </a:rPr>
              <a:t>water vapour</a:t>
            </a:r>
            <a:r>
              <a:rPr kumimoji="0" lang="en-GB" b="1" i="0" u="none" strike="noStrike" kern="1200" cap="none" spc="0" normalizeH="0" baseline="0" noProof="0" dirty="0">
                <a:ln>
                  <a:noFill/>
                </a:ln>
                <a:solidFill>
                  <a:prstClr val="black"/>
                </a:solidFill>
                <a:effectLst/>
                <a:uLnTx/>
                <a:uFillTx/>
                <a:latin typeface="Calibri"/>
                <a:ea typeface="+mn-ea"/>
                <a:cs typeface="+mn-cs"/>
              </a:rPr>
              <a:t> </a:t>
            </a:r>
            <a:r>
              <a:rPr kumimoji="0" lang="en-GB" b="0" i="0" u="none" strike="noStrike" kern="1200" cap="none" spc="0" normalizeH="0" baseline="0" noProof="0" dirty="0">
                <a:ln>
                  <a:noFill/>
                </a:ln>
                <a:solidFill>
                  <a:prstClr val="black"/>
                </a:solidFill>
                <a:effectLst/>
                <a:uLnTx/>
                <a:uFillTx/>
                <a:latin typeface="Calibri"/>
                <a:ea typeface="+mn-ea"/>
                <a:cs typeface="+mn-cs"/>
              </a:rPr>
              <a:t>- </a:t>
            </a:r>
            <a:r>
              <a:rPr lang="en-GB" dirty="0">
                <a:solidFill>
                  <a:prstClr val="black"/>
                </a:solidFill>
                <a:latin typeface="Calibri"/>
              </a:rPr>
              <a:t>water in gaseous form, an invisible gas</a:t>
            </a:r>
            <a:endParaRPr lang="en-GB" dirty="0">
              <a:solidFill>
                <a:prstClr val="black"/>
              </a:solidFill>
              <a:latin typeface="Calibri"/>
              <a:cs typeface="Calibri"/>
            </a:endParaRP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1992252" y="5689792"/>
            <a:ext cx="5159494"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US" dirty="0">
                <a:solidFill>
                  <a:prstClr val="white"/>
                </a:solidFill>
                <a:latin typeface="Calibri" panose="020F0502020204030204"/>
                <a:cs typeface="Calibri"/>
              </a:rPr>
              <a:t>Can you collect water from the air you breathe?</a:t>
            </a:r>
            <a:endParaRPr lang="en-US" dirty="0">
              <a:cs typeface="Calibri"/>
            </a:endParaRPr>
          </a:p>
        </p:txBody>
      </p:sp>
      <p:pic>
        <p:nvPicPr>
          <p:cNvPr id="5" name="Picture 4" descr="A person posing for the camera&#10;&#10;Description automatically generated">
            <a:extLst>
              <a:ext uri="{FF2B5EF4-FFF2-40B4-BE49-F238E27FC236}">
                <a16:creationId xmlns:a16="http://schemas.microsoft.com/office/drawing/2014/main" id="{E8A21D2B-CEAC-4598-2E0A-70046BCEB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6526" y="1543303"/>
            <a:ext cx="5650947" cy="3771393"/>
          </a:xfrm>
          <a:prstGeom prst="rect">
            <a:avLst/>
          </a:prstGeom>
          <a:ln w="28575">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A047F2C8-0C43-DA3F-5384-0974375B037E}"/>
              </a:ext>
            </a:extLst>
          </p:cNvPr>
          <p:cNvSpPr txBox="1"/>
          <p:nvPr/>
        </p:nvSpPr>
        <p:spPr>
          <a:xfrm>
            <a:off x="628652" y="1863289"/>
            <a:ext cx="2551420" cy="3139321"/>
          </a:xfrm>
          <a:prstGeom prst="rect">
            <a:avLst/>
          </a:prstGeom>
          <a:noFill/>
        </p:spPr>
        <p:txBody>
          <a:bodyPr wrap="square" rtlCol="0">
            <a:spAutoFit/>
          </a:bodyPr>
          <a:lstStyle/>
          <a:p>
            <a:r>
              <a:rPr lang="en-GB" b="1" dirty="0"/>
              <a:t>Professor Omar </a:t>
            </a:r>
            <a:r>
              <a:rPr lang="en-GB" b="1" dirty="0" err="1"/>
              <a:t>Yaghi</a:t>
            </a:r>
            <a:r>
              <a:rPr lang="en-GB" b="1" dirty="0"/>
              <a:t> </a:t>
            </a:r>
            <a:r>
              <a:rPr lang="en-GB" dirty="0"/>
              <a:t>was born in Jordan to a refugee family originally from Pakistan.</a:t>
            </a:r>
          </a:p>
          <a:p>
            <a:endParaRPr lang="en-GB" dirty="0"/>
          </a:p>
          <a:p>
            <a:r>
              <a:rPr lang="en-GB" dirty="0"/>
              <a:t>He moved to USE when he was 15 years old.</a:t>
            </a:r>
          </a:p>
          <a:p>
            <a:endParaRPr lang="en-GB" dirty="0"/>
          </a:p>
          <a:p>
            <a:r>
              <a:rPr lang="en-GB" dirty="0"/>
              <a:t>He is now a professor of chemistry at the University of California.</a:t>
            </a:r>
          </a:p>
        </p:txBody>
      </p:sp>
      <p:pic>
        <p:nvPicPr>
          <p:cNvPr id="7" name="Picture 6" descr="A person standing in front of a mirror posing for the camera&#10;&#10;Description automatically generated with medium confidence">
            <a:extLst>
              <a:ext uri="{FF2B5EF4-FFF2-40B4-BE49-F238E27FC236}">
                <a16:creationId xmlns:a16="http://schemas.microsoft.com/office/drawing/2014/main" id="{D9FFE8B1-EE35-1628-726B-500692F627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2489" y="1691259"/>
            <a:ext cx="5212859" cy="3475482"/>
          </a:xfrm>
          <a:prstGeom prst="rect">
            <a:avLst/>
          </a:prstGeom>
          <a:ln w="28575">
            <a:solidFill>
              <a:srgbClr val="3EB1C8"/>
            </a:solidFill>
          </a:ln>
        </p:spPr>
      </p:pic>
      <p:sp>
        <p:nvSpPr>
          <p:cNvPr id="10" name="Rectangle: Rounded Corners 9">
            <a:extLst>
              <a:ext uri="{FF2B5EF4-FFF2-40B4-BE49-F238E27FC236}">
                <a16:creationId xmlns:a16="http://schemas.microsoft.com/office/drawing/2014/main" id="{F151F0D0-F400-F24D-A069-11966750918C}"/>
              </a:ext>
            </a:extLst>
          </p:cNvPr>
          <p:cNvSpPr/>
          <p:nvPr/>
        </p:nvSpPr>
        <p:spPr>
          <a:xfrm>
            <a:off x="921774" y="5758439"/>
            <a:ext cx="7300451"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challenges do you think Professor </a:t>
            </a:r>
            <a:r>
              <a:rPr lang="en-GB" dirty="0" err="1"/>
              <a:t>Yaghi</a:t>
            </a:r>
            <a:r>
              <a:rPr lang="en-GB" dirty="0"/>
              <a:t> might have faced?</a:t>
            </a:r>
          </a:p>
        </p:txBody>
      </p:sp>
    </p:spTree>
    <p:extLst>
      <p:ext uri="{BB962C8B-B14F-4D97-AF65-F5344CB8AC3E}">
        <p14:creationId xmlns:p14="http://schemas.microsoft.com/office/powerpoint/2010/main" val="3049791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5" name="Rectangle 4">
            <a:extLst>
              <a:ext uri="{FF2B5EF4-FFF2-40B4-BE49-F238E27FC236}">
                <a16:creationId xmlns:a16="http://schemas.microsoft.com/office/drawing/2014/main" id="{15913E2D-EAC7-16D0-5FE3-0852FE9E572B}"/>
              </a:ext>
            </a:extLst>
          </p:cNvPr>
          <p:cNvSpPr/>
          <p:nvPr/>
        </p:nvSpPr>
        <p:spPr>
          <a:xfrm>
            <a:off x="628548" y="1500637"/>
            <a:ext cx="7238181" cy="369332"/>
          </a:xfrm>
          <a:prstGeom prst="rect">
            <a:avLst/>
          </a:prstGeom>
        </p:spPr>
        <p:txBody>
          <a:bodyPr wrap="square">
            <a:spAutoFit/>
          </a:bodyPr>
          <a:lstStyle/>
          <a:p>
            <a:pPr>
              <a:spcAft>
                <a:spcPts val="0"/>
              </a:spcAft>
            </a:pPr>
            <a:r>
              <a:rPr lang="en-GB" b="1"/>
              <a:t>Professor Omar Yaghi </a:t>
            </a:r>
            <a:r>
              <a:rPr lang="en-GB"/>
              <a:t>and </a:t>
            </a:r>
            <a:r>
              <a:rPr lang="en-GB">
                <a:latin typeface="Calibri" panose="020F0502020204030204" pitchFamily="34" charset="0"/>
                <a:cs typeface="Times New Roman" panose="02020603050405020304" pitchFamily="18" charset="0"/>
              </a:rPr>
              <a:t>8</a:t>
            </a:r>
            <a:r>
              <a:rPr lang="en-GB">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a:latin typeface="Calibri" panose="020F0502020204030204" pitchFamily="34" charset="0"/>
                <a:ea typeface="Calibri" panose="020F0502020204030204" pitchFamily="34" charset="0"/>
                <a:cs typeface="Times New Roman" panose="02020603050405020304" pitchFamily="18" charset="0"/>
              </a:rPr>
              <a:t>other</a:t>
            </a:r>
            <a:r>
              <a:rPr lang="en-GB">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a:latin typeface="Calibri" panose="020F0502020204030204" pitchFamily="34" charset="0"/>
                <a:ea typeface="Calibri" panose="020F0502020204030204" pitchFamily="34" charset="0"/>
                <a:cs typeface="Times New Roman" panose="02020603050405020304" pitchFamily="18" charset="0"/>
              </a:rPr>
              <a:t>scientists worked on this project:</a:t>
            </a:r>
          </a:p>
        </p:txBody>
      </p:sp>
      <p:sp>
        <p:nvSpPr>
          <p:cNvPr id="8" name="Rectangle 7">
            <a:extLst>
              <a:ext uri="{FF2B5EF4-FFF2-40B4-BE49-F238E27FC236}">
                <a16:creationId xmlns:a16="http://schemas.microsoft.com/office/drawing/2014/main" id="{06C2D3DD-86D1-DC6E-9C0F-105CF969D898}"/>
              </a:ext>
            </a:extLst>
          </p:cNvPr>
          <p:cNvSpPr/>
          <p:nvPr/>
        </p:nvSpPr>
        <p:spPr>
          <a:xfrm>
            <a:off x="628548" y="1964916"/>
            <a:ext cx="8316496" cy="954107"/>
          </a:xfrm>
          <a:prstGeom prst="rect">
            <a:avLst/>
          </a:prstGeom>
        </p:spPr>
        <p:txBody>
          <a:bodyPr wrap="square" lIns="91440" tIns="45720" rIns="91440" bIns="45720" anchor="t">
            <a:spAutoFit/>
          </a:bodyPr>
          <a:lstStyle/>
          <a:p>
            <a:r>
              <a:rPr lang="nn-NO" dirty="0">
                <a:solidFill>
                  <a:srgbClr val="231F20"/>
                </a:solidFill>
                <a:latin typeface="Calibri"/>
                <a:cs typeface="Calibri"/>
              </a:rPr>
              <a:t>Hyunho Kim,</a:t>
            </a:r>
            <a:r>
              <a:rPr lang="nn-NO" baseline="30000" dirty="0">
                <a:solidFill>
                  <a:srgbClr val="231F20"/>
                </a:solidFill>
                <a:latin typeface="Calibri"/>
                <a:cs typeface="Calibri"/>
              </a:rPr>
              <a:t>1</a:t>
            </a:r>
            <a:r>
              <a:rPr lang="nn-NO" dirty="0">
                <a:solidFill>
                  <a:srgbClr val="231F20"/>
                </a:solidFill>
                <a:latin typeface="Calibri"/>
                <a:cs typeface="Calibri"/>
              </a:rPr>
              <a:t> Sungwoo Yang,</a:t>
            </a:r>
            <a:r>
              <a:rPr lang="nn-NO" baseline="30000" dirty="0">
                <a:solidFill>
                  <a:srgbClr val="231F20"/>
                </a:solidFill>
                <a:latin typeface="Calibri"/>
                <a:cs typeface="Calibri"/>
              </a:rPr>
              <a:t>1</a:t>
            </a:r>
            <a:r>
              <a:rPr lang="nn-NO" dirty="0">
                <a:solidFill>
                  <a:srgbClr val="231F20"/>
                </a:solidFill>
                <a:latin typeface="Calibri"/>
                <a:cs typeface="Calibri"/>
              </a:rPr>
              <a:t> Sameer R. Rao,</a:t>
            </a:r>
            <a:r>
              <a:rPr lang="nn-NO" baseline="30000" dirty="0">
                <a:solidFill>
                  <a:srgbClr val="231F20"/>
                </a:solidFill>
                <a:latin typeface="Calibri"/>
                <a:cs typeface="Calibri"/>
              </a:rPr>
              <a:t>1</a:t>
            </a:r>
            <a:r>
              <a:rPr lang="nn-NO" dirty="0">
                <a:solidFill>
                  <a:srgbClr val="231F20"/>
                </a:solidFill>
                <a:latin typeface="Calibri"/>
                <a:cs typeface="Calibri"/>
              </a:rPr>
              <a:t> Shankar Narayanan,</a:t>
            </a:r>
            <a:r>
              <a:rPr lang="nn-NO" baseline="30000" dirty="0">
                <a:solidFill>
                  <a:srgbClr val="231F20"/>
                </a:solidFill>
                <a:latin typeface="Calibri"/>
                <a:cs typeface="Calibri"/>
              </a:rPr>
              <a:t>1</a:t>
            </a:r>
            <a:endParaRPr lang="nn-NO" dirty="0">
              <a:solidFill>
                <a:srgbClr val="231F20"/>
              </a:solidFill>
              <a:latin typeface="Calibri"/>
              <a:cs typeface="Calibri"/>
            </a:endParaRPr>
          </a:p>
          <a:p>
            <a:r>
              <a:rPr lang="en-GB" dirty="0">
                <a:solidFill>
                  <a:srgbClr val="231F20"/>
                </a:solidFill>
                <a:latin typeface="Calibri"/>
                <a:cs typeface="Calibri"/>
              </a:rPr>
              <a:t>Eugene A. Kapustin,</a:t>
            </a:r>
            <a:r>
              <a:rPr lang="en-GB" baseline="30000" dirty="0">
                <a:solidFill>
                  <a:srgbClr val="231F20"/>
                </a:solidFill>
                <a:latin typeface="Calibri"/>
                <a:cs typeface="Calibri"/>
              </a:rPr>
              <a:t>2,3</a:t>
            </a:r>
            <a:r>
              <a:rPr lang="en-GB" dirty="0">
                <a:solidFill>
                  <a:srgbClr val="231F20"/>
                </a:solidFill>
                <a:latin typeface="Calibri"/>
                <a:cs typeface="Calibri"/>
              </a:rPr>
              <a:t> Hiroyasu Furukawa,</a:t>
            </a:r>
            <a:r>
              <a:rPr lang="en-GB" baseline="30000" dirty="0">
                <a:solidFill>
                  <a:srgbClr val="231F20"/>
                </a:solidFill>
                <a:latin typeface="Calibri"/>
                <a:cs typeface="Calibri"/>
              </a:rPr>
              <a:t>2,3</a:t>
            </a:r>
            <a:r>
              <a:rPr lang="en-GB" dirty="0">
                <a:solidFill>
                  <a:srgbClr val="231F20"/>
                </a:solidFill>
                <a:latin typeface="Calibri"/>
                <a:cs typeface="Calibri"/>
              </a:rPr>
              <a:t> Ari S. Umans,</a:t>
            </a:r>
            <a:r>
              <a:rPr lang="en-GB" baseline="30000" dirty="0">
                <a:solidFill>
                  <a:srgbClr val="231F20"/>
                </a:solidFill>
                <a:latin typeface="Calibri"/>
                <a:cs typeface="Calibri"/>
              </a:rPr>
              <a:t>1</a:t>
            </a:r>
            <a:r>
              <a:rPr lang="en-GB" dirty="0">
                <a:solidFill>
                  <a:srgbClr val="231F20"/>
                </a:solidFill>
                <a:latin typeface="Calibri"/>
                <a:cs typeface="Calibri"/>
              </a:rPr>
              <a:t> </a:t>
            </a:r>
            <a:r>
              <a:rPr lang="en-GB" b="1" dirty="0">
                <a:solidFill>
                  <a:srgbClr val="231F20"/>
                </a:solidFill>
                <a:latin typeface="Calibri"/>
                <a:cs typeface="Calibri"/>
              </a:rPr>
              <a:t>Omar M. Yaghi</a:t>
            </a:r>
            <a:r>
              <a:rPr lang="en-GB" dirty="0">
                <a:solidFill>
                  <a:srgbClr val="231F20"/>
                </a:solidFill>
                <a:latin typeface="Calibri"/>
                <a:cs typeface="Calibri"/>
              </a:rPr>
              <a:t>,</a:t>
            </a:r>
            <a:r>
              <a:rPr lang="en-GB" baseline="30000" dirty="0">
                <a:solidFill>
                  <a:srgbClr val="231F20"/>
                </a:solidFill>
                <a:latin typeface="Calibri"/>
                <a:cs typeface="Calibri"/>
              </a:rPr>
              <a:t>2,3,4</a:t>
            </a:r>
            <a:r>
              <a:rPr lang="en-GB" dirty="0">
                <a:solidFill>
                  <a:srgbClr val="231F20"/>
                </a:solidFill>
                <a:latin typeface="Calibri"/>
                <a:cs typeface="Calibri"/>
              </a:rPr>
              <a:t> Evelyn N. Wang</a:t>
            </a:r>
            <a:r>
              <a:rPr lang="en-GB" baseline="30000" dirty="0">
                <a:solidFill>
                  <a:srgbClr val="231F20"/>
                </a:solidFill>
                <a:latin typeface="Calibri"/>
                <a:cs typeface="Calibri"/>
              </a:rPr>
              <a:t>1</a:t>
            </a:r>
            <a:endParaRPr lang="en-GB" baseline="30000" dirty="0">
              <a:latin typeface="Calibri"/>
              <a:cs typeface="Calibri"/>
            </a:endParaRPr>
          </a:p>
        </p:txBody>
      </p:sp>
      <p:sp>
        <p:nvSpPr>
          <p:cNvPr id="11" name="Rectangle 10">
            <a:extLst>
              <a:ext uri="{FF2B5EF4-FFF2-40B4-BE49-F238E27FC236}">
                <a16:creationId xmlns:a16="http://schemas.microsoft.com/office/drawing/2014/main" id="{E9A33118-19CA-1EF7-64E1-472630F30B77}"/>
              </a:ext>
            </a:extLst>
          </p:cNvPr>
          <p:cNvSpPr/>
          <p:nvPr/>
        </p:nvSpPr>
        <p:spPr>
          <a:xfrm>
            <a:off x="628548" y="2922662"/>
            <a:ext cx="8425805" cy="1754326"/>
          </a:xfrm>
          <a:prstGeom prst="rect">
            <a:avLst/>
          </a:prstGeom>
        </p:spPr>
        <p:txBody>
          <a:bodyPr wrap="square">
            <a:spAutoFit/>
          </a:bodyPr>
          <a:lstStyle/>
          <a:p>
            <a:pPr marL="342900" indent="-342900">
              <a:buFont typeface="+mj-lt"/>
              <a:buAutoNum type="arabicPeriod"/>
            </a:pPr>
            <a:r>
              <a:rPr lang="en-GB" dirty="0"/>
              <a:t>Department of Mechanical Engineering, Massachusetts Institute of Technology (MIT), </a:t>
            </a:r>
            <a:r>
              <a:rPr lang="en-GB" b="1" dirty="0"/>
              <a:t>USA</a:t>
            </a:r>
            <a:r>
              <a:rPr lang="en-GB" dirty="0"/>
              <a:t>. </a:t>
            </a:r>
          </a:p>
          <a:p>
            <a:pPr marL="342900" indent="-342900">
              <a:buFont typeface="+mj-lt"/>
              <a:buAutoNum type="arabicPeriod"/>
            </a:pPr>
            <a:r>
              <a:rPr lang="en-GB" dirty="0"/>
              <a:t>Department of Chemistry, </a:t>
            </a:r>
            <a:r>
              <a:rPr lang="en-GB" dirty="0" err="1"/>
              <a:t>Kavli</a:t>
            </a:r>
            <a:r>
              <a:rPr lang="en-GB" dirty="0"/>
              <a:t> Energy </a:t>
            </a:r>
            <a:r>
              <a:rPr lang="en-GB" dirty="0" err="1"/>
              <a:t>NanoScience</a:t>
            </a:r>
            <a:r>
              <a:rPr lang="en-GB" dirty="0"/>
              <a:t> Institute and Berkeley Global Science Institute, University of California–Berkeley, </a:t>
            </a:r>
            <a:r>
              <a:rPr lang="en-GB" b="1" dirty="0"/>
              <a:t>USA</a:t>
            </a:r>
            <a:r>
              <a:rPr lang="en-GB" dirty="0"/>
              <a:t>.</a:t>
            </a:r>
          </a:p>
          <a:p>
            <a:pPr marL="342900" indent="-342900">
              <a:buFont typeface="+mj-lt"/>
              <a:buAutoNum type="arabicPeriod"/>
            </a:pPr>
            <a:r>
              <a:rPr lang="en-GB" dirty="0"/>
              <a:t>Materials Sciences Division, Lawrence Berkeley National Laboratory, Berkeley, </a:t>
            </a:r>
            <a:r>
              <a:rPr lang="en-GB" b="1" dirty="0"/>
              <a:t>USA</a:t>
            </a:r>
            <a:r>
              <a:rPr lang="en-GB" dirty="0"/>
              <a:t>.</a:t>
            </a:r>
          </a:p>
          <a:p>
            <a:pPr marL="342900" indent="-342900">
              <a:buFont typeface="+mj-lt"/>
              <a:buAutoNum type="arabicPeriod"/>
            </a:pPr>
            <a:r>
              <a:rPr lang="en-GB" dirty="0"/>
              <a:t>King Abdulaziz City for Science and Technology (KACST), Riyadh 11442, </a:t>
            </a:r>
            <a:r>
              <a:rPr lang="en-GB" b="1" dirty="0"/>
              <a:t>Saudi Arabia</a:t>
            </a:r>
            <a:r>
              <a:rPr lang="en-GB" dirty="0"/>
              <a:t>.</a:t>
            </a:r>
          </a:p>
        </p:txBody>
      </p:sp>
      <p:sp>
        <p:nvSpPr>
          <p:cNvPr id="13" name="Rectangle 12">
            <a:extLst>
              <a:ext uri="{FF2B5EF4-FFF2-40B4-BE49-F238E27FC236}">
                <a16:creationId xmlns:a16="http://schemas.microsoft.com/office/drawing/2014/main" id="{1C411788-3BEB-D318-AB18-46F834F64593}"/>
              </a:ext>
            </a:extLst>
          </p:cNvPr>
          <p:cNvSpPr/>
          <p:nvPr/>
        </p:nvSpPr>
        <p:spPr>
          <a:xfrm>
            <a:off x="628548" y="4865162"/>
            <a:ext cx="8316496" cy="646331"/>
          </a:xfrm>
          <a:prstGeom prst="rect">
            <a:avLst/>
          </a:prstGeom>
        </p:spPr>
        <p:txBody>
          <a:bodyPr wrap="square" lIns="91440" tIns="45720" rIns="91440" bIns="45720" anchor="t">
            <a:spAutoFit/>
          </a:bodyPr>
          <a:lstStyle/>
          <a:p>
            <a:r>
              <a:rPr lang="en-GB" dirty="0">
                <a:latin typeface="Calibri" panose="020F0502020204030204" pitchFamily="34" charset="0"/>
                <a:cs typeface="Times New Roman" panose="02020603050405020304" pitchFamily="18" charset="0"/>
              </a:rPr>
              <a:t>Together they wrote a paper: Water harvesting from air with metal-organic frameworks powered by natural sunlight. Published in Science 356, 430–434 (2017)</a:t>
            </a:r>
          </a:p>
        </p:txBody>
      </p:sp>
      <p:sp>
        <p:nvSpPr>
          <p:cNvPr id="15" name="Rectangle: Rounded Corners 14">
            <a:extLst>
              <a:ext uri="{FF2B5EF4-FFF2-40B4-BE49-F238E27FC236}">
                <a16:creationId xmlns:a16="http://schemas.microsoft.com/office/drawing/2014/main" id="{14A8AEA7-4996-563F-4D9E-9186063A3407}"/>
              </a:ext>
            </a:extLst>
          </p:cNvPr>
          <p:cNvSpPr/>
          <p:nvPr/>
        </p:nvSpPr>
        <p:spPr>
          <a:xfrm>
            <a:off x="766119" y="5712113"/>
            <a:ext cx="8002798" cy="79208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these two countries shared their ideas and think it is important to develop atmospheric water harvesting? </a:t>
            </a:r>
          </a:p>
        </p:txBody>
      </p:sp>
    </p:spTree>
    <p:extLst>
      <p:ext uri="{BB962C8B-B14F-4D97-AF65-F5344CB8AC3E}">
        <p14:creationId xmlns:p14="http://schemas.microsoft.com/office/powerpoint/2010/main" val="842275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know?</a:t>
            </a:r>
            <a:endParaRPr lang="en-US" dirty="0">
              <a:cs typeface="Calibri"/>
            </a:endParaRPr>
          </a:p>
        </p:txBody>
      </p:sp>
      <p:pic>
        <p:nvPicPr>
          <p:cNvPr id="7" name="Picture 6" descr="A person standing on top of a dirt field&#10;&#10;Description automatically generated">
            <a:extLst>
              <a:ext uri="{FF2B5EF4-FFF2-40B4-BE49-F238E27FC236}">
                <a16:creationId xmlns:a16="http://schemas.microsoft.com/office/drawing/2014/main" id="{7F277A04-2B8C-CA4A-94F3-AB99C4E713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405" y="1593151"/>
            <a:ext cx="3444245" cy="2284957"/>
          </a:xfrm>
          <a:prstGeom prst="rect">
            <a:avLst/>
          </a:prstGeom>
          <a:ln w="28575">
            <a:solidFill>
              <a:srgbClr val="3EB1C8"/>
            </a:solidFill>
          </a:ln>
        </p:spPr>
      </p:pic>
      <p:pic>
        <p:nvPicPr>
          <p:cNvPr id="9" name="Picture 8" descr="A close up of a dry grass field&#10;&#10;Description automatically generated">
            <a:extLst>
              <a:ext uri="{FF2B5EF4-FFF2-40B4-BE49-F238E27FC236}">
                <a16:creationId xmlns:a16="http://schemas.microsoft.com/office/drawing/2014/main" id="{50B64A02-D122-D080-BCE6-661B9FE844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1405" y="4085344"/>
            <a:ext cx="3442514" cy="2284957"/>
          </a:xfrm>
          <a:prstGeom prst="rect">
            <a:avLst/>
          </a:prstGeom>
          <a:ln w="28575">
            <a:solidFill>
              <a:srgbClr val="3EB1C8"/>
            </a:solidFill>
          </a:ln>
        </p:spPr>
      </p:pic>
      <p:sp>
        <p:nvSpPr>
          <p:cNvPr id="15" name="TextBox 14">
            <a:extLst>
              <a:ext uri="{FF2B5EF4-FFF2-40B4-BE49-F238E27FC236}">
                <a16:creationId xmlns:a16="http://schemas.microsoft.com/office/drawing/2014/main" id="{B304D070-D61C-B530-2602-489438B46582}"/>
              </a:ext>
            </a:extLst>
          </p:cNvPr>
          <p:cNvSpPr txBox="1"/>
          <p:nvPr/>
        </p:nvSpPr>
        <p:spPr>
          <a:xfrm>
            <a:off x="4571999" y="4489159"/>
            <a:ext cx="3860595" cy="1477328"/>
          </a:xfrm>
          <a:prstGeom prst="rect">
            <a:avLst/>
          </a:prstGeom>
          <a:noFill/>
        </p:spPr>
        <p:txBody>
          <a:bodyPr wrap="square" rtlCol="0">
            <a:spAutoFit/>
          </a:bodyPr>
          <a:lstStyle/>
          <a:p>
            <a:r>
              <a:rPr lang="en-GB" b="1" dirty="0"/>
              <a:t>Water vapour </a:t>
            </a:r>
            <a:r>
              <a:rPr lang="en-GB" dirty="0"/>
              <a:t>(gas) is present in the air, even in deserts.</a:t>
            </a:r>
          </a:p>
          <a:p>
            <a:endParaRPr lang="en-GB" dirty="0"/>
          </a:p>
          <a:p>
            <a:r>
              <a:rPr lang="en-GB" dirty="0"/>
              <a:t>The amount changes at different times of day.</a:t>
            </a:r>
          </a:p>
        </p:txBody>
      </p:sp>
      <p:sp>
        <p:nvSpPr>
          <p:cNvPr id="18" name="Rectangle 17">
            <a:extLst>
              <a:ext uri="{FF2B5EF4-FFF2-40B4-BE49-F238E27FC236}">
                <a16:creationId xmlns:a16="http://schemas.microsoft.com/office/drawing/2014/main" id="{54D3D8D0-4910-D4BC-669D-956ED03857B0}"/>
              </a:ext>
            </a:extLst>
          </p:cNvPr>
          <p:cNvSpPr/>
          <p:nvPr/>
        </p:nvSpPr>
        <p:spPr>
          <a:xfrm>
            <a:off x="4494180" y="1999510"/>
            <a:ext cx="4024948" cy="369332"/>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One third of the Earth is </a:t>
            </a:r>
            <a:r>
              <a:rPr lang="en-GB" b="1" dirty="0">
                <a:latin typeface="Calibri" panose="020F0502020204030204" pitchFamily="34" charset="0"/>
                <a:ea typeface="Calibri" panose="020F0502020204030204" pitchFamily="34" charset="0"/>
              </a:rPr>
              <a:t>‘water stressed</a:t>
            </a:r>
            <a:r>
              <a:rPr lang="en-GB" dirty="0">
                <a:latin typeface="Calibri" panose="020F0502020204030204" pitchFamily="34" charset="0"/>
                <a:ea typeface="Calibri" panose="020F0502020204030204" pitchFamily="34" charset="0"/>
              </a:rPr>
              <a:t>’. </a:t>
            </a:r>
            <a:endParaRPr lang="en-GB" dirty="0"/>
          </a:p>
        </p:txBody>
      </p:sp>
      <p:sp>
        <p:nvSpPr>
          <p:cNvPr id="20" name="Rectangle: Rounded Corners 19">
            <a:extLst>
              <a:ext uri="{FF2B5EF4-FFF2-40B4-BE49-F238E27FC236}">
                <a16:creationId xmlns:a16="http://schemas.microsoft.com/office/drawing/2014/main" id="{FEC8E45E-2C9D-53FC-69DB-98733F16E201}"/>
              </a:ext>
            </a:extLst>
          </p:cNvPr>
          <p:cNvSpPr/>
          <p:nvPr/>
        </p:nvSpPr>
        <p:spPr>
          <a:xfrm>
            <a:off x="4702096" y="2735630"/>
            <a:ext cx="3600400" cy="84148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impact does this have on plants and animals?</a:t>
            </a:r>
          </a:p>
        </p:txBody>
      </p:sp>
    </p:spTree>
    <p:extLst>
      <p:ext uri="{BB962C8B-B14F-4D97-AF65-F5344CB8AC3E}">
        <p14:creationId xmlns:p14="http://schemas.microsoft.com/office/powerpoint/2010/main" val="1838825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01D4685E-DBAA-FB6B-49F3-6EED50B6C506}"/>
              </a:ext>
            </a:extLst>
          </p:cNvPr>
          <p:cNvSpPr txBox="1"/>
          <p:nvPr/>
        </p:nvSpPr>
        <p:spPr>
          <a:xfrm>
            <a:off x="626143" y="1500136"/>
            <a:ext cx="7886700" cy="646331"/>
          </a:xfrm>
          <a:prstGeom prst="rect">
            <a:avLst/>
          </a:prstGeom>
          <a:noFill/>
        </p:spPr>
        <p:txBody>
          <a:bodyPr wrap="square" rtlCol="0" anchor="t">
            <a:spAutoFit/>
          </a:bodyPr>
          <a:lstStyle/>
          <a:p>
            <a:r>
              <a:rPr lang="en-GB" dirty="0"/>
              <a:t>The scientists built a </a:t>
            </a:r>
            <a:r>
              <a:rPr lang="en-GB" b="1" dirty="0"/>
              <a:t>water harvester box</a:t>
            </a:r>
            <a:r>
              <a:rPr lang="en-GB" dirty="0"/>
              <a:t> which can collect </a:t>
            </a:r>
            <a:r>
              <a:rPr lang="en-GB" b="1" dirty="0"/>
              <a:t>water vapour (gas) </a:t>
            </a:r>
            <a:r>
              <a:rPr lang="en-GB" dirty="0"/>
              <a:t>from desert air during the night and turn it into drinkable water.</a:t>
            </a:r>
          </a:p>
        </p:txBody>
      </p:sp>
      <p:pic>
        <p:nvPicPr>
          <p:cNvPr id="12" name="Picture 11" descr="A close up of a tree&#10;&#10;Description automatically generated">
            <a:extLst>
              <a:ext uri="{FF2B5EF4-FFF2-40B4-BE49-F238E27FC236}">
                <a16:creationId xmlns:a16="http://schemas.microsoft.com/office/drawing/2014/main" id="{0FE3B47A-BA6D-D9BD-E83E-8225E20AB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343" y="2271548"/>
            <a:ext cx="3216080" cy="2117974"/>
          </a:xfrm>
          <a:prstGeom prst="rect">
            <a:avLst/>
          </a:prstGeom>
        </p:spPr>
      </p:pic>
      <p:pic>
        <p:nvPicPr>
          <p:cNvPr id="14" name="Picture 13" descr="A glass of water&#10;&#10;Description automatically generated">
            <a:extLst>
              <a:ext uri="{FF2B5EF4-FFF2-40B4-BE49-F238E27FC236}">
                <a16:creationId xmlns:a16="http://schemas.microsoft.com/office/drawing/2014/main" id="{7B93185B-ED7E-1193-432F-34FF89AC806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000" t="6232" r="20833" b="12579"/>
          <a:stretch/>
        </p:blipFill>
        <p:spPr>
          <a:xfrm>
            <a:off x="7169102" y="2573675"/>
            <a:ext cx="1031054" cy="1858712"/>
          </a:xfrm>
          <a:prstGeom prst="rect">
            <a:avLst/>
          </a:prstGeom>
        </p:spPr>
      </p:pic>
      <p:sp>
        <p:nvSpPr>
          <p:cNvPr id="16" name="Arrow: Right 15">
            <a:extLst>
              <a:ext uri="{FF2B5EF4-FFF2-40B4-BE49-F238E27FC236}">
                <a16:creationId xmlns:a16="http://schemas.microsoft.com/office/drawing/2014/main" id="{8ABDC495-0A00-3F2F-37C5-7A895A1701D3}"/>
              </a:ext>
            </a:extLst>
          </p:cNvPr>
          <p:cNvSpPr/>
          <p:nvPr/>
        </p:nvSpPr>
        <p:spPr>
          <a:xfrm>
            <a:off x="4789337" y="3330535"/>
            <a:ext cx="1824853" cy="172496"/>
          </a:xfrm>
          <a:prstGeom prst="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57329CA9-9EB8-9932-E63A-55E7861C6ACA}"/>
              </a:ext>
            </a:extLst>
          </p:cNvPr>
          <p:cNvSpPr txBox="1"/>
          <p:nvPr/>
        </p:nvSpPr>
        <p:spPr>
          <a:xfrm>
            <a:off x="626144" y="4482221"/>
            <a:ext cx="8323880" cy="923330"/>
          </a:xfrm>
          <a:prstGeom prst="rect">
            <a:avLst/>
          </a:prstGeom>
          <a:noFill/>
        </p:spPr>
        <p:txBody>
          <a:bodyPr wrap="square" rtlCol="0" anchor="t">
            <a:spAutoFit/>
          </a:bodyPr>
          <a:lstStyle/>
          <a:p>
            <a:r>
              <a:rPr lang="en-GB" dirty="0"/>
              <a:t>Inside the box is a substance called a </a:t>
            </a:r>
            <a:r>
              <a:rPr lang="en-GB" b="1" dirty="0"/>
              <a:t>MOF.</a:t>
            </a:r>
          </a:p>
          <a:p>
            <a:r>
              <a:rPr lang="en-GB" b="1" dirty="0"/>
              <a:t>MOF </a:t>
            </a:r>
            <a:r>
              <a:rPr lang="en-GB" dirty="0"/>
              <a:t>is made of </a:t>
            </a:r>
            <a:r>
              <a:rPr lang="en-GB" b="1" dirty="0"/>
              <a:t>organic</a:t>
            </a:r>
            <a:r>
              <a:rPr lang="en-GB" dirty="0"/>
              <a:t> substances (carbon, hydrogen) and a </a:t>
            </a:r>
            <a:r>
              <a:rPr lang="en-GB" b="1" dirty="0"/>
              <a:t>metal </a:t>
            </a:r>
            <a:r>
              <a:rPr lang="en-GB" dirty="0"/>
              <a:t>called zirconium. </a:t>
            </a:r>
          </a:p>
          <a:p>
            <a:r>
              <a:rPr lang="en-GB" dirty="0"/>
              <a:t>Water vapour ‘sticks’ to the MOF.</a:t>
            </a:r>
          </a:p>
        </p:txBody>
      </p:sp>
      <p:sp>
        <p:nvSpPr>
          <p:cNvPr id="20" name="TextBox 19">
            <a:extLst>
              <a:ext uri="{FF2B5EF4-FFF2-40B4-BE49-F238E27FC236}">
                <a16:creationId xmlns:a16="http://schemas.microsoft.com/office/drawing/2014/main" id="{F8244EC0-5A50-4E32-886D-4A10273AD455}"/>
              </a:ext>
            </a:extLst>
          </p:cNvPr>
          <p:cNvSpPr txBox="1"/>
          <p:nvPr/>
        </p:nvSpPr>
        <p:spPr>
          <a:xfrm>
            <a:off x="673159" y="5491467"/>
            <a:ext cx="4831070" cy="923330"/>
          </a:xfrm>
          <a:prstGeom prst="rect">
            <a:avLst/>
          </a:prstGeom>
          <a:noFill/>
        </p:spPr>
        <p:txBody>
          <a:bodyPr wrap="square" rtlCol="0">
            <a:spAutoFit/>
          </a:bodyPr>
          <a:lstStyle/>
          <a:p>
            <a:r>
              <a:rPr lang="en-GB" dirty="0"/>
              <a:t>To make the ‘best’ water harvester, the scientists: </a:t>
            </a:r>
          </a:p>
          <a:p>
            <a:pPr marL="285750" indent="-285750">
              <a:buFont typeface="Arial" panose="020B0604020202020204" pitchFamily="34" charset="0"/>
              <a:buChar char="•"/>
            </a:pPr>
            <a:r>
              <a:rPr lang="en-GB" dirty="0"/>
              <a:t>compared different types of MOFs</a:t>
            </a:r>
          </a:p>
          <a:p>
            <a:pPr marL="285750" indent="-285750">
              <a:buFont typeface="Arial" panose="020B0604020202020204" pitchFamily="34" charset="0"/>
              <a:buChar char="•"/>
            </a:pPr>
            <a:r>
              <a:rPr lang="en-GB" dirty="0"/>
              <a:t>compared different boxes</a:t>
            </a:r>
          </a:p>
        </p:txBody>
      </p:sp>
      <p:sp>
        <p:nvSpPr>
          <p:cNvPr id="22" name="Rectangle: Rounded Corners 21">
            <a:extLst>
              <a:ext uri="{FF2B5EF4-FFF2-40B4-BE49-F238E27FC236}">
                <a16:creationId xmlns:a16="http://schemas.microsoft.com/office/drawing/2014/main" id="{6E9EA657-5C0D-8953-3727-A91E17BD815D}"/>
              </a:ext>
            </a:extLst>
          </p:cNvPr>
          <p:cNvSpPr/>
          <p:nvPr/>
        </p:nvSpPr>
        <p:spPr>
          <a:xfrm>
            <a:off x="5823760" y="5491467"/>
            <a:ext cx="2690684" cy="90876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we mean by ‘best’ water harvester?</a:t>
            </a:r>
          </a:p>
        </p:txBody>
      </p:sp>
    </p:spTree>
    <p:extLst>
      <p:ext uri="{BB962C8B-B14F-4D97-AF65-F5344CB8AC3E}">
        <p14:creationId xmlns:p14="http://schemas.microsoft.com/office/powerpoint/2010/main" val="4189063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a:latin typeface="+mn-lt"/>
                <a:cs typeface="Calibri"/>
              </a:rPr>
              <a:t>What did the scientists find out?</a:t>
            </a:r>
            <a:endParaRPr lang="en-US">
              <a:cs typeface="Calibri"/>
            </a:endParaRPr>
          </a:p>
        </p:txBody>
      </p:sp>
      <p:pic>
        <p:nvPicPr>
          <p:cNvPr id="4" name="Picture 3" descr="A glass of water&#10;&#10;Description automatically generated">
            <a:extLst>
              <a:ext uri="{FF2B5EF4-FFF2-40B4-BE49-F238E27FC236}">
                <a16:creationId xmlns:a16="http://schemas.microsoft.com/office/drawing/2014/main" id="{831AFA1A-7E02-D32A-BA32-0103235A79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225" t="7369" r="19944" b="11215"/>
          <a:stretch/>
        </p:blipFill>
        <p:spPr>
          <a:xfrm>
            <a:off x="6042000" y="2036696"/>
            <a:ext cx="1844884" cy="3767890"/>
          </a:xfrm>
          <a:prstGeom prst="rect">
            <a:avLst/>
          </a:prstGeom>
        </p:spPr>
      </p:pic>
      <p:sp>
        <p:nvSpPr>
          <p:cNvPr id="7" name="Rectangle 6">
            <a:extLst>
              <a:ext uri="{FF2B5EF4-FFF2-40B4-BE49-F238E27FC236}">
                <a16:creationId xmlns:a16="http://schemas.microsoft.com/office/drawing/2014/main" id="{8F81E7A8-665C-B3AF-3779-AC0E46645FEA}"/>
              </a:ext>
            </a:extLst>
          </p:cNvPr>
          <p:cNvSpPr/>
          <p:nvPr/>
        </p:nvSpPr>
        <p:spPr>
          <a:xfrm>
            <a:off x="981257" y="2222511"/>
            <a:ext cx="4079146" cy="923330"/>
          </a:xfrm>
          <a:prstGeom prst="rect">
            <a:avLst/>
          </a:prstGeom>
        </p:spPr>
        <p:txBody>
          <a:bodyPr wrap="square">
            <a:spAutoFit/>
          </a:bodyPr>
          <a:lstStyle/>
          <a:p>
            <a:r>
              <a:rPr lang="en-GB">
                <a:hlinkClick r:id="rId4"/>
              </a:rPr>
              <a:t>The scientists </a:t>
            </a:r>
            <a:r>
              <a:rPr lang="en-GB"/>
              <a:t>managed to harvest </a:t>
            </a:r>
            <a:r>
              <a:rPr lang="en-GB" b="1"/>
              <a:t>2.8 litres </a:t>
            </a:r>
            <a:r>
              <a:rPr lang="en-GB"/>
              <a:t>of water in every kilogramme of MOF each day, in the very dry climate. </a:t>
            </a:r>
          </a:p>
        </p:txBody>
      </p:sp>
      <p:sp>
        <p:nvSpPr>
          <p:cNvPr id="9" name="TextBox 8">
            <a:extLst>
              <a:ext uri="{FF2B5EF4-FFF2-40B4-BE49-F238E27FC236}">
                <a16:creationId xmlns:a16="http://schemas.microsoft.com/office/drawing/2014/main" id="{0537C53D-A1CB-89E1-63AE-AD860EBCF729}"/>
              </a:ext>
            </a:extLst>
          </p:cNvPr>
          <p:cNvSpPr txBox="1"/>
          <p:nvPr/>
        </p:nvSpPr>
        <p:spPr>
          <a:xfrm>
            <a:off x="981257" y="3713719"/>
            <a:ext cx="3792805" cy="646331"/>
          </a:xfrm>
          <a:prstGeom prst="rect">
            <a:avLst/>
          </a:prstGeom>
          <a:noFill/>
        </p:spPr>
        <p:txBody>
          <a:bodyPr wrap="square" rtlCol="0">
            <a:spAutoFit/>
          </a:bodyPr>
          <a:lstStyle/>
          <a:p>
            <a:r>
              <a:rPr lang="en-GB"/>
              <a:t>More water can be harvested by using </a:t>
            </a:r>
            <a:r>
              <a:rPr lang="en-GB" b="1"/>
              <a:t>more MOF </a:t>
            </a:r>
            <a:r>
              <a:rPr lang="en-GB"/>
              <a:t>or </a:t>
            </a:r>
            <a:r>
              <a:rPr lang="en-GB" b="1"/>
              <a:t>bigger boxes</a:t>
            </a:r>
            <a:r>
              <a:rPr lang="en-GB"/>
              <a:t>.</a:t>
            </a:r>
          </a:p>
        </p:txBody>
      </p:sp>
      <p:sp>
        <p:nvSpPr>
          <p:cNvPr id="11" name="TextBox 10">
            <a:extLst>
              <a:ext uri="{FF2B5EF4-FFF2-40B4-BE49-F238E27FC236}">
                <a16:creationId xmlns:a16="http://schemas.microsoft.com/office/drawing/2014/main" id="{0BD85B43-7869-4F8B-08DD-15D25FEAE900}"/>
              </a:ext>
            </a:extLst>
          </p:cNvPr>
          <p:cNvSpPr txBox="1"/>
          <p:nvPr/>
        </p:nvSpPr>
        <p:spPr>
          <a:xfrm>
            <a:off x="981257" y="4921314"/>
            <a:ext cx="3966078" cy="646331"/>
          </a:xfrm>
          <a:prstGeom prst="rect">
            <a:avLst/>
          </a:prstGeom>
          <a:noFill/>
        </p:spPr>
        <p:txBody>
          <a:bodyPr wrap="square" rtlCol="0">
            <a:spAutoFit/>
          </a:bodyPr>
          <a:lstStyle/>
          <a:p>
            <a:r>
              <a:rPr lang="en-GB"/>
              <a:t>The scientists are already testing new MOFs.</a:t>
            </a:r>
          </a:p>
        </p:txBody>
      </p:sp>
    </p:spTree>
    <p:extLst>
      <p:ext uri="{BB962C8B-B14F-4D97-AF65-F5344CB8AC3E}">
        <p14:creationId xmlns:p14="http://schemas.microsoft.com/office/powerpoint/2010/main" val="1702282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
        <AccountId xsi:nil="true"/>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370D1CEF-40C8-4159-B83F-E6668F482660}"/>
</file>

<file path=customXml/itemProps3.xml><?xml version="1.0" encoding="utf-8"?>
<ds:datastoreItem xmlns:ds="http://schemas.openxmlformats.org/officeDocument/2006/customXml" ds:itemID="{A53AB155-FD45-400F-89C4-CD46A5BAE941}">
  <ds:schemaRefs>
    <ds:schemaRef ds:uri="f6a294d8-0227-4a1f-9f82-c7d0e374c362"/>
    <ds:schemaRef ds:uri="http://purl.org/dc/terms/"/>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56010c2e-e7df-43f9-b9a0-0c299b337b10"/>
    <ds:schemaRef ds:uri="http://purl.org/dc/dcmitype/"/>
    <ds:schemaRef ds:uri="7705360a-025e-40d4-a4f7-46b65681b513"/>
    <ds:schemaRef ds:uri="51cf1bba-0ff5-42e2-8005-60d9d9512cef"/>
  </ds:schemaRefs>
</ds:datastoreItem>
</file>

<file path=docProps/app.xml><?xml version="1.0" encoding="utf-8"?>
<Properties xmlns="http://schemas.openxmlformats.org/officeDocument/2006/extended-properties" xmlns:vt="http://schemas.openxmlformats.org/officeDocument/2006/docPropsVTypes">
  <TotalTime>1</TotalTime>
  <Words>2748</Words>
  <Application>Microsoft Office PowerPoint</Application>
  <PresentationFormat>On-screen Show (4:3)</PresentationFormat>
  <Paragraphs>245</Paragraphs>
  <Slides>17</Slides>
  <Notes>16</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17</vt:i4>
      </vt:variant>
    </vt:vector>
  </HeadingPairs>
  <TitlesOfParts>
    <vt:vector size="29" baseType="lpstr">
      <vt:lpstr>Arial</vt:lpstr>
      <vt:lpstr>Arial,Sans-Serif</vt:lpstr>
      <vt:lpstr>Calibri</vt:lpstr>
      <vt:lpstr>InterFace</vt:lpstr>
      <vt:lpstr>Interface-Regular</vt:lpstr>
      <vt:lpstr>Plus Jakarta Sans</vt:lpstr>
      <vt:lpstr>Plus Jakarta Sans ExtraBold</vt:lpstr>
      <vt:lpstr>Plus Jakarta Sans Medium</vt:lpstr>
      <vt:lpstr>Times New Roman</vt:lpstr>
      <vt:lpstr>Office Theme</vt:lpstr>
      <vt:lpstr>1_Office Theme</vt:lpstr>
      <vt:lpstr>2_Office Theme</vt:lpstr>
      <vt:lpstr>Water can be harvested from the air  in very dry climates</vt:lpstr>
      <vt:lpstr>Water can be harvested from the air in very dry climates</vt:lpstr>
      <vt:lpstr>Key vocabulary</vt:lpstr>
      <vt:lpstr>Quick activity</vt:lpstr>
      <vt:lpstr>Who were the scientists?</vt:lpstr>
      <vt:lpstr>Who were the scientists?</vt:lpstr>
      <vt:lpstr>What did the scientists know?</vt:lpstr>
      <vt:lpstr>What did the scientists do?</vt:lpstr>
      <vt:lpstr>What did the scientists find out?</vt:lpstr>
      <vt:lpstr>PowerPoint Presentation</vt:lpstr>
      <vt:lpstr>Your turn to investigate</vt:lpstr>
      <vt:lpstr>Your turn to investigate</vt:lpstr>
      <vt:lpstr>What happens inside the scientists’ box?</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61</cp:revision>
  <dcterms:created xsi:type="dcterms:W3CDTF">2016-06-16T08:43:18Z</dcterms:created>
  <dcterms:modified xsi:type="dcterms:W3CDTF">2025-07-24T09:03:49Z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