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27"/>
  </p:notesMasterIdLst>
  <p:sldIdLst>
    <p:sldId id="294" r:id="rId6"/>
    <p:sldId id="329" r:id="rId7"/>
    <p:sldId id="330" r:id="rId8"/>
    <p:sldId id="337" r:id="rId9"/>
    <p:sldId id="338" r:id="rId10"/>
    <p:sldId id="258" r:id="rId11"/>
    <p:sldId id="341" r:id="rId12"/>
    <p:sldId id="342" r:id="rId13"/>
    <p:sldId id="348" r:id="rId14"/>
    <p:sldId id="260" r:id="rId15"/>
    <p:sldId id="262" r:id="rId16"/>
    <p:sldId id="343" r:id="rId17"/>
    <p:sldId id="344" r:id="rId18"/>
    <p:sldId id="345" r:id="rId19"/>
    <p:sldId id="282" r:id="rId20"/>
    <p:sldId id="339" r:id="rId21"/>
    <p:sldId id="346" r:id="rId22"/>
    <p:sldId id="340" r:id="rId23"/>
    <p:sldId id="336" r:id="rId24"/>
    <p:sldId id="333" r:id="rId25"/>
    <p:sldId id="334"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Martin" initials="SM" lastIdx="32" clrIdx="0">
    <p:extLst>
      <p:ext uri="{19B8F6BF-5375-455C-9EA6-DF929625EA0E}">
        <p15:presenceInfo xmlns:p15="http://schemas.microsoft.com/office/powerpoint/2012/main" userId="S::sue.martin@pstt.org.uk::cb0194a5-6d63-41ca-ace6-4751bda7921e" providerId="AD"/>
      </p:ext>
    </p:extLst>
  </p:cmAuthor>
  <p:cmAuthor id="2" name="Alison Trew" initials="AT" lastIdx="12" clrIdx="1">
    <p:extLst>
      <p:ext uri="{19B8F6BF-5375-455C-9EA6-DF929625EA0E}">
        <p15:presenceInfo xmlns:p15="http://schemas.microsoft.com/office/powerpoint/2012/main" userId="S::Alison.Trew@pstt.org.uk::501ad152-89bb-4882-ac72-f31826cb2e78" providerId="AD"/>
      </p:ext>
    </p:extLst>
  </p:cmAuthor>
  <p:cmAuthor id="3" name="Paul" initials="P" lastIdx="7" clrIdx="2">
    <p:extLst>
      <p:ext uri="{19B8F6BF-5375-455C-9EA6-DF929625EA0E}">
        <p15:presenceInfo xmlns:p15="http://schemas.microsoft.com/office/powerpoint/2012/main" userId="Pau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0DAEBF-FF3F-44FC-991F-9210FB7261E5}" v="10" dt="2025-07-14T16:17:59.3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1500" y="5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647C0567-DBD1-432F-BAD9-2C8F8FC56F4F}"/>
    <pc:docChg chg="custSel addSld delSld modSld sldOrd">
      <pc:chgData name="Alison Trew" userId="501ad152-89bb-4882-ac72-f31826cb2e78" providerId="ADAL" clId="{647C0567-DBD1-432F-BAD9-2C8F8FC56F4F}" dt="2023-11-29T10:58:48.974" v="1338" actId="13926"/>
      <pc:docMkLst>
        <pc:docMk/>
      </pc:docMkLst>
      <pc:sldChg chg="addSp delSp modSp mod">
        <pc:chgData name="Alison Trew" userId="501ad152-89bb-4882-ac72-f31826cb2e78" providerId="ADAL" clId="{647C0567-DBD1-432F-BAD9-2C8F8FC56F4F}" dt="2023-11-29T10:58:48.974" v="1338" actId="13926"/>
        <pc:sldMkLst>
          <pc:docMk/>
          <pc:sldMk cId="0" sldId="256"/>
        </pc:sldMkLst>
      </pc:sldChg>
      <pc:sldChg chg="modSp mod ord">
        <pc:chgData name="Alison Trew" userId="501ad152-89bb-4882-ac72-f31826cb2e78" providerId="ADAL" clId="{647C0567-DBD1-432F-BAD9-2C8F8FC56F4F}" dt="2023-11-29T10:26:00.290" v="65" actId="20577"/>
        <pc:sldMkLst>
          <pc:docMk/>
          <pc:sldMk cId="4121939817" sldId="257"/>
        </pc:sldMkLst>
      </pc:sldChg>
      <pc:sldChg chg="ord">
        <pc:chgData name="Alison Trew" userId="501ad152-89bb-4882-ac72-f31826cb2e78" providerId="ADAL" clId="{647C0567-DBD1-432F-BAD9-2C8F8FC56F4F}" dt="2023-11-29T10:26:07.946" v="69"/>
        <pc:sldMkLst>
          <pc:docMk/>
          <pc:sldMk cId="3833598956" sldId="259"/>
        </pc:sldMkLst>
      </pc:sldChg>
      <pc:sldChg chg="delSp modSp mod ord modNotesTx">
        <pc:chgData name="Alison Trew" userId="501ad152-89bb-4882-ac72-f31826cb2e78" providerId="ADAL" clId="{647C0567-DBD1-432F-BAD9-2C8F8FC56F4F}" dt="2023-11-29T10:25:19.498" v="50" actId="20577"/>
        <pc:sldMkLst>
          <pc:docMk/>
          <pc:sldMk cId="2457490618" sldId="260"/>
        </pc:sldMkLst>
      </pc:sldChg>
      <pc:sldChg chg="addSp delSp modSp mod ord modNotesTx">
        <pc:chgData name="Alison Trew" userId="501ad152-89bb-4882-ac72-f31826cb2e78" providerId="ADAL" clId="{647C0567-DBD1-432F-BAD9-2C8F8FC56F4F}" dt="2023-11-29T10:57:23.652" v="1260" actId="20577"/>
        <pc:sldMkLst>
          <pc:docMk/>
          <pc:sldMk cId="530489798" sldId="261"/>
        </pc:sldMkLst>
      </pc:sldChg>
      <pc:sldChg chg="addSp delSp modSp mod ord modNotesTx">
        <pc:chgData name="Alison Trew" userId="501ad152-89bb-4882-ac72-f31826cb2e78" providerId="ADAL" clId="{647C0567-DBD1-432F-BAD9-2C8F8FC56F4F}" dt="2023-11-29T10:54:28.914" v="1110" actId="20577"/>
        <pc:sldMkLst>
          <pc:docMk/>
          <pc:sldMk cId="3098103686" sldId="263"/>
        </pc:sldMkLst>
      </pc:sldChg>
      <pc:sldChg chg="ord">
        <pc:chgData name="Alison Trew" userId="501ad152-89bb-4882-ac72-f31826cb2e78" providerId="ADAL" clId="{647C0567-DBD1-432F-BAD9-2C8F8FC56F4F}" dt="2023-11-29T10:26:03.820" v="67"/>
        <pc:sldMkLst>
          <pc:docMk/>
          <pc:sldMk cId="4189063432" sldId="281"/>
        </pc:sldMkLst>
      </pc:sldChg>
      <pc:sldChg chg="delSp modSp mod ord">
        <pc:chgData name="Alison Trew" userId="501ad152-89bb-4882-ac72-f31826cb2e78" providerId="ADAL" clId="{647C0567-DBD1-432F-BAD9-2C8F8FC56F4F}" dt="2023-11-29T10:24:13.190" v="42" actId="20577"/>
        <pc:sldMkLst>
          <pc:docMk/>
          <pc:sldMk cId="2806680332" sldId="282"/>
        </pc:sldMkLst>
      </pc:sldChg>
      <pc:sldChg chg="delSp modSp mod ord modNotesTx">
        <pc:chgData name="Alison Trew" userId="501ad152-89bb-4882-ac72-f31826cb2e78" providerId="ADAL" clId="{647C0567-DBD1-432F-BAD9-2C8F8FC56F4F}" dt="2023-11-29T10:30:48.718" v="225" actId="1076"/>
        <pc:sldMkLst>
          <pc:docMk/>
          <pc:sldMk cId="897532592" sldId="283"/>
        </pc:sldMkLst>
      </pc:sldChg>
      <pc:sldChg chg="del">
        <pc:chgData name="Alison Trew" userId="501ad152-89bb-4882-ac72-f31826cb2e78" providerId="ADAL" clId="{647C0567-DBD1-432F-BAD9-2C8F8FC56F4F}" dt="2023-11-29T10:54:43.058" v="1111" actId="47"/>
        <pc:sldMkLst>
          <pc:docMk/>
          <pc:sldMk cId="1798248881" sldId="285"/>
        </pc:sldMkLst>
      </pc:sldChg>
      <pc:sldChg chg="ord">
        <pc:chgData name="Alison Trew" userId="501ad152-89bb-4882-ac72-f31826cb2e78" providerId="ADAL" clId="{647C0567-DBD1-432F-BAD9-2C8F8FC56F4F}" dt="2023-11-29T10:27:00.090" v="106"/>
        <pc:sldMkLst>
          <pc:docMk/>
          <pc:sldMk cId="1006065912" sldId="286"/>
        </pc:sldMkLst>
      </pc:sldChg>
      <pc:sldChg chg="addSp delSp modSp mod modNotesTx">
        <pc:chgData name="Alison Trew" userId="501ad152-89bb-4882-ac72-f31826cb2e78" providerId="ADAL" clId="{647C0567-DBD1-432F-BAD9-2C8F8FC56F4F}" dt="2023-11-29T10:55:16.800" v="1116" actId="1076"/>
        <pc:sldMkLst>
          <pc:docMk/>
          <pc:sldMk cId="3558998870" sldId="287"/>
        </pc:sldMkLst>
      </pc:sldChg>
      <pc:sldChg chg="addSp modSp new mod ord">
        <pc:chgData name="Alison Trew" userId="501ad152-89bb-4882-ac72-f31826cb2e78" providerId="ADAL" clId="{647C0567-DBD1-432F-BAD9-2C8F8FC56F4F}" dt="2023-11-29T10:56:31.866" v="1138" actId="20577"/>
        <pc:sldMkLst>
          <pc:docMk/>
          <pc:sldMk cId="925646484" sldId="289"/>
        </pc:sldMkLst>
      </pc:sldChg>
      <pc:sldChg chg="add del">
        <pc:chgData name="Alison Trew" userId="501ad152-89bb-4882-ac72-f31826cb2e78" providerId="ADAL" clId="{647C0567-DBD1-432F-BAD9-2C8F8FC56F4F}" dt="2023-11-29T10:30:15.719" v="176" actId="47"/>
        <pc:sldMkLst>
          <pc:docMk/>
          <pc:sldMk cId="3734734689" sldId="289"/>
        </pc:sldMkLst>
      </pc:sldChg>
      <pc:sldChg chg="new del">
        <pc:chgData name="Alison Trew" userId="501ad152-89bb-4882-ac72-f31826cb2e78" providerId="ADAL" clId="{647C0567-DBD1-432F-BAD9-2C8F8FC56F4F}" dt="2023-11-29T10:36:14.311" v="376" actId="47"/>
        <pc:sldMkLst>
          <pc:docMk/>
          <pc:sldMk cId="3021742545" sldId="290"/>
        </pc:sldMkLst>
      </pc:sldChg>
      <pc:sldChg chg="modSp add mod">
        <pc:chgData name="Alison Trew" userId="501ad152-89bb-4882-ac72-f31826cb2e78" providerId="ADAL" clId="{647C0567-DBD1-432F-BAD9-2C8F8FC56F4F}" dt="2023-11-29T10:40:25.708" v="652" actId="948"/>
        <pc:sldMkLst>
          <pc:docMk/>
          <pc:sldMk cId="837083228" sldId="291"/>
        </pc:sldMkLst>
      </pc:sldChg>
    </pc:docChg>
  </pc:docChgLst>
  <pc:docChgLst>
    <pc:chgData name="Wendy Woodsford" userId="dd4886fa-f0a0-4f18-8f65-16d3fbb360dd" providerId="ADAL" clId="{22F52DB6-03A8-4F1F-8C4A-AA2514841A0C}"/>
    <pc:docChg chg="modSld">
      <pc:chgData name="Wendy Woodsford" userId="dd4886fa-f0a0-4f18-8f65-16d3fbb360dd" providerId="ADAL" clId="{22F52DB6-03A8-4F1F-8C4A-AA2514841A0C}" dt="2025-07-01T12:38:54.540" v="0" actId="207"/>
      <pc:docMkLst>
        <pc:docMk/>
      </pc:docMkLst>
      <pc:sldChg chg="modSp mod">
        <pc:chgData name="Wendy Woodsford" userId="dd4886fa-f0a0-4f18-8f65-16d3fbb360dd" providerId="ADAL" clId="{22F52DB6-03A8-4F1F-8C4A-AA2514841A0C}" dt="2025-07-01T12:38:54.540" v="0" actId="207"/>
        <pc:sldMkLst>
          <pc:docMk/>
          <pc:sldMk cId="0" sldId="294"/>
        </pc:sldMkLst>
        <pc:spChg chg="mod">
          <ac:chgData name="Wendy Woodsford" userId="dd4886fa-f0a0-4f18-8f65-16d3fbb360dd" providerId="ADAL" clId="{22F52DB6-03A8-4F1F-8C4A-AA2514841A0C}" dt="2025-07-01T12:38:54.540" v="0" actId="207"/>
          <ac:spMkLst>
            <pc:docMk/>
            <pc:sldMk cId="0" sldId="294"/>
            <ac:spMk id="4" creationId="{0ADE3A39-321E-38FF-6156-55E293C6A586}"/>
          </ac:spMkLst>
        </pc:spChg>
      </pc:sldChg>
    </pc:docChg>
  </pc:docChgLst>
  <pc:docChgLst>
    <pc:chgData name="Alison Trew" userId="501ad152-89bb-4882-ac72-f31826cb2e78" providerId="ADAL" clId="{B6916B4B-CA3E-42E8-8905-A66866A9FCA8}"/>
    <pc:docChg chg="undo custSel modSld sldOrd">
      <pc:chgData name="Alison Trew" userId="501ad152-89bb-4882-ac72-f31826cb2e78" providerId="ADAL" clId="{B6916B4B-CA3E-42E8-8905-A66866A9FCA8}" dt="2022-10-26T15:30:50.186" v="1279" actId="20577"/>
      <pc:docMkLst>
        <pc:docMk/>
      </pc:docMkLst>
      <pc:sldChg chg="modSp mod">
        <pc:chgData name="Alison Trew" userId="501ad152-89bb-4882-ac72-f31826cb2e78" providerId="ADAL" clId="{B6916B4B-CA3E-42E8-8905-A66866A9FCA8}" dt="2022-10-26T13:50:16.494" v="1" actId="20577"/>
        <pc:sldMkLst>
          <pc:docMk/>
          <pc:sldMk cId="0" sldId="256"/>
        </pc:sldMkLst>
      </pc:sldChg>
      <pc:sldChg chg="modNotesTx">
        <pc:chgData name="Alison Trew" userId="501ad152-89bb-4882-ac72-f31826cb2e78" providerId="ADAL" clId="{B6916B4B-CA3E-42E8-8905-A66866A9FCA8}" dt="2022-10-26T14:44:39.197" v="843" actId="20577"/>
        <pc:sldMkLst>
          <pc:docMk/>
          <pc:sldMk cId="2457490618" sldId="260"/>
        </pc:sldMkLst>
      </pc:sldChg>
      <pc:sldChg chg="modNotesTx">
        <pc:chgData name="Alison Trew" userId="501ad152-89bb-4882-ac72-f31826cb2e78" providerId="ADAL" clId="{B6916B4B-CA3E-42E8-8905-A66866A9FCA8}" dt="2022-10-26T14:45:05.552" v="852" actId="20577"/>
        <pc:sldMkLst>
          <pc:docMk/>
          <pc:sldMk cId="530489798" sldId="261"/>
        </pc:sldMkLst>
      </pc:sldChg>
      <pc:sldChg chg="modSp mod modNotesTx">
        <pc:chgData name="Alison Trew" userId="501ad152-89bb-4882-ac72-f31826cb2e78" providerId="ADAL" clId="{B6916B4B-CA3E-42E8-8905-A66866A9FCA8}" dt="2022-10-26T14:47:20.849" v="946" actId="20577"/>
        <pc:sldMkLst>
          <pc:docMk/>
          <pc:sldMk cId="3098103686" sldId="263"/>
        </pc:sldMkLst>
      </pc:sldChg>
      <pc:sldChg chg="modSp mod ord modClrScheme chgLayout">
        <pc:chgData name="Alison Trew" userId="501ad152-89bb-4882-ac72-f31826cb2e78" providerId="ADAL" clId="{B6916B4B-CA3E-42E8-8905-A66866A9FCA8}" dt="2022-10-26T15:30:50.186" v="1279" actId="20577"/>
        <pc:sldMkLst>
          <pc:docMk/>
          <pc:sldMk cId="124576855" sldId="280"/>
        </pc:sldMkLst>
      </pc:sldChg>
      <pc:sldChg chg="modSp mod modNotesTx">
        <pc:chgData name="Alison Trew" userId="501ad152-89bb-4882-ac72-f31826cb2e78" providerId="ADAL" clId="{B6916B4B-CA3E-42E8-8905-A66866A9FCA8}" dt="2022-10-26T14:46:45.697" v="944" actId="20577"/>
        <pc:sldMkLst>
          <pc:docMk/>
          <pc:sldMk cId="897532592" sldId="283"/>
        </pc:sldMkLst>
      </pc:sldChg>
      <pc:sldChg chg="modNotesTx">
        <pc:chgData name="Alison Trew" userId="501ad152-89bb-4882-ac72-f31826cb2e78" providerId="ADAL" clId="{B6916B4B-CA3E-42E8-8905-A66866A9FCA8}" dt="2022-10-26T14:45:34.019" v="855" actId="20577"/>
        <pc:sldMkLst>
          <pc:docMk/>
          <pc:sldMk cId="1798248881" sldId="285"/>
        </pc:sldMkLst>
      </pc:sldChg>
      <pc:sldChg chg="modNotesTx">
        <pc:chgData name="Alison Trew" userId="501ad152-89bb-4882-ac72-f31826cb2e78" providerId="ADAL" clId="{B6916B4B-CA3E-42E8-8905-A66866A9FCA8}" dt="2022-10-26T14:45:26.264" v="853" actId="20577"/>
        <pc:sldMkLst>
          <pc:docMk/>
          <pc:sldMk cId="1006065912" sldId="286"/>
        </pc:sldMkLst>
      </pc:sldChg>
      <pc:sldChg chg="addSp delSp modSp mod">
        <pc:chgData name="Alison Trew" userId="501ad152-89bb-4882-ac72-f31826cb2e78" providerId="ADAL" clId="{B6916B4B-CA3E-42E8-8905-A66866A9FCA8}" dt="2022-10-26T14:02:49.909" v="821" actId="20577"/>
        <pc:sldMkLst>
          <pc:docMk/>
          <pc:sldMk cId="3558998870" sldId="287"/>
        </pc:sldMkLst>
      </pc:sldChg>
      <pc:sldChg chg="addSp delSp modSp mod">
        <pc:chgData name="Alison Trew" userId="501ad152-89bb-4882-ac72-f31826cb2e78" providerId="ADAL" clId="{B6916B4B-CA3E-42E8-8905-A66866A9FCA8}" dt="2022-10-26T14:54:41.169" v="1277" actId="14100"/>
        <pc:sldMkLst>
          <pc:docMk/>
          <pc:sldMk cId="1171188733" sldId="288"/>
        </pc:sldMkLst>
      </pc:sldChg>
    </pc:docChg>
  </pc:docChgLst>
  <pc:docChgLst>
    <pc:chgData name="Wendy Woodsford" userId="dd4886fa-f0a0-4f18-8f65-16d3fbb360dd" providerId="ADAL" clId="{0094B046-55CA-4C29-B319-7C2BA0DC00DA}"/>
    <pc:docChg chg="undo custSel modSld">
      <pc:chgData name="Wendy Woodsford" userId="dd4886fa-f0a0-4f18-8f65-16d3fbb360dd" providerId="ADAL" clId="{0094B046-55CA-4C29-B319-7C2BA0DC00DA}" dt="2023-12-12T19:45:56.079" v="324" actId="404"/>
      <pc:docMkLst>
        <pc:docMk/>
      </pc:docMkLst>
      <pc:sldChg chg="modSp mod">
        <pc:chgData name="Wendy Woodsford" userId="dd4886fa-f0a0-4f18-8f65-16d3fbb360dd" providerId="ADAL" clId="{0094B046-55CA-4C29-B319-7C2BA0DC00DA}" dt="2023-12-12T19:20:12.477" v="115" actId="14100"/>
        <pc:sldMkLst>
          <pc:docMk/>
          <pc:sldMk cId="2511030441" sldId="258"/>
        </pc:sldMkLst>
      </pc:sldChg>
      <pc:sldChg chg="modSp mod">
        <pc:chgData name="Wendy Woodsford" userId="dd4886fa-f0a0-4f18-8f65-16d3fbb360dd" providerId="ADAL" clId="{0094B046-55CA-4C29-B319-7C2BA0DC00DA}" dt="2023-12-12T19:27:16.958" v="172" actId="14100"/>
        <pc:sldMkLst>
          <pc:docMk/>
          <pc:sldMk cId="2457490618" sldId="260"/>
        </pc:sldMkLst>
      </pc:sldChg>
      <pc:sldChg chg="addSp delSp modSp mod">
        <pc:chgData name="Wendy Woodsford" userId="dd4886fa-f0a0-4f18-8f65-16d3fbb360dd" providerId="ADAL" clId="{0094B046-55CA-4C29-B319-7C2BA0DC00DA}" dt="2023-12-12T19:29:27.646" v="193" actId="1076"/>
        <pc:sldMkLst>
          <pc:docMk/>
          <pc:sldMk cId="1864309039" sldId="262"/>
        </pc:sldMkLst>
      </pc:sldChg>
      <pc:sldChg chg="modSp mod">
        <pc:chgData name="Wendy Woodsford" userId="dd4886fa-f0a0-4f18-8f65-16d3fbb360dd" providerId="ADAL" clId="{0094B046-55CA-4C29-B319-7C2BA0DC00DA}" dt="2023-12-12T19:37:21.163" v="281" actId="1076"/>
        <pc:sldMkLst>
          <pc:docMk/>
          <pc:sldMk cId="3049791214" sldId="282"/>
        </pc:sldMkLst>
      </pc:sldChg>
      <pc:sldChg chg="modSp mod">
        <pc:chgData name="Wendy Woodsford" userId="dd4886fa-f0a0-4f18-8f65-16d3fbb360dd" providerId="ADAL" clId="{0094B046-55CA-4C29-B319-7C2BA0DC00DA}" dt="2023-12-12T19:10:14.325" v="17" actId="2711"/>
        <pc:sldMkLst>
          <pc:docMk/>
          <pc:sldMk cId="0" sldId="294"/>
        </pc:sldMkLst>
      </pc:sldChg>
      <pc:sldChg chg="addSp delSp modSp mod">
        <pc:chgData name="Wendy Woodsford" userId="dd4886fa-f0a0-4f18-8f65-16d3fbb360dd" providerId="ADAL" clId="{0094B046-55CA-4C29-B319-7C2BA0DC00DA}" dt="2023-12-12T19:45:56.079" v="324" actId="404"/>
        <pc:sldMkLst>
          <pc:docMk/>
          <pc:sldMk cId="2098176612" sldId="329"/>
        </pc:sldMkLst>
      </pc:sldChg>
      <pc:sldChg chg="modSp mod">
        <pc:chgData name="Wendy Woodsford" userId="dd4886fa-f0a0-4f18-8f65-16d3fbb360dd" providerId="ADAL" clId="{0094B046-55CA-4C29-B319-7C2BA0DC00DA}" dt="2023-12-12T19:18:11.387" v="103" actId="1076"/>
        <pc:sldMkLst>
          <pc:docMk/>
          <pc:sldMk cId="3540396738" sldId="330"/>
        </pc:sldMkLst>
      </pc:sldChg>
      <pc:sldChg chg="modSp mod">
        <pc:chgData name="Wendy Woodsford" userId="dd4886fa-f0a0-4f18-8f65-16d3fbb360dd" providerId="ADAL" clId="{0094B046-55CA-4C29-B319-7C2BA0DC00DA}" dt="2023-12-12T19:41:04.850" v="316" actId="1076"/>
        <pc:sldMkLst>
          <pc:docMk/>
          <pc:sldMk cId="2588583920" sldId="336"/>
        </pc:sldMkLst>
      </pc:sldChg>
      <pc:sldChg chg="modSp mod">
        <pc:chgData name="Wendy Woodsford" userId="dd4886fa-f0a0-4f18-8f65-16d3fbb360dd" providerId="ADAL" clId="{0094B046-55CA-4C29-B319-7C2BA0DC00DA}" dt="2023-12-12T19:19:06.104" v="111" actId="1076"/>
        <pc:sldMkLst>
          <pc:docMk/>
          <pc:sldMk cId="2138340573" sldId="337"/>
        </pc:sldMkLst>
      </pc:sldChg>
      <pc:sldChg chg="modSp mod">
        <pc:chgData name="Wendy Woodsford" userId="dd4886fa-f0a0-4f18-8f65-16d3fbb360dd" providerId="ADAL" clId="{0094B046-55CA-4C29-B319-7C2BA0DC00DA}" dt="2023-12-12T19:39:41.492" v="300" actId="1076"/>
        <pc:sldMkLst>
          <pc:docMk/>
          <pc:sldMk cId="3229947642" sldId="339"/>
        </pc:sldMkLst>
      </pc:sldChg>
      <pc:sldChg chg="modSp mod">
        <pc:chgData name="Wendy Woodsford" userId="dd4886fa-f0a0-4f18-8f65-16d3fbb360dd" providerId="ADAL" clId="{0094B046-55CA-4C29-B319-7C2BA0DC00DA}" dt="2023-12-12T19:41:00.014" v="315" actId="1076"/>
        <pc:sldMkLst>
          <pc:docMk/>
          <pc:sldMk cId="3391378148" sldId="340"/>
        </pc:sldMkLst>
      </pc:sldChg>
      <pc:sldChg chg="modSp mod">
        <pc:chgData name="Wendy Woodsford" userId="dd4886fa-f0a0-4f18-8f65-16d3fbb360dd" providerId="ADAL" clId="{0094B046-55CA-4C29-B319-7C2BA0DC00DA}" dt="2023-12-12T19:21:30.832" v="121" actId="1076"/>
        <pc:sldMkLst>
          <pc:docMk/>
          <pc:sldMk cId="2289033751" sldId="341"/>
        </pc:sldMkLst>
      </pc:sldChg>
      <pc:sldChg chg="modSp mod">
        <pc:chgData name="Wendy Woodsford" userId="dd4886fa-f0a0-4f18-8f65-16d3fbb360dd" providerId="ADAL" clId="{0094B046-55CA-4C29-B319-7C2BA0DC00DA}" dt="2023-12-12T19:23:17.859" v="132" actId="1076"/>
        <pc:sldMkLst>
          <pc:docMk/>
          <pc:sldMk cId="3491360771" sldId="342"/>
        </pc:sldMkLst>
      </pc:sldChg>
      <pc:sldChg chg="modSp mod">
        <pc:chgData name="Wendy Woodsford" userId="dd4886fa-f0a0-4f18-8f65-16d3fbb360dd" providerId="ADAL" clId="{0094B046-55CA-4C29-B319-7C2BA0DC00DA}" dt="2023-12-12T19:30:08.161" v="196" actId="1076"/>
        <pc:sldMkLst>
          <pc:docMk/>
          <pc:sldMk cId="1931435115" sldId="343"/>
        </pc:sldMkLst>
      </pc:sldChg>
      <pc:sldChg chg="delSp modSp mod">
        <pc:chgData name="Wendy Woodsford" userId="dd4886fa-f0a0-4f18-8f65-16d3fbb360dd" providerId="ADAL" clId="{0094B046-55CA-4C29-B319-7C2BA0DC00DA}" dt="2023-12-12T19:34:13.304" v="247" actId="1036"/>
        <pc:sldMkLst>
          <pc:docMk/>
          <pc:sldMk cId="1909111734" sldId="344"/>
        </pc:sldMkLst>
      </pc:sldChg>
      <pc:sldChg chg="modSp mod">
        <pc:chgData name="Wendy Woodsford" userId="dd4886fa-f0a0-4f18-8f65-16d3fbb360dd" providerId="ADAL" clId="{0094B046-55CA-4C29-B319-7C2BA0DC00DA}" dt="2023-12-12T19:35:02.818" v="251" actId="1076"/>
        <pc:sldMkLst>
          <pc:docMk/>
          <pc:sldMk cId="1978869126" sldId="345"/>
        </pc:sldMkLst>
      </pc:sldChg>
    </pc:docChg>
  </pc:docChgLst>
  <pc:docChgLst>
    <pc:chgData name="Paula Montero" userId="S::paula.montero@pstt.org.uk::9c82981b-9b26-4f56-a06f-e948bb469f68" providerId="AD" clId="Web-{98ED88E2-818C-5B45-035A-F258F74885DB}"/>
    <pc:docChg chg="modSld">
      <pc:chgData name="Paula Montero" userId="S::paula.montero@pstt.org.uk::9c82981b-9b26-4f56-a06f-e948bb469f68" providerId="AD" clId="Web-{98ED88E2-818C-5B45-035A-F258F74885DB}" dt="2023-12-07T11:09:16.182" v="0"/>
      <pc:docMkLst>
        <pc:docMk/>
      </pc:docMkLst>
      <pc:sldChg chg="delSp">
        <pc:chgData name="Paula Montero" userId="S::paula.montero@pstt.org.uk::9c82981b-9b26-4f56-a06f-e948bb469f68" providerId="AD" clId="Web-{98ED88E2-818C-5B45-035A-F258F74885DB}" dt="2023-12-07T11:09:16.182" v="0"/>
        <pc:sldMkLst>
          <pc:docMk/>
          <pc:sldMk cId="2457490618" sldId="260"/>
        </pc:sldMkLst>
      </pc:sldChg>
    </pc:docChg>
  </pc:docChgLst>
  <pc:docChgLst>
    <pc:chgData name="Paula Montero" userId="S::paula.montero@pstt.org.uk::9c82981b-9b26-4f56-a06f-e948bb469f68" providerId="AD" clId="Web-{30862D5E-2E42-E594-5E7C-1B88F019440A}"/>
    <pc:docChg chg="addSld delSld modSld sldOrd addMainMaster">
      <pc:chgData name="Paula Montero" userId="S::paula.montero@pstt.org.uk::9c82981b-9b26-4f56-a06f-e948bb469f68" providerId="AD" clId="Web-{30862D5E-2E42-E594-5E7C-1B88F019440A}" dt="2023-12-06T14:19:46.489" v="812" actId="1076"/>
      <pc:docMkLst>
        <pc:docMk/>
      </pc:docMkLst>
      <pc:sldChg chg="del">
        <pc:chgData name="Paula Montero" userId="S::paula.montero@pstt.org.uk::9c82981b-9b26-4f56-a06f-e948bb469f68" providerId="AD" clId="Web-{30862D5E-2E42-E594-5E7C-1B88F019440A}" dt="2023-12-01T13:47:47.238" v="35"/>
        <pc:sldMkLst>
          <pc:docMk/>
          <pc:sldMk cId="0" sldId="256"/>
        </pc:sldMkLst>
      </pc:sldChg>
      <pc:sldChg chg="del">
        <pc:chgData name="Paula Montero" userId="S::paula.montero@pstt.org.uk::9c82981b-9b26-4f56-a06f-e948bb469f68" providerId="AD" clId="Web-{30862D5E-2E42-E594-5E7C-1B88F019440A}" dt="2023-12-04T15:55:57.485" v="398"/>
        <pc:sldMkLst>
          <pc:docMk/>
          <pc:sldMk cId="4121939817" sldId="257"/>
        </pc:sldMkLst>
      </pc:sldChg>
      <pc:sldChg chg="addSp delSp modSp add modNotes">
        <pc:chgData name="Paula Montero" userId="S::paula.montero@pstt.org.uk::9c82981b-9b26-4f56-a06f-e948bb469f68" providerId="AD" clId="Web-{30862D5E-2E42-E594-5E7C-1B88F019440A}" dt="2023-12-06T14:13:34.245" v="803" actId="1076"/>
        <pc:sldMkLst>
          <pc:docMk/>
          <pc:sldMk cId="2511030441" sldId="258"/>
        </pc:sldMkLst>
      </pc:sldChg>
      <pc:sldChg chg="del">
        <pc:chgData name="Paula Montero" userId="S::paula.montero@pstt.org.uk::9c82981b-9b26-4f56-a06f-e948bb469f68" providerId="AD" clId="Web-{30862D5E-2E42-E594-5E7C-1B88F019440A}" dt="2023-12-05T13:39:47.104" v="486"/>
        <pc:sldMkLst>
          <pc:docMk/>
          <pc:sldMk cId="3833598956" sldId="259"/>
        </pc:sldMkLst>
      </pc:sldChg>
      <pc:sldChg chg="addSp delSp modSp add del modNotes">
        <pc:chgData name="Paula Montero" userId="S::paula.montero@pstt.org.uk::9c82981b-9b26-4f56-a06f-e948bb469f68" providerId="AD" clId="Web-{30862D5E-2E42-E594-5E7C-1B88F019440A}" dt="2023-12-06T14:16:08.146" v="809" actId="1076"/>
        <pc:sldMkLst>
          <pc:docMk/>
          <pc:sldMk cId="2457490618" sldId="260"/>
        </pc:sldMkLst>
      </pc:sldChg>
      <pc:sldChg chg="del">
        <pc:chgData name="Paula Montero" userId="S::paula.montero@pstt.org.uk::9c82981b-9b26-4f56-a06f-e948bb469f68" providerId="AD" clId="Web-{30862D5E-2E42-E594-5E7C-1B88F019440A}" dt="2023-12-05T13:59:29.636" v="565"/>
        <pc:sldMkLst>
          <pc:docMk/>
          <pc:sldMk cId="530489798" sldId="261"/>
        </pc:sldMkLst>
      </pc:sldChg>
      <pc:sldChg chg="addSp delSp modSp add">
        <pc:chgData name="Paula Montero" userId="S::paula.montero@pstt.org.uk::9c82981b-9b26-4f56-a06f-e948bb469f68" providerId="AD" clId="Web-{30862D5E-2E42-E594-5E7C-1B88F019440A}" dt="2023-12-05T14:05:19.052" v="591" actId="1076"/>
        <pc:sldMkLst>
          <pc:docMk/>
          <pc:sldMk cId="1864309039" sldId="262"/>
        </pc:sldMkLst>
      </pc:sldChg>
      <pc:sldChg chg="del">
        <pc:chgData name="Paula Montero" userId="S::paula.montero@pstt.org.uk::9c82981b-9b26-4f56-a06f-e948bb469f68" providerId="AD" clId="Web-{30862D5E-2E42-E594-5E7C-1B88F019440A}" dt="2023-12-06T09:02:24.411" v="778"/>
        <pc:sldMkLst>
          <pc:docMk/>
          <pc:sldMk cId="3098103686" sldId="263"/>
        </pc:sldMkLst>
      </pc:sldChg>
      <pc:sldChg chg="add del ord">
        <pc:chgData name="Paula Montero" userId="S::paula.montero@pstt.org.uk::9c82981b-9b26-4f56-a06f-e948bb469f68" providerId="AD" clId="Web-{30862D5E-2E42-E594-5E7C-1B88F019440A}" dt="2023-12-04T14:59:44.678" v="353"/>
        <pc:sldMkLst>
          <pc:docMk/>
          <pc:sldMk cId="199569961" sldId="264"/>
        </pc:sldMkLst>
      </pc:sldChg>
      <pc:sldChg chg="del ord">
        <pc:chgData name="Paula Montero" userId="S::paula.montero@pstt.org.uk::9c82981b-9b26-4f56-a06f-e948bb469f68" providerId="AD" clId="Web-{30862D5E-2E42-E594-5E7C-1B88F019440A}" dt="2023-12-04T14:55:11.530" v="283"/>
        <pc:sldMkLst>
          <pc:docMk/>
          <pc:sldMk cId="780145735" sldId="265"/>
        </pc:sldMkLst>
      </pc:sldChg>
      <pc:sldChg chg="del">
        <pc:chgData name="Paula Montero" userId="S::paula.montero@pstt.org.uk::9c82981b-9b26-4f56-a06f-e948bb469f68" providerId="AD" clId="Web-{30862D5E-2E42-E594-5E7C-1B88F019440A}" dt="2023-12-06T08:58:48.412" v="745"/>
        <pc:sldMkLst>
          <pc:docMk/>
          <pc:sldMk cId="3068028913" sldId="267"/>
        </pc:sldMkLst>
      </pc:sldChg>
      <pc:sldChg chg="del">
        <pc:chgData name="Paula Montero" userId="S::paula.montero@pstt.org.uk::9c82981b-9b26-4f56-a06f-e948bb469f68" providerId="AD" clId="Web-{30862D5E-2E42-E594-5E7C-1B88F019440A}" dt="2023-12-01T14:58:42.171" v="182"/>
        <pc:sldMkLst>
          <pc:docMk/>
          <pc:sldMk cId="1125326587" sldId="279"/>
        </pc:sldMkLst>
      </pc:sldChg>
      <pc:sldChg chg="del ord">
        <pc:chgData name="Paula Montero" userId="S::paula.montero@pstt.org.uk::9c82981b-9b26-4f56-a06f-e948bb469f68" providerId="AD" clId="Web-{30862D5E-2E42-E594-5E7C-1B88F019440A}" dt="2023-12-01T14:58:54.829" v="184"/>
        <pc:sldMkLst>
          <pc:docMk/>
          <pc:sldMk cId="124576855" sldId="280"/>
        </pc:sldMkLst>
      </pc:sldChg>
      <pc:sldChg chg="del">
        <pc:chgData name="Paula Montero" userId="S::paula.montero@pstt.org.uk::9c82981b-9b26-4f56-a06f-e948bb469f68" providerId="AD" clId="Web-{30862D5E-2E42-E594-5E7C-1B88F019440A}" dt="2023-12-04T16:03:05.264" v="436"/>
        <pc:sldMkLst>
          <pc:docMk/>
          <pc:sldMk cId="4189063432" sldId="281"/>
        </pc:sldMkLst>
      </pc:sldChg>
      <pc:sldChg chg="del">
        <pc:chgData name="Paula Montero" userId="S::paula.montero@pstt.org.uk::9c82981b-9b26-4f56-a06f-e948bb469f68" providerId="AD" clId="Web-{30862D5E-2E42-E594-5E7C-1B88F019440A}" dt="2023-12-01T14:58:13.560" v="177"/>
        <pc:sldMkLst>
          <pc:docMk/>
          <pc:sldMk cId="2806680332" sldId="282"/>
        </pc:sldMkLst>
      </pc:sldChg>
      <pc:sldChg chg="addSp delSp modSp add modNotes">
        <pc:chgData name="Paula Montero" userId="S::paula.montero@pstt.org.uk::9c82981b-9b26-4f56-a06f-e948bb469f68" providerId="AD" clId="Web-{30862D5E-2E42-E594-5E7C-1B88F019440A}" dt="2023-12-06T09:18:28.350" v="802" actId="1076"/>
        <pc:sldMkLst>
          <pc:docMk/>
          <pc:sldMk cId="3049791214" sldId="282"/>
        </pc:sldMkLst>
      </pc:sldChg>
      <pc:sldChg chg="del">
        <pc:chgData name="Paula Montero" userId="S::paula.montero@pstt.org.uk::9c82981b-9b26-4f56-a06f-e948bb469f68" providerId="AD" clId="Web-{30862D5E-2E42-E594-5E7C-1B88F019440A}" dt="2023-12-05T14:13:43.082" v="668"/>
        <pc:sldMkLst>
          <pc:docMk/>
          <pc:sldMk cId="897532592" sldId="283"/>
        </pc:sldMkLst>
      </pc:sldChg>
      <pc:sldChg chg="modSp del">
        <pc:chgData name="Paula Montero" userId="S::paula.montero@pstt.org.uk::9c82981b-9b26-4f56-a06f-e948bb469f68" providerId="AD" clId="Web-{30862D5E-2E42-E594-5E7C-1B88F019440A}" dt="2023-12-06T09:06:41.209" v="796"/>
        <pc:sldMkLst>
          <pc:docMk/>
          <pc:sldMk cId="4010257504" sldId="284"/>
        </pc:sldMkLst>
      </pc:sldChg>
      <pc:sldChg chg="del">
        <pc:chgData name="Paula Montero" userId="S::paula.montero@pstt.org.uk::9c82981b-9b26-4f56-a06f-e948bb469f68" providerId="AD" clId="Web-{30862D5E-2E42-E594-5E7C-1B88F019440A}" dt="2023-12-05T14:08:43.683" v="619"/>
        <pc:sldMkLst>
          <pc:docMk/>
          <pc:sldMk cId="1006065912" sldId="286"/>
        </pc:sldMkLst>
      </pc:sldChg>
      <pc:sldChg chg="del ord">
        <pc:chgData name="Paula Montero" userId="S::paula.montero@pstt.org.uk::9c82981b-9b26-4f56-a06f-e948bb469f68" providerId="AD" clId="Web-{30862D5E-2E42-E594-5E7C-1B88F019440A}" dt="2023-12-01T14:20:42.499" v="97"/>
        <pc:sldMkLst>
          <pc:docMk/>
          <pc:sldMk cId="3558998870" sldId="287"/>
        </pc:sldMkLst>
      </pc:sldChg>
      <pc:sldChg chg="del ord">
        <pc:chgData name="Paula Montero" userId="S::paula.montero@pstt.org.uk::9c82981b-9b26-4f56-a06f-e948bb469f68" providerId="AD" clId="Web-{30862D5E-2E42-E594-5E7C-1B88F019440A}" dt="2023-12-01T14:20:37.967" v="96"/>
        <pc:sldMkLst>
          <pc:docMk/>
          <pc:sldMk cId="1171188733" sldId="288"/>
        </pc:sldMkLst>
      </pc:sldChg>
      <pc:sldChg chg="modSp del">
        <pc:chgData name="Paula Montero" userId="S::paula.montero@pstt.org.uk::9c82981b-9b26-4f56-a06f-e948bb469f68" providerId="AD" clId="Web-{30862D5E-2E42-E594-5E7C-1B88F019440A}" dt="2023-12-05T14:06:14.210" v="592"/>
        <pc:sldMkLst>
          <pc:docMk/>
          <pc:sldMk cId="925646484" sldId="289"/>
        </pc:sldMkLst>
      </pc:sldChg>
      <pc:sldChg chg="del">
        <pc:chgData name="Paula Montero" userId="S::paula.montero@pstt.org.uk::9c82981b-9b26-4f56-a06f-e948bb469f68" providerId="AD" clId="Web-{30862D5E-2E42-E594-5E7C-1B88F019440A}" dt="2023-12-05T14:14:37.802" v="676"/>
        <pc:sldMkLst>
          <pc:docMk/>
          <pc:sldMk cId="837083228" sldId="291"/>
        </pc:sldMkLst>
      </pc:sldChg>
      <pc:sldChg chg="addSp delSp modSp add">
        <pc:chgData name="Paula Montero" userId="S::paula.montero@pstt.org.uk::9c82981b-9b26-4f56-a06f-e948bb469f68" providerId="AD" clId="Web-{30862D5E-2E42-E594-5E7C-1B88F019440A}" dt="2023-12-01T13:47:08.923" v="34"/>
        <pc:sldMkLst>
          <pc:docMk/>
          <pc:sldMk cId="0" sldId="294"/>
        </pc:sldMkLst>
      </pc:sldChg>
      <pc:sldChg chg="addSp delSp modSp add modNotes">
        <pc:chgData name="Paula Montero" userId="S::paula.montero@pstt.org.uk::9c82981b-9b26-4f56-a06f-e948bb469f68" providerId="AD" clId="Web-{30862D5E-2E42-E594-5E7C-1B88F019440A}" dt="2023-12-01T14:04:54.996" v="75" actId="14100"/>
        <pc:sldMkLst>
          <pc:docMk/>
          <pc:sldMk cId="2098176612" sldId="329"/>
        </pc:sldMkLst>
      </pc:sldChg>
      <pc:sldChg chg="addSp delSp modSp add">
        <pc:chgData name="Paula Montero" userId="S::paula.montero@pstt.org.uk::9c82981b-9b26-4f56-a06f-e948bb469f68" providerId="AD" clId="Web-{30862D5E-2E42-E594-5E7C-1B88F019440A}" dt="2023-12-01T14:19:52.089" v="95" actId="1076"/>
        <pc:sldMkLst>
          <pc:docMk/>
          <pc:sldMk cId="3540396738" sldId="330"/>
        </pc:sldMkLst>
      </pc:sldChg>
      <pc:sldChg chg="modSp add">
        <pc:chgData name="Paula Montero" userId="S::paula.montero@pstt.org.uk::9c82981b-9b26-4f56-a06f-e948bb469f68" providerId="AD" clId="Web-{30862D5E-2E42-E594-5E7C-1B88F019440A}" dt="2023-12-06T14:19:46.489" v="812" actId="1076"/>
        <pc:sldMkLst>
          <pc:docMk/>
          <pc:sldMk cId="1454519032" sldId="333"/>
        </pc:sldMkLst>
      </pc:sldChg>
      <pc:sldChg chg="add">
        <pc:chgData name="Paula Montero" userId="S::paula.montero@pstt.org.uk::9c82981b-9b26-4f56-a06f-e948bb469f68" providerId="AD" clId="Web-{30862D5E-2E42-E594-5E7C-1B88F019440A}" dt="2023-12-01T14:58:39.109" v="178"/>
        <pc:sldMkLst>
          <pc:docMk/>
          <pc:sldMk cId="804180932" sldId="334"/>
        </pc:sldMkLst>
      </pc:sldChg>
      <pc:sldChg chg="addSp delSp modSp add">
        <pc:chgData name="Paula Montero" userId="S::paula.montero@pstt.org.uk::9c82981b-9b26-4f56-a06f-e948bb469f68" providerId="AD" clId="Web-{30862D5E-2E42-E594-5E7C-1B88F019440A}" dt="2023-12-04T14:58:37.082" v="347" actId="1076"/>
        <pc:sldMkLst>
          <pc:docMk/>
          <pc:sldMk cId="2588583920" sldId="336"/>
        </pc:sldMkLst>
      </pc:sldChg>
      <pc:sldChg chg="addSp delSp modSp add modNotes">
        <pc:chgData name="Paula Montero" userId="S::paula.montero@pstt.org.uk::9c82981b-9b26-4f56-a06f-e948bb469f68" providerId="AD" clId="Web-{30862D5E-2E42-E594-5E7C-1B88F019440A}" dt="2023-12-01T14:33:50.741" v="156" actId="1076"/>
        <pc:sldMkLst>
          <pc:docMk/>
          <pc:sldMk cId="2138340573" sldId="337"/>
        </pc:sldMkLst>
      </pc:sldChg>
      <pc:sldChg chg="addSp delSp modSp add replId modNotes">
        <pc:chgData name="Paula Montero" userId="S::paula.montero@pstt.org.uk::9c82981b-9b26-4f56-a06f-e948bb469f68" providerId="AD" clId="Web-{30862D5E-2E42-E594-5E7C-1B88F019440A}" dt="2023-12-01T14:52:56.460" v="176" actId="1076"/>
        <pc:sldMkLst>
          <pc:docMk/>
          <pc:sldMk cId="2906658840" sldId="338"/>
        </pc:sldMkLst>
      </pc:sldChg>
      <pc:sldChg chg="addSp delSp modSp add ord modNotes">
        <pc:chgData name="Paula Montero" userId="S::paula.montero@pstt.org.uk::9c82981b-9b26-4f56-a06f-e948bb469f68" providerId="AD" clId="Web-{30862D5E-2E42-E594-5E7C-1B88F019440A}" dt="2023-12-06T09:01:51.658" v="777" actId="1076"/>
        <pc:sldMkLst>
          <pc:docMk/>
          <pc:sldMk cId="3229947642" sldId="339"/>
        </pc:sldMkLst>
      </pc:sldChg>
      <pc:sldChg chg="addSp delSp modSp add replId">
        <pc:chgData name="Paula Montero" userId="S::paula.montero@pstt.org.uk::9c82981b-9b26-4f56-a06f-e948bb469f68" providerId="AD" clId="Web-{30862D5E-2E42-E594-5E7C-1B88F019440A}" dt="2023-12-04T14:59:22.474" v="352" actId="1076"/>
        <pc:sldMkLst>
          <pc:docMk/>
          <pc:sldMk cId="3391378148" sldId="340"/>
        </pc:sldMkLst>
      </pc:sldChg>
      <pc:sldChg chg="addSp delSp modSp add modNotes">
        <pc:chgData name="Paula Montero" userId="S::paula.montero@pstt.org.uk::9c82981b-9b26-4f56-a06f-e948bb469f68" providerId="AD" clId="Web-{30862D5E-2E42-E594-5E7C-1B88F019440A}" dt="2023-12-04T16:01:24.261" v="435" actId="1076"/>
        <pc:sldMkLst>
          <pc:docMk/>
          <pc:sldMk cId="2289033751" sldId="341"/>
        </pc:sldMkLst>
      </pc:sldChg>
      <pc:sldChg chg="addSp delSp modSp add replId modNotes">
        <pc:chgData name="Paula Montero" userId="S::paula.montero@pstt.org.uk::9c82981b-9b26-4f56-a06f-e948bb469f68" providerId="AD" clId="Web-{30862D5E-2E42-E594-5E7C-1B88F019440A}" dt="2023-12-06T14:15:39.723" v="806" actId="1076"/>
        <pc:sldMkLst>
          <pc:docMk/>
          <pc:sldMk cId="3491360771" sldId="342"/>
        </pc:sldMkLst>
      </pc:sldChg>
      <pc:sldChg chg="addSp delSp modSp add replId modNotes">
        <pc:chgData name="Paula Montero" userId="S::paula.montero@pstt.org.uk::9c82981b-9b26-4f56-a06f-e948bb469f68" providerId="AD" clId="Web-{30862D5E-2E42-E594-5E7C-1B88F019440A}" dt="2023-12-05T14:08:35.183" v="618"/>
        <pc:sldMkLst>
          <pc:docMk/>
          <pc:sldMk cId="1931435115" sldId="343"/>
        </pc:sldMkLst>
      </pc:sldChg>
      <pc:sldChg chg="addSp delSp modSp add replId modNotes">
        <pc:chgData name="Paula Montero" userId="S::paula.montero@pstt.org.uk::9c82981b-9b26-4f56-a06f-e948bb469f68" providerId="AD" clId="Web-{30862D5E-2E42-E594-5E7C-1B88F019440A}" dt="2023-12-05T14:13:29.769" v="667" actId="1076"/>
        <pc:sldMkLst>
          <pc:docMk/>
          <pc:sldMk cId="1909111734" sldId="344"/>
        </pc:sldMkLst>
      </pc:sldChg>
      <pc:sldChg chg="addSp delSp modSp add replId">
        <pc:chgData name="Paula Montero" userId="S::paula.montero@pstt.org.uk::9c82981b-9b26-4f56-a06f-e948bb469f68" providerId="AD" clId="Web-{30862D5E-2E42-E594-5E7C-1B88F019440A}" dt="2023-12-05T14:14:22.114" v="675" actId="1076"/>
        <pc:sldMkLst>
          <pc:docMk/>
          <pc:sldMk cId="1978869126" sldId="345"/>
        </pc:sldMkLst>
      </pc:sldChg>
      <pc:sldChg chg="addSp delSp modSp add replId modNotes">
        <pc:chgData name="Paula Montero" userId="S::paula.montero@pstt.org.uk::9c82981b-9b26-4f56-a06f-e948bb469f68" providerId="AD" clId="Web-{30862D5E-2E42-E594-5E7C-1B88F019440A}" dt="2023-12-06T14:17:31.668" v="810" actId="1076"/>
        <pc:sldMkLst>
          <pc:docMk/>
          <pc:sldMk cId="306167841" sldId="346"/>
        </pc:sldMkLst>
      </pc:sldChg>
      <pc:sldMasterChg chg="add addSldLayout">
        <pc:chgData name="Paula Montero" userId="S::paula.montero@pstt.org.uk::9c82981b-9b26-4f56-a06f-e948bb469f68" providerId="AD" clId="Web-{30862D5E-2E42-E594-5E7C-1B88F019440A}" dt="2023-12-01T13:37:02.115" v="3"/>
        <pc:sldMasterMkLst>
          <pc:docMk/>
          <pc:sldMasterMk cId="1262823886" sldId="2147483666"/>
        </pc:sldMasterMkLst>
        <pc:sldLayoutChg chg="add">
          <pc:chgData name="Paula Montero" userId="S::paula.montero@pstt.org.uk::9c82981b-9b26-4f56-a06f-e948bb469f68" providerId="AD" clId="Web-{30862D5E-2E42-E594-5E7C-1B88F019440A}" dt="2023-12-01T13:37:02.115"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668318723" sldId="2147483670"/>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780370283" sldId="2147483674"/>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593611716" sldId="2147483675"/>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822891387" sldId="2147483683"/>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12050225" sldId="2147483691"/>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976073001" sldId="2147483696"/>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43747641" sldId="2147483705"/>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950771612" sldId="2147483706"/>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837256757" sldId="214748370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03471427" sldId="2147483713"/>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30862D5E-2E42-E594-5E7C-1B88F019440A}" dt="2023-12-01T13:37:02.115"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30862D5E-2E42-E594-5E7C-1B88F019440A}" dt="2023-12-01T13:37:01.522" v="0"/>
        <pc:sldMasterMkLst>
          <pc:docMk/>
          <pc:sldMasterMk cId="2199900283" sldId="2147483719"/>
        </pc:sldMasterMkLst>
        <pc:sldLayoutChg chg="add">
          <pc:chgData name="Paula Montero" userId="S::paula.montero@pstt.org.uk::9c82981b-9b26-4f56-a06f-e948bb469f68" providerId="AD" clId="Web-{30862D5E-2E42-E594-5E7C-1B88F019440A}" dt="2023-12-01T13:37:01.522" v="0"/>
          <pc:sldLayoutMkLst>
            <pc:docMk/>
            <pc:sldMasterMk cId="2199900283" sldId="2147483719"/>
            <pc:sldLayoutMk cId="282375877" sldId="214748372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853252364" sldId="214748372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8896219" sldId="2147483723"/>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91773792" sldId="2147483728"/>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706386600" sldId="2147483729"/>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00879546" sldId="214748373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39033303" sldId="2147483732"/>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35153570" sldId="2147483733"/>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94765608" sldId="2147483735"/>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07946760" sldId="2147483738"/>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648376543" sldId="2147483739"/>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40707051" sldId="214748374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709546126" sldId="2147483744"/>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947206051" sldId="2147483745"/>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02384056" sldId="2147483748"/>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790048723" sldId="214748375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44617281" sldId="2147483755"/>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896979601" sldId="2147483758"/>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80713213" sldId="2147483759"/>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30862D5E-2E42-E594-5E7C-1B88F019440A}" dt="2023-12-01T13:37:01.522" v="0"/>
          <pc:sldLayoutMkLst>
            <pc:docMk/>
            <pc:sldMasterMk cId="2199900283" sldId="2147483719"/>
            <pc:sldLayoutMk cId="3917799042" sldId="2147483772"/>
          </pc:sldLayoutMkLst>
        </pc:sldLayoutChg>
      </pc:sldMasterChg>
    </pc:docChg>
  </pc:docChgLst>
  <pc:docChgLst>
    <pc:chgData name="Sophie Stewart" userId="1764df6f-81fd-4433-9d0a-2ea9194921a4" providerId="ADAL" clId="{240DAEBF-FF3F-44FC-991F-9210FB7261E5}"/>
    <pc:docChg chg="undo custSel addSld delSld modSld addMainMaster delMainMaster modMainMaster">
      <pc:chgData name="Sophie Stewart" userId="1764df6f-81fd-4433-9d0a-2ea9194921a4" providerId="ADAL" clId="{240DAEBF-FF3F-44FC-991F-9210FB7261E5}" dt="2025-07-24T09:17:09.821" v="43" actId="20577"/>
      <pc:docMkLst>
        <pc:docMk/>
      </pc:docMkLst>
      <pc:sldChg chg="addSp delSp modSp mod">
        <pc:chgData name="Sophie Stewart" userId="1764df6f-81fd-4433-9d0a-2ea9194921a4" providerId="ADAL" clId="{240DAEBF-FF3F-44FC-991F-9210FB7261E5}" dt="2025-07-14T16:14:00.928" v="27" actId="478"/>
        <pc:sldMkLst>
          <pc:docMk/>
          <pc:sldMk cId="2457490618" sldId="260"/>
        </pc:sldMkLst>
        <pc:spChg chg="add mod">
          <ac:chgData name="Sophie Stewart" userId="1764df6f-81fd-4433-9d0a-2ea9194921a4" providerId="ADAL" clId="{240DAEBF-FF3F-44FC-991F-9210FB7261E5}" dt="2025-07-14T16:13:53.116" v="25"/>
          <ac:spMkLst>
            <pc:docMk/>
            <pc:sldMk cId="2457490618" sldId="260"/>
            <ac:spMk id="3" creationId="{A8DE2F5B-3170-066E-A34D-A31E6F3D4438}"/>
          </ac:spMkLst>
        </pc:spChg>
      </pc:sldChg>
      <pc:sldChg chg="add del">
        <pc:chgData name="Sophie Stewart" userId="1764df6f-81fd-4433-9d0a-2ea9194921a4" providerId="ADAL" clId="{240DAEBF-FF3F-44FC-991F-9210FB7261E5}" dt="2025-07-14T16:12:28.986" v="20" actId="2696"/>
        <pc:sldMkLst>
          <pc:docMk/>
          <pc:sldMk cId="124576855" sldId="280"/>
        </pc:sldMkLst>
      </pc:sldChg>
      <pc:sldChg chg="delSp modSp mod">
        <pc:chgData name="Sophie Stewart" userId="1764df6f-81fd-4433-9d0a-2ea9194921a4" providerId="ADAL" clId="{240DAEBF-FF3F-44FC-991F-9210FB7261E5}" dt="2025-07-24T09:17:09.821" v="43" actId="20577"/>
        <pc:sldMkLst>
          <pc:docMk/>
          <pc:sldMk cId="1454519032" sldId="333"/>
        </pc:sldMkLst>
        <pc:spChg chg="mod">
          <ac:chgData name="Sophie Stewart" userId="1764df6f-81fd-4433-9d0a-2ea9194921a4" providerId="ADAL" clId="{240DAEBF-FF3F-44FC-991F-9210FB7261E5}" dt="2025-07-24T09:17:09.821" v="43" actId="20577"/>
          <ac:spMkLst>
            <pc:docMk/>
            <pc:sldMk cId="1454519032" sldId="333"/>
            <ac:spMk id="5" creationId="{8DDA5A8F-916F-4B0A-89B9-F55C61E55418}"/>
          </ac:spMkLst>
        </pc:spChg>
      </pc:sldChg>
      <pc:sldChg chg="new del">
        <pc:chgData name="Sophie Stewart" userId="1764df6f-81fd-4433-9d0a-2ea9194921a4" providerId="ADAL" clId="{240DAEBF-FF3F-44FC-991F-9210FB7261E5}" dt="2025-07-14T16:19:43.714" v="42" actId="47"/>
        <pc:sldMkLst>
          <pc:docMk/>
          <pc:sldMk cId="397104267" sldId="347"/>
        </pc:sldMkLst>
      </pc:sldChg>
      <pc:sldChg chg="addSp delSp modSp new del mod">
        <pc:chgData name="Sophie Stewart" userId="1764df6f-81fd-4433-9d0a-2ea9194921a4" providerId="ADAL" clId="{240DAEBF-FF3F-44FC-991F-9210FB7261E5}" dt="2025-07-14T16:18:19.764" v="39" actId="2696"/>
        <pc:sldMkLst>
          <pc:docMk/>
          <pc:sldMk cId="3404776439" sldId="347"/>
        </pc:sldMkLst>
      </pc:sldChg>
      <pc:sldChg chg="new">
        <pc:chgData name="Sophie Stewart" userId="1764df6f-81fd-4433-9d0a-2ea9194921a4" providerId="ADAL" clId="{240DAEBF-FF3F-44FC-991F-9210FB7261E5}" dt="2025-07-14T16:19:40.409" v="41" actId="680"/>
        <pc:sldMkLst>
          <pc:docMk/>
          <pc:sldMk cId="2046555727" sldId="348"/>
        </pc:sldMkLst>
      </pc:sldChg>
      <pc:sldMasterChg chg="modSldLayout sldLayoutOrd">
        <pc:chgData name="Sophie Stewart" userId="1764df6f-81fd-4433-9d0a-2ea9194921a4" providerId="ADAL" clId="{240DAEBF-FF3F-44FC-991F-9210FB7261E5}" dt="2025-07-14T16:16:56.654" v="32" actId="20578"/>
        <pc:sldMasterMkLst>
          <pc:docMk/>
          <pc:sldMasterMk cId="1262823886" sldId="2147483666"/>
        </pc:sldMasterMkLst>
        <pc:sldLayoutChg chg="modSp mod">
          <pc:chgData name="Sophie Stewart" userId="1764df6f-81fd-4433-9d0a-2ea9194921a4" providerId="ADAL" clId="{240DAEBF-FF3F-44FC-991F-9210FB7261E5}" dt="2025-07-14T16:07:18.246" v="1" actId="20577"/>
          <pc:sldLayoutMkLst>
            <pc:docMk/>
            <pc:sldMasterMk cId="1262823886" sldId="2147483666"/>
            <pc:sldLayoutMk cId="2129093653" sldId="2147483687"/>
          </pc:sldLayoutMkLst>
          <pc:spChg chg="mod">
            <ac:chgData name="Sophie Stewart" userId="1764df6f-81fd-4433-9d0a-2ea9194921a4" providerId="ADAL" clId="{240DAEBF-FF3F-44FC-991F-9210FB7261E5}" dt="2025-07-14T16:07:18.246" v="1" actId="20577"/>
            <ac:spMkLst>
              <pc:docMk/>
              <pc:sldMasterMk cId="1262823886" sldId="2147483666"/>
              <pc:sldLayoutMk cId="2129093653" sldId="2147483687"/>
              <ac:spMk id="6" creationId="{6FCE913E-C47C-244F-AAA9-347F04ADBDBB}"/>
            </ac:spMkLst>
          </pc:spChg>
        </pc:sldLayoutChg>
        <pc:sldLayoutChg chg="modSp mod">
          <pc:chgData name="Sophie Stewart" userId="1764df6f-81fd-4433-9d0a-2ea9194921a4" providerId="ADAL" clId="{240DAEBF-FF3F-44FC-991F-9210FB7261E5}" dt="2025-07-14T16:07:14.321" v="0" actId="20577"/>
          <pc:sldLayoutMkLst>
            <pc:docMk/>
            <pc:sldMasterMk cId="1262823886" sldId="2147483666"/>
            <pc:sldLayoutMk cId="1267759321" sldId="2147483688"/>
          </pc:sldLayoutMkLst>
          <pc:spChg chg="mod">
            <ac:chgData name="Sophie Stewart" userId="1764df6f-81fd-4433-9d0a-2ea9194921a4" providerId="ADAL" clId="{240DAEBF-FF3F-44FC-991F-9210FB7261E5}" dt="2025-07-14T16:07:14.321" v="0" actId="20577"/>
            <ac:spMkLst>
              <pc:docMk/>
              <pc:sldMasterMk cId="1262823886" sldId="2147483666"/>
              <pc:sldLayoutMk cId="1267759321" sldId="2147483688"/>
              <ac:spMk id="6" creationId="{6FCE913E-C47C-244F-AAA9-347F04ADBDBB}"/>
            </ac:spMkLst>
          </pc:spChg>
        </pc:sldLayoutChg>
        <pc:sldLayoutChg chg="modSp mod">
          <pc:chgData name="Sophie Stewart" userId="1764df6f-81fd-4433-9d0a-2ea9194921a4" providerId="ADAL" clId="{240DAEBF-FF3F-44FC-991F-9210FB7261E5}" dt="2025-07-14T16:15:13.915" v="30" actId="1076"/>
          <pc:sldLayoutMkLst>
            <pc:docMk/>
            <pc:sldMasterMk cId="1262823886" sldId="2147483666"/>
            <pc:sldLayoutMk cId="78347853" sldId="2147483774"/>
          </pc:sldLayoutMkLst>
          <pc:spChg chg="mod">
            <ac:chgData name="Sophie Stewart" userId="1764df6f-81fd-4433-9d0a-2ea9194921a4" providerId="ADAL" clId="{240DAEBF-FF3F-44FC-991F-9210FB7261E5}" dt="2025-07-14T16:15:13.915" v="30" actId="1076"/>
            <ac:spMkLst>
              <pc:docMk/>
              <pc:sldMasterMk cId="1262823886" sldId="2147483666"/>
              <pc:sldLayoutMk cId="78347853" sldId="2147483774"/>
              <ac:spMk id="7" creationId="{AEB11F9A-956D-119F-70D2-C0D2928CFCB7}"/>
            </ac:spMkLst>
          </pc:spChg>
        </pc:sldLayoutChg>
        <pc:sldLayoutChg chg="mod ord">
          <pc:chgData name="Sophie Stewart" userId="1764df6f-81fd-4433-9d0a-2ea9194921a4" providerId="ADAL" clId="{240DAEBF-FF3F-44FC-991F-9210FB7261E5}" dt="2025-07-14T16:16:52.765" v="31" actId="20578"/>
          <pc:sldLayoutMkLst>
            <pc:docMk/>
            <pc:sldMasterMk cId="4114898219" sldId="2147483775"/>
            <pc:sldLayoutMk cId="2831181360" sldId="2147483829"/>
          </pc:sldLayoutMkLst>
        </pc:sldLayoutChg>
      </pc:sldMasterChg>
      <pc:sldMasterChg chg="modSldLayout sldLayoutOrd">
        <pc:chgData name="Sophie Stewart" userId="1764df6f-81fd-4433-9d0a-2ea9194921a4" providerId="ADAL" clId="{240DAEBF-FF3F-44FC-991F-9210FB7261E5}" dt="2025-07-14T16:18:04.196" v="37" actId="20578"/>
        <pc:sldMasterMkLst>
          <pc:docMk/>
          <pc:sldMasterMk cId="2199900283" sldId="2147483719"/>
        </pc:sldMasterMkLst>
        <pc:sldLayoutChg chg="ord">
          <pc:chgData name="Sophie Stewart" userId="1764df6f-81fd-4433-9d0a-2ea9194921a4" providerId="ADAL" clId="{240DAEBF-FF3F-44FC-991F-9210FB7261E5}" dt="2025-07-14T16:18:04.196" v="37" actId="20578"/>
          <pc:sldLayoutMkLst>
            <pc:docMk/>
            <pc:sldMasterMk cId="2199900283" sldId="2147483719"/>
            <pc:sldLayoutMk cId="4030958560" sldId="2147483776"/>
          </pc:sldLayoutMkLst>
        </pc:sldLayoutChg>
      </pc:sldMasterChg>
      <pc:sldMasterChg chg="new del mod addSldLayout delSldLayout">
        <pc:chgData name="Sophie Stewart" userId="1764df6f-81fd-4433-9d0a-2ea9194921a4" providerId="ADAL" clId="{240DAEBF-FF3F-44FC-991F-9210FB7261E5}" dt="2025-07-14T16:08:02.391" v="3" actId="6938"/>
        <pc:sldMasterMkLst>
          <pc:docMk/>
          <pc:sldMasterMk cId="1511335192" sldId="2147483773"/>
        </pc:sldMasterMkLst>
        <pc:sldLayoutChg chg="new del replId">
          <pc:chgData name="Sophie Stewart" userId="1764df6f-81fd-4433-9d0a-2ea9194921a4" providerId="ADAL" clId="{240DAEBF-FF3F-44FC-991F-9210FB7261E5}" dt="2025-07-14T16:08:02.391" v="3" actId="6938"/>
          <pc:sldLayoutMkLst>
            <pc:docMk/>
            <pc:sldMasterMk cId="1511335192" sldId="2147483773"/>
            <pc:sldLayoutMk cId="2611437483" sldId="2147483774"/>
          </pc:sldLayoutMkLst>
        </pc:sldLayoutChg>
        <pc:sldLayoutChg chg="new del replId">
          <pc:chgData name="Sophie Stewart" userId="1764df6f-81fd-4433-9d0a-2ea9194921a4" providerId="ADAL" clId="{240DAEBF-FF3F-44FC-991F-9210FB7261E5}" dt="2025-07-14T16:08:02.391" v="3" actId="6938"/>
          <pc:sldLayoutMkLst>
            <pc:docMk/>
            <pc:sldMasterMk cId="1511335192" sldId="2147483773"/>
            <pc:sldLayoutMk cId="3182348663" sldId="2147483775"/>
          </pc:sldLayoutMkLst>
        </pc:sldLayoutChg>
        <pc:sldLayoutChg chg="new del replId">
          <pc:chgData name="Sophie Stewart" userId="1764df6f-81fd-4433-9d0a-2ea9194921a4" providerId="ADAL" clId="{240DAEBF-FF3F-44FC-991F-9210FB7261E5}" dt="2025-07-14T16:08:02.391" v="3" actId="6938"/>
          <pc:sldLayoutMkLst>
            <pc:docMk/>
            <pc:sldMasterMk cId="1511335192" sldId="2147483773"/>
            <pc:sldLayoutMk cId="3897355577" sldId="2147483776"/>
          </pc:sldLayoutMkLst>
        </pc:sldLayoutChg>
        <pc:sldLayoutChg chg="new del replId">
          <pc:chgData name="Sophie Stewart" userId="1764df6f-81fd-4433-9d0a-2ea9194921a4" providerId="ADAL" clId="{240DAEBF-FF3F-44FC-991F-9210FB7261E5}" dt="2025-07-14T16:08:02.391" v="3" actId="6938"/>
          <pc:sldLayoutMkLst>
            <pc:docMk/>
            <pc:sldMasterMk cId="1511335192" sldId="2147483773"/>
            <pc:sldLayoutMk cId="1965388072" sldId="2147483777"/>
          </pc:sldLayoutMkLst>
        </pc:sldLayoutChg>
        <pc:sldLayoutChg chg="new del replId">
          <pc:chgData name="Sophie Stewart" userId="1764df6f-81fd-4433-9d0a-2ea9194921a4" providerId="ADAL" clId="{240DAEBF-FF3F-44FC-991F-9210FB7261E5}" dt="2025-07-14T16:08:02.391" v="3" actId="6938"/>
          <pc:sldLayoutMkLst>
            <pc:docMk/>
            <pc:sldMasterMk cId="1511335192" sldId="2147483773"/>
            <pc:sldLayoutMk cId="1648150386" sldId="2147483778"/>
          </pc:sldLayoutMkLst>
        </pc:sldLayoutChg>
        <pc:sldLayoutChg chg="new del replId">
          <pc:chgData name="Sophie Stewart" userId="1764df6f-81fd-4433-9d0a-2ea9194921a4" providerId="ADAL" clId="{240DAEBF-FF3F-44FC-991F-9210FB7261E5}" dt="2025-07-14T16:08:02.391" v="3" actId="6938"/>
          <pc:sldLayoutMkLst>
            <pc:docMk/>
            <pc:sldMasterMk cId="1511335192" sldId="2147483773"/>
            <pc:sldLayoutMk cId="497818485" sldId="2147483779"/>
          </pc:sldLayoutMkLst>
        </pc:sldLayoutChg>
        <pc:sldLayoutChg chg="new del replId">
          <pc:chgData name="Sophie Stewart" userId="1764df6f-81fd-4433-9d0a-2ea9194921a4" providerId="ADAL" clId="{240DAEBF-FF3F-44FC-991F-9210FB7261E5}" dt="2025-07-14T16:08:02.391" v="3" actId="6938"/>
          <pc:sldLayoutMkLst>
            <pc:docMk/>
            <pc:sldMasterMk cId="1511335192" sldId="2147483773"/>
            <pc:sldLayoutMk cId="164248747" sldId="2147483780"/>
          </pc:sldLayoutMkLst>
        </pc:sldLayoutChg>
        <pc:sldLayoutChg chg="new del replId">
          <pc:chgData name="Sophie Stewart" userId="1764df6f-81fd-4433-9d0a-2ea9194921a4" providerId="ADAL" clId="{240DAEBF-FF3F-44FC-991F-9210FB7261E5}" dt="2025-07-14T16:08:02.391" v="3" actId="6938"/>
          <pc:sldLayoutMkLst>
            <pc:docMk/>
            <pc:sldMasterMk cId="1511335192" sldId="2147483773"/>
            <pc:sldLayoutMk cId="3058921096" sldId="2147483781"/>
          </pc:sldLayoutMkLst>
        </pc:sldLayoutChg>
        <pc:sldLayoutChg chg="new del replId">
          <pc:chgData name="Sophie Stewart" userId="1764df6f-81fd-4433-9d0a-2ea9194921a4" providerId="ADAL" clId="{240DAEBF-FF3F-44FC-991F-9210FB7261E5}" dt="2025-07-14T16:08:02.391" v="3" actId="6938"/>
          <pc:sldLayoutMkLst>
            <pc:docMk/>
            <pc:sldMasterMk cId="1511335192" sldId="2147483773"/>
            <pc:sldLayoutMk cId="2721361566" sldId="2147483782"/>
          </pc:sldLayoutMkLst>
        </pc:sldLayoutChg>
        <pc:sldLayoutChg chg="new del replId">
          <pc:chgData name="Sophie Stewart" userId="1764df6f-81fd-4433-9d0a-2ea9194921a4" providerId="ADAL" clId="{240DAEBF-FF3F-44FC-991F-9210FB7261E5}" dt="2025-07-14T16:08:02.391" v="3" actId="6938"/>
          <pc:sldLayoutMkLst>
            <pc:docMk/>
            <pc:sldMasterMk cId="1511335192" sldId="2147483773"/>
            <pc:sldLayoutMk cId="287541535" sldId="2147483783"/>
          </pc:sldLayoutMkLst>
        </pc:sldLayoutChg>
        <pc:sldLayoutChg chg="new del replId">
          <pc:chgData name="Sophie Stewart" userId="1764df6f-81fd-4433-9d0a-2ea9194921a4" providerId="ADAL" clId="{240DAEBF-FF3F-44FC-991F-9210FB7261E5}" dt="2025-07-14T16:08:02.391" v="3" actId="6938"/>
          <pc:sldLayoutMkLst>
            <pc:docMk/>
            <pc:sldMasterMk cId="1511335192" sldId="2147483773"/>
            <pc:sldLayoutMk cId="609202450" sldId="2147483784"/>
          </pc:sldLayoutMkLst>
        </pc:sldLayoutChg>
      </pc:sldMasterChg>
      <pc:sldMasterChg chg="add del modSldLayout sldLayoutOrd">
        <pc:chgData name="Sophie Stewart" userId="1764df6f-81fd-4433-9d0a-2ea9194921a4" providerId="ADAL" clId="{240DAEBF-FF3F-44FC-991F-9210FB7261E5}" dt="2025-07-14T16:18:09.741" v="38" actId="2696"/>
        <pc:sldMasterMkLst>
          <pc:docMk/>
          <pc:sldMasterMk cId="4114898219" sldId="2147483775"/>
        </pc:sldMasterMkLst>
        <pc:sldLayoutChg chg="mod ord">
          <pc:chgData name="Sophie Stewart" userId="1764df6f-81fd-4433-9d0a-2ea9194921a4" providerId="ADAL" clId="{240DAEBF-FF3F-44FC-991F-9210FB7261E5}" dt="2025-07-14T16:17:50.819" v="35" actId="20578"/>
          <pc:sldLayoutMkLst>
            <pc:docMk/>
            <pc:sldMasterMk cId="4114898219" sldId="2147483775"/>
            <pc:sldLayoutMk cId="2831181360" sldId="2147483829"/>
          </pc:sldLayoutMkLst>
        </pc:sldLayoutChg>
      </pc:sldMasterChg>
    </pc:docChg>
  </pc:docChgLst>
  <pc:docChgLst>
    <pc:chgData name="Wendy Woodsford" userId="dd4886fa-f0a0-4f18-8f65-16d3fbb360dd" providerId="ADAL" clId="{0F715392-E758-40AF-A44C-58983EA3E008}"/>
    <pc:docChg chg="undo custSel modSld">
      <pc:chgData name="Wendy Woodsford" userId="dd4886fa-f0a0-4f18-8f65-16d3fbb360dd" providerId="ADAL" clId="{0F715392-E758-40AF-A44C-58983EA3E008}" dt="2023-12-07T11:10:13.201" v="64" actId="1037"/>
      <pc:docMkLst>
        <pc:docMk/>
      </pc:docMkLst>
      <pc:sldChg chg="delSp modSp mod">
        <pc:chgData name="Wendy Woodsford" userId="dd4886fa-f0a0-4f18-8f65-16d3fbb360dd" providerId="ADAL" clId="{0F715392-E758-40AF-A44C-58983EA3E008}" dt="2023-12-07T11:09:55.206" v="40" actId="14100"/>
        <pc:sldMkLst>
          <pc:docMk/>
          <pc:sldMk cId="3049791214" sldId="282"/>
        </pc:sldMkLst>
      </pc:sldChg>
      <pc:sldChg chg="modSp mod">
        <pc:chgData name="Wendy Woodsford" userId="dd4886fa-f0a0-4f18-8f65-16d3fbb360dd" providerId="ADAL" clId="{0F715392-E758-40AF-A44C-58983EA3E008}" dt="2023-12-07T11:10:13.201" v="64" actId="1037"/>
        <pc:sldMkLst>
          <pc:docMk/>
          <pc:sldMk cId="3229947642" sldId="33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24/07/2025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primary.cleapss.org.uk/Resource/P114-Making-play-dough.aspx"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pstt.org.uk/download_file/4015/901"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pstt.org.uk/resources/uk-wildlif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Non-cook play dough</a:t>
            </a:r>
            <a:endParaRPr lang="en-US"/>
          </a:p>
          <a:p>
            <a:r>
              <a:rPr lang="en-GB"/>
              <a:t>This recipe is very simple, and the children could make their own play dough in a plastic cup/margarine container or small bowl. </a:t>
            </a:r>
            <a:endParaRPr lang="en-US"/>
          </a:p>
          <a:p>
            <a:endParaRPr lang="en-GB"/>
          </a:p>
          <a:p>
            <a:r>
              <a:rPr lang="en-GB" b="1"/>
              <a:t>Pre-cooked play dough </a:t>
            </a:r>
            <a:r>
              <a:rPr lang="en-GB"/>
              <a:t>– an alternative which must be prepared before the lesson (it needs time to cool).</a:t>
            </a:r>
            <a:endParaRPr lang="en-US"/>
          </a:p>
          <a:p>
            <a:pPr marL="171450" indent="-171450">
              <a:buFont typeface="Arial,Sans-Serif"/>
              <a:buChar char="•"/>
            </a:pPr>
            <a:r>
              <a:rPr lang="en-GB"/>
              <a:t>Mix dry ingredients</a:t>
            </a:r>
            <a:endParaRPr lang="en-US"/>
          </a:p>
          <a:p>
            <a:pPr marL="171450" indent="-171450">
              <a:buFont typeface="Arial,Sans-Serif"/>
              <a:buChar char="•"/>
            </a:pPr>
            <a:r>
              <a:rPr lang="en-GB"/>
              <a:t>Add water &amp; mix until smooth</a:t>
            </a:r>
            <a:endParaRPr lang="en-US"/>
          </a:p>
          <a:p>
            <a:pPr marL="171450" indent="-171450">
              <a:buFont typeface="Arial,Sans-Serif"/>
              <a:buChar char="•"/>
            </a:pPr>
            <a:r>
              <a:rPr lang="en-GB"/>
              <a:t>Add food colouring and then oil.</a:t>
            </a:r>
            <a:endParaRPr lang="en-US"/>
          </a:p>
          <a:p>
            <a:pPr marL="171450" indent="-171450">
              <a:buFont typeface="Arial,Sans-Serif"/>
              <a:buChar char="•"/>
            </a:pPr>
            <a:r>
              <a:rPr lang="en-GB" u="sng"/>
              <a:t>Cook on a medium heat</a:t>
            </a:r>
            <a:r>
              <a:rPr lang="en-GB"/>
              <a:t>, stirring constantly (until the dough leaves the side of the pan in a ball.</a:t>
            </a:r>
            <a:endParaRPr lang="en-US"/>
          </a:p>
          <a:p>
            <a:pPr marL="171450" indent="-171450">
              <a:buFont typeface="Arial,Sans-Serif"/>
              <a:buChar char="•"/>
            </a:pPr>
            <a:r>
              <a:rPr lang="en-GB"/>
              <a:t>Allow to cool before use.</a:t>
            </a:r>
            <a:endParaRPr lang="en-US"/>
          </a:p>
          <a:p>
            <a:endParaRPr lang="en-GB"/>
          </a:p>
          <a:p>
            <a:r>
              <a:rPr lang="en-GB"/>
              <a:t>Further guidance on making playdough can be found on the </a:t>
            </a:r>
            <a:r>
              <a:rPr lang="en-GB" b="1"/>
              <a:t>CLEAPSS</a:t>
            </a:r>
            <a:r>
              <a:rPr lang="en-GB"/>
              <a:t> website: </a:t>
            </a:r>
            <a:endParaRPr lang="en-US"/>
          </a:p>
          <a:p>
            <a:r>
              <a:rPr lang="en-GB">
                <a:hlinkClick r:id="rId3"/>
              </a:rPr>
              <a:t>http://primary.cleapss.org.uk/Resource/P114-Making-play-dough.aspx</a:t>
            </a:r>
            <a:endParaRPr lang="en-US"/>
          </a:p>
          <a:p>
            <a:endParaRPr lang="en-GB"/>
          </a:p>
          <a:p>
            <a:r>
              <a:rPr lang="en-GB"/>
              <a:t>Making models from playdough or other modelling clay is a powerful way for children to organise, share and explain their scientific thinking and ideas. You will find further activities using play dough in </a:t>
            </a:r>
            <a:r>
              <a:rPr lang="en-GB" b="1"/>
              <a:t>PSTT’s Science For One </a:t>
            </a:r>
            <a:r>
              <a:rPr lang="en-GB"/>
              <a:t>resource:</a:t>
            </a:r>
            <a:endParaRPr lang="en-US"/>
          </a:p>
          <a:p>
            <a:r>
              <a:rPr lang="en-GB">
                <a:hlinkClick r:id="rId4"/>
              </a:rPr>
              <a:t>https://pstt.org.uk/download_file/4015/901</a:t>
            </a:r>
            <a:endParaRPr lang="en-GB"/>
          </a:p>
          <a:p>
            <a:endParaRPr lang="en-GB"/>
          </a:p>
          <a:p>
            <a:r>
              <a:rPr lang="en-US"/>
              <a:t>The function of the different ingredients:</a:t>
            </a:r>
            <a:endParaRPr lang="en-GB"/>
          </a:p>
          <a:p>
            <a:pPr marL="285750" indent="-285750" algn="just">
              <a:buFont typeface="Arial,Sans-Serif"/>
              <a:buChar char="•"/>
            </a:pPr>
            <a:r>
              <a:rPr lang="en-US"/>
              <a:t>Flour + water = granules swell and the long chain like molecules in flour (the proteins) stick together. </a:t>
            </a:r>
            <a:endParaRPr lang="en-GB"/>
          </a:p>
          <a:p>
            <a:pPr marL="285750" indent="-285750" algn="just">
              <a:buFont typeface="Arial,Sans-Serif"/>
              <a:buChar char="•"/>
            </a:pPr>
            <a:r>
              <a:rPr lang="en-US"/>
              <a:t>Salt is added to prevent the mixture from becoming too sticky (it is also anti-bacterial).</a:t>
            </a:r>
            <a:endParaRPr lang="en-GB"/>
          </a:p>
          <a:p>
            <a:pPr marL="285750" indent="-285750" algn="just">
              <a:buFont typeface="Arial,Sans-Serif"/>
              <a:buChar char="•"/>
            </a:pPr>
            <a:r>
              <a:rPr lang="en-US"/>
              <a:t>Oil is added to coat the other ingredients and helps stop the play dough from drying out, in other words, it improves the texture.</a:t>
            </a:r>
            <a:endParaRPr lang="en-GB"/>
          </a:p>
          <a:p>
            <a:pPr marL="285750" indent="-285750" algn="just">
              <a:buFont typeface="Arial,Sans-Serif"/>
              <a:buChar char="•"/>
            </a:pPr>
            <a:r>
              <a:rPr lang="en-US"/>
              <a:t>Hand cream acts as a surfactant to help suspend the oil in the water.</a:t>
            </a:r>
            <a:endParaRPr lang="en-US">
              <a:cs typeface="Calibri"/>
            </a:endParaRPr>
          </a:p>
          <a:p>
            <a:pPr marL="285750" indent="-285750" algn="just">
              <a:buFont typeface="Arial,Sans-Serif"/>
              <a:buChar char="•"/>
            </a:pPr>
            <a:r>
              <a:rPr lang="en-US"/>
              <a:t>Food dye molecules spread throughout the dough and give it a </a:t>
            </a:r>
            <a:r>
              <a:rPr lang="en-US" err="1"/>
              <a:t>colour</a:t>
            </a:r>
            <a:r>
              <a:rPr lang="en-US"/>
              <a:t>.</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4281301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a:t>Paper strips (approx. 2cm x 10cm), scissors, pencil, marker pen, glue, card, weights.</a:t>
            </a:r>
            <a:endParaRPr lang="en-US"/>
          </a:p>
          <a:p>
            <a:endParaRPr lang="en-GB"/>
          </a:p>
          <a:p>
            <a:r>
              <a:rPr lang="en-GB"/>
              <a:t>Explain to children - The scientists think that the hero shrew might have developed a </a:t>
            </a:r>
            <a:r>
              <a:rPr lang="en-GB" u="sng"/>
              <a:t>thickened backbone </a:t>
            </a:r>
            <a:r>
              <a:rPr lang="en-GB"/>
              <a:t>to help it withstand greater forces/loads (i.e. to </a:t>
            </a:r>
            <a:r>
              <a:rPr lang="en-GB" u="sng"/>
              <a:t>make it stronger</a:t>
            </a:r>
            <a:r>
              <a:rPr lang="en-GB"/>
              <a:t>).</a:t>
            </a:r>
            <a:endParaRPr lang="en-US"/>
          </a:p>
          <a:p>
            <a:r>
              <a:rPr lang="en-GB" b="1"/>
              <a:t>Is this a reasonable hypothesis?</a:t>
            </a:r>
            <a:endParaRPr lang="en-US"/>
          </a:p>
          <a:p>
            <a:r>
              <a:rPr lang="en-GB"/>
              <a:t>In this activity, the children can investigate whether thicker structures are stronger, and whether they agree with the scientists’ idea.</a:t>
            </a:r>
            <a:endParaRPr lang="en-US"/>
          </a:p>
          <a:p>
            <a:r>
              <a:rPr lang="en-GB"/>
              <a:t>Teachers should explain to children that we are not creating backbones like those found in the shrew (it would be difficult to create ‘bones’ with lumps that interlock to form a thickened spine).</a:t>
            </a:r>
            <a:endParaRPr lang="en-US"/>
          </a:p>
          <a:p>
            <a:endParaRPr lang="en-GB"/>
          </a:p>
          <a:p>
            <a:r>
              <a:rPr lang="en-GB"/>
              <a:t>We can investigate whether increasing the diameter of a structure makes it stronger as follows:</a:t>
            </a:r>
            <a:endParaRPr lang="en-US"/>
          </a:p>
          <a:p>
            <a:pPr marL="228600" indent="-228600">
              <a:buAutoNum type="arabicPeriod"/>
            </a:pPr>
            <a:r>
              <a:rPr lang="en-GB"/>
              <a:t>Ask the children to wrap a strip of paper around a pencil (diameter &lt;1cm) and glue to make a paper cylinder. Slide the tube off the pencil. How strong is this cylinder? You could ask the children to put weights on top or to press down on the cylinder with their hands.</a:t>
            </a:r>
            <a:endParaRPr lang="en-US"/>
          </a:p>
          <a:p>
            <a:pPr marL="228600" indent="-228600">
              <a:buAutoNum type="arabicPeriod"/>
            </a:pPr>
            <a:r>
              <a:rPr lang="en-GB"/>
              <a:t>Ask the children to wrap a strip of paper around a marker pen (diameter about 1-2 cm) &amp; glue. How strong is this cylinder? Children could investigate a variety of diameters.</a:t>
            </a:r>
            <a:endParaRPr lang="en-US"/>
          </a:p>
          <a:p>
            <a:pPr marL="228600" indent="-228600">
              <a:buAutoNum type="arabicPeriod"/>
            </a:pPr>
            <a:r>
              <a:rPr lang="en-GB"/>
              <a:t>What happens if we bundle some cylinders together? Put some card on top of the bundle and add weights.  Children could investigate different bundles. Try 4, 9, 16… </a:t>
            </a:r>
            <a:endParaRPr lang="en-US"/>
          </a:p>
          <a:p>
            <a:pPr marL="228600" indent="-228600">
              <a:buAutoNum type="arabicPeriod"/>
            </a:pPr>
            <a:endParaRPr lang="en-GB"/>
          </a:p>
          <a:p>
            <a:r>
              <a:rPr lang="en-GB" i="1"/>
              <a:t>Note: older children could convert the load added (g/kg) to the force applied (Newtons).</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794893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3015886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Microarchitecture definition:</a:t>
            </a:r>
            <a:endParaRPr lang="en-US"/>
          </a:p>
          <a:p>
            <a:pPr marL="285750" indent="-285750">
              <a:buFont typeface="Arial,Sans-Serif"/>
              <a:buChar char="•"/>
            </a:pPr>
            <a:r>
              <a:rPr lang="en-GB"/>
              <a:t>micro means tiny </a:t>
            </a:r>
            <a:endParaRPr lang="en-US"/>
          </a:p>
          <a:p>
            <a:pPr marL="285750" indent="-285750">
              <a:buFont typeface="Arial,Sans-Serif"/>
              <a:buChar char="•"/>
            </a:pPr>
            <a:r>
              <a:rPr lang="en-GB"/>
              <a:t>architecture means the way a structure is designed/looks</a:t>
            </a:r>
            <a:endParaRPr lang="en-US"/>
          </a:p>
          <a:p>
            <a:r>
              <a:rPr lang="en-GB"/>
              <a:t>So, combined microarchitecture refers to tiny bone structures.</a:t>
            </a:r>
          </a:p>
          <a:p>
            <a:endParaRPr lang="en-GB"/>
          </a:p>
          <a:p>
            <a:r>
              <a:rPr lang="en-GB"/>
              <a:t>Click on the link to visit </a:t>
            </a:r>
            <a:r>
              <a:rPr lang="en-GB" b="1"/>
              <a:t>Stephanie Smith’s website </a:t>
            </a:r>
            <a:r>
              <a:rPr lang="en-GB"/>
              <a:t>which explains some of the projects she has worked on. Note: the text might be complicated for some children but if you click on OUTREACH there are several images showing Stephanie working with children at the museum, and with colleagues out in the field on a dig, which will be interesting for children.</a:t>
            </a:r>
            <a:endParaRPr lang="en-US"/>
          </a:p>
          <a:p>
            <a:endParaRPr lang="en-GB"/>
          </a:p>
          <a:p>
            <a:r>
              <a:rPr lang="en-GB"/>
              <a:t>Click on the link to see </a:t>
            </a:r>
            <a:r>
              <a:rPr lang="en-GB" b="1"/>
              <a:t>Kenneth </a:t>
            </a:r>
            <a:r>
              <a:rPr lang="en-GB" b="1" err="1"/>
              <a:t>Angielczyk</a:t>
            </a:r>
            <a:r>
              <a:rPr lang="en-GB" b="1"/>
              <a:t> </a:t>
            </a:r>
            <a:r>
              <a:rPr lang="en-GB"/>
              <a:t>working in the field. Note: the text is not accessible for primary children.</a:t>
            </a:r>
            <a:endParaRPr lang="en-US"/>
          </a:p>
          <a:p>
            <a:endParaRPr lang="en-GB"/>
          </a:p>
          <a:p>
            <a:r>
              <a:rPr lang="en-GB"/>
              <a:t>Click on the </a:t>
            </a:r>
            <a:r>
              <a:rPr lang="en-GB" b="1"/>
              <a:t>museum link </a:t>
            </a:r>
            <a:r>
              <a:rPr lang="en-GB"/>
              <a:t>to find out what 150 scientists do in the museum’s labs and around the world.</a:t>
            </a: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a:t>
            </a:r>
            <a:r>
              <a:rPr lang="en-GB" b="1"/>
              <a:t>graphic organiser </a:t>
            </a:r>
            <a:r>
              <a:rPr lang="en-GB"/>
              <a:t>is shown on another slide.</a:t>
            </a:r>
            <a:endParaRPr lang="en-US"/>
          </a:p>
          <a:p>
            <a:endParaRPr lang="en-GB"/>
          </a:p>
          <a:p>
            <a:r>
              <a:rPr lang="en-GB"/>
              <a:t>** </a:t>
            </a:r>
            <a:r>
              <a:rPr lang="en-GB" b="1"/>
              <a:t>UK Wildlife </a:t>
            </a:r>
            <a:r>
              <a:rPr lang="en-GB"/>
              <a:t>– Mammals Skulls and Teeth - </a:t>
            </a:r>
            <a:r>
              <a:rPr lang="en-GB">
                <a:hlinkClick r:id="rId3"/>
              </a:rPr>
              <a:t>https://pstt.org.uk/resources/uk-wildlife/</a:t>
            </a:r>
            <a:endParaRPr lang="en-US"/>
          </a:p>
          <a:p>
            <a:r>
              <a:rPr lang="en-GB"/>
              <a:t>A set of PSTT resources to develop children’s vocabulary, observational skills and scientific literacy through group talk and designed to encourage children to think about the links between structure and function and how particular features of animals enable them to survive.</a:t>
            </a: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Can you list the similarities and difference between our skull and our ribs?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88083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38701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pPr marL="0" indent="0">
              <a:buNone/>
            </a:pPr>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endParaRPr lang="en-GB">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a:t>Skeleton or images of the human spine (see next slide).</a:t>
            </a:r>
            <a:endParaRPr lang="en-US"/>
          </a:p>
          <a:p>
            <a:endParaRPr lang="en-GB"/>
          </a:p>
          <a:p>
            <a:r>
              <a:rPr lang="en-GB"/>
              <a:t>There are several ways of finding an answer here:</a:t>
            </a:r>
            <a:endParaRPr lang="en-US"/>
          </a:p>
          <a:p>
            <a:pPr marL="171450" indent="-171450">
              <a:buFont typeface="Arial,Sans-Serif"/>
              <a:buChar char="•"/>
            </a:pPr>
            <a:r>
              <a:rPr lang="en-GB"/>
              <a:t>Ask children to feel and count a friend’s vertebrae (with their permission of course!) though this may not be possible if children are social distancing.</a:t>
            </a:r>
            <a:endParaRPr lang="en-US"/>
          </a:p>
          <a:p>
            <a:pPr marL="171450" indent="-171450">
              <a:buFont typeface="Arial,Sans-Serif"/>
              <a:buChar char="•"/>
              <a:defRPr/>
            </a:pPr>
            <a:r>
              <a:rPr lang="en-GB"/>
              <a:t>Show a picture of a spine and ask children to count the vertebrae they can see. </a:t>
            </a:r>
            <a:r>
              <a:rPr lang="en-GB" b="1"/>
              <a:t>AN IMAGE IS SHOWN ON THE NEXT SLIDE.</a:t>
            </a:r>
            <a:endParaRPr lang="en-GB"/>
          </a:p>
          <a:p>
            <a:pPr marL="171450" indent="-171450">
              <a:buFont typeface="Arial,Sans-Serif"/>
              <a:buChar char="•"/>
              <a:defRPr/>
            </a:pPr>
            <a:r>
              <a:rPr lang="en-GB"/>
              <a:t>Look at a skeleton (perhaps borrowed from a local secondary school).</a:t>
            </a:r>
            <a:endParaRPr lang="en-US"/>
          </a:p>
          <a:p>
            <a:pPr>
              <a:defRPr/>
            </a:pPr>
            <a:endParaRPr lang="en-GB"/>
          </a:p>
          <a:p>
            <a:pPr>
              <a:defRPr/>
            </a:pPr>
            <a:r>
              <a:rPr lang="en-GB"/>
              <a:t>Note: </a:t>
            </a:r>
            <a:endParaRPr lang="en-US"/>
          </a:p>
          <a:p>
            <a:pPr marL="171450" indent="-171450">
              <a:buFont typeface="Arial,Sans-Serif"/>
              <a:buChar char="•"/>
              <a:defRPr/>
            </a:pPr>
            <a:r>
              <a:rPr lang="en-GB"/>
              <a:t>The </a:t>
            </a:r>
            <a:r>
              <a:rPr lang="en-GB" b="1"/>
              <a:t>human spine</a:t>
            </a:r>
            <a:r>
              <a:rPr lang="en-GB"/>
              <a:t> is composed of 33 vertebrae that interlock with each other to form the spinal column. </a:t>
            </a:r>
            <a:endParaRPr lang="en-US"/>
          </a:p>
          <a:p>
            <a:pPr marL="171450" indent="-171450">
              <a:buFont typeface="Arial,Sans-Serif"/>
              <a:buChar char="•"/>
              <a:defRPr/>
            </a:pPr>
            <a:r>
              <a:rPr lang="en-GB"/>
              <a:t>Some children may think that the backbone is one bone.</a:t>
            </a:r>
            <a:endParaRPr lang="en-US"/>
          </a:p>
          <a:p>
            <a:pPr marL="171450" indent="-171450">
              <a:buFont typeface="Arial,Sans-Serif"/>
              <a:buChar char="•"/>
              <a:defRPr/>
            </a:pPr>
            <a:r>
              <a:rPr lang="en-GB"/>
              <a:t>Some children may not realise that the lower vertebrae are fused.</a:t>
            </a:r>
            <a:endParaRPr lang="en-GB">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Ask children to describe any differences they may see in the different groups of bones (e.g. size, orientation, separated/fused).</a:t>
            </a:r>
            <a:endParaRPr lang="en-US"/>
          </a:p>
          <a:p>
            <a:pPr>
              <a:defRPr/>
            </a:pPr>
            <a:endParaRPr lang="en-GB"/>
          </a:p>
          <a:p>
            <a:pPr>
              <a:defRPr/>
            </a:pPr>
            <a:r>
              <a:rPr lang="en-GB"/>
              <a:t>The </a:t>
            </a:r>
            <a:r>
              <a:rPr lang="en-GB" b="1"/>
              <a:t>human spine</a:t>
            </a:r>
            <a:r>
              <a:rPr lang="en-GB"/>
              <a:t> is composed of 33 vertebrae that interlock with each other to form the spinal column.</a:t>
            </a:r>
            <a:endParaRPr lang="en-US"/>
          </a:p>
          <a:p>
            <a:pPr>
              <a:defRPr/>
            </a:pPr>
            <a:r>
              <a:rPr lang="en-GB"/>
              <a:t>The upper 24 vertebrae are </a:t>
            </a:r>
            <a:r>
              <a:rPr lang="en-GB" b="1"/>
              <a:t>articulating</a:t>
            </a:r>
            <a:r>
              <a:rPr lang="en-GB"/>
              <a:t> and separated from each other – 7 </a:t>
            </a:r>
            <a:r>
              <a:rPr lang="en-GB" b="1"/>
              <a:t>cervical</a:t>
            </a:r>
            <a:r>
              <a:rPr lang="en-GB"/>
              <a:t>, 12 </a:t>
            </a:r>
            <a:r>
              <a:rPr lang="en-GB" b="1"/>
              <a:t>thoracic </a:t>
            </a:r>
            <a:r>
              <a:rPr lang="en-GB"/>
              <a:t>and 5 </a:t>
            </a:r>
            <a:r>
              <a:rPr lang="en-GB" b="1"/>
              <a:t>lumbar</a:t>
            </a:r>
            <a:r>
              <a:rPr lang="en-GB"/>
              <a:t> vertebrae.</a:t>
            </a:r>
            <a:endParaRPr lang="en-US"/>
          </a:p>
          <a:p>
            <a:pPr>
              <a:defRPr/>
            </a:pPr>
            <a:r>
              <a:rPr lang="en-GB"/>
              <a:t>The lower 9 are </a:t>
            </a:r>
            <a:r>
              <a:rPr lang="en-GB" b="1"/>
              <a:t>fused</a:t>
            </a:r>
            <a:r>
              <a:rPr lang="en-GB"/>
              <a:t> in adults -  5 in the </a:t>
            </a:r>
            <a:r>
              <a:rPr lang="en-GB" b="1"/>
              <a:t>sacrum</a:t>
            </a:r>
            <a:r>
              <a:rPr lang="en-GB"/>
              <a:t> and 4 in the </a:t>
            </a:r>
            <a:r>
              <a:rPr lang="en-GB" b="1"/>
              <a:t>coccyx</a:t>
            </a:r>
            <a:r>
              <a:rPr lang="en-GB"/>
              <a:t> (which is sometimes called the tailbone).</a:t>
            </a:r>
            <a:endParaRPr lang="en-US"/>
          </a:p>
          <a:p>
            <a:pPr>
              <a:defRPr/>
            </a:pPr>
            <a:endParaRPr lang="en-GB"/>
          </a:p>
          <a:p>
            <a:pPr>
              <a:defRPr/>
            </a:pPr>
            <a:r>
              <a:rPr lang="en-GB"/>
              <a:t>The cervical region has a curve (convex forward).</a:t>
            </a:r>
            <a:endParaRPr lang="en-US"/>
          </a:p>
          <a:p>
            <a:pPr>
              <a:defRPr/>
            </a:pPr>
            <a:r>
              <a:rPr lang="en-GB"/>
              <a:t>The thoracic region is curved (concave forward).</a:t>
            </a:r>
            <a:endParaRPr lang="en-US"/>
          </a:p>
          <a:p>
            <a:pPr>
              <a:defRPr/>
            </a:pPr>
            <a:r>
              <a:rPr lang="en-GB"/>
              <a:t>The lumbar region is curved (convex) and this curve is more marked in a female than a male.</a:t>
            </a:r>
            <a:endParaRPr lang="en-US"/>
          </a:p>
          <a:p>
            <a:pPr>
              <a:defRPr/>
            </a:pPr>
            <a:r>
              <a:rPr lang="en-GB"/>
              <a:t>The sacrum is curved (concave, downwards and forwards) and the bones are fused.</a:t>
            </a:r>
            <a:endParaRPr lang="en-US"/>
          </a:p>
          <a:p>
            <a:pPr>
              <a:defRPr/>
            </a:pPr>
            <a:r>
              <a:rPr lang="en-GB"/>
              <a:t>The coccyx bone are fused.</a:t>
            </a:r>
            <a:endParaRPr lang="en-GB">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4175979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 Teachers might want to point out that a </a:t>
            </a:r>
            <a:r>
              <a:rPr lang="en-GB" b="1"/>
              <a:t>vertebr</a:t>
            </a:r>
            <a:r>
              <a:rPr lang="en-GB" b="1" u="sng"/>
              <a:t>a</a:t>
            </a:r>
            <a:r>
              <a:rPr lang="en-GB"/>
              <a:t> is a single bone; </a:t>
            </a:r>
            <a:r>
              <a:rPr lang="en-GB" b="1"/>
              <a:t>vertebr</a:t>
            </a:r>
            <a:r>
              <a:rPr lang="en-GB" b="1" u="sng"/>
              <a:t>ae</a:t>
            </a:r>
            <a:r>
              <a:rPr lang="en-GB"/>
              <a:t> is &gt;1 bone (plural).</a:t>
            </a:r>
            <a:endParaRPr lang="en-US"/>
          </a:p>
          <a:p>
            <a:r>
              <a:rPr lang="en-GB"/>
              <a:t>However, they shouldn’t worry about children remembering this.</a:t>
            </a:r>
            <a:endParaRPr lang="en-US"/>
          </a:p>
          <a:p>
            <a:endParaRPr lang="en-GB"/>
          </a:p>
          <a:p>
            <a:pPr algn="l"/>
            <a:endParaRPr lang="en-GB" b="1">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a:t>Image shows the superior view (looking down) of one </a:t>
            </a:r>
            <a:r>
              <a:rPr lang="en-GB" b="1" baseline="-25000"/>
              <a:t>human thoracic vertebra </a:t>
            </a:r>
            <a:r>
              <a:rPr lang="en-GB" baseline="-25000"/>
              <a:t>(thoracic vertebrae are the bones in the backbone to which ribs attach).</a:t>
            </a:r>
            <a:endParaRPr lang="en-US" baseline="-25000"/>
          </a:p>
          <a:p>
            <a:r>
              <a:rPr lang="en-GB" baseline="-25000"/>
              <a:t>It shows wing-like projections which muscles and ligaments attach to, a hole in the centre which the spinal cord passes through, and a large area called the </a:t>
            </a:r>
            <a:r>
              <a:rPr lang="en-GB" b="1" baseline="-25000"/>
              <a:t>body</a:t>
            </a:r>
            <a:r>
              <a:rPr lang="en-GB" baseline="-25000"/>
              <a:t>. </a:t>
            </a:r>
            <a:endParaRPr lang="en-US" baseline="-25000"/>
          </a:p>
          <a:p>
            <a:r>
              <a:rPr lang="en-GB" baseline="-25000"/>
              <a:t>The main portion of a vertebral bone, the </a:t>
            </a:r>
            <a:r>
              <a:rPr lang="en-GB" b="1" baseline="-25000"/>
              <a:t>body</a:t>
            </a:r>
            <a:r>
              <a:rPr lang="en-GB" b="1" i="1" baseline="-25000"/>
              <a:t>, </a:t>
            </a:r>
            <a:r>
              <a:rPr lang="en-GB" baseline="-25000"/>
              <a:t>is made of a spongy form of bone containing rod-shaped structures called </a:t>
            </a:r>
            <a:r>
              <a:rPr lang="en-GB" b="1" baseline="-25000"/>
              <a:t>trabecular</a:t>
            </a:r>
            <a:r>
              <a:rPr lang="en-GB" baseline="-25000"/>
              <a:t>. The structure of the trabecular bone could determine the physical load a bone can withstand. </a:t>
            </a:r>
            <a:endParaRPr lang="en-US" baseline="-25000"/>
          </a:p>
          <a:p>
            <a:endParaRPr lang="en-GB" baseline="-25000"/>
          </a:p>
          <a:p>
            <a:r>
              <a:rPr lang="en-GB" baseline="-25000"/>
              <a:t>Note: </a:t>
            </a:r>
            <a:r>
              <a:rPr lang="en-GB" b="1" baseline="-25000"/>
              <a:t>Thor’s hero shrew </a:t>
            </a:r>
            <a:r>
              <a:rPr lang="en-GB" baseline="-25000"/>
              <a:t>is similar to the </a:t>
            </a:r>
            <a:r>
              <a:rPr lang="en-GB" b="1" baseline="-25000"/>
              <a:t>hero shrew </a:t>
            </a:r>
            <a:r>
              <a:rPr lang="en-GB" baseline="-25000"/>
              <a:t>in that it has an extremely strong back, but it has a smaller skull, fewer lower vertebrae and the vertebrae have fewer bumps. It was discovered in 2013 and scientists think that it might be descended from an </a:t>
            </a:r>
            <a:r>
              <a:rPr lang="en-GB" i="1" baseline="-25000"/>
              <a:t>evolutionary intermediate </a:t>
            </a:r>
            <a:r>
              <a:rPr lang="en-GB" baseline="-25000"/>
              <a:t>between the hero shrew and other shrews.</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a:t>What do you think they scientists concluded from their findings?</a:t>
            </a:r>
            <a:endParaRPr lang="en-US" baseline="-25000"/>
          </a:p>
          <a:p>
            <a:r>
              <a:rPr lang="en-GB" baseline="-25000"/>
              <a:t>The spines of both hero shrews have evolved to withstand more frequent and greater forces than the more typical spine of the goliath shrew.</a:t>
            </a:r>
            <a:endParaRPr lang="en-US" baseline="-25000"/>
          </a:p>
          <a:p>
            <a:r>
              <a:rPr lang="en-GB" baseline="-25000"/>
              <a:t>The hero shrew has developed a more extreme modification than the Thor's hero shrew.</a:t>
            </a:r>
            <a:endParaRPr lang="en-US" baseline="-25000"/>
          </a:p>
          <a:p>
            <a:endParaRPr lang="en-GB" baseline="-25000"/>
          </a:p>
          <a:p>
            <a:r>
              <a:rPr lang="en-GB" b="1" baseline="-25000"/>
              <a:t>Why do you think the hero shrew has developed its unusual spine?</a:t>
            </a:r>
            <a:endParaRPr lang="en-US" baseline="-25000"/>
          </a:p>
          <a:p>
            <a:r>
              <a:rPr lang="en-GB" baseline="-25000"/>
              <a:t>Note - the scientists still don’t know why.</a:t>
            </a:r>
            <a:endParaRPr lang="en-US" baseline="-25000"/>
          </a:p>
          <a:p>
            <a:r>
              <a:rPr lang="en-GB" baseline="-25000"/>
              <a:t>Possible reason (the children may suggest more):</a:t>
            </a:r>
            <a:endParaRPr lang="en-US" baseline="-25000"/>
          </a:p>
          <a:p>
            <a:r>
              <a:rPr lang="en-GB" baseline="-25000"/>
              <a:t>The shrews eat insects which live under the parts of palm trees where leaves have broken off. Scientists have suggested that the strong backbone might allow the animal to push itself between palm leaves and the tree's trunk to find its food but no one has ever seen a hero shrew do this.</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4258550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a:t>Resources</a:t>
            </a:r>
            <a:endParaRPr lang="en-US"/>
          </a:p>
          <a:p>
            <a:pPr>
              <a:defRPr/>
            </a:pPr>
            <a:r>
              <a:rPr lang="en-US"/>
              <a:t>Modelling clay* or plasticine (33 balls), pictures of vertebrae, 33 pairs of hands.</a:t>
            </a:r>
            <a:endParaRPr lang="en-US">
              <a:cs typeface="Calibri"/>
            </a:endParaRPr>
          </a:p>
          <a:p>
            <a:pPr>
              <a:defRPr/>
            </a:pPr>
            <a:r>
              <a:rPr lang="en-US" i="1"/>
              <a:t>You might like to thread some string through the vertebrae to represent the spinal cord.</a:t>
            </a:r>
            <a:endParaRPr lang="en-GB" i="1"/>
          </a:p>
          <a:p>
            <a:endParaRPr lang="en-GB"/>
          </a:p>
          <a:p>
            <a:pPr marL="171450" indent="-171450">
              <a:buFont typeface="Arial,Sans-Serif"/>
              <a:buChar char="•"/>
            </a:pPr>
            <a:r>
              <a:rPr lang="en-GB"/>
              <a:t>The children can each make a vertebra but the teacher may need to help to assemble the spinal column.</a:t>
            </a:r>
            <a:endParaRPr lang="en-US"/>
          </a:p>
          <a:p>
            <a:pPr marL="171450" indent="-171450">
              <a:buFont typeface="Arial,Sans-Serif"/>
              <a:buChar char="•"/>
            </a:pPr>
            <a:r>
              <a:rPr lang="en-GB"/>
              <a:t>A </a:t>
            </a:r>
            <a:r>
              <a:rPr lang="en-GB" b="1"/>
              <a:t>recipe for modelling clay </a:t>
            </a:r>
            <a:r>
              <a:rPr lang="en-GB"/>
              <a:t>is provided </a:t>
            </a:r>
            <a:r>
              <a:rPr lang="en-GB" u="sng"/>
              <a:t>on the next slide </a:t>
            </a:r>
            <a:r>
              <a:rPr lang="en-GB"/>
              <a:t>so that children can do this activity alone if needed. </a:t>
            </a:r>
            <a:endParaRPr lang="en-US"/>
          </a:p>
          <a:p>
            <a:pPr marL="171450" indent="-171450">
              <a:buFont typeface="Arial,Sans-Serif"/>
              <a:buChar char="•"/>
            </a:pPr>
            <a:r>
              <a:rPr lang="en-GB"/>
              <a:t>Photo records could be made before play dough is thrown away to avoid keeping any possibly contaminated materials.</a:t>
            </a:r>
          </a:p>
          <a:p>
            <a:endParaRPr lang="en-GB"/>
          </a:p>
          <a:p>
            <a:pPr>
              <a:defRPr/>
            </a:pPr>
            <a:r>
              <a:rPr lang="en-GB"/>
              <a:t>Ask the children to look closely at images of the human spine – what do they notice? (Details are described with the previous slide).</a:t>
            </a:r>
            <a:endParaRPr lang="en-US"/>
          </a:p>
          <a:p>
            <a:pPr marL="171450" indent="-171450">
              <a:buFont typeface="Arial,Sans-Serif"/>
              <a:buChar char="•"/>
            </a:pPr>
            <a:r>
              <a:rPr lang="en-GB" b="1"/>
              <a:t>The vertebrae in the spine are not all the same size.</a:t>
            </a:r>
            <a:endParaRPr lang="en-US" b="1"/>
          </a:p>
          <a:p>
            <a:pPr marL="171450" indent="-171450">
              <a:buFont typeface="Arial,Sans-Serif"/>
              <a:buChar char="•"/>
            </a:pPr>
            <a:r>
              <a:rPr lang="en-GB" b="1"/>
              <a:t>The spine is not straight &amp; some bones are fused.</a:t>
            </a:r>
            <a:endParaRPr lang="en-US"/>
          </a:p>
          <a:p>
            <a:r>
              <a:rPr lang="en-GB"/>
              <a:t>Before the children start making their vertebrae, decide who is making the larger vertebrae, and the small vertebrae.</a:t>
            </a:r>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78624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4.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783478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_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40309585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ENQUIRY APPROACHES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ENQUIRY SKILLS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slideLayout" Target="../slideLayouts/slideLayout9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50" Type="http://schemas.openxmlformats.org/officeDocument/2006/relationships/slideLayout" Target="../slideLayouts/slideLayout104.xml"/><Relationship Id="rId55" Type="http://schemas.openxmlformats.org/officeDocument/2006/relationships/image" Target="../media/image1.png"/><Relationship Id="rId7" Type="http://schemas.openxmlformats.org/officeDocument/2006/relationships/slideLayout" Target="../slideLayouts/slideLayout6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9" Type="http://schemas.openxmlformats.org/officeDocument/2006/relationships/slideLayout" Target="../slideLayouts/slideLayout83.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slideLayout" Target="../slideLayouts/slideLayout107.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56" Type="http://schemas.openxmlformats.org/officeDocument/2006/relationships/image" Target="../media/image73.png"/><Relationship Id="rId8" Type="http://schemas.openxmlformats.org/officeDocument/2006/relationships/slideLayout" Target="../slideLayouts/slideLayout62.xml"/><Relationship Id="rId51" Type="http://schemas.openxmlformats.org/officeDocument/2006/relationships/slideLayout" Target="../slideLayouts/slideLayout105.xml"/><Relationship Id="rId3" Type="http://schemas.openxmlformats.org/officeDocument/2006/relationships/slideLayout" Target="../slideLayouts/slideLayout57.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20" Type="http://schemas.openxmlformats.org/officeDocument/2006/relationships/slideLayout" Target="../slideLayouts/slideLayout74.xml"/><Relationship Id="rId41" Type="http://schemas.openxmlformats.org/officeDocument/2006/relationships/slideLayout" Target="../slideLayouts/slideLayout95.xml"/><Relationship Id="rId54" Type="http://schemas.openxmlformats.org/officeDocument/2006/relationships/theme" Target="../theme/theme2.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6"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 id="2147483774"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55.xml"/><Relationship Id="rId4" Type="http://schemas.openxmlformats.org/officeDocument/2006/relationships/image" Target="../media/image75.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89.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png"/></Relationships>
</file>

<file path=ppt/slides/_rels/slide1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1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notesSlide" Target="../notesSlides/notesSlide12.xml"/><Relationship Id="rId7" Type="http://schemas.openxmlformats.org/officeDocument/2006/relationships/image" Target="../media/image95.jpeg"/><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png"/></Relationships>
</file>

<file path=ppt/slides/_rels/slide1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s://www.stephaniemariesmith.com/"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97.jpeg"/><Relationship Id="rId5" Type="http://schemas.openxmlformats.org/officeDocument/2006/relationships/hyperlink" Target="https://www.fieldmuseum.org/science/research" TargetMode="External"/><Relationship Id="rId4" Type="http://schemas.openxmlformats.org/officeDocument/2006/relationships/hyperlink" Target="https://www.fieldmuseum.org/about/staff/profile/ken-angielczyk"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2.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image" Target="../media/image80.png"/></Relationships>
</file>

<file path=ppt/slides/_rels/slide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3942779"/>
            <a:ext cx="7772397" cy="1400912"/>
          </a:xfrm>
        </p:spPr>
        <p:txBody>
          <a:bodyPr>
            <a:noAutofit/>
          </a:bodyPr>
          <a:lstStyle/>
          <a:p>
            <a:r>
              <a:rPr lang="en-GB" sz="4000" dirty="0">
                <a:latin typeface="+mn-lt"/>
                <a:cs typeface="Calibri"/>
              </a:rPr>
              <a:t>Some mammals have unusual backbones</a:t>
            </a:r>
            <a:endParaRPr lang="en-US" dirty="0"/>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Curriculum links: </a:t>
            </a:r>
            <a:r>
              <a:rPr lang="en-GB" dirty="0">
                <a:solidFill>
                  <a:srgbClr val="00205B"/>
                </a:solidFill>
                <a:cs typeface="Plus Jakarta Sans Medium" pitchFamily="2" charset="0"/>
              </a:rPr>
              <a:t>Skeletons, bones</a:t>
            </a:r>
            <a:r>
              <a:rPr lang="en-GB" dirty="0">
                <a:solidFill>
                  <a:srgbClr val="00205B"/>
                </a:solidFill>
                <a:cs typeface="Calibri"/>
              </a:rPr>
              <a:t> &amp; vertebrates</a:t>
            </a:r>
            <a:endParaRPr lang="en-GB" dirty="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Suitable: </a:t>
            </a:r>
            <a:r>
              <a:rPr lang="en-GB" dirty="0">
                <a:solidFill>
                  <a:srgbClr val="00205B"/>
                </a:solidFill>
                <a:cs typeface="Plus Jakarta Sans Medium" pitchFamily="2" charset="0"/>
              </a:rPr>
              <a:t>7-11</a:t>
            </a:r>
            <a:r>
              <a:rPr kumimoji="0" lang="en-GB" b="0" i="0" u="none" strike="noStrike" kern="1200" cap="none" spc="0" normalizeH="0" baseline="0" noProof="0" dirty="0">
                <a:ln>
                  <a:noFill/>
                </a:ln>
                <a:solidFill>
                  <a:srgbClr val="00205B"/>
                </a:solidFill>
                <a:effectLst/>
                <a:uLnTx/>
                <a:uFillTx/>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2" name="Picture 11" descr="A black and white drawing of a fish skeleton&#10;&#10;Description automatically generated">
            <a:extLst>
              <a:ext uri="{FF2B5EF4-FFF2-40B4-BE49-F238E27FC236}">
                <a16:creationId xmlns:a16="http://schemas.microsoft.com/office/drawing/2014/main" id="{3AB34E15-9359-9B45-F106-5B6E521FA733}"/>
              </a:ext>
            </a:extLst>
          </p:cNvPr>
          <p:cNvPicPr>
            <a:picLocks noChangeAspect="1"/>
          </p:cNvPicPr>
          <p:nvPr/>
        </p:nvPicPr>
        <p:blipFill rotWithShape="1">
          <a:blip r:embed="rId4"/>
          <a:srcRect l="5398" t="6232" r="53639" b="4651"/>
          <a:stretch/>
        </p:blipFill>
        <p:spPr>
          <a:xfrm rot="16200000">
            <a:off x="3543049" y="-2625004"/>
            <a:ext cx="2050906" cy="7920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DD89CAB2-35E6-4495-B69C-E4B815DD3A0D}"/>
              </a:ext>
            </a:extLst>
          </p:cNvPr>
          <p:cNvSpPr/>
          <p:nvPr/>
        </p:nvSpPr>
        <p:spPr>
          <a:xfrm>
            <a:off x="2493704" y="1533425"/>
            <a:ext cx="4144153"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Can your class make a human spine?</a:t>
            </a:r>
            <a:endParaRPr lang="en-US" dirty="0"/>
          </a:p>
        </p:txBody>
      </p:sp>
      <p:pic>
        <p:nvPicPr>
          <p:cNvPr id="12" name="Picture 11" descr="Icon&#10;&#10;Description automatically generated">
            <a:extLst>
              <a:ext uri="{FF2B5EF4-FFF2-40B4-BE49-F238E27FC236}">
                <a16:creationId xmlns:a16="http://schemas.microsoft.com/office/drawing/2014/main" id="{70A52662-E258-9ECC-FF65-38FA0AB2988B}"/>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8004277" y="267849"/>
            <a:ext cx="900238" cy="900000"/>
          </a:xfrm>
          <a:prstGeom prst="rect">
            <a:avLst/>
          </a:prstGeom>
        </p:spPr>
      </p:pic>
      <p:pic>
        <p:nvPicPr>
          <p:cNvPr id="15" name="Picture 14" descr="A picture containing brush&#10;&#10;Description automatically generated">
            <a:extLst>
              <a:ext uri="{FF2B5EF4-FFF2-40B4-BE49-F238E27FC236}">
                <a16:creationId xmlns:a16="http://schemas.microsoft.com/office/drawing/2014/main" id="{BA006DB0-DD17-FD97-9941-EB1893FC83C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7836" y="2576616"/>
            <a:ext cx="2633823" cy="1947600"/>
          </a:xfrm>
          <a:prstGeom prst="rect">
            <a:avLst/>
          </a:prstGeom>
        </p:spPr>
      </p:pic>
      <p:sp>
        <p:nvSpPr>
          <p:cNvPr id="17" name="TextBox 16">
            <a:extLst>
              <a:ext uri="{FF2B5EF4-FFF2-40B4-BE49-F238E27FC236}">
                <a16:creationId xmlns:a16="http://schemas.microsoft.com/office/drawing/2014/main" id="{E04C5980-7E08-C572-D7DB-B933D03EFF50}"/>
              </a:ext>
            </a:extLst>
          </p:cNvPr>
          <p:cNvSpPr txBox="1"/>
          <p:nvPr/>
        </p:nvSpPr>
        <p:spPr>
          <a:xfrm>
            <a:off x="628652" y="4540807"/>
            <a:ext cx="2766301" cy="369332"/>
          </a:xfrm>
          <a:prstGeom prst="rect">
            <a:avLst/>
          </a:prstGeom>
          <a:noFill/>
        </p:spPr>
        <p:txBody>
          <a:bodyPr wrap="square" rtlCol="0">
            <a:spAutoFit/>
          </a:bodyPr>
          <a:lstStyle/>
          <a:p>
            <a:r>
              <a:rPr lang="en-GB" dirty="0"/>
              <a:t>Take some modelling clay</a:t>
            </a:r>
          </a:p>
        </p:txBody>
      </p:sp>
      <p:pic>
        <p:nvPicPr>
          <p:cNvPr id="19" name="Picture 18" descr="A close up&#10;&#10;Description automatically generated">
            <a:extLst>
              <a:ext uri="{FF2B5EF4-FFF2-40B4-BE49-F238E27FC236}">
                <a16:creationId xmlns:a16="http://schemas.microsoft.com/office/drawing/2014/main" id="{40DCEA30-D285-E04E-B503-68AD6E900B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99005" y="2577286"/>
            <a:ext cx="2133550" cy="1946930"/>
          </a:xfrm>
          <a:prstGeom prst="rect">
            <a:avLst/>
          </a:prstGeom>
        </p:spPr>
      </p:pic>
      <p:sp>
        <p:nvSpPr>
          <p:cNvPr id="22" name="TextBox 21">
            <a:extLst>
              <a:ext uri="{FF2B5EF4-FFF2-40B4-BE49-F238E27FC236}">
                <a16:creationId xmlns:a16="http://schemas.microsoft.com/office/drawing/2014/main" id="{6E57FC5A-39BB-824C-D745-55012064BA46}"/>
              </a:ext>
            </a:extLst>
          </p:cNvPr>
          <p:cNvSpPr txBox="1"/>
          <p:nvPr/>
        </p:nvSpPr>
        <p:spPr>
          <a:xfrm>
            <a:off x="3430909" y="4551694"/>
            <a:ext cx="2555007" cy="369332"/>
          </a:xfrm>
          <a:prstGeom prst="rect">
            <a:avLst/>
          </a:prstGeom>
          <a:noFill/>
        </p:spPr>
        <p:txBody>
          <a:bodyPr wrap="square" rtlCol="0">
            <a:spAutoFit/>
          </a:bodyPr>
          <a:lstStyle/>
          <a:p>
            <a:r>
              <a:rPr lang="en-GB" dirty="0"/>
              <a:t>Make one vertebrae</a:t>
            </a:r>
          </a:p>
        </p:txBody>
      </p:sp>
      <p:pic>
        <p:nvPicPr>
          <p:cNvPr id="24" name="Picture 23" descr="A close up&#10;&#10;Description automatically generated">
            <a:extLst>
              <a:ext uri="{FF2B5EF4-FFF2-40B4-BE49-F238E27FC236}">
                <a16:creationId xmlns:a16="http://schemas.microsoft.com/office/drawing/2014/main" id="{B718EDE0-B43C-746F-D5DF-FDCFACDF1AF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7198" b="8448"/>
          <a:stretch/>
        </p:blipFill>
        <p:spPr>
          <a:xfrm>
            <a:off x="6193262" y="1832414"/>
            <a:ext cx="1249044" cy="3758049"/>
          </a:xfrm>
          <a:prstGeom prst="rect">
            <a:avLst/>
          </a:prstGeom>
        </p:spPr>
      </p:pic>
      <p:sp>
        <p:nvSpPr>
          <p:cNvPr id="26" name="TextBox 25">
            <a:extLst>
              <a:ext uri="{FF2B5EF4-FFF2-40B4-BE49-F238E27FC236}">
                <a16:creationId xmlns:a16="http://schemas.microsoft.com/office/drawing/2014/main" id="{00E5BEE0-201A-BA3E-CB16-F369D2F84683}"/>
              </a:ext>
            </a:extLst>
          </p:cNvPr>
          <p:cNvSpPr txBox="1"/>
          <p:nvPr/>
        </p:nvSpPr>
        <p:spPr>
          <a:xfrm>
            <a:off x="7394277" y="3088751"/>
            <a:ext cx="1510238" cy="923330"/>
          </a:xfrm>
          <a:prstGeom prst="rect">
            <a:avLst/>
          </a:prstGeom>
          <a:noFill/>
        </p:spPr>
        <p:txBody>
          <a:bodyPr wrap="square" rtlCol="0">
            <a:spAutoFit/>
          </a:bodyPr>
          <a:lstStyle/>
          <a:p>
            <a:r>
              <a:rPr lang="en-GB" dirty="0"/>
              <a:t>Link the 33 vertebrae together</a:t>
            </a:r>
          </a:p>
        </p:txBody>
      </p:sp>
      <p:sp>
        <p:nvSpPr>
          <p:cNvPr id="28" name="TextBox 27">
            <a:extLst>
              <a:ext uri="{FF2B5EF4-FFF2-40B4-BE49-F238E27FC236}">
                <a16:creationId xmlns:a16="http://schemas.microsoft.com/office/drawing/2014/main" id="{B26855B4-0E88-D438-A4DB-9FE854DC6AA0}"/>
              </a:ext>
            </a:extLst>
          </p:cNvPr>
          <p:cNvSpPr txBox="1"/>
          <p:nvPr/>
        </p:nvSpPr>
        <p:spPr>
          <a:xfrm>
            <a:off x="7288181" y="4912823"/>
            <a:ext cx="1227172" cy="338554"/>
          </a:xfrm>
          <a:prstGeom prst="rect">
            <a:avLst/>
          </a:prstGeom>
          <a:noFill/>
        </p:spPr>
        <p:txBody>
          <a:bodyPr wrap="square" rtlCol="0">
            <a:spAutoFit/>
          </a:bodyPr>
          <a:lstStyle/>
          <a:p>
            <a:r>
              <a:rPr lang="en-GB" sz="800" dirty="0"/>
              <a:t>© Dr Jana Official</a:t>
            </a:r>
          </a:p>
          <a:p>
            <a:r>
              <a:rPr lang="en-GB" sz="800" dirty="0"/>
              <a:t>CC BY-SA 4.0</a:t>
            </a:r>
          </a:p>
        </p:txBody>
      </p:sp>
      <p:sp>
        <p:nvSpPr>
          <p:cNvPr id="30" name="TextBox 29">
            <a:extLst>
              <a:ext uri="{FF2B5EF4-FFF2-40B4-BE49-F238E27FC236}">
                <a16:creationId xmlns:a16="http://schemas.microsoft.com/office/drawing/2014/main" id="{E42280DF-8BF4-2E15-11BA-E7D1FB566869}"/>
              </a:ext>
            </a:extLst>
          </p:cNvPr>
          <p:cNvSpPr txBox="1"/>
          <p:nvPr/>
        </p:nvSpPr>
        <p:spPr>
          <a:xfrm>
            <a:off x="3051487" y="5590463"/>
            <a:ext cx="3028586" cy="646331"/>
          </a:xfrm>
          <a:prstGeom prst="rect">
            <a:avLst/>
          </a:prstGeom>
          <a:noFill/>
        </p:spPr>
        <p:txBody>
          <a:bodyPr wrap="none" lIns="91440" tIns="45720" rIns="91440" bIns="45720" rtlCol="0" anchor="t">
            <a:spAutoFit/>
          </a:bodyPr>
          <a:lstStyle/>
          <a:p>
            <a:r>
              <a:rPr lang="en-GB" b="1" dirty="0"/>
              <a:t>How are the bones the same?</a:t>
            </a:r>
            <a:endParaRPr lang="en-GB" b="1" dirty="0">
              <a:cs typeface="Calibri"/>
            </a:endParaRPr>
          </a:p>
          <a:p>
            <a:r>
              <a:rPr lang="en-GB" b="1" dirty="0"/>
              <a:t>How are they different?</a:t>
            </a:r>
            <a:endParaRPr lang="en-GB" b="1" dirty="0">
              <a:cs typeface="Calibri"/>
            </a:endParaRPr>
          </a:p>
        </p:txBody>
      </p:sp>
      <p:sp>
        <p:nvSpPr>
          <p:cNvPr id="3" name="Title 7">
            <a:extLst>
              <a:ext uri="{FF2B5EF4-FFF2-40B4-BE49-F238E27FC236}">
                <a16:creationId xmlns:a16="http://schemas.microsoft.com/office/drawing/2014/main" id="{A8DE2F5B-3170-066E-A34D-A31E6F3D4438}"/>
              </a:ext>
            </a:extLst>
          </p:cNvPr>
          <p:cNvSpPr txBox="1">
            <a:spLocks/>
          </p:cNvSpPr>
          <p:nvPr/>
        </p:nvSpPr>
        <p:spPr>
          <a:xfrm>
            <a:off x="835481" y="778784"/>
            <a:ext cx="7886700" cy="1325562"/>
          </a:xfrm>
          <a:prstGeom prst="rect">
            <a:avLst/>
          </a:prstGeom>
        </p:spPr>
        <p:txBody>
          <a:bodyPr>
            <a:norm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a:latin typeface="+mn-lt"/>
              </a:rPr>
              <a:t>Your turn to investigate</a:t>
            </a:r>
            <a:endParaRPr lang="en-GB" dirty="0">
              <a:latin typeface="+mn-lt"/>
            </a:endParaRPr>
          </a:p>
        </p:txBody>
      </p:sp>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a:xfrm>
            <a:off x="628653" y="281061"/>
            <a:ext cx="7886700" cy="1325562"/>
          </a:xfrm>
        </p:spPr>
        <p:txBody>
          <a:bodyPr>
            <a:normAutofit/>
          </a:bodyPr>
          <a:lstStyle/>
          <a:p>
            <a:r>
              <a:rPr lang="en-GB" dirty="0">
                <a:latin typeface="+mn-lt"/>
              </a:rPr>
              <a:t>What did you find out?</a:t>
            </a:r>
          </a:p>
        </p:txBody>
      </p:sp>
      <p:pic>
        <p:nvPicPr>
          <p:cNvPr id="5" name="Picture 4" descr="A green and white circle with a black background&#10;&#10;Description automatically generated">
            <a:extLst>
              <a:ext uri="{FF2B5EF4-FFF2-40B4-BE49-F238E27FC236}">
                <a16:creationId xmlns:a16="http://schemas.microsoft.com/office/drawing/2014/main" id="{F978CA8E-C9E1-31CA-9F06-E6B9FB171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1767" y="365126"/>
            <a:ext cx="900000" cy="900000"/>
          </a:xfrm>
          <a:prstGeom prst="rect">
            <a:avLst/>
          </a:prstGeom>
        </p:spPr>
      </p:pic>
      <p:sp>
        <p:nvSpPr>
          <p:cNvPr id="7" name="TextBox 6">
            <a:extLst>
              <a:ext uri="{FF2B5EF4-FFF2-40B4-BE49-F238E27FC236}">
                <a16:creationId xmlns:a16="http://schemas.microsoft.com/office/drawing/2014/main" id="{9445F328-BF3F-6343-F6D7-93E7F374847B}"/>
              </a:ext>
            </a:extLst>
          </p:cNvPr>
          <p:cNvSpPr txBox="1"/>
          <p:nvPr/>
        </p:nvSpPr>
        <p:spPr>
          <a:xfrm>
            <a:off x="628647" y="1832414"/>
            <a:ext cx="4934073" cy="1477328"/>
          </a:xfrm>
          <a:prstGeom prst="rect">
            <a:avLst/>
          </a:prstGeom>
          <a:noFill/>
        </p:spPr>
        <p:txBody>
          <a:bodyPr wrap="square" rtlCol="0">
            <a:spAutoFit/>
          </a:bodyPr>
          <a:lstStyle/>
          <a:p>
            <a:r>
              <a:rPr lang="en-GB" i="1" dirty="0"/>
              <a:t>The human spine is …..</a:t>
            </a:r>
          </a:p>
          <a:p>
            <a:endParaRPr lang="en-GB" i="1" dirty="0"/>
          </a:p>
          <a:p>
            <a:r>
              <a:rPr lang="en-GB" b="1" dirty="0"/>
              <a:t>straight / curved / S-shaped </a:t>
            </a:r>
          </a:p>
          <a:p>
            <a:endParaRPr lang="en-GB" b="1" dirty="0"/>
          </a:p>
          <a:p>
            <a:r>
              <a:rPr lang="en-GB" b="1" dirty="0"/>
              <a:t>flexibly / bendy / stiff / rigid</a:t>
            </a:r>
          </a:p>
        </p:txBody>
      </p:sp>
      <p:sp>
        <p:nvSpPr>
          <p:cNvPr id="9" name="TextBox 8">
            <a:extLst>
              <a:ext uri="{FF2B5EF4-FFF2-40B4-BE49-F238E27FC236}">
                <a16:creationId xmlns:a16="http://schemas.microsoft.com/office/drawing/2014/main" id="{50A18AB1-9879-4762-BA93-CECD4CFE098A}"/>
              </a:ext>
            </a:extLst>
          </p:cNvPr>
          <p:cNvSpPr txBox="1"/>
          <p:nvPr/>
        </p:nvSpPr>
        <p:spPr>
          <a:xfrm>
            <a:off x="628646" y="3711438"/>
            <a:ext cx="5353445" cy="2031325"/>
          </a:xfrm>
          <a:prstGeom prst="rect">
            <a:avLst/>
          </a:prstGeom>
          <a:noFill/>
        </p:spPr>
        <p:txBody>
          <a:bodyPr wrap="square" lIns="91440" tIns="45720" rIns="91440" bIns="45720" rtlCol="0" anchor="t">
            <a:spAutoFit/>
          </a:bodyPr>
          <a:lstStyle/>
          <a:p>
            <a:r>
              <a:rPr lang="en-GB" i="1" dirty="0"/>
              <a:t>The bones near the top were ….</a:t>
            </a:r>
          </a:p>
          <a:p>
            <a:endParaRPr lang="en-GB" i="1" dirty="0"/>
          </a:p>
          <a:p>
            <a:r>
              <a:rPr lang="en-GB" i="1" dirty="0"/>
              <a:t>The bones in the middle were….</a:t>
            </a:r>
          </a:p>
          <a:p>
            <a:endParaRPr lang="en-GB" i="1" dirty="0"/>
          </a:p>
          <a:p>
            <a:r>
              <a:rPr lang="en-GB" i="1" dirty="0"/>
              <a:t>The bones near the bottom were…</a:t>
            </a:r>
          </a:p>
          <a:p>
            <a:endParaRPr lang="en-GB" dirty="0"/>
          </a:p>
          <a:p>
            <a:r>
              <a:rPr lang="en-GB" b="1" dirty="0"/>
              <a:t>larger / smaller/ wider /narrower</a:t>
            </a:r>
            <a:endParaRPr lang="en-GB" b="1" dirty="0">
              <a:cs typeface="Calibri"/>
            </a:endParaRPr>
          </a:p>
        </p:txBody>
      </p:sp>
      <p:pic>
        <p:nvPicPr>
          <p:cNvPr id="2" name="Picture 1" descr="A close up&#10;&#10;Description automatically generated">
            <a:extLst>
              <a:ext uri="{FF2B5EF4-FFF2-40B4-BE49-F238E27FC236}">
                <a16:creationId xmlns:a16="http://schemas.microsoft.com/office/drawing/2014/main" id="{0D84A511-D378-47D1-A22B-F978473B10E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7198" b="8448"/>
          <a:stretch/>
        </p:blipFill>
        <p:spPr>
          <a:xfrm>
            <a:off x="6193262" y="1832414"/>
            <a:ext cx="1249044" cy="3758049"/>
          </a:xfrm>
          <a:prstGeom prst="rect">
            <a:avLst/>
          </a:prstGeom>
        </p:spPr>
      </p:pic>
      <p:sp>
        <p:nvSpPr>
          <p:cNvPr id="4" name="TextBox 3">
            <a:extLst>
              <a:ext uri="{FF2B5EF4-FFF2-40B4-BE49-F238E27FC236}">
                <a16:creationId xmlns:a16="http://schemas.microsoft.com/office/drawing/2014/main" id="{CD772E44-0505-4186-17B6-CA808446B694}"/>
              </a:ext>
            </a:extLst>
          </p:cNvPr>
          <p:cNvSpPr txBox="1"/>
          <p:nvPr/>
        </p:nvSpPr>
        <p:spPr>
          <a:xfrm>
            <a:off x="7288181" y="4912823"/>
            <a:ext cx="1227172" cy="338554"/>
          </a:xfrm>
          <a:prstGeom prst="rect">
            <a:avLst/>
          </a:prstGeom>
          <a:noFill/>
        </p:spPr>
        <p:txBody>
          <a:bodyPr wrap="square" rtlCol="0">
            <a:spAutoFit/>
          </a:bodyPr>
          <a:lstStyle/>
          <a:p>
            <a:r>
              <a:rPr lang="en-GB" sz="800" dirty="0"/>
              <a:t>© Dr Jana Official</a:t>
            </a:r>
          </a:p>
          <a:p>
            <a:r>
              <a:rPr lang="en-GB" sz="800" dirty="0"/>
              <a:t>CC BY-SA 4.0</a:t>
            </a:r>
          </a:p>
        </p:txBody>
      </p:sp>
    </p:spTree>
    <p:extLst>
      <p:ext uri="{BB962C8B-B14F-4D97-AF65-F5344CB8AC3E}">
        <p14:creationId xmlns:p14="http://schemas.microsoft.com/office/powerpoint/2010/main" val="18643090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12B80614-86E2-0831-8FF2-3FC1EF07FC1D}"/>
              </a:ext>
            </a:extLst>
          </p:cNvPr>
          <p:cNvSpPr/>
          <p:nvPr/>
        </p:nvSpPr>
        <p:spPr>
          <a:xfrm>
            <a:off x="2517496" y="538846"/>
            <a:ext cx="4110754" cy="64314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Modelling clay recipes</a:t>
            </a:r>
          </a:p>
        </p:txBody>
      </p:sp>
      <p:sp>
        <p:nvSpPr>
          <p:cNvPr id="12" name="Content Placeholder 2">
            <a:extLst>
              <a:ext uri="{FF2B5EF4-FFF2-40B4-BE49-F238E27FC236}">
                <a16:creationId xmlns:a16="http://schemas.microsoft.com/office/drawing/2014/main" id="{50F619DD-F893-3473-72BC-D57D28529D3E}"/>
              </a:ext>
            </a:extLst>
          </p:cNvPr>
          <p:cNvSpPr txBox="1">
            <a:spLocks/>
          </p:cNvSpPr>
          <p:nvPr/>
        </p:nvSpPr>
        <p:spPr>
          <a:xfrm>
            <a:off x="630000" y="1946607"/>
            <a:ext cx="3572738" cy="4351338"/>
          </a:xfrm>
          <a:prstGeom prst="rect">
            <a:avLst/>
          </a:prstGeom>
        </p:spPr>
        <p:txBody>
          <a:bodyPr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600"/>
              </a:spcBef>
              <a:buNone/>
              <a:defRPr/>
            </a:pPr>
            <a:r>
              <a:rPr lang="en-US" sz="1800" b="1" dirty="0"/>
              <a:t>Non-cook play dough</a:t>
            </a:r>
          </a:p>
          <a:p>
            <a:pPr marL="0" indent="0" algn="ctr">
              <a:spcBef>
                <a:spcPts val="600"/>
              </a:spcBef>
              <a:buNone/>
              <a:defRPr/>
            </a:pPr>
            <a:r>
              <a:rPr lang="en-US" sz="1800" dirty="0"/>
              <a:t>(Quantities per child)*</a:t>
            </a:r>
          </a:p>
          <a:p>
            <a:pPr>
              <a:spcBef>
                <a:spcPts val="600"/>
              </a:spcBef>
              <a:defRPr/>
            </a:pPr>
            <a:endParaRPr lang="en-US" sz="1800" dirty="0"/>
          </a:p>
          <a:p>
            <a:pPr>
              <a:spcBef>
                <a:spcPts val="600"/>
              </a:spcBef>
              <a:defRPr/>
            </a:pPr>
            <a:r>
              <a:rPr lang="en-US" sz="1800" dirty="0"/>
              <a:t>4 spoons of flour</a:t>
            </a:r>
            <a:endParaRPr lang="en-GB" sz="1800" dirty="0"/>
          </a:p>
          <a:p>
            <a:pPr>
              <a:spcBef>
                <a:spcPts val="600"/>
              </a:spcBef>
              <a:defRPr/>
            </a:pPr>
            <a:r>
              <a:rPr lang="en-US" sz="1800" dirty="0"/>
              <a:t>1 spoon of salt</a:t>
            </a:r>
            <a:endParaRPr lang="en-GB" sz="1800" dirty="0"/>
          </a:p>
          <a:p>
            <a:pPr>
              <a:spcBef>
                <a:spcPts val="600"/>
              </a:spcBef>
              <a:defRPr/>
            </a:pPr>
            <a:r>
              <a:rPr lang="en-US" sz="1800" dirty="0"/>
              <a:t>2 spoons of warm water</a:t>
            </a:r>
            <a:endParaRPr lang="en-GB" sz="1800" dirty="0"/>
          </a:p>
          <a:p>
            <a:pPr>
              <a:spcBef>
                <a:spcPts val="600"/>
              </a:spcBef>
              <a:defRPr/>
            </a:pPr>
            <a:r>
              <a:rPr lang="en-US" sz="1800" dirty="0"/>
              <a:t>Half a spoon of oil</a:t>
            </a:r>
            <a:endParaRPr lang="en-GB" sz="1800" dirty="0"/>
          </a:p>
          <a:p>
            <a:pPr>
              <a:spcBef>
                <a:spcPts val="600"/>
              </a:spcBef>
              <a:defRPr/>
            </a:pPr>
            <a:r>
              <a:rPr lang="en-US" sz="1800" dirty="0"/>
              <a:t>Half a spoon of hand cream</a:t>
            </a:r>
          </a:p>
          <a:p>
            <a:pPr>
              <a:spcBef>
                <a:spcPts val="600"/>
              </a:spcBef>
              <a:defRPr/>
            </a:pPr>
            <a:r>
              <a:rPr lang="en-US" sz="1800" dirty="0"/>
              <a:t>Liquid food </a:t>
            </a:r>
            <a:r>
              <a:rPr lang="en-US" sz="1800" dirty="0" err="1"/>
              <a:t>colouring</a:t>
            </a:r>
            <a:r>
              <a:rPr lang="en-US" sz="1800" dirty="0"/>
              <a:t> (optional)</a:t>
            </a:r>
          </a:p>
          <a:p>
            <a:pPr>
              <a:spcBef>
                <a:spcPts val="600"/>
              </a:spcBef>
              <a:defRPr/>
            </a:pPr>
            <a:endParaRPr lang="en-US" sz="1800" dirty="0"/>
          </a:p>
          <a:p>
            <a:pPr marL="0" indent="0" algn="ctr">
              <a:spcBef>
                <a:spcPts val="600"/>
              </a:spcBef>
              <a:buNone/>
              <a:defRPr/>
            </a:pPr>
            <a:r>
              <a:rPr lang="en-US" sz="1800" dirty="0"/>
              <a:t>Mix in a bowl and ready to use.</a:t>
            </a:r>
            <a:endParaRPr lang="en-US" dirty="0"/>
          </a:p>
          <a:p>
            <a:pPr>
              <a:defRPr/>
            </a:pPr>
            <a:endParaRPr lang="en-US" dirty="0"/>
          </a:p>
          <a:p>
            <a:pPr>
              <a:defRPr/>
            </a:pPr>
            <a:endParaRPr lang="en-US" dirty="0"/>
          </a:p>
        </p:txBody>
      </p:sp>
      <p:pic>
        <p:nvPicPr>
          <p:cNvPr id="15" name="Picture 14" descr="A picture containing person, indoor, food, table&#10;&#10;Description automatically generated">
            <a:extLst>
              <a:ext uri="{FF2B5EF4-FFF2-40B4-BE49-F238E27FC236}">
                <a16:creationId xmlns:a16="http://schemas.microsoft.com/office/drawing/2014/main" id="{42FC0DDA-16A1-44B3-09A7-13D2D4396F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514" y="2061085"/>
            <a:ext cx="4111471" cy="2735829"/>
          </a:xfrm>
          <a:prstGeom prst="rect">
            <a:avLst/>
          </a:prstGeom>
          <a:ln w="38100">
            <a:solidFill>
              <a:srgbClr val="3EB1C8"/>
            </a:solidFill>
          </a:ln>
        </p:spPr>
      </p:pic>
    </p:spTree>
    <p:extLst>
      <p:ext uri="{BB962C8B-B14F-4D97-AF65-F5344CB8AC3E}">
        <p14:creationId xmlns:p14="http://schemas.microsoft.com/office/powerpoint/2010/main" val="1931435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pic>
        <p:nvPicPr>
          <p:cNvPr id="3" name="Picture 2" descr="Icon&#10;&#10;Description automatically generated">
            <a:extLst>
              <a:ext uri="{FF2B5EF4-FFF2-40B4-BE49-F238E27FC236}">
                <a16:creationId xmlns:a16="http://schemas.microsoft.com/office/drawing/2014/main" id="{1A935968-FC97-B008-88C6-245D6D76F954}"/>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8035415" y="204048"/>
            <a:ext cx="900000" cy="900000"/>
          </a:xfrm>
          <a:prstGeom prst="rect">
            <a:avLst/>
          </a:prstGeom>
        </p:spPr>
      </p:pic>
      <p:sp>
        <p:nvSpPr>
          <p:cNvPr id="5" name="Rectangle: Rounded Corners 4">
            <a:extLst>
              <a:ext uri="{FF2B5EF4-FFF2-40B4-BE49-F238E27FC236}">
                <a16:creationId xmlns:a16="http://schemas.microsoft.com/office/drawing/2014/main" id="{C841DA3A-9E57-4C75-AAF3-2C71D76656BE}"/>
              </a:ext>
            </a:extLst>
          </p:cNvPr>
          <p:cNvSpPr/>
          <p:nvPr/>
        </p:nvSpPr>
        <p:spPr>
          <a:xfrm>
            <a:off x="680501" y="1437304"/>
            <a:ext cx="7920000" cy="63226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happens to the strength of a structure when you increase its diameter?</a:t>
            </a:r>
          </a:p>
        </p:txBody>
      </p:sp>
      <p:pic>
        <p:nvPicPr>
          <p:cNvPr id="9" name="Picture 8" descr="A white paper tube on a wood surface&#10;&#10;Description automatically generated">
            <a:extLst>
              <a:ext uri="{FF2B5EF4-FFF2-40B4-BE49-F238E27FC236}">
                <a16:creationId xmlns:a16="http://schemas.microsoft.com/office/drawing/2014/main" id="{491CF8AF-A446-4A98-12F5-D9724C7034A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5400000">
            <a:off x="808293" y="2537087"/>
            <a:ext cx="1778745" cy="1932729"/>
          </a:xfrm>
          <a:prstGeom prst="rect">
            <a:avLst/>
          </a:prstGeom>
          <a:ln w="38100">
            <a:solidFill>
              <a:srgbClr val="3EB1C8"/>
            </a:solidFill>
          </a:ln>
        </p:spPr>
      </p:pic>
      <p:pic>
        <p:nvPicPr>
          <p:cNvPr id="11" name="Picture 10" descr="A wooden table&#10;&#10;Description automatically generated">
            <a:extLst>
              <a:ext uri="{FF2B5EF4-FFF2-40B4-BE49-F238E27FC236}">
                <a16:creationId xmlns:a16="http://schemas.microsoft.com/office/drawing/2014/main" id="{2BCDFAB7-3DDB-BB4D-3A47-C62A807AA619}"/>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rot="5400000">
            <a:off x="808465" y="4470686"/>
            <a:ext cx="1778400" cy="1932728"/>
          </a:xfrm>
          <a:prstGeom prst="rect">
            <a:avLst/>
          </a:prstGeom>
          <a:ln w="38100">
            <a:solidFill>
              <a:srgbClr val="3EB1C8"/>
            </a:solidFill>
          </a:ln>
        </p:spPr>
      </p:pic>
      <p:pic>
        <p:nvPicPr>
          <p:cNvPr id="14" name="Picture 13" descr="A picture containing small, wooden, sitting&#10;&#10;Description automatically generated">
            <a:extLst>
              <a:ext uri="{FF2B5EF4-FFF2-40B4-BE49-F238E27FC236}">
                <a16:creationId xmlns:a16="http://schemas.microsoft.com/office/drawing/2014/main" id="{0C5215EE-5895-4190-1578-E9E40DD5689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5400000">
            <a:off x="2892608" y="2537088"/>
            <a:ext cx="1778744" cy="1932729"/>
          </a:xfrm>
          <a:prstGeom prst="rect">
            <a:avLst/>
          </a:prstGeom>
          <a:ln w="38100">
            <a:solidFill>
              <a:srgbClr val="3EB1C8"/>
            </a:solidFill>
          </a:ln>
        </p:spPr>
      </p:pic>
      <p:pic>
        <p:nvPicPr>
          <p:cNvPr id="18" name="Picture 17" descr="A close up of a small room&#10;&#10;Description automatically generated">
            <a:extLst>
              <a:ext uri="{FF2B5EF4-FFF2-40B4-BE49-F238E27FC236}">
                <a16:creationId xmlns:a16="http://schemas.microsoft.com/office/drawing/2014/main" id="{6D437867-E8B5-157D-5E48-7786CB37FC7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5400000">
            <a:off x="2892608" y="4470513"/>
            <a:ext cx="1778743" cy="1932731"/>
          </a:xfrm>
          <a:prstGeom prst="rect">
            <a:avLst/>
          </a:prstGeom>
          <a:ln w="38100">
            <a:solidFill>
              <a:srgbClr val="3EB1C8"/>
            </a:solidFill>
          </a:ln>
        </p:spPr>
      </p:pic>
      <p:sp>
        <p:nvSpPr>
          <p:cNvPr id="21" name="TextBox 20">
            <a:extLst>
              <a:ext uri="{FF2B5EF4-FFF2-40B4-BE49-F238E27FC236}">
                <a16:creationId xmlns:a16="http://schemas.microsoft.com/office/drawing/2014/main" id="{DC034DCF-68EF-0C21-A613-7B74221126B4}"/>
              </a:ext>
            </a:extLst>
          </p:cNvPr>
          <p:cNvSpPr txBox="1"/>
          <p:nvPr/>
        </p:nvSpPr>
        <p:spPr>
          <a:xfrm>
            <a:off x="4899930" y="2506776"/>
            <a:ext cx="3626164" cy="2862322"/>
          </a:xfrm>
          <a:prstGeom prst="rect">
            <a:avLst/>
          </a:prstGeom>
          <a:noFill/>
        </p:spPr>
        <p:txBody>
          <a:bodyPr wrap="square" rtlCol="0">
            <a:spAutoFit/>
          </a:bodyPr>
          <a:lstStyle/>
          <a:p>
            <a:r>
              <a:rPr lang="en-GB" dirty="0"/>
              <a:t>Make a tube of paper.</a:t>
            </a:r>
          </a:p>
          <a:p>
            <a:endParaRPr lang="en-GB" dirty="0"/>
          </a:p>
          <a:p>
            <a:r>
              <a:rPr lang="en-GB" dirty="0"/>
              <a:t>What </a:t>
            </a:r>
            <a:r>
              <a:rPr lang="en-GB" b="1" dirty="0"/>
              <a:t>load</a:t>
            </a:r>
            <a:r>
              <a:rPr lang="en-GB" dirty="0"/>
              <a:t> can it take before it is squashed?</a:t>
            </a:r>
          </a:p>
          <a:p>
            <a:endParaRPr lang="en-GB" dirty="0"/>
          </a:p>
          <a:p>
            <a:r>
              <a:rPr lang="en-GB" dirty="0"/>
              <a:t>What happens when you increase the </a:t>
            </a:r>
            <a:r>
              <a:rPr lang="en-GB" b="1" dirty="0"/>
              <a:t>diameter</a:t>
            </a:r>
            <a:r>
              <a:rPr lang="en-GB" dirty="0"/>
              <a:t> of the tube?</a:t>
            </a:r>
          </a:p>
          <a:p>
            <a:endParaRPr lang="en-GB" dirty="0"/>
          </a:p>
          <a:p>
            <a:r>
              <a:rPr lang="en-GB" dirty="0"/>
              <a:t>What happens when you increase the </a:t>
            </a:r>
            <a:r>
              <a:rPr lang="en-GB" b="1" dirty="0"/>
              <a:t>diameter</a:t>
            </a:r>
            <a:r>
              <a:rPr lang="en-GB" dirty="0"/>
              <a:t> of the tube?</a:t>
            </a:r>
          </a:p>
        </p:txBody>
      </p:sp>
    </p:spTree>
    <p:extLst>
      <p:ext uri="{BB962C8B-B14F-4D97-AF65-F5344CB8AC3E}">
        <p14:creationId xmlns:p14="http://schemas.microsoft.com/office/powerpoint/2010/main" val="1909111734"/>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pic>
        <p:nvPicPr>
          <p:cNvPr id="5" name="Picture 4" descr="A green and white circle with a black background&#10;&#10;Description automatically generated">
            <a:extLst>
              <a:ext uri="{FF2B5EF4-FFF2-40B4-BE49-F238E27FC236}">
                <a16:creationId xmlns:a16="http://schemas.microsoft.com/office/drawing/2014/main" id="{F978CA8E-C9E1-31CA-9F06-E6B9FB171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5549" y="365126"/>
            <a:ext cx="900000" cy="900000"/>
          </a:xfrm>
          <a:prstGeom prst="rect">
            <a:avLst/>
          </a:prstGeom>
        </p:spPr>
      </p:pic>
      <p:sp>
        <p:nvSpPr>
          <p:cNvPr id="4" name="TextBox 3">
            <a:extLst>
              <a:ext uri="{FF2B5EF4-FFF2-40B4-BE49-F238E27FC236}">
                <a16:creationId xmlns:a16="http://schemas.microsoft.com/office/drawing/2014/main" id="{0D809256-7E25-225F-6353-318103A721DB}"/>
              </a:ext>
            </a:extLst>
          </p:cNvPr>
          <p:cNvSpPr txBox="1"/>
          <p:nvPr/>
        </p:nvSpPr>
        <p:spPr>
          <a:xfrm>
            <a:off x="2915798" y="2260427"/>
            <a:ext cx="3325269" cy="2339102"/>
          </a:xfrm>
          <a:prstGeom prst="rect">
            <a:avLst/>
          </a:prstGeom>
          <a:noFill/>
        </p:spPr>
        <p:txBody>
          <a:bodyPr wrap="none" rtlCol="0">
            <a:spAutoFit/>
          </a:bodyPr>
          <a:lstStyle/>
          <a:p>
            <a:r>
              <a:rPr lang="en-GB" i="1" dirty="0"/>
              <a:t>The strongest structures were ……</a:t>
            </a:r>
          </a:p>
          <a:p>
            <a:endParaRPr lang="en-GB" dirty="0"/>
          </a:p>
          <a:p>
            <a:pPr>
              <a:spcAft>
                <a:spcPts val="600"/>
              </a:spcAft>
            </a:pPr>
            <a:r>
              <a:rPr lang="en-GB" b="1" dirty="0"/>
              <a:t>narrower</a:t>
            </a:r>
          </a:p>
          <a:p>
            <a:pPr>
              <a:spcAft>
                <a:spcPts val="600"/>
              </a:spcAft>
            </a:pPr>
            <a:r>
              <a:rPr lang="en-GB" b="1" dirty="0"/>
              <a:t>wider</a:t>
            </a:r>
          </a:p>
          <a:p>
            <a:pPr>
              <a:spcAft>
                <a:spcPts val="600"/>
              </a:spcAft>
            </a:pPr>
            <a:r>
              <a:rPr lang="en-GB" b="1" dirty="0"/>
              <a:t>single tubes</a:t>
            </a:r>
          </a:p>
          <a:p>
            <a:pPr>
              <a:spcAft>
                <a:spcPts val="600"/>
              </a:spcAft>
            </a:pPr>
            <a:r>
              <a:rPr lang="en-GB" b="1" dirty="0"/>
              <a:t>bundled tubes</a:t>
            </a:r>
          </a:p>
          <a:p>
            <a:endParaRPr lang="en-GB" dirty="0"/>
          </a:p>
        </p:txBody>
      </p:sp>
    </p:spTree>
    <p:extLst>
      <p:ext uri="{BB962C8B-B14F-4D97-AF65-F5344CB8AC3E}">
        <p14:creationId xmlns:p14="http://schemas.microsoft.com/office/powerpoint/2010/main" val="1978869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are the scientists?</a:t>
            </a:r>
          </a:p>
        </p:txBody>
      </p:sp>
      <p:sp>
        <p:nvSpPr>
          <p:cNvPr id="7" name="TextBox 6">
            <a:extLst>
              <a:ext uri="{FF2B5EF4-FFF2-40B4-BE49-F238E27FC236}">
                <a16:creationId xmlns:a16="http://schemas.microsoft.com/office/drawing/2014/main" id="{F899D5C3-F6E0-A366-AC45-C339D66A0862}"/>
              </a:ext>
            </a:extLst>
          </p:cNvPr>
          <p:cNvSpPr txBox="1"/>
          <p:nvPr/>
        </p:nvSpPr>
        <p:spPr>
          <a:xfrm>
            <a:off x="628648" y="1537634"/>
            <a:ext cx="5184680" cy="2585323"/>
          </a:xfrm>
          <a:prstGeom prst="rect">
            <a:avLst/>
          </a:prstGeom>
          <a:noFill/>
        </p:spPr>
        <p:txBody>
          <a:bodyPr wrap="square" lIns="91440" tIns="45720" rIns="91440" bIns="45720" anchor="t">
            <a:spAutoFit/>
          </a:bodyPr>
          <a:lstStyle/>
          <a:p>
            <a:r>
              <a:rPr lang="en-US" dirty="0">
                <a:hlinkClick r:id="rId3"/>
              </a:rPr>
              <a:t>Stephanie M. Smith</a:t>
            </a:r>
            <a:r>
              <a:rPr lang="en-US" dirty="0"/>
              <a:t> and </a:t>
            </a:r>
            <a:r>
              <a:rPr lang="en-US" dirty="0">
                <a:hlinkClick r:id="rId4"/>
              </a:rPr>
              <a:t>Kenneth D. </a:t>
            </a:r>
            <a:r>
              <a:rPr lang="en-US" dirty="0" err="1">
                <a:hlinkClick r:id="rId4"/>
              </a:rPr>
              <a:t>Angielczyk</a:t>
            </a:r>
            <a:endParaRPr lang="en-GB" dirty="0"/>
          </a:p>
          <a:p>
            <a:endParaRPr lang="en-GB" dirty="0"/>
          </a:p>
          <a:p>
            <a:r>
              <a:rPr lang="en-GB" dirty="0"/>
              <a:t>Deciphering an extreme morphology: bone </a:t>
            </a:r>
            <a:r>
              <a:rPr lang="en-GB" b="1" dirty="0"/>
              <a:t>microarchitecture</a:t>
            </a:r>
            <a:r>
              <a:rPr lang="en-GB" dirty="0"/>
              <a:t> of the hero shrew backbone (</a:t>
            </a:r>
            <a:r>
              <a:rPr lang="en-GB" dirty="0" err="1"/>
              <a:t>Soricidae</a:t>
            </a:r>
            <a:r>
              <a:rPr lang="en-GB" dirty="0"/>
              <a:t>: </a:t>
            </a:r>
            <a:r>
              <a:rPr lang="en-GB" i="1" dirty="0" err="1"/>
              <a:t>Scutisorex</a:t>
            </a:r>
            <a:r>
              <a:rPr lang="en-GB" dirty="0"/>
              <a:t>). </a:t>
            </a:r>
            <a:r>
              <a:rPr lang="en-US" dirty="0"/>
              <a:t>Published in </a:t>
            </a:r>
            <a:r>
              <a:rPr lang="pl-PL" b="0" i="1" u="none" strike="noStrike" baseline="0" dirty="0">
                <a:cs typeface="Calibri"/>
              </a:rPr>
              <a:t>Proc</a:t>
            </a:r>
            <a:r>
              <a:rPr lang="en-GB" b="0" i="1" u="none" strike="noStrike" baseline="0" dirty="0" err="1">
                <a:cs typeface="Calibri"/>
              </a:rPr>
              <a:t>eedings</a:t>
            </a:r>
            <a:r>
              <a:rPr lang="en-GB" b="0" i="1" u="none" strike="noStrike" baseline="0" dirty="0">
                <a:cs typeface="Calibri"/>
              </a:rPr>
              <a:t> of the</a:t>
            </a:r>
            <a:r>
              <a:rPr lang="pl-PL" b="0" i="1" u="none" strike="noStrike" baseline="0" dirty="0">
                <a:cs typeface="Calibri"/>
              </a:rPr>
              <a:t> R</a:t>
            </a:r>
            <a:r>
              <a:rPr lang="en-GB" b="0" i="1" u="none" strike="noStrike" baseline="0" dirty="0" err="1">
                <a:cs typeface="Calibri"/>
              </a:rPr>
              <a:t>oyal</a:t>
            </a:r>
            <a:r>
              <a:rPr lang="pl-PL" b="0" i="1" u="none" strike="noStrike" baseline="0" dirty="0">
                <a:cs typeface="Calibri"/>
              </a:rPr>
              <a:t> Soc</a:t>
            </a:r>
            <a:r>
              <a:rPr lang="en-GB" b="0" i="1" u="none" strike="noStrike" baseline="0" dirty="0" err="1">
                <a:cs typeface="Calibri"/>
              </a:rPr>
              <a:t>iety</a:t>
            </a:r>
            <a:r>
              <a:rPr lang="pl-PL" b="0" i="1" u="none" strike="noStrike" baseline="0" dirty="0">
                <a:cs typeface="Calibri"/>
              </a:rPr>
              <a:t> </a:t>
            </a:r>
            <a:r>
              <a:rPr lang="pl-PL" b="0" i="0" u="none" strike="noStrike" baseline="0" dirty="0">
                <a:cs typeface="Calibri"/>
              </a:rPr>
              <a:t>B 287: 20200457</a:t>
            </a:r>
            <a:endParaRPr lang="en-GB" b="0" i="0" u="none" strike="noStrike" baseline="0" dirty="0">
              <a:cs typeface="Calibri"/>
            </a:endParaRPr>
          </a:p>
          <a:p>
            <a:endParaRPr lang="en-GB" dirty="0">
              <a:cs typeface="Calibri"/>
            </a:endParaRPr>
          </a:p>
          <a:p>
            <a:r>
              <a:rPr lang="en-GB" dirty="0"/>
              <a:t>Both these scientists work at the </a:t>
            </a:r>
            <a:r>
              <a:rPr lang="en-GB" b="0" i="0" u="none" strike="noStrike" baseline="0" dirty="0">
                <a:cs typeface="Calibri"/>
                <a:hlinkClick r:id="rId5"/>
              </a:rPr>
              <a:t>Field Museum of Natural History</a:t>
            </a:r>
            <a:r>
              <a:rPr lang="en-GB" dirty="0"/>
              <a:t>, Chicago, USA.</a:t>
            </a:r>
          </a:p>
        </p:txBody>
      </p:sp>
      <p:pic>
        <p:nvPicPr>
          <p:cNvPr id="12" name="Picture 11" descr="A picture containing person, person&#10;&#10;Description automatically generated">
            <a:extLst>
              <a:ext uri="{FF2B5EF4-FFF2-40B4-BE49-F238E27FC236}">
                <a16:creationId xmlns:a16="http://schemas.microsoft.com/office/drawing/2014/main" id="{D2F4C3EA-EAD0-A1D8-408B-2F99BA5D41D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76730" y="1537634"/>
            <a:ext cx="2538618" cy="3376942"/>
          </a:xfrm>
          <a:prstGeom prst="rect">
            <a:avLst/>
          </a:prstGeom>
          <a:ln w="38100">
            <a:solidFill>
              <a:srgbClr val="3EB1C8"/>
            </a:solidFill>
          </a:ln>
        </p:spPr>
      </p:pic>
      <p:sp>
        <p:nvSpPr>
          <p:cNvPr id="16" name="TextBox 15">
            <a:extLst>
              <a:ext uri="{FF2B5EF4-FFF2-40B4-BE49-F238E27FC236}">
                <a16:creationId xmlns:a16="http://schemas.microsoft.com/office/drawing/2014/main" id="{4165077F-4355-40DF-03F4-97D0CD8D7DAE}"/>
              </a:ext>
            </a:extLst>
          </p:cNvPr>
          <p:cNvSpPr txBox="1"/>
          <p:nvPr/>
        </p:nvSpPr>
        <p:spPr>
          <a:xfrm>
            <a:off x="5838487" y="4886755"/>
            <a:ext cx="2815104" cy="1200329"/>
          </a:xfrm>
          <a:prstGeom prst="rect">
            <a:avLst/>
          </a:prstGeom>
          <a:noFill/>
        </p:spPr>
        <p:txBody>
          <a:bodyPr wrap="square" lIns="91440" tIns="45720" rIns="91440" bIns="45720" anchor="t">
            <a:spAutoFit/>
          </a:bodyPr>
          <a:lstStyle/>
          <a:p>
            <a:r>
              <a:rPr lang="en-GB" dirty="0">
                <a:effectLst/>
                <a:latin typeface="Calibri"/>
                <a:ea typeface="Calibri" panose="020F0502020204030204" pitchFamily="34" charset="0"/>
                <a:cs typeface="Calibri"/>
              </a:rPr>
              <a:t>Stephanie Smith holding one of the shrew specimens from this study, which is preserved in alcohol.</a:t>
            </a:r>
            <a:endParaRPr lang="en-GB" dirty="0">
              <a:latin typeface="Calibri"/>
              <a:cs typeface="Calibri"/>
            </a:endParaRPr>
          </a:p>
        </p:txBody>
      </p:sp>
      <p:sp>
        <p:nvSpPr>
          <p:cNvPr id="18" name="Rectangle: Rounded Corners 17">
            <a:extLst>
              <a:ext uri="{FF2B5EF4-FFF2-40B4-BE49-F238E27FC236}">
                <a16:creationId xmlns:a16="http://schemas.microsoft.com/office/drawing/2014/main" id="{1F30C953-8980-C8EF-1197-BC02D3AFAE46}"/>
              </a:ext>
            </a:extLst>
          </p:cNvPr>
          <p:cNvSpPr/>
          <p:nvPr/>
        </p:nvSpPr>
        <p:spPr>
          <a:xfrm>
            <a:off x="697289" y="4285488"/>
            <a:ext cx="5081719" cy="228663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t>What do you think is meant by ‘</a:t>
            </a:r>
            <a:r>
              <a:rPr lang="en-US" b="1" dirty="0"/>
              <a:t>microarchitecture</a:t>
            </a:r>
            <a:r>
              <a:rPr lang="en-US" dirty="0"/>
              <a:t>’ in the title of the paper?</a:t>
            </a:r>
            <a:endParaRPr lang="en-US" dirty="0">
              <a:cs typeface="Calibri"/>
            </a:endParaRPr>
          </a:p>
          <a:p>
            <a:pPr algn="ctr"/>
            <a:endParaRPr lang="en-US" dirty="0">
              <a:cs typeface="Calibri"/>
            </a:endParaRPr>
          </a:p>
          <a:p>
            <a:pPr algn="ctr"/>
            <a:r>
              <a:rPr lang="en-US" dirty="0"/>
              <a:t>What do scientists do at the Field Museum of Natural History?</a:t>
            </a:r>
            <a:endParaRPr lang="en-US" dirty="0">
              <a:cs typeface="Calibri"/>
            </a:endParaRPr>
          </a:p>
          <a:p>
            <a:pPr algn="ctr"/>
            <a:endParaRPr lang="en-US" dirty="0">
              <a:cs typeface="Calibri"/>
            </a:endParaRPr>
          </a:p>
          <a:p>
            <a:pPr algn="ctr"/>
            <a:r>
              <a:rPr lang="en-US" dirty="0"/>
              <a:t>Can you find out more about Stephanie’s research?</a:t>
            </a:r>
            <a:endParaRPr lang="en-US" dirty="0">
              <a:cs typeface="Calibri"/>
            </a:endParaRPr>
          </a:p>
        </p:txBody>
      </p:sp>
    </p:spTree>
    <p:extLst>
      <p:ext uri="{BB962C8B-B14F-4D97-AF65-F5344CB8AC3E}">
        <p14:creationId xmlns:p14="http://schemas.microsoft.com/office/powerpoint/2010/main" val="3049791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pic>
        <p:nvPicPr>
          <p:cNvPr id="12" name="Picture 11" descr="A picture containing bottle&#10;&#10;Description automatically generated">
            <a:extLst>
              <a:ext uri="{FF2B5EF4-FFF2-40B4-BE49-F238E27FC236}">
                <a16:creationId xmlns:a16="http://schemas.microsoft.com/office/drawing/2014/main" id="{C8F617D5-764B-18CD-5093-BC787049EB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93438" y="1641570"/>
            <a:ext cx="1600638" cy="3201276"/>
          </a:xfrm>
          <a:prstGeom prst="rect">
            <a:avLst/>
          </a:prstGeom>
        </p:spPr>
      </p:pic>
      <p:sp>
        <p:nvSpPr>
          <p:cNvPr id="14" name="TextBox 13">
            <a:extLst>
              <a:ext uri="{FF2B5EF4-FFF2-40B4-BE49-F238E27FC236}">
                <a16:creationId xmlns:a16="http://schemas.microsoft.com/office/drawing/2014/main" id="{07E76B49-5F66-1323-5828-59EEC4AA2E09}"/>
              </a:ext>
            </a:extLst>
          </p:cNvPr>
          <p:cNvSpPr txBox="1"/>
          <p:nvPr/>
        </p:nvSpPr>
        <p:spPr>
          <a:xfrm>
            <a:off x="7987554" y="4842846"/>
            <a:ext cx="912606" cy="523220"/>
          </a:xfrm>
          <a:prstGeom prst="rect">
            <a:avLst/>
          </a:prstGeom>
          <a:noFill/>
        </p:spPr>
        <p:txBody>
          <a:bodyPr wrap="square" rtlCol="0">
            <a:spAutoFit/>
          </a:bodyPr>
          <a:lstStyle/>
          <a:p>
            <a:r>
              <a:rPr lang="en-GB" sz="1400" dirty="0"/>
              <a:t>Leg bone (femur)</a:t>
            </a:r>
          </a:p>
        </p:txBody>
      </p:sp>
      <p:sp>
        <p:nvSpPr>
          <p:cNvPr id="16" name="TextBox 15">
            <a:extLst>
              <a:ext uri="{FF2B5EF4-FFF2-40B4-BE49-F238E27FC236}">
                <a16:creationId xmlns:a16="http://schemas.microsoft.com/office/drawing/2014/main" id="{A15443D9-485D-564C-CD86-F19BC4081F65}"/>
              </a:ext>
            </a:extLst>
          </p:cNvPr>
          <p:cNvSpPr txBox="1"/>
          <p:nvPr/>
        </p:nvSpPr>
        <p:spPr>
          <a:xfrm>
            <a:off x="616292" y="4942814"/>
            <a:ext cx="7304206" cy="923330"/>
          </a:xfrm>
          <a:prstGeom prst="rect">
            <a:avLst/>
          </a:prstGeom>
          <a:noFill/>
        </p:spPr>
        <p:txBody>
          <a:bodyPr wrap="square" rtlCol="0">
            <a:spAutoFit/>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What would it be like for a human to have vertebrae with many tubercles?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How would this change how we move?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What advantages/disadvantages might we experience? </a:t>
            </a:r>
          </a:p>
        </p:txBody>
      </p:sp>
      <p:sp>
        <p:nvSpPr>
          <p:cNvPr id="18" name="TextBox 17">
            <a:extLst>
              <a:ext uri="{FF2B5EF4-FFF2-40B4-BE49-F238E27FC236}">
                <a16:creationId xmlns:a16="http://schemas.microsoft.com/office/drawing/2014/main" id="{E228AD73-D8D3-275A-A3FA-AC458EE2E682}"/>
              </a:ext>
            </a:extLst>
          </p:cNvPr>
          <p:cNvSpPr txBox="1"/>
          <p:nvPr/>
        </p:nvSpPr>
        <p:spPr>
          <a:xfrm>
            <a:off x="624946" y="3642517"/>
            <a:ext cx="6901436" cy="1200329"/>
          </a:xfrm>
          <a:prstGeom prst="rect">
            <a:avLst/>
          </a:prstGeom>
          <a:noFill/>
        </p:spPr>
        <p:txBody>
          <a:bodyPr wrap="square">
            <a:spAutoFit/>
          </a:bodyPr>
          <a:lstStyle/>
          <a:p>
            <a:r>
              <a:rPr lang="en-GB" b="1" dirty="0"/>
              <a:t>Can you think of examples of how the size or shape of an animal bone is suited to its behaviour? </a:t>
            </a:r>
          </a:p>
          <a:p>
            <a:r>
              <a:rPr lang="en-GB" dirty="0"/>
              <a:t>Children could research** and compare different types of skulls (e.g., carnivores/herbivores).</a:t>
            </a:r>
          </a:p>
        </p:txBody>
      </p:sp>
      <p:sp>
        <p:nvSpPr>
          <p:cNvPr id="20" name="TextBox 19">
            <a:extLst>
              <a:ext uri="{FF2B5EF4-FFF2-40B4-BE49-F238E27FC236}">
                <a16:creationId xmlns:a16="http://schemas.microsoft.com/office/drawing/2014/main" id="{4A95667B-F2FB-7878-40E6-39431F07086E}"/>
              </a:ext>
            </a:extLst>
          </p:cNvPr>
          <p:cNvSpPr txBox="1"/>
          <p:nvPr/>
        </p:nvSpPr>
        <p:spPr>
          <a:xfrm>
            <a:off x="624946" y="2613115"/>
            <a:ext cx="7304207" cy="923330"/>
          </a:xfrm>
          <a:prstGeom prst="rect">
            <a:avLst/>
          </a:prstGeom>
          <a:noFill/>
        </p:spPr>
        <p:txBody>
          <a:bodyPr wrap="square">
            <a:spAutoFit/>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Can you list the similarities and differences between two different bones? </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Children could look at images or a skeleton, e.g. a skull and rib.</a:t>
            </a:r>
          </a:p>
          <a:p>
            <a:r>
              <a:rPr lang="en-GB" sz="1800" dirty="0">
                <a:effectLst/>
                <a:latin typeface="Calibri" panose="020F0502020204030204" pitchFamily="34" charset="0"/>
                <a:ea typeface="Calibri" panose="020F0502020204030204" pitchFamily="34" charset="0"/>
                <a:cs typeface="Times New Roman" panose="02020603050405020304" pitchFamily="18" charset="0"/>
              </a:rPr>
              <a:t>A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graphic organiser* </a:t>
            </a:r>
            <a:r>
              <a:rPr lang="en-GB" sz="1800" dirty="0">
                <a:effectLst/>
                <a:latin typeface="Calibri" panose="020F0502020204030204" pitchFamily="34" charset="0"/>
                <a:ea typeface="Calibri" panose="020F0502020204030204" pitchFamily="34" charset="0"/>
                <a:cs typeface="Times New Roman" panose="02020603050405020304" pitchFamily="18" charset="0"/>
              </a:rPr>
              <a:t>could help structure the children’s ideas.</a:t>
            </a:r>
          </a:p>
        </p:txBody>
      </p:sp>
      <p:sp>
        <p:nvSpPr>
          <p:cNvPr id="22" name="TextBox 21">
            <a:extLst>
              <a:ext uri="{FF2B5EF4-FFF2-40B4-BE49-F238E27FC236}">
                <a16:creationId xmlns:a16="http://schemas.microsoft.com/office/drawing/2014/main" id="{1BBDE0BD-A92E-24B6-65F1-818B3A973D88}"/>
              </a:ext>
            </a:extLst>
          </p:cNvPr>
          <p:cNvSpPr txBox="1"/>
          <p:nvPr/>
        </p:nvSpPr>
        <p:spPr>
          <a:xfrm>
            <a:off x="624946" y="1582783"/>
            <a:ext cx="7134391" cy="923330"/>
          </a:xfrm>
          <a:prstGeom prst="rect">
            <a:avLst/>
          </a:prstGeom>
          <a:noFill/>
        </p:spPr>
        <p:txBody>
          <a:bodyPr wrap="square" rtlCol="0">
            <a:spAutoFit/>
          </a:bodyPr>
          <a:lstStyle/>
          <a:p>
            <a:r>
              <a:rPr lang="en-GB" b="1" dirty="0"/>
              <a:t>Can children observe closely and take accurate measurements of a bone? </a:t>
            </a:r>
          </a:p>
          <a:p>
            <a:r>
              <a:rPr lang="en-GB" dirty="0"/>
              <a:t>Children could measure a real bone or an x-ray image and draw a diagram, annotated with their data.</a:t>
            </a:r>
          </a:p>
        </p:txBody>
      </p:sp>
    </p:spTree>
    <p:extLst>
      <p:ext uri="{BB962C8B-B14F-4D97-AF65-F5344CB8AC3E}">
        <p14:creationId xmlns:p14="http://schemas.microsoft.com/office/powerpoint/2010/main" val="32299476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cs typeface="Calibri"/>
              </a:rPr>
              <a:t>Graphic organiser: compare and contrast</a:t>
            </a:r>
            <a:endParaRPr lang="en-US" dirty="0"/>
          </a:p>
        </p:txBody>
      </p:sp>
      <p:graphicFrame>
        <p:nvGraphicFramePr>
          <p:cNvPr id="6" name="Table 5">
            <a:extLst>
              <a:ext uri="{FF2B5EF4-FFF2-40B4-BE49-F238E27FC236}">
                <a16:creationId xmlns:a16="http://schemas.microsoft.com/office/drawing/2014/main" id="{A780B1B3-4201-0E65-3B64-D71A6C09083D}"/>
              </a:ext>
            </a:extLst>
          </p:cNvPr>
          <p:cNvGraphicFramePr>
            <a:graphicFrameLocks noGrp="1"/>
          </p:cNvGraphicFramePr>
          <p:nvPr>
            <p:extLst>
              <p:ext uri="{D42A27DB-BD31-4B8C-83A1-F6EECF244321}">
                <p14:modId xmlns:p14="http://schemas.microsoft.com/office/powerpoint/2010/main" val="2203375021"/>
              </p:ext>
            </p:extLst>
          </p:nvPr>
        </p:nvGraphicFramePr>
        <p:xfrm>
          <a:off x="1255082" y="1674384"/>
          <a:ext cx="6489592" cy="4567524"/>
        </p:xfrm>
        <a:graphic>
          <a:graphicData uri="http://schemas.openxmlformats.org/drawingml/2006/table">
            <a:tbl>
              <a:tblPr firstRow="1" firstCol="1" bandRow="1"/>
              <a:tblGrid>
                <a:gridCol w="2161107">
                  <a:extLst>
                    <a:ext uri="{9D8B030D-6E8A-4147-A177-3AD203B41FA5}">
                      <a16:colId xmlns:a16="http://schemas.microsoft.com/office/drawing/2014/main" val="3575995085"/>
                    </a:ext>
                  </a:extLst>
                </a:gridCol>
                <a:gridCol w="2161107">
                  <a:extLst>
                    <a:ext uri="{9D8B030D-6E8A-4147-A177-3AD203B41FA5}">
                      <a16:colId xmlns:a16="http://schemas.microsoft.com/office/drawing/2014/main" val="609053765"/>
                    </a:ext>
                  </a:extLst>
                </a:gridCol>
                <a:gridCol w="2167378">
                  <a:extLst>
                    <a:ext uri="{9D8B030D-6E8A-4147-A177-3AD203B41FA5}">
                      <a16:colId xmlns:a16="http://schemas.microsoft.com/office/drawing/2014/main" val="1595863517"/>
                    </a:ext>
                  </a:extLst>
                </a:gridCol>
              </a:tblGrid>
              <a:tr h="384904">
                <a:tc gridSpan="3">
                  <a:txBody>
                    <a:bodyPr/>
                    <a:lstStyle/>
                    <a:p>
                      <a:pPr algn="ctr">
                        <a:lnSpc>
                          <a:spcPct val="107000"/>
                        </a:lnSpc>
                        <a:spcAft>
                          <a:spcPts val="800"/>
                        </a:spcAft>
                      </a:pPr>
                      <a:r>
                        <a:rPr lang="en-GB"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Comparing the skull and the ribs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198998918"/>
                  </a:ext>
                </a:extLst>
              </a:tr>
              <a:tr h="384904">
                <a:tc gridSpan="3">
                  <a:txBody>
                    <a:bodyPr/>
                    <a:lstStyle/>
                    <a:p>
                      <a:pPr algn="ctr">
                        <a:lnSpc>
                          <a:spcPct val="107000"/>
                        </a:lnSpc>
                        <a:spcAft>
                          <a:spcPts val="800"/>
                        </a:spcAft>
                      </a:pPr>
                      <a:r>
                        <a:rPr lang="en-GB" sz="18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Main similarities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5983922"/>
                  </a:ext>
                </a:extLst>
              </a:tr>
              <a:tr h="372073">
                <a:tc gridSpan="3">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1</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536123684"/>
                  </a:ext>
                </a:extLst>
              </a:tr>
              <a:tr h="384904">
                <a:tc gridSpan="3">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2</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915405476"/>
                  </a:ext>
                </a:extLst>
              </a:tr>
              <a:tr h="384904">
                <a:tc gridSpan="3">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3</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17390835"/>
                  </a:ext>
                </a:extLst>
              </a:tr>
              <a:tr h="384904">
                <a:tc gridSpan="3">
                  <a:txBody>
                    <a:bodyPr/>
                    <a:lstStyle/>
                    <a:p>
                      <a:pPr algn="ctr">
                        <a:lnSpc>
                          <a:spcPct val="107000"/>
                        </a:lnSpc>
                        <a:spcAft>
                          <a:spcPts val="800"/>
                        </a:spcAft>
                      </a:pPr>
                      <a:r>
                        <a:rPr lang="en-GB" sz="18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Main differences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167450942"/>
                  </a:ext>
                </a:extLst>
              </a:tr>
              <a:tr h="384904">
                <a:tc>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ribs</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In relation to…</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skull</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0776532"/>
                  </a:ext>
                </a:extLst>
              </a:tr>
              <a:tr h="372073">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3269747"/>
                  </a:ext>
                </a:extLst>
              </a:tr>
              <a:tr h="384904">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5126292"/>
                  </a:ext>
                </a:extLst>
              </a:tr>
              <a:tr h="372073">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997266"/>
                  </a:ext>
                </a:extLst>
              </a:tr>
              <a:tr h="384904">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6296992"/>
                  </a:ext>
                </a:extLst>
              </a:tr>
              <a:tr h="372073">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251306"/>
                  </a:ext>
                </a:extLst>
              </a:tr>
            </a:tbl>
          </a:graphicData>
        </a:graphic>
      </p:graphicFrame>
    </p:spTree>
    <p:extLst>
      <p:ext uri="{BB962C8B-B14F-4D97-AF65-F5344CB8AC3E}">
        <p14:creationId xmlns:p14="http://schemas.microsoft.com/office/powerpoint/2010/main" val="306167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1143906" y="1539317"/>
            <a:ext cx="6856188" cy="456809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br>
              <a:rPr lang="en-GB" b="1" dirty="0">
                <a:solidFill>
                  <a:prstClr val="white"/>
                </a:solidFill>
                <a:latin typeface="Calibri" panose="020F0502020204030204"/>
              </a:rPr>
            </a:br>
            <a:endParaRPr lang="en-GB" sz="1800" b="1" i="0" u="none" strike="noStrike" kern="1200" cap="none" spc="0" normalizeH="0" baseline="0" noProof="0" dirty="0">
              <a:ln>
                <a:noFill/>
              </a:ln>
              <a:solidFill>
                <a:prstClr val="white"/>
              </a:solidFill>
              <a:effectLst/>
              <a:uLnTx/>
              <a:uFillTx/>
              <a:ea typeface="Calibri"/>
              <a:cs typeface="Calibri"/>
            </a:endParaRPr>
          </a:p>
          <a:p>
            <a:pPr marL="285750" indent="-285750">
              <a:buFont typeface="Arial"/>
              <a:buChar char="•"/>
            </a:pPr>
            <a:r>
              <a:rPr lang="en-GB" dirty="0">
                <a:solidFill>
                  <a:prstClr val="white"/>
                </a:solidFill>
                <a:ea typeface="Calibri"/>
                <a:cs typeface="Calibri"/>
              </a:rPr>
              <a:t>Explanation - Explain how the hero shrew is different to a typical shrew</a:t>
            </a:r>
            <a:br>
              <a:rPr lang="en-GB" dirty="0">
                <a:solidFill>
                  <a:prstClr val="white"/>
                </a:solidFill>
                <a:ea typeface="Calibri"/>
                <a:cs typeface="Calibri"/>
              </a:rPr>
            </a:br>
            <a:endParaRPr lang="en-GB" dirty="0">
              <a:solidFill>
                <a:prstClr val="white"/>
              </a:solidFill>
              <a:ea typeface="Calibri"/>
              <a:cs typeface="Calibri"/>
            </a:endParaRPr>
          </a:p>
          <a:p>
            <a:pPr marL="285750" indent="-285750">
              <a:buFont typeface="Arial"/>
              <a:buChar char="•"/>
            </a:pPr>
            <a:r>
              <a:rPr lang="en-GB" dirty="0">
                <a:solidFill>
                  <a:prstClr val="white"/>
                </a:solidFill>
                <a:ea typeface="Calibri"/>
                <a:cs typeface="Calibri"/>
              </a:rPr>
              <a:t>Narrative - Write a story about the hero shrew – how did it get its name?</a:t>
            </a:r>
            <a:br>
              <a:rPr lang="en-GB" dirty="0">
                <a:solidFill>
                  <a:prstClr val="white"/>
                </a:solidFill>
                <a:ea typeface="Calibri"/>
                <a:cs typeface="Calibri"/>
              </a:rPr>
            </a:br>
            <a:endParaRPr lang="en-GB" dirty="0">
              <a:solidFill>
                <a:prstClr val="white"/>
              </a:solidFill>
              <a:ea typeface="Calibri"/>
              <a:cs typeface="Calibri"/>
            </a:endParaRPr>
          </a:p>
          <a:p>
            <a:pPr marL="285750" indent="-285750">
              <a:buFont typeface="Arial"/>
              <a:buChar char="•"/>
            </a:pPr>
            <a:r>
              <a:rPr lang="en-GB" dirty="0">
                <a:solidFill>
                  <a:prstClr val="white"/>
                </a:solidFill>
                <a:ea typeface="Calibri"/>
                <a:cs typeface="Calibri"/>
              </a:rPr>
              <a:t>Instructions / Leaflet / Poster - Find out about how humans should carry heavy loads to avoid hurting their backs. Write instructions for your teacher who has to carry 30 exercise books to the staff room</a:t>
            </a:r>
            <a:br>
              <a:rPr lang="en-GB" dirty="0">
                <a:solidFill>
                  <a:prstClr val="white"/>
                </a:solidFill>
                <a:ea typeface="Calibri"/>
                <a:cs typeface="Calibri"/>
              </a:rPr>
            </a:br>
            <a:endParaRPr lang="en-GB" dirty="0">
              <a:solidFill>
                <a:prstClr val="white"/>
              </a:solidFill>
              <a:ea typeface="Calibri"/>
              <a:cs typeface="Calibri"/>
            </a:endParaRPr>
          </a:p>
          <a:p>
            <a:pPr marL="285750" indent="-285750">
              <a:buFont typeface="Arial"/>
              <a:buChar char="•"/>
            </a:pPr>
            <a:r>
              <a:rPr lang="en-GB" dirty="0">
                <a:solidFill>
                  <a:prstClr val="white"/>
                </a:solidFill>
                <a:ea typeface="Calibri"/>
                <a:cs typeface="Calibri"/>
              </a:rPr>
              <a:t>Newspaper report - Write a report on the scientists’ findings about the hero shrew.</a:t>
            </a:r>
          </a:p>
        </p:txBody>
      </p:sp>
    </p:spTree>
    <p:extLst>
      <p:ext uri="{BB962C8B-B14F-4D97-AF65-F5344CB8AC3E}">
        <p14:creationId xmlns:p14="http://schemas.microsoft.com/office/powerpoint/2010/main" val="3391378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1143000" y="1539317"/>
            <a:ext cx="6858000" cy="45684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fontAlgn="t">
              <a:buFont typeface="Arial"/>
              <a:buChar char="•"/>
            </a:pPr>
            <a:r>
              <a:rPr lang="en-GB" sz="1800" i="0" u="none" strike="noStrike" kern="1200" dirty="0">
                <a:solidFill>
                  <a:srgbClr val="FFFFFF"/>
                </a:solidFill>
                <a:effectLst/>
                <a:latin typeface="Calibri"/>
                <a:ea typeface="Calibri"/>
                <a:cs typeface="Calibri"/>
              </a:rPr>
              <a:t>Measuring </a:t>
            </a:r>
            <a:r>
              <a:rPr lang="en-GB" dirty="0">
                <a:solidFill>
                  <a:srgbClr val="FFFFFF"/>
                </a:solidFill>
                <a:latin typeface="Calibri"/>
                <a:ea typeface="Calibri"/>
                <a:cs typeface="Calibri"/>
              </a:rPr>
              <a:t>length</a:t>
            </a:r>
            <a:r>
              <a:rPr lang="en-GB" dirty="0">
                <a:solidFill>
                  <a:schemeClr val="bg1"/>
                </a:solidFill>
                <a:latin typeface="Calibri"/>
                <a:ea typeface="Calibri"/>
                <a:cs typeface="Calibri"/>
              </a:rPr>
              <a:t> and diameters (cm or mm) - Investigating the strength of structures - measuring strips of paper and the diameter of cylinders</a:t>
            </a:r>
            <a:br>
              <a:rPr lang="en-GB" dirty="0">
                <a:solidFill>
                  <a:schemeClr val="bg1"/>
                </a:solidFill>
                <a:latin typeface="Calibri"/>
                <a:ea typeface="Calibri"/>
                <a:cs typeface="Calibri"/>
              </a:rPr>
            </a:br>
            <a:endParaRPr lang="en-GB" dirty="0">
              <a:solidFill>
                <a:schemeClr val="bg1"/>
              </a:solidFill>
              <a:ea typeface="Calibri"/>
              <a:cs typeface="Calibri"/>
            </a:endParaRPr>
          </a:p>
          <a:p>
            <a:pPr marL="285750" indent="-285750">
              <a:buFont typeface="Arial"/>
              <a:buChar char="•"/>
              <a:defRPr/>
            </a:pPr>
            <a:r>
              <a:rPr lang="en-GB" dirty="0">
                <a:solidFill>
                  <a:schemeClr val="bg1"/>
                </a:solidFill>
                <a:latin typeface="Calibri" panose="020F0502020204030204"/>
                <a:ea typeface="Calibri" panose="020F0502020204030204"/>
                <a:cs typeface="Calibri" panose="020F0502020204030204"/>
              </a:rPr>
              <a:t>Measuring load (g or kg) - Investigating the strength of structures adding weights to structures</a:t>
            </a:r>
            <a:endParaRPr lang="en-GB" dirty="0">
              <a:solidFill>
                <a:schemeClr val="bg1"/>
              </a:solidFill>
            </a:endParaRPr>
          </a:p>
          <a:p>
            <a:pPr marL="285750" marR="0" lvl="0" indent="-285750" algn="l" defTabSz="914400">
              <a:lnSpc>
                <a:spcPct val="100000"/>
              </a:lnSpc>
              <a:spcBef>
                <a:spcPts val="0"/>
              </a:spcBef>
              <a:spcAft>
                <a:spcPts val="0"/>
              </a:spcAft>
              <a:buClrTx/>
              <a:buSzTx/>
              <a:buFont typeface="Arial"/>
              <a:buChar char="•"/>
              <a:tabLst/>
              <a:defRPr/>
            </a:pPr>
            <a:endParaRPr lang="en-GB" sz="1800" i="0" u="none" strike="noStrike" kern="1200" cap="none" spc="0" normalizeH="0" baseline="0" noProof="0" dirty="0">
              <a:ln>
                <a:noFill/>
              </a:ln>
              <a:solidFill>
                <a:schemeClr val="bg1"/>
              </a:solidFill>
              <a:effectLst/>
              <a:uLnTx/>
              <a:uFillTx/>
              <a:ea typeface="Calibri"/>
              <a:cs typeface="Calibri"/>
            </a:endParaRPr>
          </a:p>
          <a:p>
            <a:pPr marL="285750" indent="-285750" fontAlgn="t">
              <a:buFont typeface="Arial"/>
              <a:buChar char="•"/>
              <a:defRPr/>
            </a:pPr>
            <a:r>
              <a:rPr lang="en-GB" dirty="0">
                <a:solidFill>
                  <a:prstClr val="white"/>
                </a:solidFill>
                <a:ea typeface="Calibri" panose="020F0502020204030204"/>
                <a:cs typeface="Calibri" panose="020F0502020204030204"/>
              </a:rPr>
              <a:t>Conversion of units - Conversion of weight (g or kg) to force applied (Newtons)</a:t>
            </a:r>
            <a:br>
              <a:rPr lang="en-GB" dirty="0">
                <a:solidFill>
                  <a:prstClr val="white"/>
                </a:solidFill>
                <a:ea typeface="Calibri" panose="020F0502020204030204"/>
                <a:cs typeface="Calibri" panose="020F0502020204030204"/>
              </a:rPr>
            </a:br>
            <a:endParaRPr lang="en-GB" dirty="0">
              <a:solidFill>
                <a:prstClr val="white"/>
              </a:solidFill>
              <a:ea typeface="Calibri" panose="020F0502020204030204"/>
              <a:cs typeface="Calibri" panose="020F0502020204030204"/>
            </a:endParaRPr>
          </a:p>
          <a:p>
            <a:pPr marL="285750" indent="-285750">
              <a:buFont typeface="Arial"/>
              <a:buChar char="•"/>
              <a:defRPr/>
            </a:pPr>
            <a:r>
              <a:rPr lang="en-GB" dirty="0">
                <a:solidFill>
                  <a:prstClr val="white"/>
                </a:solidFill>
                <a:ea typeface="Calibri" panose="020F0502020204030204"/>
                <a:cs typeface="Calibri" panose="020F0502020204030204"/>
              </a:rPr>
              <a:t>Graphs (bar charts, scatter graphs) - Investigating the strengths of structures – presenting findings</a:t>
            </a:r>
          </a:p>
        </p:txBody>
      </p:sp>
    </p:spTree>
    <p:extLst>
      <p:ext uri="{BB962C8B-B14F-4D97-AF65-F5344CB8AC3E}">
        <p14:creationId xmlns:p14="http://schemas.microsoft.com/office/powerpoint/2010/main" val="2588583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Some mammals have unusual backbones</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30291" y="1466747"/>
            <a:ext cx="3652711" cy="136791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Know that humans and some other animals have skeletons for support and protection</a:t>
            </a:r>
            <a:endParaRPr lang="en-US" dirty="0">
              <a:solidFill>
                <a:prstClr val="white"/>
              </a:solidFill>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600248"/>
            <a:ext cx="8316416" cy="1287478"/>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The hero shrew has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very </a:t>
            </a:r>
            <a:r>
              <a:rPr lang="en-GB" sz="1600" dirty="0">
                <a:solidFill>
                  <a:prstClr val="white"/>
                </a:solidFill>
                <a:latin typeface="Calibri" panose="020F0502020204030204"/>
                <a:cs typeface="Calibri"/>
              </a:rPr>
              <a:t>unusual backbone – each vertebra is covered in bumps that interlock with the adjacent vertebrae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form a dense column</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As a result the hero shrew has an odd walk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its spine flexes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in </a:t>
            </a:r>
            <a:r>
              <a:rPr lang="en-GB" sz="1600" dirty="0">
                <a:solidFill>
                  <a:prstClr val="white"/>
                </a:solidFill>
                <a:latin typeface="Calibri" panose="020F0502020204030204"/>
                <a:cs typeface="Calibri"/>
              </a:rPr>
              <a:t>a snake-like manner. Scientists have been comparing the backbones of 3 different types of shrew to try to find out why</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7685" y="5522640"/>
            <a:ext cx="8316416" cy="93548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AutoNum type="arabicPeriod"/>
              <a:defRPr/>
            </a:pPr>
            <a:r>
              <a:rPr lang="en-GB" sz="1600" dirty="0">
                <a:solidFill>
                  <a:prstClr val="white"/>
                </a:solidFill>
                <a:cs typeface="Plus Jakarta Sans Medium" pitchFamily="2" charset="0"/>
              </a:rPr>
              <a:t>Make a model of </a:t>
            </a:r>
            <a:r>
              <a:rPr kumimoji="0" lang="en-GB" sz="1600" b="0" i="0" u="none" strike="noStrike" kern="1200" cap="none" spc="0" normalizeH="0" baseline="0" noProof="0" dirty="0">
                <a:ln>
                  <a:noFill/>
                </a:ln>
                <a:solidFill>
                  <a:prstClr val="white"/>
                </a:solidFill>
                <a:effectLst/>
                <a:uLnTx/>
                <a:uFillTx/>
                <a:ea typeface="+mn-ea"/>
                <a:cs typeface="Plus Jakarta Sans Medium" pitchFamily="2" charset="0"/>
              </a:rPr>
              <a:t>a </a:t>
            </a:r>
            <a:r>
              <a:rPr lang="en-GB" sz="1600" dirty="0">
                <a:solidFill>
                  <a:prstClr val="white"/>
                </a:solidFill>
                <a:cs typeface="Plus Jakarta Sans Medium" pitchFamily="2" charset="0"/>
              </a:rPr>
              <a:t>human spine</a:t>
            </a:r>
            <a:endParaRPr lang="en-US" sz="1600" dirty="0"/>
          </a:p>
          <a:p>
            <a:pPr marL="342900" indent="-342900">
              <a:buAutoNum type="arabicPeriod"/>
              <a:defRPr/>
            </a:pPr>
            <a:r>
              <a:rPr lang="en-GB" sz="1600" dirty="0">
                <a:solidFill>
                  <a:prstClr val="white"/>
                </a:solidFill>
                <a:cs typeface="Calibri"/>
              </a:rPr>
              <a:t>Compare the strength of different ‘bone’ structures</a:t>
            </a:r>
            <a:endParaRPr lang="en-GB" dirty="0">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08896" y="3280238"/>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184701"/>
            <a:ext cx="844918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A white background with green text&#10;&#10;Description automatically generated">
            <a:extLst>
              <a:ext uri="{FF2B5EF4-FFF2-40B4-BE49-F238E27FC236}">
                <a16:creationId xmlns:a16="http://schemas.microsoft.com/office/drawing/2014/main" id="{573F08DF-CD22-402C-A304-EAC38095ED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2076" y="2208973"/>
            <a:ext cx="4320000" cy="622520"/>
          </a:xfrm>
          <a:prstGeom prst="rect">
            <a:avLst/>
          </a:prstGeom>
        </p:spPr>
      </p:pic>
      <p:pic>
        <p:nvPicPr>
          <p:cNvPr id="22" name="Picture 21" descr="A white background with blue text&#10;&#10;Description automatically generated">
            <a:extLst>
              <a:ext uri="{FF2B5EF4-FFF2-40B4-BE49-F238E27FC236}">
                <a16:creationId xmlns:a16="http://schemas.microsoft.com/office/drawing/2014/main" id="{0DBCDF98-4310-49E6-FAB9-FAC2412B78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076" y="1505272"/>
            <a:ext cx="4320000" cy="630129"/>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25541" y="1582340"/>
            <a:ext cx="8084932" cy="3693319"/>
          </a:xfrm>
          <a:prstGeom prst="rect">
            <a:avLst/>
          </a:prstGeom>
        </p:spPr>
        <p:txBody>
          <a:bodyPr wrap="square" lIns="91440" tIns="45720" rIns="91440" bIns="45720" anchor="t">
            <a:spAutoFit/>
          </a:bodyPr>
          <a:lstStyle/>
          <a:p>
            <a:pPr>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a:t>
            </a:r>
            <a:r>
              <a:rPr lang="en-US" dirty="0">
                <a:solidFill>
                  <a:srgbClr val="3C3C3C"/>
                </a:solidFill>
                <a:latin typeface="Calibri" panose="020F0502020204030204"/>
                <a:cs typeface="Plus Jakarta Sans Medium" pitchFamily="2" charset="0"/>
              </a:rPr>
              <a:t> </a:t>
            </a: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Copyright</a:t>
            </a:r>
            <a:endParaRPr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b="1" dirty="0">
                <a:solidFill>
                  <a:srgbClr val="3C3C3C"/>
                </a:solidFill>
                <a:latin typeface="Calibri"/>
                <a:ea typeface="Calibri" panose="020F0502020204030204" pitchFamily="34" charset="0"/>
                <a:cs typeface="Plus Jakarta Sans ExtraBold" pitchFamily="2" charset="0"/>
              </a:rPr>
              <a:t>2021</a:t>
            </a: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4519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8" name="TextBox 7">
            <a:extLst>
              <a:ext uri="{FF2B5EF4-FFF2-40B4-BE49-F238E27FC236}">
                <a16:creationId xmlns:a16="http://schemas.microsoft.com/office/drawing/2014/main" id="{E83A30EB-3617-E224-658E-604E432A15D2}"/>
              </a:ext>
            </a:extLst>
          </p:cNvPr>
          <p:cNvSpPr txBox="1"/>
          <p:nvPr/>
        </p:nvSpPr>
        <p:spPr>
          <a:xfrm>
            <a:off x="628648" y="1482263"/>
            <a:ext cx="4060080" cy="4801314"/>
          </a:xfrm>
          <a:prstGeom prst="rect">
            <a:avLst/>
          </a:prstGeom>
          <a:noFill/>
        </p:spPr>
        <p:txBody>
          <a:bodyPr wrap="square" lIns="91440" tIns="45720" rIns="91440" bIns="45720" rtlCol="0" anchor="t">
            <a:spAutoFit/>
          </a:bodyPr>
          <a:lstStyle/>
          <a:p>
            <a:pPr algn="l"/>
            <a:r>
              <a:rPr lang="en-GB" b="1" dirty="0"/>
              <a:t>m</a:t>
            </a:r>
            <a:r>
              <a:rPr lang="en-GB" b="1" i="0" u="none" strike="noStrike" baseline="0" dirty="0"/>
              <a:t>ammal </a:t>
            </a:r>
            <a:r>
              <a:rPr lang="en-GB" b="0" i="0" u="none" strike="noStrike" baseline="0" dirty="0"/>
              <a:t>- a warm-blooded vertebrate animal that has hair or fur, females that produce milk for feeding their young, and (typically) gives birth to live young</a:t>
            </a:r>
            <a:endParaRPr lang="en-GB" dirty="0"/>
          </a:p>
          <a:p>
            <a:pPr algn="l"/>
            <a:endParaRPr lang="en-GB" b="1" dirty="0"/>
          </a:p>
          <a:p>
            <a:pPr algn="l"/>
            <a:r>
              <a:rPr lang="en-GB" b="1" dirty="0"/>
              <a:t>rib</a:t>
            </a:r>
            <a:r>
              <a:rPr lang="en-GB" b="1" i="0" u="none" strike="noStrike" baseline="0" dirty="0"/>
              <a:t> </a:t>
            </a:r>
            <a:r>
              <a:rPr lang="en-GB" b="0" i="0" u="none" strike="noStrike" baseline="0" dirty="0"/>
              <a:t>- </a:t>
            </a:r>
            <a:r>
              <a:rPr lang="en-GB" dirty="0"/>
              <a:t>one of a series of slender curved bones protecting the ‘thoracic’ cavity that contains the heart and lungs</a:t>
            </a:r>
          </a:p>
          <a:p>
            <a:pPr algn="l"/>
            <a:endParaRPr lang="en-GB" b="1" dirty="0"/>
          </a:p>
          <a:p>
            <a:pPr algn="l"/>
            <a:r>
              <a:rPr lang="en-GB" b="1" dirty="0"/>
              <a:t>s</a:t>
            </a:r>
            <a:r>
              <a:rPr lang="en-GB" b="1" i="0" u="none" strike="noStrike" baseline="0" dirty="0"/>
              <a:t>pecies </a:t>
            </a:r>
            <a:r>
              <a:rPr lang="en-GB" b="0" i="0" u="none" strike="noStrike" baseline="0" dirty="0"/>
              <a:t>- a group of living organisms capable of breeding and producing young</a:t>
            </a:r>
          </a:p>
          <a:p>
            <a:pPr algn="l"/>
            <a:endParaRPr lang="en-GB" b="1" dirty="0"/>
          </a:p>
          <a:p>
            <a:pPr algn="l"/>
            <a:r>
              <a:rPr lang="en-GB" b="1" dirty="0"/>
              <a:t>s</a:t>
            </a:r>
            <a:r>
              <a:rPr lang="en-GB" b="1" i="0" u="none" strike="noStrike" baseline="0" dirty="0"/>
              <a:t>pine </a:t>
            </a:r>
            <a:r>
              <a:rPr lang="en-GB" b="0" i="0" u="none" strike="noStrike" baseline="0" dirty="0"/>
              <a:t>- </a:t>
            </a:r>
            <a:r>
              <a:rPr lang="en-GB" i="0" u="none" strike="noStrike" baseline="0" dirty="0"/>
              <a:t>a series of small bones (vertebrae) extending from the skull to the bottom of the back, enclosing the spinal cord and providing support for the thorax and abdomen; also called the backbone</a:t>
            </a:r>
            <a:endParaRPr lang="en-GB" i="0" u="none" strike="noStrike" baseline="0" dirty="0">
              <a:cs typeface="Calibri"/>
            </a:endParaRPr>
          </a:p>
        </p:txBody>
      </p:sp>
      <p:sp>
        <p:nvSpPr>
          <p:cNvPr id="10" name="TextBox 9">
            <a:extLst>
              <a:ext uri="{FF2B5EF4-FFF2-40B4-BE49-F238E27FC236}">
                <a16:creationId xmlns:a16="http://schemas.microsoft.com/office/drawing/2014/main" id="{9973693E-176E-36A2-B14C-836F532E5B28}"/>
              </a:ext>
            </a:extLst>
          </p:cNvPr>
          <p:cNvSpPr txBox="1"/>
          <p:nvPr/>
        </p:nvSpPr>
        <p:spPr>
          <a:xfrm>
            <a:off x="4717773" y="1482263"/>
            <a:ext cx="4060800" cy="4801314"/>
          </a:xfrm>
          <a:prstGeom prst="rect">
            <a:avLst/>
          </a:prstGeom>
          <a:noFill/>
        </p:spPr>
        <p:txBody>
          <a:bodyPr wrap="square">
            <a:spAutoFit/>
          </a:bodyPr>
          <a:lstStyle/>
          <a:p>
            <a:pPr algn="l"/>
            <a:r>
              <a:rPr lang="en-GB" b="1" dirty="0"/>
              <a:t>skull</a:t>
            </a:r>
            <a:r>
              <a:rPr lang="en-GB" b="1" i="0" u="none" strike="noStrike" baseline="0" dirty="0"/>
              <a:t> </a:t>
            </a:r>
            <a:r>
              <a:rPr lang="en-GB" b="0" i="0" u="none" strike="noStrike" baseline="0" dirty="0"/>
              <a:t>- </a:t>
            </a:r>
            <a:r>
              <a:rPr lang="en-GB" dirty="0"/>
              <a:t>a bone enclosing the brain of a vertebrate</a:t>
            </a:r>
          </a:p>
          <a:p>
            <a:pPr algn="l"/>
            <a:endParaRPr lang="en-GB" b="1" dirty="0"/>
          </a:p>
          <a:p>
            <a:pPr algn="l"/>
            <a:r>
              <a:rPr lang="en-GB" b="1" dirty="0"/>
              <a:t>t</a:t>
            </a:r>
            <a:r>
              <a:rPr lang="en-GB" b="1" i="0" u="none" strike="noStrike" baseline="0" dirty="0"/>
              <a:t>rabecula(e) </a:t>
            </a:r>
            <a:r>
              <a:rPr lang="en-GB" b="0" i="0" u="none" strike="noStrike" baseline="0" dirty="0"/>
              <a:t>- rod or pillar-shaped structure(s) that provide support within an organ, for example in bone</a:t>
            </a:r>
          </a:p>
          <a:p>
            <a:pPr algn="l"/>
            <a:endParaRPr lang="en-GB" b="1" dirty="0"/>
          </a:p>
          <a:p>
            <a:pPr algn="l"/>
            <a:r>
              <a:rPr lang="en-GB" b="1" dirty="0"/>
              <a:t>t</a:t>
            </a:r>
            <a:r>
              <a:rPr lang="en-GB" b="1" i="0" u="none" strike="noStrike" baseline="0" dirty="0"/>
              <a:t>ubercle </a:t>
            </a:r>
            <a:r>
              <a:rPr lang="en-GB" b="0" i="0" u="none" strike="noStrike" baseline="0" dirty="0"/>
              <a:t>- a small rounded projection, especially on a bone or on the surface of an animal or plant</a:t>
            </a:r>
          </a:p>
          <a:p>
            <a:pPr algn="l"/>
            <a:endParaRPr lang="en-GB" b="1" dirty="0"/>
          </a:p>
          <a:p>
            <a:pPr algn="l"/>
            <a:r>
              <a:rPr lang="en-GB" b="1" dirty="0"/>
              <a:t>v</a:t>
            </a:r>
            <a:r>
              <a:rPr lang="en-GB" b="1" i="0" u="none" strike="noStrike" baseline="0" dirty="0"/>
              <a:t>ertebra(e) </a:t>
            </a:r>
            <a:r>
              <a:rPr lang="en-GB" b="0" i="0" u="none" strike="noStrike" baseline="0" dirty="0"/>
              <a:t>- small bone(s) forming the backbone, with a hole in the centre through which the spinal cord passes</a:t>
            </a:r>
          </a:p>
          <a:p>
            <a:pPr algn="l"/>
            <a:endParaRPr lang="en-GB" b="1" dirty="0"/>
          </a:p>
          <a:p>
            <a:pPr algn="l"/>
            <a:r>
              <a:rPr lang="en-GB" b="1" dirty="0"/>
              <a:t>v</a:t>
            </a:r>
            <a:r>
              <a:rPr lang="en-GB" b="1" i="0" u="none" strike="noStrike" baseline="0" dirty="0"/>
              <a:t>ertebrate </a:t>
            </a:r>
            <a:r>
              <a:rPr lang="en-GB" b="0" i="0" u="none" strike="noStrike" baseline="0" dirty="0"/>
              <a:t>- an animal with a backbone or spinal column</a:t>
            </a:r>
            <a:endParaRPr kumimoji="0" lang="en-GB" b="0" i="0" u="none" strike="noStrike" kern="1200" cap="none" spc="0" normalizeH="0" baseline="0" noProof="0" dirty="0">
              <a:ln>
                <a:noFill/>
              </a:ln>
              <a:effectLst/>
              <a:uLnTx/>
              <a:uFillTx/>
              <a:ea typeface="+mn-ea"/>
              <a:cs typeface="+mn-cs"/>
            </a:endParaRPr>
          </a:p>
        </p:txBody>
      </p:sp>
      <p:pic>
        <p:nvPicPr>
          <p:cNvPr id="12" name="Picture 11" descr="A close-up of a fish skeleton&#10;&#10;Description automatically generated">
            <a:extLst>
              <a:ext uri="{FF2B5EF4-FFF2-40B4-BE49-F238E27FC236}">
                <a16:creationId xmlns:a16="http://schemas.microsoft.com/office/drawing/2014/main" id="{68CB009A-7010-F13B-F511-10D4C8C20F3A}"/>
              </a:ext>
            </a:extLst>
          </p:cNvPr>
          <p:cNvPicPr>
            <a:picLocks noChangeAspect="1"/>
          </p:cNvPicPr>
          <p:nvPr/>
        </p:nvPicPr>
        <p:blipFill>
          <a:blip r:embed="rId3"/>
          <a:stretch>
            <a:fillRect/>
          </a:stretch>
        </p:blipFill>
        <p:spPr>
          <a:xfrm>
            <a:off x="7236151" y="484745"/>
            <a:ext cx="1542422" cy="877900"/>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551675" y="5854985"/>
            <a:ext cx="4020977"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a:lnSpc>
                <a:spcPct val="100000"/>
              </a:lnSpc>
              <a:spcBef>
                <a:spcPts val="0"/>
              </a:spcBef>
              <a:spcAft>
                <a:spcPts val="0"/>
              </a:spcAft>
              <a:buNone/>
              <a:tabLst/>
              <a:defRPr/>
            </a:pPr>
            <a:r>
              <a:rPr lang="en-GB" dirty="0">
                <a:solidFill>
                  <a:prstClr val="white"/>
                </a:solidFill>
                <a:latin typeface="Calibri" panose="020F0502020204030204"/>
                <a:cs typeface="Calibri"/>
              </a:rPr>
              <a:t>How many backbones are inside you?</a:t>
            </a:r>
            <a:endParaRPr lang="en-US" dirty="0">
              <a:cs typeface="Calibri" panose="020F0502020204030204"/>
            </a:endParaRPr>
          </a:p>
        </p:txBody>
      </p:sp>
      <p:pic>
        <p:nvPicPr>
          <p:cNvPr id="5" name="Picture 4" descr="A close up of a mask&#10;&#10;Description automatically generated">
            <a:extLst>
              <a:ext uri="{FF2B5EF4-FFF2-40B4-BE49-F238E27FC236}">
                <a16:creationId xmlns:a16="http://schemas.microsoft.com/office/drawing/2014/main" id="{820A8BF5-3B94-780D-3424-E62766331D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8620" y="1419470"/>
            <a:ext cx="2933544" cy="4400315"/>
          </a:xfrm>
          <a:prstGeom prst="rect">
            <a:avLst/>
          </a:prstGeom>
        </p:spPr>
      </p:pic>
      <p:pic>
        <p:nvPicPr>
          <p:cNvPr id="7" name="Picture 6" descr="A picture containing table, person, light, group&#10;&#10;Description automatically generated">
            <a:extLst>
              <a:ext uri="{FF2B5EF4-FFF2-40B4-BE49-F238E27FC236}">
                <a16:creationId xmlns:a16="http://schemas.microsoft.com/office/drawing/2014/main" id="{E60D765E-8B8B-2E98-351B-10A3B0F5D7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6309" t="2500" r="19742" b="1818"/>
          <a:stretch/>
        </p:blipFill>
        <p:spPr>
          <a:xfrm>
            <a:off x="5105986" y="1395444"/>
            <a:ext cx="1444130" cy="4094457"/>
          </a:xfrm>
          <a:prstGeom prst="rect">
            <a:avLst/>
          </a:prstGeom>
        </p:spPr>
      </p:pic>
      <p:cxnSp>
        <p:nvCxnSpPr>
          <p:cNvPr id="9" name="Straight Arrow Connector 8">
            <a:extLst>
              <a:ext uri="{FF2B5EF4-FFF2-40B4-BE49-F238E27FC236}">
                <a16:creationId xmlns:a16="http://schemas.microsoft.com/office/drawing/2014/main" id="{D86E272A-7EF1-B60D-FCD1-0E113F21454A}"/>
              </a:ext>
            </a:extLst>
          </p:cNvPr>
          <p:cNvCxnSpPr/>
          <p:nvPr/>
        </p:nvCxnSpPr>
        <p:spPr>
          <a:xfrm flipH="1">
            <a:off x="6046520" y="3148639"/>
            <a:ext cx="652833" cy="0"/>
          </a:xfrm>
          <a:prstGeom prst="straightConnector1">
            <a:avLst/>
          </a:prstGeom>
          <a:ln w="38100">
            <a:solidFill>
              <a:srgbClr val="3EB1C8"/>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3E9F25C-755A-6AC8-E6E0-FABA35DD49AD}"/>
              </a:ext>
            </a:extLst>
          </p:cNvPr>
          <p:cNvSpPr txBox="1"/>
          <p:nvPr/>
        </p:nvSpPr>
        <p:spPr>
          <a:xfrm>
            <a:off x="6799395" y="2962072"/>
            <a:ext cx="702436" cy="369332"/>
          </a:xfrm>
          <a:prstGeom prst="rect">
            <a:avLst/>
          </a:prstGeom>
          <a:noFill/>
        </p:spPr>
        <p:txBody>
          <a:bodyPr wrap="none" lIns="91440" tIns="45720" rIns="91440" bIns="45720" rtlCol="0" anchor="t">
            <a:spAutoFit/>
          </a:bodyPr>
          <a:lstStyle/>
          <a:p>
            <a:r>
              <a:rPr lang="en-GB"/>
              <a:t>Spine</a:t>
            </a:r>
          </a:p>
        </p:txBody>
      </p:sp>
      <p:cxnSp>
        <p:nvCxnSpPr>
          <p:cNvPr id="16" name="Straight Arrow Connector 15">
            <a:extLst>
              <a:ext uri="{FF2B5EF4-FFF2-40B4-BE49-F238E27FC236}">
                <a16:creationId xmlns:a16="http://schemas.microsoft.com/office/drawing/2014/main" id="{104B0A3F-E8D4-BC20-A407-B1E2D07900C0}"/>
              </a:ext>
            </a:extLst>
          </p:cNvPr>
          <p:cNvCxnSpPr/>
          <p:nvPr/>
        </p:nvCxnSpPr>
        <p:spPr>
          <a:xfrm flipH="1" flipV="1">
            <a:off x="6265933" y="4677038"/>
            <a:ext cx="687955" cy="213849"/>
          </a:xfrm>
          <a:prstGeom prst="straightConnector1">
            <a:avLst/>
          </a:prstGeom>
          <a:ln w="38100">
            <a:solidFill>
              <a:srgbClr val="3EB1C8"/>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2184178-DD3C-34AA-DD63-2D538AE2D91A}"/>
              </a:ext>
            </a:extLst>
          </p:cNvPr>
          <p:cNvSpPr txBox="1"/>
          <p:nvPr/>
        </p:nvSpPr>
        <p:spPr>
          <a:xfrm>
            <a:off x="7041437" y="4793770"/>
            <a:ext cx="713850" cy="369332"/>
          </a:xfrm>
          <a:prstGeom prst="rect">
            <a:avLst/>
          </a:prstGeom>
          <a:noFill/>
        </p:spPr>
        <p:txBody>
          <a:bodyPr wrap="none" lIns="91440" tIns="45720" rIns="91440" bIns="45720" rtlCol="0" anchor="t">
            <a:spAutoFit/>
          </a:bodyPr>
          <a:lstStyle/>
          <a:p>
            <a:r>
              <a:rPr lang="en-GB"/>
              <a:t>Pelvis</a:t>
            </a:r>
          </a:p>
        </p:txBody>
      </p:sp>
      <p:pic>
        <p:nvPicPr>
          <p:cNvPr id="20" name="Picture 19" descr="Icon&#10;&#10;Description automatically generated">
            <a:extLst>
              <a:ext uri="{FF2B5EF4-FFF2-40B4-BE49-F238E27FC236}">
                <a16:creationId xmlns:a16="http://schemas.microsoft.com/office/drawing/2014/main" id="{BBD4105B-4C88-40D7-06D3-68D70E591735}"/>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7934636" y="365126"/>
            <a:ext cx="900000" cy="900000"/>
          </a:xfrm>
          <a:prstGeom prst="rect">
            <a:avLst/>
          </a:prstGeom>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pic>
        <p:nvPicPr>
          <p:cNvPr id="6" name="Picture 5" descr="A close up&#10;&#10;Description automatically generated">
            <a:extLst>
              <a:ext uri="{FF2B5EF4-FFF2-40B4-BE49-F238E27FC236}">
                <a16:creationId xmlns:a16="http://schemas.microsoft.com/office/drawing/2014/main" id="{96399AC1-EF99-F46F-0957-EDB4A2D4EB1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84613" y="742992"/>
            <a:ext cx="4379918" cy="6200224"/>
          </a:xfrm>
          <a:prstGeom prst="rect">
            <a:avLst/>
          </a:prstGeom>
        </p:spPr>
      </p:pic>
      <p:sp>
        <p:nvSpPr>
          <p:cNvPr id="10" name="TextBox 9">
            <a:extLst>
              <a:ext uri="{FF2B5EF4-FFF2-40B4-BE49-F238E27FC236}">
                <a16:creationId xmlns:a16="http://schemas.microsoft.com/office/drawing/2014/main" id="{E08E4A0B-B80F-6833-A3CF-7A1DC4ED5692}"/>
              </a:ext>
            </a:extLst>
          </p:cNvPr>
          <p:cNvSpPr txBox="1"/>
          <p:nvPr/>
        </p:nvSpPr>
        <p:spPr>
          <a:xfrm>
            <a:off x="824644" y="5319413"/>
            <a:ext cx="1803933" cy="800219"/>
          </a:xfrm>
          <a:prstGeom prst="rect">
            <a:avLst/>
          </a:prstGeom>
          <a:noFill/>
        </p:spPr>
        <p:txBody>
          <a:bodyPr wrap="square" rtlCol="0">
            <a:spAutoFit/>
          </a:bodyPr>
          <a:lstStyle/>
          <a:p>
            <a:r>
              <a:rPr lang="en-GB" dirty="0"/>
              <a:t>The human spine</a:t>
            </a:r>
          </a:p>
          <a:p>
            <a:r>
              <a:rPr lang="en-GB" sz="1400" dirty="0"/>
              <a:t>© Dr Jana Official</a:t>
            </a:r>
          </a:p>
          <a:p>
            <a:r>
              <a:rPr lang="en-GB" sz="1400" dirty="0"/>
              <a:t>CC BY-SA 4.0</a:t>
            </a:r>
          </a:p>
        </p:txBody>
      </p:sp>
    </p:spTree>
    <p:extLst>
      <p:ext uri="{BB962C8B-B14F-4D97-AF65-F5344CB8AC3E}">
        <p14:creationId xmlns:p14="http://schemas.microsoft.com/office/powerpoint/2010/main" val="2906658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1" y="365126"/>
            <a:ext cx="8437527" cy="1325562"/>
          </a:xfrm>
        </p:spPr>
        <p:txBody>
          <a:bodyPr>
            <a:normAutofit/>
          </a:bodyPr>
          <a:lstStyle/>
          <a:p>
            <a:r>
              <a:rPr lang="en-GB" dirty="0">
                <a:latin typeface="+mn-lt"/>
                <a:cs typeface="Calibri"/>
              </a:rPr>
              <a:t>What did the scientists know about shrews?</a:t>
            </a:r>
            <a:endParaRPr lang="en-US" dirty="0">
              <a:cs typeface="Calibri"/>
            </a:endParaRPr>
          </a:p>
        </p:txBody>
      </p:sp>
      <p:pic>
        <p:nvPicPr>
          <p:cNvPr id="7" name="Picture 6" descr="A picture containing indoor, sitting, monitor, table&#10;&#10;Description automatically generated">
            <a:extLst>
              <a:ext uri="{FF2B5EF4-FFF2-40B4-BE49-F238E27FC236}">
                <a16:creationId xmlns:a16="http://schemas.microsoft.com/office/drawing/2014/main" id="{E0E5E578-FDC7-C392-A5A6-9C1289A7B5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49689" y="1690688"/>
            <a:ext cx="4244622" cy="2833286"/>
          </a:xfrm>
          <a:prstGeom prst="rect">
            <a:avLst/>
          </a:prstGeom>
          <a:ln w="38100">
            <a:solidFill>
              <a:srgbClr val="3EB1C8"/>
            </a:solidFill>
          </a:ln>
        </p:spPr>
      </p:pic>
      <p:sp>
        <p:nvSpPr>
          <p:cNvPr id="9" name="TextBox 8">
            <a:extLst>
              <a:ext uri="{FF2B5EF4-FFF2-40B4-BE49-F238E27FC236}">
                <a16:creationId xmlns:a16="http://schemas.microsoft.com/office/drawing/2014/main" id="{FBC857D8-4371-FBB7-9A5B-9359D89E28B5}"/>
              </a:ext>
            </a:extLst>
          </p:cNvPr>
          <p:cNvSpPr txBox="1"/>
          <p:nvPr/>
        </p:nvSpPr>
        <p:spPr>
          <a:xfrm>
            <a:off x="628651" y="4895903"/>
            <a:ext cx="7940181" cy="1754326"/>
          </a:xfrm>
          <a:prstGeom prst="rect">
            <a:avLst/>
          </a:prstGeom>
          <a:noFill/>
        </p:spPr>
        <p:txBody>
          <a:bodyPr wrap="square" lIns="91440" tIns="45720" rIns="91440" bIns="45720" rtlCol="0" anchor="t">
            <a:spAutoFit/>
          </a:bodyPr>
          <a:lstStyle/>
          <a:p>
            <a:r>
              <a:rPr lang="en-GB" dirty="0"/>
              <a:t>The </a:t>
            </a:r>
            <a:r>
              <a:rPr lang="en-GB" b="1" dirty="0"/>
              <a:t>hero shrew </a:t>
            </a:r>
            <a:r>
              <a:rPr lang="en-GB" dirty="0"/>
              <a:t>has an unusual backbone:</a:t>
            </a:r>
          </a:p>
          <a:p>
            <a:endParaRPr lang="en-GB" dirty="0"/>
          </a:p>
          <a:p>
            <a:pPr marL="285750" indent="-285750">
              <a:buFont typeface="Arial" panose="020B0604020202020204" pitchFamily="34" charset="0"/>
              <a:buChar char="•"/>
            </a:pPr>
            <a:r>
              <a:rPr lang="en-GB" dirty="0"/>
              <a:t>The small bones (</a:t>
            </a:r>
            <a:r>
              <a:rPr lang="en-GB" b="1" dirty="0"/>
              <a:t>vertebrae</a:t>
            </a:r>
            <a:r>
              <a:rPr lang="en-GB" dirty="0"/>
              <a:t>) are covered in finger-like bumps called </a:t>
            </a:r>
            <a:r>
              <a:rPr lang="en-GB" b="1" dirty="0"/>
              <a:t>tubercles</a:t>
            </a:r>
            <a:r>
              <a:rPr lang="en-GB" dirty="0"/>
              <a:t>.</a:t>
            </a:r>
            <a:endParaRPr lang="en-GB" dirty="0">
              <a:cs typeface="Calibri"/>
            </a:endParaRPr>
          </a:p>
          <a:p>
            <a:pPr marL="285750" indent="-285750">
              <a:buFont typeface="Arial" panose="020B0604020202020204" pitchFamily="34" charset="0"/>
              <a:buChar char="•"/>
            </a:pPr>
            <a:r>
              <a:rPr lang="en-GB" dirty="0"/>
              <a:t>Some of the vertebrae interlock.</a:t>
            </a:r>
            <a:endParaRPr lang="en-GB" dirty="0">
              <a:cs typeface="Calibri"/>
            </a:endParaRPr>
          </a:p>
          <a:p>
            <a:pPr marL="285750" indent="-285750">
              <a:buFont typeface="Arial" panose="020B0604020202020204" pitchFamily="34" charset="0"/>
              <a:buChar char="•"/>
            </a:pPr>
            <a:r>
              <a:rPr lang="en-GB" dirty="0"/>
              <a:t>The </a:t>
            </a:r>
            <a:r>
              <a:rPr lang="en-GB" b="1" dirty="0"/>
              <a:t>spine</a:t>
            </a:r>
            <a:r>
              <a:rPr lang="en-GB" dirty="0"/>
              <a:t> looks larger in hero shrews than in other shrews.</a:t>
            </a:r>
            <a:endParaRPr lang="en-GB" dirty="0">
              <a:cs typeface="Calibri"/>
            </a:endParaRPr>
          </a:p>
          <a:p>
            <a:pPr marL="285750" indent="-285750">
              <a:buFont typeface="Arial" panose="020B0604020202020204" pitchFamily="34" charset="0"/>
              <a:buChar char="•"/>
            </a:pPr>
            <a:r>
              <a:rPr lang="en-GB" dirty="0"/>
              <a:t>The hero shrew has an odd walk.</a:t>
            </a:r>
          </a:p>
        </p:txBody>
      </p:sp>
      <p:sp>
        <p:nvSpPr>
          <p:cNvPr id="15" name="TextBox 14">
            <a:extLst>
              <a:ext uri="{FF2B5EF4-FFF2-40B4-BE49-F238E27FC236}">
                <a16:creationId xmlns:a16="http://schemas.microsoft.com/office/drawing/2014/main" id="{66253219-0FF6-8592-2AAD-AA6703ED1A5A}"/>
              </a:ext>
            </a:extLst>
          </p:cNvPr>
          <p:cNvSpPr txBox="1"/>
          <p:nvPr/>
        </p:nvSpPr>
        <p:spPr>
          <a:xfrm>
            <a:off x="6826113" y="2737999"/>
            <a:ext cx="1314308" cy="738664"/>
          </a:xfrm>
          <a:prstGeom prst="rect">
            <a:avLst/>
          </a:prstGeom>
          <a:noFill/>
        </p:spPr>
        <p:txBody>
          <a:bodyPr wrap="square" lIns="91440" tIns="45720" rIns="91440" bIns="45720" rtlCol="0" anchor="t">
            <a:spAutoFit/>
          </a:bodyPr>
          <a:lstStyle/>
          <a:p>
            <a:r>
              <a:rPr lang="en-GB" sz="1400" dirty="0"/>
              <a:t>A hero shrew</a:t>
            </a:r>
          </a:p>
          <a:p>
            <a:r>
              <a:rPr lang="en-GB" sz="1400" dirty="0"/>
              <a:t>©Peter Spelt</a:t>
            </a:r>
            <a:endParaRPr lang="en-GB" sz="1400" dirty="0">
              <a:cs typeface="Calibri"/>
            </a:endParaRPr>
          </a:p>
          <a:p>
            <a:r>
              <a:rPr lang="en-GB" sz="1400" dirty="0"/>
              <a:t>CC BY-SA 3.0</a:t>
            </a:r>
            <a:endParaRPr lang="en-GB" sz="1400" dirty="0">
              <a:cs typeface="Calibri"/>
            </a:endParaRPr>
          </a:p>
        </p:txBody>
      </p:sp>
    </p:spTree>
    <p:extLst>
      <p:ext uri="{BB962C8B-B14F-4D97-AF65-F5344CB8AC3E}">
        <p14:creationId xmlns:p14="http://schemas.microsoft.com/office/powerpoint/2010/main" val="251103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7BCF2AE1-A889-A612-7DF2-99B3A43756DF}"/>
              </a:ext>
            </a:extLst>
          </p:cNvPr>
          <p:cNvSpPr txBox="1"/>
          <p:nvPr/>
        </p:nvSpPr>
        <p:spPr>
          <a:xfrm>
            <a:off x="628649" y="1440040"/>
            <a:ext cx="8036676" cy="2031325"/>
          </a:xfrm>
          <a:prstGeom prst="rect">
            <a:avLst/>
          </a:prstGeom>
          <a:noFill/>
        </p:spPr>
        <p:txBody>
          <a:bodyPr wrap="square" rtlCol="0">
            <a:spAutoFit/>
          </a:bodyPr>
          <a:lstStyle/>
          <a:p>
            <a:r>
              <a:rPr lang="en-GB" dirty="0"/>
              <a:t>20 shrews were x-rayed (13 </a:t>
            </a:r>
            <a:r>
              <a:rPr lang="en-GB" b="1" dirty="0"/>
              <a:t>hero shrews</a:t>
            </a:r>
            <a:r>
              <a:rPr lang="en-GB" dirty="0"/>
              <a:t>, 3 </a:t>
            </a:r>
            <a:r>
              <a:rPr lang="en-GB" b="1" dirty="0"/>
              <a:t>Thor’s hero shrews </a:t>
            </a:r>
            <a:r>
              <a:rPr lang="en-GB" dirty="0"/>
              <a:t>and 4 typical shrews called </a:t>
            </a:r>
            <a:r>
              <a:rPr lang="en-GB" b="1" dirty="0"/>
              <a:t>goliath shrews</a:t>
            </a:r>
            <a:r>
              <a:rPr lang="en-GB" dirty="0"/>
              <a:t>).</a:t>
            </a:r>
          </a:p>
          <a:p>
            <a:endParaRPr lang="en-GB" dirty="0"/>
          </a:p>
          <a:p>
            <a:r>
              <a:rPr lang="en-GB" dirty="0"/>
              <a:t>The scientists looked at the images and compared:</a:t>
            </a:r>
          </a:p>
          <a:p>
            <a:pPr marL="285750" indent="-285750">
              <a:buFont typeface="Arial" panose="020B0604020202020204" pitchFamily="34" charset="0"/>
              <a:buChar char="•"/>
            </a:pPr>
            <a:r>
              <a:rPr lang="en-GB" dirty="0"/>
              <a:t>the sizes of the small bones (</a:t>
            </a:r>
            <a:r>
              <a:rPr lang="en-GB" b="1" dirty="0"/>
              <a:t>vertebrae</a:t>
            </a:r>
            <a:r>
              <a:rPr lang="en-GB" dirty="0"/>
              <a:t>)</a:t>
            </a:r>
          </a:p>
          <a:p>
            <a:pPr marL="285750" indent="-285750">
              <a:buFont typeface="Arial" panose="020B0604020202020204" pitchFamily="34" charset="0"/>
              <a:buChar char="•"/>
            </a:pPr>
            <a:r>
              <a:rPr lang="en-GB" dirty="0"/>
              <a:t>the number of bumps (</a:t>
            </a:r>
            <a:r>
              <a:rPr lang="en-GB" b="1" dirty="0"/>
              <a:t>tubercles</a:t>
            </a:r>
            <a:r>
              <a:rPr lang="en-GB" dirty="0"/>
              <a:t>) on each vertebra</a:t>
            </a:r>
          </a:p>
          <a:p>
            <a:pPr marL="285750" indent="-285750">
              <a:buFont typeface="Arial" panose="020B0604020202020204" pitchFamily="34" charset="0"/>
              <a:buChar char="•"/>
            </a:pPr>
            <a:r>
              <a:rPr lang="en-GB" dirty="0"/>
              <a:t>the structures inside the bones</a:t>
            </a:r>
          </a:p>
        </p:txBody>
      </p:sp>
      <p:pic>
        <p:nvPicPr>
          <p:cNvPr id="12" name="Picture 11" descr="A close up&#10;&#10;Description automatically generated">
            <a:extLst>
              <a:ext uri="{FF2B5EF4-FFF2-40B4-BE49-F238E27FC236}">
                <a16:creationId xmlns:a16="http://schemas.microsoft.com/office/drawing/2014/main" id="{2053648B-BF12-795B-F24A-6E19BF54FB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35" t="1945" r="2610" b="1448"/>
          <a:stretch/>
        </p:blipFill>
        <p:spPr>
          <a:xfrm>
            <a:off x="1252918" y="3589842"/>
            <a:ext cx="2724911" cy="2556473"/>
          </a:xfrm>
          <a:prstGeom prst="rect">
            <a:avLst/>
          </a:prstGeom>
        </p:spPr>
      </p:pic>
      <p:sp>
        <p:nvSpPr>
          <p:cNvPr id="14" name="TextBox 13">
            <a:extLst>
              <a:ext uri="{FF2B5EF4-FFF2-40B4-BE49-F238E27FC236}">
                <a16:creationId xmlns:a16="http://schemas.microsoft.com/office/drawing/2014/main" id="{3D4946DC-BDBE-C52E-32D3-085BABD14179}"/>
              </a:ext>
            </a:extLst>
          </p:cNvPr>
          <p:cNvSpPr txBox="1"/>
          <p:nvPr/>
        </p:nvSpPr>
        <p:spPr>
          <a:xfrm>
            <a:off x="1145569" y="6216336"/>
            <a:ext cx="2724911" cy="369332"/>
          </a:xfrm>
          <a:prstGeom prst="rect">
            <a:avLst/>
          </a:prstGeom>
          <a:noFill/>
        </p:spPr>
        <p:txBody>
          <a:bodyPr wrap="square" rtlCol="0">
            <a:spAutoFit/>
          </a:bodyPr>
          <a:lstStyle/>
          <a:p>
            <a:r>
              <a:rPr lang="en-GB" dirty="0"/>
              <a:t>Human thoracic vertebrae</a:t>
            </a:r>
          </a:p>
        </p:txBody>
      </p:sp>
      <p:sp>
        <p:nvSpPr>
          <p:cNvPr id="16" name="TextBox 15">
            <a:extLst>
              <a:ext uri="{FF2B5EF4-FFF2-40B4-BE49-F238E27FC236}">
                <a16:creationId xmlns:a16="http://schemas.microsoft.com/office/drawing/2014/main" id="{9DA58F57-08D9-274F-78A7-49A5868F2924}"/>
              </a:ext>
            </a:extLst>
          </p:cNvPr>
          <p:cNvSpPr txBox="1"/>
          <p:nvPr/>
        </p:nvSpPr>
        <p:spPr>
          <a:xfrm>
            <a:off x="4642472" y="3999346"/>
            <a:ext cx="657552" cy="369332"/>
          </a:xfrm>
          <a:prstGeom prst="rect">
            <a:avLst/>
          </a:prstGeom>
          <a:noFill/>
        </p:spPr>
        <p:txBody>
          <a:bodyPr wrap="none" rtlCol="0">
            <a:spAutoFit/>
          </a:bodyPr>
          <a:lstStyle/>
          <a:p>
            <a:r>
              <a:rPr lang="en-GB" dirty="0"/>
              <a:t>Body</a:t>
            </a:r>
          </a:p>
        </p:txBody>
      </p:sp>
      <p:sp>
        <p:nvSpPr>
          <p:cNvPr id="18" name="TextBox 17">
            <a:extLst>
              <a:ext uri="{FF2B5EF4-FFF2-40B4-BE49-F238E27FC236}">
                <a16:creationId xmlns:a16="http://schemas.microsoft.com/office/drawing/2014/main" id="{EEF0AE42-F1D8-5508-2D29-0874DEC68209}"/>
              </a:ext>
            </a:extLst>
          </p:cNvPr>
          <p:cNvSpPr txBox="1"/>
          <p:nvPr/>
        </p:nvSpPr>
        <p:spPr>
          <a:xfrm>
            <a:off x="4642472" y="4573493"/>
            <a:ext cx="3845490" cy="646331"/>
          </a:xfrm>
          <a:prstGeom prst="rect">
            <a:avLst/>
          </a:prstGeom>
          <a:noFill/>
        </p:spPr>
        <p:txBody>
          <a:bodyPr wrap="square" rtlCol="0">
            <a:spAutoFit/>
          </a:bodyPr>
          <a:lstStyle/>
          <a:p>
            <a:r>
              <a:rPr lang="en-GB" dirty="0"/>
              <a:t>Hole through which the spinal cord (nerves) travels</a:t>
            </a:r>
          </a:p>
        </p:txBody>
      </p:sp>
      <p:cxnSp>
        <p:nvCxnSpPr>
          <p:cNvPr id="20" name="Straight Arrow Connector 19">
            <a:extLst>
              <a:ext uri="{FF2B5EF4-FFF2-40B4-BE49-F238E27FC236}">
                <a16:creationId xmlns:a16="http://schemas.microsoft.com/office/drawing/2014/main" id="{3800A4D4-3F42-E003-BE05-D0A8330BC664}"/>
              </a:ext>
            </a:extLst>
          </p:cNvPr>
          <p:cNvCxnSpPr>
            <a:cxnSpLocks/>
          </p:cNvCxnSpPr>
          <p:nvPr/>
        </p:nvCxnSpPr>
        <p:spPr>
          <a:xfrm flipH="1">
            <a:off x="2612117" y="4169235"/>
            <a:ext cx="1937591" cy="0"/>
          </a:xfrm>
          <a:prstGeom prst="straightConnector1">
            <a:avLst/>
          </a:prstGeom>
          <a:ln w="38100">
            <a:solidFill>
              <a:srgbClr val="3EB1C8"/>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D2D9551-F591-F8E0-4470-DA99C2F41CC8}"/>
              </a:ext>
            </a:extLst>
          </p:cNvPr>
          <p:cNvCxnSpPr>
            <a:cxnSpLocks/>
          </p:cNvCxnSpPr>
          <p:nvPr/>
        </p:nvCxnSpPr>
        <p:spPr>
          <a:xfrm flipH="1">
            <a:off x="2612469" y="4896659"/>
            <a:ext cx="1937239" cy="0"/>
          </a:xfrm>
          <a:prstGeom prst="straightConnector1">
            <a:avLst/>
          </a:prstGeom>
          <a:ln w="38100">
            <a:solidFill>
              <a:srgbClr val="3EB1C8"/>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9033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cs typeface="Calibri"/>
              </a:rPr>
              <a:t>What did the scientists find out?</a:t>
            </a:r>
            <a:endParaRPr lang="en-US" dirty="0">
              <a:cs typeface="Calibri"/>
            </a:endParaRPr>
          </a:p>
        </p:txBody>
      </p:sp>
      <p:sp>
        <p:nvSpPr>
          <p:cNvPr id="4" name="TextBox 3">
            <a:extLst>
              <a:ext uri="{FF2B5EF4-FFF2-40B4-BE49-F238E27FC236}">
                <a16:creationId xmlns:a16="http://schemas.microsoft.com/office/drawing/2014/main" id="{E85517B4-812C-5271-D0BA-C93033D45BED}"/>
              </a:ext>
            </a:extLst>
          </p:cNvPr>
          <p:cNvSpPr txBox="1"/>
          <p:nvPr/>
        </p:nvSpPr>
        <p:spPr>
          <a:xfrm>
            <a:off x="628648" y="1677085"/>
            <a:ext cx="3991377" cy="1754326"/>
          </a:xfrm>
          <a:prstGeom prst="rect">
            <a:avLst/>
          </a:prstGeom>
          <a:noFill/>
        </p:spPr>
        <p:txBody>
          <a:bodyPr wrap="square" rtlCol="0">
            <a:spAutoFit/>
          </a:bodyPr>
          <a:lstStyle/>
          <a:p>
            <a:pPr marL="342900" indent="-342900">
              <a:buFont typeface="+mj-lt"/>
              <a:buAutoNum type="arabicPeriod"/>
            </a:pPr>
            <a:r>
              <a:rPr lang="en-GB" dirty="0"/>
              <a:t>More vertebrae in a hero shrew.</a:t>
            </a:r>
          </a:p>
          <a:p>
            <a:pPr marL="342900" indent="-342900">
              <a:buFont typeface="+mj-lt"/>
              <a:buAutoNum type="arabicPeriod"/>
            </a:pPr>
            <a:r>
              <a:rPr lang="en-GB" dirty="0"/>
              <a:t>More bumps on the vertebrae of the hero shrew.</a:t>
            </a:r>
          </a:p>
          <a:p>
            <a:pPr marL="342900" indent="-342900">
              <a:buFont typeface="+mj-lt"/>
              <a:buAutoNum type="arabicPeriod"/>
            </a:pPr>
            <a:r>
              <a:rPr lang="en-GB" dirty="0"/>
              <a:t>More and thicker rod-shaped structures inside the </a:t>
            </a:r>
            <a:r>
              <a:rPr lang="en-GB" b="1" dirty="0"/>
              <a:t>body</a:t>
            </a:r>
            <a:r>
              <a:rPr lang="en-GB" dirty="0"/>
              <a:t> of the hero shrew vertebrae.</a:t>
            </a:r>
          </a:p>
        </p:txBody>
      </p:sp>
      <p:graphicFrame>
        <p:nvGraphicFramePr>
          <p:cNvPr id="7" name="Table 6">
            <a:extLst>
              <a:ext uri="{FF2B5EF4-FFF2-40B4-BE49-F238E27FC236}">
                <a16:creationId xmlns:a16="http://schemas.microsoft.com/office/drawing/2014/main" id="{EB500058-7D13-BF15-7B36-E182A9DF5656}"/>
              </a:ext>
            </a:extLst>
          </p:cNvPr>
          <p:cNvGraphicFramePr>
            <a:graphicFrameLocks noGrp="1"/>
          </p:cNvGraphicFramePr>
          <p:nvPr>
            <p:extLst>
              <p:ext uri="{D42A27DB-BD31-4B8C-83A1-F6EECF244321}">
                <p14:modId xmlns:p14="http://schemas.microsoft.com/office/powerpoint/2010/main" val="3452394692"/>
              </p:ext>
            </p:extLst>
          </p:nvPr>
        </p:nvGraphicFramePr>
        <p:xfrm>
          <a:off x="4620025" y="1672515"/>
          <a:ext cx="4067749" cy="1927375"/>
        </p:xfrm>
        <a:graphic>
          <a:graphicData uri="http://schemas.openxmlformats.org/drawingml/2006/table">
            <a:tbl>
              <a:tblPr firstRow="1" firstCol="1" bandRow="1">
                <a:tableStyleId>{5C22544A-7EE6-4342-B048-85BDC9FD1C3A}</a:tableStyleId>
              </a:tblPr>
              <a:tblGrid>
                <a:gridCol w="1552378">
                  <a:extLst>
                    <a:ext uri="{9D8B030D-6E8A-4147-A177-3AD203B41FA5}">
                      <a16:colId xmlns:a16="http://schemas.microsoft.com/office/drawing/2014/main" val="1814316603"/>
                    </a:ext>
                  </a:extLst>
                </a:gridCol>
                <a:gridCol w="991829">
                  <a:extLst>
                    <a:ext uri="{9D8B030D-6E8A-4147-A177-3AD203B41FA5}">
                      <a16:colId xmlns:a16="http://schemas.microsoft.com/office/drawing/2014/main" val="3703157278"/>
                    </a:ext>
                  </a:extLst>
                </a:gridCol>
                <a:gridCol w="1523542">
                  <a:extLst>
                    <a:ext uri="{9D8B030D-6E8A-4147-A177-3AD203B41FA5}">
                      <a16:colId xmlns:a16="http://schemas.microsoft.com/office/drawing/2014/main" val="2182135543"/>
                    </a:ext>
                  </a:extLst>
                </a:gridCol>
              </a:tblGrid>
              <a:tr h="728190">
                <a:tc>
                  <a:txBody>
                    <a:bodyPr/>
                    <a:lstStyle/>
                    <a:p>
                      <a:pPr>
                        <a:lnSpc>
                          <a:spcPct val="107000"/>
                        </a:lnSpc>
                        <a:spcAft>
                          <a:spcPts val="800"/>
                        </a:spcAft>
                      </a:pPr>
                      <a:r>
                        <a:rPr lang="en-GB" sz="1100">
                          <a:effectLst/>
                        </a:rPr>
                        <a:t>Species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tc>
                  <a:txBody>
                    <a:bodyPr/>
                    <a:lstStyle/>
                    <a:p>
                      <a:pPr>
                        <a:lnSpc>
                          <a:spcPct val="107000"/>
                        </a:lnSpc>
                        <a:spcAft>
                          <a:spcPts val="800"/>
                        </a:spcAft>
                      </a:pPr>
                      <a:r>
                        <a:rPr lang="en-GB" sz="1100" dirty="0">
                          <a:effectLst/>
                        </a:rPr>
                        <a:t>Number of samples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tc>
                  <a:txBody>
                    <a:bodyPr/>
                    <a:lstStyle/>
                    <a:p>
                      <a:pPr>
                        <a:lnSpc>
                          <a:spcPct val="107000"/>
                        </a:lnSpc>
                        <a:spcAft>
                          <a:spcPts val="800"/>
                        </a:spcAft>
                      </a:pPr>
                      <a:r>
                        <a:rPr lang="en-GB" sz="1100">
                          <a:effectLst/>
                        </a:rPr>
                        <a:t>Number of thoracic vertebrae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extLst>
                  <a:ext uri="{0D108BD9-81ED-4DB2-BD59-A6C34878D82A}">
                    <a16:rowId xmlns:a16="http://schemas.microsoft.com/office/drawing/2014/main" val="3892872114"/>
                  </a:ext>
                </a:extLst>
              </a:tr>
              <a:tr h="416941">
                <a:tc>
                  <a:txBody>
                    <a:bodyPr/>
                    <a:lstStyle/>
                    <a:p>
                      <a:pPr>
                        <a:lnSpc>
                          <a:spcPct val="107000"/>
                        </a:lnSpc>
                        <a:spcAft>
                          <a:spcPts val="800"/>
                        </a:spcAft>
                      </a:pPr>
                      <a:r>
                        <a:rPr lang="en-GB" sz="1100" dirty="0">
                          <a:effectLst/>
                        </a:rPr>
                        <a:t>Hero shrew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tc>
                  <a:txBody>
                    <a:bodyPr/>
                    <a:lstStyle/>
                    <a:p>
                      <a:pPr>
                        <a:lnSpc>
                          <a:spcPct val="107000"/>
                        </a:lnSpc>
                        <a:spcAft>
                          <a:spcPts val="800"/>
                        </a:spcAft>
                      </a:pPr>
                      <a:r>
                        <a:rPr lang="en-GB" sz="1100">
                          <a:effectLst/>
                        </a:rPr>
                        <a:t>13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tc>
                  <a:txBody>
                    <a:bodyPr/>
                    <a:lstStyle/>
                    <a:p>
                      <a:pPr>
                        <a:lnSpc>
                          <a:spcPct val="107000"/>
                        </a:lnSpc>
                        <a:spcAft>
                          <a:spcPts val="800"/>
                        </a:spcAft>
                      </a:pPr>
                      <a:r>
                        <a:rPr lang="en-GB" sz="1100" dirty="0">
                          <a:effectLst/>
                        </a:rPr>
                        <a:t>23 – 25</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4227674588"/>
                  </a:ext>
                </a:extLst>
              </a:tr>
              <a:tr h="365303">
                <a:tc>
                  <a:txBody>
                    <a:bodyPr/>
                    <a:lstStyle/>
                    <a:p>
                      <a:pPr>
                        <a:lnSpc>
                          <a:spcPct val="107000"/>
                        </a:lnSpc>
                        <a:spcAft>
                          <a:spcPts val="800"/>
                        </a:spcAft>
                      </a:pPr>
                      <a:r>
                        <a:rPr lang="en-GB" sz="1100">
                          <a:effectLst/>
                        </a:rPr>
                        <a:t>Thor’s hero shrew</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tc>
                  <a:txBody>
                    <a:bodyPr/>
                    <a:lstStyle/>
                    <a:p>
                      <a:pPr>
                        <a:lnSpc>
                          <a:spcPct val="107000"/>
                        </a:lnSpc>
                        <a:spcAft>
                          <a:spcPts val="800"/>
                        </a:spcAft>
                      </a:pPr>
                      <a:r>
                        <a:rPr lang="en-GB" sz="11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tc>
                  <a:txBody>
                    <a:bodyPr/>
                    <a:lstStyle/>
                    <a:p>
                      <a:pPr>
                        <a:lnSpc>
                          <a:spcPct val="107000"/>
                        </a:lnSpc>
                        <a:spcAft>
                          <a:spcPts val="800"/>
                        </a:spcAft>
                      </a:pPr>
                      <a:r>
                        <a:rPr lang="en-GB" sz="1100">
                          <a:effectLst/>
                        </a:rPr>
                        <a:t>22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928744550"/>
                  </a:ext>
                </a:extLst>
              </a:tr>
              <a:tr h="416941">
                <a:tc>
                  <a:txBody>
                    <a:bodyPr/>
                    <a:lstStyle/>
                    <a:p>
                      <a:pPr>
                        <a:lnSpc>
                          <a:spcPct val="107000"/>
                        </a:lnSpc>
                        <a:spcAft>
                          <a:spcPts val="800"/>
                        </a:spcAft>
                      </a:pPr>
                      <a:r>
                        <a:rPr lang="en-GB" sz="1100">
                          <a:effectLst/>
                        </a:rPr>
                        <a:t>Goliath shrew</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EB1C8"/>
                    </a:solidFill>
                  </a:tcPr>
                </a:tc>
                <a:tc>
                  <a:txBody>
                    <a:bodyPr/>
                    <a:lstStyle/>
                    <a:p>
                      <a:pPr>
                        <a:lnSpc>
                          <a:spcPct val="107000"/>
                        </a:lnSpc>
                        <a:spcAft>
                          <a:spcPts val="800"/>
                        </a:spcAft>
                      </a:pPr>
                      <a:r>
                        <a:rPr lang="en-GB" sz="1100">
                          <a:effectLst/>
                        </a:rPr>
                        <a: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tc>
                  <a:txBody>
                    <a:bodyPr/>
                    <a:lstStyle/>
                    <a:p>
                      <a:pPr>
                        <a:lnSpc>
                          <a:spcPct val="107000"/>
                        </a:lnSpc>
                        <a:spcAft>
                          <a:spcPts val="800"/>
                        </a:spcAft>
                      </a:pPr>
                      <a:r>
                        <a:rPr lang="en-GB" sz="1100" dirty="0">
                          <a:effectLst/>
                        </a:rPr>
                        <a:t>19 - 20</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1744676726"/>
                  </a:ext>
                </a:extLst>
              </a:tr>
            </a:tbl>
          </a:graphicData>
        </a:graphic>
      </p:graphicFrame>
      <p:pic>
        <p:nvPicPr>
          <p:cNvPr id="9" name="Picture 8" descr="A picture containing drawing, glass&#10;&#10;Description automatically generated">
            <a:extLst>
              <a:ext uri="{FF2B5EF4-FFF2-40B4-BE49-F238E27FC236}">
                <a16:creationId xmlns:a16="http://schemas.microsoft.com/office/drawing/2014/main" id="{63B692B1-21AB-0576-E589-C347BEBC2A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4973924" y="2720840"/>
            <a:ext cx="2618297" cy="4713356"/>
          </a:xfrm>
          <a:prstGeom prst="rect">
            <a:avLst/>
          </a:prstGeom>
          <a:ln w="38100">
            <a:solidFill>
              <a:srgbClr val="3EB1C8"/>
            </a:solidFill>
          </a:ln>
        </p:spPr>
      </p:pic>
      <p:sp>
        <p:nvSpPr>
          <p:cNvPr id="11" name="Rectangle: Rounded Corners 10">
            <a:extLst>
              <a:ext uri="{FF2B5EF4-FFF2-40B4-BE49-F238E27FC236}">
                <a16:creationId xmlns:a16="http://schemas.microsoft.com/office/drawing/2014/main" id="{B4A47261-F7F6-9761-6355-B15351DF4D70}"/>
              </a:ext>
            </a:extLst>
          </p:cNvPr>
          <p:cNvSpPr/>
          <p:nvPr/>
        </p:nvSpPr>
        <p:spPr>
          <a:xfrm>
            <a:off x="628648" y="3754202"/>
            <a:ext cx="2998894" cy="11548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the scientists concluded from their findings?</a:t>
            </a:r>
          </a:p>
        </p:txBody>
      </p:sp>
      <p:sp>
        <p:nvSpPr>
          <p:cNvPr id="19" name="Rectangle: Rounded Corners 18">
            <a:extLst>
              <a:ext uri="{FF2B5EF4-FFF2-40B4-BE49-F238E27FC236}">
                <a16:creationId xmlns:a16="http://schemas.microsoft.com/office/drawing/2014/main" id="{441AE47A-FEFA-5CF2-DB86-EBC190C08F9D}"/>
              </a:ext>
            </a:extLst>
          </p:cNvPr>
          <p:cNvSpPr/>
          <p:nvPr/>
        </p:nvSpPr>
        <p:spPr>
          <a:xfrm>
            <a:off x="628648" y="5231830"/>
            <a:ext cx="2998895" cy="11548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Why do you think the hero shrew has developed its unusual spine?</a:t>
            </a:r>
          </a:p>
        </p:txBody>
      </p:sp>
      <p:sp>
        <p:nvSpPr>
          <p:cNvPr id="23" name="TextBox 22">
            <a:extLst>
              <a:ext uri="{FF2B5EF4-FFF2-40B4-BE49-F238E27FC236}">
                <a16:creationId xmlns:a16="http://schemas.microsoft.com/office/drawing/2014/main" id="{3C22D1D1-95A2-8ECC-1127-65B4CC730B3F}"/>
              </a:ext>
            </a:extLst>
          </p:cNvPr>
          <p:cNvSpPr txBox="1"/>
          <p:nvPr/>
        </p:nvSpPr>
        <p:spPr>
          <a:xfrm>
            <a:off x="3806300" y="6386667"/>
            <a:ext cx="4608702" cy="523220"/>
          </a:xfrm>
          <a:prstGeom prst="rect">
            <a:avLst/>
          </a:prstGeom>
          <a:noFill/>
        </p:spPr>
        <p:txBody>
          <a:bodyPr wrap="square">
            <a:spAutoFit/>
          </a:bodyPr>
          <a:lstStyle/>
          <a:p>
            <a:r>
              <a:rPr lang="en-GB" sz="1400" dirty="0"/>
              <a:t>The spine and rib cage of the hero shrew (top) and a typical shrew (bottom).</a:t>
            </a:r>
          </a:p>
        </p:txBody>
      </p:sp>
      <p:sp>
        <p:nvSpPr>
          <p:cNvPr id="5" name="Oval 4">
            <a:extLst>
              <a:ext uri="{FF2B5EF4-FFF2-40B4-BE49-F238E27FC236}">
                <a16:creationId xmlns:a16="http://schemas.microsoft.com/office/drawing/2014/main" id="{EE6C91D0-2C53-3248-0505-FD11A04C2433}"/>
              </a:ext>
            </a:extLst>
          </p:cNvPr>
          <p:cNvSpPr/>
          <p:nvPr/>
        </p:nvSpPr>
        <p:spPr>
          <a:xfrm>
            <a:off x="7112805" y="2271902"/>
            <a:ext cx="722619" cy="38382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91360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655572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E6E589C9-DF9D-46CA-A991-553DBFC3B6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3AB155-FD45-400F-89C4-CD46A5BAE941}">
  <ds:schemaRefs>
    <ds:schemaRef ds:uri="7705360a-025e-40d4-a4f7-46b65681b513"/>
    <ds:schemaRef ds:uri="http://schemas.microsoft.com/office/2006/documentManagement/types"/>
    <ds:schemaRef ds:uri="http://purl.org/dc/elements/1.1/"/>
    <ds:schemaRef ds:uri="http://www.w3.org/XML/1998/namespace"/>
    <ds:schemaRef ds:uri="http://schemas.microsoft.com/office/2006/metadata/properties"/>
    <ds:schemaRef ds:uri="http://purl.org/dc/terms/"/>
    <ds:schemaRef ds:uri="http://schemas.microsoft.com/office/infopath/2007/PartnerControls"/>
    <ds:schemaRef ds:uri="http://schemas.openxmlformats.org/package/2006/metadata/core-properties"/>
    <ds:schemaRef ds:uri="51cf1bba-0ff5-42e2-8005-60d9d9512cef"/>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20</TotalTime>
  <Words>3103</Words>
  <Application>Microsoft Office PowerPoint</Application>
  <PresentationFormat>On-screen Show (4:3)</PresentationFormat>
  <Paragraphs>333</Paragraphs>
  <Slides>21</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Arial,Sans-Serif</vt:lpstr>
      <vt:lpstr>Calibri</vt:lpstr>
      <vt:lpstr>InterFace</vt:lpstr>
      <vt:lpstr>Interface-Regular</vt:lpstr>
      <vt:lpstr>Plus Jakarta Sans</vt:lpstr>
      <vt:lpstr>Plus Jakarta Sans ExtraBold</vt:lpstr>
      <vt:lpstr>Plus Jakarta Sans Medium</vt:lpstr>
      <vt:lpstr>1_Office Theme</vt:lpstr>
      <vt:lpstr>2_Office Theme</vt:lpstr>
      <vt:lpstr>Some mammals have unusual backbones</vt:lpstr>
      <vt:lpstr>Some mammals have unusual backbones</vt:lpstr>
      <vt:lpstr>Key vocabulary</vt:lpstr>
      <vt:lpstr>Quick activity</vt:lpstr>
      <vt:lpstr>Quick activity</vt:lpstr>
      <vt:lpstr>What did the scientists know about shrews?</vt:lpstr>
      <vt:lpstr>What did the scientists do?</vt:lpstr>
      <vt:lpstr>What did the scientists find out?</vt:lpstr>
      <vt:lpstr>PowerPoint Presentation</vt:lpstr>
      <vt:lpstr>PowerPoint Presentation</vt:lpstr>
      <vt:lpstr>What did you find out?</vt:lpstr>
      <vt:lpstr>PowerPoint Presentation</vt:lpstr>
      <vt:lpstr>Your turn to investigate</vt:lpstr>
      <vt:lpstr>What did you find out?</vt:lpstr>
      <vt:lpstr>Who are the scientists?</vt:lpstr>
      <vt:lpstr>Questions for further learning</vt:lpstr>
      <vt:lpstr>Graphic organiser: compare and contrast</vt:lpstr>
      <vt:lpstr>Cross-curricular links</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1</cp:revision>
  <dcterms:created xsi:type="dcterms:W3CDTF">2016-06-16T08:43:18Z</dcterms:created>
  <dcterms:modified xsi:type="dcterms:W3CDTF">2025-07-24T09:17:17Z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