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9" r:id="rId5"/>
    <p:sldMasterId id="2147483666" r:id="rId6"/>
  </p:sldMasterIdLst>
  <p:notesMasterIdLst>
    <p:notesMasterId r:id="rId28"/>
  </p:notesMasterIdLst>
  <p:sldIdLst>
    <p:sldId id="294" r:id="rId7"/>
    <p:sldId id="293" r:id="rId8"/>
    <p:sldId id="292" r:id="rId9"/>
    <p:sldId id="309" r:id="rId10"/>
    <p:sldId id="291" r:id="rId11"/>
    <p:sldId id="310" r:id="rId12"/>
    <p:sldId id="300" r:id="rId13"/>
    <p:sldId id="301" r:id="rId14"/>
    <p:sldId id="302" r:id="rId15"/>
    <p:sldId id="303" r:id="rId16"/>
    <p:sldId id="304" r:id="rId17"/>
    <p:sldId id="305" r:id="rId18"/>
    <p:sldId id="311" r:id="rId19"/>
    <p:sldId id="306" r:id="rId20"/>
    <p:sldId id="307" r:id="rId21"/>
    <p:sldId id="308" r:id="rId22"/>
    <p:sldId id="299" r:id="rId23"/>
    <p:sldId id="298" r:id="rId24"/>
    <p:sldId id="297" r:id="rId25"/>
    <p:sldId id="296" r:id="rId26"/>
    <p:sldId id="295"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704">
          <p15:clr>
            <a:srgbClr val="A4A3A4"/>
          </p15:clr>
        </p15:guide>
        <p15:guide id="4" pos="657">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8FFCA34A-B316-7A13-66CB-45EEDBD8F099}" name="Paula Montero" initials="PM" userId="S::paula.montero@pstt.org.uk::9c82981b-9b26-4f56-a06f-e948bb469f6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22" clrIdx="0"/>
  <p:cmAuthor id="2" name="Sue Martin" initials="SM" lastIdx="12" clrIdx="1">
    <p:extLst>
      <p:ext uri="{19B8F6BF-5375-455C-9EA6-DF929625EA0E}">
        <p15:presenceInfo xmlns:p15="http://schemas.microsoft.com/office/powerpoint/2012/main" userId="S::sue.martin@pstt.org.uk::cb0194a5-6d63-41ca-ace6-4751bda7921e" providerId="AD"/>
      </p:ext>
    </p:extLst>
  </p:cmAuthor>
  <p:cmAuthor id="3" name="Alison" initials="A" lastIdx="4" clrIdx="2">
    <p:extLst>
      <p:ext uri="{19B8F6BF-5375-455C-9EA6-DF929625EA0E}">
        <p15:presenceInfo xmlns:p15="http://schemas.microsoft.com/office/powerpoint/2012/main" userId="S::Alison.Trew@pstt.org.uk::501ad152-89bb-4882-ac72-f31826cb2e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0F9C49-5B55-41D1-AFC8-8333CC905BB6}" v="2" dt="2025-07-18T15:39:51.3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94" y="96"/>
      </p:cViewPr>
      <p:guideLst>
        <p:guide orient="horz" pos="2160"/>
        <p:guide pos="2880"/>
        <p:guide orient="horz" pos="2704"/>
        <p:guide pos="65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36"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a Montero" userId="S::paula.montero@pstt.org.uk::9c82981b-9b26-4f56-a06f-e948bb469f68" providerId="AD" clId="Web-{2F05787A-89D5-4598-138B-5ABB83290A7C}"/>
    <pc:docChg chg="modSld">
      <pc:chgData name="Paula Montero" userId="S::paula.montero@pstt.org.uk::9c82981b-9b26-4f56-a06f-e948bb469f68" providerId="AD" clId="Web-{2F05787A-89D5-4598-138B-5ABB83290A7C}" dt="2023-12-12T16:20:30.689" v="2"/>
      <pc:docMkLst>
        <pc:docMk/>
      </pc:docMkLst>
      <pc:sldChg chg="addSp">
        <pc:chgData name="Paula Montero" userId="S::paula.montero@pstt.org.uk::9c82981b-9b26-4f56-a06f-e948bb469f68" providerId="AD" clId="Web-{2F05787A-89D5-4598-138B-5ABB83290A7C}" dt="2023-12-12T16:20:30.689" v="2"/>
        <pc:sldMkLst>
          <pc:docMk/>
          <pc:sldMk cId="3833598956" sldId="259"/>
        </pc:sldMkLst>
      </pc:sldChg>
      <pc:sldChg chg="modSp">
        <pc:chgData name="Paula Montero" userId="S::paula.montero@pstt.org.uk::9c82981b-9b26-4f56-a06f-e948bb469f68" providerId="AD" clId="Web-{2F05787A-89D5-4598-138B-5ABB83290A7C}" dt="2023-12-12T16:20:14.876" v="1" actId="20577"/>
        <pc:sldMkLst>
          <pc:docMk/>
          <pc:sldMk cId="492025957" sldId="303"/>
        </pc:sldMkLst>
      </pc:sldChg>
    </pc:docChg>
  </pc:docChgLst>
  <pc:docChgLst>
    <pc:chgData name="Wendy Woodsford" userId="dd4886fa-f0a0-4f18-8f65-16d3fbb360dd" providerId="ADAL" clId="{D64743D4-C71C-45B6-8166-DF476542BD6D}"/>
    <pc:docChg chg="undo custSel modSld">
      <pc:chgData name="Wendy Woodsford" userId="dd4886fa-f0a0-4f18-8f65-16d3fbb360dd" providerId="ADAL" clId="{D64743D4-C71C-45B6-8166-DF476542BD6D}" dt="2023-12-14T14:49:33.233" v="478" actId="14100"/>
      <pc:docMkLst>
        <pc:docMk/>
      </pc:docMkLst>
      <pc:sldChg chg="modSp mod">
        <pc:chgData name="Wendy Woodsford" userId="dd4886fa-f0a0-4f18-8f65-16d3fbb360dd" providerId="ADAL" clId="{D64743D4-C71C-45B6-8166-DF476542BD6D}" dt="2023-12-14T14:35:45.992" v="300" actId="14100"/>
        <pc:sldMkLst>
          <pc:docMk/>
          <pc:sldMk cId="2138340573" sldId="291"/>
        </pc:sldMkLst>
      </pc:sldChg>
      <pc:sldChg chg="modSp mod">
        <pc:chgData name="Wendy Woodsford" userId="dd4886fa-f0a0-4f18-8f65-16d3fbb360dd" providerId="ADAL" clId="{D64743D4-C71C-45B6-8166-DF476542BD6D}" dt="2023-12-14T10:27:09.264" v="277" actId="1076"/>
        <pc:sldMkLst>
          <pc:docMk/>
          <pc:sldMk cId="3540396738" sldId="292"/>
        </pc:sldMkLst>
      </pc:sldChg>
      <pc:sldChg chg="modSp mod">
        <pc:chgData name="Wendy Woodsford" userId="dd4886fa-f0a0-4f18-8f65-16d3fbb360dd" providerId="ADAL" clId="{D64743D4-C71C-45B6-8166-DF476542BD6D}" dt="2023-12-14T14:15:24.093" v="299" actId="1037"/>
        <pc:sldMkLst>
          <pc:docMk/>
          <pc:sldMk cId="2098176612" sldId="293"/>
        </pc:sldMkLst>
      </pc:sldChg>
      <pc:sldChg chg="modSp mod">
        <pc:chgData name="Wendy Woodsford" userId="dd4886fa-f0a0-4f18-8f65-16d3fbb360dd" providerId="ADAL" clId="{D64743D4-C71C-45B6-8166-DF476542BD6D}" dt="2023-12-14T09:58:15.746" v="0" actId="1076"/>
        <pc:sldMkLst>
          <pc:docMk/>
          <pc:sldMk cId="1347259498" sldId="294"/>
        </pc:sldMkLst>
      </pc:sldChg>
      <pc:sldChg chg="modSp mod">
        <pc:chgData name="Wendy Woodsford" userId="dd4886fa-f0a0-4f18-8f65-16d3fbb360dd" providerId="ADAL" clId="{D64743D4-C71C-45B6-8166-DF476542BD6D}" dt="2023-12-14T14:49:33.233" v="478" actId="14100"/>
        <pc:sldMkLst>
          <pc:docMk/>
          <pc:sldMk cId="2588583920" sldId="297"/>
        </pc:sldMkLst>
      </pc:sldChg>
      <pc:sldChg chg="modSp mod">
        <pc:chgData name="Wendy Woodsford" userId="dd4886fa-f0a0-4f18-8f65-16d3fbb360dd" providerId="ADAL" clId="{D64743D4-C71C-45B6-8166-DF476542BD6D}" dt="2023-12-14T14:48:54" v="429" actId="20577"/>
        <pc:sldMkLst>
          <pc:docMk/>
          <pc:sldMk cId="2938791525" sldId="298"/>
        </pc:sldMkLst>
      </pc:sldChg>
      <pc:sldChg chg="modSp mod">
        <pc:chgData name="Wendy Woodsford" userId="dd4886fa-f0a0-4f18-8f65-16d3fbb360dd" providerId="ADAL" clId="{D64743D4-C71C-45B6-8166-DF476542BD6D}" dt="2023-12-14T14:47:36.249" v="421" actId="1076"/>
        <pc:sldMkLst>
          <pc:docMk/>
          <pc:sldMk cId="1459247149" sldId="299"/>
        </pc:sldMkLst>
      </pc:sldChg>
      <pc:sldChg chg="modSp mod">
        <pc:chgData name="Wendy Woodsford" userId="dd4886fa-f0a0-4f18-8f65-16d3fbb360dd" providerId="ADAL" clId="{D64743D4-C71C-45B6-8166-DF476542BD6D}" dt="2023-12-14T14:37:07.409" v="316" actId="1076"/>
        <pc:sldMkLst>
          <pc:docMk/>
          <pc:sldMk cId="3034582226" sldId="300"/>
        </pc:sldMkLst>
      </pc:sldChg>
      <pc:sldChg chg="addSp delSp modSp mod">
        <pc:chgData name="Wendy Woodsford" userId="dd4886fa-f0a0-4f18-8f65-16d3fbb360dd" providerId="ADAL" clId="{D64743D4-C71C-45B6-8166-DF476542BD6D}" dt="2023-12-14T14:38:34.532" v="323" actId="1076"/>
        <pc:sldMkLst>
          <pc:docMk/>
          <pc:sldMk cId="2548408595" sldId="301"/>
        </pc:sldMkLst>
      </pc:sldChg>
      <pc:sldChg chg="addSp delSp modSp mod">
        <pc:chgData name="Wendy Woodsford" userId="dd4886fa-f0a0-4f18-8f65-16d3fbb360dd" providerId="ADAL" clId="{D64743D4-C71C-45B6-8166-DF476542BD6D}" dt="2023-12-14T14:39:53.242" v="352" actId="14100"/>
        <pc:sldMkLst>
          <pc:docMk/>
          <pc:sldMk cId="4218059718" sldId="302"/>
        </pc:sldMkLst>
      </pc:sldChg>
      <pc:sldChg chg="modSp mod">
        <pc:chgData name="Wendy Woodsford" userId="dd4886fa-f0a0-4f18-8f65-16d3fbb360dd" providerId="ADAL" clId="{D64743D4-C71C-45B6-8166-DF476542BD6D}" dt="2023-12-14T14:40:39.798" v="359" actId="1076"/>
        <pc:sldMkLst>
          <pc:docMk/>
          <pc:sldMk cId="492025957" sldId="303"/>
        </pc:sldMkLst>
      </pc:sldChg>
      <pc:sldChg chg="modSp mod">
        <pc:chgData name="Wendy Woodsford" userId="dd4886fa-f0a0-4f18-8f65-16d3fbb360dd" providerId="ADAL" clId="{D64743D4-C71C-45B6-8166-DF476542BD6D}" dt="2023-12-14T14:41:42.882" v="373" actId="1076"/>
        <pc:sldMkLst>
          <pc:docMk/>
          <pc:sldMk cId="2100063248" sldId="304"/>
        </pc:sldMkLst>
      </pc:sldChg>
      <pc:sldChg chg="modSp mod">
        <pc:chgData name="Wendy Woodsford" userId="dd4886fa-f0a0-4f18-8f65-16d3fbb360dd" providerId="ADAL" clId="{D64743D4-C71C-45B6-8166-DF476542BD6D}" dt="2023-12-14T14:43:16.480" v="383" actId="1076"/>
        <pc:sldMkLst>
          <pc:docMk/>
          <pc:sldMk cId="258719149" sldId="305"/>
        </pc:sldMkLst>
      </pc:sldChg>
      <pc:sldChg chg="modSp mod">
        <pc:chgData name="Wendy Woodsford" userId="dd4886fa-f0a0-4f18-8f65-16d3fbb360dd" providerId="ADAL" clId="{D64743D4-C71C-45B6-8166-DF476542BD6D}" dt="2023-12-14T14:46:58.614" v="419" actId="1076"/>
        <pc:sldMkLst>
          <pc:docMk/>
          <pc:sldMk cId="2385378996" sldId="306"/>
        </pc:sldMkLst>
      </pc:sldChg>
      <pc:sldChg chg="modSp mod">
        <pc:chgData name="Wendy Woodsford" userId="dd4886fa-f0a0-4f18-8f65-16d3fbb360dd" providerId="ADAL" clId="{D64743D4-C71C-45B6-8166-DF476542BD6D}" dt="2023-12-14T14:47:09.683" v="420" actId="1076"/>
        <pc:sldMkLst>
          <pc:docMk/>
          <pc:sldMk cId="1796846258" sldId="307"/>
        </pc:sldMkLst>
      </pc:sldChg>
      <pc:sldChg chg="modSp mod">
        <pc:chgData name="Wendy Woodsford" userId="dd4886fa-f0a0-4f18-8f65-16d3fbb360dd" providerId="ADAL" clId="{D64743D4-C71C-45B6-8166-DF476542BD6D}" dt="2023-12-14T14:45:11.285" v="411" actId="1076"/>
        <pc:sldMkLst>
          <pc:docMk/>
          <pc:sldMk cId="1272352182" sldId="308"/>
        </pc:sldMkLst>
      </pc:sldChg>
      <pc:sldChg chg="modSp mod">
        <pc:chgData name="Wendy Woodsford" userId="dd4886fa-f0a0-4f18-8f65-16d3fbb360dd" providerId="ADAL" clId="{D64743D4-C71C-45B6-8166-DF476542BD6D}" dt="2023-12-14T10:06:00.081" v="117" actId="1076"/>
        <pc:sldMkLst>
          <pc:docMk/>
          <pc:sldMk cId="1960875543" sldId="309"/>
        </pc:sldMkLst>
      </pc:sldChg>
      <pc:sldChg chg="modSp mod">
        <pc:chgData name="Wendy Woodsford" userId="dd4886fa-f0a0-4f18-8f65-16d3fbb360dd" providerId="ADAL" clId="{D64743D4-C71C-45B6-8166-DF476542BD6D}" dt="2023-12-14T14:36:10.515" v="301" actId="1076"/>
        <pc:sldMkLst>
          <pc:docMk/>
          <pc:sldMk cId="1477827781" sldId="310"/>
        </pc:sldMkLst>
      </pc:sldChg>
    </pc:docChg>
  </pc:docChgLst>
  <pc:docChgLst>
    <pc:chgData name="Alison Trew" userId="501ad152-89bb-4882-ac72-f31826cb2e78" providerId="ADAL" clId="{184C43F9-5A59-4343-858F-729A41DDB45D}"/>
    <pc:docChg chg="undo custSel addSld delSld modSld sldOrd">
      <pc:chgData name="Alison Trew" userId="501ad152-89bb-4882-ac72-f31826cb2e78" providerId="ADAL" clId="{184C43F9-5A59-4343-858F-729A41DDB45D}" dt="2022-10-31T15:18:45.813" v="3598" actId="20577"/>
      <pc:docMkLst>
        <pc:docMk/>
      </pc:docMkLst>
      <pc:sldChg chg="addSp delSp modSp mod">
        <pc:chgData name="Alison Trew" userId="501ad152-89bb-4882-ac72-f31826cb2e78" providerId="ADAL" clId="{184C43F9-5A59-4343-858F-729A41DDB45D}" dt="2022-10-31T15:04:16.459" v="2994" actId="20577"/>
        <pc:sldMkLst>
          <pc:docMk/>
          <pc:sldMk cId="0" sldId="256"/>
        </pc:sldMkLst>
      </pc:sldChg>
      <pc:sldChg chg="delSp modSp mod modNotesTx">
        <pc:chgData name="Alison Trew" userId="501ad152-89bb-4882-ac72-f31826cb2e78" providerId="ADAL" clId="{184C43F9-5A59-4343-858F-729A41DDB45D}" dt="2022-10-31T14:11:01.104" v="295" actId="1076"/>
        <pc:sldMkLst>
          <pc:docMk/>
          <pc:sldMk cId="4121939817" sldId="257"/>
        </pc:sldMkLst>
      </pc:sldChg>
      <pc:sldChg chg="modNotesTx">
        <pc:chgData name="Alison Trew" userId="501ad152-89bb-4882-ac72-f31826cb2e78" providerId="ADAL" clId="{184C43F9-5A59-4343-858F-729A41DDB45D}" dt="2022-10-31T14:27:59.896" v="1257" actId="20577"/>
        <pc:sldMkLst>
          <pc:docMk/>
          <pc:sldMk cId="2511030441" sldId="258"/>
        </pc:sldMkLst>
      </pc:sldChg>
      <pc:sldChg chg="modSp mod">
        <pc:chgData name="Alison Trew" userId="501ad152-89bb-4882-ac72-f31826cb2e78" providerId="ADAL" clId="{184C43F9-5A59-4343-858F-729A41DDB45D}" dt="2022-10-31T14:40:19.714" v="1737" actId="113"/>
        <pc:sldMkLst>
          <pc:docMk/>
          <pc:sldMk cId="3833598956" sldId="259"/>
        </pc:sldMkLst>
      </pc:sldChg>
      <pc:sldChg chg="modNotesTx">
        <pc:chgData name="Alison Trew" userId="501ad152-89bb-4882-ac72-f31826cb2e78" providerId="ADAL" clId="{184C43F9-5A59-4343-858F-729A41DDB45D}" dt="2022-10-31T14:59:38.389" v="2935" actId="20577"/>
        <pc:sldMkLst>
          <pc:docMk/>
          <pc:sldMk cId="3098103686" sldId="263"/>
        </pc:sldMkLst>
      </pc:sldChg>
      <pc:sldChg chg="modSp mod modNotesTx">
        <pc:chgData name="Alison Trew" userId="501ad152-89bb-4882-ac72-f31826cb2e78" providerId="ADAL" clId="{184C43F9-5A59-4343-858F-729A41DDB45D}" dt="2022-10-31T14:56:20.865" v="2910" actId="20577"/>
        <pc:sldMkLst>
          <pc:docMk/>
          <pc:sldMk cId="2655144796" sldId="267"/>
        </pc:sldMkLst>
      </pc:sldChg>
      <pc:sldChg chg="modSp mod ord modNotesTx">
        <pc:chgData name="Alison Trew" userId="501ad152-89bb-4882-ac72-f31826cb2e78" providerId="ADAL" clId="{184C43F9-5A59-4343-858F-729A41DDB45D}" dt="2022-10-31T14:31:21.867" v="1346" actId="113"/>
        <pc:sldMkLst>
          <pc:docMk/>
          <pc:sldMk cId="1478597435" sldId="268"/>
        </pc:sldMkLst>
      </pc:sldChg>
      <pc:sldChg chg="ord">
        <pc:chgData name="Alison Trew" userId="501ad152-89bb-4882-ac72-f31826cb2e78" providerId="ADAL" clId="{184C43F9-5A59-4343-858F-729A41DDB45D}" dt="2022-10-31T14:01:41.206" v="1"/>
        <pc:sldMkLst>
          <pc:docMk/>
          <pc:sldMk cId="124576855" sldId="280"/>
        </pc:sldMkLst>
      </pc:sldChg>
      <pc:sldChg chg="delSp modSp mod modNotesTx">
        <pc:chgData name="Alison Trew" userId="501ad152-89bb-4882-ac72-f31826cb2e78" providerId="ADAL" clId="{184C43F9-5A59-4343-858F-729A41DDB45D}" dt="2022-10-31T15:18:45.813" v="3598" actId="20577"/>
        <pc:sldMkLst>
          <pc:docMk/>
          <pc:sldMk cId="2722180806" sldId="281"/>
        </pc:sldMkLst>
      </pc:sldChg>
      <pc:sldChg chg="addSp delSp modSp mod modNotesTx">
        <pc:chgData name="Alison Trew" userId="501ad152-89bb-4882-ac72-f31826cb2e78" providerId="ADAL" clId="{184C43F9-5A59-4343-858F-729A41DDB45D}" dt="2022-10-31T15:02:53.756" v="2982" actId="20577"/>
        <pc:sldMkLst>
          <pc:docMk/>
          <pc:sldMk cId="1739765436" sldId="283"/>
        </pc:sldMkLst>
      </pc:sldChg>
      <pc:sldChg chg="modNotesTx">
        <pc:chgData name="Alison Trew" userId="501ad152-89bb-4882-ac72-f31826cb2e78" providerId="ADAL" clId="{184C43F9-5A59-4343-858F-729A41DDB45D}" dt="2022-10-31T14:28:50.436" v="1262" actId="20577"/>
        <pc:sldMkLst>
          <pc:docMk/>
          <pc:sldMk cId="3344730855" sldId="285"/>
        </pc:sldMkLst>
      </pc:sldChg>
      <pc:sldChg chg="del">
        <pc:chgData name="Alison Trew" userId="501ad152-89bb-4882-ac72-f31826cb2e78" providerId="ADAL" clId="{184C43F9-5A59-4343-858F-729A41DDB45D}" dt="2022-10-31T14:30:39.801" v="1287" actId="2696"/>
        <pc:sldMkLst>
          <pc:docMk/>
          <pc:sldMk cId="1233883529" sldId="286"/>
        </pc:sldMkLst>
      </pc:sldChg>
      <pc:sldChg chg="modSp add mod modNotesTx">
        <pc:chgData name="Alison Trew" userId="501ad152-89bb-4882-ac72-f31826cb2e78" providerId="ADAL" clId="{184C43F9-5A59-4343-858F-729A41DDB45D}" dt="2022-10-31T14:32:06.378" v="1434" actId="20577"/>
        <pc:sldMkLst>
          <pc:docMk/>
          <pc:sldMk cId="3281936178" sldId="286"/>
        </pc:sldMkLst>
      </pc:sldChg>
      <pc:sldChg chg="modNotesTx">
        <pc:chgData name="Alison Trew" userId="501ad152-89bb-4882-ac72-f31826cb2e78" providerId="ADAL" clId="{184C43F9-5A59-4343-858F-729A41DDB45D}" dt="2022-10-31T14:41:06.797" v="1744" actId="20577"/>
        <pc:sldMkLst>
          <pc:docMk/>
          <pc:sldMk cId="1183408429" sldId="287"/>
        </pc:sldMkLst>
      </pc:sldChg>
      <pc:sldChg chg="modNotesTx">
        <pc:chgData name="Alison Trew" userId="501ad152-89bb-4882-ac72-f31826cb2e78" providerId="ADAL" clId="{184C43F9-5A59-4343-858F-729A41DDB45D}" dt="2022-10-31T14:41:01.488" v="1742" actId="20577"/>
        <pc:sldMkLst>
          <pc:docMk/>
          <pc:sldMk cId="3730896123" sldId="288"/>
        </pc:sldMkLst>
      </pc:sldChg>
      <pc:sldChg chg="addSp delSp modSp mod">
        <pc:chgData name="Alison Trew" userId="501ad152-89bb-4882-ac72-f31826cb2e78" providerId="ADAL" clId="{184C43F9-5A59-4343-858F-729A41DDB45D}" dt="2022-10-31T15:18:18.174" v="3587" actId="20577"/>
        <pc:sldMkLst>
          <pc:docMk/>
          <pc:sldMk cId="3558998870" sldId="289"/>
        </pc:sldMkLst>
      </pc:sldChg>
      <pc:sldChg chg="addSp delSp modSp mod modNotesTx">
        <pc:chgData name="Alison Trew" userId="501ad152-89bb-4882-ac72-f31826cb2e78" providerId="ADAL" clId="{184C43F9-5A59-4343-858F-729A41DDB45D}" dt="2022-10-31T15:13:19.685" v="3281" actId="20577"/>
        <pc:sldMkLst>
          <pc:docMk/>
          <pc:sldMk cId="1171188733" sldId="290"/>
        </pc:sldMkLst>
      </pc:sldChg>
      <pc:sldChg chg="addSp modSp new del">
        <pc:chgData name="Alison Trew" userId="501ad152-89bb-4882-ac72-f31826cb2e78" providerId="ADAL" clId="{184C43F9-5A59-4343-858F-729A41DDB45D}" dt="2022-10-31T14:12:41.354" v="308" actId="47"/>
        <pc:sldMkLst>
          <pc:docMk/>
          <pc:sldMk cId="3211887143" sldId="291"/>
        </pc:sldMkLst>
      </pc:sldChg>
    </pc:docChg>
  </pc:docChgLst>
  <pc:docChgLst>
    <pc:chgData name="Alison Trew" userId="501ad152-89bb-4882-ac72-f31826cb2e78" providerId="ADAL" clId="{E76F219F-7E5A-457F-B99C-CB3E82D13372}"/>
    <pc:docChg chg="undo custSel modSld sldOrd">
      <pc:chgData name="Alison Trew" userId="501ad152-89bb-4882-ac72-f31826cb2e78" providerId="ADAL" clId="{E76F219F-7E5A-457F-B99C-CB3E82D13372}" dt="2023-12-07T12:33:23.460" v="2685" actId="20577"/>
      <pc:docMkLst>
        <pc:docMk/>
      </pc:docMkLst>
      <pc:sldChg chg="delSp modSp mod">
        <pc:chgData name="Alison Trew" userId="501ad152-89bb-4882-ac72-f31826cb2e78" providerId="ADAL" clId="{E76F219F-7E5A-457F-B99C-CB3E82D13372}" dt="2023-12-07T12:09:13.497" v="2684" actId="20577"/>
        <pc:sldMkLst>
          <pc:docMk/>
          <pc:sldMk cId="0" sldId="256"/>
        </pc:sldMkLst>
      </pc:sldChg>
      <pc:sldChg chg="addSp delSp modSp mod ord modNotesTx">
        <pc:chgData name="Alison Trew" userId="501ad152-89bb-4882-ac72-f31826cb2e78" providerId="ADAL" clId="{E76F219F-7E5A-457F-B99C-CB3E82D13372}" dt="2023-12-07T11:35:47.851" v="2113" actId="115"/>
        <pc:sldMkLst>
          <pc:docMk/>
          <pc:sldMk cId="2511030441" sldId="258"/>
        </pc:sldMkLst>
      </pc:sldChg>
      <pc:sldChg chg="addSp modSp mod ord">
        <pc:chgData name="Alison Trew" userId="501ad152-89bb-4882-ac72-f31826cb2e78" providerId="ADAL" clId="{E76F219F-7E5A-457F-B99C-CB3E82D13372}" dt="2023-12-07T11:39:12.044" v="2188" actId="20577"/>
        <pc:sldMkLst>
          <pc:docMk/>
          <pc:sldMk cId="3833598956" sldId="259"/>
        </pc:sldMkLst>
      </pc:sldChg>
      <pc:sldChg chg="addSp modSp mod modNotesTx">
        <pc:chgData name="Alison Trew" userId="501ad152-89bb-4882-ac72-f31826cb2e78" providerId="ADAL" clId="{E76F219F-7E5A-457F-B99C-CB3E82D13372}" dt="2023-12-07T11:47:32.999" v="2317" actId="1076"/>
        <pc:sldMkLst>
          <pc:docMk/>
          <pc:sldMk cId="1864309039" sldId="262"/>
        </pc:sldMkLst>
      </pc:sldChg>
      <pc:sldChg chg="modSp mod modNotesTx">
        <pc:chgData name="Alison Trew" userId="501ad152-89bb-4882-ac72-f31826cb2e78" providerId="ADAL" clId="{E76F219F-7E5A-457F-B99C-CB3E82D13372}" dt="2023-12-07T11:47:05.493" v="2312" actId="3626"/>
        <pc:sldMkLst>
          <pc:docMk/>
          <pc:sldMk cId="3098103686" sldId="263"/>
        </pc:sldMkLst>
      </pc:sldChg>
      <pc:sldChg chg="addSp delSp modSp mod">
        <pc:chgData name="Alison Trew" userId="501ad152-89bb-4882-ac72-f31826cb2e78" providerId="ADAL" clId="{E76F219F-7E5A-457F-B99C-CB3E82D13372}" dt="2023-12-07T11:48:51.982" v="2328" actId="1076"/>
        <pc:sldMkLst>
          <pc:docMk/>
          <pc:sldMk cId="2655144796" sldId="267"/>
        </pc:sldMkLst>
      </pc:sldChg>
      <pc:sldChg chg="delSp modSp mod ord">
        <pc:chgData name="Alison Trew" userId="501ad152-89bb-4882-ac72-f31826cb2e78" providerId="ADAL" clId="{E76F219F-7E5A-457F-B99C-CB3E82D13372}" dt="2023-12-07T10:38:02.634" v="170" actId="478"/>
        <pc:sldMkLst>
          <pc:docMk/>
          <pc:sldMk cId="1478597435" sldId="268"/>
        </pc:sldMkLst>
      </pc:sldChg>
      <pc:sldChg chg="addSp delSp modSp mod ord addCm modNotesTx">
        <pc:chgData name="Alison Trew" userId="501ad152-89bb-4882-ac72-f31826cb2e78" providerId="ADAL" clId="{E76F219F-7E5A-457F-B99C-CB3E82D13372}" dt="2023-12-07T11:10:49.692" v="1826"/>
        <pc:sldMkLst>
          <pc:docMk/>
          <pc:sldMk cId="2722180806" sldId="281"/>
        </pc:sldMkLst>
        <pc:extLst>
          <p:ext xmlns:p="http://schemas.openxmlformats.org/presentationml/2006/main" uri="{D6D511B9-2390-475A-947B-AFAB55BFBCF1}">
            <pc226:cmChg xmlns:pc226="http://schemas.microsoft.com/office/powerpoint/2022/06/main/command" chg="add">
              <pc226:chgData name="Alison Trew" userId="501ad152-89bb-4882-ac72-f31826cb2e78" providerId="ADAL" clId="{E76F219F-7E5A-457F-B99C-CB3E82D13372}" dt="2023-12-07T11:10:49.692" v="1826"/>
              <pc2:cmMkLst xmlns:pc2="http://schemas.microsoft.com/office/powerpoint/2019/9/main/command">
                <pc:docMk/>
                <pc:sldMk cId="2722180806" sldId="281"/>
                <pc2:cmMk id="{A1972CE7-5BFA-468D-AC36-FC0A4AE4C7F3}"/>
              </pc2:cmMkLst>
            </pc226:cmChg>
          </p:ext>
        </pc:extLst>
      </pc:sldChg>
      <pc:sldChg chg="modSp mod ord modNotesTx">
        <pc:chgData name="Alison Trew" userId="501ad152-89bb-4882-ac72-f31826cb2e78" providerId="ADAL" clId="{E76F219F-7E5A-457F-B99C-CB3E82D13372}" dt="2023-12-07T11:14:37.164" v="1889" actId="1076"/>
        <pc:sldMkLst>
          <pc:docMk/>
          <pc:sldMk cId="1739765436" sldId="283"/>
        </pc:sldMkLst>
      </pc:sldChg>
      <pc:sldChg chg="delSp modSp mod ord">
        <pc:chgData name="Alison Trew" userId="501ad152-89bb-4882-ac72-f31826cb2e78" providerId="ADAL" clId="{E76F219F-7E5A-457F-B99C-CB3E82D13372}" dt="2023-12-07T11:35:55.474" v="2115" actId="21"/>
        <pc:sldMkLst>
          <pc:docMk/>
          <pc:sldMk cId="3344730855" sldId="285"/>
        </pc:sldMkLst>
      </pc:sldChg>
      <pc:sldChg chg="ord">
        <pc:chgData name="Alison Trew" userId="501ad152-89bb-4882-ac72-f31826cb2e78" providerId="ADAL" clId="{E76F219F-7E5A-457F-B99C-CB3E82D13372}" dt="2023-12-07T10:38:48.938" v="174"/>
        <pc:sldMkLst>
          <pc:docMk/>
          <pc:sldMk cId="3281936178" sldId="286"/>
        </pc:sldMkLst>
      </pc:sldChg>
      <pc:sldChg chg="addSp delSp modSp mod modNotesTx">
        <pc:chgData name="Alison Trew" userId="501ad152-89bb-4882-ac72-f31826cb2e78" providerId="ADAL" clId="{E76F219F-7E5A-457F-B99C-CB3E82D13372}" dt="2023-12-07T11:48:29.550" v="2324" actId="1076"/>
        <pc:sldMkLst>
          <pc:docMk/>
          <pc:sldMk cId="1183408429" sldId="287"/>
        </pc:sldMkLst>
      </pc:sldChg>
      <pc:sldChg chg="addSp delSp modSp mod">
        <pc:chgData name="Alison Trew" userId="501ad152-89bb-4882-ac72-f31826cb2e78" providerId="ADAL" clId="{E76F219F-7E5A-457F-B99C-CB3E82D13372}" dt="2023-12-07T11:48:41.199" v="2326" actId="1076"/>
        <pc:sldMkLst>
          <pc:docMk/>
          <pc:sldMk cId="3730896123" sldId="288"/>
        </pc:sldMkLst>
      </pc:sldChg>
      <pc:sldChg chg="delSp modSp mod modNotesTx">
        <pc:chgData name="Alison Trew" userId="501ad152-89bb-4882-ac72-f31826cb2e78" providerId="ADAL" clId="{E76F219F-7E5A-457F-B99C-CB3E82D13372}" dt="2023-12-07T12:06:37.047" v="2667" actId="20577"/>
        <pc:sldMkLst>
          <pc:docMk/>
          <pc:sldMk cId="3558998870" sldId="289"/>
        </pc:sldMkLst>
      </pc:sldChg>
      <pc:sldChg chg="modSp mod">
        <pc:chgData name="Alison Trew" userId="501ad152-89bb-4882-ac72-f31826cb2e78" providerId="ADAL" clId="{E76F219F-7E5A-457F-B99C-CB3E82D13372}" dt="2023-12-07T12:33:23.460" v="2685" actId="20577"/>
        <pc:sldMkLst>
          <pc:docMk/>
          <pc:sldMk cId="1171188733" sldId="290"/>
        </pc:sldMkLst>
      </pc:sldChg>
    </pc:docChg>
  </pc:docChgLst>
  <pc:docChgLst>
    <pc:chgData name="Paula Montero" userId="S::paula.montero@pstt.org.uk::9c82981b-9b26-4f56-a06f-e948bb469f68" providerId="AD" clId="Web-{B304B54C-A4EF-F01C-7ACF-9544E2D83D3B}"/>
    <pc:docChg chg="addSld delSld modSld sldOrd addMainMaster">
      <pc:chgData name="Paula Montero" userId="S::paula.montero@pstt.org.uk::9c82981b-9b26-4f56-a06f-e948bb469f68" providerId="AD" clId="Web-{B304B54C-A4EF-F01C-7ACF-9544E2D83D3B}" dt="2023-12-12T15:59:41.222" v="470"/>
      <pc:docMkLst>
        <pc:docMk/>
      </pc:docMkLst>
      <pc:sldChg chg="modSp del">
        <pc:chgData name="Paula Montero" userId="S::paula.montero@pstt.org.uk::9c82981b-9b26-4f56-a06f-e948bb469f68" providerId="AD" clId="Web-{B304B54C-A4EF-F01C-7ACF-9544E2D83D3B}" dt="2023-12-12T14:35:29.809" v="34"/>
        <pc:sldMkLst>
          <pc:docMk/>
          <pc:sldMk cId="0" sldId="256"/>
        </pc:sldMkLst>
      </pc:sldChg>
      <pc:sldChg chg="addSp del">
        <pc:chgData name="Paula Montero" userId="S::paula.montero@pstt.org.uk::9c82981b-9b26-4f56-a06f-e948bb469f68" providerId="AD" clId="Web-{B304B54C-A4EF-F01C-7ACF-9544E2D83D3B}" dt="2023-12-12T15:57:04.044" v="449"/>
        <pc:sldMkLst>
          <pc:docMk/>
          <pc:sldMk cId="2511030441" sldId="258"/>
        </pc:sldMkLst>
      </pc:sldChg>
      <pc:sldChg chg="del">
        <pc:chgData name="Paula Montero" userId="S::paula.montero@pstt.org.uk::9c82981b-9b26-4f56-a06f-e948bb469f68" providerId="AD" clId="Web-{B304B54C-A4EF-F01C-7ACF-9544E2D83D3B}" dt="2023-12-12T15:45:01.191" v="304"/>
        <pc:sldMkLst>
          <pc:docMk/>
          <pc:sldMk cId="1864309039" sldId="262"/>
        </pc:sldMkLst>
      </pc:sldChg>
      <pc:sldChg chg="delSp modSp del">
        <pc:chgData name="Paula Montero" userId="S::paula.montero@pstt.org.uk::9c82981b-9b26-4f56-a06f-e948bb469f68" providerId="AD" clId="Web-{B304B54C-A4EF-F01C-7ACF-9544E2D83D3B}" dt="2023-12-12T15:41:37.871" v="267"/>
        <pc:sldMkLst>
          <pc:docMk/>
          <pc:sldMk cId="3098103686" sldId="263"/>
        </pc:sldMkLst>
      </pc:sldChg>
      <pc:sldChg chg="del">
        <pc:chgData name="Paula Montero" userId="S::paula.montero@pstt.org.uk::9c82981b-9b26-4f56-a06f-e948bb469f68" providerId="AD" clId="Web-{B304B54C-A4EF-F01C-7ACF-9544E2D83D3B}" dt="2023-12-12T15:37:06.752" v="163"/>
        <pc:sldMkLst>
          <pc:docMk/>
          <pc:sldMk cId="199569961" sldId="264"/>
        </pc:sldMkLst>
      </pc:sldChg>
      <pc:sldChg chg="modSp del">
        <pc:chgData name="Paula Montero" userId="S::paula.montero@pstt.org.uk::9c82981b-9b26-4f56-a06f-e948bb469f68" providerId="AD" clId="Web-{B304B54C-A4EF-F01C-7ACF-9544E2D83D3B}" dt="2023-12-12T15:38:56.084" v="207"/>
        <pc:sldMkLst>
          <pc:docMk/>
          <pc:sldMk cId="780145735" sldId="265"/>
        </pc:sldMkLst>
      </pc:sldChg>
      <pc:sldChg chg="del">
        <pc:chgData name="Paula Montero" userId="S::paula.montero@pstt.org.uk::9c82981b-9b26-4f56-a06f-e948bb469f68" providerId="AD" clId="Web-{B304B54C-A4EF-F01C-7ACF-9544E2D83D3B}" dt="2023-12-12T15:22:18.580" v="132"/>
        <pc:sldMkLst>
          <pc:docMk/>
          <pc:sldMk cId="1478597435" sldId="268"/>
        </pc:sldMkLst>
      </pc:sldChg>
      <pc:sldChg chg="del">
        <pc:chgData name="Paula Montero" userId="S::paula.montero@pstt.org.uk::9c82981b-9b26-4f56-a06f-e948bb469f68" providerId="AD" clId="Web-{B304B54C-A4EF-F01C-7ACF-9544E2D83D3B}" dt="2023-12-12T15:33:42.307" v="133"/>
        <pc:sldMkLst>
          <pc:docMk/>
          <pc:sldMk cId="1125326587" sldId="279"/>
        </pc:sldMkLst>
      </pc:sldChg>
      <pc:sldChg chg="del">
        <pc:chgData name="Paula Montero" userId="S::paula.montero@pstt.org.uk::9c82981b-9b26-4f56-a06f-e948bb469f68" providerId="AD" clId="Web-{B304B54C-A4EF-F01C-7ACF-9544E2D83D3B}" dt="2023-12-12T15:34:06.371" v="138"/>
        <pc:sldMkLst>
          <pc:docMk/>
          <pc:sldMk cId="124576855" sldId="280"/>
        </pc:sldMkLst>
      </pc:sldChg>
      <pc:sldChg chg="del">
        <pc:chgData name="Paula Montero" userId="S::paula.montero@pstt.org.uk::9c82981b-9b26-4f56-a06f-e948bb469f68" providerId="AD" clId="Web-{B304B54C-A4EF-F01C-7ACF-9544E2D83D3B}" dt="2023-12-12T15:50:04.655" v="347"/>
        <pc:sldMkLst>
          <pc:docMk/>
          <pc:sldMk cId="1739765436" sldId="283"/>
        </pc:sldMkLst>
      </pc:sldChg>
      <pc:sldChg chg="addSp del">
        <pc:chgData name="Paula Montero" userId="S::paula.montero@pstt.org.uk::9c82981b-9b26-4f56-a06f-e948bb469f68" providerId="AD" clId="Web-{B304B54C-A4EF-F01C-7ACF-9544E2D83D3B}" dt="2023-12-12T15:58:53.814" v="468"/>
        <pc:sldMkLst>
          <pc:docMk/>
          <pc:sldMk cId="3344730855" sldId="285"/>
        </pc:sldMkLst>
      </pc:sldChg>
      <pc:sldChg chg="ord">
        <pc:chgData name="Paula Montero" userId="S::paula.montero@pstt.org.uk::9c82981b-9b26-4f56-a06f-e948bb469f68" providerId="AD" clId="Web-{B304B54C-A4EF-F01C-7ACF-9544E2D83D3B}" dt="2023-12-12T14:50:21.356" v="42"/>
        <pc:sldMkLst>
          <pc:docMk/>
          <pc:sldMk cId="3558998870" sldId="289"/>
        </pc:sldMkLst>
      </pc:sldChg>
      <pc:sldChg chg="del ord">
        <pc:chgData name="Paula Montero" userId="S::paula.montero@pstt.org.uk::9c82981b-9b26-4f56-a06f-e948bb469f68" providerId="AD" clId="Web-{B304B54C-A4EF-F01C-7ACF-9544E2D83D3B}" dt="2023-12-12T15:20:51.061" v="111"/>
        <pc:sldMkLst>
          <pc:docMk/>
          <pc:sldMk cId="1171188733" sldId="290"/>
        </pc:sldMkLst>
      </pc:sldChg>
      <pc:sldChg chg="addSp delSp modSp add modNotes">
        <pc:chgData name="Paula Montero" userId="S::paula.montero@pstt.org.uk::9c82981b-9b26-4f56-a06f-e948bb469f68" providerId="AD" clId="Web-{B304B54C-A4EF-F01C-7ACF-9544E2D83D3B}" dt="2023-12-12T15:22:04.595" v="131" actId="1076"/>
        <pc:sldMkLst>
          <pc:docMk/>
          <pc:sldMk cId="2138340573" sldId="291"/>
        </pc:sldMkLst>
      </pc:sldChg>
      <pc:sldChg chg="addSp delSp modSp add modNotes">
        <pc:chgData name="Paula Montero" userId="S::paula.montero@pstt.org.uk::9c82981b-9b26-4f56-a06f-e948bb469f68" providerId="AD" clId="Web-{B304B54C-A4EF-F01C-7ACF-9544E2D83D3B}" dt="2023-12-12T15:20:30.358" v="110" actId="14100"/>
        <pc:sldMkLst>
          <pc:docMk/>
          <pc:sldMk cId="3540396738" sldId="292"/>
        </pc:sldMkLst>
      </pc:sldChg>
      <pc:sldChg chg="delSp modSp add modNotes">
        <pc:chgData name="Paula Montero" userId="S::paula.montero@pstt.org.uk::9c82981b-9b26-4f56-a06f-e948bb469f68" providerId="AD" clId="Web-{B304B54C-A4EF-F01C-7ACF-9544E2D83D3B}" dt="2023-12-12T15:15:49.504" v="83" actId="14100"/>
        <pc:sldMkLst>
          <pc:docMk/>
          <pc:sldMk cId="2098176612" sldId="293"/>
        </pc:sldMkLst>
      </pc:sldChg>
      <pc:sldChg chg="addSp delSp modSp add">
        <pc:chgData name="Paula Montero" userId="S::paula.montero@pstt.org.uk::9c82981b-9b26-4f56-a06f-e948bb469f68" providerId="AD" clId="Web-{B304B54C-A4EF-F01C-7ACF-9544E2D83D3B}" dt="2023-12-12T14:42:54.966" v="35" actId="1076"/>
        <pc:sldMkLst>
          <pc:docMk/>
          <pc:sldMk cId="1347259498" sldId="294"/>
        </pc:sldMkLst>
      </pc:sldChg>
      <pc:sldChg chg="add">
        <pc:chgData name="Paula Montero" userId="S::paula.montero@pstt.org.uk::9c82981b-9b26-4f56-a06f-e948bb469f68" providerId="AD" clId="Web-{B304B54C-A4EF-F01C-7ACF-9544E2D83D3B}" dt="2023-12-12T15:33:54.230" v="134"/>
        <pc:sldMkLst>
          <pc:docMk/>
          <pc:sldMk cId="804180932" sldId="295"/>
        </pc:sldMkLst>
      </pc:sldChg>
      <pc:sldChg chg="modSp add">
        <pc:chgData name="Paula Montero" userId="S::paula.montero@pstt.org.uk::9c82981b-9b26-4f56-a06f-e948bb469f68" providerId="AD" clId="Web-{B304B54C-A4EF-F01C-7ACF-9544E2D83D3B}" dt="2023-12-12T15:34:18.637" v="141" actId="20577"/>
        <pc:sldMkLst>
          <pc:docMk/>
          <pc:sldMk cId="1454519032" sldId="296"/>
        </pc:sldMkLst>
      </pc:sldChg>
      <pc:sldChg chg="addSp delSp modSp add ord">
        <pc:chgData name="Paula Montero" userId="S::paula.montero@pstt.org.uk::9c82981b-9b26-4f56-a06f-e948bb469f68" providerId="AD" clId="Web-{B304B54C-A4EF-F01C-7ACF-9544E2D83D3B}" dt="2023-12-12T15:39:02.115" v="208" actId="1076"/>
        <pc:sldMkLst>
          <pc:docMk/>
          <pc:sldMk cId="2588583920" sldId="297"/>
        </pc:sldMkLst>
      </pc:sldChg>
      <pc:sldChg chg="addSp delSp modSp add ord modNotes">
        <pc:chgData name="Paula Montero" userId="S::paula.montero@pstt.org.uk::9c82981b-9b26-4f56-a06f-e948bb469f68" providerId="AD" clId="Web-{B304B54C-A4EF-F01C-7ACF-9544E2D83D3B}" dt="2023-12-12T15:41:28.261" v="266" actId="1076"/>
        <pc:sldMkLst>
          <pc:docMk/>
          <pc:sldMk cId="2938791525" sldId="298"/>
        </pc:sldMkLst>
      </pc:sldChg>
      <pc:sldChg chg="addSp delSp modSp add modNotes">
        <pc:chgData name="Paula Montero" userId="S::paula.montero@pstt.org.uk::9c82981b-9b26-4f56-a06f-e948bb469f68" providerId="AD" clId="Web-{B304B54C-A4EF-F01C-7ACF-9544E2D83D3B}" dt="2023-12-12T15:44:58.675" v="303"/>
        <pc:sldMkLst>
          <pc:docMk/>
          <pc:sldMk cId="1459247149" sldId="299"/>
        </pc:sldMkLst>
      </pc:sldChg>
      <pc:sldChg chg="addSp delSp modSp add modNotes">
        <pc:chgData name="Paula Montero" userId="S::paula.montero@pstt.org.uk::9c82981b-9b26-4f56-a06f-e948bb469f68" providerId="AD" clId="Web-{B304B54C-A4EF-F01C-7ACF-9544E2D83D3B}" dt="2023-12-12T15:49:30.450" v="346" actId="1076"/>
        <pc:sldMkLst>
          <pc:docMk/>
          <pc:sldMk cId="3034582226" sldId="300"/>
        </pc:sldMkLst>
      </pc:sldChg>
      <pc:sldChg chg="addSp delSp modSp add replId modNotes">
        <pc:chgData name="Paula Montero" userId="S::paula.montero@pstt.org.uk::9c82981b-9b26-4f56-a06f-e948bb469f68" providerId="AD" clId="Web-{B304B54C-A4EF-F01C-7ACF-9544E2D83D3B}" dt="2023-12-12T15:56:45.169" v="448" actId="1076"/>
        <pc:sldMkLst>
          <pc:docMk/>
          <pc:sldMk cId="2548408595" sldId="301"/>
        </pc:sldMkLst>
      </pc:sldChg>
      <pc:sldChg chg="addSp delSp modSp add replId modNotes">
        <pc:chgData name="Paula Montero" userId="S::paula.montero@pstt.org.uk::9c82981b-9b26-4f56-a06f-e948bb469f68" providerId="AD" clId="Web-{B304B54C-A4EF-F01C-7ACF-9544E2D83D3B}" dt="2023-12-12T15:58:43.782" v="467" actId="1076"/>
        <pc:sldMkLst>
          <pc:docMk/>
          <pc:sldMk cId="4218059718" sldId="302"/>
        </pc:sldMkLst>
      </pc:sldChg>
      <pc:sldChg chg="add replId modNotes">
        <pc:chgData name="Paula Montero" userId="S::paula.montero@pstt.org.uk::9c82981b-9b26-4f56-a06f-e948bb469f68" providerId="AD" clId="Web-{B304B54C-A4EF-F01C-7ACF-9544E2D83D3B}" dt="2023-12-12T15:59:41.222" v="470"/>
        <pc:sldMkLst>
          <pc:docMk/>
          <pc:sldMk cId="492025957" sldId="303"/>
        </pc:sldMkLst>
      </pc:sldChg>
      <pc:sldChg chg="add del replId">
        <pc:chgData name="Paula Montero" userId="S::paula.montero@pstt.org.uk::9c82981b-9b26-4f56-a06f-e948bb469f68" providerId="AD" clId="Web-{B304B54C-A4EF-F01C-7ACF-9544E2D83D3B}" dt="2023-12-12T15:57:47.733" v="457"/>
        <pc:sldMkLst>
          <pc:docMk/>
          <pc:sldMk cId="2131380966" sldId="303"/>
        </pc:sldMkLst>
      </pc:sldChg>
      <pc:sldChg chg="add replId">
        <pc:chgData name="Paula Montero" userId="S::paula.montero@pstt.org.uk::9c82981b-9b26-4f56-a06f-e948bb469f68" providerId="AD" clId="Web-{B304B54C-A4EF-F01C-7ACF-9544E2D83D3B}" dt="2023-12-12T15:57:55.374" v="459"/>
        <pc:sldMkLst>
          <pc:docMk/>
          <pc:sldMk cId="2100063248" sldId="304"/>
        </pc:sldMkLst>
      </pc:sldChg>
      <pc:sldMasterChg chg="add addSldLayout">
        <pc:chgData name="Paula Montero" userId="S::paula.montero@pstt.org.uk::9c82981b-9b26-4f56-a06f-e948bb469f68" providerId="AD" clId="Web-{B304B54C-A4EF-F01C-7ACF-9544E2D83D3B}" dt="2023-12-12T14:03:05.829" v="3"/>
        <pc:sldMasterMkLst>
          <pc:docMk/>
          <pc:sldMasterMk cId="1262823886" sldId="2147483666"/>
        </pc:sldMasterMkLst>
        <pc:sldLayoutChg chg="add">
          <pc:chgData name="Paula Montero" userId="S::paula.montero@pstt.org.uk::9c82981b-9b26-4f56-a06f-e948bb469f68" providerId="AD" clId="Web-{B304B54C-A4EF-F01C-7ACF-9544E2D83D3B}" dt="2023-12-12T14:03:05.829"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668318723" sldId="2147483670"/>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780370283" sldId="2147483674"/>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593611716" sldId="2147483675"/>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822891387" sldId="2147483683"/>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12050225" sldId="2147483691"/>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976073001" sldId="2147483696"/>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43747641" sldId="2147483705"/>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950771612" sldId="2147483706"/>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837256757" sldId="2147483707"/>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03471427" sldId="2147483713"/>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B304B54C-A4EF-F01C-7ACF-9544E2D83D3B}" dt="2023-12-12T14:03:05.829"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B304B54C-A4EF-F01C-7ACF-9544E2D83D3B}" dt="2023-12-12T14:03:05.095" v="0"/>
        <pc:sldMasterMkLst>
          <pc:docMk/>
          <pc:sldMasterMk cId="2199900283" sldId="2147483719"/>
        </pc:sldMasterMkLst>
        <pc:sldLayoutChg chg="add">
          <pc:chgData name="Paula Montero" userId="S::paula.montero@pstt.org.uk::9c82981b-9b26-4f56-a06f-e948bb469f68" providerId="AD" clId="Web-{B304B54C-A4EF-F01C-7ACF-9544E2D83D3B}" dt="2023-12-12T14:03:05.095" v="0"/>
          <pc:sldLayoutMkLst>
            <pc:docMk/>
            <pc:sldMasterMk cId="2199900283" sldId="2147483719"/>
            <pc:sldLayoutMk cId="282375877" sldId="2147483720"/>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853252364" sldId="2147483721"/>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8896219" sldId="2147483723"/>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91773792" sldId="2147483728"/>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706386600" sldId="2147483729"/>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00879546" sldId="2147483731"/>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39033303" sldId="2147483732"/>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35153570" sldId="2147483733"/>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94765608" sldId="2147483735"/>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07946760" sldId="2147483738"/>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648376543" sldId="2147483739"/>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40707051" sldId="2147483741"/>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709546126" sldId="2147483744"/>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947206051" sldId="2147483745"/>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02384056" sldId="2147483748"/>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790048723" sldId="2147483751"/>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44617281" sldId="2147483755"/>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896979601" sldId="2147483758"/>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80713213" sldId="2147483759"/>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B304B54C-A4EF-F01C-7ACF-9544E2D83D3B}" dt="2023-12-12T14:03:05.095" v="0"/>
          <pc:sldLayoutMkLst>
            <pc:docMk/>
            <pc:sldMasterMk cId="2199900283" sldId="2147483719"/>
            <pc:sldLayoutMk cId="3917799042" sldId="2147483772"/>
          </pc:sldLayoutMkLst>
        </pc:sldLayoutChg>
      </pc:sldMasterChg>
    </pc:docChg>
  </pc:docChgLst>
  <pc:docChgLst>
    <pc:chgData name="Paula Montero" userId="S::paula.montero@pstt.org.uk::9c82981b-9b26-4f56-a06f-e948bb469f68" providerId="AD" clId="Web-{92AB8D9B-3567-723E-2117-F66047EB7E88}"/>
    <pc:docChg chg="modSld">
      <pc:chgData name="Paula Montero" userId="S::paula.montero@pstt.org.uk::9c82981b-9b26-4f56-a06f-e948bb469f68" providerId="AD" clId="Web-{92AB8D9B-3567-723E-2117-F66047EB7E88}" dt="2023-12-13T09:42:23.341" v="81" actId="1076"/>
      <pc:docMkLst>
        <pc:docMk/>
      </pc:docMkLst>
      <pc:sldChg chg="addSp delSp modSp">
        <pc:chgData name="Paula Montero" userId="S::paula.montero@pstt.org.uk::9c82981b-9b26-4f56-a06f-e948bb469f68" providerId="AD" clId="Web-{92AB8D9B-3567-723E-2117-F66047EB7E88}" dt="2023-12-13T09:08:16.859" v="22" actId="20577"/>
        <pc:sldMkLst>
          <pc:docMk/>
          <pc:sldMk cId="2098176612" sldId="293"/>
        </pc:sldMkLst>
      </pc:sldChg>
      <pc:sldChg chg="addSp delSp modSp">
        <pc:chgData name="Paula Montero" userId="S::paula.montero@pstt.org.uk::9c82981b-9b26-4f56-a06f-e948bb469f68" providerId="AD" clId="Web-{92AB8D9B-3567-723E-2117-F66047EB7E88}" dt="2023-12-13T09:42:23.341" v="81" actId="1076"/>
        <pc:sldMkLst>
          <pc:docMk/>
          <pc:sldMk cId="492025957" sldId="303"/>
        </pc:sldMkLst>
      </pc:sldChg>
    </pc:docChg>
  </pc:docChgLst>
  <pc:docChgLst>
    <pc:chgData name="Paula Montero" userId="S::paula.montero@pstt.org.uk::9c82981b-9b26-4f56-a06f-e948bb469f68" providerId="AD" clId="Web-{538C0B46-F6B6-F7D4-9AFA-5389AFD84964}"/>
    <pc:docChg chg="mod addSld delSld modSld sldOrd">
      <pc:chgData name="Paula Montero" userId="S::paula.montero@pstt.org.uk::9c82981b-9b26-4f56-a06f-e948bb469f68" providerId="AD" clId="Web-{538C0B46-F6B6-F7D4-9AFA-5389AFD84964}" dt="2023-12-13T15:33:13.317" v="431" actId="1076"/>
      <pc:docMkLst>
        <pc:docMk/>
      </pc:docMkLst>
      <pc:sldChg chg="delSp modSp del">
        <pc:chgData name="Paula Montero" userId="S::paula.montero@pstt.org.uk::9c82981b-9b26-4f56-a06f-e948bb469f68" providerId="AD" clId="Web-{538C0B46-F6B6-F7D4-9AFA-5389AFD84964}" dt="2023-12-13T13:38:00.665" v="45"/>
        <pc:sldMkLst>
          <pc:docMk/>
          <pc:sldMk cId="4121939817" sldId="257"/>
        </pc:sldMkLst>
      </pc:sldChg>
      <pc:sldChg chg="del">
        <pc:chgData name="Paula Montero" userId="S::paula.montero@pstt.org.uk::9c82981b-9b26-4f56-a06f-e948bb469f68" providerId="AD" clId="Web-{538C0B46-F6B6-F7D4-9AFA-5389AFD84964}" dt="2023-12-13T13:34:16.657" v="0"/>
        <pc:sldMkLst>
          <pc:docMk/>
          <pc:sldMk cId="3833598956" sldId="259"/>
        </pc:sldMkLst>
      </pc:sldChg>
      <pc:sldChg chg="addSp delSp modSp del">
        <pc:chgData name="Paula Montero" userId="S::paula.montero@pstt.org.uk::9c82981b-9b26-4f56-a06f-e948bb469f68" providerId="AD" clId="Web-{538C0B46-F6B6-F7D4-9AFA-5389AFD84964}" dt="2023-12-13T14:42:15.775" v="199"/>
        <pc:sldMkLst>
          <pc:docMk/>
          <pc:sldMk cId="2655144796" sldId="267"/>
        </pc:sldMkLst>
      </pc:sldChg>
      <pc:sldChg chg="del ord modCm">
        <pc:chgData name="Paula Montero" userId="S::paula.montero@pstt.org.uk::9c82981b-9b26-4f56-a06f-e948bb469f68" providerId="AD" clId="Web-{538C0B46-F6B6-F7D4-9AFA-5389AFD84964}" dt="2023-12-13T15:26:57.963" v="422"/>
        <pc:sldMkLst>
          <pc:docMk/>
          <pc:sldMk cId="2722180806" sldId="281"/>
        </pc:sldMkLst>
        <pc:extLst>
          <p:ext xmlns:p="http://schemas.openxmlformats.org/presentationml/2006/main" uri="{D6D511B9-2390-475A-947B-AFAB55BFBCF1}">
            <pc226:cmChg xmlns:pc226="http://schemas.microsoft.com/office/powerpoint/2022/06/main/command" chg="">
              <pc226:chgData name="Paula Montero" userId="S::paula.montero@pstt.org.uk::9c82981b-9b26-4f56-a06f-e948bb469f68" providerId="AD" clId="Web-{538C0B46-F6B6-F7D4-9AFA-5389AFD84964}" dt="2023-12-13T15:01:24.674" v="382"/>
              <pc2:cmMkLst xmlns:pc2="http://schemas.microsoft.com/office/powerpoint/2019/9/main/command">
                <pc:docMk/>
                <pc:sldMk cId="2722180806" sldId="281"/>
                <pc2:cmMk id="{A1972CE7-5BFA-468D-AC36-FC0A4AE4C7F3}"/>
              </pc2:cmMkLst>
              <pc226:cmRplyChg chg="add">
                <pc226:chgData name="Paula Montero" userId="S::paula.montero@pstt.org.uk::9c82981b-9b26-4f56-a06f-e948bb469f68" providerId="AD" clId="Web-{538C0B46-F6B6-F7D4-9AFA-5389AFD84964}" dt="2023-12-13T15:01:24.674" v="382"/>
                <pc2:cmRplyMkLst xmlns:pc2="http://schemas.microsoft.com/office/powerpoint/2019/9/main/command">
                  <pc:docMk/>
                  <pc:sldMk cId="2722180806" sldId="281"/>
                  <pc2:cmMk id="{A1972CE7-5BFA-468D-AC36-FC0A4AE4C7F3}"/>
                  <pc2:cmRplyMk id="{C0005AED-C095-4A2A-BE3C-7D8FC57CCFB8}"/>
                </pc2:cmRplyMkLst>
              </pc226:cmRplyChg>
            </pc226:cmChg>
          </p:ext>
        </pc:extLst>
      </pc:sldChg>
      <pc:sldChg chg="modSp del addCm">
        <pc:chgData name="Paula Montero" userId="S::paula.montero@pstt.org.uk::9c82981b-9b26-4f56-a06f-e948bb469f68" providerId="AD" clId="Web-{538C0B46-F6B6-F7D4-9AFA-5389AFD84964}" dt="2023-12-13T14:39:55.661" v="189"/>
        <pc:sldMkLst>
          <pc:docMk/>
          <pc:sldMk cId="3281936178" sldId="286"/>
        </pc:sldMkLst>
        <pc:extLst>
          <p:ext xmlns:p="http://schemas.openxmlformats.org/presentationml/2006/main" uri="{D6D511B9-2390-475A-947B-AFAB55BFBCF1}">
            <pc226:cmChg xmlns:pc226="http://schemas.microsoft.com/office/powerpoint/2022/06/main/command" chg="add">
              <pc226:chgData name="Paula Montero" userId="S::paula.montero@pstt.org.uk::9c82981b-9b26-4f56-a06f-e948bb469f68" providerId="AD" clId="Web-{538C0B46-F6B6-F7D4-9AFA-5389AFD84964}" dt="2023-12-13T13:39:45.544" v="51"/>
              <pc2:cmMkLst xmlns:pc2="http://schemas.microsoft.com/office/powerpoint/2019/9/main/command">
                <pc:docMk/>
                <pc:sldMk cId="3281936178" sldId="286"/>
                <pc2:cmMk id="{E6BC41A1-B40B-4B96-A18E-9C120BCBFBA8}"/>
              </pc2:cmMkLst>
            </pc226:cmChg>
          </p:ext>
        </pc:extLst>
      </pc:sldChg>
      <pc:sldChg chg="del">
        <pc:chgData name="Paula Montero" userId="S::paula.montero@pstt.org.uk::9c82981b-9b26-4f56-a06f-e948bb469f68" providerId="AD" clId="Web-{538C0B46-F6B6-F7D4-9AFA-5389AFD84964}" dt="2023-12-13T14:52:14.889" v="325"/>
        <pc:sldMkLst>
          <pc:docMk/>
          <pc:sldMk cId="1183408429" sldId="287"/>
        </pc:sldMkLst>
      </pc:sldChg>
      <pc:sldChg chg="del">
        <pc:chgData name="Paula Montero" userId="S::paula.montero@pstt.org.uk::9c82981b-9b26-4f56-a06f-e948bb469f68" providerId="AD" clId="Web-{538C0B46-F6B6-F7D4-9AFA-5389AFD84964}" dt="2023-12-13T14:46:38.159" v="261"/>
        <pc:sldMkLst>
          <pc:docMk/>
          <pc:sldMk cId="3730896123" sldId="288"/>
        </pc:sldMkLst>
      </pc:sldChg>
      <pc:sldChg chg="addSp delSp modSp modNotes">
        <pc:chgData name="Paula Montero" userId="S::paula.montero@pstt.org.uk::9c82981b-9b26-4f56-a06f-e948bb469f68" providerId="AD" clId="Web-{538C0B46-F6B6-F7D4-9AFA-5389AFD84964}" dt="2023-12-13T15:01:51.847" v="384" actId="1076"/>
        <pc:sldMkLst>
          <pc:docMk/>
          <pc:sldMk cId="2138340573" sldId="291"/>
        </pc:sldMkLst>
      </pc:sldChg>
      <pc:sldChg chg="modSp addCm">
        <pc:chgData name="Paula Montero" userId="S::paula.montero@pstt.org.uk::9c82981b-9b26-4f56-a06f-e948bb469f68" providerId="AD" clId="Web-{538C0B46-F6B6-F7D4-9AFA-5389AFD84964}" dt="2023-12-13T15:33:13.317" v="431" actId="1076"/>
        <pc:sldMkLst>
          <pc:docMk/>
          <pc:sldMk cId="2098176612" sldId="293"/>
        </pc:sldMkLst>
        <pc:extLst>
          <p:ext xmlns:p="http://schemas.openxmlformats.org/presentationml/2006/main" uri="{D6D511B9-2390-475A-947B-AFAB55BFBCF1}">
            <pc226:cmChg xmlns:pc226="http://schemas.microsoft.com/office/powerpoint/2022/06/main/command" chg="add">
              <pc226:chgData name="Paula Montero" userId="S::paula.montero@pstt.org.uk::9c82981b-9b26-4f56-a06f-e948bb469f68" providerId="AD" clId="Web-{538C0B46-F6B6-F7D4-9AFA-5389AFD84964}" dt="2023-12-13T15:08:56.549" v="421"/>
              <pc2:cmMkLst xmlns:pc2="http://schemas.microsoft.com/office/powerpoint/2019/9/main/command">
                <pc:docMk/>
                <pc:sldMk cId="2098176612" sldId="293"/>
                <pc2:cmMk id="{F763CB90-E99C-42A9-8B0A-8632625D2519}"/>
              </pc2:cmMkLst>
            </pc226:cmChg>
          </p:ext>
        </pc:extLst>
      </pc:sldChg>
      <pc:sldChg chg="modSp">
        <pc:chgData name="Paula Montero" userId="S::paula.montero@pstt.org.uk::9c82981b-9b26-4f56-a06f-e948bb469f68" providerId="AD" clId="Web-{538C0B46-F6B6-F7D4-9AFA-5389AFD84964}" dt="2023-12-13T14:52:28.702" v="326" actId="1076"/>
        <pc:sldMkLst>
          <pc:docMk/>
          <pc:sldMk cId="1459247149" sldId="299"/>
        </pc:sldMkLst>
      </pc:sldChg>
      <pc:sldChg chg="addSp delSp modSp">
        <pc:chgData name="Paula Montero" userId="S::paula.montero@pstt.org.uk::9c82981b-9b26-4f56-a06f-e948bb469f68" providerId="AD" clId="Web-{538C0B46-F6B6-F7D4-9AFA-5389AFD84964}" dt="2023-12-13T15:05:09.713" v="419" actId="1076"/>
        <pc:sldMkLst>
          <pc:docMk/>
          <pc:sldMk cId="2548408595" sldId="301"/>
        </pc:sldMkLst>
      </pc:sldChg>
      <pc:sldChg chg="addSp modSp modNotes">
        <pc:chgData name="Paula Montero" userId="S::paula.montero@pstt.org.uk::9c82981b-9b26-4f56-a06f-e948bb469f68" providerId="AD" clId="Web-{538C0B46-F6B6-F7D4-9AFA-5389AFD84964}" dt="2023-12-13T15:07:26.093" v="420" actId="14100"/>
        <pc:sldMkLst>
          <pc:docMk/>
          <pc:sldMk cId="2100063248" sldId="304"/>
        </pc:sldMkLst>
      </pc:sldChg>
      <pc:sldChg chg="addSp modSp add replId modNotes">
        <pc:chgData name="Paula Montero" userId="S::paula.montero@pstt.org.uk::9c82981b-9b26-4f56-a06f-e948bb469f68" providerId="AD" clId="Web-{538C0B46-F6B6-F7D4-9AFA-5389AFD84964}" dt="2023-12-13T14:40:28.115" v="195"/>
        <pc:sldMkLst>
          <pc:docMk/>
          <pc:sldMk cId="258719149" sldId="305"/>
        </pc:sldMkLst>
      </pc:sldChg>
      <pc:sldChg chg="addSp modSp add replId modNotes">
        <pc:chgData name="Paula Montero" userId="S::paula.montero@pstt.org.uk::9c82981b-9b26-4f56-a06f-e948bb469f68" providerId="AD" clId="Web-{538C0B46-F6B6-F7D4-9AFA-5389AFD84964}" dt="2023-12-13T14:42:10.119" v="198"/>
        <pc:sldMkLst>
          <pc:docMk/>
          <pc:sldMk cId="2385378996" sldId="306"/>
        </pc:sldMkLst>
      </pc:sldChg>
      <pc:sldChg chg="addSp modSp add replId modNotes">
        <pc:chgData name="Paula Montero" userId="S::paula.montero@pstt.org.uk::9c82981b-9b26-4f56-a06f-e948bb469f68" providerId="AD" clId="Web-{538C0B46-F6B6-F7D4-9AFA-5389AFD84964}" dt="2023-12-13T14:46:19.393" v="260" actId="1076"/>
        <pc:sldMkLst>
          <pc:docMk/>
          <pc:sldMk cId="1796846258" sldId="307"/>
        </pc:sldMkLst>
      </pc:sldChg>
      <pc:sldChg chg="addSp delSp modSp add replId modNotes">
        <pc:chgData name="Paula Montero" userId="S::paula.montero@pstt.org.uk::9c82981b-9b26-4f56-a06f-e948bb469f68" providerId="AD" clId="Web-{538C0B46-F6B6-F7D4-9AFA-5389AFD84964}" dt="2023-12-13T14:52:07.108" v="324" actId="1076"/>
        <pc:sldMkLst>
          <pc:docMk/>
          <pc:sldMk cId="1272352182" sldId="308"/>
        </pc:sldMkLst>
      </pc:sldChg>
      <pc:sldChg chg="add ord replId">
        <pc:chgData name="Paula Montero" userId="S::paula.montero@pstt.org.uk::9c82981b-9b26-4f56-a06f-e948bb469f68" providerId="AD" clId="Web-{538C0B46-F6B6-F7D4-9AFA-5389AFD84964}" dt="2023-12-13T14:55:02.692" v="333"/>
        <pc:sldMkLst>
          <pc:docMk/>
          <pc:sldMk cId="1960875543" sldId="309"/>
        </pc:sldMkLst>
      </pc:sldChg>
      <pc:sldChg chg="addSp delSp modSp add ord replId modNotes">
        <pc:chgData name="Paula Montero" userId="S::paula.montero@pstt.org.uk::9c82981b-9b26-4f56-a06f-e948bb469f68" providerId="AD" clId="Web-{538C0B46-F6B6-F7D4-9AFA-5389AFD84964}" dt="2023-12-13T15:02:23.145" v="390" actId="1076"/>
        <pc:sldMkLst>
          <pc:docMk/>
          <pc:sldMk cId="1477827781" sldId="310"/>
        </pc:sldMkLst>
      </pc:sldChg>
    </pc:docChg>
  </pc:docChgLst>
  <pc:docChgLst>
    <pc:chgData name="Alison Trew" userId="501ad152-89bb-4882-ac72-f31826cb2e78" providerId="ADAL" clId="{5C129177-06D1-476C-8329-AC33B0D3F67B}"/>
    <pc:docChg chg="custSel modSld">
      <pc:chgData name="Alison Trew" userId="501ad152-89bb-4882-ac72-f31826cb2e78" providerId="ADAL" clId="{5C129177-06D1-476C-8329-AC33B0D3F67B}" dt="2023-12-13T15:29:44.761" v="451" actId="1076"/>
      <pc:docMkLst>
        <pc:docMk/>
      </pc:docMkLst>
      <pc:sldChg chg="modSp mod">
        <pc:chgData name="Alison Trew" userId="501ad152-89bb-4882-ac72-f31826cb2e78" providerId="ADAL" clId="{5C129177-06D1-476C-8329-AC33B0D3F67B}" dt="2023-12-13T15:13:08.602" v="83" actId="14100"/>
        <pc:sldMkLst>
          <pc:docMk/>
          <pc:sldMk cId="2138340573" sldId="291"/>
        </pc:sldMkLst>
      </pc:sldChg>
      <pc:sldChg chg="modSp mod">
        <pc:chgData name="Alison Trew" userId="501ad152-89bb-4882-ac72-f31826cb2e78" providerId="ADAL" clId="{5C129177-06D1-476C-8329-AC33B0D3F67B}" dt="2023-12-13T15:29:44.761" v="451" actId="1076"/>
        <pc:sldMkLst>
          <pc:docMk/>
          <pc:sldMk cId="2098176612" sldId="293"/>
        </pc:sldMkLst>
      </pc:sldChg>
      <pc:sldChg chg="modSp mod">
        <pc:chgData name="Alison Trew" userId="501ad152-89bb-4882-ac72-f31826cb2e78" providerId="ADAL" clId="{5C129177-06D1-476C-8329-AC33B0D3F67B}" dt="2023-12-13T15:28:20.133" v="434" actId="14100"/>
        <pc:sldMkLst>
          <pc:docMk/>
          <pc:sldMk cId="1459247149" sldId="299"/>
        </pc:sldMkLst>
      </pc:sldChg>
      <pc:sldChg chg="modSp mod">
        <pc:chgData name="Alison Trew" userId="501ad152-89bb-4882-ac72-f31826cb2e78" providerId="ADAL" clId="{5C129177-06D1-476C-8329-AC33B0D3F67B}" dt="2023-12-13T15:23:54.986" v="281" actId="1076"/>
        <pc:sldMkLst>
          <pc:docMk/>
          <pc:sldMk cId="3034582226" sldId="300"/>
        </pc:sldMkLst>
      </pc:sldChg>
      <pc:sldChg chg="modSp mod modNotesTx">
        <pc:chgData name="Alison Trew" userId="501ad152-89bb-4882-ac72-f31826cb2e78" providerId="ADAL" clId="{5C129177-06D1-476C-8329-AC33B0D3F67B}" dt="2023-12-13T15:28:45.759" v="436" actId="1076"/>
        <pc:sldMkLst>
          <pc:docMk/>
          <pc:sldMk cId="2385378996" sldId="306"/>
        </pc:sldMkLst>
      </pc:sldChg>
      <pc:sldChg chg="delSp modSp mod">
        <pc:chgData name="Alison Trew" userId="501ad152-89bb-4882-ac72-f31826cb2e78" providerId="ADAL" clId="{5C129177-06D1-476C-8329-AC33B0D3F67B}" dt="2023-12-13T15:27:50.140" v="427" actId="1076"/>
        <pc:sldMkLst>
          <pc:docMk/>
          <pc:sldMk cId="1796846258" sldId="307"/>
        </pc:sldMkLst>
      </pc:sldChg>
      <pc:sldChg chg="delSp modSp mod">
        <pc:chgData name="Alison Trew" userId="501ad152-89bb-4882-ac72-f31826cb2e78" providerId="ADAL" clId="{5C129177-06D1-476C-8329-AC33B0D3F67B}" dt="2023-12-13T15:28:06.723" v="432" actId="1076"/>
        <pc:sldMkLst>
          <pc:docMk/>
          <pc:sldMk cId="1272352182" sldId="308"/>
        </pc:sldMkLst>
      </pc:sldChg>
      <pc:sldChg chg="modSp mod">
        <pc:chgData name="Alison Trew" userId="501ad152-89bb-4882-ac72-f31826cb2e78" providerId="ADAL" clId="{5C129177-06D1-476C-8329-AC33B0D3F67B}" dt="2023-12-13T15:22:08.098" v="259" actId="20577"/>
        <pc:sldMkLst>
          <pc:docMk/>
          <pc:sldMk cId="1477827781" sldId="310"/>
        </pc:sldMkLst>
      </pc:sldChg>
    </pc:docChg>
  </pc:docChgLst>
  <pc:docChgLst>
    <pc:chgData name="Paula Montero" userId="S::paula.montero@pstt.org.uk::9c82981b-9b26-4f56-a06f-e948bb469f68" providerId="AD" clId="Web-{AC1E77B8-CF18-867A-F81D-3E467D26DAE8}"/>
    <pc:docChg chg="delSld modSld">
      <pc:chgData name="Paula Montero" userId="S::paula.montero@pstt.org.uk::9c82981b-9b26-4f56-a06f-e948bb469f68" providerId="AD" clId="Web-{AC1E77B8-CF18-867A-F81D-3E467D26DAE8}" dt="2023-12-14T09:28:14.574" v="6" actId="20577"/>
      <pc:docMkLst>
        <pc:docMk/>
      </pc:docMkLst>
      <pc:sldChg chg="del">
        <pc:chgData name="Paula Montero" userId="S::paula.montero@pstt.org.uk::9c82981b-9b26-4f56-a06f-e948bb469f68" providerId="AD" clId="Web-{AC1E77B8-CF18-867A-F81D-3E467D26DAE8}" dt="2023-12-14T09:27:46.870" v="3"/>
        <pc:sldMkLst>
          <pc:docMk/>
          <pc:sldMk cId="3558998870" sldId="289"/>
        </pc:sldMkLst>
      </pc:sldChg>
      <pc:sldChg chg="modSp delCm">
        <pc:chgData name="Paula Montero" userId="S::paula.montero@pstt.org.uk::9c82981b-9b26-4f56-a06f-e948bb469f68" providerId="AD" clId="Web-{AC1E77B8-CF18-867A-F81D-3E467D26DAE8}" dt="2023-12-14T09:27:00.148" v="2"/>
        <pc:sldMkLst>
          <pc:docMk/>
          <pc:sldMk cId="2098176612" sldId="293"/>
        </pc:sldMkLst>
        <pc:extLst>
          <p:ext xmlns:p="http://schemas.openxmlformats.org/presentationml/2006/main" uri="{D6D511B9-2390-475A-947B-AFAB55BFBCF1}">
            <pc226:cmChg xmlns:pc226="http://schemas.microsoft.com/office/powerpoint/2022/06/main/command" chg="del">
              <pc226:chgData name="Paula Montero" userId="S::paula.montero@pstt.org.uk::9c82981b-9b26-4f56-a06f-e948bb469f68" providerId="AD" clId="Web-{AC1E77B8-CF18-867A-F81D-3E467D26DAE8}" dt="2023-12-14T09:27:00.148" v="2"/>
              <pc2:cmMkLst xmlns:pc2="http://schemas.microsoft.com/office/powerpoint/2019/9/main/command">
                <pc:docMk/>
                <pc:sldMk cId="2098176612" sldId="293"/>
                <pc2:cmMk id="{F763CB90-E99C-42A9-8B0A-8632625D2519}"/>
              </pc2:cmMkLst>
            </pc226:cmChg>
          </p:ext>
        </pc:extLst>
      </pc:sldChg>
      <pc:sldChg chg="modSp">
        <pc:chgData name="Paula Montero" userId="S::paula.montero@pstt.org.uk::9c82981b-9b26-4f56-a06f-e948bb469f68" providerId="AD" clId="Web-{AC1E77B8-CF18-867A-F81D-3E467D26DAE8}" dt="2023-12-14T09:28:14.574" v="6" actId="20577"/>
        <pc:sldMkLst>
          <pc:docMk/>
          <pc:sldMk cId="2588583920" sldId="297"/>
        </pc:sldMkLst>
      </pc:sldChg>
    </pc:docChg>
  </pc:docChgLst>
  <pc:docChgLst>
    <pc:chgData name="Sophie Stewart" userId="1764df6f-81fd-4433-9d0a-2ea9194921a4" providerId="ADAL" clId="{450F9C49-5B55-41D1-AFC8-8333CC905BB6}"/>
    <pc:docChg chg="undo custSel addSld modSld modMainMaster">
      <pc:chgData name="Sophie Stewart" userId="1764df6f-81fd-4433-9d0a-2ea9194921a4" providerId="ADAL" clId="{450F9C49-5B55-41D1-AFC8-8333CC905BB6}" dt="2025-07-18T15:45:50.946" v="18" actId="1076"/>
      <pc:docMkLst>
        <pc:docMk/>
      </pc:docMkLst>
      <pc:sldChg chg="delSp modSp mod">
        <pc:chgData name="Sophie Stewart" userId="1764df6f-81fd-4433-9d0a-2ea9194921a4" providerId="ADAL" clId="{450F9C49-5B55-41D1-AFC8-8333CC905BB6}" dt="2025-07-18T15:45:50.946" v="18" actId="1076"/>
        <pc:sldMkLst>
          <pc:docMk/>
          <pc:sldMk cId="1454519032" sldId="296"/>
        </pc:sldMkLst>
        <pc:spChg chg="del mod">
          <ac:chgData name="Sophie Stewart" userId="1764df6f-81fd-4433-9d0a-2ea9194921a4" providerId="ADAL" clId="{450F9C49-5B55-41D1-AFC8-8333CC905BB6}" dt="2025-07-18T15:45:41.371" v="15" actId="478"/>
          <ac:spMkLst>
            <pc:docMk/>
            <pc:sldMk cId="1454519032" sldId="296"/>
            <ac:spMk id="3" creationId="{EBE9A749-B1E4-4BE0-8102-2EFF9A9DDFE4}"/>
          </ac:spMkLst>
        </pc:spChg>
        <pc:spChg chg="del">
          <ac:chgData name="Sophie Stewart" userId="1764df6f-81fd-4433-9d0a-2ea9194921a4" providerId="ADAL" clId="{450F9C49-5B55-41D1-AFC8-8333CC905BB6}" dt="2025-07-18T15:45:27.117" v="9" actId="478"/>
          <ac:spMkLst>
            <pc:docMk/>
            <pc:sldMk cId="1454519032" sldId="296"/>
            <ac:spMk id="4" creationId="{DC449E50-D10E-484B-830F-FBDA3FD8D5DB}"/>
          </ac:spMkLst>
        </pc:spChg>
        <pc:spChg chg="mod">
          <ac:chgData name="Sophie Stewart" userId="1764df6f-81fd-4433-9d0a-2ea9194921a4" providerId="ADAL" clId="{450F9C49-5B55-41D1-AFC8-8333CC905BB6}" dt="2025-07-18T15:45:50.946" v="18" actId="1076"/>
          <ac:spMkLst>
            <pc:docMk/>
            <pc:sldMk cId="1454519032" sldId="296"/>
            <ac:spMk id="5" creationId="{8DDA5A8F-916F-4B0A-89B9-F55C61E55418}"/>
          </ac:spMkLst>
        </pc:spChg>
      </pc:sldChg>
      <pc:sldChg chg="new">
        <pc:chgData name="Sophie Stewart" userId="1764df6f-81fd-4433-9d0a-2ea9194921a4" providerId="ADAL" clId="{450F9C49-5B55-41D1-AFC8-8333CC905BB6}" dt="2025-07-18T15:39:25.545" v="0" actId="680"/>
        <pc:sldMkLst>
          <pc:docMk/>
          <pc:sldMk cId="1837155249" sldId="311"/>
        </pc:sldMkLst>
      </pc:sldChg>
      <pc:sldMasterChg chg="modSldLayout">
        <pc:chgData name="Sophie Stewart" userId="1764df6f-81fd-4433-9d0a-2ea9194921a4" providerId="ADAL" clId="{450F9C49-5B55-41D1-AFC8-8333CC905BB6}" dt="2025-07-18T15:44:35.258" v="8" actId="1076"/>
        <pc:sldMasterMkLst>
          <pc:docMk/>
          <pc:sldMasterMk cId="2199900283" sldId="2147483719"/>
        </pc:sldMasterMkLst>
        <pc:sldLayoutChg chg="addSp delSp modSp mod">
          <pc:chgData name="Sophie Stewart" userId="1764df6f-81fd-4433-9d0a-2ea9194921a4" providerId="ADAL" clId="{450F9C49-5B55-41D1-AFC8-8333CC905BB6}" dt="2025-07-18T15:44:35.258" v="8" actId="1076"/>
          <pc:sldLayoutMkLst>
            <pc:docMk/>
            <pc:sldMasterMk cId="2199900283" sldId="2147483719"/>
            <pc:sldLayoutMk cId="2510882382" sldId="2147483773"/>
          </pc:sldLayoutMkLst>
          <pc:spChg chg="add del mod">
            <ac:chgData name="Sophie Stewart" userId="1764df6f-81fd-4433-9d0a-2ea9194921a4" providerId="ADAL" clId="{450F9C49-5B55-41D1-AFC8-8333CC905BB6}" dt="2025-07-18T15:39:58.271" v="3" actId="478"/>
            <ac:spMkLst>
              <pc:docMk/>
              <pc:sldMasterMk cId="2199900283" sldId="2147483719"/>
              <pc:sldLayoutMk cId="2510882382" sldId="2147483773"/>
              <ac:spMk id="2" creationId="{BE853558-1A6D-6436-2338-A914D8B216EF}"/>
            </ac:spMkLst>
          </pc:spChg>
          <pc:spChg chg="mod">
            <ac:chgData name="Sophie Stewart" userId="1764df6f-81fd-4433-9d0a-2ea9194921a4" providerId="ADAL" clId="{450F9C49-5B55-41D1-AFC8-8333CC905BB6}" dt="2025-07-18T15:39:56.287" v="2" actId="1076"/>
            <ac:spMkLst>
              <pc:docMk/>
              <pc:sldMasterMk cId="2199900283" sldId="2147483719"/>
              <pc:sldLayoutMk cId="2510882382" sldId="2147483773"/>
              <ac:spMk id="5" creationId="{DE064FE4-DC25-8D3F-FEA7-05E8072E5275}"/>
            </ac:spMkLst>
          </pc:spChg>
          <pc:spChg chg="mod">
            <ac:chgData name="Sophie Stewart" userId="1764df6f-81fd-4433-9d0a-2ea9194921a4" providerId="ADAL" clId="{450F9C49-5B55-41D1-AFC8-8333CC905BB6}" dt="2025-07-18T15:44:35.258" v="8" actId="1076"/>
            <ac:spMkLst>
              <pc:docMk/>
              <pc:sldMasterMk cId="2199900283" sldId="2147483719"/>
              <pc:sldLayoutMk cId="2510882382" sldId="2147483773"/>
              <ac:spMk id="7" creationId="{AEB11F9A-956D-119F-70D2-C0D2928CFCB7}"/>
            </ac:spMkLst>
          </pc:spChg>
          <pc:spChg chg="mod">
            <ac:chgData name="Sophie Stewart" userId="1764df6f-81fd-4433-9d0a-2ea9194921a4" providerId="ADAL" clId="{450F9C49-5B55-41D1-AFC8-8333CC905BB6}" dt="2025-07-18T15:44:35.258" v="8" actId="1076"/>
            <ac:spMkLst>
              <pc:docMk/>
              <pc:sldMasterMk cId="2199900283" sldId="2147483719"/>
              <pc:sldLayoutMk cId="2510882382" sldId="2147483773"/>
              <ac:spMk id="9" creationId="{4F309CCE-9EC7-00DC-45C7-9FE62A836626}"/>
            </ac:spMkLst>
          </pc:spChg>
          <pc:spChg chg="mod">
            <ac:chgData name="Sophie Stewart" userId="1764df6f-81fd-4433-9d0a-2ea9194921a4" providerId="ADAL" clId="{450F9C49-5B55-41D1-AFC8-8333CC905BB6}" dt="2025-07-18T15:44:35.258" v="8" actId="1076"/>
            <ac:spMkLst>
              <pc:docMk/>
              <pc:sldMasterMk cId="2199900283" sldId="2147483719"/>
              <pc:sldLayoutMk cId="2510882382" sldId="2147483773"/>
              <ac:spMk id="11" creationId="{72FF63C0-641B-AEC2-36E9-8847E6A5F621}"/>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18/07/2025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systbot.uzh.ch/de/Personen/ProfessorenundDozenten/FlorianSchiestl.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pstt.org.uk/resources/standing-on-the-shoulder-of-giants/"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fastplants.org/grow-fast-plants-2/"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Conclusions from the table</a:t>
            </a:r>
            <a:endParaRPr lang="en-US"/>
          </a:p>
          <a:p>
            <a:pPr marL="171450" indent="-171450">
              <a:buFont typeface="Arial,Sans-Serif"/>
              <a:buChar char="•"/>
            </a:pPr>
            <a:r>
              <a:rPr lang="en-US"/>
              <a:t>Plants that were pollinated by bees evolved flowers which tended to be larger and were preferred by the bees. (The flowers were also more sweet-smelling).</a:t>
            </a:r>
          </a:p>
          <a:p>
            <a:pPr marL="171450" indent="-171450">
              <a:buFont typeface="Arial,Sans-Serif"/>
              <a:buChar char="•"/>
            </a:pPr>
            <a:r>
              <a:rPr lang="en-US"/>
              <a:t>When herbivores are present, plants produced defence poison in nectar or leaves.</a:t>
            </a:r>
          </a:p>
          <a:p>
            <a:pPr marL="171450" indent="-171450">
              <a:buFont typeface="Arial,Sans-Serif"/>
              <a:buChar char="•"/>
            </a:pPr>
            <a:r>
              <a:rPr lang="en-US"/>
              <a:t>The presence of herbivores changed the evolution of the bee-pollinated plants. If herbivores were present with the bees, the plants did not evolve larger flowers.</a:t>
            </a:r>
          </a:p>
          <a:p>
            <a:r>
              <a:rPr lang="en-US"/>
              <a:t>In other words, pollination and herbivory differences led to the evolution of different types of flowers </a:t>
            </a:r>
            <a:r>
              <a:rPr lang="en-US" u="sng"/>
              <a:t>and</a:t>
            </a:r>
            <a:r>
              <a:rPr lang="en-US"/>
              <a:t> to the production of different types and amounts of poison.</a:t>
            </a:r>
          </a:p>
          <a:p>
            <a:endParaRPr lang="en-US"/>
          </a:p>
          <a:p>
            <a:endParaRPr lang="en-US"/>
          </a:p>
          <a:p>
            <a:r>
              <a:rPr lang="en-US" b="1"/>
              <a:t>Can you suggest why?</a:t>
            </a:r>
            <a:endParaRPr lang="en-US"/>
          </a:p>
          <a:p>
            <a:r>
              <a:rPr lang="en-GB"/>
              <a:t>The scientists suggested that the plants evolved in a way that was a compromise between how attractive they were to bees and how they could defend themselves against herbivores. Plants that were more likely to be eaten by herbivores seemed to put more energy into defensive adaptations, meaning that they did not have so much energy to use for adapting their flowers.</a:t>
            </a:r>
            <a:endParaRPr lang="en-US"/>
          </a:p>
          <a:p>
            <a:endParaRPr lang="en-GB">
              <a:ea typeface="Calibri"/>
              <a:cs typeface="Calibri"/>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1144864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You can find out about Prof. </a:t>
            </a:r>
            <a:r>
              <a:rPr lang="en-GB" err="1"/>
              <a:t>Schiestl’s</a:t>
            </a:r>
            <a:r>
              <a:rPr lang="en-GB"/>
              <a:t> career here - </a:t>
            </a:r>
            <a:r>
              <a:rPr lang="en-GB">
                <a:hlinkClick r:id="rId3"/>
              </a:rPr>
              <a:t>https://www.systbot.uzh.ch/de/Personen/ProfessorenundDozenten/FlorianSchiestl.html</a:t>
            </a:r>
            <a:endParaRPr lang="en-US"/>
          </a:p>
          <a:p>
            <a:endParaRPr lang="en-GB"/>
          </a:p>
          <a:p>
            <a:r>
              <a:rPr lang="en-GB"/>
              <a:t>The scientists published a paper called </a:t>
            </a:r>
            <a:r>
              <a:rPr lang="en-GB" b="1" i="1"/>
              <a:t>Rapid plant evolution driven by the interaction of pollination and herbivory</a:t>
            </a:r>
            <a:endParaRPr lang="en-US"/>
          </a:p>
          <a:p>
            <a:r>
              <a:rPr lang="en-GB"/>
              <a:t>in </a:t>
            </a:r>
            <a:r>
              <a:rPr lang="en-GB" i="1"/>
              <a:t>Science</a:t>
            </a:r>
            <a:r>
              <a:rPr lang="en-GB"/>
              <a:t> 364, Issue 6436, 193-196 (2019)</a:t>
            </a:r>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21892569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Could be used as a starter / assembly.</a:t>
            </a:r>
            <a:endParaRPr lang="en-US"/>
          </a:p>
          <a:p>
            <a:r>
              <a:rPr lang="en-GB"/>
              <a:t>Teachers might like to provide 2 types of flowers that children can touch and smell.</a:t>
            </a:r>
            <a:endParaRPr lang="en-US"/>
          </a:p>
          <a:p>
            <a:endParaRPr lang="en-GB"/>
          </a:p>
          <a:p>
            <a:r>
              <a:rPr lang="en-GB"/>
              <a:t>Questions to ask children:</a:t>
            </a:r>
            <a:endParaRPr lang="en-US"/>
          </a:p>
          <a:p>
            <a:r>
              <a:rPr lang="en-US" b="1"/>
              <a:t>How do they look different?</a:t>
            </a:r>
            <a:endParaRPr lang="en-US"/>
          </a:p>
          <a:p>
            <a:r>
              <a:rPr lang="en-US" b="1"/>
              <a:t>How are they similar?</a:t>
            </a:r>
            <a:endParaRPr lang="en-US"/>
          </a:p>
          <a:p>
            <a:r>
              <a:rPr lang="en-US" b="1"/>
              <a:t>Do they smell?</a:t>
            </a:r>
            <a:endParaRPr lang="en-US"/>
          </a:p>
          <a:p>
            <a:r>
              <a:rPr lang="en-US" b="1"/>
              <a:t>Why do you think this is?</a:t>
            </a:r>
            <a:endParaRPr lang="en-US"/>
          </a:p>
          <a:p>
            <a:r>
              <a:rPr lang="en-US" b="1"/>
              <a:t>Which do you think is the insect pollinated plant? Why?</a:t>
            </a:r>
            <a:endParaRPr lang="en-US"/>
          </a:p>
          <a:p>
            <a:r>
              <a:rPr lang="en-US" b="1"/>
              <a:t>Can you name any of the parts?</a:t>
            </a:r>
            <a:br>
              <a:rPr lang="en-US" b="1">
                <a:cs typeface="+mn-lt"/>
              </a:rPr>
            </a:br>
            <a:br>
              <a:rPr lang="en-US" b="1">
                <a:cs typeface="+mn-lt"/>
              </a:rPr>
            </a:br>
            <a:r>
              <a:rPr lang="en-US" b="1"/>
              <a:t>Resources</a:t>
            </a:r>
            <a:endParaRPr lang="en-US"/>
          </a:p>
          <a:p>
            <a:r>
              <a:rPr lang="en-US"/>
              <a:t>flowers from grasses or grains (wind pollinated) and from insect pollinated plants, hand lenses</a:t>
            </a: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27004197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There are 3 slides explaining this investigation.</a:t>
            </a:r>
          </a:p>
          <a:p>
            <a:endParaRPr lang="en-GB" b="1"/>
          </a:p>
          <a:p>
            <a:r>
              <a:rPr lang="en-GB" b="1"/>
              <a:t>How are the birds’ beaks similar and different?</a:t>
            </a:r>
            <a:endParaRPr lang="en-US"/>
          </a:p>
          <a:p>
            <a:r>
              <a:rPr lang="en-GB" i="1"/>
              <a:t>Children might talk about colour, shape and size of the beak in relation to the bird’s body.</a:t>
            </a:r>
            <a:endParaRPr lang="en-US"/>
          </a:p>
          <a:p>
            <a:endParaRPr lang="en-GB"/>
          </a:p>
          <a:p>
            <a:r>
              <a:rPr lang="en-GB" b="1"/>
              <a:t>Why do you think the beaks are different shapes?</a:t>
            </a:r>
            <a:endParaRPr lang="en-US"/>
          </a:p>
          <a:p>
            <a:r>
              <a:rPr lang="en-GB" i="1"/>
              <a:t>The shape of each beak has evolved (changed as a result of natural selection) over many generations to suit the foodstuff available to each bird in its environment.</a:t>
            </a:r>
            <a:endParaRPr lang="en-US"/>
          </a:p>
          <a:p>
            <a:endParaRPr lang="en-GB"/>
          </a:p>
          <a:p>
            <a:r>
              <a:rPr lang="en-GB" b="1"/>
              <a:t>What type of food do you think is most suitable for each of these birds?</a:t>
            </a:r>
            <a:endParaRPr lang="en-US"/>
          </a:p>
          <a:p>
            <a:r>
              <a:rPr lang="en-GB" i="1"/>
              <a:t>Eagles eat medium sized mammals such as rabbits and birds; </a:t>
            </a:r>
            <a:endParaRPr lang="en-US"/>
          </a:p>
          <a:p>
            <a:r>
              <a:rPr lang="en-GB" i="1"/>
              <a:t>the scarlet ibis eats crabs, crustaceans, small fish, molluscs, frogs, worms and insects;</a:t>
            </a:r>
            <a:endParaRPr lang="en-US"/>
          </a:p>
          <a:p>
            <a:r>
              <a:rPr lang="en-GB" i="1"/>
              <a:t>the black swan is vegetarian and eats algae and weeds;</a:t>
            </a:r>
            <a:endParaRPr lang="en-US"/>
          </a:p>
          <a:p>
            <a:r>
              <a:rPr lang="en-GB" i="1"/>
              <a:t>the kingfisher eats fish, aquatic insects, freshwater shrimps and tadpoles.</a:t>
            </a:r>
            <a:endParaRPr lang="en-US"/>
          </a:p>
          <a:p>
            <a:endParaRPr lang="en-GB"/>
          </a:p>
          <a:p>
            <a:r>
              <a:rPr lang="en-GB" b="1"/>
              <a:t>What might happen if the bird’s usual food stuff is not available?</a:t>
            </a:r>
            <a:endParaRPr lang="en-US"/>
          </a:p>
          <a:p>
            <a:r>
              <a:rPr lang="en-GB" i="1"/>
              <a:t>The birds may not find enough food to survive and die before they have any offspring. A few birds with longer/shorter/wider beaks might be able to chose an alternative foodstuff and they will survive and have offspring.</a:t>
            </a:r>
            <a:endParaRPr lang="en-US"/>
          </a:p>
          <a:p>
            <a:endParaRPr lang="en-GB"/>
          </a:p>
          <a:p>
            <a:r>
              <a:rPr lang="en-GB" b="1"/>
              <a:t>What might happen if a mutation in the bird’s genetic material is responsible for changing the shape of the bird’s beak?</a:t>
            </a:r>
            <a:endParaRPr lang="en-US"/>
          </a:p>
          <a:p>
            <a:r>
              <a:rPr lang="en-GB" i="1"/>
              <a:t>The different shaped beak might give the bird and advantage in collecting food – these birds will survive and have offspring.</a:t>
            </a:r>
            <a:endParaRPr lang="en-US"/>
          </a:p>
          <a:p>
            <a:r>
              <a:rPr lang="en-GB" i="1"/>
              <a:t>A different shaped beak might give the bird a disadvantage in collecting food – these birds will not survive.</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22243382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Children may suggest other items which could represent different shaped beaks.</a:t>
            </a:r>
            <a:endParaRPr lang="en-US"/>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286100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Resources</a:t>
            </a:r>
            <a:endParaRPr lang="en-US"/>
          </a:p>
          <a:p>
            <a:r>
              <a:rPr lang="en-US"/>
              <a:t>a selection of ‘beaks’ (tweezers, spoons, clothes pegs, chopsticks) </a:t>
            </a:r>
          </a:p>
          <a:p>
            <a:r>
              <a:rPr lang="en-US"/>
              <a:t>a selection of ‘seeds’ (paper clips, beads, marbles, breakfast cereal) </a:t>
            </a:r>
          </a:p>
          <a:p>
            <a:r>
              <a:rPr lang="en-US"/>
              <a:t>timer, cups/plates</a:t>
            </a:r>
          </a:p>
          <a:p>
            <a:endParaRPr lang="en-GB"/>
          </a:p>
          <a:p>
            <a:r>
              <a:rPr lang="en-GB"/>
              <a:t>Food is limited in any environment and birds with different beak shapes need to eat the seeds that are available. </a:t>
            </a:r>
            <a:endParaRPr lang="en-US"/>
          </a:p>
          <a:p>
            <a:r>
              <a:rPr lang="en-GB"/>
              <a:t>In this investigation pegs, tweezers and spoons represent the beak types. </a:t>
            </a:r>
            <a:endParaRPr lang="en-US"/>
          </a:p>
          <a:p>
            <a:r>
              <a:rPr lang="en-GB"/>
              <a:t>Children should investigate which is most efficient, leading to an understanding that when a shape is more beneficial, and evolution will lead to more birds with that shape of beak in future.</a:t>
            </a:r>
          </a:p>
          <a:p>
            <a:endParaRPr lang="en-GB"/>
          </a:p>
          <a:p>
            <a:r>
              <a:rPr lang="en-GB"/>
              <a:t>Instructions for the activity:</a:t>
            </a:r>
            <a:endParaRPr lang="en-US"/>
          </a:p>
          <a:p>
            <a:pPr marL="228600" indent="-228600">
              <a:buAutoNum type="arabicPeriod"/>
            </a:pPr>
            <a:r>
              <a:rPr lang="en-GB"/>
              <a:t>Put one of the types of ‘seed’ in a cup or on a plate.</a:t>
            </a:r>
            <a:endParaRPr lang="en-US"/>
          </a:p>
          <a:p>
            <a:pPr marL="228600" indent="-228600">
              <a:buAutoNum type="arabicPeriod"/>
            </a:pPr>
            <a:r>
              <a:rPr lang="en-GB"/>
              <a:t>Place an empty cup or plate next to the seed container.</a:t>
            </a:r>
            <a:endParaRPr lang="en-US"/>
          </a:p>
          <a:p>
            <a:pPr marL="228600" indent="-228600">
              <a:buAutoNum type="arabicPeriod"/>
            </a:pPr>
            <a:r>
              <a:rPr lang="en-GB"/>
              <a:t>Select a beak.</a:t>
            </a:r>
            <a:endParaRPr lang="en-US"/>
          </a:p>
          <a:p>
            <a:pPr marL="228600" indent="-228600">
              <a:buAutoNum type="arabicPeriod"/>
            </a:pPr>
            <a:r>
              <a:rPr lang="en-GB"/>
              <a:t>Set the timer for one minute and using your beak see how many seeds you can pick up and place in the empty vessel.</a:t>
            </a:r>
            <a:endParaRPr lang="en-US"/>
          </a:p>
          <a:p>
            <a:pPr marL="228600" indent="-228600">
              <a:buAutoNum type="arabicPeriod"/>
            </a:pPr>
            <a:r>
              <a:rPr lang="en-GB"/>
              <a:t>After one minute, record how many pieces of food were collected.</a:t>
            </a:r>
            <a:endParaRPr lang="en-US"/>
          </a:p>
          <a:p>
            <a:pPr marL="228600" indent="-228600">
              <a:buAutoNum type="arabicPeriod"/>
            </a:pPr>
            <a:r>
              <a:rPr lang="en-GB" u="sng"/>
              <a:t>Repeat with different ‘beaks’ and different food types</a:t>
            </a:r>
            <a:r>
              <a:rPr lang="en-GB"/>
              <a:t>.</a:t>
            </a:r>
            <a:endParaRPr lang="en-US"/>
          </a:p>
          <a:p>
            <a:pPr marL="228600" indent="-228600">
              <a:buAutoNum type="arabicPeriod"/>
            </a:pPr>
            <a:r>
              <a:rPr lang="en-GB"/>
              <a:t>Record your data in a bar graph.</a:t>
            </a:r>
            <a:endParaRPr lang="en-US"/>
          </a:p>
          <a:p>
            <a:pPr marL="228600" indent="-228600">
              <a:buAutoNum type="arabicPeriod"/>
            </a:pPr>
            <a:r>
              <a:rPr lang="en-GB"/>
              <a:t>Can you say which beaks are most suitable for each seed?</a:t>
            </a:r>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2669656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Possible questions to discuss with children. Delete as appropriate.</a:t>
            </a:r>
            <a:endParaRPr lang="en-US"/>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Standing On the Shoulders of Giants </a:t>
            </a:r>
            <a:r>
              <a:rPr lang="en-GB"/>
              <a:t>offers a series of engaging practical investigations based on the scientific work of a historic figure.</a:t>
            </a:r>
            <a:endParaRPr lang="en-US"/>
          </a:p>
          <a:p>
            <a:r>
              <a:rPr lang="en-GB"/>
              <a:t>To find out more about this PSTT resource, visit - </a:t>
            </a:r>
            <a:r>
              <a:rPr lang="en-GB">
                <a:hlinkClick r:id="rId3"/>
              </a:rPr>
              <a:t>https://pstt.org.uk/resources/standing-on-the-shoulder-of-giants/</a:t>
            </a:r>
            <a:endParaRPr lang="en-US"/>
          </a:p>
          <a:p>
            <a:r>
              <a:rPr lang="en-GB"/>
              <a:t>This book includes a chapter on Charles Darwin with activities to help children understand Darwin’s Theory of Evolution by natural selection, and a Timeline which highlights the scientific view before and after Darwin’s work. </a:t>
            </a:r>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*We recommend that you </a:t>
            </a:r>
            <a:r>
              <a:rPr lang="en-GB" u="sng"/>
              <a:t>focus on one of these enquiry skills</a:t>
            </a:r>
            <a:r>
              <a:rPr lang="en-GB"/>
              <a:t> when children carry out one of the research-related investigations.</a:t>
            </a:r>
            <a:endParaRPr lang="en-US"/>
          </a:p>
          <a:p>
            <a:r>
              <a:rPr lang="en-GB"/>
              <a:t>Of course, you might like to choose a different focus:</a:t>
            </a:r>
            <a:endParaRPr lang="en-US"/>
          </a:p>
          <a:p>
            <a:pPr marL="171450" indent="-171450">
              <a:buFont typeface="Arial,Sans-Serif"/>
              <a:buChar char="•"/>
            </a:pPr>
            <a:r>
              <a:rPr lang="en-GB"/>
              <a:t>Asking questions</a:t>
            </a:r>
            <a:endParaRPr lang="en-US"/>
          </a:p>
          <a:p>
            <a:pPr marL="171450" indent="-171450">
              <a:buFont typeface="Arial,Sans-Serif"/>
              <a:buChar char="•"/>
            </a:pPr>
            <a:r>
              <a:rPr lang="en-GB"/>
              <a:t>Making predictions</a:t>
            </a:r>
            <a:endParaRPr lang="en-US"/>
          </a:p>
          <a:p>
            <a:pPr marL="171450" indent="-171450">
              <a:buFont typeface="Arial,Sans-Serif"/>
              <a:buChar char="•"/>
            </a:pPr>
            <a:r>
              <a:rPr lang="en-GB"/>
              <a:t>Observing and measuring</a:t>
            </a:r>
            <a:endParaRPr lang="en-US"/>
          </a:p>
          <a:p>
            <a:pPr marL="171450" indent="-171450">
              <a:buFont typeface="Arial,Sans-Serif"/>
              <a:buChar char="•"/>
            </a:pPr>
            <a:r>
              <a:rPr lang="en-GB"/>
              <a:t>Recording data</a:t>
            </a:r>
            <a:endParaRPr lang="en-US"/>
          </a:p>
          <a:p>
            <a:pPr marL="171450" indent="-171450">
              <a:buFont typeface="Arial,Sans-Serif"/>
              <a:buChar char="•"/>
            </a:pPr>
            <a:r>
              <a:rPr lang="en-GB"/>
              <a:t>Evaluating</a:t>
            </a:r>
          </a:p>
          <a:p>
            <a:pPr marL="171450" indent="-171450">
              <a:buFont typeface="Arial" panose="020B0604020202020204" pitchFamily="34" charset="0"/>
              <a:buChar char="•"/>
            </a:pPr>
            <a:endParaRPr lang="en-GB">
              <a:cs typeface="Calibri"/>
            </a:endParaRPr>
          </a:p>
          <a:p>
            <a:pPr marL="171450" indent="-171450">
              <a:buFont typeface="Arial" panose="020B0604020202020204" pitchFamily="34" charset="0"/>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Could be printed for science working wall or children’s books</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Could be used as a starter / assembly</a:t>
            </a:r>
            <a:endParaRPr lang="en-US"/>
          </a:p>
          <a:p>
            <a:endParaRPr lang="en-GB"/>
          </a:p>
          <a:p>
            <a:r>
              <a:rPr lang="en-GB"/>
              <a:t>Ask – </a:t>
            </a:r>
            <a:r>
              <a:rPr lang="en-GB" b="1"/>
              <a:t>What is similar? What is different?</a:t>
            </a:r>
            <a:endParaRPr lang="en-US"/>
          </a:p>
          <a:p>
            <a:r>
              <a:rPr lang="en-GB"/>
              <a:t>Teachers might like to provide populations of organisms (plants or fungi) to investigate variation in characteristics, e.g. samples of potatoes or mushrooms of the same species. (Be aware of allergies).</a:t>
            </a:r>
            <a:endParaRPr lang="en-US"/>
          </a:p>
          <a:p>
            <a:r>
              <a:rPr lang="en-GB"/>
              <a:t>A graphic organiser (similarities/differences) might help children needing support with this.</a:t>
            </a: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3025147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Check understanding of words in bold.</a:t>
            </a:r>
            <a:endParaRPr lang="en-US"/>
          </a:p>
          <a:p>
            <a:endParaRPr lang="en-GB"/>
          </a:p>
          <a:p>
            <a:r>
              <a:rPr lang="en-GB"/>
              <a:t>Start with the children:</a:t>
            </a:r>
            <a:endParaRPr lang="en-US"/>
          </a:p>
          <a:p>
            <a:r>
              <a:rPr lang="en-GB" b="1"/>
              <a:t>How are you like/different to your friends?</a:t>
            </a:r>
            <a:endParaRPr lang="en-US"/>
          </a:p>
          <a:p>
            <a:r>
              <a:rPr lang="en-GB"/>
              <a:t>Encourage children to think about difference in appearance – hair, eyes, skin, height, predominant hand, etc.</a:t>
            </a:r>
            <a:endParaRPr lang="en-GB">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Check understanding of words in bold.</a:t>
            </a:r>
            <a:endParaRPr lang="en-US"/>
          </a:p>
          <a:p>
            <a:endParaRPr lang="en-GB"/>
          </a:p>
          <a:p>
            <a:r>
              <a:rPr lang="en-GB"/>
              <a:t>Then think about an animal/plant and how it is adapted to its environment:</a:t>
            </a:r>
            <a:endParaRPr lang="en-US"/>
          </a:p>
          <a:p>
            <a:pPr marL="228600" indent="-228600">
              <a:buAutoNum type="arabicPeriod"/>
            </a:pPr>
            <a:r>
              <a:rPr lang="en-GB" b="1"/>
              <a:t>How are the giraffes adapted to their environment?</a:t>
            </a:r>
            <a:endParaRPr lang="en-US"/>
          </a:p>
          <a:p>
            <a:r>
              <a:rPr lang="en-GB"/>
              <a:t>Long necks to reach leaves / camouflage to hide from predators / long legs to outrun predators</a:t>
            </a:r>
            <a:endParaRPr lang="en-US"/>
          </a:p>
          <a:p>
            <a:pPr marL="228600" indent="-228600">
              <a:buAutoNum type="arabicPeriod"/>
            </a:pPr>
            <a:r>
              <a:rPr lang="en-GB" b="1"/>
              <a:t>How are the giraffes different to one another? </a:t>
            </a:r>
            <a:endParaRPr lang="en-US"/>
          </a:p>
          <a:p>
            <a:r>
              <a:rPr lang="en-GB"/>
              <a:t>Some will have longer necks/longer legs/ better camouflage patterns &amp; colours</a:t>
            </a:r>
            <a:endParaRPr lang="en-US"/>
          </a:p>
          <a:p>
            <a:pPr marL="228600" indent="-228600">
              <a:buAutoNum type="arabicPeriod"/>
            </a:pPr>
            <a:r>
              <a:rPr lang="en-GB" b="1"/>
              <a:t>How might these differences help some of them to survive if their habitat changes?</a:t>
            </a:r>
            <a:endParaRPr lang="en-US"/>
          </a:p>
          <a:p>
            <a:pPr marL="171450" indent="-171450">
              <a:buFont typeface="Arial,Sans-Serif"/>
              <a:buChar char="•"/>
            </a:pPr>
            <a:r>
              <a:rPr lang="en-GB"/>
              <a:t>Taller/shorter – if there is a shortage of food, the taller animals will be able to reach leaves that shorter individuals cannot. The shorter animals may die before they can have offspring. The taller animals may have offspring and their tall characteristics may be inherited.</a:t>
            </a:r>
            <a:endParaRPr lang="en-US"/>
          </a:p>
          <a:p>
            <a:pPr marL="171450" indent="-171450">
              <a:buFont typeface="Arial,Sans-Serif"/>
              <a:buChar char="•"/>
            </a:pPr>
            <a:r>
              <a:rPr lang="en-GB"/>
              <a:t>Spots/camouflage – if animals are better camouflaged, they may survive being hunted and go on to have offspring, if not well-camouflaged they may be killed by predators before they have off-spring.</a:t>
            </a:r>
            <a:endParaRPr lang="en-US"/>
          </a:p>
          <a:p>
            <a:pPr marL="171450" indent="-171450">
              <a:buFont typeface="Arial,Sans-Serif"/>
              <a:buChar char="•"/>
            </a:pPr>
            <a:r>
              <a:rPr lang="en-GB"/>
              <a:t>Longer legs – run faster? If animals can outrun predators, they are more likely to survive.</a:t>
            </a:r>
            <a:endParaRPr lang="en-US"/>
          </a:p>
          <a:p>
            <a:endParaRPr lang="en-GB"/>
          </a:p>
          <a:p>
            <a:r>
              <a:rPr lang="en-GB"/>
              <a:t>Explain:</a:t>
            </a:r>
            <a:endParaRPr lang="en-US"/>
          </a:p>
          <a:p>
            <a:r>
              <a:rPr lang="en-GB"/>
              <a:t>Animals and plants pass on their characteristics to their children (off-spring). (How are you like your family members?)</a:t>
            </a:r>
            <a:endParaRPr lang="en-US"/>
          </a:p>
          <a:p>
            <a:r>
              <a:rPr lang="en-GB"/>
              <a:t>Sometimes these characteristics give one individual </a:t>
            </a:r>
            <a:r>
              <a:rPr lang="en-GB" b="1"/>
              <a:t>advantages</a:t>
            </a:r>
            <a:r>
              <a:rPr lang="en-GB"/>
              <a:t> over others.</a:t>
            </a:r>
            <a:endParaRPr lang="en-US"/>
          </a:p>
          <a:p>
            <a:r>
              <a:rPr lang="en-GB"/>
              <a:t>Animals (and plants) that are more </a:t>
            </a:r>
            <a:r>
              <a:rPr lang="en-GB" b="1"/>
              <a:t>adapted</a:t>
            </a:r>
            <a:r>
              <a:rPr lang="en-GB"/>
              <a:t> to their environment are more likely to survive and pass on their characteristics that helped them survive. This process causes </a:t>
            </a:r>
            <a:r>
              <a:rPr lang="en-GB" b="1"/>
              <a:t>species</a:t>
            </a:r>
            <a:r>
              <a:rPr lang="en-GB"/>
              <a:t> to change over many generations.</a:t>
            </a:r>
          </a:p>
          <a:p>
            <a:r>
              <a:rPr lang="en-GB"/>
              <a:t>This is called </a:t>
            </a:r>
            <a:r>
              <a:rPr lang="en-GB" b="1"/>
              <a:t>natural selection </a:t>
            </a:r>
            <a:r>
              <a:rPr lang="en-GB"/>
              <a:t>and is the basis of the </a:t>
            </a:r>
            <a:r>
              <a:rPr lang="en-GB" b="1"/>
              <a:t>theory of evolution</a:t>
            </a:r>
            <a:r>
              <a:rPr lang="en-GB"/>
              <a:t>.</a:t>
            </a:r>
            <a:endParaRPr lang="en-GB">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619193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Check understanding of words in bold.</a:t>
            </a:r>
            <a:endParaRPr lang="en-US"/>
          </a:p>
          <a:p>
            <a:endParaRPr lang="en-GB"/>
          </a:p>
          <a:p>
            <a:r>
              <a:rPr lang="en-GB"/>
              <a:t>Questions you might ask children:</a:t>
            </a:r>
            <a:endParaRPr lang="en-US"/>
          </a:p>
          <a:p>
            <a:pPr marL="171450" indent="-171450">
              <a:buFont typeface="Arial,Sans-Serif"/>
              <a:buChar char="•"/>
            </a:pPr>
            <a:r>
              <a:rPr lang="en-GB"/>
              <a:t>What pollinating insects (or animals) do you know of?</a:t>
            </a:r>
            <a:endParaRPr lang="en-US"/>
          </a:p>
          <a:p>
            <a:pPr marL="171450" indent="-171450">
              <a:buFont typeface="Arial,Sans-Serif"/>
              <a:buChar char="•"/>
            </a:pPr>
            <a:r>
              <a:rPr lang="en-GB"/>
              <a:t>How do flowers attract pollinating insects?</a:t>
            </a:r>
            <a:endParaRPr lang="en-US"/>
          </a:p>
          <a:p>
            <a:pPr marL="171450" indent="-171450">
              <a:buFont typeface="Arial,Sans-Serif"/>
              <a:buChar char="•"/>
            </a:pPr>
            <a:r>
              <a:rPr lang="en-GB"/>
              <a:t>What herbivores do you know of?</a:t>
            </a:r>
            <a:endParaRPr lang="en-US"/>
          </a:p>
          <a:p>
            <a:pPr marL="171450" indent="-171450">
              <a:buFont typeface="Arial,Sans-Serif"/>
              <a:buChar char="•"/>
            </a:pPr>
            <a:r>
              <a:rPr lang="en-GB"/>
              <a:t>How do plants stop themselves being eaten / make themselves attractive for being eaten?</a:t>
            </a:r>
          </a:p>
          <a:p>
            <a:pPr algn="l"/>
            <a:endParaRPr lang="en-GB" sz="120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746034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Sans-Serif"/>
              <a:buChar char="•"/>
            </a:pPr>
            <a:r>
              <a:rPr lang="en-US"/>
              <a:t>Control group = </a:t>
            </a:r>
            <a:r>
              <a:rPr lang="en-GB"/>
              <a:t>the group in an experiment that does not receive treatment by the researchers and is then used to compare how the other tested subjects do</a:t>
            </a:r>
            <a:r>
              <a:rPr lang="en-US"/>
              <a:t>.  </a:t>
            </a:r>
            <a:r>
              <a:rPr lang="en-GB"/>
              <a:t>Group 1 acted as a </a:t>
            </a:r>
            <a:r>
              <a:rPr lang="en-GB" b="1"/>
              <a:t>control group </a:t>
            </a:r>
            <a:r>
              <a:rPr lang="en-GB"/>
              <a:t>to represent how the plants could grow if they did not depend on pollinators for survival (no insects) and were not affected by herbivory (no pests)</a:t>
            </a:r>
            <a:endParaRPr lang="en-US"/>
          </a:p>
          <a:p>
            <a:pPr marL="171450" indent="-171450">
              <a:buFont typeface="Arial,Sans-Serif"/>
              <a:buChar char="•"/>
            </a:pPr>
            <a:r>
              <a:rPr lang="en-US"/>
              <a:t>Each treatment group had three </a:t>
            </a:r>
            <a:r>
              <a:rPr lang="en-US" b="1"/>
              <a:t>replicate </a:t>
            </a:r>
            <a:r>
              <a:rPr lang="en-US"/>
              <a:t>populations (36 plants in each). </a:t>
            </a:r>
            <a:r>
              <a:rPr lang="en-GB"/>
              <a:t>These meant that the scientists could check their results were reliable by comparing plants </a:t>
            </a:r>
            <a:r>
              <a:rPr lang="en-GB" u="sng"/>
              <a:t>within</a:t>
            </a:r>
            <a:r>
              <a:rPr lang="en-GB"/>
              <a:t> each treatment group.</a:t>
            </a:r>
            <a:endParaRPr lang="en-US"/>
          </a:p>
          <a:p>
            <a:pPr marL="171450" indent="-171450">
              <a:buFont typeface="Arial,Sans-Serif"/>
              <a:buChar char="•"/>
            </a:pPr>
            <a:endParaRPr lang="en-GB"/>
          </a:p>
          <a:p>
            <a:pPr marL="171450" indent="-171450">
              <a:buFont typeface="Arial,Sans-Serif"/>
              <a:buChar char="•"/>
            </a:pPr>
            <a:r>
              <a:rPr lang="en-GB" b="1"/>
              <a:t>8th generation plants </a:t>
            </a:r>
            <a:r>
              <a:rPr lang="en-GB"/>
              <a:t>–this means that the plants used at the start of the study were the </a:t>
            </a:r>
            <a:r>
              <a:rPr lang="en-GB" u="sng"/>
              <a:t>great </a:t>
            </a:r>
            <a:r>
              <a:rPr lang="en-GB" u="sng" err="1"/>
              <a:t>great</a:t>
            </a:r>
            <a:r>
              <a:rPr lang="en-GB" u="sng"/>
              <a:t> </a:t>
            </a:r>
            <a:r>
              <a:rPr lang="en-GB" u="sng" err="1"/>
              <a:t>great</a:t>
            </a:r>
            <a:r>
              <a:rPr lang="en-GB" u="sng"/>
              <a:t> </a:t>
            </a:r>
            <a:r>
              <a:rPr lang="en-GB" u="sng" err="1"/>
              <a:t>great</a:t>
            </a:r>
            <a:r>
              <a:rPr lang="en-GB" u="sng"/>
              <a:t> </a:t>
            </a:r>
            <a:r>
              <a:rPr lang="en-GB" u="sng" err="1"/>
              <a:t>great</a:t>
            </a:r>
            <a:r>
              <a:rPr lang="en-GB" u="sng"/>
              <a:t> grandparents </a:t>
            </a:r>
            <a:r>
              <a:rPr lang="en-GB"/>
              <a:t>of the final plants in the 8th generation!</a:t>
            </a:r>
          </a:p>
          <a:p>
            <a:endParaRPr lang="en-GB"/>
          </a:p>
          <a:p>
            <a:r>
              <a:rPr lang="en-GB"/>
              <a:t>Find out about the life cycle of ‘Fast Plants’ here - </a:t>
            </a:r>
            <a:r>
              <a:rPr lang="en-GB">
                <a:hlinkClick r:id="rId3"/>
              </a:rPr>
              <a:t>https://fastplants.org/grow-fast-plants-2/</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337905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Note</a:t>
            </a:r>
            <a:r>
              <a:rPr lang="en-GB"/>
              <a:t> that trait and character are two terms used in genetics interchangeably to describe features of organisms. Both help in the identification of organisms.</a:t>
            </a:r>
            <a:endParaRPr lang="en-GB">
              <a:ea typeface="Calibri"/>
              <a:cs typeface="Calibri"/>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22105072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37.jpe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pstt.org.uk/resources/curriculum-materials/Science-Fun-at-Home" TargetMode="Externa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3.xml"/><Relationship Id="rId4" Type="http://schemas.openxmlformats.org/officeDocument/2006/relationships/hyperlink" Target="pstt.org.uk/resources/curriculum-materials/Whistlestop-Science-Weeks" TargetMode="Externa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111.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43.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34.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37.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pstt.org.uk/resources/curriculum-materials/Science-Fun-at-Home" TargetMode="Externa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2.xml"/><Relationship Id="rId4" Type="http://schemas.openxmlformats.org/officeDocument/2006/relationships/hyperlink" Target="pstt.org.uk/resources/curriculum-materials/Whistlestop-Science-Weeks" TargetMode="Externa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56.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28.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97.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3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10" name="Picture 9"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6"/>
            <a:ext cx="2910457" cy="21713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79512" y="5445224"/>
            <a:ext cx="1584176" cy="1181861"/>
          </a:xfrm>
          <a:prstGeom prst="rect">
            <a:avLst/>
          </a:prstGeom>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308304" y="5445224"/>
            <a:ext cx="1584176" cy="118186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1520" y="5529904"/>
            <a:ext cx="1986677" cy="97566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948264" y="5601912"/>
            <a:ext cx="1986677" cy="9756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Colour Wheel.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1520" y="260648"/>
            <a:ext cx="779549" cy="793286"/>
          </a:xfrm>
          <a:prstGeom prst="rect">
            <a:avLst/>
          </a:prstGeom>
        </p:spPr>
      </p:pic>
      <p:pic>
        <p:nvPicPr>
          <p:cNvPr id="7" name="Picture 6" descr="Colour Strip.jpg"/>
          <p:cNvPicPr>
            <a:picLocks noChangeAspect="1"/>
          </p:cNvPicPr>
          <p:nvPr userDrawn="1"/>
        </p:nvPicPr>
        <p:blipFill>
          <a:blip r:embed="rId3"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827584"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Insert 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1115616"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Insert slide subtitle</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9572" y="284637"/>
            <a:ext cx="1080120" cy="737887"/>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7544" y="476672"/>
            <a:ext cx="2993311" cy="1470025"/>
          </a:xfrm>
          <a:prstGeom prst="rect">
            <a:avLst/>
          </a:prstGeom>
        </p:spPr>
      </p:pic>
      <p:sp>
        <p:nvSpPr>
          <p:cNvPr id="10"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11"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8" name="Picture 7"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5"/>
            <a:ext cx="1584176" cy="1181861"/>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3351" y="219014"/>
            <a:ext cx="2736304" cy="1343807"/>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Colour Strip.jpg"/>
          <p:cNvPicPr>
            <a:picLocks noChangeAspect="1"/>
          </p:cNvPicPr>
          <p:nvPr userDrawn="1"/>
        </p:nvPicPr>
        <p:blipFill>
          <a:blip r:embed="rId2" cstate="print"/>
          <a:stretch>
            <a:fillRect/>
          </a:stretch>
        </p:blipFill>
        <p:spPr>
          <a:xfrm>
            <a:off x="3275856" y="0"/>
            <a:ext cx="5868144" cy="476672"/>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a:off x="3275856" y="6381328"/>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68144" y="476672"/>
            <a:ext cx="2910457" cy="2171322"/>
          </a:xfrm>
          <a:prstGeom prst="rect">
            <a:avLst/>
          </a:prstGeom>
        </p:spPr>
      </p:pic>
      <p:pic>
        <p:nvPicPr>
          <p:cNvPr id="8" name="Picture 7"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64088" y="407972"/>
            <a:ext cx="3456384" cy="1697441"/>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628652" y="716283"/>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628652" y="1499163"/>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228241" y="4015562"/>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4870276" y="4015561"/>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251088238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descr="Colour Strip.jpg"/>
          <p:cNvPicPr>
            <a:picLocks noChangeAspect="1"/>
          </p:cNvPicPr>
          <p:nvPr userDrawn="1"/>
        </p:nvPicPr>
        <p:blipFill>
          <a:blip r:embed="rId2" cstate="print"/>
          <a:stretch>
            <a:fillRect/>
          </a:stretch>
        </p:blipFill>
        <p:spPr>
          <a:xfrm>
            <a:off x="2123728" y="0"/>
            <a:ext cx="7020272" cy="311823"/>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0" y="6546177"/>
            <a:ext cx="7020272" cy="311823"/>
          </a:xfrm>
          <a:prstGeom prst="rect">
            <a:avLst/>
          </a:prstGeom>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slideLayout" Target="../slideLayouts/slideLayout56.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slideLayout" Target="../slideLayouts/slideLayout59.xml"/><Relationship Id="rId47" Type="http://schemas.openxmlformats.org/officeDocument/2006/relationships/slideLayout" Target="../slideLayouts/slideLayout64.xml"/><Relationship Id="rId50" Type="http://schemas.openxmlformats.org/officeDocument/2006/relationships/slideLayout" Target="../slideLayouts/slideLayout67.xml"/><Relationship Id="rId55" Type="http://schemas.openxmlformats.org/officeDocument/2006/relationships/theme" Target="../theme/theme2.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9" Type="http://schemas.openxmlformats.org/officeDocument/2006/relationships/slideLayout" Target="../slideLayouts/slideLayout46.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slideLayout" Target="../slideLayouts/slideLayout57.xml"/><Relationship Id="rId45" Type="http://schemas.openxmlformats.org/officeDocument/2006/relationships/slideLayout" Target="../slideLayouts/slideLayout62.xml"/><Relationship Id="rId53" Type="http://schemas.openxmlformats.org/officeDocument/2006/relationships/slideLayout" Target="../slideLayouts/slideLayout70.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4" Type="http://schemas.openxmlformats.org/officeDocument/2006/relationships/slideLayout" Target="../slideLayouts/slideLayout61.xml"/><Relationship Id="rId52" Type="http://schemas.openxmlformats.org/officeDocument/2006/relationships/slideLayout" Target="../slideLayouts/slideLayout69.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slideLayout" Target="../slideLayouts/slideLayout60.xml"/><Relationship Id="rId48" Type="http://schemas.openxmlformats.org/officeDocument/2006/relationships/slideLayout" Target="../slideLayouts/slideLayout65.xml"/><Relationship Id="rId56" Type="http://schemas.openxmlformats.org/officeDocument/2006/relationships/image" Target="../media/image10.png"/><Relationship Id="rId8" Type="http://schemas.openxmlformats.org/officeDocument/2006/relationships/slideLayout" Target="../slideLayouts/slideLayout25.xml"/><Relationship Id="rId51" Type="http://schemas.openxmlformats.org/officeDocument/2006/relationships/slideLayout" Target="../slideLayouts/slideLayout68.xml"/><Relationship Id="rId3" Type="http://schemas.openxmlformats.org/officeDocument/2006/relationships/slideLayout" Target="../slideLayouts/slideLayout20.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46" Type="http://schemas.openxmlformats.org/officeDocument/2006/relationships/slideLayout" Target="../slideLayouts/slideLayout63.xml"/><Relationship Id="rId20" Type="http://schemas.openxmlformats.org/officeDocument/2006/relationships/slideLayout" Target="../slideLayouts/slideLayout37.xml"/><Relationship Id="rId41" Type="http://schemas.openxmlformats.org/officeDocument/2006/relationships/slideLayout" Target="../slideLayouts/slideLayout58.xml"/><Relationship Id="rId54" Type="http://schemas.openxmlformats.org/officeDocument/2006/relationships/slideLayout" Target="../slideLayouts/slideLayout71.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49"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4.xml"/><Relationship Id="rId18" Type="http://schemas.openxmlformats.org/officeDocument/2006/relationships/slideLayout" Target="../slideLayouts/slideLayout89.xml"/><Relationship Id="rId26" Type="http://schemas.openxmlformats.org/officeDocument/2006/relationships/slideLayout" Target="../slideLayouts/slideLayout97.xml"/><Relationship Id="rId39" Type="http://schemas.openxmlformats.org/officeDocument/2006/relationships/slideLayout" Target="../slideLayouts/slideLayout110.xml"/><Relationship Id="rId21" Type="http://schemas.openxmlformats.org/officeDocument/2006/relationships/slideLayout" Target="../slideLayouts/slideLayout92.xml"/><Relationship Id="rId34" Type="http://schemas.openxmlformats.org/officeDocument/2006/relationships/slideLayout" Target="../slideLayouts/slideLayout105.xml"/><Relationship Id="rId42" Type="http://schemas.openxmlformats.org/officeDocument/2006/relationships/slideLayout" Target="../slideLayouts/slideLayout113.xml"/><Relationship Id="rId47" Type="http://schemas.openxmlformats.org/officeDocument/2006/relationships/slideLayout" Target="../slideLayouts/slideLayout118.xml"/><Relationship Id="rId50" Type="http://schemas.openxmlformats.org/officeDocument/2006/relationships/slideLayout" Target="../slideLayouts/slideLayout121.xml"/><Relationship Id="rId55" Type="http://schemas.openxmlformats.org/officeDocument/2006/relationships/image" Target="../media/image81.png"/><Relationship Id="rId7" Type="http://schemas.openxmlformats.org/officeDocument/2006/relationships/slideLayout" Target="../slideLayouts/slideLayout7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9" Type="http://schemas.openxmlformats.org/officeDocument/2006/relationships/slideLayout" Target="../slideLayouts/slideLayout100.xml"/><Relationship Id="rId11" Type="http://schemas.openxmlformats.org/officeDocument/2006/relationships/slideLayout" Target="../slideLayouts/slideLayout82.xml"/><Relationship Id="rId24" Type="http://schemas.openxmlformats.org/officeDocument/2006/relationships/slideLayout" Target="../slideLayouts/slideLayout95.xml"/><Relationship Id="rId32" Type="http://schemas.openxmlformats.org/officeDocument/2006/relationships/slideLayout" Target="../slideLayouts/slideLayout103.xml"/><Relationship Id="rId37" Type="http://schemas.openxmlformats.org/officeDocument/2006/relationships/slideLayout" Target="../slideLayouts/slideLayout108.xml"/><Relationship Id="rId40" Type="http://schemas.openxmlformats.org/officeDocument/2006/relationships/slideLayout" Target="../slideLayouts/slideLayout111.xml"/><Relationship Id="rId45" Type="http://schemas.openxmlformats.org/officeDocument/2006/relationships/slideLayout" Target="../slideLayouts/slideLayout116.xml"/><Relationship Id="rId53" Type="http://schemas.openxmlformats.org/officeDocument/2006/relationships/theme" Target="../theme/theme3.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19" Type="http://schemas.openxmlformats.org/officeDocument/2006/relationships/slideLayout" Target="../slideLayouts/slideLayout90.xml"/><Relationship Id="rId31" Type="http://schemas.openxmlformats.org/officeDocument/2006/relationships/slideLayout" Target="../slideLayouts/slideLayout102.xml"/><Relationship Id="rId44" Type="http://schemas.openxmlformats.org/officeDocument/2006/relationships/slideLayout" Target="../slideLayouts/slideLayout115.xml"/><Relationship Id="rId52" Type="http://schemas.openxmlformats.org/officeDocument/2006/relationships/slideLayout" Target="../slideLayouts/slideLayout123.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 Id="rId27" Type="http://schemas.openxmlformats.org/officeDocument/2006/relationships/slideLayout" Target="../slideLayouts/slideLayout98.xml"/><Relationship Id="rId30" Type="http://schemas.openxmlformats.org/officeDocument/2006/relationships/slideLayout" Target="../slideLayouts/slideLayout101.xml"/><Relationship Id="rId35" Type="http://schemas.openxmlformats.org/officeDocument/2006/relationships/slideLayout" Target="../slideLayouts/slideLayout106.xml"/><Relationship Id="rId43" Type="http://schemas.openxmlformats.org/officeDocument/2006/relationships/slideLayout" Target="../slideLayouts/slideLayout114.xml"/><Relationship Id="rId48" Type="http://schemas.openxmlformats.org/officeDocument/2006/relationships/slideLayout" Target="../slideLayouts/slideLayout119.xml"/><Relationship Id="rId8" Type="http://schemas.openxmlformats.org/officeDocument/2006/relationships/slideLayout" Target="../slideLayouts/slideLayout79.xml"/><Relationship Id="rId51" Type="http://schemas.openxmlformats.org/officeDocument/2006/relationships/slideLayout" Target="../slideLayouts/slideLayout122.xml"/><Relationship Id="rId3" Type="http://schemas.openxmlformats.org/officeDocument/2006/relationships/slideLayout" Target="../slideLayouts/slideLayout74.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5" Type="http://schemas.openxmlformats.org/officeDocument/2006/relationships/slideLayout" Target="../slideLayouts/slideLayout96.xml"/><Relationship Id="rId33" Type="http://schemas.openxmlformats.org/officeDocument/2006/relationships/slideLayout" Target="../slideLayouts/slideLayout104.xml"/><Relationship Id="rId38" Type="http://schemas.openxmlformats.org/officeDocument/2006/relationships/slideLayout" Target="../slideLayouts/slideLayout109.xml"/><Relationship Id="rId46" Type="http://schemas.openxmlformats.org/officeDocument/2006/relationships/slideLayout" Target="../slideLayouts/slideLayout117.xml"/><Relationship Id="rId20" Type="http://schemas.openxmlformats.org/officeDocument/2006/relationships/slideLayout" Target="../slideLayouts/slideLayout91.xml"/><Relationship Id="rId41" Type="http://schemas.openxmlformats.org/officeDocument/2006/relationships/slideLayout" Target="../slideLayouts/slideLayout112.xml"/><Relationship Id="rId54" Type="http://schemas.openxmlformats.org/officeDocument/2006/relationships/image" Target="../media/image10.png"/><Relationship Id="rId1" Type="http://schemas.openxmlformats.org/officeDocument/2006/relationships/slideLayout" Target="../slideLayouts/slideLayout72.xml"/><Relationship Id="rId6" Type="http://schemas.openxmlformats.org/officeDocument/2006/relationships/slideLayout" Target="../slideLayouts/slideLayout77.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28" Type="http://schemas.openxmlformats.org/officeDocument/2006/relationships/slideLayout" Target="../slideLayouts/slideLayout99.xml"/><Relationship Id="rId36" Type="http://schemas.openxmlformats.org/officeDocument/2006/relationships/slideLayout" Target="../slideLayouts/slideLayout107.xml"/><Relationship Id="rId49" Type="http://schemas.openxmlformats.org/officeDocument/2006/relationships/slideLayout" Target="../slideLayouts/slideLayout1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CBF36-EF5A-4749-AAA0-29A8BE84FFD0}" type="datetimeFigureOut">
              <a:rPr lang="en-GB" smtClean="0"/>
              <a:pPr/>
              <a:t>18/07/2025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36BD09-2225-4D3F-80F2-64A4E7095FD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 id="2147483773"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xml"/><Relationship Id="rId1" Type="http://schemas.openxmlformats.org/officeDocument/2006/relationships/slideLayout" Target="../slideLayouts/slideLayout72.xml"/><Relationship Id="rId4" Type="http://schemas.openxmlformats.org/officeDocument/2006/relationships/image" Target="../media/image83.jpeg"/></Relationships>
</file>

<file path=ppt/slides/_rels/slide1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xml"/><Relationship Id="rId1" Type="http://schemas.openxmlformats.org/officeDocument/2006/relationships/slideLayout" Target="../slideLayouts/slideLayout24.xml"/><Relationship Id="rId5" Type="http://schemas.openxmlformats.org/officeDocument/2006/relationships/image" Target="../media/image103.png"/><Relationship Id="rId4" Type="http://schemas.openxmlformats.org/officeDocument/2006/relationships/image" Target="../media/image101.png"/></Relationships>
</file>

<file path=ppt/slides/_rels/slide11.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05.jpeg"/><Relationship Id="rId7" Type="http://schemas.openxmlformats.org/officeDocument/2006/relationships/image" Target="../media/image109.png"/><Relationship Id="rId2" Type="http://schemas.openxmlformats.org/officeDocument/2006/relationships/notesSlide" Target="../notesSlides/notesSlide12.xml"/><Relationship Id="rId1" Type="http://schemas.openxmlformats.org/officeDocument/2006/relationships/slideLayout" Target="../slideLayouts/slideLayout24.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14.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image" Target="../media/image110.jpeg"/><Relationship Id="rId7" Type="http://schemas.openxmlformats.org/officeDocument/2006/relationships/image" Target="../media/image109.png"/><Relationship Id="rId2" Type="http://schemas.openxmlformats.org/officeDocument/2006/relationships/notesSlide" Target="../notesSlides/notesSlide13.xml"/><Relationship Id="rId1" Type="http://schemas.openxmlformats.org/officeDocument/2006/relationships/slideLayout" Target="../slideLayouts/slideLayout24.xml"/><Relationship Id="rId6" Type="http://schemas.openxmlformats.org/officeDocument/2006/relationships/image" Target="../media/image113.jpeg"/><Relationship Id="rId5" Type="http://schemas.openxmlformats.org/officeDocument/2006/relationships/image" Target="../media/image112.jpeg"/><Relationship Id="rId4" Type="http://schemas.openxmlformats.org/officeDocument/2006/relationships/image" Target="../media/image111.jpeg"/></Relationships>
</file>

<file path=ppt/slides/_rels/slide15.xml.rels><?xml version="1.0" encoding="UTF-8" standalone="yes"?>
<Relationships xmlns="http://schemas.openxmlformats.org/package/2006/relationships"><Relationship Id="rId8" Type="http://schemas.openxmlformats.org/officeDocument/2006/relationships/image" Target="../media/image115.jpeg"/><Relationship Id="rId3" Type="http://schemas.openxmlformats.org/officeDocument/2006/relationships/image" Target="../media/image109.png"/><Relationship Id="rId7" Type="http://schemas.openxmlformats.org/officeDocument/2006/relationships/image" Target="../media/image113.jpeg"/><Relationship Id="rId12" Type="http://schemas.openxmlformats.org/officeDocument/2006/relationships/image" Target="../media/image119.png"/><Relationship Id="rId2" Type="http://schemas.openxmlformats.org/officeDocument/2006/relationships/notesSlide" Target="../notesSlides/notesSlide14.xml"/><Relationship Id="rId1" Type="http://schemas.openxmlformats.org/officeDocument/2006/relationships/slideLayout" Target="../slideLayouts/slideLayout24.xml"/><Relationship Id="rId6" Type="http://schemas.openxmlformats.org/officeDocument/2006/relationships/image" Target="../media/image112.jpeg"/><Relationship Id="rId11" Type="http://schemas.openxmlformats.org/officeDocument/2006/relationships/image" Target="../media/image118.jpeg"/><Relationship Id="rId5" Type="http://schemas.openxmlformats.org/officeDocument/2006/relationships/image" Target="../media/image111.jpeg"/><Relationship Id="rId10" Type="http://schemas.openxmlformats.org/officeDocument/2006/relationships/image" Target="../media/image117.jpeg"/><Relationship Id="rId4" Type="http://schemas.openxmlformats.org/officeDocument/2006/relationships/image" Target="../media/image110.jpeg"/><Relationship Id="rId9" Type="http://schemas.openxmlformats.org/officeDocument/2006/relationships/image" Target="../media/image116.jpeg"/></Relationships>
</file>

<file path=ppt/slides/_rels/slide16.xml.rels><?xml version="1.0" encoding="UTF-8" standalone="yes"?>
<Relationships xmlns="http://schemas.openxmlformats.org/package/2006/relationships"><Relationship Id="rId8" Type="http://schemas.openxmlformats.org/officeDocument/2006/relationships/image" Target="../media/image122.jpeg"/><Relationship Id="rId3" Type="http://schemas.openxmlformats.org/officeDocument/2006/relationships/image" Target="../media/image115.jpeg"/><Relationship Id="rId7" Type="http://schemas.openxmlformats.org/officeDocument/2006/relationships/image" Target="../media/image121.jpeg"/><Relationship Id="rId2" Type="http://schemas.openxmlformats.org/officeDocument/2006/relationships/notesSlide" Target="../notesSlides/notesSlide15.xml"/><Relationship Id="rId1" Type="http://schemas.openxmlformats.org/officeDocument/2006/relationships/slideLayout" Target="../slideLayouts/slideLayout24.xml"/><Relationship Id="rId6" Type="http://schemas.openxmlformats.org/officeDocument/2006/relationships/image" Target="../media/image119.png"/><Relationship Id="rId5" Type="http://schemas.openxmlformats.org/officeDocument/2006/relationships/image" Target="../media/image109.png"/><Relationship Id="rId4" Type="http://schemas.openxmlformats.org/officeDocument/2006/relationships/image" Target="../media/image120.png"/><Relationship Id="rId9" Type="http://schemas.openxmlformats.org/officeDocument/2006/relationships/image" Target="../media/image123.jpeg"/></Relationships>
</file>

<file path=ppt/slides/_rels/slide17.xml.rels><?xml version="1.0" encoding="UTF-8" standalone="yes"?>
<Relationships xmlns="http://schemas.openxmlformats.org/package/2006/relationships"><Relationship Id="rId3" Type="http://schemas.openxmlformats.org/officeDocument/2006/relationships/image" Target="../media/image115.jpeg"/><Relationship Id="rId7" Type="http://schemas.openxmlformats.org/officeDocument/2006/relationships/image" Target="../media/image107.png"/><Relationship Id="rId2" Type="http://schemas.openxmlformats.org/officeDocument/2006/relationships/notesSlide" Target="../notesSlides/notesSlide16.xml"/><Relationship Id="rId1" Type="http://schemas.openxmlformats.org/officeDocument/2006/relationships/slideLayout" Target="../slideLayouts/slideLayout24.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s>
</file>

<file path=ppt/slides/_rels/slide18.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85.png"/></Relationships>
</file>

<file path=ppt/slides/_rels/slide20.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9.xml"/><Relationship Id="rId1" Type="http://schemas.openxmlformats.org/officeDocument/2006/relationships/slideLayout" Target="../slideLayouts/slideLayout25.xml"/><Relationship Id="rId4" Type="http://schemas.openxmlformats.org/officeDocument/2006/relationships/hyperlink" Target="https://forms.gle/J9gp5EQU8HRebaFa7"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31.png"/><Relationship Id="rId2" Type="http://schemas.openxmlformats.org/officeDocument/2006/relationships/notesSlide" Target="../notesSlides/notesSlide20.xml"/><Relationship Id="rId1" Type="http://schemas.openxmlformats.org/officeDocument/2006/relationships/slideLayout" Target="../slideLayouts/slideLayout25.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s>
</file>

<file path=ppt/slides/_rels/slide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91.png"/></Relationships>
</file>

<file path=ppt/slides/_rels/slide8.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notesSlide" Target="../notesSlides/notesSlide8.xml"/><Relationship Id="rId1" Type="http://schemas.openxmlformats.org/officeDocument/2006/relationships/slideLayout" Target="../slideLayouts/slideLayout24.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 Id="rId9" Type="http://schemas.openxmlformats.org/officeDocument/2006/relationships/image" Target="../media/image98.png"/></Relationships>
</file>

<file path=ppt/slides/_rels/slide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xml"/><Relationship Id="rId1" Type="http://schemas.openxmlformats.org/officeDocument/2006/relationships/slideLayout" Target="../slideLayouts/slideLayout24.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753035" y="3934148"/>
            <a:ext cx="7772397" cy="1400912"/>
          </a:xfrm>
        </p:spPr>
        <p:txBody>
          <a:bodyPr>
            <a:noAutofit/>
          </a:bodyPr>
          <a:lstStyle/>
          <a:p>
            <a:r>
              <a:rPr lang="en-GB" sz="4000" dirty="0">
                <a:latin typeface="+mn-lt"/>
                <a:cs typeface="Calibri"/>
              </a:rPr>
              <a:t>Bees and caterpillars can change the evolution of plants</a:t>
            </a:r>
            <a:endParaRPr lang="en-US" dirty="0"/>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a:t>
            </a:r>
            <a:r>
              <a:rPr lang="en-GB" dirty="0">
                <a:solidFill>
                  <a:srgbClr val="00205B"/>
                </a:solidFill>
                <a:latin typeface="Calibri" panose="020F0502020204030204"/>
                <a:cs typeface="Plus Jakarta Sans Medium" pitchFamily="2" charset="0"/>
              </a:rPr>
              <a:t>Inheritance, Adaptation &amp; </a:t>
            </a:r>
            <a:r>
              <a:rPr lang="en-GB" dirty="0">
                <a:solidFill>
                  <a:srgbClr val="00205B"/>
                </a:solidFill>
                <a:latin typeface="Calibri" panose="020F0502020204030204"/>
                <a:cs typeface="Calibri"/>
              </a:rPr>
              <a:t>Evolution </a:t>
            </a:r>
            <a:endParaRPr lang="en-GB" dirty="0">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a:t>
            </a:r>
            <a:r>
              <a:rPr lang="en-GB" dirty="0">
                <a:solidFill>
                  <a:srgbClr val="00205B"/>
                </a:solidFill>
                <a:latin typeface="Calibri" panose="020F0502020204030204"/>
                <a:cs typeface="Plus Jakarta Sans Medium" pitchFamily="2" charset="0"/>
              </a:rPr>
              <a:t>7-11</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latin typeface="Calibri" panose="020F0502020204030204"/>
              <a:ea typeface="Calibri"/>
              <a:cs typeface="Plus Jakarta Sans Medium" pitchFamily="2" charset="0"/>
            </a:endParaRP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2" name="Picture 1" descr="A caterpillar on a leaf&#10;&#10;Description automatically generated">
            <a:extLst>
              <a:ext uri="{FF2B5EF4-FFF2-40B4-BE49-F238E27FC236}">
                <a16:creationId xmlns:a16="http://schemas.microsoft.com/office/drawing/2014/main" id="{9D8C5F9A-C0A2-06B7-45C1-643ECD584E44}"/>
              </a:ext>
            </a:extLst>
          </p:cNvPr>
          <p:cNvPicPr>
            <a:picLocks noChangeAspect="1"/>
          </p:cNvPicPr>
          <p:nvPr/>
        </p:nvPicPr>
        <p:blipFill rotWithShape="1">
          <a:blip r:embed="rId4"/>
          <a:srcRect l="-27" t="33813" r="-93" b="25394"/>
          <a:stretch/>
        </p:blipFill>
        <p:spPr>
          <a:xfrm>
            <a:off x="610860" y="304384"/>
            <a:ext cx="7922279" cy="2153890"/>
          </a:xfrm>
          <a:prstGeom prst="rect">
            <a:avLst/>
          </a:prstGeom>
        </p:spPr>
      </p:pic>
    </p:spTree>
    <p:extLst>
      <p:ext uri="{BB962C8B-B14F-4D97-AF65-F5344CB8AC3E}">
        <p14:creationId xmlns:p14="http://schemas.microsoft.com/office/powerpoint/2010/main" val="1347259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What did the scientists find out?</a:t>
            </a:r>
            <a:endParaRPr lang="en-US" dirty="0"/>
          </a:p>
        </p:txBody>
      </p:sp>
      <p:graphicFrame>
        <p:nvGraphicFramePr>
          <p:cNvPr id="3" name="Table 2">
            <a:extLst>
              <a:ext uri="{FF2B5EF4-FFF2-40B4-BE49-F238E27FC236}">
                <a16:creationId xmlns:a16="http://schemas.microsoft.com/office/drawing/2014/main" id="{821EF547-A089-D612-714F-3C637F56D3BA}"/>
              </a:ext>
            </a:extLst>
          </p:cNvPr>
          <p:cNvGraphicFramePr>
            <a:graphicFrameLocks noGrp="1"/>
          </p:cNvGraphicFramePr>
          <p:nvPr>
            <p:extLst>
              <p:ext uri="{D42A27DB-BD31-4B8C-83A1-F6EECF244321}">
                <p14:modId xmlns:p14="http://schemas.microsoft.com/office/powerpoint/2010/main" val="1455084937"/>
              </p:ext>
            </p:extLst>
          </p:nvPr>
        </p:nvGraphicFramePr>
        <p:xfrm>
          <a:off x="848800" y="1606581"/>
          <a:ext cx="7837805" cy="2903157"/>
        </p:xfrm>
        <a:graphic>
          <a:graphicData uri="http://schemas.openxmlformats.org/drawingml/2006/table">
            <a:tbl>
              <a:tblPr firstRow="1" firstCol="1" bandRow="1"/>
              <a:tblGrid>
                <a:gridCol w="2229485">
                  <a:extLst>
                    <a:ext uri="{9D8B030D-6E8A-4147-A177-3AD203B41FA5}">
                      <a16:colId xmlns:a16="http://schemas.microsoft.com/office/drawing/2014/main" val="1756039248"/>
                    </a:ext>
                  </a:extLst>
                </a:gridCol>
                <a:gridCol w="1869440">
                  <a:extLst>
                    <a:ext uri="{9D8B030D-6E8A-4147-A177-3AD203B41FA5}">
                      <a16:colId xmlns:a16="http://schemas.microsoft.com/office/drawing/2014/main" val="2906343943"/>
                    </a:ext>
                  </a:extLst>
                </a:gridCol>
                <a:gridCol w="1869440">
                  <a:extLst>
                    <a:ext uri="{9D8B030D-6E8A-4147-A177-3AD203B41FA5}">
                      <a16:colId xmlns:a16="http://schemas.microsoft.com/office/drawing/2014/main" val="2094152233"/>
                    </a:ext>
                  </a:extLst>
                </a:gridCol>
                <a:gridCol w="1869440">
                  <a:extLst>
                    <a:ext uri="{9D8B030D-6E8A-4147-A177-3AD203B41FA5}">
                      <a16:colId xmlns:a16="http://schemas.microsoft.com/office/drawing/2014/main" val="1658120493"/>
                    </a:ext>
                  </a:extLst>
                </a:gridCol>
              </a:tblGrid>
              <a:tr h="1684020">
                <a:tc>
                  <a:txBody>
                    <a:bodyPr/>
                    <a:lstStyle/>
                    <a:p>
                      <a:pPr>
                        <a:lnSpc>
                          <a:spcPct val="107000"/>
                        </a:lnSpc>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Treatment of the plants</a:t>
                      </a:r>
                      <a:endParaRPr lang="en-GB" sz="11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800" b="1">
                          <a:effectLst/>
                          <a:latin typeface="Calibri" panose="020F0502020204030204" pitchFamily="34" charset="0"/>
                          <a:cs typeface="Times New Roman" panose="02020603050405020304" pitchFamily="18" charset="0"/>
                        </a:rPr>
                        <a:t>Petal size</a:t>
                      </a:r>
                      <a:endParaRPr lang="en-GB" sz="1100" b="1">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800" b="1">
                          <a:effectLst/>
                          <a:latin typeface="Calibri" panose="020F0502020204030204" pitchFamily="34" charset="0"/>
                          <a:cs typeface="Times New Roman" panose="02020603050405020304" pitchFamily="18" charset="0"/>
                        </a:rPr>
                        <a:t>Preference of the bees</a:t>
                      </a:r>
                      <a:endParaRPr lang="en-GB" sz="1100" b="1">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800" b="1">
                          <a:effectLst/>
                          <a:latin typeface="Calibri" panose="020F0502020204030204" pitchFamily="34" charset="0"/>
                          <a:cs typeface="Times New Roman" panose="02020603050405020304" pitchFamily="18" charset="0"/>
                        </a:rPr>
                        <a:t>Poison </a:t>
                      </a:r>
                      <a:r>
                        <a:rPr lang="en-GB" sz="1800">
                          <a:effectLst/>
                          <a:latin typeface="Calibri" panose="020F0502020204030204" pitchFamily="34" charset="0"/>
                          <a:cs typeface="Times New Roman" panose="02020603050405020304" pitchFamily="18" charset="0"/>
                        </a:rPr>
                        <a:t>in nectar or leaves</a:t>
                      </a:r>
                      <a:endParaRPr lang="en-GB" sz="1100">
                        <a:effectLst/>
                        <a:latin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3647322"/>
                  </a:ext>
                </a:extLst>
              </a:tr>
              <a:tr h="322580">
                <a:tc>
                  <a:txBody>
                    <a:bodyPr/>
                    <a:lstStyle/>
                    <a:p>
                      <a:pP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Pollination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X</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9621419"/>
                  </a:ext>
                </a:extLst>
              </a:tr>
              <a:tr h="322580">
                <a:tc>
                  <a:txBody>
                    <a:bodyPr/>
                    <a:lstStyle/>
                    <a:p>
                      <a:pP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Herbivory</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X</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X</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3009899"/>
                  </a:ext>
                </a:extLst>
              </a:tr>
              <a:tr h="322580">
                <a:tc>
                  <a:txBody>
                    <a:bodyPr/>
                    <a:lstStyle/>
                    <a:p>
                      <a:pP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Pollination and herbivory</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rPr>
                        <a:t>X</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4447107"/>
                  </a:ext>
                </a:extLst>
              </a:tr>
            </a:tbl>
          </a:graphicData>
        </a:graphic>
      </p:graphicFrame>
      <p:grpSp>
        <p:nvGrpSpPr>
          <p:cNvPr id="14" name="Group 13">
            <a:extLst>
              <a:ext uri="{FF2B5EF4-FFF2-40B4-BE49-F238E27FC236}">
                <a16:creationId xmlns:a16="http://schemas.microsoft.com/office/drawing/2014/main" id="{640F4DBD-F0BA-0F93-2FF9-17E1298AECCA}"/>
              </a:ext>
            </a:extLst>
          </p:cNvPr>
          <p:cNvGrpSpPr/>
          <p:nvPr/>
        </p:nvGrpSpPr>
        <p:grpSpPr>
          <a:xfrm>
            <a:off x="848800" y="2074731"/>
            <a:ext cx="7864088" cy="4320169"/>
            <a:chOff x="848800" y="1988467"/>
            <a:chExt cx="7864088" cy="4320169"/>
          </a:xfrm>
        </p:grpSpPr>
        <p:sp>
          <p:nvSpPr>
            <p:cNvPr id="6" name="TextBox 5">
              <a:extLst>
                <a:ext uri="{FF2B5EF4-FFF2-40B4-BE49-F238E27FC236}">
                  <a16:creationId xmlns:a16="http://schemas.microsoft.com/office/drawing/2014/main" id="{817695E2-CE92-07A2-6DA1-978A2875D6EA}"/>
                </a:ext>
              </a:extLst>
            </p:cNvPr>
            <p:cNvSpPr txBox="1"/>
            <p:nvPr/>
          </p:nvSpPr>
          <p:spPr>
            <a:xfrm>
              <a:off x="848800" y="4614621"/>
              <a:ext cx="2389372" cy="523220"/>
            </a:xfrm>
            <a:prstGeom prst="rect">
              <a:avLst/>
            </a:prstGeom>
            <a:noFill/>
          </p:spPr>
          <p:txBody>
            <a:bodyPr wrap="square" rtlCol="0">
              <a:spAutoFit/>
            </a:bodyPr>
            <a:lstStyle/>
            <a:p>
              <a:r>
                <a:rPr lang="en-GB" sz="1400">
                  <a:latin typeface="Zapf Dingbats"/>
                </a:rPr>
                <a:t>✓</a:t>
              </a:r>
              <a:r>
                <a:rPr lang="en-US" sz="1400"/>
                <a:t> show a change in the trait</a:t>
              </a:r>
            </a:p>
            <a:p>
              <a:r>
                <a:rPr lang="en-US" sz="1400"/>
                <a:t>X   show no change in the trait</a:t>
              </a:r>
            </a:p>
          </p:txBody>
        </p:sp>
        <p:sp>
          <p:nvSpPr>
            <p:cNvPr id="7" name="Rectangle: Rounded Corners 6">
              <a:extLst>
                <a:ext uri="{FF2B5EF4-FFF2-40B4-BE49-F238E27FC236}">
                  <a16:creationId xmlns:a16="http://schemas.microsoft.com/office/drawing/2014/main" id="{874ABBB9-AD69-6E44-3740-41E95AF79338}"/>
                </a:ext>
              </a:extLst>
            </p:cNvPr>
            <p:cNvSpPr/>
            <p:nvPr/>
          </p:nvSpPr>
          <p:spPr>
            <a:xfrm>
              <a:off x="4627038" y="4703445"/>
              <a:ext cx="4085850" cy="52322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can you deduce from the table?</a:t>
              </a:r>
            </a:p>
          </p:txBody>
        </p:sp>
        <p:sp>
          <p:nvSpPr>
            <p:cNvPr id="8" name="Rectangle: Rounded Corners 7">
              <a:extLst>
                <a:ext uri="{FF2B5EF4-FFF2-40B4-BE49-F238E27FC236}">
                  <a16:creationId xmlns:a16="http://schemas.microsoft.com/office/drawing/2014/main" id="{09DC8568-9557-3A28-CD4C-BFA31286FFE4}"/>
                </a:ext>
              </a:extLst>
            </p:cNvPr>
            <p:cNvSpPr/>
            <p:nvPr/>
          </p:nvSpPr>
          <p:spPr>
            <a:xfrm>
              <a:off x="4627038" y="5785416"/>
              <a:ext cx="4085850" cy="52322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suggest why?</a:t>
              </a:r>
            </a:p>
          </p:txBody>
        </p:sp>
        <p:pic>
          <p:nvPicPr>
            <p:cNvPr id="9" name="Picture 8" descr="A picture containing icon&#10;&#10;Description automatically generated">
              <a:extLst>
                <a:ext uri="{FF2B5EF4-FFF2-40B4-BE49-F238E27FC236}">
                  <a16:creationId xmlns:a16="http://schemas.microsoft.com/office/drawing/2014/main" id="{4B5C25D2-949C-2384-E6A5-AB971737F3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73049" y="1988467"/>
              <a:ext cx="753930" cy="1103312"/>
            </a:xfrm>
            <a:prstGeom prst="rect">
              <a:avLst/>
            </a:prstGeom>
          </p:spPr>
        </p:pic>
        <p:pic>
          <p:nvPicPr>
            <p:cNvPr id="10" name="Picture 9">
              <a:extLst>
                <a:ext uri="{FF2B5EF4-FFF2-40B4-BE49-F238E27FC236}">
                  <a16:creationId xmlns:a16="http://schemas.microsoft.com/office/drawing/2014/main" id="{23F42915-5B9A-55B6-1084-1020B2C70E80}"/>
                </a:ext>
              </a:extLst>
            </p:cNvPr>
            <p:cNvPicPr>
              <a:picLocks noChangeAspect="1"/>
            </p:cNvPicPr>
            <p:nvPr/>
          </p:nvPicPr>
          <p:blipFill>
            <a:blip r:embed="rId4"/>
            <a:stretch>
              <a:fillRect/>
            </a:stretch>
          </p:blipFill>
          <p:spPr>
            <a:xfrm>
              <a:off x="5553141" y="2333776"/>
              <a:ext cx="664522" cy="542591"/>
            </a:xfrm>
            <a:prstGeom prst="rect">
              <a:avLst/>
            </a:prstGeom>
          </p:spPr>
        </p:pic>
        <p:pic>
          <p:nvPicPr>
            <p:cNvPr id="11" name="Picture 10">
              <a:extLst>
                <a:ext uri="{FF2B5EF4-FFF2-40B4-BE49-F238E27FC236}">
                  <a16:creationId xmlns:a16="http://schemas.microsoft.com/office/drawing/2014/main" id="{A34E8180-873C-F2B6-5FA4-31F183BC6BE4}"/>
                </a:ext>
              </a:extLst>
            </p:cNvPr>
            <p:cNvPicPr>
              <a:picLocks noChangeAspect="1"/>
            </p:cNvPicPr>
            <p:nvPr/>
          </p:nvPicPr>
          <p:blipFill rotWithShape="1">
            <a:blip r:embed="rId5"/>
            <a:srcRect b="22574"/>
            <a:stretch/>
          </p:blipFill>
          <p:spPr>
            <a:xfrm>
              <a:off x="7257523" y="2146005"/>
              <a:ext cx="915808" cy="802000"/>
            </a:xfrm>
            <a:prstGeom prst="rect">
              <a:avLst/>
            </a:prstGeom>
          </p:spPr>
        </p:pic>
      </p:grpSp>
      <p:sp>
        <p:nvSpPr>
          <p:cNvPr id="16" name="TextBox 15">
            <a:extLst>
              <a:ext uri="{FF2B5EF4-FFF2-40B4-BE49-F238E27FC236}">
                <a16:creationId xmlns:a16="http://schemas.microsoft.com/office/drawing/2014/main" id="{AEC7CEE2-A661-C614-9ECE-3BAD84B746D3}"/>
              </a:ext>
            </a:extLst>
          </p:cNvPr>
          <p:cNvSpPr txBox="1"/>
          <p:nvPr/>
        </p:nvSpPr>
        <p:spPr>
          <a:xfrm>
            <a:off x="628652" y="5460418"/>
            <a:ext cx="8084236" cy="646331"/>
          </a:xfrm>
          <a:prstGeom prst="rect">
            <a:avLst/>
          </a:prstGeom>
          <a:noFill/>
        </p:spPr>
        <p:txBody>
          <a:bodyPr wrap="square" rtlCol="0">
            <a:spAutoFit/>
          </a:bodyPr>
          <a:lstStyle/>
          <a:p>
            <a:r>
              <a:rPr lang="en-US" dirty="0"/>
              <a:t>Pollination and herbivory (at the same time) led to different outcomes than either one alone.</a:t>
            </a:r>
          </a:p>
        </p:txBody>
      </p:sp>
    </p:spTree>
    <p:extLst>
      <p:ext uri="{BB962C8B-B14F-4D97-AF65-F5344CB8AC3E}">
        <p14:creationId xmlns:p14="http://schemas.microsoft.com/office/powerpoint/2010/main" val="4920259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Who were the scientists?</a:t>
            </a:r>
            <a:endParaRPr lang="en-US" dirty="0"/>
          </a:p>
        </p:txBody>
      </p:sp>
      <p:sp>
        <p:nvSpPr>
          <p:cNvPr id="3" name="TextBox 2">
            <a:extLst>
              <a:ext uri="{FF2B5EF4-FFF2-40B4-BE49-F238E27FC236}">
                <a16:creationId xmlns:a16="http://schemas.microsoft.com/office/drawing/2014/main" id="{A2277582-0541-01EC-3E02-AB4DE22CC33C}"/>
              </a:ext>
            </a:extLst>
          </p:cNvPr>
          <p:cNvSpPr txBox="1"/>
          <p:nvPr/>
        </p:nvSpPr>
        <p:spPr>
          <a:xfrm>
            <a:off x="628652" y="1684162"/>
            <a:ext cx="7775553" cy="369332"/>
          </a:xfrm>
          <a:prstGeom prst="rect">
            <a:avLst/>
          </a:prstGeom>
          <a:noFill/>
        </p:spPr>
        <p:txBody>
          <a:bodyPr wrap="square" rtlCol="0">
            <a:spAutoFit/>
          </a:bodyPr>
          <a:lstStyle/>
          <a:p>
            <a:r>
              <a:rPr lang="en-US" dirty="0"/>
              <a:t>Dr Sergio E. Ramos* and Professor Florian P. </a:t>
            </a:r>
            <a:r>
              <a:rPr lang="en-US" dirty="0" err="1"/>
              <a:t>Schiestl</a:t>
            </a:r>
            <a:endParaRPr lang="en-US" dirty="0"/>
          </a:p>
        </p:txBody>
      </p:sp>
      <p:sp>
        <p:nvSpPr>
          <p:cNvPr id="6" name="TextBox 5">
            <a:extLst>
              <a:ext uri="{FF2B5EF4-FFF2-40B4-BE49-F238E27FC236}">
                <a16:creationId xmlns:a16="http://schemas.microsoft.com/office/drawing/2014/main" id="{CECD3353-8C32-8FC4-3C2A-BB727F61D86F}"/>
              </a:ext>
            </a:extLst>
          </p:cNvPr>
          <p:cNvSpPr txBox="1"/>
          <p:nvPr/>
        </p:nvSpPr>
        <p:spPr>
          <a:xfrm>
            <a:off x="628652" y="2685312"/>
            <a:ext cx="4261930" cy="2308324"/>
          </a:xfrm>
          <a:prstGeom prst="rect">
            <a:avLst/>
          </a:prstGeom>
          <a:noFill/>
        </p:spPr>
        <p:txBody>
          <a:bodyPr wrap="square" lIns="91440" tIns="45720" rIns="91440" bIns="45720" rtlCol="0" anchor="t">
            <a:spAutoFit/>
          </a:bodyPr>
          <a:lstStyle/>
          <a:p>
            <a:r>
              <a:rPr lang="en-US" dirty="0"/>
              <a:t>Department of Systematic and Evolutionary Botany, University of Zurich, </a:t>
            </a:r>
            <a:r>
              <a:rPr lang="en-US" b="1" dirty="0"/>
              <a:t>Switzerland</a:t>
            </a:r>
            <a:br>
              <a:rPr lang="en-US" b="1" dirty="0">
                <a:cs typeface="Calibri"/>
              </a:rPr>
            </a:br>
            <a:br>
              <a:rPr lang="en-US" b="1" dirty="0">
                <a:cs typeface="Calibri"/>
              </a:rPr>
            </a:br>
            <a:r>
              <a:rPr lang="en-GB" dirty="0">
                <a:cs typeface="Calibri"/>
              </a:rPr>
              <a:t>The University of Zurich is the largest in Switzerland.</a:t>
            </a:r>
          </a:p>
          <a:p>
            <a:endParaRPr lang="en-GB" dirty="0">
              <a:cs typeface="Calibri"/>
            </a:endParaRPr>
          </a:p>
          <a:p>
            <a:r>
              <a:rPr lang="en-GB" dirty="0">
                <a:cs typeface="Calibri"/>
              </a:rPr>
              <a:t>* Dr Ramos now works at the University of Pittsburgh, USA.</a:t>
            </a:r>
            <a:endParaRPr lang="en-GB" dirty="0"/>
          </a:p>
        </p:txBody>
      </p:sp>
      <p:pic>
        <p:nvPicPr>
          <p:cNvPr id="8" name="Picture 7" descr="A picture containing sky, outdoor&#10;&#10;Description automatically generated">
            <a:extLst>
              <a:ext uri="{FF2B5EF4-FFF2-40B4-BE49-F238E27FC236}">
                <a16:creationId xmlns:a16="http://schemas.microsoft.com/office/drawing/2014/main" id="{514B3BF2-54E6-7C4E-70D2-FB5E904609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3455" y="2775328"/>
            <a:ext cx="3835109" cy="2872530"/>
          </a:xfrm>
          <a:prstGeom prst="rect">
            <a:avLst/>
          </a:prstGeom>
          <a:ln w="28575">
            <a:solidFill>
              <a:srgbClr val="3EB1C8"/>
            </a:solidFill>
          </a:ln>
        </p:spPr>
      </p:pic>
      <p:sp>
        <p:nvSpPr>
          <p:cNvPr id="10" name="TextBox 9">
            <a:extLst>
              <a:ext uri="{FF2B5EF4-FFF2-40B4-BE49-F238E27FC236}">
                <a16:creationId xmlns:a16="http://schemas.microsoft.com/office/drawing/2014/main" id="{C4FE4D51-421B-04ED-1B2A-9D626E0849C8}"/>
              </a:ext>
            </a:extLst>
          </p:cNvPr>
          <p:cNvSpPr txBox="1"/>
          <p:nvPr/>
        </p:nvSpPr>
        <p:spPr>
          <a:xfrm>
            <a:off x="4827707" y="5625454"/>
            <a:ext cx="3960857" cy="307777"/>
          </a:xfrm>
          <a:prstGeom prst="rect">
            <a:avLst/>
          </a:prstGeom>
          <a:noFill/>
        </p:spPr>
        <p:txBody>
          <a:bodyPr wrap="square" rtlCol="0">
            <a:spAutoFit/>
          </a:bodyPr>
          <a:lstStyle/>
          <a:p>
            <a:r>
              <a:rPr lang="en-GB" sz="1400" dirty="0">
                <a:latin typeface="Calibri" panose="020F0502020204030204" pitchFamily="34" charset="0"/>
                <a:cs typeface="Calibri" panose="020F0502020204030204" pitchFamily="34" charset="0"/>
              </a:rPr>
              <a:t>© </a:t>
            </a:r>
            <a:r>
              <a:rPr lang="en-GB" sz="1400" dirty="0" err="1">
                <a:latin typeface="Calibri" panose="020F0502020204030204" pitchFamily="34" charset="0"/>
                <a:cs typeface="Calibri" panose="020F0502020204030204" pitchFamily="34" charset="0"/>
              </a:rPr>
              <a:t>Rholand</a:t>
            </a:r>
            <a:r>
              <a:rPr lang="en-GB" sz="1400" dirty="0">
                <a:latin typeface="Calibri" panose="020F0502020204030204" pitchFamily="34" charset="0"/>
                <a:cs typeface="Calibri" panose="020F0502020204030204" pitchFamily="34" charset="0"/>
              </a:rPr>
              <a:t> </a:t>
            </a:r>
            <a:r>
              <a:rPr lang="en-GB" sz="1400" dirty="0" err="1">
                <a:latin typeface="Calibri" panose="020F0502020204030204" pitchFamily="34" charset="0"/>
                <a:cs typeface="Calibri" panose="020F0502020204030204" pitchFamily="34" charset="0"/>
              </a:rPr>
              <a:t>zh</a:t>
            </a:r>
            <a:r>
              <a:rPr lang="en-GB" sz="1400" dirty="0">
                <a:latin typeface="Calibri" panose="020F0502020204030204" pitchFamily="34" charset="0"/>
                <a:cs typeface="Calibri" panose="020F0502020204030204" pitchFamily="34" charset="0"/>
              </a:rPr>
              <a:t>, licenced through Creative Commons.</a:t>
            </a:r>
            <a:endParaRPr lang="en-GB" sz="1400" dirty="0"/>
          </a:p>
        </p:txBody>
      </p:sp>
    </p:spTree>
    <p:extLst>
      <p:ext uri="{BB962C8B-B14F-4D97-AF65-F5344CB8AC3E}">
        <p14:creationId xmlns:p14="http://schemas.microsoft.com/office/powerpoint/2010/main" val="21000632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Starter activity [2]</a:t>
            </a:r>
            <a:endParaRPr lang="en-US" dirty="0"/>
          </a:p>
        </p:txBody>
      </p:sp>
      <p:pic>
        <p:nvPicPr>
          <p:cNvPr id="3" name="Picture 2" descr="A pink flower with a white background&#10;&#10;Description automatically generated with low confidence">
            <a:extLst>
              <a:ext uri="{FF2B5EF4-FFF2-40B4-BE49-F238E27FC236}">
                <a16:creationId xmlns:a16="http://schemas.microsoft.com/office/drawing/2014/main" id="{6D67E41C-0284-B71C-F17C-614504E1C9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5013" y="3370899"/>
            <a:ext cx="3812317" cy="2541544"/>
          </a:xfrm>
          <a:prstGeom prst="rect">
            <a:avLst/>
          </a:prstGeom>
          <a:ln w="28575">
            <a:solidFill>
              <a:srgbClr val="3EB1C8"/>
            </a:solidFill>
          </a:ln>
        </p:spPr>
      </p:pic>
      <p:pic>
        <p:nvPicPr>
          <p:cNvPr id="6" name="Picture 5" descr="A picture containing plant, grass&#10;&#10;Description automatically generated">
            <a:extLst>
              <a:ext uri="{FF2B5EF4-FFF2-40B4-BE49-F238E27FC236}">
                <a16:creationId xmlns:a16="http://schemas.microsoft.com/office/drawing/2014/main" id="{9180759E-FC07-2610-F3A4-3DEC086B8F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71850" y="3370899"/>
            <a:ext cx="3814700" cy="2541544"/>
          </a:xfrm>
          <a:prstGeom prst="rect">
            <a:avLst/>
          </a:prstGeom>
          <a:ln w="28575">
            <a:solidFill>
              <a:srgbClr val="3EB1C8"/>
            </a:solidFill>
          </a:ln>
        </p:spPr>
      </p:pic>
      <p:sp>
        <p:nvSpPr>
          <p:cNvPr id="8" name="Rectangle: Rounded Corners 7">
            <a:extLst>
              <a:ext uri="{FF2B5EF4-FFF2-40B4-BE49-F238E27FC236}">
                <a16:creationId xmlns:a16="http://schemas.microsoft.com/office/drawing/2014/main" id="{5EEA5449-2F8A-9183-ABBC-9ADC1554211B}"/>
              </a:ext>
            </a:extLst>
          </p:cNvPr>
          <p:cNvSpPr/>
          <p:nvPr/>
        </p:nvSpPr>
        <p:spPr>
          <a:xfrm>
            <a:off x="2651172" y="1551710"/>
            <a:ext cx="3841656" cy="63260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How do plants attract pollinators?</a:t>
            </a:r>
          </a:p>
        </p:txBody>
      </p:sp>
      <p:sp>
        <p:nvSpPr>
          <p:cNvPr id="10" name="TextBox 9">
            <a:extLst>
              <a:ext uri="{FF2B5EF4-FFF2-40B4-BE49-F238E27FC236}">
                <a16:creationId xmlns:a16="http://schemas.microsoft.com/office/drawing/2014/main" id="{CA73FD8F-ED8B-2086-F079-2F96E1BDB44C}"/>
              </a:ext>
            </a:extLst>
          </p:cNvPr>
          <p:cNvSpPr txBox="1"/>
          <p:nvPr/>
        </p:nvSpPr>
        <p:spPr>
          <a:xfrm>
            <a:off x="628652" y="2532888"/>
            <a:ext cx="8090321" cy="646331"/>
          </a:xfrm>
          <a:prstGeom prst="rect">
            <a:avLst/>
          </a:prstGeom>
          <a:noFill/>
        </p:spPr>
        <p:txBody>
          <a:bodyPr wrap="square" rtlCol="0">
            <a:spAutoFit/>
          </a:bodyPr>
          <a:lstStyle/>
          <a:p>
            <a:r>
              <a:rPr lang="en-US" dirty="0"/>
              <a:t>Compare the two types of flowers.  </a:t>
            </a:r>
          </a:p>
          <a:p>
            <a:r>
              <a:rPr lang="en-US" dirty="0"/>
              <a:t>One of them may not look like a traditional flower.  </a:t>
            </a:r>
          </a:p>
        </p:txBody>
      </p:sp>
      <p:pic>
        <p:nvPicPr>
          <p:cNvPr id="11" name="Picture 10" descr="A green and white circle with a black background&#10;&#10;Description automatically generated">
            <a:extLst>
              <a:ext uri="{FF2B5EF4-FFF2-40B4-BE49-F238E27FC236}">
                <a16:creationId xmlns:a16="http://schemas.microsoft.com/office/drawing/2014/main" id="{EEAF1507-38B1-390B-6840-5961D984F4C1}"/>
              </a:ext>
            </a:extLst>
          </p:cNvPr>
          <p:cNvPicPr>
            <a:picLocks noChangeAspect="1"/>
          </p:cNvPicPr>
          <p:nvPr/>
        </p:nvPicPr>
        <p:blipFill>
          <a:blip r:embed="rId5"/>
          <a:stretch>
            <a:fillRect/>
          </a:stretch>
        </p:blipFill>
        <p:spPr>
          <a:xfrm>
            <a:off x="8109856" y="217713"/>
            <a:ext cx="900000" cy="900000"/>
          </a:xfrm>
          <a:prstGeom prst="rect">
            <a:avLst/>
          </a:prstGeom>
        </p:spPr>
      </p:pic>
      <p:pic>
        <p:nvPicPr>
          <p:cNvPr id="12" name="Picture 11" descr="A pink pencil in a square&#10;&#10;Description automatically generated">
            <a:extLst>
              <a:ext uri="{FF2B5EF4-FFF2-40B4-BE49-F238E27FC236}">
                <a16:creationId xmlns:a16="http://schemas.microsoft.com/office/drawing/2014/main" id="{AF91848A-A8EF-6007-F904-F2D6D440D2A9}"/>
              </a:ext>
            </a:extLst>
          </p:cNvPr>
          <p:cNvPicPr>
            <a:picLocks noChangeAspect="1"/>
          </p:cNvPicPr>
          <p:nvPr/>
        </p:nvPicPr>
        <p:blipFill>
          <a:blip r:embed="rId6"/>
          <a:stretch>
            <a:fillRect/>
          </a:stretch>
        </p:blipFill>
        <p:spPr>
          <a:xfrm>
            <a:off x="7115049" y="217713"/>
            <a:ext cx="899999" cy="900000"/>
          </a:xfrm>
          <a:prstGeom prst="rect">
            <a:avLst/>
          </a:prstGeom>
        </p:spPr>
      </p:pic>
      <p:pic>
        <p:nvPicPr>
          <p:cNvPr id="13" name="Picture 12" descr="A blue circle with white graphic in it&#10;&#10;Description automatically generated">
            <a:extLst>
              <a:ext uri="{FF2B5EF4-FFF2-40B4-BE49-F238E27FC236}">
                <a16:creationId xmlns:a16="http://schemas.microsoft.com/office/drawing/2014/main" id="{E9E42152-42B3-4D31-E867-A417150220EF}"/>
              </a:ext>
            </a:extLst>
          </p:cNvPr>
          <p:cNvPicPr>
            <a:picLocks noChangeAspect="1"/>
          </p:cNvPicPr>
          <p:nvPr/>
        </p:nvPicPr>
        <p:blipFill>
          <a:blip r:embed="rId7"/>
          <a:stretch>
            <a:fillRect/>
          </a:stretch>
        </p:blipFill>
        <p:spPr>
          <a:xfrm>
            <a:off x="6120241" y="217713"/>
            <a:ext cx="900000" cy="900000"/>
          </a:xfrm>
          <a:prstGeom prst="rect">
            <a:avLst/>
          </a:prstGeom>
        </p:spPr>
      </p:pic>
    </p:spTree>
    <p:extLst>
      <p:ext uri="{BB962C8B-B14F-4D97-AF65-F5344CB8AC3E}">
        <p14:creationId xmlns:p14="http://schemas.microsoft.com/office/powerpoint/2010/main" val="2587191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71552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Your turn to investigate</a:t>
            </a:r>
            <a:endParaRPr lang="en-US" dirty="0"/>
          </a:p>
        </p:txBody>
      </p:sp>
      <p:sp>
        <p:nvSpPr>
          <p:cNvPr id="3" name="Rectangle: Rounded Corners 8">
            <a:extLst>
              <a:ext uri="{FF2B5EF4-FFF2-40B4-BE49-F238E27FC236}">
                <a16:creationId xmlns:a16="http://schemas.microsoft.com/office/drawing/2014/main" id="{D5C89F2C-D152-04A3-1E60-C9133B276EE0}"/>
              </a:ext>
            </a:extLst>
          </p:cNvPr>
          <p:cNvSpPr/>
          <p:nvPr/>
        </p:nvSpPr>
        <p:spPr>
          <a:xfrm>
            <a:off x="1801906" y="1399408"/>
            <a:ext cx="5540188" cy="577639"/>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Why might a bird’s beak shape evolve over time?</a:t>
            </a:r>
          </a:p>
        </p:txBody>
      </p:sp>
      <p:sp>
        <p:nvSpPr>
          <p:cNvPr id="6" name="Rectangle: Rounded Corners 5">
            <a:extLst>
              <a:ext uri="{FF2B5EF4-FFF2-40B4-BE49-F238E27FC236}">
                <a16:creationId xmlns:a16="http://schemas.microsoft.com/office/drawing/2014/main" id="{7FB45777-C2FF-86FD-C72E-2A67019B4812}"/>
              </a:ext>
            </a:extLst>
          </p:cNvPr>
          <p:cNvSpPr/>
          <p:nvPr/>
        </p:nvSpPr>
        <p:spPr>
          <a:xfrm>
            <a:off x="5064377" y="2259316"/>
            <a:ext cx="3672372" cy="397880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a:buFont typeface="+mj-lt"/>
              <a:buAutoNum type="arabicPeriod"/>
            </a:pPr>
            <a:r>
              <a:rPr lang="en-GB" sz="1600"/>
              <a:t>How are these birds’ beaks similar and different?</a:t>
            </a:r>
            <a:endParaRPr lang="en-GB" sz="1600">
              <a:cs typeface="Calibri"/>
            </a:endParaRPr>
          </a:p>
          <a:p>
            <a:pPr marL="342900" indent="-342900">
              <a:buFont typeface="+mj-lt"/>
              <a:buAutoNum type="arabicPeriod"/>
            </a:pPr>
            <a:endParaRPr lang="en-GB" sz="1600">
              <a:cs typeface="Calibri"/>
            </a:endParaRPr>
          </a:p>
          <a:p>
            <a:pPr marL="342900" indent="-342900">
              <a:buFont typeface="+mj-lt"/>
              <a:buAutoNum type="arabicPeriod"/>
            </a:pPr>
            <a:r>
              <a:rPr lang="en-GB" sz="1600"/>
              <a:t>What type of food do you think is most suitable for each of these birds?</a:t>
            </a:r>
            <a:endParaRPr lang="en-GB" sz="1600">
              <a:cs typeface="Calibri"/>
            </a:endParaRPr>
          </a:p>
          <a:p>
            <a:pPr marL="342900" indent="-342900">
              <a:buFont typeface="+mj-lt"/>
              <a:buAutoNum type="arabicPeriod"/>
            </a:pPr>
            <a:endParaRPr lang="en-GB" sz="1600">
              <a:cs typeface="Calibri"/>
            </a:endParaRPr>
          </a:p>
          <a:p>
            <a:pPr marL="342900" indent="-342900">
              <a:buFont typeface="+mj-lt"/>
              <a:buAutoNum type="arabicPeriod"/>
            </a:pPr>
            <a:r>
              <a:rPr lang="en-GB" sz="1600"/>
              <a:t>What might happen if the bird’s usual food is not available?</a:t>
            </a:r>
            <a:endParaRPr lang="en-GB" sz="1600">
              <a:cs typeface="Calibri"/>
            </a:endParaRPr>
          </a:p>
          <a:p>
            <a:pPr marL="342900" indent="-342900">
              <a:buFont typeface="+mj-lt"/>
              <a:buAutoNum type="arabicPeriod"/>
            </a:pPr>
            <a:endParaRPr lang="en-GB" sz="1600">
              <a:cs typeface="Calibri"/>
            </a:endParaRPr>
          </a:p>
          <a:p>
            <a:pPr marL="342900" indent="-342900">
              <a:buFont typeface="+mj-lt"/>
              <a:buAutoNum type="arabicPeriod"/>
            </a:pPr>
            <a:r>
              <a:rPr lang="en-GB" sz="1600"/>
              <a:t>What might happen if there is a change in the bird’s genetical material that causes the shape of the beak to change?</a:t>
            </a:r>
            <a:endParaRPr lang="en-GB" sz="1600">
              <a:cs typeface="Calibri"/>
            </a:endParaRPr>
          </a:p>
        </p:txBody>
      </p:sp>
      <p:pic>
        <p:nvPicPr>
          <p:cNvPr id="8" name="Picture 7" descr="A close up of a bird&#10;&#10;Description automatically generated with medium confidence">
            <a:extLst>
              <a:ext uri="{FF2B5EF4-FFF2-40B4-BE49-F238E27FC236}">
                <a16:creationId xmlns:a16="http://schemas.microsoft.com/office/drawing/2014/main" id="{8952D5E5-468F-A3A0-E127-20736B1171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9721" y="2254017"/>
            <a:ext cx="1669368" cy="1108795"/>
          </a:xfrm>
          <a:prstGeom prst="rect">
            <a:avLst/>
          </a:prstGeom>
        </p:spPr>
      </p:pic>
      <p:pic>
        <p:nvPicPr>
          <p:cNvPr id="10" name="Picture 9" descr="A picture containing bird, swan, aquatic bird, red&#10;&#10;Description automatically generated">
            <a:extLst>
              <a:ext uri="{FF2B5EF4-FFF2-40B4-BE49-F238E27FC236}">
                <a16:creationId xmlns:a16="http://schemas.microsoft.com/office/drawing/2014/main" id="{EF91B3F9-F72E-1762-687B-030BEA16B6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3183" y="3725227"/>
            <a:ext cx="1669368" cy="2508159"/>
          </a:xfrm>
          <a:prstGeom prst="rect">
            <a:avLst/>
          </a:prstGeom>
        </p:spPr>
      </p:pic>
      <p:pic>
        <p:nvPicPr>
          <p:cNvPr id="12" name="Picture 11" descr="A flamingo on a branch&#10;&#10;Description automatically generated with medium confidence">
            <a:extLst>
              <a:ext uri="{FF2B5EF4-FFF2-40B4-BE49-F238E27FC236}">
                <a16:creationId xmlns:a16="http://schemas.microsoft.com/office/drawing/2014/main" id="{87ECCB2C-E573-2D01-D20B-27FC2DDD87C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37927" y="2259316"/>
            <a:ext cx="1913663" cy="1884383"/>
          </a:xfrm>
          <a:prstGeom prst="rect">
            <a:avLst/>
          </a:prstGeom>
        </p:spPr>
      </p:pic>
      <p:pic>
        <p:nvPicPr>
          <p:cNvPr id="14" name="Picture 13" descr="A picture containing kingfisher, bird, bee eater&#10;&#10;Description automatically generated">
            <a:extLst>
              <a:ext uri="{FF2B5EF4-FFF2-40B4-BE49-F238E27FC236}">
                <a16:creationId xmlns:a16="http://schemas.microsoft.com/office/drawing/2014/main" id="{BB7BBEFA-ECB2-D39E-528A-4B937503693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694597" y="4521227"/>
            <a:ext cx="1956993" cy="1712159"/>
          </a:xfrm>
          <a:prstGeom prst="rect">
            <a:avLst/>
          </a:prstGeom>
        </p:spPr>
      </p:pic>
      <p:sp>
        <p:nvSpPr>
          <p:cNvPr id="16" name="TextBox 15">
            <a:extLst>
              <a:ext uri="{FF2B5EF4-FFF2-40B4-BE49-F238E27FC236}">
                <a16:creationId xmlns:a16="http://schemas.microsoft.com/office/drawing/2014/main" id="{73A3F695-9F44-286A-5BEF-C2C2D4EBD93E}"/>
              </a:ext>
            </a:extLst>
          </p:cNvPr>
          <p:cNvSpPr txBox="1"/>
          <p:nvPr/>
        </p:nvSpPr>
        <p:spPr>
          <a:xfrm>
            <a:off x="1281635" y="3360780"/>
            <a:ext cx="680956" cy="369332"/>
          </a:xfrm>
          <a:prstGeom prst="rect">
            <a:avLst/>
          </a:prstGeom>
          <a:noFill/>
        </p:spPr>
        <p:txBody>
          <a:bodyPr wrap="none" lIns="91440" tIns="45720" rIns="91440" bIns="45720" rtlCol="0" anchor="t">
            <a:spAutoFit/>
          </a:bodyPr>
          <a:lstStyle/>
          <a:p>
            <a:r>
              <a:rPr lang="en-GB"/>
              <a:t>Eagle</a:t>
            </a:r>
          </a:p>
        </p:txBody>
      </p:sp>
      <p:sp>
        <p:nvSpPr>
          <p:cNvPr id="18" name="TextBox 17">
            <a:extLst>
              <a:ext uri="{FF2B5EF4-FFF2-40B4-BE49-F238E27FC236}">
                <a16:creationId xmlns:a16="http://schemas.microsoft.com/office/drawing/2014/main" id="{A6DFA595-52F4-2E67-2151-C18C2CE0A222}"/>
              </a:ext>
            </a:extLst>
          </p:cNvPr>
          <p:cNvSpPr txBox="1"/>
          <p:nvPr/>
        </p:nvSpPr>
        <p:spPr>
          <a:xfrm>
            <a:off x="3107172" y="4145033"/>
            <a:ext cx="1191416" cy="369332"/>
          </a:xfrm>
          <a:prstGeom prst="rect">
            <a:avLst/>
          </a:prstGeom>
          <a:noFill/>
        </p:spPr>
        <p:txBody>
          <a:bodyPr wrap="none" lIns="91440" tIns="45720" rIns="91440" bIns="45720" rtlCol="0" anchor="t">
            <a:spAutoFit/>
          </a:bodyPr>
          <a:lstStyle/>
          <a:p>
            <a:r>
              <a:rPr lang="en-GB" dirty="0"/>
              <a:t>Scarlet ibis</a:t>
            </a:r>
          </a:p>
        </p:txBody>
      </p:sp>
      <p:sp>
        <p:nvSpPr>
          <p:cNvPr id="20" name="TextBox 19">
            <a:extLst>
              <a:ext uri="{FF2B5EF4-FFF2-40B4-BE49-F238E27FC236}">
                <a16:creationId xmlns:a16="http://schemas.microsoft.com/office/drawing/2014/main" id="{A426BACD-082E-591C-83E5-E0A258C93770}"/>
              </a:ext>
            </a:extLst>
          </p:cNvPr>
          <p:cNvSpPr txBox="1"/>
          <p:nvPr/>
        </p:nvSpPr>
        <p:spPr>
          <a:xfrm>
            <a:off x="1013747" y="6241236"/>
            <a:ext cx="1211678" cy="369332"/>
          </a:xfrm>
          <a:prstGeom prst="rect">
            <a:avLst/>
          </a:prstGeom>
          <a:noFill/>
        </p:spPr>
        <p:txBody>
          <a:bodyPr wrap="none" lIns="91440" tIns="45720" rIns="91440" bIns="45720" rtlCol="0" anchor="t">
            <a:spAutoFit/>
          </a:bodyPr>
          <a:lstStyle/>
          <a:p>
            <a:r>
              <a:rPr lang="en-GB"/>
              <a:t>Black swan</a:t>
            </a:r>
          </a:p>
        </p:txBody>
      </p:sp>
      <p:sp>
        <p:nvSpPr>
          <p:cNvPr id="22" name="TextBox 21">
            <a:extLst>
              <a:ext uri="{FF2B5EF4-FFF2-40B4-BE49-F238E27FC236}">
                <a16:creationId xmlns:a16="http://schemas.microsoft.com/office/drawing/2014/main" id="{25605933-C426-7102-4666-6C99B27D6C30}"/>
              </a:ext>
            </a:extLst>
          </p:cNvPr>
          <p:cNvSpPr txBox="1"/>
          <p:nvPr/>
        </p:nvSpPr>
        <p:spPr>
          <a:xfrm>
            <a:off x="3113484" y="6241236"/>
            <a:ext cx="1119217" cy="369332"/>
          </a:xfrm>
          <a:prstGeom prst="rect">
            <a:avLst/>
          </a:prstGeom>
          <a:noFill/>
        </p:spPr>
        <p:txBody>
          <a:bodyPr wrap="none" lIns="91440" tIns="45720" rIns="91440" bIns="45720" rtlCol="0" anchor="t">
            <a:spAutoFit/>
          </a:bodyPr>
          <a:lstStyle/>
          <a:p>
            <a:r>
              <a:rPr lang="en-GB" dirty="0"/>
              <a:t>Kingfisher</a:t>
            </a:r>
          </a:p>
        </p:txBody>
      </p:sp>
      <p:pic>
        <p:nvPicPr>
          <p:cNvPr id="24" name="Picture 23" descr="A blue circle with white graphic in it&#10;&#10;Description automatically generated">
            <a:extLst>
              <a:ext uri="{FF2B5EF4-FFF2-40B4-BE49-F238E27FC236}">
                <a16:creationId xmlns:a16="http://schemas.microsoft.com/office/drawing/2014/main" id="{2529181B-08F8-5A3B-3438-F988231AC901}"/>
              </a:ext>
            </a:extLst>
          </p:cNvPr>
          <p:cNvPicPr>
            <a:picLocks noChangeAspect="1"/>
          </p:cNvPicPr>
          <p:nvPr/>
        </p:nvPicPr>
        <p:blipFill>
          <a:blip r:embed="rId7"/>
          <a:stretch>
            <a:fillRect/>
          </a:stretch>
        </p:blipFill>
        <p:spPr>
          <a:xfrm>
            <a:off x="8110800" y="219600"/>
            <a:ext cx="900000" cy="900000"/>
          </a:xfrm>
          <a:prstGeom prst="rect">
            <a:avLst/>
          </a:prstGeom>
        </p:spPr>
      </p:pic>
      <p:pic>
        <p:nvPicPr>
          <p:cNvPr id="25" name="Picture 24" descr="A green cloud with three dots&#10;&#10;Description automatically generated">
            <a:extLst>
              <a:ext uri="{FF2B5EF4-FFF2-40B4-BE49-F238E27FC236}">
                <a16:creationId xmlns:a16="http://schemas.microsoft.com/office/drawing/2014/main" id="{2090326C-A259-1823-43C6-EAB186F985D8}"/>
              </a:ext>
            </a:extLst>
          </p:cNvPr>
          <p:cNvPicPr>
            <a:picLocks/>
          </p:cNvPicPr>
          <p:nvPr/>
        </p:nvPicPr>
        <p:blipFill>
          <a:blip r:embed="rId8"/>
          <a:stretch>
            <a:fillRect/>
          </a:stretch>
        </p:blipFill>
        <p:spPr>
          <a:xfrm>
            <a:off x="7115048" y="219600"/>
            <a:ext cx="900000" cy="900000"/>
          </a:xfrm>
          <a:prstGeom prst="rect">
            <a:avLst/>
          </a:prstGeom>
        </p:spPr>
      </p:pic>
    </p:spTree>
    <p:extLst>
      <p:ext uri="{BB962C8B-B14F-4D97-AF65-F5344CB8AC3E}">
        <p14:creationId xmlns:p14="http://schemas.microsoft.com/office/powerpoint/2010/main" val="23853789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Your turn to investigate</a:t>
            </a:r>
            <a:endParaRPr lang="en-US" dirty="0"/>
          </a:p>
        </p:txBody>
      </p:sp>
      <p:pic>
        <p:nvPicPr>
          <p:cNvPr id="6" name="Picture 5" descr="A blue circle with white graphic in it&#10;&#10;Description automatically generated">
            <a:extLst>
              <a:ext uri="{FF2B5EF4-FFF2-40B4-BE49-F238E27FC236}">
                <a16:creationId xmlns:a16="http://schemas.microsoft.com/office/drawing/2014/main" id="{5B5F2D83-B576-CC41-5DEC-327C34B2C99A}"/>
              </a:ext>
            </a:extLst>
          </p:cNvPr>
          <p:cNvPicPr>
            <a:picLocks noChangeAspect="1"/>
          </p:cNvPicPr>
          <p:nvPr/>
        </p:nvPicPr>
        <p:blipFill>
          <a:blip r:embed="rId3"/>
          <a:stretch>
            <a:fillRect/>
          </a:stretch>
        </p:blipFill>
        <p:spPr>
          <a:xfrm>
            <a:off x="8110800" y="219600"/>
            <a:ext cx="900000" cy="900000"/>
          </a:xfrm>
          <a:prstGeom prst="rect">
            <a:avLst/>
          </a:prstGeom>
        </p:spPr>
      </p:pic>
      <p:pic>
        <p:nvPicPr>
          <p:cNvPr id="8" name="Picture 7" descr="A close up of a bird&#10;&#10;Description automatically generated with medium confidence">
            <a:extLst>
              <a:ext uri="{FF2B5EF4-FFF2-40B4-BE49-F238E27FC236}">
                <a16:creationId xmlns:a16="http://schemas.microsoft.com/office/drawing/2014/main" id="{BD2991A4-2A5C-C57D-5113-B171DF74A7B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1492" y="2156046"/>
            <a:ext cx="1636711" cy="1097910"/>
          </a:xfrm>
          <a:prstGeom prst="rect">
            <a:avLst/>
          </a:prstGeom>
        </p:spPr>
      </p:pic>
      <p:pic>
        <p:nvPicPr>
          <p:cNvPr id="10" name="Picture 9" descr="A picture containing bird, swan, aquatic bird, red&#10;&#10;Description automatically generated">
            <a:extLst>
              <a:ext uri="{FF2B5EF4-FFF2-40B4-BE49-F238E27FC236}">
                <a16:creationId xmlns:a16="http://schemas.microsoft.com/office/drawing/2014/main" id="{26EAB99C-FA99-346B-8BC2-D1AE897C7EA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4953" y="3725227"/>
            <a:ext cx="1527856" cy="2333988"/>
          </a:xfrm>
          <a:prstGeom prst="rect">
            <a:avLst/>
          </a:prstGeom>
        </p:spPr>
      </p:pic>
      <p:pic>
        <p:nvPicPr>
          <p:cNvPr id="12" name="Picture 11" descr="A flamingo on a branch&#10;&#10;Description automatically generated with medium confidence">
            <a:extLst>
              <a:ext uri="{FF2B5EF4-FFF2-40B4-BE49-F238E27FC236}">
                <a16:creationId xmlns:a16="http://schemas.microsoft.com/office/drawing/2014/main" id="{3DDE4515-E59D-42A5-65D9-57AC2EAE826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94385" y="2161345"/>
            <a:ext cx="1881006" cy="1819069"/>
          </a:xfrm>
          <a:prstGeom prst="rect">
            <a:avLst/>
          </a:prstGeom>
        </p:spPr>
      </p:pic>
      <p:pic>
        <p:nvPicPr>
          <p:cNvPr id="14" name="Picture 13" descr="A picture containing kingfisher, bird, bee eater&#10;&#10;Description automatically generated">
            <a:extLst>
              <a:ext uri="{FF2B5EF4-FFF2-40B4-BE49-F238E27FC236}">
                <a16:creationId xmlns:a16="http://schemas.microsoft.com/office/drawing/2014/main" id="{3AD8AAA6-7AF0-9B6A-5F94-F5211F0A54F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651054" y="4455913"/>
            <a:ext cx="1880793" cy="1603302"/>
          </a:xfrm>
          <a:prstGeom prst="rect">
            <a:avLst/>
          </a:prstGeom>
        </p:spPr>
      </p:pic>
      <p:pic>
        <p:nvPicPr>
          <p:cNvPr id="16" name="Picture 15" descr="A picture containing food, dish&#10;&#10;Description automatically generated">
            <a:extLst>
              <a:ext uri="{FF2B5EF4-FFF2-40B4-BE49-F238E27FC236}">
                <a16:creationId xmlns:a16="http://schemas.microsoft.com/office/drawing/2014/main" id="{797878AB-9169-A34F-79D8-83CF2625DE0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911926" y="2361021"/>
            <a:ext cx="1738248" cy="1620102"/>
          </a:xfrm>
          <a:prstGeom prst="rect">
            <a:avLst/>
          </a:prstGeom>
        </p:spPr>
      </p:pic>
      <p:sp>
        <p:nvSpPr>
          <p:cNvPr id="18" name="Rectangle: Rounded Corners 17">
            <a:extLst>
              <a:ext uri="{FF2B5EF4-FFF2-40B4-BE49-F238E27FC236}">
                <a16:creationId xmlns:a16="http://schemas.microsoft.com/office/drawing/2014/main" id="{5C37520D-8A28-B9AA-986B-345CE984E2BC}"/>
              </a:ext>
            </a:extLst>
          </p:cNvPr>
          <p:cNvSpPr/>
          <p:nvPr/>
        </p:nvSpPr>
        <p:spPr>
          <a:xfrm>
            <a:off x="4977153" y="5586078"/>
            <a:ext cx="3819332" cy="75616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Can you see any similarities between these items and the birds’ beaks?</a:t>
            </a:r>
          </a:p>
        </p:txBody>
      </p:sp>
      <p:pic>
        <p:nvPicPr>
          <p:cNvPr id="5" name="Picture 4" descr="A picture containing tableware&#10;&#10;Description automatically generated">
            <a:extLst>
              <a:ext uri="{FF2B5EF4-FFF2-40B4-BE49-F238E27FC236}">
                <a16:creationId xmlns:a16="http://schemas.microsoft.com/office/drawing/2014/main" id="{BB9111FF-CD2C-6D28-EA70-94544FF9A5C4}"/>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911840" y="4643640"/>
            <a:ext cx="1879762" cy="513758"/>
          </a:xfrm>
          <a:prstGeom prst="rect">
            <a:avLst/>
          </a:prstGeom>
        </p:spPr>
      </p:pic>
      <p:pic>
        <p:nvPicPr>
          <p:cNvPr id="9" name="Picture 8" descr="A picture containing green, stationary&#10;&#10;Description automatically generated">
            <a:extLst>
              <a:ext uri="{FF2B5EF4-FFF2-40B4-BE49-F238E27FC236}">
                <a16:creationId xmlns:a16="http://schemas.microsoft.com/office/drawing/2014/main" id="{CF20A9DE-CE35-2D05-507C-9486FF6BEA8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886981" y="2909531"/>
            <a:ext cx="1859237" cy="914287"/>
          </a:xfrm>
          <a:prstGeom prst="rect">
            <a:avLst/>
          </a:prstGeom>
        </p:spPr>
      </p:pic>
      <p:pic>
        <p:nvPicPr>
          <p:cNvPr id="13" name="Picture 12" descr="A silver spoon with a black handle&#10;&#10;Description automatically generated with low confidence">
            <a:extLst>
              <a:ext uri="{FF2B5EF4-FFF2-40B4-BE49-F238E27FC236}">
                <a16:creationId xmlns:a16="http://schemas.microsoft.com/office/drawing/2014/main" id="{041F4E97-1870-FA04-17E0-8DA8125E7C8F}"/>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6891718" y="4208411"/>
            <a:ext cx="1853883" cy="1055323"/>
          </a:xfrm>
          <a:prstGeom prst="rect">
            <a:avLst/>
          </a:prstGeom>
        </p:spPr>
      </p:pic>
      <p:pic>
        <p:nvPicPr>
          <p:cNvPr id="17" name="Picture 16" descr="Icon&#10;&#10;Description automatically generated">
            <a:extLst>
              <a:ext uri="{FF2B5EF4-FFF2-40B4-BE49-F238E27FC236}">
                <a16:creationId xmlns:a16="http://schemas.microsoft.com/office/drawing/2014/main" id="{2477053D-E71F-572D-86CD-08E539CEFDF9}"/>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115048" y="219600"/>
            <a:ext cx="900000" cy="900000"/>
          </a:xfrm>
          <a:prstGeom prst="rect">
            <a:avLst/>
          </a:prstGeom>
        </p:spPr>
      </p:pic>
      <p:sp>
        <p:nvSpPr>
          <p:cNvPr id="20" name="TextBox 19">
            <a:extLst>
              <a:ext uri="{FF2B5EF4-FFF2-40B4-BE49-F238E27FC236}">
                <a16:creationId xmlns:a16="http://schemas.microsoft.com/office/drawing/2014/main" id="{782AE831-01C4-4CB6-0DB1-54B03747335E}"/>
              </a:ext>
            </a:extLst>
          </p:cNvPr>
          <p:cNvSpPr txBox="1"/>
          <p:nvPr/>
        </p:nvSpPr>
        <p:spPr>
          <a:xfrm>
            <a:off x="1281635" y="3349894"/>
            <a:ext cx="680956" cy="369332"/>
          </a:xfrm>
          <a:prstGeom prst="rect">
            <a:avLst/>
          </a:prstGeom>
          <a:noFill/>
        </p:spPr>
        <p:txBody>
          <a:bodyPr wrap="none" lIns="91440" tIns="45720" rIns="91440" bIns="45720" rtlCol="0" anchor="t">
            <a:spAutoFit/>
          </a:bodyPr>
          <a:lstStyle/>
          <a:p>
            <a:r>
              <a:rPr lang="en-GB"/>
              <a:t>Eagle</a:t>
            </a:r>
          </a:p>
        </p:txBody>
      </p:sp>
      <p:sp>
        <p:nvSpPr>
          <p:cNvPr id="22" name="TextBox 21">
            <a:extLst>
              <a:ext uri="{FF2B5EF4-FFF2-40B4-BE49-F238E27FC236}">
                <a16:creationId xmlns:a16="http://schemas.microsoft.com/office/drawing/2014/main" id="{51E42ACF-80CC-C235-76CB-63201FCBA3D5}"/>
              </a:ext>
            </a:extLst>
          </p:cNvPr>
          <p:cNvSpPr txBox="1"/>
          <p:nvPr/>
        </p:nvSpPr>
        <p:spPr>
          <a:xfrm>
            <a:off x="970204" y="6056179"/>
            <a:ext cx="1211678" cy="369332"/>
          </a:xfrm>
          <a:prstGeom prst="rect">
            <a:avLst/>
          </a:prstGeom>
          <a:noFill/>
        </p:spPr>
        <p:txBody>
          <a:bodyPr wrap="none" lIns="91440" tIns="45720" rIns="91440" bIns="45720" rtlCol="0" anchor="t">
            <a:spAutoFit/>
          </a:bodyPr>
          <a:lstStyle/>
          <a:p>
            <a:r>
              <a:rPr lang="en-GB"/>
              <a:t>Black swan</a:t>
            </a:r>
          </a:p>
        </p:txBody>
      </p:sp>
      <p:sp>
        <p:nvSpPr>
          <p:cNvPr id="24" name="TextBox 23">
            <a:extLst>
              <a:ext uri="{FF2B5EF4-FFF2-40B4-BE49-F238E27FC236}">
                <a16:creationId xmlns:a16="http://schemas.microsoft.com/office/drawing/2014/main" id="{35EF9342-5DF5-B517-82C0-0B848659E164}"/>
              </a:ext>
            </a:extLst>
          </p:cNvPr>
          <p:cNvSpPr txBox="1"/>
          <p:nvPr/>
        </p:nvSpPr>
        <p:spPr>
          <a:xfrm>
            <a:off x="3041857" y="3981747"/>
            <a:ext cx="1191416" cy="369332"/>
          </a:xfrm>
          <a:prstGeom prst="rect">
            <a:avLst/>
          </a:prstGeom>
          <a:noFill/>
        </p:spPr>
        <p:txBody>
          <a:bodyPr wrap="none" lIns="91440" tIns="45720" rIns="91440" bIns="45720" rtlCol="0" anchor="t">
            <a:spAutoFit/>
          </a:bodyPr>
          <a:lstStyle/>
          <a:p>
            <a:r>
              <a:rPr lang="en-GB"/>
              <a:t>Scarlet ibis</a:t>
            </a:r>
          </a:p>
        </p:txBody>
      </p:sp>
      <p:sp>
        <p:nvSpPr>
          <p:cNvPr id="26" name="TextBox 25">
            <a:extLst>
              <a:ext uri="{FF2B5EF4-FFF2-40B4-BE49-F238E27FC236}">
                <a16:creationId xmlns:a16="http://schemas.microsoft.com/office/drawing/2014/main" id="{C0052FDB-2B74-29E1-133D-8F7C4F651C8D}"/>
              </a:ext>
            </a:extLst>
          </p:cNvPr>
          <p:cNvSpPr txBox="1"/>
          <p:nvPr/>
        </p:nvSpPr>
        <p:spPr>
          <a:xfrm>
            <a:off x="3041857" y="6056179"/>
            <a:ext cx="1119217" cy="369332"/>
          </a:xfrm>
          <a:prstGeom prst="rect">
            <a:avLst/>
          </a:prstGeom>
          <a:noFill/>
        </p:spPr>
        <p:txBody>
          <a:bodyPr wrap="none" lIns="91440" tIns="45720" rIns="91440" bIns="45720" rtlCol="0" anchor="t">
            <a:spAutoFit/>
          </a:bodyPr>
          <a:lstStyle/>
          <a:p>
            <a:r>
              <a:rPr lang="en-GB" dirty="0"/>
              <a:t>Kingfisher</a:t>
            </a:r>
          </a:p>
        </p:txBody>
      </p:sp>
    </p:spTree>
    <p:extLst>
      <p:ext uri="{BB962C8B-B14F-4D97-AF65-F5344CB8AC3E}">
        <p14:creationId xmlns:p14="http://schemas.microsoft.com/office/powerpoint/2010/main" val="17968462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Your turn to investigate</a:t>
            </a:r>
            <a:endParaRPr lang="en-US" dirty="0"/>
          </a:p>
        </p:txBody>
      </p:sp>
      <p:sp>
        <p:nvSpPr>
          <p:cNvPr id="7" name="Rectangle: Rounded Corners 6">
            <a:extLst>
              <a:ext uri="{FF2B5EF4-FFF2-40B4-BE49-F238E27FC236}">
                <a16:creationId xmlns:a16="http://schemas.microsoft.com/office/drawing/2014/main" id="{7AA57750-A742-DFE7-8BC3-CD9DCC6A38AB}"/>
              </a:ext>
            </a:extLst>
          </p:cNvPr>
          <p:cNvSpPr/>
          <p:nvPr/>
        </p:nvSpPr>
        <p:spPr>
          <a:xfrm>
            <a:off x="1045671" y="5414507"/>
            <a:ext cx="4860155" cy="94464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Repeat with another ‘beak’.</a:t>
            </a:r>
          </a:p>
          <a:p>
            <a:pPr algn="ctr"/>
            <a:endParaRPr lang="en-GB"/>
          </a:p>
          <a:p>
            <a:pPr algn="ctr"/>
            <a:r>
              <a:rPr lang="en-GB"/>
              <a:t>Which beak shape is most beneficial? Why?</a:t>
            </a:r>
          </a:p>
        </p:txBody>
      </p:sp>
      <p:sp>
        <p:nvSpPr>
          <p:cNvPr id="9" name="Rectangle: Rounded Corners 8">
            <a:extLst>
              <a:ext uri="{FF2B5EF4-FFF2-40B4-BE49-F238E27FC236}">
                <a16:creationId xmlns:a16="http://schemas.microsoft.com/office/drawing/2014/main" id="{1C06EA69-3C27-B154-78B2-8550004A9E08}"/>
              </a:ext>
            </a:extLst>
          </p:cNvPr>
          <p:cNvSpPr/>
          <p:nvPr/>
        </p:nvSpPr>
        <p:spPr>
          <a:xfrm>
            <a:off x="1045670" y="4721766"/>
            <a:ext cx="4860157" cy="48789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How many ‘seeds’ can you collect in one minute?</a:t>
            </a:r>
          </a:p>
        </p:txBody>
      </p:sp>
      <p:grpSp>
        <p:nvGrpSpPr>
          <p:cNvPr id="20" name="Group 19">
            <a:extLst>
              <a:ext uri="{FF2B5EF4-FFF2-40B4-BE49-F238E27FC236}">
                <a16:creationId xmlns:a16="http://schemas.microsoft.com/office/drawing/2014/main" id="{C241D418-4071-5857-032A-689734E484CD}"/>
              </a:ext>
            </a:extLst>
          </p:cNvPr>
          <p:cNvGrpSpPr/>
          <p:nvPr/>
        </p:nvGrpSpPr>
        <p:grpSpPr>
          <a:xfrm>
            <a:off x="1984744" y="1895531"/>
            <a:ext cx="2587256" cy="2097115"/>
            <a:chOff x="1183332" y="1612762"/>
            <a:chExt cx="3185970" cy="2467228"/>
          </a:xfrm>
        </p:grpSpPr>
        <p:sp>
          <p:nvSpPr>
            <p:cNvPr id="11" name="Oval 10">
              <a:extLst>
                <a:ext uri="{FF2B5EF4-FFF2-40B4-BE49-F238E27FC236}">
                  <a16:creationId xmlns:a16="http://schemas.microsoft.com/office/drawing/2014/main" id="{9F7BB977-2051-8020-F0C5-3E6F39FCE9A2}"/>
                </a:ext>
              </a:extLst>
            </p:cNvPr>
            <p:cNvSpPr/>
            <p:nvPr/>
          </p:nvSpPr>
          <p:spPr>
            <a:xfrm>
              <a:off x="1183332" y="3363492"/>
              <a:ext cx="2448509" cy="716498"/>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id="{63D9CC51-F07C-F3CE-9C58-7B422C3A9D6C}"/>
                </a:ext>
              </a:extLst>
            </p:cNvPr>
            <p:cNvSpPr/>
            <p:nvPr/>
          </p:nvSpPr>
          <p:spPr>
            <a:xfrm>
              <a:off x="1485236" y="3628974"/>
              <a:ext cx="102044" cy="7064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E319D0AF-E95D-18CE-8799-94676B02CF54}"/>
                </a:ext>
              </a:extLst>
            </p:cNvPr>
            <p:cNvSpPr/>
            <p:nvPr/>
          </p:nvSpPr>
          <p:spPr>
            <a:xfrm>
              <a:off x="2555932" y="3393677"/>
              <a:ext cx="102044" cy="7064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B3F864AE-4A6B-5E21-8FE7-94D2DB3E040E}"/>
                </a:ext>
              </a:extLst>
            </p:cNvPr>
            <p:cNvSpPr/>
            <p:nvPr/>
          </p:nvSpPr>
          <p:spPr>
            <a:xfrm>
              <a:off x="2811227" y="3826621"/>
              <a:ext cx="102044" cy="7064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a:extLst>
                <a:ext uri="{FF2B5EF4-FFF2-40B4-BE49-F238E27FC236}">
                  <a16:creationId xmlns:a16="http://schemas.microsoft.com/office/drawing/2014/main" id="{26BE897B-C6FC-5E79-3B3D-73BCC31F7B76}"/>
                </a:ext>
              </a:extLst>
            </p:cNvPr>
            <p:cNvSpPr/>
            <p:nvPr/>
          </p:nvSpPr>
          <p:spPr>
            <a:xfrm>
              <a:off x="2127556" y="3520866"/>
              <a:ext cx="102044" cy="7064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A2C7FCA3-EC6D-B3D0-4D39-61E5462DADD1}"/>
                </a:ext>
              </a:extLst>
            </p:cNvPr>
            <p:cNvSpPr/>
            <p:nvPr/>
          </p:nvSpPr>
          <p:spPr>
            <a:xfrm>
              <a:off x="1823432" y="3625151"/>
              <a:ext cx="102044" cy="7064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a:extLst>
                <a:ext uri="{FF2B5EF4-FFF2-40B4-BE49-F238E27FC236}">
                  <a16:creationId xmlns:a16="http://schemas.microsoft.com/office/drawing/2014/main" id="{A416967D-F9C1-E173-152D-0D38D577E98E}"/>
                </a:ext>
              </a:extLst>
            </p:cNvPr>
            <p:cNvSpPr/>
            <p:nvPr/>
          </p:nvSpPr>
          <p:spPr>
            <a:xfrm>
              <a:off x="2423129" y="3695797"/>
              <a:ext cx="102044" cy="7064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54952953-AAB2-D78E-CECF-CDEBF670ACA0}"/>
                </a:ext>
              </a:extLst>
            </p:cNvPr>
            <p:cNvSpPr/>
            <p:nvPr/>
          </p:nvSpPr>
          <p:spPr>
            <a:xfrm>
              <a:off x="2127556" y="3711475"/>
              <a:ext cx="102044" cy="70646"/>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descr="A picture containing food, dish&#10;&#10;Description automatically generated">
              <a:extLst>
                <a:ext uri="{FF2B5EF4-FFF2-40B4-BE49-F238E27FC236}">
                  <a16:creationId xmlns:a16="http://schemas.microsoft.com/office/drawing/2014/main" id="{839B2BE7-32DB-8066-22CB-0889D6C87F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89540" y="1612762"/>
              <a:ext cx="1879762" cy="1750730"/>
            </a:xfrm>
            <a:prstGeom prst="rect">
              <a:avLst/>
            </a:prstGeom>
          </p:spPr>
        </p:pic>
      </p:grpSp>
      <p:pic>
        <p:nvPicPr>
          <p:cNvPr id="22" name="Picture 21" descr="A picture containing text, clock, watch&#10;&#10;Description automatically generated">
            <a:extLst>
              <a:ext uri="{FF2B5EF4-FFF2-40B4-BE49-F238E27FC236}">
                <a16:creationId xmlns:a16="http://schemas.microsoft.com/office/drawing/2014/main" id="{04A001C6-12D1-1D8E-1310-61A11B4B95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26555" y="1827983"/>
            <a:ext cx="1296783" cy="1644690"/>
          </a:xfrm>
          <a:prstGeom prst="rect">
            <a:avLst/>
          </a:prstGeom>
        </p:spPr>
      </p:pic>
      <p:sp>
        <p:nvSpPr>
          <p:cNvPr id="24" name="TextBox 23">
            <a:extLst>
              <a:ext uri="{FF2B5EF4-FFF2-40B4-BE49-F238E27FC236}">
                <a16:creationId xmlns:a16="http://schemas.microsoft.com/office/drawing/2014/main" id="{F14F595D-D6A8-40FA-3A58-1DEEA1BBA52B}"/>
              </a:ext>
            </a:extLst>
          </p:cNvPr>
          <p:cNvSpPr txBox="1"/>
          <p:nvPr/>
        </p:nvSpPr>
        <p:spPr>
          <a:xfrm>
            <a:off x="5905826" y="3666086"/>
            <a:ext cx="1025345" cy="369332"/>
          </a:xfrm>
          <a:prstGeom prst="rect">
            <a:avLst/>
          </a:prstGeom>
          <a:noFill/>
        </p:spPr>
        <p:txBody>
          <a:bodyPr wrap="none" rtlCol="0">
            <a:spAutoFit/>
          </a:bodyPr>
          <a:lstStyle/>
          <a:p>
            <a:r>
              <a:rPr lang="en-GB" dirty="0"/>
              <a:t>1 minute</a:t>
            </a:r>
          </a:p>
        </p:txBody>
      </p:sp>
      <p:pic>
        <p:nvPicPr>
          <p:cNvPr id="26" name="Picture 25" descr="A blue circle with white graphic in it&#10;&#10;Description automatically generated">
            <a:extLst>
              <a:ext uri="{FF2B5EF4-FFF2-40B4-BE49-F238E27FC236}">
                <a16:creationId xmlns:a16="http://schemas.microsoft.com/office/drawing/2014/main" id="{8E96B910-35BE-CF24-2E33-524E31025CF8}"/>
              </a:ext>
            </a:extLst>
          </p:cNvPr>
          <p:cNvPicPr>
            <a:picLocks noChangeAspect="1"/>
          </p:cNvPicPr>
          <p:nvPr/>
        </p:nvPicPr>
        <p:blipFill>
          <a:blip r:embed="rId5"/>
          <a:stretch>
            <a:fillRect/>
          </a:stretch>
        </p:blipFill>
        <p:spPr>
          <a:xfrm>
            <a:off x="8110800" y="219600"/>
            <a:ext cx="900000" cy="900000"/>
          </a:xfrm>
          <a:prstGeom prst="rect">
            <a:avLst/>
          </a:prstGeom>
        </p:spPr>
      </p:pic>
      <p:pic>
        <p:nvPicPr>
          <p:cNvPr id="28" name="Picture 27" descr="Icon&#10;&#10;Description automatically generated">
            <a:extLst>
              <a:ext uri="{FF2B5EF4-FFF2-40B4-BE49-F238E27FC236}">
                <a16:creationId xmlns:a16="http://schemas.microsoft.com/office/drawing/2014/main" id="{19CEE97D-54A6-8E61-8D3B-AEC029B6968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15048" y="219600"/>
            <a:ext cx="900000" cy="900000"/>
          </a:xfrm>
          <a:prstGeom prst="rect">
            <a:avLst/>
          </a:prstGeom>
        </p:spPr>
      </p:pic>
      <p:pic>
        <p:nvPicPr>
          <p:cNvPr id="30" name="Picture 29" descr="A silver spoon with a black handle&#10;&#10;Description automatically generated with low confidence">
            <a:extLst>
              <a:ext uri="{FF2B5EF4-FFF2-40B4-BE49-F238E27FC236}">
                <a16:creationId xmlns:a16="http://schemas.microsoft.com/office/drawing/2014/main" id="{01451B22-5A5E-816E-204D-896E6095D29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431722" y="4801201"/>
            <a:ext cx="1187636" cy="676062"/>
          </a:xfrm>
          <a:prstGeom prst="rect">
            <a:avLst/>
          </a:prstGeom>
        </p:spPr>
      </p:pic>
      <p:pic>
        <p:nvPicPr>
          <p:cNvPr id="32" name="Picture 31" descr="A picture containing green, stationary&#10;&#10;Description automatically generated">
            <a:extLst>
              <a:ext uri="{FF2B5EF4-FFF2-40B4-BE49-F238E27FC236}">
                <a16:creationId xmlns:a16="http://schemas.microsoft.com/office/drawing/2014/main" id="{674E72BC-AE0E-B100-13C8-C1EDF2E37C4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448510" y="5606190"/>
            <a:ext cx="1159651" cy="570263"/>
          </a:xfrm>
          <a:prstGeom prst="rect">
            <a:avLst/>
          </a:prstGeom>
        </p:spPr>
      </p:pic>
      <p:pic>
        <p:nvPicPr>
          <p:cNvPr id="34" name="Picture 33" descr="A picture containing tableware&#10;&#10;Description automatically generated">
            <a:extLst>
              <a:ext uri="{FF2B5EF4-FFF2-40B4-BE49-F238E27FC236}">
                <a16:creationId xmlns:a16="http://schemas.microsoft.com/office/drawing/2014/main" id="{1A70404D-952D-B10F-9897-E180F2CB386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rot="5679079">
            <a:off x="7296077" y="5071935"/>
            <a:ext cx="1813064" cy="495529"/>
          </a:xfrm>
          <a:prstGeom prst="rect">
            <a:avLst/>
          </a:prstGeom>
        </p:spPr>
      </p:pic>
    </p:spTree>
    <p:extLst>
      <p:ext uri="{BB962C8B-B14F-4D97-AF65-F5344CB8AC3E}">
        <p14:creationId xmlns:p14="http://schemas.microsoft.com/office/powerpoint/2010/main" val="12723521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you find out?</a:t>
            </a:r>
          </a:p>
        </p:txBody>
      </p:sp>
      <p:sp>
        <p:nvSpPr>
          <p:cNvPr id="5" name="Rectangle: Rounded Corners 4">
            <a:extLst>
              <a:ext uri="{FF2B5EF4-FFF2-40B4-BE49-F238E27FC236}">
                <a16:creationId xmlns:a16="http://schemas.microsoft.com/office/drawing/2014/main" id="{31D8739E-EBEC-32A9-2BA9-B283E1EFBB0A}"/>
              </a:ext>
            </a:extLst>
          </p:cNvPr>
          <p:cNvSpPr/>
          <p:nvPr/>
        </p:nvSpPr>
        <p:spPr>
          <a:xfrm>
            <a:off x="625198" y="1745865"/>
            <a:ext cx="4861365" cy="68997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Which beak shape collected most seeds?</a:t>
            </a:r>
          </a:p>
        </p:txBody>
      </p:sp>
      <p:sp>
        <p:nvSpPr>
          <p:cNvPr id="7" name="Rectangle: Rounded Corners 6">
            <a:extLst>
              <a:ext uri="{FF2B5EF4-FFF2-40B4-BE49-F238E27FC236}">
                <a16:creationId xmlns:a16="http://schemas.microsoft.com/office/drawing/2014/main" id="{B3EC9134-DA37-5A05-DA5D-B045A7CFCF55}"/>
              </a:ext>
            </a:extLst>
          </p:cNvPr>
          <p:cNvSpPr/>
          <p:nvPr/>
        </p:nvSpPr>
        <p:spPr>
          <a:xfrm>
            <a:off x="629099" y="3068547"/>
            <a:ext cx="4861365" cy="68997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What happened if the type of seed is changed?</a:t>
            </a:r>
          </a:p>
        </p:txBody>
      </p:sp>
      <p:sp>
        <p:nvSpPr>
          <p:cNvPr id="9" name="Rectangle: Rounded Corners 8">
            <a:extLst>
              <a:ext uri="{FF2B5EF4-FFF2-40B4-BE49-F238E27FC236}">
                <a16:creationId xmlns:a16="http://schemas.microsoft.com/office/drawing/2014/main" id="{96BADD28-8308-ECBE-07FD-51CA924C1522}"/>
              </a:ext>
            </a:extLst>
          </p:cNvPr>
          <p:cNvSpPr/>
          <p:nvPr/>
        </p:nvSpPr>
        <p:spPr>
          <a:xfrm>
            <a:off x="629099" y="4394056"/>
            <a:ext cx="4861365" cy="111570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If the only available food was seeds, a bird with which shape beak would be most likely to survive?</a:t>
            </a:r>
          </a:p>
        </p:txBody>
      </p:sp>
      <p:pic>
        <p:nvPicPr>
          <p:cNvPr id="11" name="Picture 10" descr="A picture containing food, dish&#10;&#10;Description automatically generated">
            <a:extLst>
              <a:ext uri="{FF2B5EF4-FFF2-40B4-BE49-F238E27FC236}">
                <a16:creationId xmlns:a16="http://schemas.microsoft.com/office/drawing/2014/main" id="{1D19B591-2DDD-8109-F161-CC5C47E8E4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35628" y="1494566"/>
            <a:ext cx="1879762" cy="1750730"/>
          </a:xfrm>
          <a:prstGeom prst="rect">
            <a:avLst/>
          </a:prstGeom>
        </p:spPr>
      </p:pic>
      <p:pic>
        <p:nvPicPr>
          <p:cNvPr id="14" name="Picture 13" descr="A green clothespin with a spring&#10;&#10;Description automatically generated">
            <a:extLst>
              <a:ext uri="{FF2B5EF4-FFF2-40B4-BE49-F238E27FC236}">
                <a16:creationId xmlns:a16="http://schemas.microsoft.com/office/drawing/2014/main" id="{CB7C0A36-BFF9-2D17-04CD-C28C90013437}"/>
              </a:ext>
            </a:extLst>
          </p:cNvPr>
          <p:cNvPicPr>
            <a:picLocks noChangeAspect="1"/>
          </p:cNvPicPr>
          <p:nvPr/>
        </p:nvPicPr>
        <p:blipFill>
          <a:blip r:embed="rId4"/>
          <a:stretch>
            <a:fillRect/>
          </a:stretch>
        </p:blipFill>
        <p:spPr>
          <a:xfrm>
            <a:off x="6347687" y="3755530"/>
            <a:ext cx="1859441" cy="914479"/>
          </a:xfrm>
          <a:prstGeom prst="rect">
            <a:avLst/>
          </a:prstGeom>
        </p:spPr>
      </p:pic>
      <p:pic>
        <p:nvPicPr>
          <p:cNvPr id="17" name="Picture 16" descr="A silver spoon on a white surface&#10;&#10;Description automatically generated">
            <a:extLst>
              <a:ext uri="{FF2B5EF4-FFF2-40B4-BE49-F238E27FC236}">
                <a16:creationId xmlns:a16="http://schemas.microsoft.com/office/drawing/2014/main" id="{6FC2A536-7087-D6EE-1643-B777EE115D8B}"/>
              </a:ext>
            </a:extLst>
          </p:cNvPr>
          <p:cNvPicPr>
            <a:picLocks noChangeAspect="1"/>
          </p:cNvPicPr>
          <p:nvPr/>
        </p:nvPicPr>
        <p:blipFill>
          <a:blip r:embed="rId5"/>
          <a:stretch>
            <a:fillRect/>
          </a:stretch>
        </p:blipFill>
        <p:spPr>
          <a:xfrm>
            <a:off x="6347687" y="5135419"/>
            <a:ext cx="1909142" cy="1092733"/>
          </a:xfrm>
          <a:prstGeom prst="rect">
            <a:avLst/>
          </a:prstGeom>
        </p:spPr>
      </p:pic>
      <p:pic>
        <p:nvPicPr>
          <p:cNvPr id="19" name="Picture 18">
            <a:extLst>
              <a:ext uri="{FF2B5EF4-FFF2-40B4-BE49-F238E27FC236}">
                <a16:creationId xmlns:a16="http://schemas.microsoft.com/office/drawing/2014/main" id="{420DC37A-7405-3561-536A-568F7B290AAF}"/>
              </a:ext>
            </a:extLst>
          </p:cNvPr>
          <p:cNvPicPr>
            <a:picLocks noChangeAspect="1"/>
          </p:cNvPicPr>
          <p:nvPr/>
        </p:nvPicPr>
        <p:blipFill>
          <a:blip r:embed="rId6"/>
          <a:stretch>
            <a:fillRect/>
          </a:stretch>
        </p:blipFill>
        <p:spPr>
          <a:xfrm>
            <a:off x="2101309" y="5776259"/>
            <a:ext cx="1909142" cy="526874"/>
          </a:xfrm>
          <a:prstGeom prst="rect">
            <a:avLst/>
          </a:prstGeom>
        </p:spPr>
      </p:pic>
      <p:pic>
        <p:nvPicPr>
          <p:cNvPr id="20" name="Picture 19" descr="A green and white circle with a black background&#10;&#10;Description automatically generated">
            <a:extLst>
              <a:ext uri="{FF2B5EF4-FFF2-40B4-BE49-F238E27FC236}">
                <a16:creationId xmlns:a16="http://schemas.microsoft.com/office/drawing/2014/main" id="{62174D55-B253-F445-4F5A-A3702F2F1777}"/>
              </a:ext>
            </a:extLst>
          </p:cNvPr>
          <p:cNvPicPr>
            <a:picLocks/>
          </p:cNvPicPr>
          <p:nvPr/>
        </p:nvPicPr>
        <p:blipFill>
          <a:blip r:embed="rId7"/>
          <a:stretch>
            <a:fillRect/>
          </a:stretch>
        </p:blipFill>
        <p:spPr>
          <a:xfrm>
            <a:off x="8110800" y="219600"/>
            <a:ext cx="900000" cy="900000"/>
          </a:xfrm>
          <a:prstGeom prst="rect">
            <a:avLst/>
          </a:prstGeom>
        </p:spPr>
      </p:pic>
    </p:spTree>
    <p:extLst>
      <p:ext uri="{BB962C8B-B14F-4D97-AF65-F5344CB8AC3E}">
        <p14:creationId xmlns:p14="http://schemas.microsoft.com/office/powerpoint/2010/main" val="14592471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pic>
        <p:nvPicPr>
          <p:cNvPr id="12" name="Picture 11" descr="A picture containing timeline&#10;&#10;Description automatically generated">
            <a:extLst>
              <a:ext uri="{FF2B5EF4-FFF2-40B4-BE49-F238E27FC236}">
                <a16:creationId xmlns:a16="http://schemas.microsoft.com/office/drawing/2014/main" id="{D6F24578-6D7D-74AA-7BFE-2D2730561D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32745" y="5144611"/>
            <a:ext cx="1796547" cy="1512537"/>
          </a:xfrm>
          <a:prstGeom prst="rect">
            <a:avLst/>
          </a:prstGeom>
        </p:spPr>
      </p:pic>
      <p:sp>
        <p:nvSpPr>
          <p:cNvPr id="14" name="TextBox 13">
            <a:extLst>
              <a:ext uri="{FF2B5EF4-FFF2-40B4-BE49-F238E27FC236}">
                <a16:creationId xmlns:a16="http://schemas.microsoft.com/office/drawing/2014/main" id="{0BDBBE65-7805-2D97-7C56-1407560AB59A}"/>
              </a:ext>
            </a:extLst>
          </p:cNvPr>
          <p:cNvSpPr txBox="1"/>
          <p:nvPr/>
        </p:nvSpPr>
        <p:spPr>
          <a:xfrm>
            <a:off x="632313" y="1374296"/>
            <a:ext cx="8275468" cy="5355312"/>
          </a:xfrm>
          <a:prstGeom prst="rect">
            <a:avLst/>
          </a:prstGeom>
          <a:noFill/>
        </p:spPr>
        <p:txBody>
          <a:bodyPr wrap="square" lIns="91440" tIns="45720" rIns="91440" bIns="45720" rtlCol="0" anchor="t">
            <a:spAutoFit/>
          </a:bodyPr>
          <a:lstStyle/>
          <a:p>
            <a:r>
              <a:rPr lang="en-GB" b="1" dirty="0"/>
              <a:t>Can you describe the life cycle of a flowering plant (such as </a:t>
            </a:r>
            <a:r>
              <a:rPr lang="en-GB" b="1" i="1" dirty="0"/>
              <a:t>Brassica </a:t>
            </a:r>
            <a:r>
              <a:rPr lang="en-GB" b="1" i="1" dirty="0" err="1"/>
              <a:t>rapa</a:t>
            </a:r>
            <a:r>
              <a:rPr lang="en-GB" b="1" dirty="0"/>
              <a:t>) and a caterpillar (such as the cabbage white caterpillar)?</a:t>
            </a:r>
          </a:p>
          <a:p>
            <a:r>
              <a:rPr lang="en-GB" dirty="0"/>
              <a:t>Children could make cartoons, collages, models or use stop motion animation.</a:t>
            </a:r>
            <a:br>
              <a:rPr lang="en-GB" dirty="0"/>
            </a:br>
            <a:br>
              <a:rPr lang="en-GB" dirty="0"/>
            </a:br>
            <a:r>
              <a:rPr lang="en-GB" b="1" dirty="0">
                <a:ea typeface="Calibri"/>
                <a:cs typeface="Calibri"/>
              </a:rPr>
              <a:t>How are animals and plants suited to the habitat in which they live?</a:t>
            </a:r>
            <a:endParaRPr lang="en-US" dirty="0">
              <a:ea typeface="Calibri"/>
              <a:cs typeface="Calibri"/>
            </a:endParaRPr>
          </a:p>
          <a:p>
            <a:r>
              <a:rPr lang="en-GB" dirty="0">
                <a:ea typeface="Calibri"/>
                <a:cs typeface="Calibri"/>
              </a:rPr>
              <a:t>Children could find out about animals and plants in a chosen habitat, e.g. desert, rainforest, woodland.</a:t>
            </a:r>
            <a:br>
              <a:rPr lang="en-GB" dirty="0">
                <a:ea typeface="Calibri"/>
                <a:cs typeface="Calibri"/>
              </a:rPr>
            </a:br>
            <a:br>
              <a:rPr lang="en-GB" dirty="0">
                <a:ea typeface="Calibri"/>
                <a:cs typeface="Calibri"/>
              </a:rPr>
            </a:br>
            <a:r>
              <a:rPr lang="en-GB" b="1" dirty="0">
                <a:ea typeface="Calibri"/>
                <a:cs typeface="Calibri"/>
              </a:rPr>
              <a:t>Can you draw a food chain which includes one of the birds we have mentioned?</a:t>
            </a:r>
            <a:endParaRPr lang="en-US" dirty="0">
              <a:ea typeface="Calibri"/>
              <a:cs typeface="Calibri"/>
            </a:endParaRPr>
          </a:p>
          <a:p>
            <a:r>
              <a:rPr lang="en-GB" dirty="0">
                <a:ea typeface="Calibri"/>
                <a:cs typeface="Calibri"/>
              </a:rPr>
              <a:t>Children could research the diet of a chosen bird and create a food chain which includes this bird.</a:t>
            </a:r>
            <a:br>
              <a:rPr lang="en-GB" dirty="0">
                <a:ea typeface="Calibri"/>
                <a:cs typeface="Calibri"/>
              </a:rPr>
            </a:br>
            <a:br>
              <a:rPr lang="en-GB" dirty="0">
                <a:ea typeface="Calibri"/>
                <a:cs typeface="Calibri"/>
              </a:rPr>
            </a:br>
            <a:r>
              <a:rPr lang="en-GB" b="1" dirty="0">
                <a:ea typeface="Calibri"/>
                <a:cs typeface="Calibri"/>
              </a:rPr>
              <a:t>What are the differences between a carnivore, herbivore and omnivore?</a:t>
            </a:r>
            <a:endParaRPr lang="en-US" dirty="0">
              <a:ea typeface="Calibri"/>
              <a:cs typeface="Calibri"/>
            </a:endParaRPr>
          </a:p>
          <a:p>
            <a:r>
              <a:rPr lang="en-GB" dirty="0">
                <a:ea typeface="Calibri"/>
                <a:cs typeface="Calibri"/>
              </a:rPr>
              <a:t>Children could discuss the choices that humans can make, such as </a:t>
            </a:r>
          </a:p>
          <a:p>
            <a:r>
              <a:rPr lang="en-GB" dirty="0">
                <a:ea typeface="Calibri"/>
                <a:cs typeface="Calibri"/>
              </a:rPr>
              <a:t>being a vegetarian or vegan.</a:t>
            </a:r>
            <a:br>
              <a:rPr lang="en-GB" dirty="0">
                <a:ea typeface="Calibri"/>
                <a:cs typeface="Calibri"/>
              </a:rPr>
            </a:br>
            <a:br>
              <a:rPr lang="en-GB" dirty="0">
                <a:ea typeface="Calibri"/>
                <a:cs typeface="Calibri"/>
              </a:rPr>
            </a:br>
            <a:r>
              <a:rPr lang="en-GB" b="1" dirty="0">
                <a:ea typeface="Calibri"/>
                <a:cs typeface="Calibri"/>
              </a:rPr>
              <a:t>Why did Charles Darwin become famous? </a:t>
            </a:r>
            <a:endParaRPr lang="en-US" dirty="0">
              <a:ea typeface="Calibri"/>
              <a:cs typeface="Calibri"/>
            </a:endParaRPr>
          </a:p>
          <a:p>
            <a:r>
              <a:rPr lang="en-GB" b="1" dirty="0">
                <a:ea typeface="Calibri"/>
                <a:cs typeface="Calibri"/>
              </a:rPr>
              <a:t>What did he notice about birds’ beaks?</a:t>
            </a:r>
            <a:endParaRPr lang="en-US" dirty="0">
              <a:ea typeface="Calibri"/>
              <a:cs typeface="Calibri"/>
            </a:endParaRPr>
          </a:p>
          <a:p>
            <a:r>
              <a:rPr lang="en-GB" dirty="0">
                <a:ea typeface="Calibri"/>
                <a:cs typeface="Calibri"/>
              </a:rPr>
              <a:t>Children could also research about Alfred Wallace.</a:t>
            </a:r>
            <a:endParaRPr lang="en-GB" dirty="0"/>
          </a:p>
        </p:txBody>
      </p:sp>
    </p:spTree>
    <p:extLst>
      <p:ext uri="{BB962C8B-B14F-4D97-AF65-F5344CB8AC3E}">
        <p14:creationId xmlns:p14="http://schemas.microsoft.com/office/powerpoint/2010/main" val="29387915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796734" y="1539318"/>
            <a:ext cx="4331526" cy="383913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a:buChar char="•"/>
            </a:pPr>
            <a:r>
              <a:rPr lang="en-GB" dirty="0">
                <a:solidFill>
                  <a:prstClr val="white"/>
                </a:solidFill>
                <a:latin typeface="Calibri" panose="020F0502020204030204"/>
              </a:rPr>
              <a:t>Explanation - Explain how birds beaks have adapted to suit their diets</a:t>
            </a:r>
            <a:br>
              <a:rPr lang="en-GB" dirty="0">
                <a:solidFill>
                  <a:prstClr val="white"/>
                </a:solidFill>
                <a:latin typeface="Calibri" panose="020F0502020204030204"/>
              </a:rPr>
            </a:br>
            <a:endParaRPr lang="en-GB" dirty="0">
              <a:solidFill>
                <a:prstClr val="white"/>
              </a:solidFill>
              <a:ea typeface="Calibri" panose="020F0502020204030204"/>
              <a:cs typeface="Calibri" panose="020F0502020204030204"/>
            </a:endParaRPr>
          </a:p>
          <a:p>
            <a:pPr marL="285750" indent="-285750">
              <a:buFont typeface="Arial"/>
              <a:buChar char="•"/>
            </a:pPr>
            <a:r>
              <a:rPr lang="en-GB" dirty="0">
                <a:solidFill>
                  <a:prstClr val="white"/>
                </a:solidFill>
                <a:ea typeface="Calibri" panose="020F0502020204030204"/>
                <a:cs typeface="Calibri" panose="020F0502020204030204"/>
              </a:rPr>
              <a:t>Narrative - Write a story about a bird with an unusual beak</a:t>
            </a:r>
            <a:br>
              <a:rPr lang="en-GB" dirty="0">
                <a:solidFill>
                  <a:prstClr val="white"/>
                </a:solidFill>
                <a:ea typeface="Calibri" panose="020F0502020204030204"/>
                <a:cs typeface="Calibri" panose="020F0502020204030204"/>
              </a:rPr>
            </a:br>
            <a:endParaRPr lang="en-GB" dirty="0">
              <a:solidFill>
                <a:prstClr val="white"/>
              </a:solidFill>
              <a:ea typeface="Calibri" panose="020F0502020204030204"/>
              <a:cs typeface="Calibri" panose="020F0502020204030204"/>
            </a:endParaRPr>
          </a:p>
          <a:p>
            <a:pPr marL="285750" indent="-285750">
              <a:buFont typeface="Arial"/>
              <a:buChar char="•"/>
              <a:defRPr/>
            </a:pPr>
            <a:r>
              <a:rPr lang="en-GB" dirty="0">
                <a:solidFill>
                  <a:prstClr val="white"/>
                </a:solidFill>
                <a:latin typeface="Calibri" panose="020F0502020204030204"/>
                <a:ea typeface="Calibri"/>
                <a:cs typeface="Calibri"/>
              </a:rPr>
              <a:t>Newspaper report - Describe what the scientists have found out</a:t>
            </a:r>
            <a:endParaRPr lang="en-GB" sz="1800" b="0" i="0" u="none" strike="noStrike" kern="1200" cap="none" spc="0" normalizeH="0" baseline="0" noProof="0" dirty="0">
              <a:ln>
                <a:noFill/>
              </a:ln>
              <a:solidFill>
                <a:prstClr val="white"/>
              </a:solidFill>
              <a:effectLst/>
              <a:uLnTx/>
              <a:uFillTx/>
              <a:latin typeface="Calibri" panose="020F0502020204030204"/>
              <a:ea typeface="Calibri"/>
              <a:cs typeface="Calibri"/>
            </a:endParaRP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5277761" y="1539318"/>
            <a:ext cx="3237587" cy="383913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Maths</a:t>
            </a:r>
          </a:p>
          <a:p>
            <a:pPr marL="285750" marR="0" lvl="0" indent="-285750" algn="ctr" defTabSz="914400" rtl="0" eaLnBrk="1" fontAlgn="auto" latinLnBrk="0" hangingPunct="1">
              <a:lnSpc>
                <a:spcPct val="100000"/>
              </a:lnSpc>
              <a:spcBef>
                <a:spcPts val="0"/>
              </a:spcBef>
              <a:spcAft>
                <a:spcPts val="0"/>
              </a:spcAft>
              <a:buClrTx/>
              <a:buSzTx/>
              <a:buFont typeface="Arial"/>
              <a:buChar char="•"/>
              <a:tabLst/>
              <a:defRPr/>
            </a:pPr>
            <a:endParaRPr lang="en-GB" sz="1800" b="1" i="0" u="none" strike="noStrike" kern="1200" cap="none" spc="0" normalizeH="0" baseline="0" noProof="0">
              <a:ln>
                <a:noFill/>
              </a:ln>
              <a:solidFill>
                <a:prstClr val="white"/>
              </a:solidFill>
              <a:effectLst/>
              <a:uLnTx/>
              <a:uFillTx/>
              <a:latin typeface="Calibri" panose="020F0502020204030204"/>
              <a:ea typeface="Calibri" panose="020F0502020204030204"/>
              <a:cs typeface="Calibri" panose="020F0502020204030204"/>
            </a:endParaRPr>
          </a:p>
          <a:p>
            <a:pPr marL="285750" indent="-285750" fontAlgn="t">
              <a:buFont typeface="Arial"/>
              <a:buChar char="•"/>
            </a:pPr>
            <a:r>
              <a:rPr lang="en-GB" dirty="0">
                <a:solidFill>
                  <a:srgbClr val="FFFFFF"/>
                </a:solidFill>
                <a:latin typeface="Calibri"/>
                <a:ea typeface="Calibri"/>
                <a:cs typeface="Calibri"/>
              </a:rPr>
              <a:t>Recording</a:t>
            </a:r>
            <a:r>
              <a:rPr lang="en-GB" dirty="0">
                <a:solidFill>
                  <a:schemeClr val="bg1"/>
                </a:solidFill>
                <a:latin typeface="Calibri"/>
                <a:ea typeface="Calibri"/>
                <a:cs typeface="Calibri"/>
              </a:rPr>
              <a:t> data using tally charts - Investigating beak shapes</a:t>
            </a:r>
            <a:br>
              <a:rPr lang="en-GB" dirty="0">
                <a:latin typeface="Calibri"/>
                <a:ea typeface="Calibri"/>
                <a:cs typeface="Calibri"/>
              </a:rPr>
            </a:br>
            <a:endParaRPr lang="en-GB" sz="1800" b="0" i="0" u="none" strike="noStrike" kern="1200" cap="none" spc="0" normalizeH="0" baseline="0" noProof="0">
              <a:ln>
                <a:noFill/>
              </a:ln>
              <a:solidFill>
                <a:schemeClr val="bg1"/>
              </a:solidFill>
              <a:effectLst/>
              <a:uLnTx/>
              <a:uFillTx/>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a:buChar char="•"/>
              <a:defRPr/>
            </a:pPr>
            <a:r>
              <a:rPr lang="en-GB" dirty="0">
                <a:solidFill>
                  <a:schemeClr val="bg1"/>
                </a:solidFill>
                <a:latin typeface="Calibri" panose="020F0502020204030204"/>
                <a:ea typeface="Calibri"/>
                <a:cs typeface="Calibri"/>
              </a:rPr>
              <a:t>Plotting bar graphs - Investigating beak shapes</a:t>
            </a:r>
          </a:p>
          <a:p>
            <a:pPr marL="285750" indent="-285750">
              <a:buFont typeface="Arial"/>
              <a:buChar char="•"/>
              <a:defRPr/>
            </a:pPr>
            <a:endParaRPr lang="en-GB" dirty="0">
              <a:solidFill>
                <a:schemeClr val="bg1"/>
              </a:solidFill>
              <a:latin typeface="Calibri" panose="020F0502020204030204"/>
              <a:ea typeface="Calibri"/>
              <a:cs typeface="Calibri"/>
            </a:endParaRPr>
          </a:p>
        </p:txBody>
      </p:sp>
    </p:spTree>
    <p:extLst>
      <p:ext uri="{BB962C8B-B14F-4D97-AF65-F5344CB8AC3E}">
        <p14:creationId xmlns:p14="http://schemas.microsoft.com/office/powerpoint/2010/main" val="2588583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469035"/>
            <a:ext cx="8335201" cy="543975"/>
          </a:xfrm>
        </p:spPr>
        <p:txBody>
          <a:bodyPr>
            <a:noAutofit/>
          </a:bodyPr>
          <a:lstStyle/>
          <a:p>
            <a:r>
              <a:rPr lang="en-GB" dirty="0">
                <a:latin typeface="+mn-lt"/>
                <a:cs typeface="Calibri"/>
              </a:rPr>
              <a:t>Bees and caterpillars can change the evolution of plants</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22815" y="1312605"/>
            <a:ext cx="343884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647570" y="1354251"/>
            <a:ext cx="390124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70754" y="1677572"/>
            <a:ext cx="4013028" cy="150225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Identify how animals and plants are adapted to suit their environment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and </a:t>
            </a:r>
            <a:r>
              <a:rPr lang="en-GB" sz="1600" dirty="0">
                <a:solidFill>
                  <a:prstClr val="white"/>
                </a:solidFill>
                <a:latin typeface="Calibri" panose="020F0502020204030204"/>
                <a:cs typeface="Calibri"/>
              </a:rPr>
              <a:t>understand that those that are better adapted to their environment are more likely to pass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on </a:t>
            </a:r>
            <a:r>
              <a:rPr lang="en-GB" sz="1600" dirty="0">
                <a:solidFill>
                  <a:prstClr val="white"/>
                </a:solidFill>
                <a:latin typeface="Calibri" panose="020F0502020204030204"/>
                <a:cs typeface="Calibri"/>
              </a:rPr>
              <a:t>their beneficial characteristics to their offspring</a:t>
            </a:r>
            <a:endParaRPr lang="en-GB" sz="1600" dirty="0">
              <a:solidFill>
                <a:prstClr val="white"/>
              </a:solidFill>
              <a:ea typeface="Calibri"/>
              <a:cs typeface="Calibri"/>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3422" y="3621759"/>
            <a:ext cx="8340432" cy="1960825"/>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Showy sweet-scented flowers may attract more pollinators such as bees (an advantage for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the </a:t>
            </a:r>
            <a:r>
              <a:rPr lang="en-GB" sz="1600" dirty="0">
                <a:solidFill>
                  <a:prstClr val="white"/>
                </a:solidFill>
                <a:latin typeface="Calibri" panose="020F0502020204030204"/>
                <a:cs typeface="Calibri"/>
              </a:rPr>
              <a:t>plant) but may also attract more herbivores such as caterpillars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 </a:t>
            </a:r>
            <a:r>
              <a:rPr lang="en-GB" sz="1600" dirty="0">
                <a:solidFill>
                  <a:prstClr val="white"/>
                </a:solidFill>
                <a:latin typeface="Calibri" panose="020F0502020204030204"/>
                <a:cs typeface="Calibri"/>
              </a:rPr>
              <a:t>disadvantage for the plant). Scientists grew plants with and without bees</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and with and without caterpillars to see whether the plants changed at all</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Plants that were pollinated by bees evolved more sweet-smelling flowers which tended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be </a:t>
            </a:r>
            <a:r>
              <a:rPr lang="en-GB" sz="1600" dirty="0">
                <a:solidFill>
                  <a:prstClr val="white"/>
                </a:solidFill>
                <a:latin typeface="Calibri" panose="020F0502020204030204"/>
                <a:cs typeface="Calibri"/>
              </a:rPr>
              <a:t>larger. If caterpillars were included with the bees, the plants did not evolve sweeter smelling or larger flowers. Scientists concluded that there were evolutionary changes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in </a:t>
            </a:r>
            <a:r>
              <a:rPr lang="en-GB" sz="1600" dirty="0">
                <a:solidFill>
                  <a:prstClr val="white"/>
                </a:solidFill>
                <a:latin typeface="Calibri" panose="020F0502020204030204"/>
                <a:cs typeface="Calibri"/>
              </a:rPr>
              <a:t>the plants</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t>
            </a:r>
            <a:endParaRPr lang="en-US" dirty="0">
              <a:solidFill>
                <a:prstClr val="white"/>
              </a:solidFill>
              <a:ea typeface="+mn-ea"/>
              <a:cs typeface="Calibri"/>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3423" y="6024930"/>
            <a:ext cx="8340430" cy="5832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ea typeface="Calibri"/>
                <a:cs typeface="Calibri"/>
              </a:rPr>
              <a:t>Investigation (in 3 parts) to explore why birds’ beaks may change (evolve) over time</a:t>
            </a:r>
            <a:endParaRPr lang="en-US" dirty="0"/>
          </a:p>
        </p:txBody>
      </p:sp>
      <p:sp>
        <p:nvSpPr>
          <p:cNvPr id="9" name="TextBox 8">
            <a:extLst>
              <a:ext uri="{FF2B5EF4-FFF2-40B4-BE49-F238E27FC236}">
                <a16:creationId xmlns:a16="http://schemas.microsoft.com/office/drawing/2014/main" id="{85C39255-E07D-D52F-BC1B-C6DCF16F1B08}"/>
              </a:ext>
            </a:extLst>
          </p:cNvPr>
          <p:cNvSpPr txBox="1"/>
          <p:nvPr/>
        </p:nvSpPr>
        <p:spPr>
          <a:xfrm>
            <a:off x="622815" y="3247547"/>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2815" y="5655598"/>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2" name="Picture 11" descr="Text&#10;&#10;Description automatically generated with medium confidence">
            <a:extLst>
              <a:ext uri="{FF2B5EF4-FFF2-40B4-BE49-F238E27FC236}">
                <a16:creationId xmlns:a16="http://schemas.microsoft.com/office/drawing/2014/main" id="{3CB46F3A-FED0-A6D5-F2EF-297C89A65E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1721" y="1677572"/>
            <a:ext cx="4320000" cy="593273"/>
          </a:xfrm>
          <a:prstGeom prst="rect">
            <a:avLst/>
          </a:prstGeom>
        </p:spPr>
      </p:pic>
      <p:pic>
        <p:nvPicPr>
          <p:cNvPr id="16" name="Picture 15" descr="A picture containing text&#10;&#10;Description automatically generated">
            <a:extLst>
              <a:ext uri="{FF2B5EF4-FFF2-40B4-BE49-F238E27FC236}">
                <a16:creationId xmlns:a16="http://schemas.microsoft.com/office/drawing/2014/main" id="{75F721D9-DD59-CE1B-D760-46C0E18F00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1721" y="2278679"/>
            <a:ext cx="4320000" cy="621574"/>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667194" y="1582340"/>
            <a:ext cx="8084932" cy="3693319"/>
          </a:xfrm>
          <a:prstGeom prst="rect">
            <a:avLst/>
          </a:prstGeom>
        </p:spPr>
        <p:txBody>
          <a:bodyPr wrap="square" lIns="91440" tIns="45720" rIns="91440" bIns="45720" anchor="t">
            <a:spAutoFit/>
          </a:bodyPr>
          <a:lstStyle/>
          <a:p>
            <a:pPr>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a:t>
            </a:r>
            <a:r>
              <a:rPr lang="en-US" dirty="0">
                <a:solidFill>
                  <a:srgbClr val="3C3C3C"/>
                </a:solidFill>
                <a:latin typeface="Calibri" panose="020F0502020204030204"/>
                <a:cs typeface="Plus Jakarta Sans Medium" pitchFamily="2" charset="0"/>
              </a:rPr>
              <a:t> </a:t>
            </a: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3C3C3C"/>
                </a:solidFill>
                <a:effectLst/>
                <a:uLnTx/>
                <a:uFillTx/>
                <a:latin typeface="Calibri"/>
                <a:ea typeface="Calibri"/>
                <a:cs typeface="Plus Jakarta Sans ExtraBold" pitchFamily="2" charset="0"/>
              </a:rPr>
              <a:t>Copyright</a:t>
            </a:r>
            <a:endParaRPr lang="en-GB" b="1" i="0" u="none" strike="noStrike" kern="1200" cap="none" spc="0" normalizeH="0" baseline="0" noProof="0" dirty="0">
              <a:ln>
                <a:noFill/>
              </a:ln>
              <a:solidFill>
                <a:srgbClr val="3C3C3C"/>
              </a:solidFill>
              <a:effectLst/>
              <a:uLnTx/>
              <a:uFillTx/>
              <a:latin typeface="Calibri"/>
              <a:ea typeface="Calibri"/>
              <a:cs typeface="Plus Jakarta Sans ExtraBold"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C3C3C"/>
                </a:solidFill>
                <a:effectLst/>
                <a:uLnTx/>
                <a:uFillTx/>
                <a:latin typeface="Calibri"/>
                <a:ea typeface="Calibri"/>
                <a:cs typeface="Plus Jakarta Sans Medium" pitchFamily="2" charset="0"/>
              </a:rPr>
              <a:t>The materials included in these resources are </a:t>
            </a:r>
            <a:r>
              <a:rPr kumimoji="0" lang="en-GB" b="1" i="0" u="none" strike="noStrike" kern="1200" cap="none" spc="0" normalizeH="0" baseline="0" noProof="0" dirty="0">
                <a:ln>
                  <a:noFill/>
                </a:ln>
                <a:solidFill>
                  <a:srgbClr val="3C3C3C"/>
                </a:solidFill>
                <a:effectLst/>
                <a:uLnTx/>
                <a:uFillTx/>
                <a:latin typeface="Calibri"/>
                <a:ea typeface="Calibri"/>
                <a:cs typeface="Plus Jakarta Sans ExtraBold" pitchFamily="2" charset="0"/>
              </a:rPr>
              <a:t>©Primary Science Teaching Trust </a:t>
            </a:r>
            <a:r>
              <a:rPr lang="en-GB" b="1" dirty="0">
                <a:solidFill>
                  <a:srgbClr val="3C3C3C"/>
                </a:solidFill>
                <a:latin typeface="Calibri"/>
                <a:ea typeface="Calibri"/>
                <a:cs typeface="Plus Jakarta Sans ExtraBold" pitchFamily="2" charset="0"/>
              </a:rPr>
              <a:t>2021</a:t>
            </a:r>
            <a:r>
              <a:rPr kumimoji="0" lang="en-GB" b="0" i="0" u="none" strike="noStrike" kern="1200" cap="none" spc="0" normalizeH="0" baseline="0" noProof="0" dirty="0">
                <a:ln>
                  <a:noFill/>
                </a:ln>
                <a:solidFill>
                  <a:srgbClr val="3C3C3C"/>
                </a:solidFill>
                <a:effectLst/>
                <a:uLnTx/>
                <a:uFillTx/>
                <a:latin typeface="Calibri"/>
                <a:ea typeface="Calibri"/>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kumimoji="0" lang="en-GB" b="0" i="0" u="none" strike="noStrike" kern="1200" cap="none" spc="0" normalizeH="0" baseline="0" noProof="0" dirty="0">
                <a:ln>
                  <a:noFill/>
                </a:ln>
                <a:solidFill>
                  <a:srgbClr val="3C3C3C"/>
                </a:solidFill>
                <a:effectLst/>
                <a:uLnTx/>
                <a:uFillTx/>
                <a:latin typeface="Calibri"/>
                <a:ea typeface="Calibri"/>
                <a:cs typeface="Plus Jakarta Sans Medium" pitchFamily="2" charset="0"/>
              </a:rPr>
            </a:br>
            <a:br>
              <a:rPr kumimoji="0" lang="en-GB" b="0" i="0" u="none" strike="noStrike" kern="1200" cap="none" spc="0" normalizeH="0" baseline="0" noProof="0" dirty="0">
                <a:ln>
                  <a:noFill/>
                </a:ln>
                <a:solidFill>
                  <a:srgbClr val="3C3C3C"/>
                </a:solidFill>
                <a:effectLst/>
                <a:uLnTx/>
                <a:uFillTx/>
                <a:latin typeface="Calibri"/>
                <a:ea typeface="Calibri"/>
                <a:cs typeface="Plus Jakarta Sans Medium" pitchFamily="2" charset="0"/>
              </a:rPr>
            </a:b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45190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a:xfrm>
            <a:off x="628652" y="-15874"/>
            <a:ext cx="7886700" cy="1325562"/>
          </a:xfrm>
        </p:spPr>
        <p:txBody>
          <a:bodyPr>
            <a:normAutofit/>
          </a:bodyPr>
          <a:lstStyle/>
          <a:p>
            <a:r>
              <a:rPr lang="en-GB" dirty="0">
                <a:latin typeface="+mn-lt"/>
              </a:rPr>
              <a:t>Key vocabulary</a:t>
            </a:r>
          </a:p>
        </p:txBody>
      </p:sp>
      <p:pic>
        <p:nvPicPr>
          <p:cNvPr id="8" name="Picture 7" descr="A caterpillar on a leaf&#10;&#10;Description automatically generated">
            <a:extLst>
              <a:ext uri="{FF2B5EF4-FFF2-40B4-BE49-F238E27FC236}">
                <a16:creationId xmlns:a16="http://schemas.microsoft.com/office/drawing/2014/main" id="{48C7624B-98AD-2106-D163-E90BC85F3003}"/>
              </a:ext>
            </a:extLst>
          </p:cNvPr>
          <p:cNvPicPr>
            <a:picLocks noChangeAspect="1"/>
          </p:cNvPicPr>
          <p:nvPr/>
        </p:nvPicPr>
        <p:blipFill>
          <a:blip r:embed="rId3"/>
          <a:stretch>
            <a:fillRect/>
          </a:stretch>
        </p:blipFill>
        <p:spPr>
          <a:xfrm>
            <a:off x="7884431" y="305501"/>
            <a:ext cx="1024217" cy="682811"/>
          </a:xfrm>
          <a:prstGeom prst="rect">
            <a:avLst/>
          </a:prstGeom>
        </p:spPr>
      </p:pic>
      <p:sp>
        <p:nvSpPr>
          <p:cNvPr id="10" name="TextBox 9">
            <a:extLst>
              <a:ext uri="{FF2B5EF4-FFF2-40B4-BE49-F238E27FC236}">
                <a16:creationId xmlns:a16="http://schemas.microsoft.com/office/drawing/2014/main" id="{6919F756-4532-BD58-5C6C-1114B3AA033D}"/>
              </a:ext>
            </a:extLst>
          </p:cNvPr>
          <p:cNvSpPr txBox="1"/>
          <p:nvPr/>
        </p:nvSpPr>
        <p:spPr>
          <a:xfrm>
            <a:off x="628648" y="1309688"/>
            <a:ext cx="4140000" cy="4832092"/>
          </a:xfrm>
          <a:prstGeom prst="rect">
            <a:avLst/>
          </a:prstGeom>
          <a:noFill/>
        </p:spPr>
        <p:txBody>
          <a:bodyPr wrap="square" rtlCol="0">
            <a:spAutoFit/>
          </a:bodyPr>
          <a:lstStyle/>
          <a:p>
            <a:r>
              <a:rPr lang="en-GB" sz="1400" b="1" dirty="0"/>
              <a:t>adaptation</a:t>
            </a:r>
            <a:r>
              <a:rPr lang="en-GB" sz="1400" b="1" i="0" u="none" strike="noStrike" baseline="0" dirty="0"/>
              <a:t> </a:t>
            </a:r>
            <a:r>
              <a:rPr lang="en-GB" sz="1400" i="0" u="none" strike="noStrike" baseline="0" dirty="0"/>
              <a:t>-</a:t>
            </a:r>
            <a:r>
              <a:rPr lang="en-GB" sz="1400" b="1" i="0" u="none" strike="noStrike" baseline="0" dirty="0"/>
              <a:t> </a:t>
            </a:r>
            <a:r>
              <a:rPr lang="en-GB" sz="1400" dirty="0"/>
              <a:t>the process of change (usually over many generations) by which a living thing becomes better suited to its environment</a:t>
            </a:r>
          </a:p>
          <a:p>
            <a:endParaRPr lang="en-GB" sz="1400" b="1" dirty="0"/>
          </a:p>
          <a:p>
            <a:r>
              <a:rPr lang="en-GB" sz="1400" b="1" dirty="0"/>
              <a:t>advantage</a:t>
            </a:r>
            <a:r>
              <a:rPr lang="en-GB" sz="1400" b="1" i="0" u="none" strike="noStrike" baseline="0" dirty="0"/>
              <a:t> </a:t>
            </a:r>
            <a:r>
              <a:rPr lang="en-GB" sz="1400" i="0" u="none" strike="noStrike" baseline="0" dirty="0"/>
              <a:t>-</a:t>
            </a:r>
            <a:r>
              <a:rPr lang="en-GB" sz="1400" b="1" i="0" u="none" strike="noStrike" baseline="0" dirty="0"/>
              <a:t> </a:t>
            </a:r>
            <a:r>
              <a:rPr lang="en-GB" sz="1400" dirty="0"/>
              <a:t>a condition or circumstance that puts an individual in a more favourable position than others</a:t>
            </a:r>
          </a:p>
          <a:p>
            <a:endParaRPr lang="en-GB" sz="1400" dirty="0"/>
          </a:p>
          <a:p>
            <a:r>
              <a:rPr lang="en-GB" sz="1400" b="1" dirty="0"/>
              <a:t>characteristic</a:t>
            </a:r>
            <a:r>
              <a:rPr lang="en-GB" sz="1400" b="1" i="0" u="none" strike="noStrike" baseline="0" dirty="0"/>
              <a:t> </a:t>
            </a:r>
            <a:r>
              <a:rPr lang="en-GB" sz="1400" i="0" u="none" strike="noStrike" baseline="0" dirty="0"/>
              <a:t>-</a:t>
            </a:r>
            <a:r>
              <a:rPr lang="en-GB" sz="1400" b="1" i="0" u="none" strike="noStrike" baseline="0" dirty="0"/>
              <a:t> </a:t>
            </a:r>
            <a:r>
              <a:rPr lang="en-GB" sz="1400" dirty="0"/>
              <a:t>an observable feature of a particular organism, e.g., eye colour in humans. It is determined by the inherited genes of the individual</a:t>
            </a:r>
          </a:p>
          <a:p>
            <a:endParaRPr lang="en-GB" sz="1400" dirty="0"/>
          </a:p>
          <a:p>
            <a:pPr algn="l"/>
            <a:r>
              <a:rPr lang="en-GB" sz="1400" b="1" i="0" u="none" strike="noStrike" baseline="0" dirty="0"/>
              <a:t>control group </a:t>
            </a:r>
            <a:r>
              <a:rPr lang="en-GB" sz="1400" i="0" u="none" strike="noStrike" baseline="0" dirty="0"/>
              <a:t>-</a:t>
            </a:r>
            <a:r>
              <a:rPr lang="en-GB" sz="1400" b="1" i="0" u="none" strike="noStrike" baseline="0" dirty="0"/>
              <a:t> </a:t>
            </a:r>
            <a:r>
              <a:rPr lang="en-GB" sz="1400" b="0" i="0" u="none" strike="noStrike" baseline="0" dirty="0"/>
              <a:t>the group in an experiment that does not receive treatment by the researchers and is then used to compare how the other tested subjects do</a:t>
            </a:r>
          </a:p>
          <a:p>
            <a:pPr algn="l"/>
            <a:endParaRPr lang="en-GB" sz="1400" b="0" i="0" u="none" strike="noStrike" baseline="0" dirty="0"/>
          </a:p>
          <a:p>
            <a:pPr algn="l"/>
            <a:r>
              <a:rPr lang="en-GB" sz="1400" b="1" dirty="0"/>
              <a:t>e</a:t>
            </a:r>
            <a:r>
              <a:rPr lang="en-GB" sz="1400" b="1" i="0" u="none" strike="noStrike" baseline="0" dirty="0"/>
              <a:t>cosystem </a:t>
            </a:r>
            <a:r>
              <a:rPr lang="en-GB" sz="1400" i="0" u="none" strike="noStrike" baseline="0" dirty="0"/>
              <a:t>-</a:t>
            </a:r>
            <a:r>
              <a:rPr lang="en-GB" sz="1400" b="1" i="0" u="none" strike="noStrike" baseline="0" dirty="0"/>
              <a:t> </a:t>
            </a:r>
            <a:r>
              <a:rPr lang="en-GB" sz="1400" b="0" i="0" u="none" strike="noStrike" baseline="0" dirty="0"/>
              <a:t>a community of living things (e.g. animals and plants) in a habitat, together with the non-living parts of the environment (e.g. air and water)</a:t>
            </a:r>
          </a:p>
          <a:p>
            <a:pPr algn="l"/>
            <a:endParaRPr lang="en-GB" sz="1400" b="0" i="0" u="none" strike="noStrike" baseline="0" dirty="0"/>
          </a:p>
          <a:p>
            <a:pPr algn="l"/>
            <a:r>
              <a:rPr lang="en-GB" sz="1400" b="1" dirty="0"/>
              <a:t>h</a:t>
            </a:r>
            <a:r>
              <a:rPr lang="en-GB" sz="1400" b="1" i="0" u="none" strike="noStrike" baseline="0" dirty="0"/>
              <a:t>erbivores </a:t>
            </a:r>
            <a:r>
              <a:rPr lang="en-GB" sz="1400" i="0" u="none" strike="noStrike" baseline="0" dirty="0"/>
              <a:t>-</a:t>
            </a:r>
            <a:r>
              <a:rPr lang="en-GB" sz="1400" b="1" i="0" u="none" strike="noStrike" baseline="0" dirty="0"/>
              <a:t> </a:t>
            </a:r>
            <a:r>
              <a:rPr lang="en-GB" sz="1400" b="0" i="0" u="none" strike="noStrike" baseline="0" dirty="0"/>
              <a:t>animals that eat only plants</a:t>
            </a:r>
          </a:p>
          <a:p>
            <a:pPr algn="l"/>
            <a:endParaRPr lang="en-GB" sz="1400" b="0" i="0" u="none" strike="noStrike" baseline="0" dirty="0"/>
          </a:p>
          <a:p>
            <a:pPr algn="l"/>
            <a:r>
              <a:rPr lang="en-GB" sz="1400" b="1" dirty="0"/>
              <a:t>h</a:t>
            </a:r>
            <a:r>
              <a:rPr lang="en-GB" sz="1400" b="1" i="0" u="none" strike="noStrike" baseline="0" dirty="0"/>
              <a:t>erbivory </a:t>
            </a:r>
            <a:r>
              <a:rPr lang="en-GB" sz="1400" i="0" u="none" strike="noStrike" baseline="0" dirty="0"/>
              <a:t>-</a:t>
            </a:r>
            <a:r>
              <a:rPr lang="en-GB" sz="1400" b="1" i="0" u="none" strike="noStrike" baseline="0" dirty="0"/>
              <a:t> </a:t>
            </a:r>
            <a:r>
              <a:rPr lang="en-GB" sz="1400" b="0" i="0" u="none" strike="noStrike" baseline="0" dirty="0"/>
              <a:t>the eating of plants by animals</a:t>
            </a:r>
          </a:p>
        </p:txBody>
      </p:sp>
      <p:sp>
        <p:nvSpPr>
          <p:cNvPr id="12" name="TextBox 11">
            <a:extLst>
              <a:ext uri="{FF2B5EF4-FFF2-40B4-BE49-F238E27FC236}">
                <a16:creationId xmlns:a16="http://schemas.microsoft.com/office/drawing/2014/main" id="{85099DC1-8CBD-48B6-DF6F-65D9068C5F22}"/>
              </a:ext>
            </a:extLst>
          </p:cNvPr>
          <p:cNvSpPr txBox="1"/>
          <p:nvPr/>
        </p:nvSpPr>
        <p:spPr>
          <a:xfrm>
            <a:off x="4768648" y="1309688"/>
            <a:ext cx="4140000" cy="5478423"/>
          </a:xfrm>
          <a:prstGeom prst="rect">
            <a:avLst/>
          </a:prstGeom>
          <a:noFill/>
        </p:spPr>
        <p:txBody>
          <a:bodyPr wrap="square">
            <a:spAutoFit/>
          </a:bodyPr>
          <a:lstStyle/>
          <a:p>
            <a:r>
              <a:rPr lang="en-GB" sz="1400" b="1" dirty="0"/>
              <a:t>natural selection</a:t>
            </a:r>
            <a:r>
              <a:rPr lang="en-GB" sz="1400" b="1" i="0" u="none" strike="noStrike" baseline="0" dirty="0"/>
              <a:t> </a:t>
            </a:r>
            <a:r>
              <a:rPr lang="en-GB" sz="1400" i="0" u="none" strike="noStrike" baseline="0" dirty="0"/>
              <a:t>-</a:t>
            </a:r>
            <a:r>
              <a:rPr lang="en-GB" sz="1400" b="1" i="0" u="none" strike="noStrike" baseline="0" dirty="0"/>
              <a:t> </a:t>
            </a:r>
            <a:r>
              <a:rPr lang="en-GB" sz="1400" dirty="0"/>
              <a:t>the process where those organisms better adapted to their environment survive and pass on their beneficial characteristics to their offspring</a:t>
            </a:r>
          </a:p>
          <a:p>
            <a:endParaRPr lang="en-GB" sz="1400" b="1" dirty="0"/>
          </a:p>
          <a:p>
            <a:r>
              <a:rPr lang="en-GB" sz="1400" b="1" dirty="0"/>
              <a:t>p</a:t>
            </a:r>
            <a:r>
              <a:rPr lang="en-GB" sz="1400" b="1" i="0" u="none" strike="noStrike" baseline="0" dirty="0"/>
              <a:t>ollination </a:t>
            </a:r>
            <a:r>
              <a:rPr lang="en-GB" sz="1400" i="0" u="none" strike="noStrike" baseline="0" dirty="0"/>
              <a:t>-</a:t>
            </a:r>
            <a:r>
              <a:rPr lang="en-GB" sz="1400" b="1" i="0" u="none" strike="noStrike" baseline="0" dirty="0"/>
              <a:t> </a:t>
            </a:r>
            <a:r>
              <a:rPr lang="en-GB" sz="1400" b="0" i="0" u="none" strike="noStrike" baseline="0" dirty="0"/>
              <a:t>the transfer of pollen grains from the male anther of a flower to the female stigma of the same flower or another flower</a:t>
            </a:r>
          </a:p>
          <a:p>
            <a:pPr algn="l"/>
            <a:endParaRPr lang="en-GB" sz="1400" b="1" dirty="0"/>
          </a:p>
          <a:p>
            <a:pPr algn="l"/>
            <a:r>
              <a:rPr lang="en-GB" sz="1400" b="1" dirty="0"/>
              <a:t>p</a:t>
            </a:r>
            <a:r>
              <a:rPr lang="en-GB" sz="1400" b="1" i="0" u="none" strike="noStrike" baseline="0" dirty="0"/>
              <a:t>ollinators </a:t>
            </a:r>
            <a:r>
              <a:rPr lang="en-GB" sz="1400" i="0" u="none" strike="noStrike" baseline="0" dirty="0"/>
              <a:t>-</a:t>
            </a:r>
            <a:r>
              <a:rPr lang="en-GB" sz="1400" b="1" i="0" u="none" strike="noStrike" baseline="0" dirty="0"/>
              <a:t> </a:t>
            </a:r>
            <a:r>
              <a:rPr lang="en-GB" sz="1400" b="0" i="0" u="none" strike="noStrike" baseline="0" dirty="0"/>
              <a:t>an animal that moves pollen from the male part of a flower to the female part of a flower</a:t>
            </a:r>
          </a:p>
          <a:p>
            <a:pPr algn="l"/>
            <a:endParaRPr lang="en-GB" sz="1400" b="0" i="0" u="none" strike="noStrike" baseline="0" dirty="0"/>
          </a:p>
          <a:p>
            <a:pPr algn="l"/>
            <a:r>
              <a:rPr lang="en-GB" sz="1400" b="1" dirty="0"/>
              <a:t>population</a:t>
            </a:r>
            <a:r>
              <a:rPr lang="en-GB" sz="1400" b="1" i="0" u="none" strike="noStrike" baseline="0" dirty="0"/>
              <a:t> </a:t>
            </a:r>
            <a:r>
              <a:rPr lang="en-GB" sz="1400" i="0" u="none" strike="noStrike" baseline="0" dirty="0"/>
              <a:t>-</a:t>
            </a:r>
            <a:r>
              <a:rPr lang="en-GB" sz="1400" b="1" i="0" u="none" strike="noStrike" baseline="0" dirty="0"/>
              <a:t> </a:t>
            </a:r>
            <a:r>
              <a:rPr lang="en-GB" sz="1400" dirty="0"/>
              <a:t>a community of animals or plants whose members can interbreed</a:t>
            </a:r>
          </a:p>
          <a:p>
            <a:pPr algn="l"/>
            <a:endParaRPr lang="en-GB" sz="1400" b="1" dirty="0"/>
          </a:p>
          <a:p>
            <a:pPr algn="l"/>
            <a:r>
              <a:rPr lang="en-GB" sz="1400" b="1" dirty="0"/>
              <a:t>r</a:t>
            </a:r>
            <a:r>
              <a:rPr lang="en-GB" sz="1400" b="1" i="0" u="none" strike="noStrike" baseline="0" dirty="0"/>
              <a:t>eplicates </a:t>
            </a:r>
            <a:r>
              <a:rPr lang="en-GB" sz="1400" i="0" u="none" strike="noStrike" baseline="0" dirty="0"/>
              <a:t>-</a:t>
            </a:r>
            <a:r>
              <a:rPr lang="en-GB" sz="1400" b="1" i="0" u="none" strike="noStrike" baseline="0" dirty="0"/>
              <a:t> </a:t>
            </a:r>
            <a:r>
              <a:rPr lang="en-GB" sz="1400" b="0" i="0" u="none" strike="noStrike" baseline="0" dirty="0"/>
              <a:t>the same experiment is repeated many times</a:t>
            </a:r>
          </a:p>
          <a:p>
            <a:pPr algn="l"/>
            <a:endParaRPr lang="en-GB" sz="1400" b="0" i="0" u="none" strike="noStrike" baseline="0" dirty="0"/>
          </a:p>
          <a:p>
            <a:pPr algn="l"/>
            <a:r>
              <a:rPr lang="en-GB" sz="1400" b="1" dirty="0"/>
              <a:t>s</a:t>
            </a:r>
            <a:r>
              <a:rPr lang="en-GB" sz="1400" b="1" i="0" u="none" strike="noStrike" baseline="0" dirty="0"/>
              <a:t>pecies </a:t>
            </a:r>
            <a:r>
              <a:rPr lang="en-GB" sz="1400" i="0" u="none" strike="noStrike" baseline="0" dirty="0"/>
              <a:t>-</a:t>
            </a:r>
            <a:r>
              <a:rPr lang="en-GB" sz="1400" b="1" i="0" u="none" strike="noStrike" baseline="0" dirty="0"/>
              <a:t> </a:t>
            </a:r>
            <a:r>
              <a:rPr lang="en-GB" sz="1400" b="0" i="0" u="none" strike="noStrike" baseline="0" dirty="0"/>
              <a:t>a group of living things with similar characteristics which are capable of breeding and having offspring</a:t>
            </a:r>
          </a:p>
          <a:p>
            <a:pPr algn="l"/>
            <a:endParaRPr lang="en-GB" sz="1400" b="0" i="0" u="none" strike="noStrike" baseline="0" dirty="0"/>
          </a:p>
          <a:p>
            <a:r>
              <a:rPr lang="en-GB" sz="1400" b="1" dirty="0"/>
              <a:t>toxin</a:t>
            </a:r>
            <a:r>
              <a:rPr lang="en-GB" sz="1400" b="1" i="0" u="none" strike="noStrike" baseline="0" dirty="0"/>
              <a:t> </a:t>
            </a:r>
            <a:r>
              <a:rPr lang="en-GB" sz="1400" i="0" u="none" strike="noStrike" baseline="0" dirty="0"/>
              <a:t>-</a:t>
            </a:r>
            <a:r>
              <a:rPr lang="en-GB" sz="1400" b="1" i="0" u="none" strike="noStrike" baseline="0" dirty="0"/>
              <a:t> </a:t>
            </a:r>
            <a:r>
              <a:rPr lang="en-GB" sz="1400" dirty="0"/>
              <a:t>a substance that is poisonous or harmful to a living thing</a:t>
            </a:r>
          </a:p>
        </p:txBody>
      </p:sp>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2468501" y="6201274"/>
            <a:ext cx="4206995" cy="5832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How are these frogs similar and different?</a:t>
            </a:r>
            <a:endParaRPr lang="en-US" dirty="0">
              <a:solidFill>
                <a:prstClr val="white"/>
              </a:solidFill>
              <a:cs typeface="Calibri"/>
            </a:endParaRPr>
          </a:p>
        </p:txBody>
      </p:sp>
      <p:pic>
        <p:nvPicPr>
          <p:cNvPr id="5" name="Picture 4" descr="A picture containing frog&#10;&#10;Description automatically generated">
            <a:extLst>
              <a:ext uri="{FF2B5EF4-FFF2-40B4-BE49-F238E27FC236}">
                <a16:creationId xmlns:a16="http://schemas.microsoft.com/office/drawing/2014/main" id="{8D47553B-3499-8BF9-DAD2-3AA60BB72F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88733" y="1690688"/>
            <a:ext cx="6566532" cy="4357052"/>
          </a:xfrm>
          <a:prstGeom prst="rect">
            <a:avLst/>
          </a:prstGeom>
          <a:ln w="28575">
            <a:solidFill>
              <a:srgbClr val="3EB1C8"/>
            </a:solidFill>
          </a:ln>
        </p:spPr>
      </p:pic>
    </p:spTree>
    <p:extLst>
      <p:ext uri="{BB962C8B-B14F-4D97-AF65-F5344CB8AC3E}">
        <p14:creationId xmlns:p14="http://schemas.microsoft.com/office/powerpoint/2010/main" val="19608755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cs typeface="Calibri"/>
              </a:rPr>
              <a:t>What do you know about yourself?</a:t>
            </a:r>
            <a:endParaRPr lang="en-US" dirty="0"/>
          </a:p>
        </p:txBody>
      </p:sp>
      <p:sp>
        <p:nvSpPr>
          <p:cNvPr id="6" name="Rectangle 5">
            <a:extLst>
              <a:ext uri="{FF2B5EF4-FFF2-40B4-BE49-F238E27FC236}">
                <a16:creationId xmlns:a16="http://schemas.microsoft.com/office/drawing/2014/main" id="{CDBE94C0-900D-970B-2526-5C157120D06E}"/>
              </a:ext>
            </a:extLst>
          </p:cNvPr>
          <p:cNvSpPr/>
          <p:nvPr/>
        </p:nvSpPr>
        <p:spPr>
          <a:xfrm>
            <a:off x="628652" y="1716772"/>
            <a:ext cx="7834909" cy="646331"/>
          </a:xfrm>
          <a:prstGeom prst="rect">
            <a:avLst/>
          </a:prstGeom>
        </p:spPr>
        <p:txBody>
          <a:bodyPr wrap="square">
            <a:spAutoFit/>
          </a:bodyPr>
          <a:lstStyle/>
          <a:p>
            <a:r>
              <a:rPr lang="en-GB" dirty="0"/>
              <a:t>Individual animals (or plants) of the </a:t>
            </a:r>
            <a:r>
              <a:rPr lang="en-GB" u="sng" dirty="0"/>
              <a:t>same type</a:t>
            </a:r>
            <a:r>
              <a:rPr lang="en-GB" dirty="0"/>
              <a:t> (</a:t>
            </a:r>
            <a:r>
              <a:rPr lang="en-GB" b="1" dirty="0"/>
              <a:t>species</a:t>
            </a:r>
            <a:r>
              <a:rPr lang="en-GB" dirty="0"/>
              <a:t>) have slightly different </a:t>
            </a:r>
            <a:r>
              <a:rPr lang="en-GB" b="1" dirty="0"/>
              <a:t>characteristics</a:t>
            </a:r>
            <a:r>
              <a:rPr lang="en-GB" dirty="0"/>
              <a:t> to each other.</a:t>
            </a:r>
            <a:endParaRPr lang="en-US" dirty="0"/>
          </a:p>
        </p:txBody>
      </p:sp>
      <p:pic>
        <p:nvPicPr>
          <p:cNvPr id="8" name="Picture 7" descr="A group of boys sitting on a bench&#10;&#10;Description automatically generated">
            <a:extLst>
              <a:ext uri="{FF2B5EF4-FFF2-40B4-BE49-F238E27FC236}">
                <a16:creationId xmlns:a16="http://schemas.microsoft.com/office/drawing/2014/main" id="{9F0B7E3E-1EB1-55A2-4411-9C357067CE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2125" y="2552109"/>
            <a:ext cx="4739750" cy="3156469"/>
          </a:xfrm>
          <a:prstGeom prst="rect">
            <a:avLst/>
          </a:prstGeom>
        </p:spPr>
      </p:pic>
      <p:sp>
        <p:nvSpPr>
          <p:cNvPr id="10" name="Rectangle: Rounded Corners 9">
            <a:extLst>
              <a:ext uri="{FF2B5EF4-FFF2-40B4-BE49-F238E27FC236}">
                <a16:creationId xmlns:a16="http://schemas.microsoft.com/office/drawing/2014/main" id="{2236F981-CACA-B265-742B-DBAC75B10C60}"/>
              </a:ext>
            </a:extLst>
          </p:cNvPr>
          <p:cNvSpPr/>
          <p:nvPr/>
        </p:nvSpPr>
        <p:spPr>
          <a:xfrm>
            <a:off x="2202125" y="5897584"/>
            <a:ext cx="4739750" cy="850613"/>
          </a:xfrm>
          <a:prstGeom prst="roundRect">
            <a:avLst/>
          </a:prstGeom>
          <a:solidFill>
            <a:srgbClr val="3EB1C8"/>
          </a:solidFill>
          <a:ln>
            <a:solidFill>
              <a:srgbClr val="3EB1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How are you like other children in your class?</a:t>
            </a:r>
          </a:p>
          <a:p>
            <a:pPr algn="ctr"/>
            <a:r>
              <a:rPr lang="en-GB" dirty="0"/>
              <a:t>How are you different?</a:t>
            </a:r>
          </a:p>
        </p:txBody>
      </p:sp>
    </p:spTree>
    <p:extLst>
      <p:ext uri="{BB962C8B-B14F-4D97-AF65-F5344CB8AC3E}">
        <p14:creationId xmlns:p14="http://schemas.microsoft.com/office/powerpoint/2010/main" val="2138340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a:xfrm>
            <a:off x="628652" y="365126"/>
            <a:ext cx="8399938" cy="1325562"/>
          </a:xfrm>
        </p:spPr>
        <p:txBody>
          <a:bodyPr/>
          <a:lstStyle/>
          <a:p>
            <a:r>
              <a:rPr lang="en-GB" dirty="0">
                <a:latin typeface="+mn-lt"/>
                <a:cs typeface="Calibri"/>
              </a:rPr>
              <a:t>What do scientists know about adaptation?</a:t>
            </a:r>
            <a:endParaRPr lang="en-US" dirty="0"/>
          </a:p>
        </p:txBody>
      </p:sp>
      <p:pic>
        <p:nvPicPr>
          <p:cNvPr id="6" name="Picture 5" descr="A group of giraffes standing in a field&#10;&#10;Description automatically generated with medium confidence">
            <a:extLst>
              <a:ext uri="{FF2B5EF4-FFF2-40B4-BE49-F238E27FC236}">
                <a16:creationId xmlns:a16="http://schemas.microsoft.com/office/drawing/2014/main" id="{14645CDE-1773-1D50-9966-B6049FEB97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258"/>
          <a:stretch/>
        </p:blipFill>
        <p:spPr>
          <a:xfrm>
            <a:off x="2445525" y="3079624"/>
            <a:ext cx="4251715" cy="2416662"/>
          </a:xfrm>
          <a:prstGeom prst="rect">
            <a:avLst/>
          </a:prstGeom>
        </p:spPr>
      </p:pic>
      <p:sp>
        <p:nvSpPr>
          <p:cNvPr id="8" name="TextBox 7">
            <a:extLst>
              <a:ext uri="{FF2B5EF4-FFF2-40B4-BE49-F238E27FC236}">
                <a16:creationId xmlns:a16="http://schemas.microsoft.com/office/drawing/2014/main" id="{031ED7C4-884A-28C6-54D5-658551A53935}"/>
              </a:ext>
            </a:extLst>
          </p:cNvPr>
          <p:cNvSpPr txBox="1"/>
          <p:nvPr/>
        </p:nvSpPr>
        <p:spPr>
          <a:xfrm>
            <a:off x="628652" y="5719852"/>
            <a:ext cx="8222384" cy="646331"/>
          </a:xfrm>
          <a:prstGeom prst="rect">
            <a:avLst/>
          </a:prstGeom>
          <a:noFill/>
        </p:spPr>
        <p:txBody>
          <a:bodyPr wrap="square">
            <a:spAutoFit/>
          </a:bodyPr>
          <a:lstStyle/>
          <a:p>
            <a:r>
              <a:rPr lang="en-GB" dirty="0"/>
              <a:t>Animals and plants are </a:t>
            </a:r>
            <a:r>
              <a:rPr lang="en-GB" b="1" dirty="0"/>
              <a:t>adapted</a:t>
            </a:r>
            <a:r>
              <a:rPr lang="en-GB" dirty="0"/>
              <a:t> to survive in their environment.</a:t>
            </a:r>
          </a:p>
          <a:p>
            <a:r>
              <a:rPr lang="en-GB" dirty="0"/>
              <a:t>Animals and plants that have useful characteristics are more likely to survive.</a:t>
            </a:r>
            <a:endParaRPr lang="en-US" dirty="0"/>
          </a:p>
        </p:txBody>
      </p:sp>
      <p:sp>
        <p:nvSpPr>
          <p:cNvPr id="10" name="Rectangle: Rounded Corners 9">
            <a:extLst>
              <a:ext uri="{FF2B5EF4-FFF2-40B4-BE49-F238E27FC236}">
                <a16:creationId xmlns:a16="http://schemas.microsoft.com/office/drawing/2014/main" id="{A95EE98F-90B9-6B46-0F36-CCA9AC0AD62B}"/>
              </a:ext>
            </a:extLst>
          </p:cNvPr>
          <p:cNvSpPr/>
          <p:nvPr/>
        </p:nvSpPr>
        <p:spPr>
          <a:xfrm>
            <a:off x="1294066" y="1599264"/>
            <a:ext cx="6554634" cy="113004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lang="en-GB" dirty="0"/>
              <a:t>Giraffes are </a:t>
            </a:r>
            <a:r>
              <a:rPr lang="en-GB" b="1" dirty="0"/>
              <a:t>adapted</a:t>
            </a:r>
            <a:r>
              <a:rPr lang="en-GB" dirty="0"/>
              <a:t> to their environment. Can you say how?</a:t>
            </a:r>
          </a:p>
          <a:p>
            <a:pPr marL="342900" indent="-342900">
              <a:buFont typeface="+mj-lt"/>
              <a:buAutoNum type="arabicPeriod"/>
            </a:pPr>
            <a:r>
              <a:rPr lang="en-GB" dirty="0"/>
              <a:t>How are they different to each other?</a:t>
            </a:r>
          </a:p>
          <a:p>
            <a:pPr marL="342900" indent="-342900">
              <a:buFont typeface="+mj-lt"/>
              <a:buAutoNum type="arabicPeriod"/>
            </a:pPr>
            <a:r>
              <a:rPr lang="en-GB" dirty="0"/>
              <a:t>Which </a:t>
            </a:r>
            <a:r>
              <a:rPr lang="en-GB" b="1" dirty="0"/>
              <a:t>characteristics</a:t>
            </a:r>
            <a:r>
              <a:rPr lang="en-GB" dirty="0"/>
              <a:t> could be an </a:t>
            </a:r>
            <a:r>
              <a:rPr lang="en-GB" b="1" dirty="0"/>
              <a:t>advantage</a:t>
            </a:r>
            <a:r>
              <a:rPr lang="en-GB" dirty="0"/>
              <a:t>? Why?</a:t>
            </a:r>
          </a:p>
        </p:txBody>
      </p:sp>
    </p:spTree>
    <p:extLst>
      <p:ext uri="{BB962C8B-B14F-4D97-AF65-F5344CB8AC3E}">
        <p14:creationId xmlns:p14="http://schemas.microsoft.com/office/powerpoint/2010/main" val="14778277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What do scientists know about how plants and animals live together?</a:t>
            </a:r>
            <a:endParaRPr lang="en-US" dirty="0">
              <a:cs typeface="Calibri"/>
            </a:endParaRPr>
          </a:p>
        </p:txBody>
      </p:sp>
      <p:sp>
        <p:nvSpPr>
          <p:cNvPr id="8" name="TextBox 7">
            <a:extLst>
              <a:ext uri="{FF2B5EF4-FFF2-40B4-BE49-F238E27FC236}">
                <a16:creationId xmlns:a16="http://schemas.microsoft.com/office/drawing/2014/main" id="{41C13DA0-4372-2C63-5F3B-AE2F47E9280A}"/>
              </a:ext>
            </a:extLst>
          </p:cNvPr>
          <p:cNvSpPr txBox="1"/>
          <p:nvPr/>
        </p:nvSpPr>
        <p:spPr>
          <a:xfrm>
            <a:off x="628652" y="5583539"/>
            <a:ext cx="8286396" cy="369332"/>
          </a:xfrm>
          <a:prstGeom prst="rect">
            <a:avLst/>
          </a:prstGeom>
          <a:noFill/>
        </p:spPr>
        <p:txBody>
          <a:bodyPr wrap="square" lIns="91440" tIns="45720" rIns="91440" bIns="45720" rtlCol="0" anchor="t">
            <a:spAutoFit/>
          </a:bodyPr>
          <a:lstStyle/>
          <a:p>
            <a:r>
              <a:rPr lang="en-US"/>
              <a:t>Plants compete to attract a </a:t>
            </a:r>
            <a:r>
              <a:rPr lang="en-US" b="1"/>
              <a:t>pollinator. </a:t>
            </a:r>
            <a:r>
              <a:rPr lang="en-US"/>
              <a:t>They produce pretty, sweet-smelling flowers.</a:t>
            </a:r>
            <a:endParaRPr lang="en-US">
              <a:ea typeface="Calibri"/>
              <a:cs typeface="Calibri"/>
            </a:endParaRPr>
          </a:p>
        </p:txBody>
      </p:sp>
      <p:sp>
        <p:nvSpPr>
          <p:cNvPr id="11" name="TextBox 10">
            <a:extLst>
              <a:ext uri="{FF2B5EF4-FFF2-40B4-BE49-F238E27FC236}">
                <a16:creationId xmlns:a16="http://schemas.microsoft.com/office/drawing/2014/main" id="{3C072A62-AF9E-E303-DFCA-955932D4337E}"/>
              </a:ext>
            </a:extLst>
          </p:cNvPr>
          <p:cNvSpPr txBox="1"/>
          <p:nvPr/>
        </p:nvSpPr>
        <p:spPr>
          <a:xfrm>
            <a:off x="628652" y="6061399"/>
            <a:ext cx="7856809" cy="369332"/>
          </a:xfrm>
          <a:prstGeom prst="rect">
            <a:avLst/>
          </a:prstGeom>
          <a:noFill/>
        </p:spPr>
        <p:txBody>
          <a:bodyPr wrap="square" rtlCol="0">
            <a:spAutoFit/>
          </a:bodyPr>
          <a:lstStyle/>
          <a:p>
            <a:r>
              <a:rPr lang="en-US" dirty="0"/>
              <a:t>Plants compete </a:t>
            </a:r>
            <a:r>
              <a:rPr lang="en-US" u="sng" dirty="0"/>
              <a:t>not</a:t>
            </a:r>
            <a:r>
              <a:rPr lang="en-US" dirty="0"/>
              <a:t> to be eaten by </a:t>
            </a:r>
            <a:r>
              <a:rPr lang="en-US" b="1" dirty="0"/>
              <a:t>herbivores. </a:t>
            </a:r>
            <a:r>
              <a:rPr lang="en-US" dirty="0"/>
              <a:t>They produce nasty-tasting </a:t>
            </a:r>
            <a:r>
              <a:rPr lang="en-US" b="1" dirty="0"/>
              <a:t>toxins</a:t>
            </a:r>
            <a:r>
              <a:rPr lang="en-US" dirty="0"/>
              <a:t>.</a:t>
            </a:r>
          </a:p>
        </p:txBody>
      </p:sp>
      <p:pic>
        <p:nvPicPr>
          <p:cNvPr id="17" name="Picture 16" descr="A bee on a flower&#10;&#10;Description automatically generated">
            <a:extLst>
              <a:ext uri="{FF2B5EF4-FFF2-40B4-BE49-F238E27FC236}">
                <a16:creationId xmlns:a16="http://schemas.microsoft.com/office/drawing/2014/main" id="{931A233C-BF0B-F583-2EDE-D86331864883}"/>
              </a:ext>
            </a:extLst>
          </p:cNvPr>
          <p:cNvPicPr>
            <a:picLocks noChangeAspect="1"/>
          </p:cNvPicPr>
          <p:nvPr/>
        </p:nvPicPr>
        <p:blipFill>
          <a:blip r:embed="rId3"/>
          <a:stretch>
            <a:fillRect/>
          </a:stretch>
        </p:blipFill>
        <p:spPr>
          <a:xfrm>
            <a:off x="748043" y="2930810"/>
            <a:ext cx="3107189" cy="2125972"/>
          </a:xfrm>
          <a:prstGeom prst="rect">
            <a:avLst/>
          </a:prstGeom>
        </p:spPr>
      </p:pic>
      <p:pic>
        <p:nvPicPr>
          <p:cNvPr id="19" name="Picture 18" descr="A caterpillar on a leaf&#10;&#10;Description automatically generated">
            <a:extLst>
              <a:ext uri="{FF2B5EF4-FFF2-40B4-BE49-F238E27FC236}">
                <a16:creationId xmlns:a16="http://schemas.microsoft.com/office/drawing/2014/main" id="{A4B0F548-727A-347F-2B32-442AE6843415}"/>
              </a:ext>
            </a:extLst>
          </p:cNvPr>
          <p:cNvPicPr>
            <a:picLocks noChangeAspect="1"/>
          </p:cNvPicPr>
          <p:nvPr/>
        </p:nvPicPr>
        <p:blipFill>
          <a:blip r:embed="rId4"/>
          <a:stretch>
            <a:fillRect/>
          </a:stretch>
        </p:blipFill>
        <p:spPr>
          <a:xfrm>
            <a:off x="4926274" y="2930810"/>
            <a:ext cx="3184104" cy="2125972"/>
          </a:xfrm>
          <a:prstGeom prst="rect">
            <a:avLst/>
          </a:prstGeom>
        </p:spPr>
      </p:pic>
      <p:sp>
        <p:nvSpPr>
          <p:cNvPr id="23" name="TextBox 22">
            <a:extLst>
              <a:ext uri="{FF2B5EF4-FFF2-40B4-BE49-F238E27FC236}">
                <a16:creationId xmlns:a16="http://schemas.microsoft.com/office/drawing/2014/main" id="{6C31735B-62FF-F637-F3F8-A0CA2B68BCDC}"/>
              </a:ext>
            </a:extLst>
          </p:cNvPr>
          <p:cNvSpPr txBox="1"/>
          <p:nvPr/>
        </p:nvSpPr>
        <p:spPr>
          <a:xfrm>
            <a:off x="628652" y="2409183"/>
            <a:ext cx="3599925" cy="369332"/>
          </a:xfrm>
          <a:prstGeom prst="rect">
            <a:avLst/>
          </a:prstGeom>
          <a:noFill/>
        </p:spPr>
        <p:txBody>
          <a:bodyPr wrap="square" rtlCol="0">
            <a:spAutoFit/>
          </a:bodyPr>
          <a:lstStyle/>
          <a:p>
            <a:r>
              <a:rPr lang="en-US" b="1" dirty="0"/>
              <a:t>Pollination - </a:t>
            </a:r>
            <a:r>
              <a:rPr lang="en-US" dirty="0"/>
              <a:t>transfer of pollen</a:t>
            </a:r>
          </a:p>
        </p:txBody>
      </p:sp>
      <p:sp>
        <p:nvSpPr>
          <p:cNvPr id="27" name="TextBox 26">
            <a:extLst>
              <a:ext uri="{FF2B5EF4-FFF2-40B4-BE49-F238E27FC236}">
                <a16:creationId xmlns:a16="http://schemas.microsoft.com/office/drawing/2014/main" id="{354DF789-0CC3-84F7-21A2-D7498731C364}"/>
              </a:ext>
            </a:extLst>
          </p:cNvPr>
          <p:cNvSpPr txBox="1"/>
          <p:nvPr/>
        </p:nvSpPr>
        <p:spPr>
          <a:xfrm>
            <a:off x="628652" y="1654324"/>
            <a:ext cx="6152225" cy="646331"/>
          </a:xfrm>
          <a:prstGeom prst="rect">
            <a:avLst/>
          </a:prstGeom>
          <a:noFill/>
        </p:spPr>
        <p:txBody>
          <a:bodyPr wrap="square" rtlCol="0">
            <a:spAutoFit/>
          </a:bodyPr>
          <a:lstStyle/>
          <a:p>
            <a:r>
              <a:rPr lang="en-US" dirty="0"/>
              <a:t>Animals and plants are </a:t>
            </a:r>
            <a:r>
              <a:rPr lang="en-US" b="1" dirty="0"/>
              <a:t>adapted</a:t>
            </a:r>
            <a:r>
              <a:rPr lang="en-US" dirty="0"/>
              <a:t> to their environment.</a:t>
            </a:r>
          </a:p>
          <a:p>
            <a:r>
              <a:rPr lang="en-US" dirty="0"/>
              <a:t>They </a:t>
            </a:r>
            <a:r>
              <a:rPr lang="en-US" b="1" dirty="0"/>
              <a:t>compete</a:t>
            </a:r>
            <a:r>
              <a:rPr lang="en-US" dirty="0"/>
              <a:t> to survive.</a:t>
            </a:r>
          </a:p>
        </p:txBody>
      </p:sp>
      <p:sp>
        <p:nvSpPr>
          <p:cNvPr id="29" name="TextBox 28">
            <a:extLst>
              <a:ext uri="{FF2B5EF4-FFF2-40B4-BE49-F238E27FC236}">
                <a16:creationId xmlns:a16="http://schemas.microsoft.com/office/drawing/2014/main" id="{534DD11C-994E-F825-2AFC-EE5024092BD7}"/>
              </a:ext>
            </a:extLst>
          </p:cNvPr>
          <p:cNvSpPr txBox="1"/>
          <p:nvPr/>
        </p:nvSpPr>
        <p:spPr>
          <a:xfrm>
            <a:off x="4760155" y="2399462"/>
            <a:ext cx="3830720" cy="369332"/>
          </a:xfrm>
          <a:prstGeom prst="rect">
            <a:avLst/>
          </a:prstGeom>
          <a:noFill/>
        </p:spPr>
        <p:txBody>
          <a:bodyPr wrap="square" rtlCol="0">
            <a:spAutoFit/>
          </a:bodyPr>
          <a:lstStyle/>
          <a:p>
            <a:pPr algn="ctr"/>
            <a:r>
              <a:rPr lang="en-US" b="1" dirty="0"/>
              <a:t>Herbivory - </a:t>
            </a:r>
            <a:r>
              <a:rPr lang="en-US" dirty="0"/>
              <a:t>eating of plants by animals</a:t>
            </a:r>
          </a:p>
        </p:txBody>
      </p:sp>
    </p:spTree>
    <p:extLst>
      <p:ext uri="{BB962C8B-B14F-4D97-AF65-F5344CB8AC3E}">
        <p14:creationId xmlns:p14="http://schemas.microsoft.com/office/powerpoint/2010/main" val="30345822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What did the scientists do?</a:t>
            </a:r>
            <a:endParaRPr lang="en-US" dirty="0"/>
          </a:p>
        </p:txBody>
      </p:sp>
      <p:sp>
        <p:nvSpPr>
          <p:cNvPr id="7" name="Rectangle 6">
            <a:extLst>
              <a:ext uri="{FF2B5EF4-FFF2-40B4-BE49-F238E27FC236}">
                <a16:creationId xmlns:a16="http://schemas.microsoft.com/office/drawing/2014/main" id="{B89472F3-4FCE-2062-25E8-60D7DF37F583}"/>
              </a:ext>
            </a:extLst>
          </p:cNvPr>
          <p:cNvSpPr/>
          <p:nvPr/>
        </p:nvSpPr>
        <p:spPr>
          <a:xfrm>
            <a:off x="624401" y="2945082"/>
            <a:ext cx="1077649" cy="2862322"/>
          </a:xfrm>
          <a:prstGeom prst="rect">
            <a:avLst/>
          </a:prstGeom>
        </p:spPr>
        <p:txBody>
          <a:bodyPr wrap="square" lIns="91440" tIns="45720" rIns="91440" bIns="45720" anchor="t">
            <a:spAutoFit/>
          </a:bodyPr>
          <a:lstStyle/>
          <a:p>
            <a:r>
              <a:rPr lang="en-US" dirty="0"/>
              <a:t>Group 1:</a:t>
            </a:r>
            <a:endParaRPr lang="en-US" dirty="0">
              <a:ea typeface="Calibri"/>
              <a:cs typeface="Calibri"/>
            </a:endParaRPr>
          </a:p>
          <a:p>
            <a:endParaRPr lang="en-US" dirty="0">
              <a:ea typeface="Calibri"/>
              <a:cs typeface="Calibri"/>
            </a:endParaRPr>
          </a:p>
          <a:p>
            <a:endParaRPr lang="en-US" dirty="0">
              <a:ea typeface="Calibri"/>
              <a:cs typeface="Calibri"/>
            </a:endParaRPr>
          </a:p>
          <a:p>
            <a:r>
              <a:rPr lang="en-US" dirty="0"/>
              <a:t>Group 2:</a:t>
            </a:r>
            <a:endParaRPr lang="en-US" dirty="0">
              <a:ea typeface="Calibri"/>
              <a:cs typeface="Calibri"/>
            </a:endParaRPr>
          </a:p>
          <a:p>
            <a:endParaRPr lang="en-US" dirty="0">
              <a:ea typeface="Calibri"/>
              <a:cs typeface="Calibri"/>
            </a:endParaRPr>
          </a:p>
          <a:p>
            <a:endParaRPr lang="en-US" dirty="0">
              <a:ea typeface="Calibri"/>
              <a:cs typeface="Calibri"/>
            </a:endParaRPr>
          </a:p>
          <a:p>
            <a:r>
              <a:rPr lang="en-US" dirty="0"/>
              <a:t>Group 3: </a:t>
            </a:r>
          </a:p>
          <a:p>
            <a:endParaRPr lang="en-US" dirty="0">
              <a:ea typeface="Calibri"/>
              <a:cs typeface="Calibri"/>
            </a:endParaRPr>
          </a:p>
          <a:p>
            <a:endParaRPr lang="en-US" dirty="0">
              <a:ea typeface="Calibri"/>
              <a:cs typeface="Calibri"/>
            </a:endParaRPr>
          </a:p>
          <a:p>
            <a:r>
              <a:rPr lang="en-US" dirty="0"/>
              <a:t>Group 4:</a:t>
            </a:r>
          </a:p>
        </p:txBody>
      </p:sp>
      <p:pic>
        <p:nvPicPr>
          <p:cNvPr id="5" name="Picture 4">
            <a:extLst>
              <a:ext uri="{FF2B5EF4-FFF2-40B4-BE49-F238E27FC236}">
                <a16:creationId xmlns:a16="http://schemas.microsoft.com/office/drawing/2014/main" id="{4034732F-D6A7-602A-619B-76BFD2E05E79}"/>
              </a:ext>
            </a:extLst>
          </p:cNvPr>
          <p:cNvPicPr>
            <a:picLocks noChangeAspect="1"/>
          </p:cNvPicPr>
          <p:nvPr/>
        </p:nvPicPr>
        <p:blipFill>
          <a:blip r:embed="rId3"/>
          <a:stretch>
            <a:fillRect/>
          </a:stretch>
        </p:blipFill>
        <p:spPr>
          <a:xfrm>
            <a:off x="5068281" y="2954550"/>
            <a:ext cx="565200" cy="596419"/>
          </a:xfrm>
          <a:prstGeom prst="rect">
            <a:avLst/>
          </a:prstGeom>
        </p:spPr>
      </p:pic>
      <p:sp>
        <p:nvSpPr>
          <p:cNvPr id="6" name="TextBox 5">
            <a:extLst>
              <a:ext uri="{FF2B5EF4-FFF2-40B4-BE49-F238E27FC236}">
                <a16:creationId xmlns:a16="http://schemas.microsoft.com/office/drawing/2014/main" id="{30B4A657-2BAF-7BB4-C8D9-9262883F667D}"/>
              </a:ext>
            </a:extLst>
          </p:cNvPr>
          <p:cNvSpPr txBox="1"/>
          <p:nvPr/>
        </p:nvSpPr>
        <p:spPr>
          <a:xfrm>
            <a:off x="1875807" y="2945082"/>
            <a:ext cx="2210282" cy="3139321"/>
          </a:xfrm>
          <a:prstGeom prst="rect">
            <a:avLst/>
          </a:prstGeom>
          <a:noFill/>
        </p:spPr>
        <p:txBody>
          <a:bodyPr wrap="square" lIns="91440" tIns="45720" rIns="91440" bIns="45720" rtlCol="0" anchor="t">
            <a:spAutoFit/>
          </a:bodyPr>
          <a:lstStyle/>
          <a:p>
            <a:r>
              <a:rPr lang="en-US" dirty="0"/>
              <a:t>hand pollination without herbivory</a:t>
            </a:r>
          </a:p>
          <a:p>
            <a:endParaRPr lang="en-US" dirty="0"/>
          </a:p>
          <a:p>
            <a:r>
              <a:rPr lang="en-US" dirty="0"/>
              <a:t>hand pollination with herbivory</a:t>
            </a:r>
          </a:p>
          <a:p>
            <a:endParaRPr lang="en-US" dirty="0"/>
          </a:p>
          <a:p>
            <a:r>
              <a:rPr lang="en-US" dirty="0"/>
              <a:t>bee pollination with herbivory</a:t>
            </a:r>
          </a:p>
          <a:p>
            <a:endParaRPr lang="en-US" dirty="0"/>
          </a:p>
          <a:p>
            <a:r>
              <a:rPr lang="en-US" dirty="0"/>
              <a:t>bee pollination without herbivory</a:t>
            </a:r>
          </a:p>
        </p:txBody>
      </p:sp>
      <p:pic>
        <p:nvPicPr>
          <p:cNvPr id="13" name="Picture 12">
            <a:extLst>
              <a:ext uri="{FF2B5EF4-FFF2-40B4-BE49-F238E27FC236}">
                <a16:creationId xmlns:a16="http://schemas.microsoft.com/office/drawing/2014/main" id="{4084A1CF-1159-012F-4CCE-EF56968D0C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57913" y="3707934"/>
            <a:ext cx="565702" cy="609040"/>
          </a:xfrm>
          <a:prstGeom prst="rect">
            <a:avLst/>
          </a:prstGeom>
        </p:spPr>
      </p:pic>
      <p:pic>
        <p:nvPicPr>
          <p:cNvPr id="14" name="Picture 13">
            <a:extLst>
              <a:ext uri="{FF2B5EF4-FFF2-40B4-BE49-F238E27FC236}">
                <a16:creationId xmlns:a16="http://schemas.microsoft.com/office/drawing/2014/main" id="{4517DEE0-66E5-15C8-07AB-8F78EB98201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74480" y="3710879"/>
            <a:ext cx="397520" cy="654205"/>
          </a:xfrm>
          <a:prstGeom prst="rect">
            <a:avLst/>
          </a:prstGeom>
        </p:spPr>
      </p:pic>
      <p:pic>
        <p:nvPicPr>
          <p:cNvPr id="15" name="Picture 14">
            <a:extLst>
              <a:ext uri="{FF2B5EF4-FFF2-40B4-BE49-F238E27FC236}">
                <a16:creationId xmlns:a16="http://schemas.microsoft.com/office/drawing/2014/main" id="{924E4118-EDD6-9E69-7A66-8B0D78616D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42864" y="4602098"/>
            <a:ext cx="565702" cy="576064"/>
          </a:xfrm>
          <a:prstGeom prst="rect">
            <a:avLst/>
          </a:prstGeom>
        </p:spPr>
      </p:pic>
      <p:sp>
        <p:nvSpPr>
          <p:cNvPr id="16" name="TextBox 15">
            <a:extLst>
              <a:ext uri="{FF2B5EF4-FFF2-40B4-BE49-F238E27FC236}">
                <a16:creationId xmlns:a16="http://schemas.microsoft.com/office/drawing/2014/main" id="{EC64FA4E-EADC-F2A5-B870-6A64303EE85C}"/>
              </a:ext>
            </a:extLst>
          </p:cNvPr>
          <p:cNvSpPr txBox="1"/>
          <p:nvPr/>
        </p:nvSpPr>
        <p:spPr>
          <a:xfrm>
            <a:off x="5068281" y="2847163"/>
            <a:ext cx="514869" cy="830997"/>
          </a:xfrm>
          <a:prstGeom prst="rect">
            <a:avLst/>
          </a:prstGeom>
          <a:noFill/>
        </p:spPr>
        <p:txBody>
          <a:bodyPr wrap="square" rtlCol="0">
            <a:spAutoFit/>
          </a:bodyPr>
          <a:lstStyle/>
          <a:p>
            <a:r>
              <a:rPr lang="en-GB" sz="4800" dirty="0"/>
              <a:t>X</a:t>
            </a:r>
          </a:p>
        </p:txBody>
      </p:sp>
      <p:pic>
        <p:nvPicPr>
          <p:cNvPr id="18" name="Picture 17">
            <a:extLst>
              <a:ext uri="{FF2B5EF4-FFF2-40B4-BE49-F238E27FC236}">
                <a16:creationId xmlns:a16="http://schemas.microsoft.com/office/drawing/2014/main" id="{9F3A75D8-A210-BEB3-F019-E6151C4A7E36}"/>
              </a:ext>
            </a:extLst>
          </p:cNvPr>
          <p:cNvPicPr>
            <a:picLocks noChangeAspect="1"/>
          </p:cNvPicPr>
          <p:nvPr/>
        </p:nvPicPr>
        <p:blipFill>
          <a:blip r:embed="rId6"/>
          <a:stretch>
            <a:fillRect/>
          </a:stretch>
        </p:blipFill>
        <p:spPr>
          <a:xfrm>
            <a:off x="4162394" y="2922664"/>
            <a:ext cx="402371" cy="658425"/>
          </a:xfrm>
          <a:prstGeom prst="rect">
            <a:avLst/>
          </a:prstGeom>
        </p:spPr>
      </p:pic>
      <p:sp>
        <p:nvSpPr>
          <p:cNvPr id="20" name="Rectangle: Rounded Corners 19">
            <a:extLst>
              <a:ext uri="{FF2B5EF4-FFF2-40B4-BE49-F238E27FC236}">
                <a16:creationId xmlns:a16="http://schemas.microsoft.com/office/drawing/2014/main" id="{AE6A9668-D7F0-F83F-F949-957631D823CD}"/>
              </a:ext>
            </a:extLst>
          </p:cNvPr>
          <p:cNvSpPr/>
          <p:nvPr/>
        </p:nvSpPr>
        <p:spPr>
          <a:xfrm>
            <a:off x="6185974" y="2745492"/>
            <a:ext cx="2464569" cy="98309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t>Group 1 is a </a:t>
            </a:r>
            <a:r>
              <a:rPr lang="en-GB" sz="1600" b="1" u="sng" dirty="0"/>
              <a:t>control</a:t>
            </a:r>
            <a:r>
              <a:rPr lang="en-GB" sz="1600" dirty="0"/>
              <a:t> group.</a:t>
            </a:r>
            <a:endParaRPr lang="en-GB" sz="1600" dirty="0">
              <a:ea typeface="Calibri"/>
              <a:cs typeface="Calibri"/>
            </a:endParaRPr>
          </a:p>
          <a:p>
            <a:pPr algn="ctr"/>
            <a:r>
              <a:rPr lang="en-GB" sz="1600" dirty="0"/>
              <a:t>What does this mean?</a:t>
            </a:r>
            <a:endParaRPr lang="en-GB" sz="1600" dirty="0">
              <a:ea typeface="Calibri"/>
              <a:cs typeface="Calibri"/>
            </a:endParaRPr>
          </a:p>
        </p:txBody>
      </p:sp>
      <p:sp>
        <p:nvSpPr>
          <p:cNvPr id="21" name="Rectangle: Rounded Corners 20">
            <a:extLst>
              <a:ext uri="{FF2B5EF4-FFF2-40B4-BE49-F238E27FC236}">
                <a16:creationId xmlns:a16="http://schemas.microsoft.com/office/drawing/2014/main" id="{EA067613-D426-CFAB-D05C-8D31F493A584}"/>
              </a:ext>
            </a:extLst>
          </p:cNvPr>
          <p:cNvSpPr/>
          <p:nvPr/>
        </p:nvSpPr>
        <p:spPr>
          <a:xfrm>
            <a:off x="6185974" y="3884696"/>
            <a:ext cx="2466000" cy="98309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t>Each treatment group had </a:t>
            </a:r>
            <a:r>
              <a:rPr lang="en-GB" sz="1600" b="1" u="sng" dirty="0"/>
              <a:t>three replicates</a:t>
            </a:r>
            <a:r>
              <a:rPr lang="en-GB" sz="1600" dirty="0"/>
              <a:t>.</a:t>
            </a:r>
            <a:endParaRPr lang="en-GB" sz="1600" dirty="0">
              <a:ea typeface="Calibri"/>
              <a:cs typeface="Calibri"/>
            </a:endParaRPr>
          </a:p>
          <a:p>
            <a:pPr algn="ctr"/>
            <a:r>
              <a:rPr lang="en-GB" sz="1600" dirty="0"/>
              <a:t>Why is this important?</a:t>
            </a:r>
            <a:endParaRPr lang="en-GB" sz="1600" dirty="0">
              <a:ea typeface="Calibri"/>
              <a:cs typeface="Calibri"/>
            </a:endParaRPr>
          </a:p>
        </p:txBody>
      </p:sp>
      <p:pic>
        <p:nvPicPr>
          <p:cNvPr id="22" name="Picture 21">
            <a:extLst>
              <a:ext uri="{FF2B5EF4-FFF2-40B4-BE49-F238E27FC236}">
                <a16:creationId xmlns:a16="http://schemas.microsoft.com/office/drawing/2014/main" id="{CF48FD34-CEC8-34BE-0CCF-5F63B1B3DD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047223" y="4603015"/>
            <a:ext cx="651600" cy="508180"/>
          </a:xfrm>
          <a:prstGeom prst="rect">
            <a:avLst/>
          </a:prstGeom>
        </p:spPr>
      </p:pic>
      <p:pic>
        <p:nvPicPr>
          <p:cNvPr id="24" name="Picture 23">
            <a:extLst>
              <a:ext uri="{FF2B5EF4-FFF2-40B4-BE49-F238E27FC236}">
                <a16:creationId xmlns:a16="http://schemas.microsoft.com/office/drawing/2014/main" id="{1C2EA386-4619-6B12-BA97-2296B2374928}"/>
              </a:ext>
            </a:extLst>
          </p:cNvPr>
          <p:cNvPicPr>
            <a:picLocks noChangeAspect="1"/>
          </p:cNvPicPr>
          <p:nvPr/>
        </p:nvPicPr>
        <p:blipFill>
          <a:blip r:embed="rId8"/>
          <a:stretch>
            <a:fillRect/>
          </a:stretch>
        </p:blipFill>
        <p:spPr>
          <a:xfrm>
            <a:off x="4046563" y="5437418"/>
            <a:ext cx="651167" cy="567964"/>
          </a:xfrm>
          <a:prstGeom prst="rect">
            <a:avLst/>
          </a:prstGeom>
        </p:spPr>
      </p:pic>
      <p:sp>
        <p:nvSpPr>
          <p:cNvPr id="25" name="Rectangle: Rounded Corners 24">
            <a:extLst>
              <a:ext uri="{FF2B5EF4-FFF2-40B4-BE49-F238E27FC236}">
                <a16:creationId xmlns:a16="http://schemas.microsoft.com/office/drawing/2014/main" id="{7CF6C2DF-60F7-1D75-5219-FCFDA48219B2}"/>
              </a:ext>
            </a:extLst>
          </p:cNvPr>
          <p:cNvSpPr/>
          <p:nvPr/>
        </p:nvSpPr>
        <p:spPr>
          <a:xfrm>
            <a:off x="6185975" y="5023900"/>
            <a:ext cx="2464568" cy="9828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t>What do we mean by 8th generation?</a:t>
            </a:r>
          </a:p>
        </p:txBody>
      </p:sp>
      <p:sp>
        <p:nvSpPr>
          <p:cNvPr id="30" name="TextBox 29">
            <a:extLst>
              <a:ext uri="{FF2B5EF4-FFF2-40B4-BE49-F238E27FC236}">
                <a16:creationId xmlns:a16="http://schemas.microsoft.com/office/drawing/2014/main" id="{E142CB82-5A9B-D8C2-08EC-D495C015969E}"/>
              </a:ext>
            </a:extLst>
          </p:cNvPr>
          <p:cNvSpPr txBox="1"/>
          <p:nvPr/>
        </p:nvSpPr>
        <p:spPr>
          <a:xfrm>
            <a:off x="624401" y="2010474"/>
            <a:ext cx="4999213" cy="646331"/>
          </a:xfrm>
          <a:prstGeom prst="rect">
            <a:avLst/>
          </a:prstGeom>
          <a:noFill/>
        </p:spPr>
        <p:txBody>
          <a:bodyPr wrap="square" lIns="91440" tIns="45720" rIns="91440" bIns="45720" rtlCol="0" anchor="t">
            <a:spAutoFit/>
          </a:bodyPr>
          <a:lstStyle/>
          <a:p>
            <a:r>
              <a:rPr lang="en-GB" dirty="0"/>
              <a:t>To find out what effect </a:t>
            </a:r>
            <a:r>
              <a:rPr lang="en-GB" b="1" dirty="0"/>
              <a:t>pollination</a:t>
            </a:r>
            <a:r>
              <a:rPr lang="en-GB" dirty="0"/>
              <a:t> and </a:t>
            </a:r>
            <a:r>
              <a:rPr lang="en-GB" b="1" dirty="0"/>
              <a:t>herbivory </a:t>
            </a:r>
            <a:r>
              <a:rPr lang="en-GB" dirty="0"/>
              <a:t>have on the plants they set up 4 treatment groups:</a:t>
            </a:r>
          </a:p>
        </p:txBody>
      </p:sp>
      <p:sp>
        <p:nvSpPr>
          <p:cNvPr id="32" name="TextBox 31">
            <a:extLst>
              <a:ext uri="{FF2B5EF4-FFF2-40B4-BE49-F238E27FC236}">
                <a16:creationId xmlns:a16="http://schemas.microsoft.com/office/drawing/2014/main" id="{8CE26054-E6F4-ADA9-A178-8D05A96CE357}"/>
              </a:ext>
            </a:extLst>
          </p:cNvPr>
          <p:cNvSpPr txBox="1"/>
          <p:nvPr/>
        </p:nvSpPr>
        <p:spPr>
          <a:xfrm>
            <a:off x="624401" y="1504292"/>
            <a:ext cx="5946184" cy="369332"/>
          </a:xfrm>
          <a:prstGeom prst="rect">
            <a:avLst/>
          </a:prstGeom>
          <a:noFill/>
        </p:spPr>
        <p:txBody>
          <a:bodyPr wrap="square" rtlCol="0">
            <a:spAutoFit/>
          </a:bodyPr>
          <a:lstStyle/>
          <a:p>
            <a:r>
              <a:rPr lang="en-US" dirty="0"/>
              <a:t>They grew </a:t>
            </a:r>
            <a:r>
              <a:rPr lang="en-US" i="1" dirty="0"/>
              <a:t>Brassica </a:t>
            </a:r>
            <a:r>
              <a:rPr lang="en-US" i="1" dirty="0" err="1"/>
              <a:t>rapa</a:t>
            </a:r>
            <a:r>
              <a:rPr lang="en-US" i="1" dirty="0"/>
              <a:t> </a:t>
            </a:r>
            <a:r>
              <a:rPr lang="en-US" dirty="0"/>
              <a:t>plants</a:t>
            </a:r>
            <a:r>
              <a:rPr lang="en-US" i="1" dirty="0"/>
              <a:t> </a:t>
            </a:r>
            <a:r>
              <a:rPr lang="en-US" dirty="0"/>
              <a:t>over </a:t>
            </a:r>
            <a:r>
              <a:rPr lang="en-US" b="1" dirty="0"/>
              <a:t>8 generations</a:t>
            </a:r>
            <a:r>
              <a:rPr lang="en-US" dirty="0"/>
              <a:t>.</a:t>
            </a:r>
          </a:p>
        </p:txBody>
      </p:sp>
      <p:pic>
        <p:nvPicPr>
          <p:cNvPr id="34" name="Picture 33" descr="A field of yellow flowers&#10;&#10;Description automatically generated">
            <a:extLst>
              <a:ext uri="{FF2B5EF4-FFF2-40B4-BE49-F238E27FC236}">
                <a16:creationId xmlns:a16="http://schemas.microsoft.com/office/drawing/2014/main" id="{4E5EB0E1-231E-C942-FCC8-70DC7C979160}"/>
              </a:ext>
            </a:extLst>
          </p:cNvPr>
          <p:cNvPicPr>
            <a:picLocks noChangeAspect="1"/>
          </p:cNvPicPr>
          <p:nvPr/>
        </p:nvPicPr>
        <p:blipFill>
          <a:blip r:embed="rId9"/>
          <a:stretch>
            <a:fillRect/>
          </a:stretch>
        </p:blipFill>
        <p:spPr>
          <a:xfrm>
            <a:off x="7186010" y="610173"/>
            <a:ext cx="1499229" cy="943565"/>
          </a:xfrm>
          <a:prstGeom prst="rect">
            <a:avLst/>
          </a:prstGeom>
        </p:spPr>
      </p:pic>
      <p:sp>
        <p:nvSpPr>
          <p:cNvPr id="38" name="TextBox 37">
            <a:extLst>
              <a:ext uri="{FF2B5EF4-FFF2-40B4-BE49-F238E27FC236}">
                <a16:creationId xmlns:a16="http://schemas.microsoft.com/office/drawing/2014/main" id="{DB8E5D25-EDA5-3918-D29A-BFA22CB1C3E9}"/>
              </a:ext>
            </a:extLst>
          </p:cNvPr>
          <p:cNvSpPr txBox="1"/>
          <p:nvPr/>
        </p:nvSpPr>
        <p:spPr>
          <a:xfrm>
            <a:off x="7186010" y="1504292"/>
            <a:ext cx="1499229" cy="369332"/>
          </a:xfrm>
          <a:prstGeom prst="rect">
            <a:avLst/>
          </a:prstGeom>
          <a:noFill/>
        </p:spPr>
        <p:txBody>
          <a:bodyPr wrap="none" rtlCol="0">
            <a:spAutoFit/>
          </a:bodyPr>
          <a:lstStyle/>
          <a:p>
            <a:r>
              <a:rPr lang="en-US" i="1" dirty="0"/>
              <a:t>Brassica </a:t>
            </a:r>
            <a:r>
              <a:rPr lang="en-US" i="1" dirty="0" err="1"/>
              <a:t>rapa</a:t>
            </a:r>
            <a:endParaRPr lang="en-US" i="1" dirty="0"/>
          </a:p>
        </p:txBody>
      </p:sp>
      <p:pic>
        <p:nvPicPr>
          <p:cNvPr id="2" name="Picture 1">
            <a:extLst>
              <a:ext uri="{FF2B5EF4-FFF2-40B4-BE49-F238E27FC236}">
                <a16:creationId xmlns:a16="http://schemas.microsoft.com/office/drawing/2014/main" id="{F6CABC18-62B1-F9B3-6AC8-CDEDE2B097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17448" y="5424282"/>
            <a:ext cx="565702" cy="576064"/>
          </a:xfrm>
          <a:prstGeom prst="rect">
            <a:avLst/>
          </a:prstGeom>
        </p:spPr>
      </p:pic>
    </p:spTree>
    <p:extLst>
      <p:ext uri="{BB962C8B-B14F-4D97-AF65-F5344CB8AC3E}">
        <p14:creationId xmlns:p14="http://schemas.microsoft.com/office/powerpoint/2010/main" val="2548408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What did the scientists compare?</a:t>
            </a:r>
            <a:endParaRPr lang="en-US" dirty="0"/>
          </a:p>
        </p:txBody>
      </p:sp>
      <p:grpSp>
        <p:nvGrpSpPr>
          <p:cNvPr id="31" name="Group 30">
            <a:extLst>
              <a:ext uri="{FF2B5EF4-FFF2-40B4-BE49-F238E27FC236}">
                <a16:creationId xmlns:a16="http://schemas.microsoft.com/office/drawing/2014/main" id="{0E93917D-86EA-8A38-BB20-ED8B3EB76D53}"/>
              </a:ext>
            </a:extLst>
          </p:cNvPr>
          <p:cNvGrpSpPr/>
          <p:nvPr/>
        </p:nvGrpSpPr>
        <p:grpSpPr>
          <a:xfrm>
            <a:off x="698211" y="1815065"/>
            <a:ext cx="7920009" cy="3860180"/>
            <a:chOff x="855094" y="1534918"/>
            <a:chExt cx="7920009" cy="3860180"/>
          </a:xfrm>
        </p:grpSpPr>
        <p:sp>
          <p:nvSpPr>
            <p:cNvPr id="11" name="TextBox 10">
              <a:extLst>
                <a:ext uri="{FF2B5EF4-FFF2-40B4-BE49-F238E27FC236}">
                  <a16:creationId xmlns:a16="http://schemas.microsoft.com/office/drawing/2014/main" id="{D7801E41-674F-EBCA-5E31-7B49700A5888}"/>
                </a:ext>
              </a:extLst>
            </p:cNvPr>
            <p:cNvSpPr txBox="1"/>
            <p:nvPr/>
          </p:nvSpPr>
          <p:spPr>
            <a:xfrm>
              <a:off x="1178146" y="4660848"/>
              <a:ext cx="1562833" cy="646331"/>
            </a:xfrm>
            <a:prstGeom prst="rect">
              <a:avLst/>
            </a:prstGeom>
            <a:noFill/>
          </p:spPr>
          <p:txBody>
            <a:bodyPr wrap="square" rtlCol="0">
              <a:spAutoFit/>
            </a:bodyPr>
            <a:lstStyle/>
            <a:p>
              <a:r>
                <a:rPr lang="en-US" dirty="0"/>
                <a:t>Flower size</a:t>
              </a:r>
            </a:p>
            <a:p>
              <a:r>
                <a:rPr lang="en-US" dirty="0"/>
                <a:t>Flower smell</a:t>
              </a:r>
            </a:p>
          </p:txBody>
        </p:sp>
        <p:sp>
          <p:nvSpPr>
            <p:cNvPr id="17" name="TextBox 16">
              <a:extLst>
                <a:ext uri="{FF2B5EF4-FFF2-40B4-BE49-F238E27FC236}">
                  <a16:creationId xmlns:a16="http://schemas.microsoft.com/office/drawing/2014/main" id="{8DD7C6B5-6D65-1825-965B-E406A38C57FA}"/>
                </a:ext>
              </a:extLst>
            </p:cNvPr>
            <p:cNvSpPr txBox="1"/>
            <p:nvPr/>
          </p:nvSpPr>
          <p:spPr>
            <a:xfrm>
              <a:off x="3627038" y="4660849"/>
              <a:ext cx="1926541" cy="646331"/>
            </a:xfrm>
            <a:prstGeom prst="rect">
              <a:avLst/>
            </a:prstGeom>
            <a:noFill/>
          </p:spPr>
          <p:txBody>
            <a:bodyPr wrap="square" rtlCol="0">
              <a:spAutoFit/>
            </a:bodyPr>
            <a:lstStyle/>
            <a:p>
              <a:pPr algn="ctr"/>
              <a:r>
                <a:rPr lang="en-US" dirty="0"/>
                <a:t>Which flowers the  bees preferred</a:t>
              </a:r>
            </a:p>
          </p:txBody>
        </p:sp>
        <p:sp>
          <p:nvSpPr>
            <p:cNvPr id="19" name="TextBox 18">
              <a:extLst>
                <a:ext uri="{FF2B5EF4-FFF2-40B4-BE49-F238E27FC236}">
                  <a16:creationId xmlns:a16="http://schemas.microsoft.com/office/drawing/2014/main" id="{0A5F74FE-CFB1-74A2-CB82-1B823D6B5CEE}"/>
                </a:ext>
              </a:extLst>
            </p:cNvPr>
            <p:cNvSpPr txBox="1"/>
            <p:nvPr/>
          </p:nvSpPr>
          <p:spPr>
            <a:xfrm>
              <a:off x="5900935" y="4471768"/>
              <a:ext cx="2874168" cy="923330"/>
            </a:xfrm>
            <a:prstGeom prst="rect">
              <a:avLst/>
            </a:prstGeom>
            <a:noFill/>
          </p:spPr>
          <p:txBody>
            <a:bodyPr wrap="square" rtlCol="0">
              <a:spAutoFit/>
            </a:bodyPr>
            <a:lstStyle/>
            <a:p>
              <a:pPr algn="ctr"/>
              <a:r>
                <a:rPr lang="en-US" dirty="0"/>
                <a:t>The amount of </a:t>
              </a:r>
              <a:r>
                <a:rPr lang="en-US" b="1" dirty="0"/>
                <a:t>toxins </a:t>
              </a:r>
              <a:r>
                <a:rPr lang="en-US" dirty="0"/>
                <a:t>(poisons) the plants produced in nectar or leaves</a:t>
              </a:r>
            </a:p>
          </p:txBody>
        </p:sp>
        <p:pic>
          <p:nvPicPr>
            <p:cNvPr id="26" name="Picture 25" descr="A picture containing icon&#10;&#10;Description automatically generated">
              <a:extLst>
                <a:ext uri="{FF2B5EF4-FFF2-40B4-BE49-F238E27FC236}">
                  <a16:creationId xmlns:a16="http://schemas.microsoft.com/office/drawing/2014/main" id="{A41892D0-A316-30B5-C092-3C9641493B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094" y="1549184"/>
              <a:ext cx="1885885" cy="2759833"/>
            </a:xfrm>
            <a:prstGeom prst="rect">
              <a:avLst/>
            </a:prstGeom>
          </p:spPr>
        </p:pic>
        <p:pic>
          <p:nvPicPr>
            <p:cNvPr id="27" name="Picture 26">
              <a:extLst>
                <a:ext uri="{FF2B5EF4-FFF2-40B4-BE49-F238E27FC236}">
                  <a16:creationId xmlns:a16="http://schemas.microsoft.com/office/drawing/2014/main" id="{0FB71E0F-D96F-7D5D-8592-1563549FB25F}"/>
                </a:ext>
              </a:extLst>
            </p:cNvPr>
            <p:cNvPicPr>
              <a:picLocks noChangeAspect="1"/>
            </p:cNvPicPr>
            <p:nvPr/>
          </p:nvPicPr>
          <p:blipFill>
            <a:blip r:embed="rId4"/>
            <a:stretch>
              <a:fillRect/>
            </a:stretch>
          </p:blipFill>
          <p:spPr>
            <a:xfrm>
              <a:off x="3627038" y="1534918"/>
              <a:ext cx="1889924" cy="2761727"/>
            </a:xfrm>
            <a:prstGeom prst="rect">
              <a:avLst/>
            </a:prstGeom>
          </p:spPr>
        </p:pic>
        <p:pic>
          <p:nvPicPr>
            <p:cNvPr id="28" name="Picture 27" descr="Logo&#10;&#10;Description automatically generated">
              <a:extLst>
                <a:ext uri="{FF2B5EF4-FFF2-40B4-BE49-F238E27FC236}">
                  <a16:creationId xmlns:a16="http://schemas.microsoft.com/office/drawing/2014/main" id="{6352AFB4-E85E-3944-02F5-535BB3D486B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19330" y="2385354"/>
              <a:ext cx="666236" cy="543746"/>
            </a:xfrm>
            <a:prstGeom prst="rect">
              <a:avLst/>
            </a:prstGeom>
          </p:spPr>
        </p:pic>
        <p:pic>
          <p:nvPicPr>
            <p:cNvPr id="29" name="Picture 28">
              <a:extLst>
                <a:ext uri="{FF2B5EF4-FFF2-40B4-BE49-F238E27FC236}">
                  <a16:creationId xmlns:a16="http://schemas.microsoft.com/office/drawing/2014/main" id="{7CB6CF2A-DC13-A51E-29B8-BCDA63F33BC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41372" y="1891444"/>
              <a:ext cx="2138041" cy="2417573"/>
            </a:xfrm>
            <a:prstGeom prst="rect">
              <a:avLst/>
            </a:prstGeom>
          </p:spPr>
        </p:pic>
      </p:grpSp>
    </p:spTree>
    <p:extLst>
      <p:ext uri="{BB962C8B-B14F-4D97-AF65-F5344CB8AC3E}">
        <p14:creationId xmlns:p14="http://schemas.microsoft.com/office/powerpoint/2010/main" val="42180597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61AE44E-041A-4BDC-B14F-7D5F23911E2D}"/>
</file>

<file path=customXml/itemProps2.xml><?xml version="1.0" encoding="utf-8"?>
<ds:datastoreItem xmlns:ds="http://schemas.openxmlformats.org/officeDocument/2006/customXml" ds:itemID="{A53AB155-FD45-400F-89C4-CD46A5BAE941}">
  <ds:schemaRefs>
    <ds:schemaRef ds:uri="http://schemas.microsoft.com/office/2006/metadata/properties"/>
    <ds:schemaRef ds:uri="http://purl.org/dc/elements/1.1/"/>
    <ds:schemaRef ds:uri="http://www.w3.org/XML/1998/namespace"/>
    <ds:schemaRef ds:uri="http://schemas.microsoft.com/office/2006/documentManagement/types"/>
    <ds:schemaRef ds:uri="http://purl.org/dc/dcmitype/"/>
    <ds:schemaRef ds:uri="http://purl.org/dc/terms/"/>
    <ds:schemaRef ds:uri="http://schemas.openxmlformats.org/package/2006/metadata/core-properties"/>
    <ds:schemaRef ds:uri="http://schemas.microsoft.com/office/infopath/2007/PartnerControls"/>
    <ds:schemaRef ds:uri="56010c2e-e7df-43f9-b9a0-0c299b337b10"/>
    <ds:schemaRef ds:uri="f6a294d8-0227-4a1f-9f82-c7d0e374c362"/>
    <ds:schemaRef ds:uri="51cf1bba-0ff5-42e2-8005-60d9d9512cef"/>
    <ds:schemaRef ds:uri="7705360a-025e-40d4-a4f7-46b65681b513"/>
  </ds:schemaRefs>
</ds:datastoreItem>
</file>

<file path=customXml/itemProps3.xml><?xml version="1.0" encoding="utf-8"?>
<ds:datastoreItem xmlns:ds="http://schemas.openxmlformats.org/officeDocument/2006/customXml" ds:itemID="{FD920BA0-0A4C-42B9-95DD-D8A20D716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TotalTime>
  <Words>3135</Words>
  <Application>Microsoft Office PowerPoint</Application>
  <PresentationFormat>On-screen Show (4:3)</PresentationFormat>
  <Paragraphs>320</Paragraphs>
  <Slides>21</Slides>
  <Notes>20</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21</vt:i4>
      </vt:variant>
    </vt:vector>
  </HeadingPairs>
  <TitlesOfParts>
    <vt:vector size="33" baseType="lpstr">
      <vt:lpstr>Arial</vt:lpstr>
      <vt:lpstr>Arial,Sans-Serif</vt:lpstr>
      <vt:lpstr>Calibri</vt:lpstr>
      <vt:lpstr>InterFace</vt:lpstr>
      <vt:lpstr>Interface-Regular</vt:lpstr>
      <vt:lpstr>Plus Jakarta Sans</vt:lpstr>
      <vt:lpstr>Plus Jakarta Sans ExtraBold</vt:lpstr>
      <vt:lpstr>Plus Jakarta Sans Medium</vt:lpstr>
      <vt:lpstr>Zapf Dingbats</vt:lpstr>
      <vt:lpstr>Office Theme</vt:lpstr>
      <vt:lpstr>1_Office Theme</vt:lpstr>
      <vt:lpstr>2_Office Theme</vt:lpstr>
      <vt:lpstr>Bees and caterpillars can change the evolution of plants</vt:lpstr>
      <vt:lpstr>Bees and caterpillars can change the evolution of plants</vt:lpstr>
      <vt:lpstr>Key vocabulary</vt:lpstr>
      <vt:lpstr>Quick activity</vt:lpstr>
      <vt:lpstr>What do you know about yourself?</vt:lpstr>
      <vt:lpstr>What do scientists know about adaptation?</vt:lpstr>
      <vt:lpstr>What do scientists know about how plants and animals live together?</vt:lpstr>
      <vt:lpstr>What did the scientists do?</vt:lpstr>
      <vt:lpstr>What did the scientists compare?</vt:lpstr>
      <vt:lpstr>What did the scientists find out?</vt:lpstr>
      <vt:lpstr>Who were the scientists?</vt:lpstr>
      <vt:lpstr>Starter activity [2]</vt:lpstr>
      <vt:lpstr>PowerPoint Presentation</vt:lpstr>
      <vt:lpstr>Your turn to investigate</vt:lpstr>
      <vt:lpstr>Your turn to investigate</vt:lpstr>
      <vt:lpstr>Your turn to investigate</vt:lpstr>
      <vt:lpstr>What did you find out?</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8</cp:revision>
  <dcterms:created xsi:type="dcterms:W3CDTF">2016-06-16T08:43:18Z</dcterms:created>
  <dcterms:modified xsi:type="dcterms:W3CDTF">2025-07-18T15:45:56Z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