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5"/>
  </p:notesMasterIdLst>
  <p:sldIdLst>
    <p:sldId id="294" r:id="rId6"/>
    <p:sldId id="329" r:id="rId7"/>
    <p:sldId id="330" r:id="rId8"/>
    <p:sldId id="337" r:id="rId9"/>
    <p:sldId id="338" r:id="rId10"/>
    <p:sldId id="258" r:id="rId11"/>
    <p:sldId id="339" r:id="rId12"/>
    <p:sldId id="331" r:id="rId13"/>
    <p:sldId id="281" r:id="rId14"/>
    <p:sldId id="340" r:id="rId15"/>
    <p:sldId id="282" r:id="rId16"/>
    <p:sldId id="341" r:id="rId17"/>
    <p:sldId id="342" r:id="rId18"/>
    <p:sldId id="343" r:id="rId19"/>
    <p:sldId id="344" r:id="rId20"/>
    <p:sldId id="345" r:id="rId21"/>
    <p:sldId id="346" r:id="rId22"/>
    <p:sldId id="333" r:id="rId23"/>
    <p:sldId id="33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15" clrIdx="0">
    <p:extLst>
      <p:ext uri="{19B8F6BF-5375-455C-9EA6-DF929625EA0E}">
        <p15:presenceInfo xmlns:p15="http://schemas.microsoft.com/office/powerpoint/2012/main" userId="S::sue.martin@pstt.org.uk::cb0194a5-6d63-41ca-ace6-4751bda7921e" providerId="AD"/>
      </p:ext>
    </p:extLst>
  </p:cmAuthor>
  <p:cmAuthor id="2" name="Alison Trew" initials="AT" lastIdx="29" clrIdx="1">
    <p:extLst>
      <p:ext uri="{19B8F6BF-5375-455C-9EA6-DF929625EA0E}">
        <p15:presenceInfo xmlns:p15="http://schemas.microsoft.com/office/powerpoint/2012/main" userId="S::Alison.Trew@pstt.org.uk::501ad152-89bb-4882-ac72-f31826cb2e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51" autoAdjust="0"/>
  </p:normalViewPr>
  <p:slideViewPr>
    <p:cSldViewPr snapToGrid="0">
      <p:cViewPr varScale="1">
        <p:scale>
          <a:sx n="87" d="100"/>
          <a:sy n="87" d="100"/>
        </p:scale>
        <p:origin x="23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18E5E78A-D7E8-4E99-87AC-2E97D04E256D}"/>
    <pc:docChg chg="undo redo custSel modSld">
      <pc:chgData name="Wendy Woodsford" userId="dd4886fa-f0a0-4f18-8f65-16d3fbb360dd" providerId="ADAL" clId="{18E5E78A-D7E8-4E99-87AC-2E97D04E256D}" dt="2023-12-01T16:01:42.492" v="1059" actId="14100"/>
      <pc:docMkLst>
        <pc:docMk/>
      </pc:docMkLst>
      <pc:sldChg chg="modSp mod">
        <pc:chgData name="Wendy Woodsford" userId="dd4886fa-f0a0-4f18-8f65-16d3fbb360dd" providerId="ADAL" clId="{18E5E78A-D7E8-4E99-87AC-2E97D04E256D}" dt="2023-12-01T15:39:05.733" v="642" actId="1076"/>
        <pc:sldMkLst>
          <pc:docMk/>
          <pc:sldMk cId="2511030441" sldId="258"/>
        </pc:sldMkLst>
        <pc:spChg chg="mod">
          <ac:chgData name="Wendy Woodsford" userId="dd4886fa-f0a0-4f18-8f65-16d3fbb360dd" providerId="ADAL" clId="{18E5E78A-D7E8-4E99-87AC-2E97D04E256D}" dt="2023-12-01T15:39:05.733" v="642" actId="1076"/>
          <ac:spMkLst>
            <pc:docMk/>
            <pc:sldMk cId="2511030441" sldId="258"/>
            <ac:spMk id="7" creationId="{050B4458-C9CF-1E1D-C82F-4EAE3027E8AD}"/>
          </ac:spMkLst>
        </pc:spChg>
        <pc:spChg chg="mod">
          <ac:chgData name="Wendy Woodsford" userId="dd4886fa-f0a0-4f18-8f65-16d3fbb360dd" providerId="ADAL" clId="{18E5E78A-D7E8-4E99-87AC-2E97D04E256D}" dt="2023-12-01T15:32:02.026" v="454" actId="1076"/>
          <ac:spMkLst>
            <pc:docMk/>
            <pc:sldMk cId="2511030441" sldId="258"/>
            <ac:spMk id="9" creationId="{2CEC6A04-1D6B-EA2D-F367-32553479A32E}"/>
          </ac:spMkLst>
        </pc:spChg>
        <pc:spChg chg="mod">
          <ac:chgData name="Wendy Woodsford" userId="dd4886fa-f0a0-4f18-8f65-16d3fbb360dd" providerId="ADAL" clId="{18E5E78A-D7E8-4E99-87AC-2E97D04E256D}" dt="2023-12-01T15:30:12.028" v="256" actId="1035"/>
          <ac:spMkLst>
            <pc:docMk/>
            <pc:sldMk cId="2511030441" sldId="258"/>
            <ac:spMk id="20" creationId="{F200E9D5-DEF0-54F3-92DB-332917375F07}"/>
          </ac:spMkLst>
        </pc:spChg>
        <pc:spChg chg="mod">
          <ac:chgData name="Wendy Woodsford" userId="dd4886fa-f0a0-4f18-8f65-16d3fbb360dd" providerId="ADAL" clId="{18E5E78A-D7E8-4E99-87AC-2E97D04E256D}" dt="2023-12-01T15:31:56.803" v="453" actId="1037"/>
          <ac:spMkLst>
            <pc:docMk/>
            <pc:sldMk cId="2511030441" sldId="258"/>
            <ac:spMk id="22" creationId="{CC7BE3B9-06BD-9C55-030D-28C3F87BF3B7}"/>
          </ac:spMkLst>
        </pc:spChg>
        <pc:picChg chg="mod">
          <ac:chgData name="Wendy Woodsford" userId="dd4886fa-f0a0-4f18-8f65-16d3fbb360dd" providerId="ADAL" clId="{18E5E78A-D7E8-4E99-87AC-2E97D04E256D}" dt="2023-12-01T15:31:30.552" v="311" actId="1076"/>
          <ac:picMkLst>
            <pc:docMk/>
            <pc:sldMk cId="2511030441" sldId="258"/>
            <ac:picMk id="15" creationId="{AE297495-01C2-9D6F-4E94-6378D3B37A1A}"/>
          </ac:picMkLst>
        </pc:picChg>
        <pc:picChg chg="mod">
          <ac:chgData name="Wendy Woodsford" userId="dd4886fa-f0a0-4f18-8f65-16d3fbb360dd" providerId="ADAL" clId="{18E5E78A-D7E8-4E99-87AC-2E97D04E256D}" dt="2023-12-01T15:31:40.772" v="312" actId="1076"/>
          <ac:picMkLst>
            <pc:docMk/>
            <pc:sldMk cId="2511030441" sldId="258"/>
            <ac:picMk id="18" creationId="{2C210A8D-E64B-2222-C225-F666AD82B736}"/>
          </ac:picMkLst>
        </pc:picChg>
      </pc:sldChg>
      <pc:sldChg chg="delSp modSp mod">
        <pc:chgData name="Wendy Woodsford" userId="dd4886fa-f0a0-4f18-8f65-16d3fbb360dd" providerId="ADAL" clId="{18E5E78A-D7E8-4E99-87AC-2E97D04E256D}" dt="2023-12-01T15:44:20.124" v="720" actId="1076"/>
        <pc:sldMkLst>
          <pc:docMk/>
          <pc:sldMk cId="4189063432" sldId="281"/>
        </pc:sldMkLst>
        <pc:spChg chg="mod">
          <ac:chgData name="Wendy Woodsford" userId="dd4886fa-f0a0-4f18-8f65-16d3fbb360dd" providerId="ADAL" clId="{18E5E78A-D7E8-4E99-87AC-2E97D04E256D}" dt="2023-12-01T15:43:47.101" v="716" actId="1076"/>
          <ac:spMkLst>
            <pc:docMk/>
            <pc:sldMk cId="4189063432" sldId="281"/>
            <ac:spMk id="5" creationId="{0C568ADB-BD9F-8C81-416E-0939A3537FDE}"/>
          </ac:spMkLst>
        </pc:spChg>
        <pc:spChg chg="del mod">
          <ac:chgData name="Wendy Woodsford" userId="dd4886fa-f0a0-4f18-8f65-16d3fbb360dd" providerId="ADAL" clId="{18E5E78A-D7E8-4E99-87AC-2E97D04E256D}" dt="2023-12-01T15:43:23.410" v="708"/>
          <ac:spMkLst>
            <pc:docMk/>
            <pc:sldMk cId="4189063432" sldId="281"/>
            <ac:spMk id="12" creationId="{55B2468D-B9C6-4857-D631-50B262283ACE}"/>
          </ac:spMkLst>
        </pc:spChg>
        <pc:spChg chg="del mod">
          <ac:chgData name="Wendy Woodsford" userId="dd4886fa-f0a0-4f18-8f65-16d3fbb360dd" providerId="ADAL" clId="{18E5E78A-D7E8-4E99-87AC-2E97D04E256D}" dt="2023-12-01T15:43:23.411" v="710"/>
          <ac:spMkLst>
            <pc:docMk/>
            <pc:sldMk cId="4189063432" sldId="281"/>
            <ac:spMk id="14" creationId="{52567C8E-BB25-5FFE-7FC4-26AEC4FE45AA}"/>
          </ac:spMkLst>
        </pc:spChg>
        <pc:spChg chg="del mod">
          <ac:chgData name="Wendy Woodsford" userId="dd4886fa-f0a0-4f18-8f65-16d3fbb360dd" providerId="ADAL" clId="{18E5E78A-D7E8-4E99-87AC-2E97D04E256D}" dt="2023-12-01T15:43:23.412" v="712"/>
          <ac:spMkLst>
            <pc:docMk/>
            <pc:sldMk cId="4189063432" sldId="281"/>
            <ac:spMk id="16" creationId="{372C6314-F73A-7080-5CC2-F0D72279DF99}"/>
          </ac:spMkLst>
        </pc:spChg>
        <pc:spChg chg="mod">
          <ac:chgData name="Wendy Woodsford" userId="dd4886fa-f0a0-4f18-8f65-16d3fbb360dd" providerId="ADAL" clId="{18E5E78A-D7E8-4E99-87AC-2E97D04E256D}" dt="2023-12-01T15:44:20.124" v="720" actId="1076"/>
          <ac:spMkLst>
            <pc:docMk/>
            <pc:sldMk cId="4189063432" sldId="281"/>
            <ac:spMk id="20" creationId="{109D0EB5-560A-9689-248D-CC583B7DBC23}"/>
          </ac:spMkLst>
        </pc:spChg>
        <pc:picChg chg="mod">
          <ac:chgData name="Wendy Woodsford" userId="dd4886fa-f0a0-4f18-8f65-16d3fbb360dd" providerId="ADAL" clId="{18E5E78A-D7E8-4E99-87AC-2E97D04E256D}" dt="2023-12-01T15:43:53.573" v="717" actId="1076"/>
          <ac:picMkLst>
            <pc:docMk/>
            <pc:sldMk cId="4189063432" sldId="281"/>
            <ac:picMk id="18" creationId="{50A04136-512C-6A43-941C-9D638D7FDB04}"/>
          </ac:picMkLst>
        </pc:picChg>
      </pc:sldChg>
      <pc:sldChg chg="modSp mod">
        <pc:chgData name="Wendy Woodsford" userId="dd4886fa-f0a0-4f18-8f65-16d3fbb360dd" providerId="ADAL" clId="{18E5E78A-D7E8-4E99-87AC-2E97D04E256D}" dt="2023-12-01T15:48:50.229" v="759" actId="1076"/>
        <pc:sldMkLst>
          <pc:docMk/>
          <pc:sldMk cId="3049791214" sldId="282"/>
        </pc:sldMkLst>
        <pc:spChg chg="mod">
          <ac:chgData name="Wendy Woodsford" userId="dd4886fa-f0a0-4f18-8f65-16d3fbb360dd" providerId="ADAL" clId="{18E5E78A-D7E8-4E99-87AC-2E97D04E256D}" dt="2023-12-01T15:48:41.387" v="758" actId="1035"/>
          <ac:spMkLst>
            <pc:docMk/>
            <pc:sldMk cId="3049791214" sldId="282"/>
            <ac:spMk id="4" creationId="{276AA3F3-028E-268D-3EB3-1D83A65F3E28}"/>
          </ac:spMkLst>
        </pc:spChg>
        <pc:spChg chg="mod">
          <ac:chgData name="Wendy Woodsford" userId="dd4886fa-f0a0-4f18-8f65-16d3fbb360dd" providerId="ADAL" clId="{18E5E78A-D7E8-4E99-87AC-2E97D04E256D}" dt="2023-12-01T15:48:07.269" v="746" actId="1076"/>
          <ac:spMkLst>
            <pc:docMk/>
            <pc:sldMk cId="3049791214" sldId="282"/>
            <ac:spMk id="7" creationId="{D3DD32C4-AB99-C91B-3567-92692BCAC8A8}"/>
          </ac:spMkLst>
        </pc:spChg>
        <pc:spChg chg="mod">
          <ac:chgData name="Wendy Woodsford" userId="dd4886fa-f0a0-4f18-8f65-16d3fbb360dd" providerId="ADAL" clId="{18E5E78A-D7E8-4E99-87AC-2E97D04E256D}" dt="2023-12-01T15:46:10.061" v="736" actId="14100"/>
          <ac:spMkLst>
            <pc:docMk/>
            <pc:sldMk cId="3049791214" sldId="282"/>
            <ac:spMk id="10" creationId="{6FAE90D7-CF90-5375-82B3-E1872C186D0B}"/>
          </ac:spMkLst>
        </pc:spChg>
        <pc:spChg chg="mod">
          <ac:chgData name="Wendy Woodsford" userId="dd4886fa-f0a0-4f18-8f65-16d3fbb360dd" providerId="ADAL" clId="{18E5E78A-D7E8-4E99-87AC-2E97D04E256D}" dt="2023-12-01T15:48:29.968" v="753" actId="1036"/>
          <ac:spMkLst>
            <pc:docMk/>
            <pc:sldMk cId="3049791214" sldId="282"/>
            <ac:spMk id="18" creationId="{502820ED-6248-3A1F-0570-45237E149EF8}"/>
          </ac:spMkLst>
        </pc:spChg>
        <pc:spChg chg="mod">
          <ac:chgData name="Wendy Woodsford" userId="dd4886fa-f0a0-4f18-8f65-16d3fbb360dd" providerId="ADAL" clId="{18E5E78A-D7E8-4E99-87AC-2E97D04E256D}" dt="2023-12-01T15:48:32.679" v="754" actId="1036"/>
          <ac:spMkLst>
            <pc:docMk/>
            <pc:sldMk cId="3049791214" sldId="282"/>
            <ac:spMk id="20" creationId="{75AC34B4-1154-9F59-607A-AE48D6991873}"/>
          </ac:spMkLst>
        </pc:spChg>
        <pc:picChg chg="mod">
          <ac:chgData name="Wendy Woodsford" userId="dd4886fa-f0a0-4f18-8f65-16d3fbb360dd" providerId="ADAL" clId="{18E5E78A-D7E8-4E99-87AC-2E97D04E256D}" dt="2023-12-01T15:48:25.636" v="752" actId="1076"/>
          <ac:picMkLst>
            <pc:docMk/>
            <pc:sldMk cId="3049791214" sldId="282"/>
            <ac:picMk id="12" creationId="{5FB8C0F2-E8D1-A66B-F756-8E875A998BC5}"/>
          </ac:picMkLst>
        </pc:picChg>
        <pc:picChg chg="mod">
          <ac:chgData name="Wendy Woodsford" userId="dd4886fa-f0a0-4f18-8f65-16d3fbb360dd" providerId="ADAL" clId="{18E5E78A-D7E8-4E99-87AC-2E97D04E256D}" dt="2023-12-01T15:48:50.229" v="759" actId="1076"/>
          <ac:picMkLst>
            <pc:docMk/>
            <pc:sldMk cId="3049791214" sldId="282"/>
            <ac:picMk id="16" creationId="{88928639-4FD2-22C8-3834-643B2795A521}"/>
          </ac:picMkLst>
        </pc:picChg>
      </pc:sldChg>
      <pc:sldChg chg="modSp mod">
        <pc:chgData name="Wendy Woodsford" userId="dd4886fa-f0a0-4f18-8f65-16d3fbb360dd" providerId="ADAL" clId="{18E5E78A-D7E8-4E99-87AC-2E97D04E256D}" dt="2023-12-01T15:13:36.102" v="22" actId="255"/>
        <pc:sldMkLst>
          <pc:docMk/>
          <pc:sldMk cId="0" sldId="294"/>
        </pc:sldMkLst>
        <pc:spChg chg="mod">
          <ac:chgData name="Wendy Woodsford" userId="dd4886fa-f0a0-4f18-8f65-16d3fbb360dd" providerId="ADAL" clId="{18E5E78A-D7E8-4E99-87AC-2E97D04E256D}" dt="2023-12-01T15:13:36.102" v="22" actId="255"/>
          <ac:spMkLst>
            <pc:docMk/>
            <pc:sldMk cId="0" sldId="294"/>
            <ac:spMk id="3" creationId="{8491DC54-C34A-82C8-DA5D-1BE1733EB9D5}"/>
          </ac:spMkLst>
        </pc:spChg>
        <pc:picChg chg="mod">
          <ac:chgData name="Wendy Woodsford" userId="dd4886fa-f0a0-4f18-8f65-16d3fbb360dd" providerId="ADAL" clId="{18E5E78A-D7E8-4E99-87AC-2E97D04E256D}" dt="2023-12-01T15:13:21.275" v="20" actId="1037"/>
          <ac:picMkLst>
            <pc:docMk/>
            <pc:sldMk cId="0" sldId="294"/>
            <ac:picMk id="10" creationId="{4DA58204-1B53-3EBF-C4F5-1DC1C6A0DA0D}"/>
          </ac:picMkLst>
        </pc:picChg>
        <pc:picChg chg="mod">
          <ac:chgData name="Wendy Woodsford" userId="dd4886fa-f0a0-4f18-8f65-16d3fbb360dd" providerId="ADAL" clId="{18E5E78A-D7E8-4E99-87AC-2E97D04E256D}" dt="2023-12-01T15:13:08.402" v="1" actId="1076"/>
          <ac:picMkLst>
            <pc:docMk/>
            <pc:sldMk cId="0" sldId="294"/>
            <ac:picMk id="13" creationId="{9B3CB556-6275-E16D-8584-CAFF362A7D67}"/>
          </ac:picMkLst>
        </pc:picChg>
      </pc:sldChg>
      <pc:sldChg chg="modSp mod">
        <pc:chgData name="Wendy Woodsford" userId="dd4886fa-f0a0-4f18-8f65-16d3fbb360dd" providerId="ADAL" clId="{18E5E78A-D7E8-4E99-87AC-2E97D04E256D}" dt="2023-12-01T15:21:54.998" v="55"/>
        <pc:sldMkLst>
          <pc:docMk/>
          <pc:sldMk cId="2098176612" sldId="329"/>
        </pc:sldMkLst>
        <pc:spChg chg="mod">
          <ac:chgData name="Wendy Woodsford" userId="dd4886fa-f0a0-4f18-8f65-16d3fbb360dd" providerId="ADAL" clId="{18E5E78A-D7E8-4E99-87AC-2E97D04E256D}" dt="2023-12-01T15:15:04.466" v="30" actId="113"/>
          <ac:spMkLst>
            <pc:docMk/>
            <pc:sldMk cId="2098176612" sldId="329"/>
            <ac:spMk id="3" creationId="{11017798-E05A-675E-904D-496F8851E70E}"/>
          </ac:spMkLst>
        </pc:spChg>
        <pc:spChg chg="mod">
          <ac:chgData name="Wendy Woodsford" userId="dd4886fa-f0a0-4f18-8f65-16d3fbb360dd" providerId="ADAL" clId="{18E5E78A-D7E8-4E99-87AC-2E97D04E256D}" dt="2023-12-01T15:21:54.998" v="55"/>
          <ac:spMkLst>
            <pc:docMk/>
            <pc:sldMk cId="2098176612" sldId="329"/>
            <ac:spMk id="4" creationId="{89240770-77A8-09BE-FE16-549FFA4DD09F}"/>
          </ac:spMkLst>
        </pc:spChg>
        <pc:spChg chg="mod">
          <ac:chgData name="Wendy Woodsford" userId="dd4886fa-f0a0-4f18-8f65-16d3fbb360dd" providerId="ADAL" clId="{18E5E78A-D7E8-4E99-87AC-2E97D04E256D}" dt="2023-12-01T15:21:50.732" v="52" actId="1038"/>
          <ac:spMkLst>
            <pc:docMk/>
            <pc:sldMk cId="2098176612" sldId="329"/>
            <ac:spMk id="6" creationId="{3D5BC8AD-66C5-D7AD-0C60-8B526903F136}"/>
          </ac:spMkLst>
        </pc:spChg>
        <pc:spChg chg="mod">
          <ac:chgData name="Wendy Woodsford" userId="dd4886fa-f0a0-4f18-8f65-16d3fbb360dd" providerId="ADAL" clId="{18E5E78A-D7E8-4E99-87AC-2E97D04E256D}" dt="2023-12-01T15:15:43.052" v="34" actId="14100"/>
          <ac:spMkLst>
            <pc:docMk/>
            <pc:sldMk cId="2098176612" sldId="329"/>
            <ac:spMk id="9" creationId="{85C39255-E07D-D52F-BC1B-C6DCF16F1B08}"/>
          </ac:spMkLst>
        </pc:spChg>
        <pc:spChg chg="mod">
          <ac:chgData name="Wendy Woodsford" userId="dd4886fa-f0a0-4f18-8f65-16d3fbb360dd" providerId="ADAL" clId="{18E5E78A-D7E8-4E99-87AC-2E97D04E256D}" dt="2023-12-01T15:21:27.428" v="38" actId="1036"/>
          <ac:spMkLst>
            <pc:docMk/>
            <pc:sldMk cId="2098176612" sldId="329"/>
            <ac:spMk id="14" creationId="{214394A2-A711-3832-AC7C-2854798D18E8}"/>
          </ac:spMkLst>
        </pc:spChg>
        <pc:picChg chg="mod">
          <ac:chgData name="Wendy Woodsford" userId="dd4886fa-f0a0-4f18-8f65-16d3fbb360dd" providerId="ADAL" clId="{18E5E78A-D7E8-4E99-87AC-2E97D04E256D}" dt="2023-12-01T15:15:25.316" v="32" actId="1076"/>
          <ac:picMkLst>
            <pc:docMk/>
            <pc:sldMk cId="2098176612" sldId="329"/>
            <ac:picMk id="20" creationId="{ED65C372-1516-1133-3C76-9F73F9A955BD}"/>
          </ac:picMkLst>
        </pc:picChg>
        <pc:picChg chg="mod">
          <ac:chgData name="Wendy Woodsford" userId="dd4886fa-f0a0-4f18-8f65-16d3fbb360dd" providerId="ADAL" clId="{18E5E78A-D7E8-4E99-87AC-2E97D04E256D}" dt="2023-12-01T15:15:21.694" v="31" actId="1076"/>
          <ac:picMkLst>
            <pc:docMk/>
            <pc:sldMk cId="2098176612" sldId="329"/>
            <ac:picMk id="22" creationId="{6310A3F2-9498-D448-84E6-7E0CD00F3815}"/>
          </ac:picMkLst>
        </pc:picChg>
      </pc:sldChg>
      <pc:sldChg chg="modSp mod">
        <pc:chgData name="Wendy Woodsford" userId="dd4886fa-f0a0-4f18-8f65-16d3fbb360dd" providerId="ADAL" clId="{18E5E78A-D7E8-4E99-87AC-2E97D04E256D}" dt="2023-12-01T15:25:44.704" v="160"/>
        <pc:sldMkLst>
          <pc:docMk/>
          <pc:sldMk cId="3540396738" sldId="330"/>
        </pc:sldMkLst>
        <pc:spChg chg="mod">
          <ac:chgData name="Wendy Woodsford" userId="dd4886fa-f0a0-4f18-8f65-16d3fbb360dd" providerId="ADAL" clId="{18E5E78A-D7E8-4E99-87AC-2E97D04E256D}" dt="2023-12-01T15:25:29.509" v="136"/>
          <ac:spMkLst>
            <pc:docMk/>
            <pc:sldMk cId="3540396738" sldId="330"/>
            <ac:spMk id="8" creationId="{6EA2FC76-EFD7-013D-F5D9-D783ECACFA47}"/>
          </ac:spMkLst>
        </pc:spChg>
        <pc:spChg chg="mod">
          <ac:chgData name="Wendy Woodsford" userId="dd4886fa-f0a0-4f18-8f65-16d3fbb360dd" providerId="ADAL" clId="{18E5E78A-D7E8-4E99-87AC-2E97D04E256D}" dt="2023-12-01T15:25:44.704" v="160"/>
          <ac:spMkLst>
            <pc:docMk/>
            <pc:sldMk cId="3540396738" sldId="330"/>
            <ac:spMk id="10" creationId="{102720E7-51C8-F240-E4F1-CB9EF3725ED9}"/>
          </ac:spMkLst>
        </pc:spChg>
        <pc:picChg chg="mod">
          <ac:chgData name="Wendy Woodsford" userId="dd4886fa-f0a0-4f18-8f65-16d3fbb360dd" providerId="ADAL" clId="{18E5E78A-D7E8-4E99-87AC-2E97D04E256D}" dt="2023-12-01T15:24:18.102" v="114" actId="1076"/>
          <ac:picMkLst>
            <pc:docMk/>
            <pc:sldMk cId="3540396738" sldId="330"/>
            <ac:picMk id="12" creationId="{AA033F8B-4BE2-32AF-B28E-5ADC9F96644A}"/>
          </ac:picMkLst>
        </pc:picChg>
      </pc:sldChg>
      <pc:sldChg chg="modSp mod">
        <pc:chgData name="Wendy Woodsford" userId="dd4886fa-f0a0-4f18-8f65-16d3fbb360dd" providerId="ADAL" clId="{18E5E78A-D7E8-4E99-87AC-2E97D04E256D}" dt="2023-12-01T15:41:55.764" v="675" actId="1076"/>
        <pc:sldMkLst>
          <pc:docMk/>
          <pc:sldMk cId="1930811009" sldId="331"/>
        </pc:sldMkLst>
        <pc:spChg chg="mod">
          <ac:chgData name="Wendy Woodsford" userId="dd4886fa-f0a0-4f18-8f65-16d3fbb360dd" providerId="ADAL" clId="{18E5E78A-D7E8-4E99-87AC-2E97D04E256D}" dt="2023-12-01T15:40:31.765" v="658" actId="14100"/>
          <ac:spMkLst>
            <pc:docMk/>
            <pc:sldMk cId="1930811009" sldId="331"/>
            <ac:spMk id="6" creationId="{967BD206-91BE-B704-D6A2-15AC197AF0FB}"/>
          </ac:spMkLst>
        </pc:spChg>
        <pc:spChg chg="mod">
          <ac:chgData name="Wendy Woodsford" userId="dd4886fa-f0a0-4f18-8f65-16d3fbb360dd" providerId="ADAL" clId="{18E5E78A-D7E8-4E99-87AC-2E97D04E256D}" dt="2023-12-01T15:41:48.436" v="674" actId="14100"/>
          <ac:spMkLst>
            <pc:docMk/>
            <pc:sldMk cId="1930811009" sldId="331"/>
            <ac:spMk id="8" creationId="{239D3DFE-FB29-5BEE-7150-41BA7D5AA7D6}"/>
          </ac:spMkLst>
        </pc:spChg>
        <pc:spChg chg="mod">
          <ac:chgData name="Wendy Woodsford" userId="dd4886fa-f0a0-4f18-8f65-16d3fbb360dd" providerId="ADAL" clId="{18E5E78A-D7E8-4E99-87AC-2E97D04E256D}" dt="2023-12-01T15:41:29.415" v="669" actId="14100"/>
          <ac:spMkLst>
            <pc:docMk/>
            <pc:sldMk cId="1930811009" sldId="331"/>
            <ac:spMk id="11" creationId="{2CA629D7-C355-C566-256F-1861CD46B21B}"/>
          </ac:spMkLst>
        </pc:spChg>
        <pc:spChg chg="mod">
          <ac:chgData name="Wendy Woodsford" userId="dd4886fa-f0a0-4f18-8f65-16d3fbb360dd" providerId="ADAL" clId="{18E5E78A-D7E8-4E99-87AC-2E97D04E256D}" dt="2023-12-01T15:41:34.559" v="671" actId="14100"/>
          <ac:spMkLst>
            <pc:docMk/>
            <pc:sldMk cId="1930811009" sldId="331"/>
            <ac:spMk id="14" creationId="{25FE173D-1801-BB2B-CAB2-569807868246}"/>
          </ac:spMkLst>
        </pc:spChg>
        <pc:spChg chg="mod">
          <ac:chgData name="Wendy Woodsford" userId="dd4886fa-f0a0-4f18-8f65-16d3fbb360dd" providerId="ADAL" clId="{18E5E78A-D7E8-4E99-87AC-2E97D04E256D}" dt="2023-12-01T15:41:36.571" v="672" actId="14100"/>
          <ac:spMkLst>
            <pc:docMk/>
            <pc:sldMk cId="1930811009" sldId="331"/>
            <ac:spMk id="16" creationId="{48DBD9E1-0C27-6511-41F8-B5FC50A02469}"/>
          </ac:spMkLst>
        </pc:spChg>
        <pc:spChg chg="mod">
          <ac:chgData name="Wendy Woodsford" userId="dd4886fa-f0a0-4f18-8f65-16d3fbb360dd" providerId="ADAL" clId="{18E5E78A-D7E8-4E99-87AC-2E97D04E256D}" dt="2023-12-01T15:41:55.764" v="675" actId="1076"/>
          <ac:spMkLst>
            <pc:docMk/>
            <pc:sldMk cId="1930811009" sldId="331"/>
            <ac:spMk id="18" creationId="{1A8C30BE-6381-FE7C-9E7C-F8C754B013B3}"/>
          </ac:spMkLst>
        </pc:spChg>
      </pc:sldChg>
      <pc:sldChg chg="modSp mod">
        <pc:chgData name="Wendy Woodsford" userId="dd4886fa-f0a0-4f18-8f65-16d3fbb360dd" providerId="ADAL" clId="{18E5E78A-D7E8-4E99-87AC-2E97D04E256D}" dt="2023-12-01T15:27:26.597" v="175" actId="1076"/>
        <pc:sldMkLst>
          <pc:docMk/>
          <pc:sldMk cId="2138340573" sldId="337"/>
        </pc:sldMkLst>
        <pc:spChg chg="mod">
          <ac:chgData name="Wendy Woodsford" userId="dd4886fa-f0a0-4f18-8f65-16d3fbb360dd" providerId="ADAL" clId="{18E5E78A-D7E8-4E99-87AC-2E97D04E256D}" dt="2023-12-01T15:27:06.636" v="170" actId="1036"/>
          <ac:spMkLst>
            <pc:docMk/>
            <pc:sldMk cId="2138340573" sldId="337"/>
            <ac:spMk id="28" creationId="{6AEDADA5-2CEE-7654-0BFE-3070A4DC7425}"/>
          </ac:spMkLst>
        </pc:spChg>
        <pc:picChg chg="mod">
          <ac:chgData name="Wendy Woodsford" userId="dd4886fa-f0a0-4f18-8f65-16d3fbb360dd" providerId="ADAL" clId="{18E5E78A-D7E8-4E99-87AC-2E97D04E256D}" dt="2023-12-01T15:26:29.771" v="164" actId="1076"/>
          <ac:picMkLst>
            <pc:docMk/>
            <pc:sldMk cId="2138340573" sldId="337"/>
            <ac:picMk id="5" creationId="{9860A63D-A443-F069-2C93-1E8B541CCAFA}"/>
          </ac:picMkLst>
        </pc:picChg>
        <pc:picChg chg="mod">
          <ac:chgData name="Wendy Woodsford" userId="dd4886fa-f0a0-4f18-8f65-16d3fbb360dd" providerId="ADAL" clId="{18E5E78A-D7E8-4E99-87AC-2E97D04E256D}" dt="2023-12-01T15:26:35.980" v="165" actId="1076"/>
          <ac:picMkLst>
            <pc:docMk/>
            <pc:sldMk cId="2138340573" sldId="337"/>
            <ac:picMk id="7" creationId="{55CBB6C5-2C87-DF4F-C1DD-4E65F2AE0FBC}"/>
          </ac:picMkLst>
        </pc:picChg>
        <pc:picChg chg="mod">
          <ac:chgData name="Wendy Woodsford" userId="dd4886fa-f0a0-4f18-8f65-16d3fbb360dd" providerId="ADAL" clId="{18E5E78A-D7E8-4E99-87AC-2E97D04E256D}" dt="2023-12-01T15:26:44.228" v="166" actId="1076"/>
          <ac:picMkLst>
            <pc:docMk/>
            <pc:sldMk cId="2138340573" sldId="337"/>
            <ac:picMk id="9" creationId="{0FAFD138-5842-57C3-34EC-8EF6654EB617}"/>
          </ac:picMkLst>
        </pc:picChg>
        <pc:picChg chg="mod">
          <ac:chgData name="Wendy Woodsford" userId="dd4886fa-f0a0-4f18-8f65-16d3fbb360dd" providerId="ADAL" clId="{18E5E78A-D7E8-4E99-87AC-2E97D04E256D}" dt="2023-12-01T15:26:53.036" v="167" actId="1076"/>
          <ac:picMkLst>
            <pc:docMk/>
            <pc:sldMk cId="2138340573" sldId="337"/>
            <ac:picMk id="14" creationId="{EDEBB8E2-12C2-B995-F3FE-3053DB46C9CD}"/>
          </ac:picMkLst>
        </pc:picChg>
        <pc:picChg chg="mod">
          <ac:chgData name="Wendy Woodsford" userId="dd4886fa-f0a0-4f18-8f65-16d3fbb360dd" providerId="ADAL" clId="{18E5E78A-D7E8-4E99-87AC-2E97D04E256D}" dt="2023-12-01T15:27:03.876" v="168" actId="1076"/>
          <ac:picMkLst>
            <pc:docMk/>
            <pc:sldMk cId="2138340573" sldId="337"/>
            <ac:picMk id="16" creationId="{73AE667B-6BE8-CF27-8661-8EDF826D15F5}"/>
          </ac:picMkLst>
        </pc:picChg>
        <pc:picChg chg="mod">
          <ac:chgData name="Wendy Woodsford" userId="dd4886fa-f0a0-4f18-8f65-16d3fbb360dd" providerId="ADAL" clId="{18E5E78A-D7E8-4E99-87AC-2E97D04E256D}" dt="2023-12-01T15:26:15.419" v="162" actId="1076"/>
          <ac:picMkLst>
            <pc:docMk/>
            <pc:sldMk cId="2138340573" sldId="337"/>
            <ac:picMk id="18" creationId="{F1657603-A7A7-EFE7-7371-41A874C4CD75}"/>
          </ac:picMkLst>
        </pc:picChg>
        <pc:picChg chg="mod">
          <ac:chgData name="Wendy Woodsford" userId="dd4886fa-f0a0-4f18-8f65-16d3fbb360dd" providerId="ADAL" clId="{18E5E78A-D7E8-4E99-87AC-2E97D04E256D}" dt="2023-12-01T15:26:08.300" v="161" actId="1076"/>
          <ac:picMkLst>
            <pc:docMk/>
            <pc:sldMk cId="2138340573" sldId="337"/>
            <ac:picMk id="22" creationId="{A45BCB23-3A9E-88F4-E4D4-BF1D6B3EF7DB}"/>
          </ac:picMkLst>
        </pc:picChg>
        <pc:picChg chg="mod">
          <ac:chgData name="Wendy Woodsford" userId="dd4886fa-f0a0-4f18-8f65-16d3fbb360dd" providerId="ADAL" clId="{18E5E78A-D7E8-4E99-87AC-2E97D04E256D}" dt="2023-12-01T15:27:26.597" v="175" actId="1076"/>
          <ac:picMkLst>
            <pc:docMk/>
            <pc:sldMk cId="2138340573" sldId="337"/>
            <ac:picMk id="40" creationId="{2034E0AE-C30E-B184-DC84-87501C24F17A}"/>
          </ac:picMkLst>
        </pc:picChg>
      </pc:sldChg>
      <pc:sldChg chg="modSp mod">
        <pc:chgData name="Wendy Woodsford" userId="dd4886fa-f0a0-4f18-8f65-16d3fbb360dd" providerId="ADAL" clId="{18E5E78A-D7E8-4E99-87AC-2E97D04E256D}" dt="2023-12-01T15:39:28.534" v="644" actId="1076"/>
        <pc:sldMkLst>
          <pc:docMk/>
          <pc:sldMk cId="466639909" sldId="338"/>
        </pc:sldMkLst>
        <pc:spChg chg="mod">
          <ac:chgData name="Wendy Woodsford" userId="dd4886fa-f0a0-4f18-8f65-16d3fbb360dd" providerId="ADAL" clId="{18E5E78A-D7E8-4E99-87AC-2E97D04E256D}" dt="2023-12-01T15:27:31.581" v="176" actId="14100"/>
          <ac:spMkLst>
            <pc:docMk/>
            <pc:sldMk cId="466639909" sldId="338"/>
            <ac:spMk id="3" creationId="{08465158-EA61-61FD-E0A5-70FC36FE9514}"/>
          </ac:spMkLst>
        </pc:spChg>
        <pc:spChg chg="mod">
          <ac:chgData name="Wendy Woodsford" userId="dd4886fa-f0a0-4f18-8f65-16d3fbb360dd" providerId="ADAL" clId="{18E5E78A-D7E8-4E99-87AC-2E97D04E256D}" dt="2023-12-01T15:39:28.534" v="644" actId="1076"/>
          <ac:spMkLst>
            <pc:docMk/>
            <pc:sldMk cId="466639909" sldId="338"/>
            <ac:spMk id="5" creationId="{41E540B7-6A94-9887-8F06-EA6793B20EB7}"/>
          </ac:spMkLst>
        </pc:spChg>
        <pc:spChg chg="mod">
          <ac:chgData name="Wendy Woodsford" userId="dd4886fa-f0a0-4f18-8f65-16d3fbb360dd" providerId="ADAL" clId="{18E5E78A-D7E8-4E99-87AC-2E97D04E256D}" dt="2023-12-01T15:28:34.986" v="205" actId="1037"/>
          <ac:spMkLst>
            <pc:docMk/>
            <pc:sldMk cId="466639909" sldId="338"/>
            <ac:spMk id="12" creationId="{33F62E94-3783-1A7D-D25C-8E482D644868}"/>
          </ac:spMkLst>
        </pc:spChg>
        <pc:picChg chg="mod">
          <ac:chgData name="Wendy Woodsford" userId="dd4886fa-f0a0-4f18-8f65-16d3fbb360dd" providerId="ADAL" clId="{18E5E78A-D7E8-4E99-87AC-2E97D04E256D}" dt="2023-12-01T15:28:21.852" v="192" actId="1037"/>
          <ac:picMkLst>
            <pc:docMk/>
            <pc:sldMk cId="466639909" sldId="338"/>
            <ac:picMk id="14" creationId="{CDB3DD04-B6E6-BCF1-2F74-C7F2778B946B}"/>
          </ac:picMkLst>
        </pc:picChg>
      </pc:sldChg>
      <pc:sldChg chg="addSp delSp modSp mod">
        <pc:chgData name="Wendy Woodsford" userId="dd4886fa-f0a0-4f18-8f65-16d3fbb360dd" providerId="ADAL" clId="{18E5E78A-D7E8-4E99-87AC-2E97D04E256D}" dt="2023-12-01T15:38:43.156" v="641" actId="1036"/>
        <pc:sldMkLst>
          <pc:docMk/>
          <pc:sldMk cId="3640995124" sldId="339"/>
        </pc:sldMkLst>
        <pc:spChg chg="mod">
          <ac:chgData name="Wendy Woodsford" userId="dd4886fa-f0a0-4f18-8f65-16d3fbb360dd" providerId="ADAL" clId="{18E5E78A-D7E8-4E99-87AC-2E97D04E256D}" dt="2023-12-01T15:37:25.124" v="619" actId="1076"/>
          <ac:spMkLst>
            <pc:docMk/>
            <pc:sldMk cId="3640995124" sldId="339"/>
            <ac:spMk id="2" creationId="{FC8FBB35-60C0-54F5-033A-2E3682C1D3BB}"/>
          </ac:spMkLst>
        </pc:spChg>
        <pc:spChg chg="mod">
          <ac:chgData name="Wendy Woodsford" userId="dd4886fa-f0a0-4f18-8f65-16d3fbb360dd" providerId="ADAL" clId="{18E5E78A-D7E8-4E99-87AC-2E97D04E256D}" dt="2023-12-01T15:37:07.377" v="616" actId="1076"/>
          <ac:spMkLst>
            <pc:docMk/>
            <pc:sldMk cId="3640995124" sldId="339"/>
            <ac:spMk id="3" creationId="{2D81F8AD-49E7-081A-04BC-9616164947ED}"/>
          </ac:spMkLst>
        </pc:spChg>
        <pc:spChg chg="del">
          <ac:chgData name="Wendy Woodsford" userId="dd4886fa-f0a0-4f18-8f65-16d3fbb360dd" providerId="ADAL" clId="{18E5E78A-D7E8-4E99-87AC-2E97D04E256D}" dt="2023-12-01T15:34:02.700" v="488" actId="478"/>
          <ac:spMkLst>
            <pc:docMk/>
            <pc:sldMk cId="3640995124" sldId="339"/>
            <ac:spMk id="4" creationId="{858CB00F-5B07-B221-0352-A3C0D95F3B4A}"/>
          </ac:spMkLst>
        </pc:spChg>
        <pc:spChg chg="mod">
          <ac:chgData name="Wendy Woodsford" userId="dd4886fa-f0a0-4f18-8f65-16d3fbb360dd" providerId="ADAL" clId="{18E5E78A-D7E8-4E99-87AC-2E97D04E256D}" dt="2023-12-01T15:37:31.021" v="620" actId="1076"/>
          <ac:spMkLst>
            <pc:docMk/>
            <pc:sldMk cId="3640995124" sldId="339"/>
            <ac:spMk id="5" creationId="{4F1B50A4-9613-299F-3488-D9B8195F5D8A}"/>
          </ac:spMkLst>
        </pc:spChg>
        <pc:spChg chg="add del mod">
          <ac:chgData name="Wendy Woodsford" userId="dd4886fa-f0a0-4f18-8f65-16d3fbb360dd" providerId="ADAL" clId="{18E5E78A-D7E8-4E99-87AC-2E97D04E256D}" dt="2023-12-01T15:34:17.469" v="490" actId="478"/>
          <ac:spMkLst>
            <pc:docMk/>
            <pc:sldMk cId="3640995124" sldId="339"/>
            <ac:spMk id="7" creationId="{AF5CF8CC-C5DE-5CF8-F5D2-F44F43CAB114}"/>
          </ac:spMkLst>
        </pc:spChg>
        <pc:spChg chg="add del mod">
          <ac:chgData name="Wendy Woodsford" userId="dd4886fa-f0a0-4f18-8f65-16d3fbb360dd" providerId="ADAL" clId="{18E5E78A-D7E8-4E99-87AC-2E97D04E256D}" dt="2023-12-01T15:34:05.249" v="489" actId="478"/>
          <ac:spMkLst>
            <pc:docMk/>
            <pc:sldMk cId="3640995124" sldId="339"/>
            <ac:spMk id="9" creationId="{2B731CD1-62C4-5BC5-6C6A-8D00383C4522}"/>
          </ac:spMkLst>
        </pc:spChg>
        <pc:spChg chg="add mod">
          <ac:chgData name="Wendy Woodsford" userId="dd4886fa-f0a0-4f18-8f65-16d3fbb360dd" providerId="ADAL" clId="{18E5E78A-D7E8-4E99-87AC-2E97D04E256D}" dt="2023-12-01T15:35:00.444" v="517" actId="14100"/>
          <ac:spMkLst>
            <pc:docMk/>
            <pc:sldMk cId="3640995124" sldId="339"/>
            <ac:spMk id="11" creationId="{AAE718E1-05D7-B7B2-B257-AF998073CFA0}"/>
          </ac:spMkLst>
        </pc:spChg>
        <pc:spChg chg="mod">
          <ac:chgData name="Wendy Woodsford" userId="dd4886fa-f0a0-4f18-8f65-16d3fbb360dd" providerId="ADAL" clId="{18E5E78A-D7E8-4E99-87AC-2E97D04E256D}" dt="2023-12-01T15:38:38.791" v="638" actId="1036"/>
          <ac:spMkLst>
            <pc:docMk/>
            <pc:sldMk cId="3640995124" sldId="339"/>
            <ac:spMk id="12" creationId="{BFF20AC2-11BF-B5CF-2736-DD1D0F62F164}"/>
          </ac:spMkLst>
        </pc:spChg>
        <pc:spChg chg="mod">
          <ac:chgData name="Wendy Woodsford" userId="dd4886fa-f0a0-4f18-8f65-16d3fbb360dd" providerId="ADAL" clId="{18E5E78A-D7E8-4E99-87AC-2E97D04E256D}" dt="2023-12-01T15:37:16.740" v="618" actId="1076"/>
          <ac:spMkLst>
            <pc:docMk/>
            <pc:sldMk cId="3640995124" sldId="339"/>
            <ac:spMk id="14" creationId="{7CBF0B61-535C-3594-BCC8-94EB8E4E0F15}"/>
          </ac:spMkLst>
        </pc:spChg>
        <pc:spChg chg="mod">
          <ac:chgData name="Wendy Woodsford" userId="dd4886fa-f0a0-4f18-8f65-16d3fbb360dd" providerId="ADAL" clId="{18E5E78A-D7E8-4E99-87AC-2E97D04E256D}" dt="2023-12-01T15:38:43.156" v="641" actId="1036"/>
          <ac:spMkLst>
            <pc:docMk/>
            <pc:sldMk cId="3640995124" sldId="339"/>
            <ac:spMk id="17" creationId="{11A072C6-8EBD-F711-5CFC-9DF79E64490A}"/>
          </ac:spMkLst>
        </pc:spChg>
        <pc:picChg chg="mod">
          <ac:chgData name="Wendy Woodsford" userId="dd4886fa-f0a0-4f18-8f65-16d3fbb360dd" providerId="ADAL" clId="{18E5E78A-D7E8-4E99-87AC-2E97D04E256D}" dt="2023-12-01T15:38:28.524" v="630" actId="1076"/>
          <ac:picMkLst>
            <pc:docMk/>
            <pc:sldMk cId="3640995124" sldId="339"/>
            <ac:picMk id="6" creationId="{F8799399-307F-51D2-FCAA-91EA95277FBB}"/>
          </ac:picMkLst>
        </pc:picChg>
      </pc:sldChg>
      <pc:sldChg chg="modSp mod">
        <pc:chgData name="Wendy Woodsford" userId="dd4886fa-f0a0-4f18-8f65-16d3fbb360dd" providerId="ADAL" clId="{18E5E78A-D7E8-4E99-87AC-2E97D04E256D}" dt="2023-12-01T15:45:48.643" v="732" actId="1076"/>
        <pc:sldMkLst>
          <pc:docMk/>
          <pc:sldMk cId="3458026907" sldId="340"/>
        </pc:sldMkLst>
        <pc:spChg chg="mod">
          <ac:chgData name="Wendy Woodsford" userId="dd4886fa-f0a0-4f18-8f65-16d3fbb360dd" providerId="ADAL" clId="{18E5E78A-D7E8-4E99-87AC-2E97D04E256D}" dt="2023-12-01T15:45:48.643" v="732" actId="1076"/>
          <ac:spMkLst>
            <pc:docMk/>
            <pc:sldMk cId="3458026907" sldId="340"/>
            <ac:spMk id="7" creationId="{D450AA71-CC39-7019-D631-1A749679C635}"/>
          </ac:spMkLst>
        </pc:spChg>
        <pc:picChg chg="mod">
          <ac:chgData name="Wendy Woodsford" userId="dd4886fa-f0a0-4f18-8f65-16d3fbb360dd" providerId="ADAL" clId="{18E5E78A-D7E8-4E99-87AC-2E97D04E256D}" dt="2023-12-01T15:45:22.461" v="726" actId="1076"/>
          <ac:picMkLst>
            <pc:docMk/>
            <pc:sldMk cId="3458026907" sldId="340"/>
            <ac:picMk id="4" creationId="{7298F6DD-EAC9-AEA3-F405-88439FB47AD3}"/>
          </ac:picMkLst>
        </pc:picChg>
      </pc:sldChg>
      <pc:sldChg chg="modSp mod">
        <pc:chgData name="Wendy Woodsford" userId="dd4886fa-f0a0-4f18-8f65-16d3fbb360dd" providerId="ADAL" clId="{18E5E78A-D7E8-4E99-87AC-2E97D04E256D}" dt="2023-12-01T15:52:21.004" v="795" actId="1076"/>
        <pc:sldMkLst>
          <pc:docMk/>
          <pc:sldMk cId="2277048574" sldId="341"/>
        </pc:sldMkLst>
        <pc:spChg chg="mod">
          <ac:chgData name="Wendy Woodsford" userId="dd4886fa-f0a0-4f18-8f65-16d3fbb360dd" providerId="ADAL" clId="{18E5E78A-D7E8-4E99-87AC-2E97D04E256D}" dt="2023-12-01T15:52:21.004" v="795" actId="1076"/>
          <ac:spMkLst>
            <pc:docMk/>
            <pc:sldMk cId="2277048574" sldId="341"/>
            <ac:spMk id="7" creationId="{696773C0-FE51-6355-49CE-7196E92C2DB1}"/>
          </ac:spMkLst>
        </pc:spChg>
        <pc:spChg chg="mod">
          <ac:chgData name="Wendy Woodsford" userId="dd4886fa-f0a0-4f18-8f65-16d3fbb360dd" providerId="ADAL" clId="{18E5E78A-D7E8-4E99-87AC-2E97D04E256D}" dt="2023-12-01T15:51:28.194" v="778" actId="1076"/>
          <ac:spMkLst>
            <pc:docMk/>
            <pc:sldMk cId="2277048574" sldId="341"/>
            <ac:spMk id="10" creationId="{8D356D30-FBA8-861C-24AF-8CDB88686101}"/>
          </ac:spMkLst>
        </pc:spChg>
        <pc:spChg chg="mod">
          <ac:chgData name="Wendy Woodsford" userId="dd4886fa-f0a0-4f18-8f65-16d3fbb360dd" providerId="ADAL" clId="{18E5E78A-D7E8-4E99-87AC-2E97D04E256D}" dt="2023-12-01T15:49:55.508" v="768" actId="1076"/>
          <ac:spMkLst>
            <pc:docMk/>
            <pc:sldMk cId="2277048574" sldId="341"/>
            <ac:spMk id="12" creationId="{9854360D-F8A9-4611-579F-0455E2501189}"/>
          </ac:spMkLst>
        </pc:spChg>
        <pc:spChg chg="mod">
          <ac:chgData name="Wendy Woodsford" userId="dd4886fa-f0a0-4f18-8f65-16d3fbb360dd" providerId="ADAL" clId="{18E5E78A-D7E8-4E99-87AC-2E97D04E256D}" dt="2023-12-01T15:51:58.156" v="791" actId="1076"/>
          <ac:spMkLst>
            <pc:docMk/>
            <pc:sldMk cId="2277048574" sldId="341"/>
            <ac:spMk id="19" creationId="{F91AD132-571C-2981-B0F0-F383A0E8B353}"/>
          </ac:spMkLst>
        </pc:spChg>
        <pc:spChg chg="mod">
          <ac:chgData name="Wendy Woodsford" userId="dd4886fa-f0a0-4f18-8f65-16d3fbb360dd" providerId="ADAL" clId="{18E5E78A-D7E8-4E99-87AC-2E97D04E256D}" dt="2023-12-01T15:50:52.308" v="772" actId="1076"/>
          <ac:spMkLst>
            <pc:docMk/>
            <pc:sldMk cId="2277048574" sldId="341"/>
            <ac:spMk id="22" creationId="{7BFBCAD8-8A8E-D8BF-0829-48FA78EE1F15}"/>
          </ac:spMkLst>
        </pc:spChg>
        <pc:picChg chg="mod">
          <ac:chgData name="Wendy Woodsford" userId="dd4886fa-f0a0-4f18-8f65-16d3fbb360dd" providerId="ADAL" clId="{18E5E78A-D7E8-4E99-87AC-2E97D04E256D}" dt="2023-12-01T15:50:56.570" v="774" actId="1076"/>
          <ac:picMkLst>
            <pc:docMk/>
            <pc:sldMk cId="2277048574" sldId="341"/>
            <ac:picMk id="3" creationId="{A8774543-6AA0-F711-737A-40A195216BF5}"/>
          </ac:picMkLst>
        </pc:picChg>
        <pc:picChg chg="mod">
          <ac:chgData name="Wendy Woodsford" userId="dd4886fa-f0a0-4f18-8f65-16d3fbb360dd" providerId="ADAL" clId="{18E5E78A-D7E8-4E99-87AC-2E97D04E256D}" dt="2023-12-01T15:52:15.140" v="794" actId="1076"/>
          <ac:picMkLst>
            <pc:docMk/>
            <pc:sldMk cId="2277048574" sldId="341"/>
            <ac:picMk id="5" creationId="{492EBEED-B346-B66A-9260-E3272FC030B2}"/>
          </ac:picMkLst>
        </pc:picChg>
        <pc:picChg chg="mod">
          <ac:chgData name="Wendy Woodsford" userId="dd4886fa-f0a0-4f18-8f65-16d3fbb360dd" providerId="ADAL" clId="{18E5E78A-D7E8-4E99-87AC-2E97D04E256D}" dt="2023-12-01T15:51:48.996" v="780" actId="1076"/>
          <ac:picMkLst>
            <pc:docMk/>
            <pc:sldMk cId="2277048574" sldId="341"/>
            <ac:picMk id="17" creationId="{449464CD-A07B-0963-D4E5-3ED61FD99118}"/>
          </ac:picMkLst>
        </pc:picChg>
        <pc:picChg chg="mod">
          <ac:chgData name="Wendy Woodsford" userId="dd4886fa-f0a0-4f18-8f65-16d3fbb360dd" providerId="ADAL" clId="{18E5E78A-D7E8-4E99-87AC-2E97D04E256D}" dt="2023-12-01T15:49:34.075" v="766" actId="1076"/>
          <ac:picMkLst>
            <pc:docMk/>
            <pc:sldMk cId="2277048574" sldId="341"/>
            <ac:picMk id="24" creationId="{18AB9DD7-66E0-A968-84D4-80C2B475024C}"/>
          </ac:picMkLst>
        </pc:picChg>
      </pc:sldChg>
      <pc:sldChg chg="modSp mod">
        <pc:chgData name="Wendy Woodsford" userId="dd4886fa-f0a0-4f18-8f65-16d3fbb360dd" providerId="ADAL" clId="{18E5E78A-D7E8-4E99-87AC-2E97D04E256D}" dt="2023-12-01T15:55:20.755" v="812" actId="1036"/>
        <pc:sldMkLst>
          <pc:docMk/>
          <pc:sldMk cId="965386253" sldId="342"/>
        </pc:sldMkLst>
        <pc:spChg chg="mod">
          <ac:chgData name="Wendy Woodsford" userId="dd4886fa-f0a0-4f18-8f65-16d3fbb360dd" providerId="ADAL" clId="{18E5E78A-D7E8-4E99-87AC-2E97D04E256D}" dt="2023-12-01T15:55:03.348" v="807" actId="1076"/>
          <ac:spMkLst>
            <pc:docMk/>
            <pc:sldMk cId="965386253" sldId="342"/>
            <ac:spMk id="5" creationId="{41024794-E7B0-CF98-FA6D-F0B9DDF63790}"/>
          </ac:spMkLst>
        </pc:spChg>
        <pc:spChg chg="mod">
          <ac:chgData name="Wendy Woodsford" userId="dd4886fa-f0a0-4f18-8f65-16d3fbb360dd" providerId="ADAL" clId="{18E5E78A-D7E8-4E99-87AC-2E97D04E256D}" dt="2023-12-01T15:55:07.468" v="808" actId="14100"/>
          <ac:spMkLst>
            <pc:docMk/>
            <pc:sldMk cId="965386253" sldId="342"/>
            <ac:spMk id="7" creationId="{5E027893-03F3-3B89-7A75-633A9370B18F}"/>
          </ac:spMkLst>
        </pc:spChg>
        <pc:picChg chg="mod">
          <ac:chgData name="Wendy Woodsford" userId="dd4886fa-f0a0-4f18-8f65-16d3fbb360dd" providerId="ADAL" clId="{18E5E78A-D7E8-4E99-87AC-2E97D04E256D}" dt="2023-12-01T15:55:20.755" v="812" actId="1036"/>
          <ac:picMkLst>
            <pc:docMk/>
            <pc:sldMk cId="965386253" sldId="342"/>
            <ac:picMk id="9" creationId="{5199341D-C747-4E7F-E703-EC5644762543}"/>
          </ac:picMkLst>
        </pc:picChg>
        <pc:picChg chg="mod">
          <ac:chgData name="Wendy Woodsford" userId="dd4886fa-f0a0-4f18-8f65-16d3fbb360dd" providerId="ADAL" clId="{18E5E78A-D7E8-4E99-87AC-2E97D04E256D}" dt="2023-12-01T15:55:19.033" v="809" actId="1036"/>
          <ac:picMkLst>
            <pc:docMk/>
            <pc:sldMk cId="965386253" sldId="342"/>
            <ac:picMk id="11" creationId="{017E89DC-D16D-247E-E0BC-B670C456ED67}"/>
          </ac:picMkLst>
        </pc:picChg>
        <pc:picChg chg="mod">
          <ac:chgData name="Wendy Woodsford" userId="dd4886fa-f0a0-4f18-8f65-16d3fbb360dd" providerId="ADAL" clId="{18E5E78A-D7E8-4E99-87AC-2E97D04E256D}" dt="2023-12-01T15:55:19.788" v="811" actId="1036"/>
          <ac:picMkLst>
            <pc:docMk/>
            <pc:sldMk cId="965386253" sldId="342"/>
            <ac:picMk id="14" creationId="{C07D542B-8B33-BFF1-C316-A70CA206C42C}"/>
          </ac:picMkLst>
        </pc:picChg>
        <pc:picChg chg="mod">
          <ac:chgData name="Wendy Woodsford" userId="dd4886fa-f0a0-4f18-8f65-16d3fbb360dd" providerId="ADAL" clId="{18E5E78A-D7E8-4E99-87AC-2E97D04E256D}" dt="2023-12-01T15:54:10.116" v="802" actId="1076"/>
          <ac:picMkLst>
            <pc:docMk/>
            <pc:sldMk cId="965386253" sldId="342"/>
            <ac:picMk id="17" creationId="{E0DEC8B6-2A80-F045-A8CD-D4906E36B066}"/>
          </ac:picMkLst>
        </pc:picChg>
        <pc:picChg chg="mod">
          <ac:chgData name="Wendy Woodsford" userId="dd4886fa-f0a0-4f18-8f65-16d3fbb360dd" providerId="ADAL" clId="{18E5E78A-D7E8-4E99-87AC-2E97D04E256D}" dt="2023-12-01T15:53:58.147" v="799" actId="1076"/>
          <ac:picMkLst>
            <pc:docMk/>
            <pc:sldMk cId="965386253" sldId="342"/>
            <ac:picMk id="19" creationId="{944F4913-9DAB-40FB-2FB4-A6581711E886}"/>
          </ac:picMkLst>
        </pc:picChg>
        <pc:picChg chg="mod">
          <ac:chgData name="Wendy Woodsford" userId="dd4886fa-f0a0-4f18-8f65-16d3fbb360dd" providerId="ADAL" clId="{18E5E78A-D7E8-4E99-87AC-2E97D04E256D}" dt="2023-12-01T15:54:13.292" v="803" actId="1076"/>
          <ac:picMkLst>
            <pc:docMk/>
            <pc:sldMk cId="965386253" sldId="342"/>
            <ac:picMk id="21" creationId="{AA10B23F-FC59-6643-F5C0-D265140B2680}"/>
          </ac:picMkLst>
        </pc:picChg>
      </pc:sldChg>
      <pc:sldChg chg="modSp mod">
        <pc:chgData name="Wendy Woodsford" userId="dd4886fa-f0a0-4f18-8f65-16d3fbb360dd" providerId="ADAL" clId="{18E5E78A-D7E8-4E99-87AC-2E97D04E256D}" dt="2023-12-01T15:55:48.242" v="821" actId="1036"/>
        <pc:sldMkLst>
          <pc:docMk/>
          <pc:sldMk cId="976060898" sldId="343"/>
        </pc:sldMkLst>
        <pc:spChg chg="mod">
          <ac:chgData name="Wendy Woodsford" userId="dd4886fa-f0a0-4f18-8f65-16d3fbb360dd" providerId="ADAL" clId="{18E5E78A-D7E8-4E99-87AC-2E97D04E256D}" dt="2023-12-01T15:55:44.315" v="816" actId="1076"/>
          <ac:spMkLst>
            <pc:docMk/>
            <pc:sldMk cId="976060898" sldId="343"/>
            <ac:spMk id="8" creationId="{9B1123AB-C1A0-F2BB-4175-B9DCC309EF9C}"/>
          </ac:spMkLst>
        </pc:spChg>
        <pc:picChg chg="mod">
          <ac:chgData name="Wendy Woodsford" userId="dd4886fa-f0a0-4f18-8f65-16d3fbb360dd" providerId="ADAL" clId="{18E5E78A-D7E8-4E99-87AC-2E97D04E256D}" dt="2023-12-01T15:55:48.242" v="821" actId="1036"/>
          <ac:picMkLst>
            <pc:docMk/>
            <pc:sldMk cId="976060898" sldId="343"/>
            <ac:picMk id="4" creationId="{6B382B4C-394E-D605-12D9-E85449A4CCC9}"/>
          </ac:picMkLst>
        </pc:picChg>
      </pc:sldChg>
      <pc:sldChg chg="delSp modSp mod">
        <pc:chgData name="Wendy Woodsford" userId="dd4886fa-f0a0-4f18-8f65-16d3fbb360dd" providerId="ADAL" clId="{18E5E78A-D7E8-4E99-87AC-2E97D04E256D}" dt="2023-12-01T15:57:56.962" v="855" actId="1076"/>
        <pc:sldMkLst>
          <pc:docMk/>
          <pc:sldMk cId="1853304604" sldId="344"/>
        </pc:sldMkLst>
        <pc:spChg chg="mod">
          <ac:chgData name="Wendy Woodsford" userId="dd4886fa-f0a0-4f18-8f65-16d3fbb360dd" providerId="ADAL" clId="{18E5E78A-D7E8-4E99-87AC-2E97D04E256D}" dt="2023-12-01T15:57:42.828" v="852" actId="14100"/>
          <ac:spMkLst>
            <pc:docMk/>
            <pc:sldMk cId="1853304604" sldId="344"/>
            <ac:spMk id="12" creationId="{3BAD7613-95FF-FCA1-CB39-40A21A9C8931}"/>
          </ac:spMkLst>
        </pc:spChg>
        <pc:spChg chg="del mod">
          <ac:chgData name="Wendy Woodsford" userId="dd4886fa-f0a0-4f18-8f65-16d3fbb360dd" providerId="ADAL" clId="{18E5E78A-D7E8-4E99-87AC-2E97D04E256D}" dt="2023-12-01T15:57:10.431" v="835" actId="478"/>
          <ac:spMkLst>
            <pc:docMk/>
            <pc:sldMk cId="1853304604" sldId="344"/>
            <ac:spMk id="14" creationId="{11014C20-9857-0BC7-82E5-98DB50DCC813}"/>
          </ac:spMkLst>
        </pc:spChg>
        <pc:spChg chg="del mod">
          <ac:chgData name="Wendy Woodsford" userId="dd4886fa-f0a0-4f18-8f65-16d3fbb360dd" providerId="ADAL" clId="{18E5E78A-D7E8-4E99-87AC-2E97D04E256D}" dt="2023-12-01T15:57:18.393" v="840" actId="478"/>
          <ac:spMkLst>
            <pc:docMk/>
            <pc:sldMk cId="1853304604" sldId="344"/>
            <ac:spMk id="16" creationId="{F96F7260-9B59-074B-A22C-7910D0BABC97}"/>
          </ac:spMkLst>
        </pc:spChg>
        <pc:spChg chg="del mod">
          <ac:chgData name="Wendy Woodsford" userId="dd4886fa-f0a0-4f18-8f65-16d3fbb360dd" providerId="ADAL" clId="{18E5E78A-D7E8-4E99-87AC-2E97D04E256D}" dt="2023-12-01T15:57:25.838" v="845" actId="478"/>
          <ac:spMkLst>
            <pc:docMk/>
            <pc:sldMk cId="1853304604" sldId="344"/>
            <ac:spMk id="18" creationId="{28127BBC-FD0D-1EC9-8C57-1127A6E6D9C8}"/>
          </ac:spMkLst>
        </pc:spChg>
        <pc:picChg chg="mod">
          <ac:chgData name="Wendy Woodsford" userId="dd4886fa-f0a0-4f18-8f65-16d3fbb360dd" providerId="ADAL" clId="{18E5E78A-D7E8-4E99-87AC-2E97D04E256D}" dt="2023-12-01T15:57:51.244" v="854" actId="1076"/>
          <ac:picMkLst>
            <pc:docMk/>
            <pc:sldMk cId="1853304604" sldId="344"/>
            <ac:picMk id="20" creationId="{B1CCAE70-F537-FBC2-4C56-498D9EFEB690}"/>
          </ac:picMkLst>
        </pc:picChg>
        <pc:picChg chg="mod">
          <ac:chgData name="Wendy Woodsford" userId="dd4886fa-f0a0-4f18-8f65-16d3fbb360dd" providerId="ADAL" clId="{18E5E78A-D7E8-4E99-87AC-2E97D04E256D}" dt="2023-12-01T15:57:56.962" v="855" actId="1076"/>
          <ac:picMkLst>
            <pc:docMk/>
            <pc:sldMk cId="1853304604" sldId="344"/>
            <ac:picMk id="22" creationId="{AF3C374C-64DF-0ECB-C610-019DD06FF3D4}"/>
          </ac:picMkLst>
        </pc:picChg>
        <pc:picChg chg="mod">
          <ac:chgData name="Wendy Woodsford" userId="dd4886fa-f0a0-4f18-8f65-16d3fbb360dd" providerId="ADAL" clId="{18E5E78A-D7E8-4E99-87AC-2E97D04E256D}" dt="2023-12-01T15:57:46.996" v="853" actId="1076"/>
          <ac:picMkLst>
            <pc:docMk/>
            <pc:sldMk cId="1853304604" sldId="344"/>
            <ac:picMk id="24" creationId="{4B53EF4C-663A-F4B8-D787-5E5E5145294F}"/>
          </ac:picMkLst>
        </pc:picChg>
      </pc:sldChg>
      <pc:sldChg chg="modSp mod">
        <pc:chgData name="Wendy Woodsford" userId="dd4886fa-f0a0-4f18-8f65-16d3fbb360dd" providerId="ADAL" clId="{18E5E78A-D7E8-4E99-87AC-2E97D04E256D}" dt="2023-12-01T16:00:11.621" v="1009" actId="14100"/>
        <pc:sldMkLst>
          <pc:docMk/>
          <pc:sldMk cId="2034466422" sldId="345"/>
        </pc:sldMkLst>
        <pc:spChg chg="mod">
          <ac:chgData name="Wendy Woodsford" userId="dd4886fa-f0a0-4f18-8f65-16d3fbb360dd" providerId="ADAL" clId="{18E5E78A-D7E8-4E99-87AC-2E97D04E256D}" dt="2023-12-01T15:58:58.949" v="864" actId="14100"/>
          <ac:spMkLst>
            <pc:docMk/>
            <pc:sldMk cId="2034466422" sldId="345"/>
            <ac:spMk id="4" creationId="{C8567D1D-DF59-5A13-874E-B2473849091B}"/>
          </ac:spMkLst>
        </pc:spChg>
        <pc:spChg chg="mod">
          <ac:chgData name="Wendy Woodsford" userId="dd4886fa-f0a0-4f18-8f65-16d3fbb360dd" providerId="ADAL" clId="{18E5E78A-D7E8-4E99-87AC-2E97D04E256D}" dt="2023-12-01T15:58:10.493" v="856" actId="14100"/>
          <ac:spMkLst>
            <pc:docMk/>
            <pc:sldMk cId="2034466422" sldId="345"/>
            <ac:spMk id="5" creationId="{691CB17F-D17D-E5FC-AB6E-7F51B255FF48}"/>
          </ac:spMkLst>
        </pc:spChg>
        <pc:spChg chg="mod">
          <ac:chgData name="Wendy Woodsford" userId="dd4886fa-f0a0-4f18-8f65-16d3fbb360dd" providerId="ADAL" clId="{18E5E78A-D7E8-4E99-87AC-2E97D04E256D}" dt="2023-12-01T16:00:11.621" v="1009" actId="14100"/>
          <ac:spMkLst>
            <pc:docMk/>
            <pc:sldMk cId="2034466422" sldId="345"/>
            <ac:spMk id="8" creationId="{2570EF91-F89A-3F4A-6790-1DC88098E591}"/>
          </ac:spMkLst>
        </pc:spChg>
        <pc:spChg chg="mod">
          <ac:chgData name="Wendy Woodsford" userId="dd4886fa-f0a0-4f18-8f65-16d3fbb360dd" providerId="ADAL" clId="{18E5E78A-D7E8-4E99-87AC-2E97D04E256D}" dt="2023-12-01T15:59:40.211" v="897" actId="1035"/>
          <ac:spMkLst>
            <pc:docMk/>
            <pc:sldMk cId="2034466422" sldId="345"/>
            <ac:spMk id="12" creationId="{8017CEF9-0678-3E16-4488-FEBF054E3355}"/>
          </ac:spMkLst>
        </pc:spChg>
        <pc:spChg chg="mod">
          <ac:chgData name="Wendy Woodsford" userId="dd4886fa-f0a0-4f18-8f65-16d3fbb360dd" providerId="ADAL" clId="{18E5E78A-D7E8-4E99-87AC-2E97D04E256D}" dt="2023-12-01T16:00:05.334" v="1008" actId="1037"/>
          <ac:spMkLst>
            <pc:docMk/>
            <pc:sldMk cId="2034466422" sldId="345"/>
            <ac:spMk id="14" creationId="{BA6886EC-BDF2-5D15-A35D-C33CB6E899AA}"/>
          </ac:spMkLst>
        </pc:spChg>
        <pc:picChg chg="mod">
          <ac:chgData name="Wendy Woodsford" userId="dd4886fa-f0a0-4f18-8f65-16d3fbb360dd" providerId="ADAL" clId="{18E5E78A-D7E8-4E99-87AC-2E97D04E256D}" dt="2023-12-01T15:59:32.248" v="868" actId="1037"/>
          <ac:picMkLst>
            <pc:docMk/>
            <pc:sldMk cId="2034466422" sldId="345"/>
            <ac:picMk id="7" creationId="{252982B5-49B8-92D9-A7C1-522E6ED6BA66}"/>
          </ac:picMkLst>
        </pc:picChg>
        <pc:picChg chg="mod">
          <ac:chgData name="Wendy Woodsford" userId="dd4886fa-f0a0-4f18-8f65-16d3fbb360dd" providerId="ADAL" clId="{18E5E78A-D7E8-4E99-87AC-2E97D04E256D}" dt="2023-12-01T15:59:44.187" v="898" actId="1076"/>
          <ac:picMkLst>
            <pc:docMk/>
            <pc:sldMk cId="2034466422" sldId="345"/>
            <ac:picMk id="9" creationId="{B1127EE1-4B71-58C7-CBE8-FF347DF2152F}"/>
          </ac:picMkLst>
        </pc:picChg>
      </pc:sldChg>
      <pc:sldChg chg="modSp mod">
        <pc:chgData name="Wendy Woodsford" userId="dd4886fa-f0a0-4f18-8f65-16d3fbb360dd" providerId="ADAL" clId="{18E5E78A-D7E8-4E99-87AC-2E97D04E256D}" dt="2023-12-01T16:01:42.492" v="1059" actId="14100"/>
        <pc:sldMkLst>
          <pc:docMk/>
          <pc:sldMk cId="175321456" sldId="346"/>
        </pc:sldMkLst>
        <pc:spChg chg="mod">
          <ac:chgData name="Wendy Woodsford" userId="dd4886fa-f0a0-4f18-8f65-16d3fbb360dd" providerId="ADAL" clId="{18E5E78A-D7E8-4E99-87AC-2E97D04E256D}" dt="2023-12-01T16:01:42.492" v="1059" actId="14100"/>
          <ac:spMkLst>
            <pc:docMk/>
            <pc:sldMk cId="175321456" sldId="346"/>
            <ac:spMk id="3" creationId="{BDFEBBFF-BA37-8814-A72B-FF052FFA314F}"/>
          </ac:spMkLst>
        </pc:spChg>
        <pc:spChg chg="mod">
          <ac:chgData name="Wendy Woodsford" userId="dd4886fa-f0a0-4f18-8f65-16d3fbb360dd" providerId="ADAL" clId="{18E5E78A-D7E8-4E99-87AC-2E97D04E256D}" dt="2023-12-01T16:01:04.165" v="1058" actId="20577"/>
          <ac:spMkLst>
            <pc:docMk/>
            <pc:sldMk cId="175321456" sldId="346"/>
            <ac:spMk id="5" creationId="{5942FA05-32CF-E12F-7D17-91C90D03B0B7}"/>
          </ac:spMkLst>
        </pc:spChg>
      </pc:sldChg>
    </pc:docChg>
  </pc:docChgLst>
  <pc:docChgLst>
    <pc:chgData name="Alison Trew" userId="501ad152-89bb-4882-ac72-f31826cb2e78" providerId="ADAL" clId="{E513E87B-CEAF-4850-8589-2267CDD66E3B}"/>
    <pc:docChg chg="undo redo custSel addSld delSld modSld sldOrd">
      <pc:chgData name="Alison Trew" userId="501ad152-89bb-4882-ac72-f31826cb2e78" providerId="ADAL" clId="{E513E87B-CEAF-4850-8589-2267CDD66E3B}" dt="2023-11-21T12:21:26.569" v="364" actId="5793"/>
      <pc:docMkLst>
        <pc:docMk/>
      </pc:docMkLst>
      <pc:sldChg chg="delSp modSp mod">
        <pc:chgData name="Alison Trew" userId="501ad152-89bb-4882-ac72-f31826cb2e78" providerId="ADAL" clId="{E513E87B-CEAF-4850-8589-2267CDD66E3B}" dt="2023-11-21T12:15:43.868" v="242" actId="20577"/>
        <pc:sldMkLst>
          <pc:docMk/>
          <pc:sldMk cId="0" sldId="256"/>
        </pc:sldMkLst>
        <pc:spChg chg="mod">
          <ac:chgData name="Alison Trew" userId="501ad152-89bb-4882-ac72-f31826cb2e78" providerId="ADAL" clId="{E513E87B-CEAF-4850-8589-2267CDD66E3B}" dt="2023-11-21T12:15:43.868" v="242" actId="20577"/>
          <ac:spMkLst>
            <pc:docMk/>
            <pc:sldMk cId="0" sldId="256"/>
            <ac:spMk id="4" creationId="{CD64CD41-2F05-4C8D-8E44-AB1427011AC8}"/>
          </ac:spMkLst>
        </pc:spChg>
        <pc:picChg chg="del">
          <ac:chgData name="Alison Trew" userId="501ad152-89bb-4882-ac72-f31826cb2e78" providerId="ADAL" clId="{E513E87B-CEAF-4850-8589-2267CDD66E3B}" dt="2023-11-21T12:15:34.493" v="241" actId="478"/>
          <ac:picMkLst>
            <pc:docMk/>
            <pc:sldMk cId="0" sldId="256"/>
            <ac:picMk id="7" creationId="{549B9FFB-DDC9-4042-8BFE-F25AAF589D59}"/>
          </ac:picMkLst>
        </pc:picChg>
        <pc:picChg chg="del">
          <ac:chgData name="Alison Trew" userId="501ad152-89bb-4882-ac72-f31826cb2e78" providerId="ADAL" clId="{E513E87B-CEAF-4850-8589-2267CDD66E3B}" dt="2023-11-21T12:15:34.080" v="240" actId="478"/>
          <ac:picMkLst>
            <pc:docMk/>
            <pc:sldMk cId="0" sldId="256"/>
            <ac:picMk id="11" creationId="{03A18730-DDB0-4084-97AE-BAF062ED1610}"/>
          </ac:picMkLst>
        </pc:picChg>
        <pc:picChg chg="del">
          <ac:chgData name="Alison Trew" userId="501ad152-89bb-4882-ac72-f31826cb2e78" providerId="ADAL" clId="{E513E87B-CEAF-4850-8589-2267CDD66E3B}" dt="2023-11-21T12:15:32.825" v="239" actId="478"/>
          <ac:picMkLst>
            <pc:docMk/>
            <pc:sldMk cId="0" sldId="256"/>
            <ac:picMk id="19" creationId="{C26624C3-95FE-461F-9A45-CDFF71DD2A42}"/>
          </ac:picMkLst>
        </pc:picChg>
        <pc:picChg chg="del">
          <ac:chgData name="Alison Trew" userId="501ad152-89bb-4882-ac72-f31826cb2e78" providerId="ADAL" clId="{E513E87B-CEAF-4850-8589-2267CDD66E3B}" dt="2023-11-21T12:15:32.825" v="239" actId="478"/>
          <ac:picMkLst>
            <pc:docMk/>
            <pc:sldMk cId="0" sldId="256"/>
            <ac:picMk id="20" creationId="{AA27231A-C168-4A1E-ABEB-FA0A6F2D0BFF}"/>
          </ac:picMkLst>
        </pc:picChg>
        <pc:picChg chg="del">
          <ac:chgData name="Alison Trew" userId="501ad152-89bb-4882-ac72-f31826cb2e78" providerId="ADAL" clId="{E513E87B-CEAF-4850-8589-2267CDD66E3B}" dt="2023-11-21T12:15:32.825" v="239" actId="478"/>
          <ac:picMkLst>
            <pc:docMk/>
            <pc:sldMk cId="0" sldId="256"/>
            <ac:picMk id="21" creationId="{C340EEB8-F1E1-4E94-9401-B332E4B0A5D8}"/>
          </ac:picMkLst>
        </pc:picChg>
        <pc:picChg chg="del">
          <ac:chgData name="Alison Trew" userId="501ad152-89bb-4882-ac72-f31826cb2e78" providerId="ADAL" clId="{E513E87B-CEAF-4850-8589-2267CDD66E3B}" dt="2023-11-21T12:15:32.825" v="239" actId="478"/>
          <ac:picMkLst>
            <pc:docMk/>
            <pc:sldMk cId="0" sldId="256"/>
            <ac:picMk id="22" creationId="{96F0ED6D-4C51-4D17-89B2-DD1DBA50EE72}"/>
          </ac:picMkLst>
        </pc:picChg>
        <pc:picChg chg="del">
          <ac:chgData name="Alison Trew" userId="501ad152-89bb-4882-ac72-f31826cb2e78" providerId="ADAL" clId="{E513E87B-CEAF-4850-8589-2267CDD66E3B}" dt="2023-11-21T12:15:32.825" v="239" actId="478"/>
          <ac:picMkLst>
            <pc:docMk/>
            <pc:sldMk cId="0" sldId="256"/>
            <ac:picMk id="23" creationId="{82B5803B-FEFC-4593-8969-39AB5F97C085}"/>
          </ac:picMkLst>
        </pc:picChg>
      </pc:sldChg>
      <pc:sldChg chg="modSp mod">
        <pc:chgData name="Alison Trew" userId="501ad152-89bb-4882-ac72-f31826cb2e78" providerId="ADAL" clId="{E513E87B-CEAF-4850-8589-2267CDD66E3B}" dt="2023-11-21T12:10:55.755" v="121" actId="20577"/>
        <pc:sldMkLst>
          <pc:docMk/>
          <pc:sldMk cId="4121939817" sldId="257"/>
        </pc:sldMkLst>
        <pc:spChg chg="mod">
          <ac:chgData name="Alison Trew" userId="501ad152-89bb-4882-ac72-f31826cb2e78" providerId="ADAL" clId="{E513E87B-CEAF-4850-8589-2267CDD66E3B}" dt="2023-11-21T12:10:55.755" v="121" actId="20577"/>
          <ac:spMkLst>
            <pc:docMk/>
            <pc:sldMk cId="4121939817" sldId="257"/>
            <ac:spMk id="2" creationId="{D1B04E2D-4914-4345-B6E2-821F1D89AE7C}"/>
          </ac:spMkLst>
        </pc:spChg>
        <pc:spChg chg="mod">
          <ac:chgData name="Alison Trew" userId="501ad152-89bb-4882-ac72-f31826cb2e78" providerId="ADAL" clId="{E513E87B-CEAF-4850-8589-2267CDD66E3B}" dt="2023-11-21T12:09:38.435" v="103" actId="20577"/>
          <ac:spMkLst>
            <pc:docMk/>
            <pc:sldMk cId="4121939817" sldId="257"/>
            <ac:spMk id="7" creationId="{B3B3E388-82DF-4824-A3AE-35FAB0AD26EF}"/>
          </ac:spMkLst>
        </pc:spChg>
      </pc:sldChg>
      <pc:sldChg chg="modSp mod modNotesTx">
        <pc:chgData name="Alison Trew" userId="501ad152-89bb-4882-ac72-f31826cb2e78" providerId="ADAL" clId="{E513E87B-CEAF-4850-8589-2267CDD66E3B}" dt="2023-11-21T12:10:16.622" v="112" actId="20577"/>
        <pc:sldMkLst>
          <pc:docMk/>
          <pc:sldMk cId="2511030441" sldId="258"/>
        </pc:sldMkLst>
        <pc:spChg chg="mod">
          <ac:chgData name="Alison Trew" userId="501ad152-89bb-4882-ac72-f31826cb2e78" providerId="ADAL" clId="{E513E87B-CEAF-4850-8589-2267CDD66E3B}" dt="2023-11-21T12:10:16.622" v="112" actId="20577"/>
          <ac:spMkLst>
            <pc:docMk/>
            <pc:sldMk cId="2511030441" sldId="258"/>
            <ac:spMk id="2" creationId="{0D495D92-C6EB-40A1-B4AB-869D18E689B9}"/>
          </ac:spMkLst>
        </pc:spChg>
      </pc:sldChg>
      <pc:sldChg chg="delSp modSp mod modNotesTx">
        <pc:chgData name="Alison Trew" userId="501ad152-89bb-4882-ac72-f31826cb2e78" providerId="ADAL" clId="{E513E87B-CEAF-4850-8589-2267CDD66E3B}" dt="2023-11-21T12:12:59.692" v="220" actId="20577"/>
        <pc:sldMkLst>
          <pc:docMk/>
          <pc:sldMk cId="530489798" sldId="261"/>
        </pc:sldMkLst>
        <pc:spChg chg="mod">
          <ac:chgData name="Alison Trew" userId="501ad152-89bb-4882-ac72-f31826cb2e78" providerId="ADAL" clId="{E513E87B-CEAF-4850-8589-2267CDD66E3B}" dt="2023-11-21T12:12:34.157" v="205" actId="20577"/>
          <ac:spMkLst>
            <pc:docMk/>
            <pc:sldMk cId="530489798" sldId="261"/>
            <ac:spMk id="2" creationId="{5B47A2FF-9996-4E72-8A6E-F6850DA0FAA9}"/>
          </ac:spMkLst>
        </pc:spChg>
        <pc:spChg chg="del mod">
          <ac:chgData name="Alison Trew" userId="501ad152-89bb-4882-ac72-f31826cb2e78" providerId="ADAL" clId="{E513E87B-CEAF-4850-8589-2267CDD66E3B}" dt="2023-11-21T12:12:57.611" v="217" actId="478"/>
          <ac:spMkLst>
            <pc:docMk/>
            <pc:sldMk cId="530489798" sldId="261"/>
            <ac:spMk id="23" creationId="{8FA1FA7B-237F-43C3-9F06-8534B1FF6B0C}"/>
          </ac:spMkLst>
        </pc:spChg>
        <pc:picChg chg="del">
          <ac:chgData name="Alison Trew" userId="501ad152-89bb-4882-ac72-f31826cb2e78" providerId="ADAL" clId="{E513E87B-CEAF-4850-8589-2267CDD66E3B}" dt="2023-11-21T12:12:38.333" v="210" actId="478"/>
          <ac:picMkLst>
            <pc:docMk/>
            <pc:sldMk cId="530489798" sldId="261"/>
            <ac:picMk id="14" creationId="{F1A89AB7-C66A-4E01-8E55-6EA0C5063A18}"/>
          </ac:picMkLst>
        </pc:picChg>
        <pc:picChg chg="del">
          <ac:chgData name="Alison Trew" userId="501ad152-89bb-4882-ac72-f31826cb2e78" providerId="ADAL" clId="{E513E87B-CEAF-4850-8589-2267CDD66E3B}" dt="2023-11-21T12:12:38.822" v="211" actId="478"/>
          <ac:picMkLst>
            <pc:docMk/>
            <pc:sldMk cId="530489798" sldId="261"/>
            <ac:picMk id="17" creationId="{8C171054-222D-480A-8F03-9F0B2D523570}"/>
          </ac:picMkLst>
        </pc:picChg>
        <pc:picChg chg="del mod">
          <ac:chgData name="Alison Trew" userId="501ad152-89bb-4882-ac72-f31826cb2e78" providerId="ADAL" clId="{E513E87B-CEAF-4850-8589-2267CDD66E3B}" dt="2023-11-21T12:12:37.825" v="209" actId="478"/>
          <ac:picMkLst>
            <pc:docMk/>
            <pc:sldMk cId="530489798" sldId="261"/>
            <ac:picMk id="18" creationId="{538CDA83-EBC7-40B2-8144-5E2634BEE0C5}"/>
          </ac:picMkLst>
        </pc:picChg>
        <pc:picChg chg="mod">
          <ac:chgData name="Alison Trew" userId="501ad152-89bb-4882-ac72-f31826cb2e78" providerId="ADAL" clId="{E513E87B-CEAF-4850-8589-2267CDD66E3B}" dt="2023-11-21T12:12:40.882" v="212" actId="1076"/>
          <ac:picMkLst>
            <pc:docMk/>
            <pc:sldMk cId="530489798" sldId="261"/>
            <ac:picMk id="19" creationId="{821C0401-1BF9-4F1F-A017-83D46779740C}"/>
          </ac:picMkLst>
        </pc:picChg>
        <pc:picChg chg="del">
          <ac:chgData name="Alison Trew" userId="501ad152-89bb-4882-ac72-f31826cb2e78" providerId="ADAL" clId="{E513E87B-CEAF-4850-8589-2267CDD66E3B}" dt="2023-11-21T12:12:36.641" v="206" actId="478"/>
          <ac:picMkLst>
            <pc:docMk/>
            <pc:sldMk cId="530489798" sldId="261"/>
            <ac:picMk id="20" creationId="{C3AD7EEC-32F5-43CC-A815-8D72DE2EF18F}"/>
          </ac:picMkLst>
        </pc:picChg>
        <pc:picChg chg="del">
          <ac:chgData name="Alison Trew" userId="501ad152-89bb-4882-ac72-f31826cb2e78" providerId="ADAL" clId="{E513E87B-CEAF-4850-8589-2267CDD66E3B}" dt="2023-11-21T12:12:37.316" v="207" actId="478"/>
          <ac:picMkLst>
            <pc:docMk/>
            <pc:sldMk cId="530489798" sldId="261"/>
            <ac:picMk id="21" creationId="{B6ABFA2E-402E-4D1B-BC8F-9B2E8CF08033}"/>
          </ac:picMkLst>
        </pc:picChg>
      </pc:sldChg>
      <pc:sldChg chg="delCm">
        <pc:chgData name="Alison Trew" userId="501ad152-89bb-4882-ac72-f31826cb2e78" providerId="ADAL" clId="{E513E87B-CEAF-4850-8589-2267CDD66E3B}" dt="2023-11-21T12:15:11.625" v="238" actId="1592"/>
        <pc:sldMkLst>
          <pc:docMk/>
          <pc:sldMk cId="780145735" sldId="265"/>
        </pc:sldMkLst>
      </pc:sldChg>
      <pc:sldChg chg="del">
        <pc:chgData name="Alison Trew" userId="501ad152-89bb-4882-ac72-f31826cb2e78" providerId="ADAL" clId="{E513E87B-CEAF-4850-8589-2267CDD66E3B}" dt="2023-11-21T12:14:27.216" v="237" actId="2696"/>
        <pc:sldMkLst>
          <pc:docMk/>
          <pc:sldMk cId="3068028913" sldId="267"/>
        </pc:sldMkLst>
      </pc:sldChg>
      <pc:sldChg chg="modSp mod">
        <pc:chgData name="Alison Trew" userId="501ad152-89bb-4882-ac72-f31826cb2e78" providerId="ADAL" clId="{E513E87B-CEAF-4850-8589-2267CDD66E3B}" dt="2023-11-21T12:11:21.917" v="147" actId="20577"/>
        <pc:sldMkLst>
          <pc:docMk/>
          <pc:sldMk cId="3645983530" sldId="283"/>
        </pc:sldMkLst>
        <pc:spChg chg="mod">
          <ac:chgData name="Alison Trew" userId="501ad152-89bb-4882-ac72-f31826cb2e78" providerId="ADAL" clId="{E513E87B-CEAF-4850-8589-2267CDD66E3B}" dt="2023-11-21T12:11:21.917" v="147" actId="20577"/>
          <ac:spMkLst>
            <pc:docMk/>
            <pc:sldMk cId="3645983530" sldId="283"/>
            <ac:spMk id="2" creationId="{0D495D92-C6EB-40A1-B4AB-869D18E689B9}"/>
          </ac:spMkLst>
        </pc:spChg>
      </pc:sldChg>
      <pc:sldChg chg="delSp modSp del mod modNotesTx">
        <pc:chgData name="Alison Trew" userId="501ad152-89bb-4882-ac72-f31826cb2e78" providerId="ADAL" clId="{E513E87B-CEAF-4850-8589-2267CDD66E3B}" dt="2023-11-21T12:13:35.220" v="221" actId="2696"/>
        <pc:sldMkLst>
          <pc:docMk/>
          <pc:sldMk cId="220803555" sldId="285"/>
        </pc:sldMkLst>
        <pc:spChg chg="mod">
          <ac:chgData name="Alison Trew" userId="501ad152-89bb-4882-ac72-f31826cb2e78" providerId="ADAL" clId="{E513E87B-CEAF-4850-8589-2267CDD66E3B}" dt="2023-11-21T12:11:46.344" v="171" actId="20577"/>
          <ac:spMkLst>
            <pc:docMk/>
            <pc:sldMk cId="220803555" sldId="285"/>
            <ac:spMk id="2" creationId="{EEB2C6CE-E110-41F0-ABC4-C8DA78C08DCC}"/>
          </ac:spMkLst>
        </pc:spChg>
        <pc:spChg chg="del mod">
          <ac:chgData name="Alison Trew" userId="501ad152-89bb-4882-ac72-f31826cb2e78" providerId="ADAL" clId="{E513E87B-CEAF-4850-8589-2267CDD66E3B}" dt="2023-11-21T12:12:07.858" v="177" actId="478"/>
          <ac:spMkLst>
            <pc:docMk/>
            <pc:sldMk cId="220803555" sldId="285"/>
            <ac:spMk id="15" creationId="{A23554C3-27B2-4CB4-AC4F-9969668AE17E}"/>
          </ac:spMkLst>
        </pc:spChg>
        <pc:picChg chg="del">
          <ac:chgData name="Alison Trew" userId="501ad152-89bb-4882-ac72-f31826cb2e78" providerId="ADAL" clId="{E513E87B-CEAF-4850-8589-2267CDD66E3B}" dt="2023-11-21T12:12:16.234" v="181" actId="478"/>
          <ac:picMkLst>
            <pc:docMk/>
            <pc:sldMk cId="220803555" sldId="285"/>
            <ac:picMk id="41" creationId="{DBE9FD43-0405-4F29-B589-23A736B0ACC3}"/>
          </ac:picMkLst>
        </pc:picChg>
        <pc:picChg chg="del">
          <ac:chgData name="Alison Trew" userId="501ad152-89bb-4882-ac72-f31826cb2e78" providerId="ADAL" clId="{E513E87B-CEAF-4850-8589-2267CDD66E3B}" dt="2023-11-21T12:12:15.626" v="180" actId="478"/>
          <ac:picMkLst>
            <pc:docMk/>
            <pc:sldMk cId="220803555" sldId="285"/>
            <ac:picMk id="42" creationId="{8A043016-EFFF-4AE0-B3A4-DE1EBF8ECC99}"/>
          </ac:picMkLst>
        </pc:picChg>
        <pc:picChg chg="del">
          <ac:chgData name="Alison Trew" userId="501ad152-89bb-4882-ac72-f31826cb2e78" providerId="ADAL" clId="{E513E87B-CEAF-4850-8589-2267CDD66E3B}" dt="2023-11-21T12:12:14.160" v="178" actId="478"/>
          <ac:picMkLst>
            <pc:docMk/>
            <pc:sldMk cId="220803555" sldId="285"/>
            <ac:picMk id="44" creationId="{A1BB9467-2476-4DC4-A720-858E3437E36A}"/>
          </ac:picMkLst>
        </pc:picChg>
        <pc:picChg chg="del">
          <ac:chgData name="Alison Trew" userId="501ad152-89bb-4882-ac72-f31826cb2e78" providerId="ADAL" clId="{E513E87B-CEAF-4850-8589-2267CDD66E3B}" dt="2023-11-21T12:12:15.087" v="179" actId="478"/>
          <ac:picMkLst>
            <pc:docMk/>
            <pc:sldMk cId="220803555" sldId="285"/>
            <ac:picMk id="45" creationId="{F88DEA72-2AEC-48E0-AAD4-0483E9E07581}"/>
          </ac:picMkLst>
        </pc:picChg>
      </pc:sldChg>
      <pc:sldChg chg="modSp mod">
        <pc:chgData name="Alison Trew" userId="501ad152-89bb-4882-ac72-f31826cb2e78" providerId="ADAL" clId="{E513E87B-CEAF-4850-8589-2267CDD66E3B}" dt="2023-11-21T12:13:46.928" v="235" actId="20577"/>
        <pc:sldMkLst>
          <pc:docMk/>
          <pc:sldMk cId="1749491044" sldId="285"/>
        </pc:sldMkLst>
        <pc:spChg chg="mod">
          <ac:chgData name="Alison Trew" userId="501ad152-89bb-4882-ac72-f31826cb2e78" providerId="ADAL" clId="{E513E87B-CEAF-4850-8589-2267CDD66E3B}" dt="2023-11-21T12:13:46.928" v="235" actId="20577"/>
          <ac:spMkLst>
            <pc:docMk/>
            <pc:sldMk cId="1749491044" sldId="285"/>
            <ac:spMk id="2" creationId="{EEB2C6CE-E110-41F0-ABC4-C8DA78C08DCC}"/>
          </ac:spMkLst>
        </pc:spChg>
      </pc:sldChg>
      <pc:sldChg chg="addSp delSp modSp mod modNotesTx">
        <pc:chgData name="Alison Trew" userId="501ad152-89bb-4882-ac72-f31826cb2e78" providerId="ADAL" clId="{E513E87B-CEAF-4850-8589-2267CDD66E3B}" dt="2023-11-21T12:21:26.569" v="364" actId="5793"/>
        <pc:sldMkLst>
          <pc:docMk/>
          <pc:sldMk cId="3558998870" sldId="287"/>
        </pc:sldMkLst>
        <pc:spChg chg="mod">
          <ac:chgData name="Alison Trew" userId="501ad152-89bb-4882-ac72-f31826cb2e78" providerId="ADAL" clId="{E513E87B-CEAF-4850-8589-2267CDD66E3B}" dt="2023-11-21T12:21:26.569" v="364" actId="5793"/>
          <ac:spMkLst>
            <pc:docMk/>
            <pc:sldMk cId="3558998870" sldId="287"/>
            <ac:spMk id="8" creationId="{42445D83-E6D8-80FD-2B16-81A76EBB14BA}"/>
          </ac:spMkLst>
        </pc:spChg>
        <pc:picChg chg="add mod">
          <ac:chgData name="Alison Trew" userId="501ad152-89bb-4882-ac72-f31826cb2e78" providerId="ADAL" clId="{E513E87B-CEAF-4850-8589-2267CDD66E3B}" dt="2023-11-21T12:20:38.671" v="363" actId="1076"/>
          <ac:picMkLst>
            <pc:docMk/>
            <pc:sldMk cId="3558998870" sldId="287"/>
            <ac:picMk id="3" creationId="{3E228869-1996-0762-F496-B673D50725FB}"/>
          </ac:picMkLst>
        </pc:picChg>
        <pc:picChg chg="del">
          <ac:chgData name="Alison Trew" userId="501ad152-89bb-4882-ac72-f31826cb2e78" providerId="ADAL" clId="{E513E87B-CEAF-4850-8589-2267CDD66E3B}" dt="2023-11-21T12:16:02.057" v="243" actId="478"/>
          <ac:picMkLst>
            <pc:docMk/>
            <pc:sldMk cId="3558998870" sldId="287"/>
            <ac:picMk id="7" creationId="{2C4A7433-EE0D-E397-EB1E-A791E3FC5E57}"/>
          </ac:picMkLst>
        </pc:picChg>
        <pc:picChg chg="del mod">
          <ac:chgData name="Alison Trew" userId="501ad152-89bb-4882-ac72-f31826cb2e78" providerId="ADAL" clId="{E513E87B-CEAF-4850-8589-2267CDD66E3B}" dt="2023-11-21T12:20:35.233" v="361" actId="478"/>
          <ac:picMkLst>
            <pc:docMk/>
            <pc:sldMk cId="3558998870" sldId="287"/>
            <ac:picMk id="10" creationId="{57C14A4F-CFB7-0773-EAFF-5A23CBF8EFBD}"/>
          </ac:picMkLst>
        </pc:picChg>
        <pc:picChg chg="add del mod">
          <ac:chgData name="Alison Trew" userId="501ad152-89bb-4882-ac72-f31826cb2e78" providerId="ADAL" clId="{E513E87B-CEAF-4850-8589-2267CDD66E3B}" dt="2023-11-21T12:20:36.323" v="362" actId="478"/>
          <ac:picMkLst>
            <pc:docMk/>
            <pc:sldMk cId="3558998870" sldId="287"/>
            <ac:picMk id="12" creationId="{056C0A78-B0E5-5687-F39B-CE020E28C7B5}"/>
          </ac:picMkLst>
        </pc:picChg>
        <pc:picChg chg="mod">
          <ac:chgData name="Alison Trew" userId="501ad152-89bb-4882-ac72-f31826cb2e78" providerId="ADAL" clId="{E513E87B-CEAF-4850-8589-2267CDD66E3B}" dt="2023-11-21T12:16:13.152" v="245" actId="1076"/>
          <ac:picMkLst>
            <pc:docMk/>
            <pc:sldMk cId="3558998870" sldId="287"/>
            <ac:picMk id="14" creationId="{BA15C8D0-CA7C-27BE-5FAE-C046FCF2A0DF}"/>
          </ac:picMkLst>
        </pc:picChg>
        <pc:picChg chg="del">
          <ac:chgData name="Alison Trew" userId="501ad152-89bb-4882-ac72-f31826cb2e78" providerId="ADAL" clId="{E513E87B-CEAF-4850-8589-2267CDD66E3B}" dt="2023-11-21T12:16:08.479" v="244" actId="478"/>
          <ac:picMkLst>
            <pc:docMk/>
            <pc:sldMk cId="3558998870" sldId="287"/>
            <ac:picMk id="16" creationId="{3F0AD5AA-E1A3-CFA6-61B6-B7E8228A05D0}"/>
          </ac:picMkLst>
        </pc:picChg>
      </pc:sldChg>
      <pc:sldChg chg="delSp modSp add del mod ord modNotesTx">
        <pc:chgData name="Alison Trew" userId="501ad152-89bb-4882-ac72-f31826cb2e78" providerId="ADAL" clId="{E513E87B-CEAF-4850-8589-2267CDD66E3B}" dt="2023-11-21T12:14:20.087" v="236" actId="47"/>
        <pc:sldMkLst>
          <pc:docMk/>
          <pc:sldMk cId="2019855835" sldId="289"/>
        </pc:sldMkLst>
        <pc:spChg chg="mod">
          <ac:chgData name="Alison Trew" userId="501ad152-89bb-4882-ac72-f31826cb2e78" providerId="ADAL" clId="{E513E87B-CEAF-4850-8589-2267CDD66E3B}" dt="2023-11-21T12:10:29.446" v="118" actId="20577"/>
          <ac:spMkLst>
            <pc:docMk/>
            <pc:sldMk cId="2019855835" sldId="289"/>
            <ac:spMk id="2" creationId="{0D495D92-C6EB-40A1-B4AB-869D18E689B9}"/>
          </ac:spMkLst>
        </pc:spChg>
        <pc:picChg chg="del">
          <ac:chgData name="Alison Trew" userId="501ad152-89bb-4882-ac72-f31826cb2e78" providerId="ADAL" clId="{E513E87B-CEAF-4850-8589-2267CDD66E3B}" dt="2023-11-21T12:10:33.972" v="119" actId="21"/>
          <ac:picMkLst>
            <pc:docMk/>
            <pc:sldMk cId="2019855835" sldId="289"/>
            <ac:picMk id="3" creationId="{F7F35E8E-0954-49FF-8F00-286CC57F3901}"/>
          </ac:picMkLst>
        </pc:picChg>
      </pc:sldChg>
    </pc:docChg>
  </pc:docChgLst>
  <pc:docChgLst>
    <pc:chgData name="Paula Montero" userId="S::paula.montero@pstt.org.uk::9c82981b-9b26-4f56-a06f-e948bb469f68" providerId="AD" clId="Web-{8B139DD4-5DDE-5C62-7098-C2C5042D71CB}"/>
    <pc:docChg chg="addSld delSld modSld sldOrd">
      <pc:chgData name="Paula Montero" userId="S::paula.montero@pstt.org.uk::9c82981b-9b26-4f56-a06f-e948bb469f68" providerId="AD" clId="Web-{8B139DD4-5DDE-5C62-7098-C2C5042D71CB}" dt="2023-11-30T13:11:09.350" v="192" actId="1076"/>
      <pc:docMkLst>
        <pc:docMk/>
      </pc:docMkLst>
      <pc:sldChg chg="del">
        <pc:chgData name="Paula Montero" userId="S::paula.montero@pstt.org.uk::9c82981b-9b26-4f56-a06f-e948bb469f68" providerId="AD" clId="Web-{8B139DD4-5DDE-5C62-7098-C2C5042D71CB}" dt="2023-11-30T09:55:40.922" v="46"/>
        <pc:sldMkLst>
          <pc:docMk/>
          <pc:sldMk cId="2457490618" sldId="260"/>
        </pc:sldMkLst>
      </pc:sldChg>
      <pc:sldChg chg="del">
        <pc:chgData name="Paula Montero" userId="S::paula.montero@pstt.org.uk::9c82981b-9b26-4f56-a06f-e948bb469f68" providerId="AD" clId="Web-{8B139DD4-5DDE-5C62-7098-C2C5042D71CB}" dt="2023-11-30T13:10:02.316" v="185"/>
        <pc:sldMkLst>
          <pc:docMk/>
          <pc:sldMk cId="199569961" sldId="264"/>
        </pc:sldMkLst>
      </pc:sldChg>
      <pc:sldChg chg="del">
        <pc:chgData name="Paula Montero" userId="S::paula.montero@pstt.org.uk::9c82981b-9b26-4f56-a06f-e948bb469f68" providerId="AD" clId="Web-{8B139DD4-5DDE-5C62-7098-C2C5042D71CB}" dt="2023-11-30T13:10:04.660" v="186"/>
        <pc:sldMkLst>
          <pc:docMk/>
          <pc:sldMk cId="780145735" sldId="265"/>
        </pc:sldMkLst>
      </pc:sldChg>
      <pc:sldChg chg="del">
        <pc:chgData name="Paula Montero" userId="S::paula.montero@pstt.org.uk::9c82981b-9b26-4f56-a06f-e948bb469f68" providerId="AD" clId="Web-{8B139DD4-5DDE-5C62-7098-C2C5042D71CB}" dt="2023-11-30T09:56:41.377" v="51"/>
        <pc:sldMkLst>
          <pc:docMk/>
          <pc:sldMk cId="1125326587" sldId="279"/>
        </pc:sldMkLst>
      </pc:sldChg>
      <pc:sldChg chg="del ord">
        <pc:chgData name="Paula Montero" userId="S::paula.montero@pstt.org.uk::9c82981b-9b26-4f56-a06f-e948bb469f68" providerId="AD" clId="Web-{8B139DD4-5DDE-5C62-7098-C2C5042D71CB}" dt="2023-11-30T09:56:59.534" v="54"/>
        <pc:sldMkLst>
          <pc:docMk/>
          <pc:sldMk cId="124576855" sldId="280"/>
        </pc:sldMkLst>
      </pc:sldChg>
      <pc:sldChg chg="del">
        <pc:chgData name="Paula Montero" userId="S::paula.montero@pstt.org.uk::9c82981b-9b26-4f56-a06f-e948bb469f68" providerId="AD" clId="Web-{8B139DD4-5DDE-5C62-7098-C2C5042D71CB}" dt="2023-11-30T10:25:30.713" v="57"/>
        <pc:sldMkLst>
          <pc:docMk/>
          <pc:sldMk cId="4122471201" sldId="284"/>
        </pc:sldMkLst>
      </pc:sldChg>
      <pc:sldChg chg="modSp add">
        <pc:chgData name="Paula Montero" userId="S::paula.montero@pstt.org.uk::9c82981b-9b26-4f56-a06f-e948bb469f68" providerId="AD" clId="Web-{8B139DD4-5DDE-5C62-7098-C2C5042D71CB}" dt="2023-11-30T09:56:52.175" v="53" actId="20577"/>
        <pc:sldMkLst>
          <pc:docMk/>
          <pc:sldMk cId="1454519032" sldId="333"/>
        </pc:sldMkLst>
        <pc:spChg chg="mod">
          <ac:chgData name="Paula Montero" userId="S::paula.montero@pstt.org.uk::9c82981b-9b26-4f56-a06f-e948bb469f68" providerId="AD" clId="Web-{8B139DD4-5DDE-5C62-7098-C2C5042D71CB}" dt="2023-11-30T09:56:52.175" v="53" actId="20577"/>
          <ac:spMkLst>
            <pc:docMk/>
            <pc:sldMk cId="1454519032" sldId="333"/>
            <ac:spMk id="5" creationId="{8DDA5A8F-916F-4B0A-89B9-F55C61E55418}"/>
          </ac:spMkLst>
        </pc:spChg>
      </pc:sldChg>
      <pc:sldChg chg="add">
        <pc:chgData name="Paula Montero" userId="S::paula.montero@pstt.org.uk::9c82981b-9b26-4f56-a06f-e948bb469f68" providerId="AD" clId="Web-{8B139DD4-5DDE-5C62-7098-C2C5042D71CB}" dt="2023-11-30T09:56:38.002" v="49"/>
        <pc:sldMkLst>
          <pc:docMk/>
          <pc:sldMk cId="804180932" sldId="334"/>
        </pc:sldMkLst>
      </pc:sldChg>
      <pc:sldChg chg="addSp delSp modSp add del">
        <pc:chgData name="Paula Montero" userId="S::paula.montero@pstt.org.uk::9c82981b-9b26-4f56-a06f-e948bb469f68" providerId="AD" clId="Web-{8B139DD4-5DDE-5C62-7098-C2C5042D71CB}" dt="2023-11-30T13:10:11.801" v="187"/>
        <pc:sldMkLst>
          <pc:docMk/>
          <pc:sldMk cId="2588583920" sldId="336"/>
        </pc:sldMkLst>
        <pc:spChg chg="del">
          <ac:chgData name="Paula Montero" userId="S::paula.montero@pstt.org.uk::9c82981b-9b26-4f56-a06f-e948bb469f68" providerId="AD" clId="Web-{8B139DD4-5DDE-5C62-7098-C2C5042D71CB}" dt="2023-11-30T12:44:43.119" v="60"/>
          <ac:spMkLst>
            <pc:docMk/>
            <pc:sldMk cId="2588583920" sldId="336"/>
            <ac:spMk id="5" creationId="{5942FA05-32CF-E12F-7D17-91C90D03B0B7}"/>
          </ac:spMkLst>
        </pc:spChg>
        <pc:spChg chg="mod">
          <ac:chgData name="Paula Montero" userId="S::paula.montero@pstt.org.uk::9c82981b-9b26-4f56-a06f-e948bb469f68" providerId="AD" clId="Web-{8B139DD4-5DDE-5C62-7098-C2C5042D71CB}" dt="2023-11-30T12:46:19.123" v="101" actId="20577"/>
          <ac:spMkLst>
            <pc:docMk/>
            <pc:sldMk cId="2588583920" sldId="336"/>
            <ac:spMk id="6" creationId="{5AAD97AD-B636-7C9B-9DB3-B608D94DB76A}"/>
          </ac:spMkLst>
        </pc:spChg>
        <pc:spChg chg="del">
          <ac:chgData name="Paula Montero" userId="S::paula.montero@pstt.org.uk::9c82981b-9b26-4f56-a06f-e948bb469f68" providerId="AD" clId="Web-{8B139DD4-5DDE-5C62-7098-C2C5042D71CB}" dt="2023-11-30T09:56:12.751" v="48"/>
          <ac:spMkLst>
            <pc:docMk/>
            <pc:sldMk cId="2588583920" sldId="336"/>
            <ac:spMk id="7" creationId="{F93A7268-30DB-D73C-B086-D9F1932D8678}"/>
          </ac:spMkLst>
        </pc:spChg>
        <pc:graphicFrameChg chg="add del mod modGraphic">
          <ac:chgData name="Paula Montero" userId="S::paula.montero@pstt.org.uk::9c82981b-9b26-4f56-a06f-e948bb469f68" providerId="AD" clId="Web-{8B139DD4-5DDE-5C62-7098-C2C5042D71CB}" dt="2023-11-30T12:46:00.919" v="93"/>
          <ac:graphicFrameMkLst>
            <pc:docMk/>
            <pc:sldMk cId="2588583920" sldId="336"/>
            <ac:graphicFrameMk id="4" creationId="{DB710D71-05E7-2B27-8E29-3D70708C6B2E}"/>
          </ac:graphicFrameMkLst>
        </pc:graphicFrameChg>
      </pc:sldChg>
      <pc:sldChg chg="modSp">
        <pc:chgData name="Paula Montero" userId="S::paula.montero@pstt.org.uk::9c82981b-9b26-4f56-a06f-e948bb469f68" providerId="AD" clId="Web-{8B139DD4-5DDE-5C62-7098-C2C5042D71CB}" dt="2023-11-30T13:11:09.350" v="192" actId="1076"/>
        <pc:sldMkLst>
          <pc:docMk/>
          <pc:sldMk cId="466639909" sldId="338"/>
        </pc:sldMkLst>
        <pc:picChg chg="mod">
          <ac:chgData name="Paula Montero" userId="S::paula.montero@pstt.org.uk::9c82981b-9b26-4f56-a06f-e948bb469f68" providerId="AD" clId="Web-{8B139DD4-5DDE-5C62-7098-C2C5042D71CB}" dt="2023-11-30T13:11:09.350" v="192" actId="1076"/>
          <ac:picMkLst>
            <pc:docMk/>
            <pc:sldMk cId="466639909" sldId="338"/>
            <ac:picMk id="14" creationId="{CDB3DD04-B6E6-BCF1-2F74-C7F2778B946B}"/>
          </ac:picMkLst>
        </pc:picChg>
      </pc:sldChg>
      <pc:sldChg chg="modSp">
        <pc:chgData name="Paula Montero" userId="S::paula.montero@pstt.org.uk::9c82981b-9b26-4f56-a06f-e948bb469f68" providerId="AD" clId="Web-{8B139DD4-5DDE-5C62-7098-C2C5042D71CB}" dt="2023-11-30T10:25:10.977" v="56"/>
        <pc:sldMkLst>
          <pc:docMk/>
          <pc:sldMk cId="976060898" sldId="343"/>
        </pc:sldMkLst>
        <pc:picChg chg="mod">
          <ac:chgData name="Paula Montero" userId="S::paula.montero@pstt.org.uk::9c82981b-9b26-4f56-a06f-e948bb469f68" providerId="AD" clId="Web-{8B139DD4-5DDE-5C62-7098-C2C5042D71CB}" dt="2023-11-30T10:25:10.977" v="56"/>
          <ac:picMkLst>
            <pc:docMk/>
            <pc:sldMk cId="976060898" sldId="343"/>
            <ac:picMk id="4" creationId="{6B382B4C-394E-D605-12D9-E85449A4CCC9}"/>
          </ac:picMkLst>
        </pc:picChg>
      </pc:sldChg>
      <pc:sldChg chg="addSp modSp">
        <pc:chgData name="Paula Montero" userId="S::paula.montero@pstt.org.uk::9c82981b-9b26-4f56-a06f-e948bb469f68" providerId="AD" clId="Web-{8B139DD4-5DDE-5C62-7098-C2C5042D71CB}" dt="2023-11-30T09:42:59.365" v="45" actId="1076"/>
        <pc:sldMkLst>
          <pc:docMk/>
          <pc:sldMk cId="2034466422" sldId="345"/>
        </pc:sldMkLst>
        <pc:spChg chg="mod">
          <ac:chgData name="Paula Montero" userId="S::paula.montero@pstt.org.uk::9c82981b-9b26-4f56-a06f-e948bb469f68" providerId="AD" clId="Web-{8B139DD4-5DDE-5C62-7098-C2C5042D71CB}" dt="2023-11-30T09:42:59.365" v="45" actId="1076"/>
          <ac:spMkLst>
            <pc:docMk/>
            <pc:sldMk cId="2034466422" sldId="345"/>
            <ac:spMk id="3" creationId="{B70E14AF-9E79-6F5D-821A-0A69D92CA271}"/>
          </ac:spMkLst>
        </pc:spChg>
        <pc:spChg chg="add mod">
          <ac:chgData name="Paula Montero" userId="S::paula.montero@pstt.org.uk::9c82981b-9b26-4f56-a06f-e948bb469f68" providerId="AD" clId="Web-{8B139DD4-5DDE-5C62-7098-C2C5042D71CB}" dt="2023-11-30T09:40:37.985" v="42" actId="1076"/>
          <ac:spMkLst>
            <pc:docMk/>
            <pc:sldMk cId="2034466422" sldId="345"/>
            <ac:spMk id="4" creationId="{C8567D1D-DF59-5A13-874E-B2473849091B}"/>
          </ac:spMkLst>
        </pc:spChg>
        <pc:spChg chg="mod">
          <ac:chgData name="Paula Montero" userId="S::paula.montero@pstt.org.uk::9c82981b-9b26-4f56-a06f-e948bb469f68" providerId="AD" clId="Web-{8B139DD4-5DDE-5C62-7098-C2C5042D71CB}" dt="2023-11-30T09:40:13.656" v="37" actId="1076"/>
          <ac:spMkLst>
            <pc:docMk/>
            <pc:sldMk cId="2034466422" sldId="345"/>
            <ac:spMk id="5" creationId="{691CB17F-D17D-E5FC-AB6E-7F51B255FF48}"/>
          </ac:spMkLst>
        </pc:spChg>
        <pc:spChg chg="add mod">
          <ac:chgData name="Paula Montero" userId="S::paula.montero@pstt.org.uk::9c82981b-9b26-4f56-a06f-e948bb469f68" providerId="AD" clId="Web-{8B139DD4-5DDE-5C62-7098-C2C5042D71CB}" dt="2023-11-30T09:40:54.095" v="43" actId="1076"/>
          <ac:spMkLst>
            <pc:docMk/>
            <pc:sldMk cId="2034466422" sldId="345"/>
            <ac:spMk id="8" creationId="{2570EF91-F89A-3F4A-6790-1DC88098E591}"/>
          </ac:spMkLst>
        </pc:spChg>
        <pc:spChg chg="add mod">
          <ac:chgData name="Paula Montero" userId="S::paula.montero@pstt.org.uk::9c82981b-9b26-4f56-a06f-e948bb469f68" providerId="AD" clId="Web-{8B139DD4-5DDE-5C62-7098-C2C5042D71CB}" dt="2023-11-30T09:40:28.750" v="40" actId="1076"/>
          <ac:spMkLst>
            <pc:docMk/>
            <pc:sldMk cId="2034466422" sldId="345"/>
            <ac:spMk id="12" creationId="{8017CEF9-0678-3E16-4488-FEBF054E3355}"/>
          </ac:spMkLst>
        </pc:spChg>
        <pc:spChg chg="add mod">
          <ac:chgData name="Paula Montero" userId="S::paula.montero@pstt.org.uk::9c82981b-9b26-4f56-a06f-e948bb469f68" providerId="AD" clId="Web-{8B139DD4-5DDE-5C62-7098-C2C5042D71CB}" dt="2023-11-30T09:40:32.907" v="41" actId="1076"/>
          <ac:spMkLst>
            <pc:docMk/>
            <pc:sldMk cId="2034466422" sldId="345"/>
            <ac:spMk id="14" creationId="{BA6886EC-BDF2-5D15-A35D-C33CB6E899AA}"/>
          </ac:spMkLst>
        </pc:spChg>
        <pc:picChg chg="mod">
          <ac:chgData name="Paula Montero" userId="S::paula.montero@pstt.org.uk::9c82981b-9b26-4f56-a06f-e948bb469f68" providerId="AD" clId="Web-{8B139DD4-5DDE-5C62-7098-C2C5042D71CB}" dt="2023-11-30T09:40:17.719" v="38" actId="1076"/>
          <ac:picMkLst>
            <pc:docMk/>
            <pc:sldMk cId="2034466422" sldId="345"/>
            <ac:picMk id="7" creationId="{252982B5-49B8-92D9-A7C1-522E6ED6BA66}"/>
          </ac:picMkLst>
        </pc:picChg>
        <pc:picChg chg="mod">
          <ac:chgData name="Paula Montero" userId="S::paula.montero@pstt.org.uk::9c82981b-9b26-4f56-a06f-e948bb469f68" providerId="AD" clId="Web-{8B139DD4-5DDE-5C62-7098-C2C5042D71CB}" dt="2023-11-30T09:40:20.141" v="39" actId="1076"/>
          <ac:picMkLst>
            <pc:docMk/>
            <pc:sldMk cId="2034466422" sldId="345"/>
            <ac:picMk id="9" creationId="{B1127EE1-4B71-58C7-CBE8-FF347DF2152F}"/>
          </ac:picMkLst>
        </pc:picChg>
      </pc:sldChg>
      <pc:sldChg chg="addSp delSp modSp add ord replId">
        <pc:chgData name="Paula Montero" userId="S::paula.montero@pstt.org.uk::9c82981b-9b26-4f56-a06f-e948bb469f68" providerId="AD" clId="Web-{8B139DD4-5DDE-5C62-7098-C2C5042D71CB}" dt="2023-11-30T13:09:45.284" v="184" actId="14100"/>
        <pc:sldMkLst>
          <pc:docMk/>
          <pc:sldMk cId="175321456" sldId="346"/>
        </pc:sldMkLst>
        <pc:spChg chg="mod">
          <ac:chgData name="Paula Montero" userId="S::paula.montero@pstt.org.uk::9c82981b-9b26-4f56-a06f-e948bb469f68" providerId="AD" clId="Web-{8B139DD4-5DDE-5C62-7098-C2C5042D71CB}" dt="2023-11-30T13:09:45.284" v="184" actId="14100"/>
          <ac:spMkLst>
            <pc:docMk/>
            <pc:sldMk cId="175321456" sldId="346"/>
            <ac:spMk id="5" creationId="{5942FA05-32CF-E12F-7D17-91C90D03B0B7}"/>
          </ac:spMkLst>
        </pc:spChg>
        <pc:spChg chg="del">
          <ac:chgData name="Paula Montero" userId="S::paula.montero@pstt.org.uk::9c82981b-9b26-4f56-a06f-e948bb469f68" providerId="AD" clId="Web-{8B139DD4-5DDE-5C62-7098-C2C5042D71CB}" dt="2023-11-30T12:57:36.195" v="102"/>
          <ac:spMkLst>
            <pc:docMk/>
            <pc:sldMk cId="175321456" sldId="346"/>
            <ac:spMk id="6" creationId="{5AAD97AD-B636-7C9B-9DB3-B608D94DB76A}"/>
          </ac:spMkLst>
        </pc:spChg>
        <pc:spChg chg="add mod">
          <ac:chgData name="Paula Montero" userId="S::paula.montero@pstt.org.uk::9c82981b-9b26-4f56-a06f-e948bb469f68" providerId="AD" clId="Web-{8B139DD4-5DDE-5C62-7098-C2C5042D71CB}" dt="2023-11-30T13:09:40.847" v="183" actId="14100"/>
          <ac:spMkLst>
            <pc:docMk/>
            <pc:sldMk cId="175321456" sldId="346"/>
            <ac:spMk id="10" creationId="{13A599D2-2E50-8723-5693-310C3AB7615B}"/>
          </ac:spMkLst>
        </pc:spChg>
        <pc:graphicFrameChg chg="add del mod">
          <ac:chgData name="Paula Montero" userId="S::paula.montero@pstt.org.uk::9c82981b-9b26-4f56-a06f-e948bb469f68" providerId="AD" clId="Web-{8B139DD4-5DDE-5C62-7098-C2C5042D71CB}" dt="2023-11-30T12:58:01.071" v="109"/>
          <ac:graphicFrameMkLst>
            <pc:docMk/>
            <pc:sldMk cId="175321456" sldId="346"/>
            <ac:graphicFrameMk id="4" creationId="{808D65A6-7273-08E7-0E41-8B0C147A7C8B}"/>
          </ac:graphicFrameMkLst>
        </pc:graphicFrameChg>
        <pc:graphicFrameChg chg="add del mod modGraphic">
          <ac:chgData name="Paula Montero" userId="S::paula.montero@pstt.org.uk::9c82981b-9b26-4f56-a06f-e948bb469f68" providerId="AD" clId="Web-{8B139DD4-5DDE-5C62-7098-C2C5042D71CB}" dt="2023-11-30T13:00:22.857" v="154"/>
          <ac:graphicFrameMkLst>
            <pc:docMk/>
            <pc:sldMk cId="175321456" sldId="346"/>
            <ac:graphicFrameMk id="8" creationId="{471EDD1C-0D21-4E4D-7087-08A59E8A4236}"/>
          </ac:graphicFrameMkLst>
        </pc:graphicFrameChg>
      </pc:sldChg>
      <pc:sldChg chg="add del replId">
        <pc:chgData name="Paula Montero" userId="S::paula.montero@pstt.org.uk::9c82981b-9b26-4f56-a06f-e948bb469f68" providerId="AD" clId="Web-{8B139DD4-5DDE-5C62-7098-C2C5042D71CB}" dt="2023-11-30T09:35:33.693" v="16"/>
        <pc:sldMkLst>
          <pc:docMk/>
          <pc:sldMk cId="1265608664" sldId="346"/>
        </pc:sldMkLst>
      </pc:sldChg>
      <pc:sldChg chg="add del replId">
        <pc:chgData name="Paula Montero" userId="S::paula.montero@pstt.org.uk::9c82981b-9b26-4f56-a06f-e948bb469f68" providerId="AD" clId="Web-{8B139DD4-5DDE-5C62-7098-C2C5042D71CB}" dt="2023-11-30T09:35:31.318" v="15"/>
        <pc:sldMkLst>
          <pc:docMk/>
          <pc:sldMk cId="1515157976" sldId="347"/>
        </pc:sldMkLst>
      </pc:sldChg>
    </pc:docChg>
  </pc:docChgLst>
  <pc:docChgLst>
    <pc:chgData name="Alison Trew" userId="501ad152-89bb-4882-ac72-f31826cb2e78" providerId="ADAL" clId="{B9B7034C-5C8C-4BF2-8AFB-92AE791E01EE}"/>
    <pc:docChg chg="undo custSel modSld sldOrd">
      <pc:chgData name="Alison Trew" userId="501ad152-89bb-4882-ac72-f31826cb2e78" providerId="ADAL" clId="{B9B7034C-5C8C-4BF2-8AFB-92AE791E01EE}" dt="2022-10-28T12:04:03.437" v="2390" actId="692"/>
      <pc:docMkLst>
        <pc:docMk/>
      </pc:docMkLst>
      <pc:sldChg chg="modSp mod modNotesTx">
        <pc:chgData name="Alison Trew" userId="501ad152-89bb-4882-ac72-f31826cb2e78" providerId="ADAL" clId="{B9B7034C-5C8C-4BF2-8AFB-92AE791E01EE}" dt="2022-10-28T12:01:48.838" v="2303" actId="692"/>
        <pc:sldMkLst>
          <pc:docMk/>
          <pc:sldMk cId="4121939817" sldId="257"/>
        </pc:sldMkLst>
        <pc:picChg chg="mod">
          <ac:chgData name="Alison Trew" userId="501ad152-89bb-4882-ac72-f31826cb2e78" providerId="ADAL" clId="{B9B7034C-5C8C-4BF2-8AFB-92AE791E01EE}" dt="2022-10-28T12:01:48.838" v="2303" actId="692"/>
          <ac:picMkLst>
            <pc:docMk/>
            <pc:sldMk cId="4121939817" sldId="257"/>
            <ac:picMk id="4" creationId="{07127A93-6713-4F9A-802D-AE10A60D53D8}"/>
          </ac:picMkLst>
        </pc:picChg>
        <pc:picChg chg="mod">
          <ac:chgData name="Alison Trew" userId="501ad152-89bb-4882-ac72-f31826cb2e78" providerId="ADAL" clId="{B9B7034C-5C8C-4BF2-8AFB-92AE791E01EE}" dt="2022-10-28T12:01:44.958" v="2302" actId="692"/>
          <ac:picMkLst>
            <pc:docMk/>
            <pc:sldMk cId="4121939817" sldId="257"/>
            <ac:picMk id="6" creationId="{B9305CF5-0871-4032-820A-0AFCDD1EECCF}"/>
          </ac:picMkLst>
        </pc:picChg>
      </pc:sldChg>
      <pc:sldChg chg="modNotesTx">
        <pc:chgData name="Alison Trew" userId="501ad152-89bb-4882-ac72-f31826cb2e78" providerId="ADAL" clId="{B9B7034C-5C8C-4BF2-8AFB-92AE791E01EE}" dt="2022-10-28T11:30:44.880" v="1351" actId="20577"/>
        <pc:sldMkLst>
          <pc:docMk/>
          <pc:sldMk cId="2511030441" sldId="258"/>
        </pc:sldMkLst>
      </pc:sldChg>
      <pc:sldChg chg="modSp mod">
        <pc:chgData name="Alison Trew" userId="501ad152-89bb-4882-ac72-f31826cb2e78" providerId="ADAL" clId="{B9B7034C-5C8C-4BF2-8AFB-92AE791E01EE}" dt="2022-10-28T12:02:08.833" v="2323" actId="692"/>
        <pc:sldMkLst>
          <pc:docMk/>
          <pc:sldMk cId="3833598956" sldId="259"/>
        </pc:sldMkLst>
        <pc:spChg chg="mod">
          <ac:chgData name="Alison Trew" userId="501ad152-89bb-4882-ac72-f31826cb2e78" providerId="ADAL" clId="{B9B7034C-5C8C-4BF2-8AFB-92AE791E01EE}" dt="2022-10-28T11:33:35.516" v="1416" actId="113"/>
          <ac:spMkLst>
            <pc:docMk/>
            <pc:sldMk cId="3833598956" sldId="259"/>
            <ac:spMk id="3" creationId="{7F6D9E66-960B-40CB-AF52-BD531989E9C4}"/>
          </ac:spMkLst>
        </pc:spChg>
        <pc:spChg chg="mod">
          <ac:chgData name="Alison Trew" userId="501ad152-89bb-4882-ac72-f31826cb2e78" providerId="ADAL" clId="{B9B7034C-5C8C-4BF2-8AFB-92AE791E01EE}" dt="2022-10-28T11:34:04.826" v="1438" actId="1076"/>
          <ac:spMkLst>
            <pc:docMk/>
            <pc:sldMk cId="3833598956" sldId="259"/>
            <ac:spMk id="5" creationId="{D5B0FD3A-5B52-4000-B12D-4C87188148FC}"/>
          </ac:spMkLst>
        </pc:spChg>
        <pc:spChg chg="mod">
          <ac:chgData name="Alison Trew" userId="501ad152-89bb-4882-ac72-f31826cb2e78" providerId="ADAL" clId="{B9B7034C-5C8C-4BF2-8AFB-92AE791E01EE}" dt="2022-10-28T11:34:07.438" v="1439" actId="1076"/>
          <ac:spMkLst>
            <pc:docMk/>
            <pc:sldMk cId="3833598956" sldId="259"/>
            <ac:spMk id="6" creationId="{09AD82FE-35EA-4F20-AF42-A70CF5512CE5}"/>
          </ac:spMkLst>
        </pc:spChg>
        <pc:spChg chg="mod">
          <ac:chgData name="Alison Trew" userId="501ad152-89bb-4882-ac72-f31826cb2e78" providerId="ADAL" clId="{B9B7034C-5C8C-4BF2-8AFB-92AE791E01EE}" dt="2022-10-28T11:34:11.459" v="1440" actId="1076"/>
          <ac:spMkLst>
            <pc:docMk/>
            <pc:sldMk cId="3833598956" sldId="259"/>
            <ac:spMk id="10" creationId="{C5073644-76E2-4D82-914E-4F21FCD04B34}"/>
          </ac:spMkLst>
        </pc:spChg>
        <pc:picChg chg="mod">
          <ac:chgData name="Alison Trew" userId="501ad152-89bb-4882-ac72-f31826cb2e78" providerId="ADAL" clId="{B9B7034C-5C8C-4BF2-8AFB-92AE791E01EE}" dt="2022-10-28T12:02:08.833" v="2323" actId="692"/>
          <ac:picMkLst>
            <pc:docMk/>
            <pc:sldMk cId="3833598956" sldId="259"/>
            <ac:picMk id="7" creationId="{FB7049BB-CF53-4563-A948-C412CB8A612A}"/>
          </ac:picMkLst>
        </pc:picChg>
      </pc:sldChg>
      <pc:sldChg chg="addSp delSp modSp mod ord modNotesTx">
        <pc:chgData name="Alison Trew" userId="501ad152-89bb-4882-ac72-f31826cb2e78" providerId="ADAL" clId="{B9B7034C-5C8C-4BF2-8AFB-92AE791E01EE}" dt="2022-10-28T12:04:03.437" v="2390" actId="692"/>
        <pc:sldMkLst>
          <pc:docMk/>
          <pc:sldMk cId="2457490618" sldId="260"/>
        </pc:sldMkLst>
        <pc:spChg chg="add mod">
          <ac:chgData name="Alison Trew" userId="501ad152-89bb-4882-ac72-f31826cb2e78" providerId="ADAL" clId="{B9B7034C-5C8C-4BF2-8AFB-92AE791E01EE}" dt="2022-10-28T11:43:45.111" v="1670" actId="20577"/>
          <ac:spMkLst>
            <pc:docMk/>
            <pc:sldMk cId="2457490618" sldId="260"/>
            <ac:spMk id="3" creationId="{FF831481-EF12-7D3B-7E60-88F7E202CB4A}"/>
          </ac:spMkLst>
        </pc:spChg>
        <pc:spChg chg="add mod">
          <ac:chgData name="Alison Trew" userId="501ad152-89bb-4882-ac72-f31826cb2e78" providerId="ADAL" clId="{B9B7034C-5C8C-4BF2-8AFB-92AE791E01EE}" dt="2022-10-28T11:44:12.725" v="1675" actId="1076"/>
          <ac:spMkLst>
            <pc:docMk/>
            <pc:sldMk cId="2457490618" sldId="260"/>
            <ac:spMk id="6" creationId="{AE70C458-A765-A5B9-9C13-B454FA5A8128}"/>
          </ac:spMkLst>
        </pc:spChg>
        <pc:spChg chg="del mod">
          <ac:chgData name="Alison Trew" userId="501ad152-89bb-4882-ac72-f31826cb2e78" providerId="ADAL" clId="{B9B7034C-5C8C-4BF2-8AFB-92AE791E01EE}" dt="2022-10-28T11:44:18.338" v="1681" actId="478"/>
          <ac:spMkLst>
            <pc:docMk/>
            <pc:sldMk cId="2457490618" sldId="260"/>
            <ac:spMk id="7" creationId="{DD89CAB2-35E6-4495-B69C-E4B815DD3A0D}"/>
          </ac:spMkLst>
        </pc:spChg>
        <pc:spChg chg="add mod">
          <ac:chgData name="Alison Trew" userId="501ad152-89bb-4882-ac72-f31826cb2e78" providerId="ADAL" clId="{B9B7034C-5C8C-4BF2-8AFB-92AE791E01EE}" dt="2022-10-28T12:03:29.504" v="2361" actId="14100"/>
          <ac:spMkLst>
            <pc:docMk/>
            <pc:sldMk cId="2457490618" sldId="260"/>
            <ac:spMk id="9" creationId="{740BCE66-15A0-26A3-794B-3D38D721534E}"/>
          </ac:spMkLst>
        </pc:spChg>
        <pc:spChg chg="add mod">
          <ac:chgData name="Alison Trew" userId="501ad152-89bb-4882-ac72-f31826cb2e78" providerId="ADAL" clId="{B9B7034C-5C8C-4BF2-8AFB-92AE791E01EE}" dt="2022-10-28T12:03:42.368" v="2364" actId="14100"/>
          <ac:spMkLst>
            <pc:docMk/>
            <pc:sldMk cId="2457490618" sldId="260"/>
            <ac:spMk id="11" creationId="{CB12515E-B18E-A859-50D0-5C4A90E418E6}"/>
          </ac:spMkLst>
        </pc:spChg>
        <pc:spChg chg="del">
          <ac:chgData name="Alison Trew" userId="501ad152-89bb-4882-ac72-f31826cb2e78" providerId="ADAL" clId="{B9B7034C-5C8C-4BF2-8AFB-92AE791E01EE}" dt="2022-10-28T11:44:22.110" v="1682" actId="21"/>
          <ac:spMkLst>
            <pc:docMk/>
            <pc:sldMk cId="2457490618" sldId="260"/>
            <ac:spMk id="15" creationId="{A23554C3-27B2-4CB4-AC4F-9969668AE17E}"/>
          </ac:spMkLst>
        </pc:spChg>
        <pc:picChg chg="mod">
          <ac:chgData name="Alison Trew" userId="501ad152-89bb-4882-ac72-f31826cb2e78" providerId="ADAL" clId="{B9B7034C-5C8C-4BF2-8AFB-92AE791E01EE}" dt="2022-10-28T12:03:58.134" v="2380" actId="692"/>
          <ac:picMkLst>
            <pc:docMk/>
            <pc:sldMk cId="2457490618" sldId="260"/>
            <ac:picMk id="17" creationId="{6CA2237D-54B4-434A-9295-5E80021826C9}"/>
          </ac:picMkLst>
        </pc:picChg>
        <pc:picChg chg="mod">
          <ac:chgData name="Alison Trew" userId="501ad152-89bb-4882-ac72-f31826cb2e78" providerId="ADAL" clId="{B9B7034C-5C8C-4BF2-8AFB-92AE791E01EE}" dt="2022-10-28T12:04:03.437" v="2390" actId="692"/>
          <ac:picMkLst>
            <pc:docMk/>
            <pc:sldMk cId="2457490618" sldId="260"/>
            <ac:picMk id="18" creationId="{021E1EF8-195D-4F50-BBF8-A932BE5DC5D1}"/>
          </ac:picMkLst>
        </pc:picChg>
        <pc:picChg chg="del">
          <ac:chgData name="Alison Trew" userId="501ad152-89bb-4882-ac72-f31826cb2e78" providerId="ADAL" clId="{B9B7034C-5C8C-4BF2-8AFB-92AE791E01EE}" dt="2022-10-28T11:44:17.491" v="1680" actId="478"/>
          <ac:picMkLst>
            <pc:docMk/>
            <pc:sldMk cId="2457490618" sldId="260"/>
            <ac:picMk id="21" creationId="{FF5D1DD1-AA00-4952-9A5D-FD8C962951AF}"/>
          </ac:picMkLst>
        </pc:picChg>
        <pc:picChg chg="del">
          <ac:chgData name="Alison Trew" userId="501ad152-89bb-4882-ac72-f31826cb2e78" providerId="ADAL" clId="{B9B7034C-5C8C-4BF2-8AFB-92AE791E01EE}" dt="2022-10-28T11:44:16.750" v="1679" actId="478"/>
          <ac:picMkLst>
            <pc:docMk/>
            <pc:sldMk cId="2457490618" sldId="260"/>
            <ac:picMk id="22" creationId="{CC5CFDC6-9E92-4B27-9E87-214B42B3915C}"/>
          </ac:picMkLst>
        </pc:picChg>
        <pc:picChg chg="del">
          <ac:chgData name="Alison Trew" userId="501ad152-89bb-4882-ac72-f31826cb2e78" providerId="ADAL" clId="{B9B7034C-5C8C-4BF2-8AFB-92AE791E01EE}" dt="2022-10-28T11:44:14.307" v="1676" actId="478"/>
          <ac:picMkLst>
            <pc:docMk/>
            <pc:sldMk cId="2457490618" sldId="260"/>
            <ac:picMk id="23" creationId="{2E80F78A-09E0-4FF1-96BA-4E5AB3F011EA}"/>
          </ac:picMkLst>
        </pc:picChg>
        <pc:picChg chg="del">
          <ac:chgData name="Alison Trew" userId="501ad152-89bb-4882-ac72-f31826cb2e78" providerId="ADAL" clId="{B9B7034C-5C8C-4BF2-8AFB-92AE791E01EE}" dt="2022-10-28T11:44:15.555" v="1677" actId="478"/>
          <ac:picMkLst>
            <pc:docMk/>
            <pc:sldMk cId="2457490618" sldId="260"/>
            <ac:picMk id="24" creationId="{EB481527-BB1B-4686-B816-030B843243BD}"/>
          </ac:picMkLst>
        </pc:picChg>
        <pc:picChg chg="del">
          <ac:chgData name="Alison Trew" userId="501ad152-89bb-4882-ac72-f31826cb2e78" providerId="ADAL" clId="{B9B7034C-5C8C-4BF2-8AFB-92AE791E01EE}" dt="2022-10-28T11:44:16.318" v="1678" actId="478"/>
          <ac:picMkLst>
            <pc:docMk/>
            <pc:sldMk cId="2457490618" sldId="260"/>
            <ac:picMk id="26" creationId="{1C4C0B6D-AD9B-4A5E-AEC1-B2085A1D3B1A}"/>
          </ac:picMkLst>
        </pc:picChg>
      </pc:sldChg>
      <pc:sldChg chg="modSp mod modNotesTx">
        <pc:chgData name="Alison Trew" userId="501ad152-89bb-4882-ac72-f31826cb2e78" providerId="ADAL" clId="{B9B7034C-5C8C-4BF2-8AFB-92AE791E01EE}" dt="2022-10-28T12:02:20.883" v="2335" actId="692"/>
        <pc:sldMkLst>
          <pc:docMk/>
          <pc:sldMk cId="530489798" sldId="261"/>
        </pc:sldMkLst>
        <pc:spChg chg="mod">
          <ac:chgData name="Alison Trew" userId="501ad152-89bb-4882-ac72-f31826cb2e78" providerId="ADAL" clId="{B9B7034C-5C8C-4BF2-8AFB-92AE791E01EE}" dt="2022-10-28T11:35:37.204" v="1472" actId="20577"/>
          <ac:spMkLst>
            <pc:docMk/>
            <pc:sldMk cId="530489798" sldId="261"/>
            <ac:spMk id="2" creationId="{5B47A2FF-9996-4E72-8A6E-F6850DA0FAA9}"/>
          </ac:spMkLst>
        </pc:spChg>
        <pc:spChg chg="mod">
          <ac:chgData name="Alison Trew" userId="501ad152-89bb-4882-ac72-f31826cb2e78" providerId="ADAL" clId="{B9B7034C-5C8C-4BF2-8AFB-92AE791E01EE}" dt="2022-10-28T11:36:04.392" v="1476" actId="113"/>
          <ac:spMkLst>
            <pc:docMk/>
            <pc:sldMk cId="530489798" sldId="261"/>
            <ac:spMk id="4" creationId="{B2591CD0-D9EC-4921-A76B-B2EB7E78F736}"/>
          </ac:spMkLst>
        </pc:spChg>
        <pc:picChg chg="mod">
          <ac:chgData name="Alison Trew" userId="501ad152-89bb-4882-ac72-f31826cb2e78" providerId="ADAL" clId="{B9B7034C-5C8C-4BF2-8AFB-92AE791E01EE}" dt="2022-10-28T12:02:20.883" v="2335" actId="692"/>
          <ac:picMkLst>
            <pc:docMk/>
            <pc:sldMk cId="530489798" sldId="261"/>
            <ac:picMk id="3" creationId="{843DF089-2306-4842-889A-AE27E520CBA5}"/>
          </ac:picMkLst>
        </pc:picChg>
      </pc:sldChg>
      <pc:sldChg chg="modSp mod modNotesTx">
        <pc:chgData name="Alison Trew" userId="501ad152-89bb-4882-ac72-f31826cb2e78" providerId="ADAL" clId="{B9B7034C-5C8C-4BF2-8AFB-92AE791E01EE}" dt="2022-10-28T12:02:43.460" v="2346" actId="692"/>
        <pc:sldMkLst>
          <pc:docMk/>
          <pc:sldMk cId="1864309039" sldId="262"/>
        </pc:sldMkLst>
        <pc:picChg chg="mod">
          <ac:chgData name="Alison Trew" userId="501ad152-89bb-4882-ac72-f31826cb2e78" providerId="ADAL" clId="{B9B7034C-5C8C-4BF2-8AFB-92AE791E01EE}" dt="2022-10-28T12:02:43.460" v="2346" actId="692"/>
          <ac:picMkLst>
            <pc:docMk/>
            <pc:sldMk cId="1864309039" sldId="262"/>
            <ac:picMk id="3" creationId="{8EAB60C9-FB60-4767-AB1C-7C7D1C6EB9E5}"/>
          </ac:picMkLst>
        </pc:picChg>
        <pc:picChg chg="mod">
          <ac:chgData name="Alison Trew" userId="501ad152-89bb-4882-ac72-f31826cb2e78" providerId="ADAL" clId="{B9B7034C-5C8C-4BF2-8AFB-92AE791E01EE}" dt="2022-10-28T12:02:43.460" v="2346" actId="692"/>
          <ac:picMkLst>
            <pc:docMk/>
            <pc:sldMk cId="1864309039" sldId="262"/>
            <ac:picMk id="5" creationId="{BF252723-6251-4A62-8205-2265DD4BE368}"/>
          </ac:picMkLst>
        </pc:picChg>
        <pc:picChg chg="mod">
          <ac:chgData name="Alison Trew" userId="501ad152-89bb-4882-ac72-f31826cb2e78" providerId="ADAL" clId="{B9B7034C-5C8C-4BF2-8AFB-92AE791E01EE}" dt="2022-10-28T12:02:43.460" v="2346" actId="692"/>
          <ac:picMkLst>
            <pc:docMk/>
            <pc:sldMk cId="1864309039" sldId="262"/>
            <ac:picMk id="8" creationId="{2F55A9FA-95A3-4E01-84DC-5EBE93E12638}"/>
          </ac:picMkLst>
        </pc:picChg>
        <pc:picChg chg="mod">
          <ac:chgData name="Alison Trew" userId="501ad152-89bb-4882-ac72-f31826cb2e78" providerId="ADAL" clId="{B9B7034C-5C8C-4BF2-8AFB-92AE791E01EE}" dt="2022-10-28T12:02:43.460" v="2346" actId="692"/>
          <ac:picMkLst>
            <pc:docMk/>
            <pc:sldMk cId="1864309039" sldId="262"/>
            <ac:picMk id="11" creationId="{ECC941A7-1722-4DE8-B02E-728031407168}"/>
          </ac:picMkLst>
        </pc:picChg>
        <pc:picChg chg="mod">
          <ac:chgData name="Alison Trew" userId="501ad152-89bb-4882-ac72-f31826cb2e78" providerId="ADAL" clId="{B9B7034C-5C8C-4BF2-8AFB-92AE791E01EE}" dt="2022-10-28T12:02:43.460" v="2346" actId="692"/>
          <ac:picMkLst>
            <pc:docMk/>
            <pc:sldMk cId="1864309039" sldId="262"/>
            <ac:picMk id="14" creationId="{B36E8ADD-D6AA-4628-B995-E5F7A0CBA30B}"/>
          </ac:picMkLst>
        </pc:picChg>
        <pc:picChg chg="mod">
          <ac:chgData name="Alison Trew" userId="501ad152-89bb-4882-ac72-f31826cb2e78" providerId="ADAL" clId="{B9B7034C-5C8C-4BF2-8AFB-92AE791E01EE}" dt="2022-10-28T12:02:43.460" v="2346" actId="692"/>
          <ac:picMkLst>
            <pc:docMk/>
            <pc:sldMk cId="1864309039" sldId="262"/>
            <ac:picMk id="17" creationId="{2ECD6C47-5EB5-4AD9-9B98-15658CCEEF09}"/>
          </ac:picMkLst>
        </pc:picChg>
      </pc:sldChg>
      <pc:sldChg chg="modSp mod modNotesTx">
        <pc:chgData name="Alison Trew" userId="501ad152-89bb-4882-ac72-f31826cb2e78" providerId="ADAL" clId="{B9B7034C-5C8C-4BF2-8AFB-92AE791E01EE}" dt="2022-10-28T12:02:57.686" v="2356" actId="692"/>
        <pc:sldMkLst>
          <pc:docMk/>
          <pc:sldMk cId="3098103686" sldId="263"/>
        </pc:sldMkLst>
        <pc:spChg chg="mod">
          <ac:chgData name="Alison Trew" userId="501ad152-89bb-4882-ac72-f31826cb2e78" providerId="ADAL" clId="{B9B7034C-5C8C-4BF2-8AFB-92AE791E01EE}" dt="2022-10-28T11:40:49.249" v="1583" actId="1076"/>
          <ac:spMkLst>
            <pc:docMk/>
            <pc:sldMk cId="3098103686" sldId="263"/>
            <ac:spMk id="3" creationId="{375656DE-B166-401C-B821-C3F34D1485E7}"/>
          </ac:spMkLst>
        </pc:spChg>
        <pc:spChg chg="mod">
          <ac:chgData name="Alison Trew" userId="501ad152-89bb-4882-ac72-f31826cb2e78" providerId="ADAL" clId="{B9B7034C-5C8C-4BF2-8AFB-92AE791E01EE}" dt="2022-10-28T11:40:32.779" v="1580" actId="1076"/>
          <ac:spMkLst>
            <pc:docMk/>
            <pc:sldMk cId="3098103686" sldId="263"/>
            <ac:spMk id="4" creationId="{3C7EE080-DF9F-4C6C-8733-24FD105DFF38}"/>
          </ac:spMkLst>
        </pc:spChg>
        <pc:spChg chg="mod">
          <ac:chgData name="Alison Trew" userId="501ad152-89bb-4882-ac72-f31826cb2e78" providerId="ADAL" clId="{B9B7034C-5C8C-4BF2-8AFB-92AE791E01EE}" dt="2022-10-28T11:40:43.409" v="1582" actId="1076"/>
          <ac:spMkLst>
            <pc:docMk/>
            <pc:sldMk cId="3098103686" sldId="263"/>
            <ac:spMk id="7" creationId="{E54CC15F-D282-4833-AAD7-C6CA93A64804}"/>
          </ac:spMkLst>
        </pc:spChg>
        <pc:spChg chg="mod">
          <ac:chgData name="Alison Trew" userId="501ad152-89bb-4882-ac72-f31826cb2e78" providerId="ADAL" clId="{B9B7034C-5C8C-4BF2-8AFB-92AE791E01EE}" dt="2022-10-28T11:42:25.136" v="1607" actId="20577"/>
          <ac:spMkLst>
            <pc:docMk/>
            <pc:sldMk cId="3098103686" sldId="263"/>
            <ac:spMk id="11" creationId="{7E8C0427-ADA7-466B-835B-BD03B13AEC4D}"/>
          </ac:spMkLst>
        </pc:spChg>
        <pc:picChg chg="mod">
          <ac:chgData name="Alison Trew" userId="501ad152-89bb-4882-ac72-f31826cb2e78" providerId="ADAL" clId="{B9B7034C-5C8C-4BF2-8AFB-92AE791E01EE}" dt="2022-10-28T12:02:57.686" v="2356" actId="692"/>
          <ac:picMkLst>
            <pc:docMk/>
            <pc:sldMk cId="3098103686" sldId="263"/>
            <ac:picMk id="5" creationId="{D1ADF4D2-7382-4EEF-9C64-3623A3C2813C}"/>
          </ac:picMkLst>
        </pc:picChg>
        <pc:picChg chg="mod">
          <ac:chgData name="Alison Trew" userId="501ad152-89bb-4882-ac72-f31826cb2e78" providerId="ADAL" clId="{B9B7034C-5C8C-4BF2-8AFB-92AE791E01EE}" dt="2022-10-28T12:02:57.686" v="2356" actId="692"/>
          <ac:picMkLst>
            <pc:docMk/>
            <pc:sldMk cId="3098103686" sldId="263"/>
            <ac:picMk id="8" creationId="{67C776EB-4FDB-41FE-9A48-FD5F6825B99A}"/>
          </ac:picMkLst>
        </pc:picChg>
        <pc:picChg chg="mod">
          <ac:chgData name="Alison Trew" userId="501ad152-89bb-4882-ac72-f31826cb2e78" providerId="ADAL" clId="{B9B7034C-5C8C-4BF2-8AFB-92AE791E01EE}" dt="2022-10-28T12:02:57.686" v="2356" actId="692"/>
          <ac:picMkLst>
            <pc:docMk/>
            <pc:sldMk cId="3098103686" sldId="263"/>
            <ac:picMk id="9" creationId="{583026E2-0F0C-4EFF-9511-CC7D6E1784F8}"/>
          </ac:picMkLst>
        </pc:picChg>
      </pc:sldChg>
      <pc:sldChg chg="modSp mod">
        <pc:chgData name="Alison Trew" userId="501ad152-89bb-4882-ac72-f31826cb2e78" providerId="ADAL" clId="{B9B7034C-5C8C-4BF2-8AFB-92AE791E01EE}" dt="2022-10-28T11:29:12.001" v="1229" actId="692"/>
        <pc:sldMkLst>
          <pc:docMk/>
          <pc:sldMk cId="3068028913" sldId="267"/>
        </pc:sldMkLst>
        <pc:picChg chg="mod">
          <ac:chgData name="Alison Trew" userId="501ad152-89bb-4882-ac72-f31826cb2e78" providerId="ADAL" clId="{B9B7034C-5C8C-4BF2-8AFB-92AE791E01EE}" dt="2022-10-28T11:29:05.949" v="1219" actId="692"/>
          <ac:picMkLst>
            <pc:docMk/>
            <pc:sldMk cId="3068028913" sldId="267"/>
            <ac:picMk id="6" creationId="{A5D04607-2189-4FD3-BA72-E480DA311206}"/>
          </ac:picMkLst>
        </pc:picChg>
        <pc:picChg chg="mod">
          <ac:chgData name="Alison Trew" userId="501ad152-89bb-4882-ac72-f31826cb2e78" providerId="ADAL" clId="{B9B7034C-5C8C-4BF2-8AFB-92AE791E01EE}" dt="2022-10-28T11:29:12.001" v="1229" actId="692"/>
          <ac:picMkLst>
            <pc:docMk/>
            <pc:sldMk cId="3068028913" sldId="267"/>
            <ac:picMk id="9" creationId="{A1D6990B-A900-407F-BEBE-F50334DF08FE}"/>
          </ac:picMkLst>
        </pc:picChg>
      </pc:sldChg>
      <pc:sldChg chg="modSp mod ord modClrScheme chgLayout">
        <pc:chgData name="Alison Trew" userId="501ad152-89bb-4882-ac72-f31826cb2e78" providerId="ADAL" clId="{B9B7034C-5C8C-4BF2-8AFB-92AE791E01EE}" dt="2022-10-28T11:04:32.217" v="4"/>
        <pc:sldMkLst>
          <pc:docMk/>
          <pc:sldMk cId="124576855" sldId="280"/>
        </pc:sldMkLst>
        <pc:spChg chg="mod">
          <ac:chgData name="Alison Trew" userId="501ad152-89bb-4882-ac72-f31826cb2e78" providerId="ADAL" clId="{B9B7034C-5C8C-4BF2-8AFB-92AE791E01EE}" dt="2022-10-28T11:04:22.532" v="1"/>
          <ac:spMkLst>
            <pc:docMk/>
            <pc:sldMk cId="124576855" sldId="280"/>
            <ac:spMk id="3" creationId="{EBE9A749-B1E4-4BE0-8102-2EFF9A9DDFE4}"/>
          </ac:spMkLst>
        </pc:spChg>
      </pc:sldChg>
      <pc:sldChg chg="modNotesTx">
        <pc:chgData name="Alison Trew" userId="501ad152-89bb-4882-ac72-f31826cb2e78" providerId="ADAL" clId="{B9B7034C-5C8C-4BF2-8AFB-92AE791E01EE}" dt="2022-10-28T11:32:59.491" v="1414" actId="313"/>
        <pc:sldMkLst>
          <pc:docMk/>
          <pc:sldMk cId="4189063432" sldId="281"/>
        </pc:sldMkLst>
      </pc:sldChg>
      <pc:sldChg chg="modNotesTx">
        <pc:chgData name="Alison Trew" userId="501ad152-89bb-4882-ac72-f31826cb2e78" providerId="ADAL" clId="{B9B7034C-5C8C-4BF2-8AFB-92AE791E01EE}" dt="2022-10-28T11:34:24.838" v="1441" actId="113"/>
        <pc:sldMkLst>
          <pc:docMk/>
          <pc:sldMk cId="2687421389" sldId="282"/>
        </pc:sldMkLst>
      </pc:sldChg>
      <pc:sldChg chg="modSp mod">
        <pc:chgData name="Alison Trew" userId="501ad152-89bb-4882-ac72-f31826cb2e78" providerId="ADAL" clId="{B9B7034C-5C8C-4BF2-8AFB-92AE791E01EE}" dt="2022-10-28T12:01:58.255" v="2313" actId="692"/>
        <pc:sldMkLst>
          <pc:docMk/>
          <pc:sldMk cId="3645983530" sldId="283"/>
        </pc:sldMkLst>
        <pc:picChg chg="mod">
          <ac:chgData name="Alison Trew" userId="501ad152-89bb-4882-ac72-f31826cb2e78" providerId="ADAL" clId="{B9B7034C-5C8C-4BF2-8AFB-92AE791E01EE}" dt="2022-10-28T12:01:58.255" v="2313" actId="692"/>
          <ac:picMkLst>
            <pc:docMk/>
            <pc:sldMk cId="3645983530" sldId="283"/>
            <ac:picMk id="8" creationId="{2FB08FB0-29ED-4B6A-9AD9-9BC8D0ABBFE5}"/>
          </ac:picMkLst>
        </pc:picChg>
      </pc:sldChg>
      <pc:sldChg chg="modSp mod modNotesTx">
        <pc:chgData name="Alison Trew" userId="501ad152-89bb-4882-ac72-f31826cb2e78" providerId="ADAL" clId="{B9B7034C-5C8C-4BF2-8AFB-92AE791E01EE}" dt="2022-10-28T11:35:30.553" v="1460" actId="20577"/>
        <pc:sldMkLst>
          <pc:docMk/>
          <pc:sldMk cId="220803555" sldId="285"/>
        </pc:sldMkLst>
        <pc:spChg chg="mod">
          <ac:chgData name="Alison Trew" userId="501ad152-89bb-4882-ac72-f31826cb2e78" providerId="ADAL" clId="{B9B7034C-5C8C-4BF2-8AFB-92AE791E01EE}" dt="2022-10-28T11:35:30.553" v="1460" actId="20577"/>
          <ac:spMkLst>
            <pc:docMk/>
            <pc:sldMk cId="220803555" sldId="285"/>
            <ac:spMk id="2" creationId="{EEB2C6CE-E110-41F0-ABC4-C8DA78C08DCC}"/>
          </ac:spMkLst>
        </pc:spChg>
      </pc:sldChg>
      <pc:sldChg chg="addSp delSp modSp mod">
        <pc:chgData name="Alison Trew" userId="501ad152-89bb-4882-ac72-f31826cb2e78" providerId="ADAL" clId="{B9B7034C-5C8C-4BF2-8AFB-92AE791E01EE}" dt="2022-10-28T11:58:09.194" v="2281" actId="1076"/>
        <pc:sldMkLst>
          <pc:docMk/>
          <pc:sldMk cId="3558998870" sldId="287"/>
        </pc:sldMkLst>
        <pc:spChg chg="mod">
          <ac:chgData name="Alison Trew" userId="501ad152-89bb-4882-ac72-f31826cb2e78" providerId="ADAL" clId="{B9B7034C-5C8C-4BF2-8AFB-92AE791E01EE}" dt="2022-10-28T11:57:39.772" v="2276" actId="20577"/>
          <ac:spMkLst>
            <pc:docMk/>
            <pc:sldMk cId="3558998870" sldId="287"/>
            <ac:spMk id="8" creationId="{42445D83-E6D8-80FD-2B16-81A76EBB14BA}"/>
          </ac:spMkLst>
        </pc:spChg>
        <pc:picChg chg="del">
          <ac:chgData name="Alison Trew" userId="501ad152-89bb-4882-ac72-f31826cb2e78" providerId="ADAL" clId="{B9B7034C-5C8C-4BF2-8AFB-92AE791E01EE}" dt="2022-10-28T11:07:45.665" v="216" actId="478"/>
          <ac:picMkLst>
            <pc:docMk/>
            <pc:sldMk cId="3558998870" sldId="287"/>
            <ac:picMk id="2" creationId="{843EC414-4A69-FCA2-2C04-1D3DE46E9A24}"/>
          </ac:picMkLst>
        </pc:picChg>
        <pc:picChg chg="del">
          <ac:chgData name="Alison Trew" userId="501ad152-89bb-4882-ac72-f31826cb2e78" providerId="ADAL" clId="{B9B7034C-5C8C-4BF2-8AFB-92AE791E01EE}" dt="2022-10-28T11:05:03.124" v="44" actId="478"/>
          <ac:picMkLst>
            <pc:docMk/>
            <pc:sldMk cId="3558998870" sldId="287"/>
            <ac:picMk id="3" creationId="{946BB953-A497-02D5-9530-2A0A99E55C2D}"/>
          </ac:picMkLst>
        </pc:picChg>
        <pc:picChg chg="del">
          <ac:chgData name="Alison Trew" userId="501ad152-89bb-4882-ac72-f31826cb2e78" providerId="ADAL" clId="{B9B7034C-5C8C-4BF2-8AFB-92AE791E01EE}" dt="2022-10-28T11:07:46.281" v="217" actId="478"/>
          <ac:picMkLst>
            <pc:docMk/>
            <pc:sldMk cId="3558998870" sldId="287"/>
            <ac:picMk id="4" creationId="{8AAB5DC7-C78A-3E9C-0D14-270260BB1302}"/>
          </ac:picMkLst>
        </pc:picChg>
        <pc:picChg chg="add mod">
          <ac:chgData name="Alison Trew" userId="501ad152-89bb-4882-ac72-f31826cb2e78" providerId="ADAL" clId="{B9B7034C-5C8C-4BF2-8AFB-92AE791E01EE}" dt="2022-10-28T11:05:14.925" v="47" actId="14100"/>
          <ac:picMkLst>
            <pc:docMk/>
            <pc:sldMk cId="3558998870" sldId="287"/>
            <ac:picMk id="5" creationId="{4052310B-0C51-2E2B-461E-30A91A845353}"/>
          </ac:picMkLst>
        </pc:picChg>
        <pc:picChg chg="add mod">
          <ac:chgData name="Alison Trew" userId="501ad152-89bb-4882-ac72-f31826cb2e78" providerId="ADAL" clId="{B9B7034C-5C8C-4BF2-8AFB-92AE791E01EE}" dt="2022-10-28T11:57:59.468" v="2278" actId="1076"/>
          <ac:picMkLst>
            <pc:docMk/>
            <pc:sldMk cId="3558998870" sldId="287"/>
            <ac:picMk id="7" creationId="{2C4A7433-EE0D-E397-EB1E-A791E3FC5E57}"/>
          </ac:picMkLst>
        </pc:picChg>
        <pc:picChg chg="add mod">
          <ac:chgData name="Alison Trew" userId="501ad152-89bb-4882-ac72-f31826cb2e78" providerId="ADAL" clId="{B9B7034C-5C8C-4BF2-8AFB-92AE791E01EE}" dt="2022-10-28T11:58:02.609" v="2279" actId="1076"/>
          <ac:picMkLst>
            <pc:docMk/>
            <pc:sldMk cId="3558998870" sldId="287"/>
            <ac:picMk id="10" creationId="{57C14A4F-CFB7-0773-EAFF-5A23CBF8EFBD}"/>
          </ac:picMkLst>
        </pc:picChg>
        <pc:picChg chg="add mod">
          <ac:chgData name="Alison Trew" userId="501ad152-89bb-4882-ac72-f31826cb2e78" providerId="ADAL" clId="{B9B7034C-5C8C-4BF2-8AFB-92AE791E01EE}" dt="2022-10-28T11:57:55.962" v="2277" actId="1076"/>
          <ac:picMkLst>
            <pc:docMk/>
            <pc:sldMk cId="3558998870" sldId="287"/>
            <ac:picMk id="12" creationId="{056C0A78-B0E5-5687-F39B-CE020E28C7B5}"/>
          </ac:picMkLst>
        </pc:picChg>
        <pc:picChg chg="add mod">
          <ac:chgData name="Alison Trew" userId="501ad152-89bb-4882-ac72-f31826cb2e78" providerId="ADAL" clId="{B9B7034C-5C8C-4BF2-8AFB-92AE791E01EE}" dt="2022-10-28T11:58:09.194" v="2281" actId="1076"/>
          <ac:picMkLst>
            <pc:docMk/>
            <pc:sldMk cId="3558998870" sldId="287"/>
            <ac:picMk id="14" creationId="{BA15C8D0-CA7C-27BE-5FAE-C046FCF2A0DF}"/>
          </ac:picMkLst>
        </pc:picChg>
        <pc:picChg chg="add mod">
          <ac:chgData name="Alison Trew" userId="501ad152-89bb-4882-ac72-f31826cb2e78" providerId="ADAL" clId="{B9B7034C-5C8C-4BF2-8AFB-92AE791E01EE}" dt="2022-10-28T11:58:05.860" v="2280" actId="1076"/>
          <ac:picMkLst>
            <pc:docMk/>
            <pc:sldMk cId="3558998870" sldId="287"/>
            <ac:picMk id="16" creationId="{3F0AD5AA-E1A3-CFA6-61B6-B7E8228A05D0}"/>
          </ac:picMkLst>
        </pc:picChg>
      </pc:sldChg>
      <pc:sldChg chg="addSp delSp modSp mod modNotesTx">
        <pc:chgData name="Alison Trew" userId="501ad152-89bb-4882-ac72-f31826cb2e78" providerId="ADAL" clId="{B9B7034C-5C8C-4BF2-8AFB-92AE791E01EE}" dt="2022-10-28T11:57:14.790" v="2269" actId="20577"/>
        <pc:sldMkLst>
          <pc:docMk/>
          <pc:sldMk cId="1171188733" sldId="288"/>
        </pc:sldMkLst>
        <pc:spChg chg="del">
          <ac:chgData name="Alison Trew" userId="501ad152-89bb-4882-ac72-f31826cb2e78" providerId="ADAL" clId="{B9B7034C-5C8C-4BF2-8AFB-92AE791E01EE}" dt="2022-10-28T11:25:50.410" v="1074" actId="21"/>
          <ac:spMkLst>
            <pc:docMk/>
            <pc:sldMk cId="1171188733" sldId="288"/>
            <ac:spMk id="4" creationId="{2EE63354-13E8-A869-D75A-53CE9156EC7F}"/>
          </ac:spMkLst>
        </pc:spChg>
        <pc:spChg chg="add mod">
          <ac:chgData name="Alison Trew" userId="501ad152-89bb-4882-ac72-f31826cb2e78" providerId="ADAL" clId="{B9B7034C-5C8C-4BF2-8AFB-92AE791E01EE}" dt="2022-10-28T11:57:13.440" v="2268" actId="20578"/>
          <ac:spMkLst>
            <pc:docMk/>
            <pc:sldMk cId="1171188733" sldId="288"/>
            <ac:spMk id="6" creationId="{7130CD0C-56AA-C59C-5946-37AE7EC6EA02}"/>
          </ac:spMkLst>
        </pc:spChg>
        <pc:spChg chg="add mod">
          <ac:chgData name="Alison Trew" userId="501ad152-89bb-4882-ac72-f31826cb2e78" providerId="ADAL" clId="{B9B7034C-5C8C-4BF2-8AFB-92AE791E01EE}" dt="2022-10-28T11:57:14.790" v="2269" actId="20577"/>
          <ac:spMkLst>
            <pc:docMk/>
            <pc:sldMk cId="1171188733" sldId="288"/>
            <ac:spMk id="9" creationId="{587F3C6F-AEB2-DB7D-5699-75737142834B}"/>
          </ac:spMkLst>
        </pc:spChg>
        <pc:picChg chg="add mod">
          <ac:chgData name="Alison Trew" userId="501ad152-89bb-4882-ac72-f31826cb2e78" providerId="ADAL" clId="{B9B7034C-5C8C-4BF2-8AFB-92AE791E01EE}" dt="2022-10-28T11:05:27.357" v="50" actId="1076"/>
          <ac:picMkLst>
            <pc:docMk/>
            <pc:sldMk cId="1171188733" sldId="288"/>
            <ac:picMk id="2" creationId="{12FE6D39-983C-5C5F-252B-36C13DB74156}"/>
          </ac:picMkLst>
        </pc:picChg>
        <pc:picChg chg="del">
          <ac:chgData name="Alison Trew" userId="501ad152-89bb-4882-ac72-f31826cb2e78" providerId="ADAL" clId="{B9B7034C-5C8C-4BF2-8AFB-92AE791E01EE}" dt="2022-10-28T11:05:17.608" v="48" actId="478"/>
          <ac:picMkLst>
            <pc:docMk/>
            <pc:sldMk cId="1171188733" sldId="288"/>
            <ac:picMk id="3" creationId="{B7758880-2D1F-3701-A25A-44497CC02424}"/>
          </ac:picMkLst>
        </pc:picChg>
      </pc:sldChg>
    </pc:docChg>
  </pc:docChgLst>
  <pc:docChgLst>
    <pc:chgData name="Paula Montero" userId="S::paula.montero@pstt.org.uk::9c82981b-9b26-4f56-a06f-e948bb469f68" providerId="AD" clId="Web-{3BAAF478-7C84-64BD-46B7-67CD469E7001}"/>
    <pc:docChg chg="addSld delSld modSld sldOrd addMainMaster">
      <pc:chgData name="Paula Montero" userId="S::paula.montero@pstt.org.uk::9c82981b-9b26-4f56-a06f-e948bb469f68" providerId="AD" clId="Web-{3BAAF478-7C84-64BD-46B7-67CD469E7001}" dt="2023-11-28T14:35:45.985" v="224"/>
      <pc:docMkLst>
        <pc:docMk/>
      </pc:docMkLst>
      <pc:sldChg chg="del">
        <pc:chgData name="Paula Montero" userId="S::paula.montero@pstt.org.uk::9c82981b-9b26-4f56-a06f-e948bb469f68" providerId="AD" clId="Web-{3BAAF478-7C84-64BD-46B7-67CD469E7001}" dt="2023-11-28T14:04:20.577" v="42"/>
        <pc:sldMkLst>
          <pc:docMk/>
          <pc:sldMk cId="0" sldId="256"/>
        </pc:sldMkLst>
      </pc:sldChg>
      <pc:sldChg chg="del">
        <pc:chgData name="Paula Montero" userId="S::paula.montero@pstt.org.uk::9c82981b-9b26-4f56-a06f-e948bb469f68" providerId="AD" clId="Web-{3BAAF478-7C84-64BD-46B7-67CD469E7001}" dt="2023-11-28T14:35:45.985" v="224"/>
        <pc:sldMkLst>
          <pc:docMk/>
          <pc:sldMk cId="1749491044" sldId="285"/>
        </pc:sldMkLst>
      </pc:sldChg>
      <pc:sldChg chg="del ord">
        <pc:chgData name="Paula Montero" userId="S::paula.montero@pstt.org.uk::9c82981b-9b26-4f56-a06f-e948bb469f68" providerId="AD" clId="Web-{3BAAF478-7C84-64BD-46B7-67CD469E7001}" dt="2023-11-28T14:07:34.601" v="78"/>
        <pc:sldMkLst>
          <pc:docMk/>
          <pc:sldMk cId="3558998870" sldId="287"/>
        </pc:sldMkLst>
      </pc:sldChg>
      <pc:sldChg chg="del ord">
        <pc:chgData name="Paula Montero" userId="S::paula.montero@pstt.org.uk::9c82981b-9b26-4f56-a06f-e948bb469f68" providerId="AD" clId="Web-{3BAAF478-7C84-64BD-46B7-67CD469E7001}" dt="2023-11-28T14:16:25.842" v="106"/>
        <pc:sldMkLst>
          <pc:docMk/>
          <pc:sldMk cId="1171188733" sldId="288"/>
        </pc:sldMkLst>
      </pc:sldChg>
      <pc:sldChg chg="addSp delSp modSp add">
        <pc:chgData name="Paula Montero" userId="S::paula.montero@pstt.org.uk::9c82981b-9b26-4f56-a06f-e948bb469f68" providerId="AD" clId="Web-{3BAAF478-7C84-64BD-46B7-67CD469E7001}" dt="2023-11-28T14:04:05.342" v="41" actId="1076"/>
        <pc:sldMkLst>
          <pc:docMk/>
          <pc:sldMk cId="0" sldId="294"/>
        </pc:sldMkLst>
        <pc:spChg chg="del">
          <ac:chgData name="Paula Montero" userId="S::paula.montero@pstt.org.uk::9c82981b-9b26-4f56-a06f-e948bb469f68" providerId="AD" clId="Web-{3BAAF478-7C84-64BD-46B7-67CD469E7001}" dt="2023-11-28T14:01:43.211" v="20"/>
          <ac:spMkLst>
            <pc:docMk/>
            <pc:sldMk cId="0" sldId="294"/>
            <ac:spMk id="2" creationId="{954CDC04-2CC7-1960-8537-FF8CD31087A0}"/>
          </ac:spMkLst>
        </pc:spChg>
        <pc:spChg chg="mod">
          <ac:chgData name="Paula Montero" userId="S::paula.montero@pstt.org.uk::9c82981b-9b26-4f56-a06f-e948bb469f68" providerId="AD" clId="Web-{3BAAF478-7C84-64BD-46B7-67CD469E7001}" dt="2023-11-28T14:01:35.476" v="17" actId="20577"/>
          <ac:spMkLst>
            <pc:docMk/>
            <pc:sldMk cId="0" sldId="294"/>
            <ac:spMk id="3" creationId="{8491DC54-C34A-82C8-DA5D-1BE1733EB9D5}"/>
          </ac:spMkLst>
        </pc:spChg>
        <pc:spChg chg="mod">
          <ac:chgData name="Paula Montero" userId="S::paula.montero@pstt.org.uk::9c82981b-9b26-4f56-a06f-e948bb469f68" providerId="AD" clId="Web-{3BAAF478-7C84-64BD-46B7-67CD469E7001}" dt="2023-11-28T14:01:12.444" v="9" actId="20577"/>
          <ac:spMkLst>
            <pc:docMk/>
            <pc:sldMk cId="0" sldId="294"/>
            <ac:spMk id="4" creationId="{0ADE3A39-321E-38FF-6156-55E293C6A586}"/>
          </ac:spMkLst>
        </pc:spChg>
        <pc:spChg chg="del">
          <ac:chgData name="Paula Montero" userId="S::paula.montero@pstt.org.uk::9c82981b-9b26-4f56-a06f-e948bb469f68" providerId="AD" clId="Web-{3BAAF478-7C84-64BD-46B7-67CD469E7001}" dt="2023-11-28T14:00:52.365" v="4"/>
          <ac:spMkLst>
            <pc:docMk/>
            <pc:sldMk cId="0" sldId="294"/>
            <ac:spMk id="6" creationId="{9DE234BD-DFA9-D5C1-58B5-155EE48860D2}"/>
          </ac:spMkLst>
        </pc:spChg>
        <pc:spChg chg="del">
          <ac:chgData name="Paula Montero" userId="S::paula.montero@pstt.org.uk::9c82981b-9b26-4f56-a06f-e948bb469f68" providerId="AD" clId="Web-{3BAAF478-7C84-64BD-46B7-67CD469E7001}" dt="2023-11-28T14:00:53.459" v="5"/>
          <ac:spMkLst>
            <pc:docMk/>
            <pc:sldMk cId="0" sldId="294"/>
            <ac:spMk id="8" creationId="{626FE96D-9F3A-1A6C-8F5E-25EEF4279B4C}"/>
          </ac:spMkLst>
        </pc:spChg>
        <pc:spChg chg="del">
          <ac:chgData name="Paula Montero" userId="S::paula.montero@pstt.org.uk::9c82981b-9b26-4f56-a06f-e948bb469f68" providerId="AD" clId="Web-{3BAAF478-7C84-64BD-46B7-67CD469E7001}" dt="2023-11-28T14:00:54.100" v="6"/>
          <ac:spMkLst>
            <pc:docMk/>
            <pc:sldMk cId="0" sldId="294"/>
            <ac:spMk id="9" creationId="{A9F57584-0A6E-7C3A-47AE-DABF7FDA0DEA}"/>
          </ac:spMkLst>
        </pc:spChg>
        <pc:spChg chg="del">
          <ac:chgData name="Paula Montero" userId="S::paula.montero@pstt.org.uk::9c82981b-9b26-4f56-a06f-e948bb469f68" providerId="AD" clId="Web-{3BAAF478-7C84-64BD-46B7-67CD469E7001}" dt="2023-11-28T14:00:56.537" v="7"/>
          <ac:spMkLst>
            <pc:docMk/>
            <pc:sldMk cId="0" sldId="294"/>
            <ac:spMk id="11" creationId="{2623FD31-2ACB-E417-D339-961A2E0BB797}"/>
          </ac:spMkLst>
        </pc:spChg>
        <pc:picChg chg="add del">
          <ac:chgData name="Paula Montero" userId="S::paula.montero@pstt.org.uk::9c82981b-9b26-4f56-a06f-e948bb469f68" providerId="AD" clId="Web-{3BAAF478-7C84-64BD-46B7-67CD469E7001}" dt="2023-11-28T14:03:58.576" v="40"/>
          <ac:picMkLst>
            <pc:docMk/>
            <pc:sldMk cId="0" sldId="294"/>
            <ac:picMk id="7" creationId="{62328FAA-E307-72B1-B9CE-2B1CCD87FD1B}"/>
          </ac:picMkLst>
        </pc:picChg>
        <pc:picChg chg="add del mod modCrop">
          <ac:chgData name="Paula Montero" userId="S::paula.montero@pstt.org.uk::9c82981b-9b26-4f56-a06f-e948bb469f68" providerId="AD" clId="Web-{3BAAF478-7C84-64BD-46B7-67CD469E7001}" dt="2023-11-28T14:02:48.308" v="28"/>
          <ac:picMkLst>
            <pc:docMk/>
            <pc:sldMk cId="0" sldId="294"/>
            <ac:picMk id="12" creationId="{F740868E-FCBB-C7E6-780C-22547A6D849B}"/>
          </ac:picMkLst>
        </pc:picChg>
        <pc:picChg chg="add mod modCrop">
          <ac:chgData name="Paula Montero" userId="S::paula.montero@pstt.org.uk::9c82981b-9b26-4f56-a06f-e948bb469f68" providerId="AD" clId="Web-{3BAAF478-7C84-64BD-46B7-67CD469E7001}" dt="2023-11-28T14:04:05.342" v="41" actId="1076"/>
          <ac:picMkLst>
            <pc:docMk/>
            <pc:sldMk cId="0" sldId="294"/>
            <ac:picMk id="13" creationId="{9B3CB556-6275-E16D-8584-CAFF362A7D67}"/>
          </ac:picMkLst>
        </pc:picChg>
      </pc:sldChg>
      <pc:sldChg chg="addSp delSp modSp add modNotes">
        <pc:chgData name="Paula Montero" userId="S::paula.montero@pstt.org.uk::9c82981b-9b26-4f56-a06f-e948bb469f68" providerId="AD" clId="Web-{3BAAF478-7C84-64BD-46B7-67CD469E7001}" dt="2023-11-28T14:17:50.627" v="123"/>
        <pc:sldMkLst>
          <pc:docMk/>
          <pc:sldMk cId="2098176612" sldId="329"/>
        </pc:sldMkLst>
        <pc:spChg chg="mod">
          <ac:chgData name="Paula Montero" userId="S::paula.montero@pstt.org.uk::9c82981b-9b26-4f56-a06f-e948bb469f68" providerId="AD" clId="Web-{3BAAF478-7C84-64BD-46B7-67CD469E7001}" dt="2023-11-28T14:06:00.706" v="62" actId="20577"/>
          <ac:spMkLst>
            <pc:docMk/>
            <pc:sldMk cId="2098176612" sldId="329"/>
            <ac:spMk id="2" creationId="{F0121186-1578-5053-910B-2500E791E200}"/>
          </ac:spMkLst>
        </pc:spChg>
        <pc:spChg chg="mod">
          <ac:chgData name="Paula Montero" userId="S::paula.montero@pstt.org.uk::9c82981b-9b26-4f56-a06f-e948bb469f68" providerId="AD" clId="Web-{3BAAF478-7C84-64BD-46B7-67CD469E7001}" dt="2023-11-28T14:05:34.752" v="56" actId="14100"/>
          <ac:spMkLst>
            <pc:docMk/>
            <pc:sldMk cId="2098176612" sldId="329"/>
            <ac:spMk id="4" creationId="{89240770-77A8-09BE-FE16-549FFA4DD09F}"/>
          </ac:spMkLst>
        </pc:spChg>
        <pc:spChg chg="mod">
          <ac:chgData name="Paula Montero" userId="S::paula.montero@pstt.org.uk::9c82981b-9b26-4f56-a06f-e948bb469f68" providerId="AD" clId="Web-{3BAAF478-7C84-64BD-46B7-67CD469E7001}" dt="2023-11-28T14:07:11.631" v="76" actId="14100"/>
          <ac:spMkLst>
            <pc:docMk/>
            <pc:sldMk cId="2098176612" sldId="329"/>
            <ac:spMk id="6" creationId="{3D5BC8AD-66C5-D7AD-0C60-8B526903F136}"/>
          </ac:spMkLst>
        </pc:spChg>
        <pc:spChg chg="del">
          <ac:chgData name="Paula Montero" userId="S::paula.montero@pstt.org.uk::9c82981b-9b26-4f56-a06f-e948bb469f68" providerId="AD" clId="Web-{3BAAF478-7C84-64BD-46B7-67CD469E7001}" dt="2023-11-28T14:04:25.265" v="43"/>
          <ac:spMkLst>
            <pc:docMk/>
            <pc:sldMk cId="2098176612" sldId="329"/>
            <ac:spMk id="7" creationId="{B202817D-FC56-E9AF-4DB8-18592E97551A}"/>
          </ac:spMkLst>
        </pc:spChg>
        <pc:spChg chg="mod">
          <ac:chgData name="Paula Montero" userId="S::paula.montero@pstt.org.uk::9c82981b-9b26-4f56-a06f-e948bb469f68" providerId="AD" clId="Web-{3BAAF478-7C84-64BD-46B7-67CD469E7001}" dt="2023-11-28T14:07:25.241" v="77" actId="20577"/>
          <ac:spMkLst>
            <pc:docMk/>
            <pc:sldMk cId="2098176612" sldId="329"/>
            <ac:spMk id="10" creationId="{665AC755-F6E8-0215-B380-5F6E2EA46D26}"/>
          </ac:spMkLst>
        </pc:spChg>
        <pc:spChg chg="del">
          <ac:chgData name="Paula Montero" userId="S::paula.montero@pstt.org.uk::9c82981b-9b26-4f56-a06f-e948bb469f68" providerId="AD" clId="Web-{3BAAF478-7C84-64BD-46B7-67CD469E7001}" dt="2023-11-28T14:04:34.187" v="47"/>
          <ac:spMkLst>
            <pc:docMk/>
            <pc:sldMk cId="2098176612" sldId="329"/>
            <ac:spMk id="12" creationId="{434615CF-7238-BDCE-9DEA-E6599F4D2D87}"/>
          </ac:spMkLst>
        </pc:spChg>
        <pc:spChg chg="mod">
          <ac:chgData name="Paula Montero" userId="S::paula.montero@pstt.org.uk::9c82981b-9b26-4f56-a06f-e948bb469f68" providerId="AD" clId="Web-{3BAAF478-7C84-64BD-46B7-67CD469E7001}" dt="2023-11-28T14:05:39.143" v="57" actId="1076"/>
          <ac:spMkLst>
            <pc:docMk/>
            <pc:sldMk cId="2098176612" sldId="329"/>
            <ac:spMk id="14" creationId="{214394A2-A711-3832-AC7C-2854798D18E8}"/>
          </ac:spMkLst>
        </pc:spChg>
        <pc:spChg chg="del">
          <ac:chgData name="Paula Montero" userId="S::paula.montero@pstt.org.uk::9c82981b-9b26-4f56-a06f-e948bb469f68" providerId="AD" clId="Web-{3BAAF478-7C84-64BD-46B7-67CD469E7001}" dt="2023-11-28T14:04:29.749" v="45"/>
          <ac:spMkLst>
            <pc:docMk/>
            <pc:sldMk cId="2098176612" sldId="329"/>
            <ac:spMk id="15" creationId="{8563472A-CB67-0D04-20D8-CE0142F2EBD1}"/>
          </ac:spMkLst>
        </pc:spChg>
        <pc:spChg chg="del">
          <ac:chgData name="Paula Montero" userId="S::paula.montero@pstt.org.uk::9c82981b-9b26-4f56-a06f-e948bb469f68" providerId="AD" clId="Web-{3BAAF478-7C84-64BD-46B7-67CD469E7001}" dt="2023-11-28T14:04:31.671" v="46"/>
          <ac:spMkLst>
            <pc:docMk/>
            <pc:sldMk cId="2098176612" sldId="329"/>
            <ac:spMk id="16" creationId="{30011D09-7B9D-EEBA-5BE7-87D6A6DA1BA8}"/>
          </ac:spMkLst>
        </pc:spChg>
        <pc:spChg chg="del">
          <ac:chgData name="Paula Montero" userId="S::paula.montero@pstt.org.uk::9c82981b-9b26-4f56-a06f-e948bb469f68" providerId="AD" clId="Web-{3BAAF478-7C84-64BD-46B7-67CD469E7001}" dt="2023-11-28T14:04:38.359" v="48"/>
          <ac:spMkLst>
            <pc:docMk/>
            <pc:sldMk cId="2098176612" sldId="329"/>
            <ac:spMk id="17" creationId="{45526971-6373-612D-A4A2-8D11D6E4AB76}"/>
          </ac:spMkLst>
        </pc:spChg>
        <pc:spChg chg="del">
          <ac:chgData name="Paula Montero" userId="S::paula.montero@pstt.org.uk::9c82981b-9b26-4f56-a06f-e948bb469f68" providerId="AD" clId="Web-{3BAAF478-7C84-64BD-46B7-67CD469E7001}" dt="2023-11-28T14:04:26.281" v="44"/>
          <ac:spMkLst>
            <pc:docMk/>
            <pc:sldMk cId="2098176612" sldId="329"/>
            <ac:spMk id="18" creationId="{1CF9757B-4DF5-3051-DD9F-531B57451A3E}"/>
          </ac:spMkLst>
        </pc:spChg>
        <pc:picChg chg="del">
          <ac:chgData name="Paula Montero" userId="S::paula.montero@pstt.org.uk::9c82981b-9b26-4f56-a06f-e948bb469f68" providerId="AD" clId="Web-{3BAAF478-7C84-64BD-46B7-67CD469E7001}" dt="2023-11-28T14:06:25.645" v="69"/>
          <ac:picMkLst>
            <pc:docMk/>
            <pc:sldMk cId="2098176612" sldId="329"/>
            <ac:picMk id="11" creationId="{3EE082FD-D8A5-EDAF-1973-C77E08707AB6}"/>
          </ac:picMkLst>
        </pc:picChg>
        <pc:picChg chg="del">
          <ac:chgData name="Paula Montero" userId="S::paula.montero@pstt.org.uk::9c82981b-9b26-4f56-a06f-e948bb469f68" providerId="AD" clId="Web-{3BAAF478-7C84-64BD-46B7-67CD469E7001}" dt="2023-11-28T14:06:32.286" v="71"/>
          <ac:picMkLst>
            <pc:docMk/>
            <pc:sldMk cId="2098176612" sldId="329"/>
            <ac:picMk id="13" creationId="{49FDA68B-6DD3-4484-33D9-A25E260E0505}"/>
          </ac:picMkLst>
        </pc:picChg>
        <pc:picChg chg="add mod">
          <ac:chgData name="Paula Montero" userId="S::paula.montero@pstt.org.uk::9c82981b-9b26-4f56-a06f-e948bb469f68" providerId="AD" clId="Web-{3BAAF478-7C84-64BD-46B7-67CD469E7001}" dt="2023-11-28T14:06:29.129" v="70" actId="1076"/>
          <ac:picMkLst>
            <pc:docMk/>
            <pc:sldMk cId="2098176612" sldId="329"/>
            <ac:picMk id="20" creationId="{ED65C372-1516-1133-3C76-9F73F9A955BD}"/>
          </ac:picMkLst>
        </pc:picChg>
        <pc:picChg chg="add mod">
          <ac:chgData name="Paula Montero" userId="S::paula.montero@pstt.org.uk::9c82981b-9b26-4f56-a06f-e948bb469f68" providerId="AD" clId="Web-{3BAAF478-7C84-64BD-46B7-67CD469E7001}" dt="2023-11-28T14:06:49.662" v="75" actId="1076"/>
          <ac:picMkLst>
            <pc:docMk/>
            <pc:sldMk cId="2098176612" sldId="329"/>
            <ac:picMk id="22" creationId="{6310A3F2-9498-D448-84E6-7E0CD00F3815}"/>
          </ac:picMkLst>
        </pc:picChg>
      </pc:sldChg>
      <pc:sldChg chg="addSp delSp modSp add modNotes">
        <pc:chgData name="Paula Montero" userId="S::paula.montero@pstt.org.uk::9c82981b-9b26-4f56-a06f-e948bb469f68" providerId="AD" clId="Web-{3BAAF478-7C84-64BD-46B7-67CD469E7001}" dt="2023-11-28T14:16:19.779" v="105" actId="14100"/>
        <pc:sldMkLst>
          <pc:docMk/>
          <pc:sldMk cId="3540396738" sldId="330"/>
        </pc:sldMkLst>
        <pc:spChg chg="del">
          <ac:chgData name="Paula Montero" userId="S::paula.montero@pstt.org.uk::9c82981b-9b26-4f56-a06f-e948bb469f68" providerId="AD" clId="Web-{3BAAF478-7C84-64BD-46B7-67CD469E7001}" dt="2023-11-28T14:13:15.553" v="80"/>
          <ac:spMkLst>
            <pc:docMk/>
            <pc:sldMk cId="3540396738" sldId="330"/>
            <ac:spMk id="3" creationId="{62F18495-2F63-595F-EC40-9DF1B7EA30DD}"/>
          </ac:spMkLst>
        </pc:spChg>
        <pc:spChg chg="del">
          <ac:chgData name="Paula Montero" userId="S::paula.montero@pstt.org.uk::9c82981b-9b26-4f56-a06f-e948bb469f68" providerId="AD" clId="Web-{3BAAF478-7C84-64BD-46B7-67CD469E7001}" dt="2023-11-28T14:13:16.881" v="81"/>
          <ac:spMkLst>
            <pc:docMk/>
            <pc:sldMk cId="3540396738" sldId="330"/>
            <ac:spMk id="5" creationId="{58CD741A-149F-3571-03B6-FB5ECE979861}"/>
          </ac:spMkLst>
        </pc:spChg>
        <pc:spChg chg="del">
          <ac:chgData name="Paula Montero" userId="S::paula.montero@pstt.org.uk::9c82981b-9b26-4f56-a06f-e948bb469f68" providerId="AD" clId="Web-{3BAAF478-7C84-64BD-46B7-67CD469E7001}" dt="2023-11-28T14:13:27.553" v="82"/>
          <ac:spMkLst>
            <pc:docMk/>
            <pc:sldMk cId="3540396738" sldId="330"/>
            <ac:spMk id="7" creationId="{BEDE4313-4B3A-2951-4C5E-ADF9147075D1}"/>
          </ac:spMkLst>
        </pc:spChg>
        <pc:spChg chg="add del mod">
          <ac:chgData name="Paula Montero" userId="S::paula.montero@pstt.org.uk::9c82981b-9b26-4f56-a06f-e948bb469f68" providerId="AD" clId="Web-{3BAAF478-7C84-64BD-46B7-67CD469E7001}" dt="2023-11-28T14:15:24.386" v="101" actId="1076"/>
          <ac:spMkLst>
            <pc:docMk/>
            <pc:sldMk cId="3540396738" sldId="330"/>
            <ac:spMk id="8" creationId="{6EA2FC76-EFD7-013D-F5D9-D783ECACFA47}"/>
          </ac:spMkLst>
        </pc:spChg>
        <pc:spChg chg="add mod">
          <ac:chgData name="Paula Montero" userId="S::paula.montero@pstt.org.uk::9c82981b-9b26-4f56-a06f-e948bb469f68" providerId="AD" clId="Web-{3BAAF478-7C84-64BD-46B7-67CD469E7001}" dt="2023-11-28T14:16:16.514" v="104" actId="1076"/>
          <ac:spMkLst>
            <pc:docMk/>
            <pc:sldMk cId="3540396738" sldId="330"/>
            <ac:spMk id="10" creationId="{102720E7-51C8-F240-E4F1-CB9EF3725ED9}"/>
          </ac:spMkLst>
        </pc:spChg>
        <pc:picChg chg="del">
          <ac:chgData name="Paula Montero" userId="S::paula.montero@pstt.org.uk::9c82981b-9b26-4f56-a06f-e948bb469f68" providerId="AD" clId="Web-{3BAAF478-7C84-64BD-46B7-67CD469E7001}" dt="2023-11-28T14:13:54.117" v="87"/>
          <ac:picMkLst>
            <pc:docMk/>
            <pc:sldMk cId="3540396738" sldId="330"/>
            <ac:picMk id="4" creationId="{6AFEE80A-14A1-C042-066D-4C75F5F49A1E}"/>
          </ac:picMkLst>
        </pc:picChg>
        <pc:picChg chg="add mod">
          <ac:chgData name="Paula Montero" userId="S::paula.montero@pstt.org.uk::9c82981b-9b26-4f56-a06f-e948bb469f68" providerId="AD" clId="Web-{3BAAF478-7C84-64BD-46B7-67CD469E7001}" dt="2023-11-28T14:16:19.779" v="105" actId="14100"/>
          <ac:picMkLst>
            <pc:docMk/>
            <pc:sldMk cId="3540396738" sldId="330"/>
            <ac:picMk id="12" creationId="{AA033F8B-4BE2-32AF-B28E-5ADC9F96644A}"/>
          </ac:picMkLst>
        </pc:picChg>
      </pc:sldChg>
      <pc:sldChg chg="addSp delSp modSp add modNotes">
        <pc:chgData name="Paula Montero" userId="S::paula.montero@pstt.org.uk::9c82981b-9b26-4f56-a06f-e948bb469f68" providerId="AD" clId="Web-{3BAAF478-7C84-64BD-46B7-67CD469E7001}" dt="2023-11-28T14:35:40.281" v="223" actId="1076"/>
        <pc:sldMkLst>
          <pc:docMk/>
          <pc:sldMk cId="2138340573" sldId="337"/>
        </pc:sldMkLst>
        <pc:spChg chg="mod">
          <ac:chgData name="Paula Montero" userId="S::paula.montero@pstt.org.uk::9c82981b-9b26-4f56-a06f-e948bb469f68" providerId="AD" clId="Web-{3BAAF478-7C84-64BD-46B7-67CD469E7001}" dt="2023-11-28T14:16:55.015" v="115" actId="1076"/>
          <ac:spMkLst>
            <pc:docMk/>
            <pc:sldMk cId="2138340573" sldId="337"/>
            <ac:spMk id="4" creationId="{20334A4A-1302-5AA3-CDB0-CFACE9CA2589}"/>
          </ac:spMkLst>
        </pc:spChg>
        <pc:spChg chg="del">
          <ac:chgData name="Paula Montero" userId="S::paula.montero@pstt.org.uk::9c82981b-9b26-4f56-a06f-e948bb469f68" providerId="AD" clId="Web-{3BAAF478-7C84-64BD-46B7-67CD469E7001}" dt="2023-11-28T14:16:28.889" v="107"/>
          <ac:spMkLst>
            <pc:docMk/>
            <pc:sldMk cId="2138340573" sldId="337"/>
            <ac:spMk id="11" creationId="{069364A5-DA21-5966-2642-CBA550BFC5CB}"/>
          </ac:spMkLst>
        </pc:spChg>
        <pc:spChg chg="del">
          <ac:chgData name="Paula Montero" userId="S::paula.montero@pstt.org.uk::9c82981b-9b26-4f56-a06f-e948bb469f68" providerId="AD" clId="Web-{3BAAF478-7C84-64BD-46B7-67CD469E7001}" dt="2023-11-28T14:16:30.108" v="108"/>
          <ac:spMkLst>
            <pc:docMk/>
            <pc:sldMk cId="2138340573" sldId="337"/>
            <ac:spMk id="12" creationId="{59B3D21B-71F3-2F74-1368-0B5FA88C2D43}"/>
          </ac:spMkLst>
        </pc:spChg>
        <pc:spChg chg="add mod">
          <ac:chgData name="Paula Montero" userId="S::paula.montero@pstt.org.uk::9c82981b-9b26-4f56-a06f-e948bb469f68" providerId="AD" clId="Web-{3BAAF478-7C84-64BD-46B7-67CD469E7001}" dt="2023-11-28T14:20:47.087" v="159" actId="1076"/>
          <ac:spMkLst>
            <pc:docMk/>
            <pc:sldMk cId="2138340573" sldId="337"/>
            <ac:spMk id="24" creationId="{C1E6469F-03B5-255E-5381-7FA2C88A402D}"/>
          </ac:spMkLst>
        </pc:spChg>
        <pc:spChg chg="add mod">
          <ac:chgData name="Paula Montero" userId="S::paula.montero@pstt.org.uk::9c82981b-9b26-4f56-a06f-e948bb469f68" providerId="AD" clId="Web-{3BAAF478-7C84-64BD-46B7-67CD469E7001}" dt="2023-11-28T14:20:41.509" v="158" actId="1076"/>
          <ac:spMkLst>
            <pc:docMk/>
            <pc:sldMk cId="2138340573" sldId="337"/>
            <ac:spMk id="26" creationId="{2DD1227B-F292-3FAF-ACF4-89F78128F870}"/>
          </ac:spMkLst>
        </pc:spChg>
        <pc:spChg chg="add mod">
          <ac:chgData name="Paula Montero" userId="S::paula.montero@pstt.org.uk::9c82981b-9b26-4f56-a06f-e948bb469f68" providerId="AD" clId="Web-{3BAAF478-7C84-64BD-46B7-67CD469E7001}" dt="2023-11-28T14:21:17.011" v="165" actId="20577"/>
          <ac:spMkLst>
            <pc:docMk/>
            <pc:sldMk cId="2138340573" sldId="337"/>
            <ac:spMk id="28" creationId="{6AEDADA5-2CEE-7654-0BFE-3070A4DC7425}"/>
          </ac:spMkLst>
        </pc:spChg>
        <pc:spChg chg="add mod">
          <ac:chgData name="Paula Montero" userId="S::paula.montero@pstt.org.uk::9c82981b-9b26-4f56-a06f-e948bb469f68" providerId="AD" clId="Web-{3BAAF478-7C84-64BD-46B7-67CD469E7001}" dt="2023-11-28T14:21:46.715" v="176" actId="1076"/>
          <ac:spMkLst>
            <pc:docMk/>
            <pc:sldMk cId="2138340573" sldId="337"/>
            <ac:spMk id="30" creationId="{F05F555B-2588-773B-30A1-78100294BD7E}"/>
          </ac:spMkLst>
        </pc:spChg>
        <pc:spChg chg="add mod">
          <ac:chgData name="Paula Montero" userId="S::paula.montero@pstt.org.uk::9c82981b-9b26-4f56-a06f-e948bb469f68" providerId="AD" clId="Web-{3BAAF478-7C84-64BD-46B7-67CD469E7001}" dt="2023-11-28T14:34:08.574" v="194" actId="20577"/>
          <ac:spMkLst>
            <pc:docMk/>
            <pc:sldMk cId="2138340573" sldId="337"/>
            <ac:spMk id="32" creationId="{A65FF8F9-9169-1044-3A14-C516C838A946}"/>
          </ac:spMkLst>
        </pc:spChg>
        <pc:spChg chg="add mod">
          <ac:chgData name="Paula Montero" userId="S::paula.montero@pstt.org.uk::9c82981b-9b26-4f56-a06f-e948bb469f68" providerId="AD" clId="Web-{3BAAF478-7C84-64BD-46B7-67CD469E7001}" dt="2023-11-28T14:34:22.700" v="197" actId="20577"/>
          <ac:spMkLst>
            <pc:docMk/>
            <pc:sldMk cId="2138340573" sldId="337"/>
            <ac:spMk id="34" creationId="{0D1C42DD-7AFB-FC6C-6A71-84BB417743E6}"/>
          </ac:spMkLst>
        </pc:spChg>
        <pc:spChg chg="add mod">
          <ac:chgData name="Paula Montero" userId="S::paula.montero@pstt.org.uk::9c82981b-9b26-4f56-a06f-e948bb469f68" providerId="AD" clId="Web-{3BAAF478-7C84-64BD-46B7-67CD469E7001}" dt="2023-11-28T14:34:35.888" v="203" actId="20577"/>
          <ac:spMkLst>
            <pc:docMk/>
            <pc:sldMk cId="2138340573" sldId="337"/>
            <ac:spMk id="36" creationId="{F2847139-0D43-3288-CE01-6FC48D71B049}"/>
          </ac:spMkLst>
        </pc:spChg>
        <pc:spChg chg="add mod">
          <ac:chgData name="Paula Montero" userId="S::paula.montero@pstt.org.uk::9c82981b-9b26-4f56-a06f-e948bb469f68" providerId="AD" clId="Web-{3BAAF478-7C84-64BD-46B7-67CD469E7001}" dt="2023-11-28T14:34:49.576" v="218" actId="1076"/>
          <ac:spMkLst>
            <pc:docMk/>
            <pc:sldMk cId="2138340573" sldId="337"/>
            <ac:spMk id="38" creationId="{9F84B154-FD2F-E0E0-5ABE-68DCE98AC360}"/>
          </ac:spMkLst>
        </pc:spChg>
        <pc:picChg chg="add mod">
          <ac:chgData name="Paula Montero" userId="S::paula.montero@pstt.org.uk::9c82981b-9b26-4f56-a06f-e948bb469f68" providerId="AD" clId="Web-{3BAAF478-7C84-64BD-46B7-67CD469E7001}" dt="2023-11-28T14:33:51.511" v="189" actId="1076"/>
          <ac:picMkLst>
            <pc:docMk/>
            <pc:sldMk cId="2138340573" sldId="337"/>
            <ac:picMk id="5" creationId="{9860A63D-A443-F069-2C93-1E8B541CCAFA}"/>
          </ac:picMkLst>
        </pc:picChg>
        <pc:picChg chg="add mod">
          <ac:chgData name="Paula Montero" userId="S::paula.montero@pstt.org.uk::9c82981b-9b26-4f56-a06f-e948bb469f68" providerId="AD" clId="Web-{3BAAF478-7C84-64BD-46B7-67CD469E7001}" dt="2023-11-28T14:33:54.402" v="190" actId="1076"/>
          <ac:picMkLst>
            <pc:docMk/>
            <pc:sldMk cId="2138340573" sldId="337"/>
            <ac:picMk id="7" creationId="{55CBB6C5-2C87-DF4F-C1DD-4E65F2AE0FBC}"/>
          </ac:picMkLst>
        </pc:picChg>
        <pc:picChg chg="add mod">
          <ac:chgData name="Paula Montero" userId="S::paula.montero@pstt.org.uk::9c82981b-9b26-4f56-a06f-e948bb469f68" providerId="AD" clId="Web-{3BAAF478-7C84-64BD-46B7-67CD469E7001}" dt="2023-11-28T14:33:34.245" v="184" actId="14100"/>
          <ac:picMkLst>
            <pc:docMk/>
            <pc:sldMk cId="2138340573" sldId="337"/>
            <ac:picMk id="9" creationId="{0FAFD138-5842-57C3-34EC-8EF6654EB617}"/>
          </ac:picMkLst>
        </pc:picChg>
        <pc:picChg chg="del">
          <ac:chgData name="Paula Montero" userId="S::paula.montero@pstt.org.uk::9c82981b-9b26-4f56-a06f-e948bb469f68" providerId="AD" clId="Web-{3BAAF478-7C84-64BD-46B7-67CD469E7001}" dt="2023-11-28T14:16:57.078" v="116"/>
          <ac:picMkLst>
            <pc:docMk/>
            <pc:sldMk cId="2138340573" sldId="337"/>
            <ac:picMk id="10" creationId="{8A82FA38-E7C0-E415-EA3A-A6EDE09A639C}"/>
          </ac:picMkLst>
        </pc:picChg>
        <pc:picChg chg="add mod modCrop">
          <ac:chgData name="Paula Montero" userId="S::paula.montero@pstt.org.uk::9c82981b-9b26-4f56-a06f-e948bb469f68" providerId="AD" clId="Web-{3BAAF478-7C84-64BD-46B7-67CD469E7001}" dt="2023-11-28T14:33:13.306" v="180" actId="14100"/>
          <ac:picMkLst>
            <pc:docMk/>
            <pc:sldMk cId="2138340573" sldId="337"/>
            <ac:picMk id="14" creationId="{EDEBB8E2-12C2-B995-F3FE-3053DB46C9CD}"/>
          </ac:picMkLst>
        </pc:picChg>
        <pc:picChg chg="add mod">
          <ac:chgData name="Paula Montero" userId="S::paula.montero@pstt.org.uk::9c82981b-9b26-4f56-a06f-e948bb469f68" providerId="AD" clId="Web-{3BAAF478-7C84-64BD-46B7-67CD469E7001}" dt="2023-11-28T14:20:58.666" v="161" actId="1076"/>
          <ac:picMkLst>
            <pc:docMk/>
            <pc:sldMk cId="2138340573" sldId="337"/>
            <ac:picMk id="16" creationId="{73AE667B-6BE8-CF27-8661-8EDF826D15F5}"/>
          </ac:picMkLst>
        </pc:picChg>
        <pc:picChg chg="add mod">
          <ac:chgData name="Paula Montero" userId="S::paula.montero@pstt.org.uk::9c82981b-9b26-4f56-a06f-e948bb469f68" providerId="AD" clId="Web-{3BAAF478-7C84-64BD-46B7-67CD469E7001}" dt="2023-11-28T14:20:54.588" v="160" actId="1076"/>
          <ac:picMkLst>
            <pc:docMk/>
            <pc:sldMk cId="2138340573" sldId="337"/>
            <ac:picMk id="18" creationId="{F1657603-A7A7-EFE7-7371-41A874C4CD75}"/>
          </ac:picMkLst>
        </pc:picChg>
        <pc:picChg chg="add mod">
          <ac:chgData name="Paula Montero" userId="S::paula.montero@pstt.org.uk::9c82981b-9b26-4f56-a06f-e948bb469f68" providerId="AD" clId="Web-{3BAAF478-7C84-64BD-46B7-67CD469E7001}" dt="2023-11-28T14:20:39.259" v="157" actId="1076"/>
          <ac:picMkLst>
            <pc:docMk/>
            <pc:sldMk cId="2138340573" sldId="337"/>
            <ac:picMk id="20" creationId="{7F0675A1-9C39-1D48-BD20-2D081FF4A9CE}"/>
          </ac:picMkLst>
        </pc:picChg>
        <pc:picChg chg="add mod">
          <ac:chgData name="Paula Montero" userId="S::paula.montero@pstt.org.uk::9c82981b-9b26-4f56-a06f-e948bb469f68" providerId="AD" clId="Web-{3BAAF478-7C84-64BD-46B7-67CD469E7001}" dt="2023-11-28T14:20:34.915" v="156" actId="1076"/>
          <ac:picMkLst>
            <pc:docMk/>
            <pc:sldMk cId="2138340573" sldId="337"/>
            <ac:picMk id="22" creationId="{A45BCB23-3A9E-88F4-E4D4-BF1D6B3EF7DB}"/>
          </ac:picMkLst>
        </pc:picChg>
        <pc:picChg chg="add mod">
          <ac:chgData name="Paula Montero" userId="S::paula.montero@pstt.org.uk::9c82981b-9b26-4f56-a06f-e948bb469f68" providerId="AD" clId="Web-{3BAAF478-7C84-64BD-46B7-67CD469E7001}" dt="2023-11-28T14:35:40.281" v="223" actId="1076"/>
          <ac:picMkLst>
            <pc:docMk/>
            <pc:sldMk cId="2138340573" sldId="337"/>
            <ac:picMk id="40" creationId="{2034E0AE-C30E-B184-DC84-87501C24F17A}"/>
          </ac:picMkLst>
        </pc:picChg>
      </pc:sldChg>
      <pc:sldMasterChg chg="add addSldLayout">
        <pc:chgData name="Paula Montero" userId="S::paula.montero@pstt.org.uk::9c82981b-9b26-4f56-a06f-e948bb469f68" providerId="AD" clId="Web-{3BAAF478-7C84-64BD-46B7-67CD469E7001}" dt="2023-11-28T14:00:45.709" v="3"/>
        <pc:sldMasterMkLst>
          <pc:docMk/>
          <pc:sldMasterMk cId="1262823886" sldId="2147483666"/>
        </pc:sldMasterMkLst>
        <pc:sldLayoutChg chg="add">
          <pc:chgData name="Paula Montero" userId="S::paula.montero@pstt.org.uk::9c82981b-9b26-4f56-a06f-e948bb469f68" providerId="AD" clId="Web-{3BAAF478-7C84-64BD-46B7-67CD469E7001}" dt="2023-11-28T14:00:45.709"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668318723" sldId="2147483670"/>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780370283" sldId="2147483674"/>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593611716" sldId="2147483675"/>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822891387" sldId="2147483683"/>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12050225" sldId="2147483691"/>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976073001" sldId="2147483696"/>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43747641" sldId="2147483705"/>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950771612" sldId="2147483706"/>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837256757" sldId="2147483707"/>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03471427" sldId="2147483713"/>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3BAAF478-7C84-64BD-46B7-67CD469E7001}" dt="2023-11-28T14:00:45.709"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3BAAF478-7C84-64BD-46B7-67CD469E7001}" dt="2023-11-28T14:00:45.099" v="0"/>
        <pc:sldMasterMkLst>
          <pc:docMk/>
          <pc:sldMasterMk cId="2199900283" sldId="2147483719"/>
        </pc:sldMasterMkLst>
        <pc:sldLayoutChg chg="add">
          <pc:chgData name="Paula Montero" userId="S::paula.montero@pstt.org.uk::9c82981b-9b26-4f56-a06f-e948bb469f68" providerId="AD" clId="Web-{3BAAF478-7C84-64BD-46B7-67CD469E7001}" dt="2023-11-28T14:00:45.099" v="0"/>
          <pc:sldLayoutMkLst>
            <pc:docMk/>
            <pc:sldMasterMk cId="2199900283" sldId="2147483719"/>
            <pc:sldLayoutMk cId="282375877" sldId="2147483720"/>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853252364" sldId="2147483721"/>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8896219" sldId="2147483723"/>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91773792" sldId="2147483728"/>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706386600" sldId="2147483729"/>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00879546" sldId="2147483731"/>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39033303" sldId="2147483732"/>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35153570" sldId="2147483733"/>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94765608" sldId="2147483735"/>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07946760" sldId="2147483738"/>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648376543" sldId="2147483739"/>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40707051" sldId="2147483741"/>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709546126" sldId="2147483744"/>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947206051" sldId="2147483745"/>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02384056" sldId="2147483748"/>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790048723" sldId="2147483751"/>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44617281" sldId="2147483755"/>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896979601" sldId="2147483758"/>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80713213" sldId="2147483759"/>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3BAAF478-7C84-64BD-46B7-67CD469E7001}" dt="2023-11-28T14:00:45.099" v="0"/>
          <pc:sldLayoutMkLst>
            <pc:docMk/>
            <pc:sldMasterMk cId="2199900283" sldId="2147483719"/>
            <pc:sldLayoutMk cId="3917799042" sldId="2147483772"/>
          </pc:sldLayoutMkLst>
        </pc:sldLayoutChg>
      </pc:sldMasterChg>
    </pc:docChg>
  </pc:docChgLst>
  <pc:docChgLst>
    <pc:chgData name="Paula Montero" userId="S::paula.montero@pstt.org.uk::9c82981b-9b26-4f56-a06f-e948bb469f68" providerId="AD" clId="Web-{2A8ACF88-82C4-E303-9DF1-A75ED14138E6}"/>
    <pc:docChg chg="addSld modSld">
      <pc:chgData name="Paula Montero" userId="S::paula.montero@pstt.org.uk::9c82981b-9b26-4f56-a06f-e948bb469f68" providerId="AD" clId="Web-{2A8ACF88-82C4-E303-9DF1-A75ED14138E6}" dt="2023-11-30T14:07:36.917" v="12" actId="1076"/>
      <pc:docMkLst>
        <pc:docMk/>
      </pc:docMkLst>
      <pc:sldChg chg="modSp">
        <pc:chgData name="Paula Montero" userId="S::paula.montero@pstt.org.uk::9c82981b-9b26-4f56-a06f-e948bb469f68" providerId="AD" clId="Web-{2A8ACF88-82C4-E303-9DF1-A75ED14138E6}" dt="2023-11-30T14:02:16.014" v="1" actId="1076"/>
        <pc:sldMkLst>
          <pc:docMk/>
          <pc:sldMk cId="0" sldId="294"/>
        </pc:sldMkLst>
        <pc:spChg chg="mod">
          <ac:chgData name="Paula Montero" userId="S::paula.montero@pstt.org.uk::9c82981b-9b26-4f56-a06f-e948bb469f68" providerId="AD" clId="Web-{2A8ACF88-82C4-E303-9DF1-A75ED14138E6}" dt="2023-11-30T14:02:16.014" v="1" actId="1076"/>
          <ac:spMkLst>
            <pc:docMk/>
            <pc:sldMk cId="0" sldId="294"/>
            <ac:spMk id="4" creationId="{0ADE3A39-321E-38FF-6156-55E293C6A586}"/>
          </ac:spMkLst>
        </pc:spChg>
      </pc:sldChg>
      <pc:sldChg chg="delSp modSp">
        <pc:chgData name="Paula Montero" userId="S::paula.montero@pstt.org.uk::9c82981b-9b26-4f56-a06f-e948bb469f68" providerId="AD" clId="Web-{2A8ACF88-82C4-E303-9DF1-A75ED14138E6}" dt="2023-11-30T14:06:48.665" v="6" actId="14100"/>
        <pc:sldMkLst>
          <pc:docMk/>
          <pc:sldMk cId="175321456" sldId="346"/>
        </pc:sldMkLst>
        <pc:spChg chg="mod">
          <ac:chgData name="Paula Montero" userId="S::paula.montero@pstt.org.uk::9c82981b-9b26-4f56-a06f-e948bb469f68" providerId="AD" clId="Web-{2A8ACF88-82C4-E303-9DF1-A75ED14138E6}" dt="2023-11-30T14:06:48.665" v="6" actId="14100"/>
          <ac:spMkLst>
            <pc:docMk/>
            <pc:sldMk cId="175321456" sldId="346"/>
            <ac:spMk id="5" creationId="{5942FA05-32CF-E12F-7D17-91C90D03B0B7}"/>
          </ac:spMkLst>
        </pc:spChg>
        <pc:spChg chg="del">
          <ac:chgData name="Paula Montero" userId="S::paula.montero@pstt.org.uk::9c82981b-9b26-4f56-a06f-e948bb469f68" providerId="AD" clId="Web-{2A8ACF88-82C4-E303-9DF1-A75ED14138E6}" dt="2023-11-30T14:06:33.555" v="3"/>
          <ac:spMkLst>
            <pc:docMk/>
            <pc:sldMk cId="175321456" sldId="346"/>
            <ac:spMk id="10" creationId="{13A599D2-2E50-8723-5693-310C3AB7615B}"/>
          </ac:spMkLst>
        </pc:spChg>
      </pc:sldChg>
      <pc:sldChg chg="delSp modSp add replId">
        <pc:chgData name="Paula Montero" userId="S::paula.montero@pstt.org.uk::9c82981b-9b26-4f56-a06f-e948bb469f68" providerId="AD" clId="Web-{2A8ACF88-82C4-E303-9DF1-A75ED14138E6}" dt="2023-11-30T14:07:36.917" v="12" actId="1076"/>
        <pc:sldMkLst>
          <pc:docMk/>
          <pc:sldMk cId="268309073" sldId="347"/>
        </pc:sldMkLst>
        <pc:spChg chg="del">
          <ac:chgData name="Paula Montero" userId="S::paula.montero@pstt.org.uk::9c82981b-9b26-4f56-a06f-e948bb469f68" providerId="AD" clId="Web-{2A8ACF88-82C4-E303-9DF1-A75ED14138E6}" dt="2023-11-30T14:06:59.650" v="7"/>
          <ac:spMkLst>
            <pc:docMk/>
            <pc:sldMk cId="268309073" sldId="347"/>
            <ac:spMk id="5" creationId="{5942FA05-32CF-E12F-7D17-91C90D03B0B7}"/>
          </ac:spMkLst>
        </pc:spChg>
        <pc:spChg chg="mod">
          <ac:chgData name="Paula Montero" userId="S::paula.montero@pstt.org.uk::9c82981b-9b26-4f56-a06f-e948bb469f68" providerId="AD" clId="Web-{2A8ACF88-82C4-E303-9DF1-A75ED14138E6}" dt="2023-11-30T14:07:36.917" v="12" actId="1076"/>
          <ac:spMkLst>
            <pc:docMk/>
            <pc:sldMk cId="268309073" sldId="347"/>
            <ac:spMk id="10" creationId="{13A599D2-2E50-8723-5693-310C3AB7615B}"/>
          </ac:spMkLst>
        </pc:spChg>
      </pc:sldChg>
    </pc:docChg>
  </pc:docChgLst>
  <pc:docChgLst>
    <pc:chgData name="Alison Trew" userId="501ad152-89bb-4882-ac72-f31826cb2e78" providerId="ADAL" clId="{492F2879-BFBC-4290-AEFC-8AC28C41B963}"/>
    <pc:docChg chg="custSel delSld modSld">
      <pc:chgData name="Alison Trew" userId="501ad152-89bb-4882-ac72-f31826cb2e78" providerId="ADAL" clId="{492F2879-BFBC-4290-AEFC-8AC28C41B963}" dt="2023-11-30T17:14:15.229" v="225" actId="1076"/>
      <pc:docMkLst>
        <pc:docMk/>
      </pc:docMkLst>
      <pc:sldChg chg="modSp mod">
        <pc:chgData name="Alison Trew" userId="501ad152-89bb-4882-ac72-f31826cb2e78" providerId="ADAL" clId="{492F2879-BFBC-4290-AEFC-8AC28C41B963}" dt="2023-11-30T17:01:26.518" v="1" actId="20577"/>
        <pc:sldMkLst>
          <pc:docMk/>
          <pc:sldMk cId="2098176612" sldId="329"/>
        </pc:sldMkLst>
        <pc:spChg chg="mod">
          <ac:chgData name="Alison Trew" userId="501ad152-89bb-4882-ac72-f31826cb2e78" providerId="ADAL" clId="{492F2879-BFBC-4290-AEFC-8AC28C41B963}" dt="2023-11-30T17:01:26.518" v="1" actId="20577"/>
          <ac:spMkLst>
            <pc:docMk/>
            <pc:sldMk cId="2098176612" sldId="329"/>
            <ac:spMk id="2" creationId="{F0121186-1578-5053-910B-2500E791E200}"/>
          </ac:spMkLst>
        </pc:spChg>
      </pc:sldChg>
      <pc:sldChg chg="addSp modSp mod modNotesTx">
        <pc:chgData name="Alison Trew" userId="501ad152-89bb-4882-ac72-f31826cb2e78" providerId="ADAL" clId="{492F2879-BFBC-4290-AEFC-8AC28C41B963}" dt="2023-11-30T17:07:28.543" v="144" actId="20577"/>
        <pc:sldMkLst>
          <pc:docMk/>
          <pc:sldMk cId="3640995124" sldId="339"/>
        </pc:sldMkLst>
        <pc:spChg chg="add mod">
          <ac:chgData name="Alison Trew" userId="501ad152-89bb-4882-ac72-f31826cb2e78" providerId="ADAL" clId="{492F2879-BFBC-4290-AEFC-8AC28C41B963}" dt="2023-11-30T17:06:46.221" v="133" actId="1076"/>
          <ac:spMkLst>
            <pc:docMk/>
            <pc:sldMk cId="3640995124" sldId="339"/>
            <ac:spMk id="2" creationId="{FC8FBB35-60C0-54F5-033A-2E3682C1D3BB}"/>
          </ac:spMkLst>
        </pc:spChg>
        <pc:spChg chg="mod">
          <ac:chgData name="Alison Trew" userId="501ad152-89bb-4882-ac72-f31826cb2e78" providerId="ADAL" clId="{492F2879-BFBC-4290-AEFC-8AC28C41B963}" dt="2023-11-30T17:06:36.306" v="131" actId="1076"/>
          <ac:spMkLst>
            <pc:docMk/>
            <pc:sldMk cId="3640995124" sldId="339"/>
            <ac:spMk id="3" creationId="{2D81F8AD-49E7-081A-04BC-9616164947ED}"/>
          </ac:spMkLst>
        </pc:spChg>
        <pc:spChg chg="mod">
          <ac:chgData name="Alison Trew" userId="501ad152-89bb-4882-ac72-f31826cb2e78" providerId="ADAL" clId="{492F2879-BFBC-4290-AEFC-8AC28C41B963}" dt="2023-11-30T17:02:30.420" v="8" actId="14100"/>
          <ac:spMkLst>
            <pc:docMk/>
            <pc:sldMk cId="3640995124" sldId="339"/>
            <ac:spMk id="4" creationId="{858CB00F-5B07-B221-0352-A3C0D95F3B4A}"/>
          </ac:spMkLst>
        </pc:spChg>
        <pc:spChg chg="add mod">
          <ac:chgData name="Alison Trew" userId="501ad152-89bb-4882-ac72-f31826cb2e78" providerId="ADAL" clId="{492F2879-BFBC-4290-AEFC-8AC28C41B963}" dt="2023-11-30T17:06:39.075" v="132" actId="1076"/>
          <ac:spMkLst>
            <pc:docMk/>
            <pc:sldMk cId="3640995124" sldId="339"/>
            <ac:spMk id="5" creationId="{4F1B50A4-9613-299F-3488-D9B8195F5D8A}"/>
          </ac:spMkLst>
        </pc:spChg>
        <pc:spChg chg="mod">
          <ac:chgData name="Alison Trew" userId="501ad152-89bb-4882-ac72-f31826cb2e78" providerId="ADAL" clId="{492F2879-BFBC-4290-AEFC-8AC28C41B963}" dt="2023-11-30T17:04:03.011" v="53" actId="1076"/>
          <ac:spMkLst>
            <pc:docMk/>
            <pc:sldMk cId="3640995124" sldId="339"/>
            <ac:spMk id="10" creationId="{4B4CDE95-9D88-B722-9400-158A8E405645}"/>
          </ac:spMkLst>
        </pc:spChg>
        <pc:spChg chg="mod">
          <ac:chgData name="Alison Trew" userId="501ad152-89bb-4882-ac72-f31826cb2e78" providerId="ADAL" clId="{492F2879-BFBC-4290-AEFC-8AC28C41B963}" dt="2023-11-30T17:04:42.967" v="87" actId="20577"/>
          <ac:spMkLst>
            <pc:docMk/>
            <pc:sldMk cId="3640995124" sldId="339"/>
            <ac:spMk id="12" creationId="{BFF20AC2-11BF-B5CF-2736-DD1D0F62F164}"/>
          </ac:spMkLst>
        </pc:spChg>
        <pc:spChg chg="mod">
          <ac:chgData name="Alison Trew" userId="501ad152-89bb-4882-ac72-f31826cb2e78" providerId="ADAL" clId="{492F2879-BFBC-4290-AEFC-8AC28C41B963}" dt="2023-11-30T17:07:05.570" v="139" actId="313"/>
          <ac:spMkLst>
            <pc:docMk/>
            <pc:sldMk cId="3640995124" sldId="339"/>
            <ac:spMk id="14" creationId="{7CBF0B61-535C-3594-BCC8-94EB8E4E0F15}"/>
          </ac:spMkLst>
        </pc:spChg>
        <pc:spChg chg="mod">
          <ac:chgData name="Alison Trew" userId="501ad152-89bb-4882-ac72-f31826cb2e78" providerId="ADAL" clId="{492F2879-BFBC-4290-AEFC-8AC28C41B963}" dt="2023-11-30T17:02:54.551" v="46" actId="20577"/>
          <ac:spMkLst>
            <pc:docMk/>
            <pc:sldMk cId="3640995124" sldId="339"/>
            <ac:spMk id="17" creationId="{11A072C6-8EBD-F711-5CFC-9DF79E64490A}"/>
          </ac:spMkLst>
        </pc:spChg>
        <pc:picChg chg="mod">
          <ac:chgData name="Alison Trew" userId="501ad152-89bb-4882-ac72-f31826cb2e78" providerId="ADAL" clId="{492F2879-BFBC-4290-AEFC-8AC28C41B963}" dt="2023-11-30T17:03:42.589" v="49" actId="1076"/>
          <ac:picMkLst>
            <pc:docMk/>
            <pc:sldMk cId="3640995124" sldId="339"/>
            <ac:picMk id="6" creationId="{F8799399-307F-51D2-FCAA-91EA95277FBB}"/>
          </ac:picMkLst>
        </pc:picChg>
      </pc:sldChg>
      <pc:sldChg chg="addSp delSp modSp mod">
        <pc:chgData name="Alison Trew" userId="501ad152-89bb-4882-ac72-f31826cb2e78" providerId="ADAL" clId="{492F2879-BFBC-4290-AEFC-8AC28C41B963}" dt="2023-11-30T17:14:15.229" v="225" actId="1076"/>
        <pc:sldMkLst>
          <pc:docMk/>
          <pc:sldMk cId="2277048574" sldId="341"/>
        </pc:sldMkLst>
        <pc:spChg chg="add mod">
          <ac:chgData name="Alison Trew" userId="501ad152-89bb-4882-ac72-f31826cb2e78" providerId="ADAL" clId="{492F2879-BFBC-4290-AEFC-8AC28C41B963}" dt="2023-11-30T17:13:56.935" v="222" actId="14100"/>
          <ac:spMkLst>
            <pc:docMk/>
            <pc:sldMk cId="2277048574" sldId="341"/>
            <ac:spMk id="7" creationId="{696773C0-FE51-6355-49CE-7196E92C2DB1}"/>
          </ac:spMkLst>
        </pc:spChg>
        <pc:spChg chg="add mod">
          <ac:chgData name="Alison Trew" userId="501ad152-89bb-4882-ac72-f31826cb2e78" providerId="ADAL" clId="{492F2879-BFBC-4290-AEFC-8AC28C41B963}" dt="2023-11-30T17:13:50.340" v="220" actId="14100"/>
          <ac:spMkLst>
            <pc:docMk/>
            <pc:sldMk cId="2277048574" sldId="341"/>
            <ac:spMk id="10" creationId="{8D356D30-FBA8-861C-24AF-8CDB88686101}"/>
          </ac:spMkLst>
        </pc:spChg>
        <pc:spChg chg="mod">
          <ac:chgData name="Alison Trew" userId="501ad152-89bb-4882-ac72-f31826cb2e78" providerId="ADAL" clId="{492F2879-BFBC-4290-AEFC-8AC28C41B963}" dt="2023-11-30T17:14:09.686" v="224" actId="1076"/>
          <ac:spMkLst>
            <pc:docMk/>
            <pc:sldMk cId="2277048574" sldId="341"/>
            <ac:spMk id="12" creationId="{9854360D-F8A9-4611-579F-0455E2501189}"/>
          </ac:spMkLst>
        </pc:spChg>
        <pc:spChg chg="mod">
          <ac:chgData name="Alison Trew" userId="501ad152-89bb-4882-ac72-f31826cb2e78" providerId="ADAL" clId="{492F2879-BFBC-4290-AEFC-8AC28C41B963}" dt="2023-11-30T17:13:36.624" v="218" actId="6549"/>
          <ac:spMkLst>
            <pc:docMk/>
            <pc:sldMk cId="2277048574" sldId="341"/>
            <ac:spMk id="22" creationId="{7BFBCAD8-8A8E-D8BF-0829-48FA78EE1F15}"/>
          </ac:spMkLst>
        </pc:spChg>
        <pc:picChg chg="add mod">
          <ac:chgData name="Alison Trew" userId="501ad152-89bb-4882-ac72-f31826cb2e78" providerId="ADAL" clId="{492F2879-BFBC-4290-AEFC-8AC28C41B963}" dt="2023-11-30T17:13:25.675" v="214" actId="1076"/>
          <ac:picMkLst>
            <pc:docMk/>
            <pc:sldMk cId="2277048574" sldId="341"/>
            <ac:picMk id="3" creationId="{A8774543-6AA0-F711-737A-40A195216BF5}"/>
          </ac:picMkLst>
        </pc:picChg>
        <pc:picChg chg="add mod">
          <ac:chgData name="Alison Trew" userId="501ad152-89bb-4882-ac72-f31826cb2e78" providerId="ADAL" clId="{492F2879-BFBC-4290-AEFC-8AC28C41B963}" dt="2023-11-30T17:14:00.008" v="223" actId="1076"/>
          <ac:picMkLst>
            <pc:docMk/>
            <pc:sldMk cId="2277048574" sldId="341"/>
            <ac:picMk id="5" creationId="{492EBEED-B346-B66A-9260-E3272FC030B2}"/>
          </ac:picMkLst>
        </pc:picChg>
        <pc:picChg chg="mod">
          <ac:chgData name="Alison Trew" userId="501ad152-89bb-4882-ac72-f31826cb2e78" providerId="ADAL" clId="{492F2879-BFBC-4290-AEFC-8AC28C41B963}" dt="2023-11-30T17:14:15.229" v="225" actId="1076"/>
          <ac:picMkLst>
            <pc:docMk/>
            <pc:sldMk cId="2277048574" sldId="341"/>
            <ac:picMk id="24" creationId="{18AB9DD7-66E0-A968-84D4-80C2B475024C}"/>
          </ac:picMkLst>
        </pc:picChg>
        <pc:picChg chg="del">
          <ac:chgData name="Alison Trew" userId="501ad152-89bb-4882-ac72-f31826cb2e78" providerId="ADAL" clId="{492F2879-BFBC-4290-AEFC-8AC28C41B963}" dt="2023-11-30T09:52:36.916" v="0" actId="478"/>
          <ac:picMkLst>
            <pc:docMk/>
            <pc:sldMk cId="2277048574" sldId="341"/>
            <ac:picMk id="26" creationId="{E55BD18B-A37E-DF96-BDAB-065BB5005223}"/>
          </ac:picMkLst>
        </pc:picChg>
      </pc:sldChg>
      <pc:sldChg chg="modNotesTx">
        <pc:chgData name="Alison Trew" userId="501ad152-89bb-4882-ac72-f31826cb2e78" providerId="ADAL" clId="{492F2879-BFBC-4290-AEFC-8AC28C41B963}" dt="2023-11-30T17:08:01.408" v="146" actId="20577"/>
        <pc:sldMkLst>
          <pc:docMk/>
          <pc:sldMk cId="1853304604" sldId="344"/>
        </pc:sldMkLst>
      </pc:sldChg>
      <pc:sldChg chg="modSp mod">
        <pc:chgData name="Alison Trew" userId="501ad152-89bb-4882-ac72-f31826cb2e78" providerId="ADAL" clId="{492F2879-BFBC-4290-AEFC-8AC28C41B963}" dt="2023-11-30T17:11:18.827" v="203" actId="113"/>
        <pc:sldMkLst>
          <pc:docMk/>
          <pc:sldMk cId="2034466422" sldId="345"/>
        </pc:sldMkLst>
        <pc:spChg chg="mod">
          <ac:chgData name="Alison Trew" userId="501ad152-89bb-4882-ac72-f31826cb2e78" providerId="ADAL" clId="{492F2879-BFBC-4290-AEFC-8AC28C41B963}" dt="2023-11-30T17:11:18.827" v="203" actId="113"/>
          <ac:spMkLst>
            <pc:docMk/>
            <pc:sldMk cId="2034466422" sldId="345"/>
            <ac:spMk id="3" creationId="{B70E14AF-9E79-6F5D-821A-0A69D92CA271}"/>
          </ac:spMkLst>
        </pc:spChg>
      </pc:sldChg>
      <pc:sldChg chg="addSp modSp mod">
        <pc:chgData name="Alison Trew" userId="501ad152-89bb-4882-ac72-f31826cb2e78" providerId="ADAL" clId="{492F2879-BFBC-4290-AEFC-8AC28C41B963}" dt="2023-11-30T17:10:32.673" v="202" actId="20577"/>
        <pc:sldMkLst>
          <pc:docMk/>
          <pc:sldMk cId="175321456" sldId="346"/>
        </pc:sldMkLst>
        <pc:spChg chg="add mod">
          <ac:chgData name="Alison Trew" userId="501ad152-89bb-4882-ac72-f31826cb2e78" providerId="ADAL" clId="{492F2879-BFBC-4290-AEFC-8AC28C41B963}" dt="2023-11-30T17:10:32.673" v="202" actId="20577"/>
          <ac:spMkLst>
            <pc:docMk/>
            <pc:sldMk cId="175321456" sldId="346"/>
            <ac:spMk id="3" creationId="{BDFEBBFF-BA37-8814-A72B-FF052FFA314F}"/>
          </ac:spMkLst>
        </pc:spChg>
        <pc:spChg chg="mod">
          <ac:chgData name="Alison Trew" userId="501ad152-89bb-4882-ac72-f31826cb2e78" providerId="ADAL" clId="{492F2879-BFBC-4290-AEFC-8AC28C41B963}" dt="2023-11-30T17:09:11.625" v="156" actId="20577"/>
          <ac:spMkLst>
            <pc:docMk/>
            <pc:sldMk cId="175321456" sldId="346"/>
            <ac:spMk id="5" creationId="{5942FA05-32CF-E12F-7D17-91C90D03B0B7}"/>
          </ac:spMkLst>
        </pc:spChg>
      </pc:sldChg>
      <pc:sldChg chg="del">
        <pc:chgData name="Alison Trew" userId="501ad152-89bb-4882-ac72-f31826cb2e78" providerId="ADAL" clId="{492F2879-BFBC-4290-AEFC-8AC28C41B963}" dt="2023-11-30T17:09:25.663" v="157" actId="47"/>
        <pc:sldMkLst>
          <pc:docMk/>
          <pc:sldMk cId="268309073" sldId="347"/>
        </pc:sldMkLst>
      </pc:sldChg>
    </pc:docChg>
  </pc:docChgLst>
  <pc:docChgLst>
    <pc:chgData name="Alison Trew" userId="501ad152-89bb-4882-ac72-f31826cb2e78" providerId="ADAL" clId="{40546C7C-EAB5-4BFF-AFA6-7716297071E1}"/>
    <pc:docChg chg="modSld">
      <pc:chgData name="Alison Trew" userId="501ad152-89bb-4882-ac72-f31826cb2e78" providerId="ADAL" clId="{40546C7C-EAB5-4BFF-AFA6-7716297071E1}" dt="2023-12-18T17:19:04.214" v="4" actId="20577"/>
      <pc:docMkLst>
        <pc:docMk/>
      </pc:docMkLst>
      <pc:sldChg chg="modSp mod">
        <pc:chgData name="Alison Trew" userId="501ad152-89bb-4882-ac72-f31826cb2e78" providerId="ADAL" clId="{40546C7C-EAB5-4BFF-AFA6-7716297071E1}" dt="2023-12-18T17:19:04.214" v="4" actId="20577"/>
        <pc:sldMkLst>
          <pc:docMk/>
          <pc:sldMk cId="0" sldId="294"/>
        </pc:sldMkLst>
        <pc:spChg chg="mod">
          <ac:chgData name="Alison Trew" userId="501ad152-89bb-4882-ac72-f31826cb2e78" providerId="ADAL" clId="{40546C7C-EAB5-4BFF-AFA6-7716297071E1}" dt="2023-12-18T17:19:04.214" v="4" actId="20577"/>
          <ac:spMkLst>
            <pc:docMk/>
            <pc:sldMk cId="0" sldId="294"/>
            <ac:spMk id="3" creationId="{8491DC54-C34A-82C8-DA5D-1BE1733EB9D5}"/>
          </ac:spMkLst>
        </pc:spChg>
      </pc:sldChg>
    </pc:docChg>
  </pc:docChgLst>
  <pc:docChgLst>
    <pc:chgData name="Paula Montero" userId="S::paula.montero@pstt.org.uk::9c82981b-9b26-4f56-a06f-e948bb469f68" providerId="AD" clId="Web-{B7BBB990-35F0-F927-8505-F4FA9E2FB375}"/>
    <pc:docChg chg="addSld delSld modSld">
      <pc:chgData name="Paula Montero" userId="S::paula.montero@pstt.org.uk::9c82981b-9b26-4f56-a06f-e948bb469f68" providerId="AD" clId="Web-{B7BBB990-35F0-F927-8505-F4FA9E2FB375}" dt="2023-11-29T14:04:36.545" v="450" actId="1076"/>
      <pc:docMkLst>
        <pc:docMk/>
      </pc:docMkLst>
      <pc:sldChg chg="del">
        <pc:chgData name="Paula Montero" userId="S::paula.montero@pstt.org.uk::9c82981b-9b26-4f56-a06f-e948bb469f68" providerId="AD" clId="Web-{B7BBB990-35F0-F927-8505-F4FA9E2FB375}" dt="2023-11-28T16:41:46.709" v="75"/>
        <pc:sldMkLst>
          <pc:docMk/>
          <pc:sldMk cId="4121939817" sldId="257"/>
        </pc:sldMkLst>
      </pc:sldChg>
      <pc:sldChg chg="addSp delSp modSp add del modNotes">
        <pc:chgData name="Paula Montero" userId="S::paula.montero@pstt.org.uk::9c82981b-9b26-4f56-a06f-e948bb469f68" providerId="AD" clId="Web-{B7BBB990-35F0-F927-8505-F4FA9E2FB375}" dt="2023-11-28T16:41:30.724" v="74" actId="1076"/>
        <pc:sldMkLst>
          <pc:docMk/>
          <pc:sldMk cId="2511030441" sldId="258"/>
        </pc:sldMkLst>
        <pc:spChg chg="del">
          <ac:chgData name="Paula Montero" userId="S::paula.montero@pstt.org.uk::9c82981b-9b26-4f56-a06f-e948bb469f68" providerId="AD" clId="Web-{B7BBB990-35F0-F927-8505-F4FA9E2FB375}" dt="2023-11-28T16:38:42.798" v="44"/>
          <ac:spMkLst>
            <pc:docMk/>
            <pc:sldMk cId="2511030441" sldId="258"/>
            <ac:spMk id="2" creationId="{2F5A5065-04DA-9D2B-6473-C54F98A8FEA5}"/>
          </ac:spMkLst>
        </pc:spChg>
        <pc:spChg chg="del">
          <ac:chgData name="Paula Montero" userId="S::paula.montero@pstt.org.uk::9c82981b-9b26-4f56-a06f-e948bb469f68" providerId="AD" clId="Web-{B7BBB990-35F0-F927-8505-F4FA9E2FB375}" dt="2023-11-28T16:38:32.610" v="39"/>
          <ac:spMkLst>
            <pc:docMk/>
            <pc:sldMk cId="2511030441" sldId="258"/>
            <ac:spMk id="3" creationId="{73745487-B70A-44EC-B1DF-F9286AAEB1AC}"/>
          </ac:spMkLst>
        </pc:spChg>
        <pc:spChg chg="mod">
          <ac:chgData name="Paula Montero" userId="S::paula.montero@pstt.org.uk::9c82981b-9b26-4f56-a06f-e948bb469f68" providerId="AD" clId="Web-{B7BBB990-35F0-F927-8505-F4FA9E2FB375}" dt="2023-11-28T16:38:28.657" v="35" actId="20577"/>
          <ac:spMkLst>
            <pc:docMk/>
            <pc:sldMk cId="2511030441" sldId="258"/>
            <ac:spMk id="4" creationId="{858CB00F-5B07-B221-0352-A3C0D95F3B4A}"/>
          </ac:spMkLst>
        </pc:spChg>
        <pc:spChg chg="del">
          <ac:chgData name="Paula Montero" userId="S::paula.montero@pstt.org.uk::9c82981b-9b26-4f56-a06f-e948bb469f68" providerId="AD" clId="Web-{B7BBB990-35F0-F927-8505-F4FA9E2FB375}" dt="2023-11-28T16:38:29.923" v="36"/>
          <ac:spMkLst>
            <pc:docMk/>
            <pc:sldMk cId="2511030441" sldId="258"/>
            <ac:spMk id="5" creationId="{D6B1BB6D-D04A-4E5D-8DF1-0F1D6369532D}"/>
          </ac:spMkLst>
        </pc:spChg>
        <pc:spChg chg="add mod">
          <ac:chgData name="Paula Montero" userId="S::paula.montero@pstt.org.uk::9c82981b-9b26-4f56-a06f-e948bb469f68" providerId="AD" clId="Web-{B7BBB990-35F0-F927-8505-F4FA9E2FB375}" dt="2023-11-28T16:39:19.315" v="49" actId="1076"/>
          <ac:spMkLst>
            <pc:docMk/>
            <pc:sldMk cId="2511030441" sldId="258"/>
            <ac:spMk id="7" creationId="{050B4458-C9CF-1E1D-C82F-4EAE3027E8AD}"/>
          </ac:spMkLst>
        </pc:spChg>
        <pc:spChg chg="add mod">
          <ac:chgData name="Paula Montero" userId="S::paula.montero@pstt.org.uk::9c82981b-9b26-4f56-a06f-e948bb469f68" providerId="AD" clId="Web-{B7BBB990-35F0-F927-8505-F4FA9E2FB375}" dt="2023-11-28T16:41:10.958" v="70" actId="1076"/>
          <ac:spMkLst>
            <pc:docMk/>
            <pc:sldMk cId="2511030441" sldId="258"/>
            <ac:spMk id="9" creationId="{2CEC6A04-1D6B-EA2D-F367-32553479A32E}"/>
          </ac:spMkLst>
        </pc:spChg>
        <pc:spChg chg="del">
          <ac:chgData name="Paula Montero" userId="S::paula.montero@pstt.org.uk::9c82981b-9b26-4f56-a06f-e948bb469f68" providerId="AD" clId="Web-{B7BBB990-35F0-F927-8505-F4FA9E2FB375}" dt="2023-11-28T16:38:38.767" v="41"/>
          <ac:spMkLst>
            <pc:docMk/>
            <pc:sldMk cId="2511030441" sldId="258"/>
            <ac:spMk id="10" creationId="{2DFD80D4-29E2-4F73-ADBD-2AD4E46DA761}"/>
          </ac:spMkLst>
        </pc:spChg>
        <pc:spChg chg="del">
          <ac:chgData name="Paula Montero" userId="S::paula.montero@pstt.org.uk::9c82981b-9b26-4f56-a06f-e948bb469f68" providerId="AD" clId="Web-{B7BBB990-35F0-F927-8505-F4FA9E2FB375}" dt="2023-11-28T16:38:36.376" v="40"/>
          <ac:spMkLst>
            <pc:docMk/>
            <pc:sldMk cId="2511030441" sldId="258"/>
            <ac:spMk id="12" creationId="{8329219B-3ADA-4223-A347-A9D5B11DE1CE}"/>
          </ac:spMkLst>
        </pc:spChg>
        <pc:spChg chg="del mod">
          <ac:chgData name="Paula Montero" userId="S::paula.montero@pstt.org.uk::9c82981b-9b26-4f56-a06f-e948bb469f68" providerId="AD" clId="Web-{B7BBB990-35F0-F927-8505-F4FA9E2FB375}" dt="2023-11-28T16:38:40.361" v="43"/>
          <ac:spMkLst>
            <pc:docMk/>
            <pc:sldMk cId="2511030441" sldId="258"/>
            <ac:spMk id="16" creationId="{DB93EE7A-9FB2-4BD8-8539-BB22510B1F66}"/>
          </ac:spMkLst>
        </pc:spChg>
        <pc:spChg chg="add mod">
          <ac:chgData name="Paula Montero" userId="S::paula.montero@pstt.org.uk::9c82981b-9b26-4f56-a06f-e948bb469f68" providerId="AD" clId="Web-{B7BBB990-35F0-F927-8505-F4FA9E2FB375}" dt="2023-11-28T16:41:13.802" v="71" actId="1076"/>
          <ac:spMkLst>
            <pc:docMk/>
            <pc:sldMk cId="2511030441" sldId="258"/>
            <ac:spMk id="20" creationId="{F200E9D5-DEF0-54F3-92DB-332917375F07}"/>
          </ac:spMkLst>
        </pc:spChg>
        <pc:spChg chg="add mod">
          <ac:chgData name="Paula Montero" userId="S::paula.montero@pstt.org.uk::9c82981b-9b26-4f56-a06f-e948bb469f68" providerId="AD" clId="Web-{B7BBB990-35F0-F927-8505-F4FA9E2FB375}" dt="2023-11-28T16:41:30.724" v="74" actId="1076"/>
          <ac:spMkLst>
            <pc:docMk/>
            <pc:sldMk cId="2511030441" sldId="258"/>
            <ac:spMk id="22" creationId="{CC7BE3B9-06BD-9C55-030D-28C3F87BF3B7}"/>
          </ac:spMkLst>
        </pc:spChg>
        <pc:picChg chg="del">
          <ac:chgData name="Paula Montero" userId="S::paula.montero@pstt.org.uk::9c82981b-9b26-4f56-a06f-e948bb469f68" providerId="AD" clId="Web-{B7BBB990-35F0-F927-8505-F4FA9E2FB375}" dt="2023-11-28T16:38:30.173" v="37"/>
          <ac:picMkLst>
            <pc:docMk/>
            <pc:sldMk cId="2511030441" sldId="258"/>
            <ac:picMk id="13" creationId="{DFF82CDA-83D4-4805-B299-CA2676F6B3ED}"/>
          </ac:picMkLst>
        </pc:picChg>
        <pc:picChg chg="del">
          <ac:chgData name="Paula Montero" userId="S::paula.montero@pstt.org.uk::9c82981b-9b26-4f56-a06f-e948bb469f68" providerId="AD" clId="Web-{B7BBB990-35F0-F927-8505-F4FA9E2FB375}" dt="2023-11-28T16:38:30.782" v="38"/>
          <ac:picMkLst>
            <pc:docMk/>
            <pc:sldMk cId="2511030441" sldId="258"/>
            <ac:picMk id="14" creationId="{464698B6-A1B3-4721-B5E3-B869372440DC}"/>
          </ac:picMkLst>
        </pc:picChg>
        <pc:picChg chg="add mod">
          <ac:chgData name="Paula Montero" userId="S::paula.montero@pstt.org.uk::9c82981b-9b26-4f56-a06f-e948bb469f68" providerId="AD" clId="Web-{B7BBB990-35F0-F927-8505-F4FA9E2FB375}" dt="2023-11-28T16:41:05.255" v="68"/>
          <ac:picMkLst>
            <pc:docMk/>
            <pc:sldMk cId="2511030441" sldId="258"/>
            <ac:picMk id="15" creationId="{AE297495-01C2-9D6F-4E94-6378D3B37A1A}"/>
          </ac:picMkLst>
        </pc:picChg>
        <pc:picChg chg="add mod">
          <ac:chgData name="Paula Montero" userId="S::paula.montero@pstt.org.uk::9c82981b-9b26-4f56-a06f-e948bb469f68" providerId="AD" clId="Web-{B7BBB990-35F0-F927-8505-F4FA9E2FB375}" dt="2023-11-28T16:41:23.615" v="73" actId="1076"/>
          <ac:picMkLst>
            <pc:docMk/>
            <pc:sldMk cId="2511030441" sldId="258"/>
            <ac:picMk id="18" creationId="{2C210A8D-E64B-2222-C225-F666AD82B736}"/>
          </ac:picMkLst>
        </pc:picChg>
      </pc:sldChg>
      <pc:sldChg chg="add del">
        <pc:chgData name="Paula Montero" userId="S::paula.montero@pstt.org.uk::9c82981b-9b26-4f56-a06f-e948bb469f68" providerId="AD" clId="Web-{B7BBB990-35F0-F927-8505-F4FA9E2FB375}" dt="2023-11-29T10:06:25.883" v="193"/>
        <pc:sldMkLst>
          <pc:docMk/>
          <pc:sldMk cId="3833598956" sldId="259"/>
        </pc:sldMkLst>
      </pc:sldChg>
      <pc:sldChg chg="del">
        <pc:chgData name="Paula Montero" userId="S::paula.montero@pstt.org.uk::9c82981b-9b26-4f56-a06f-e948bb469f68" providerId="AD" clId="Web-{B7BBB990-35F0-F927-8505-F4FA9E2FB375}" dt="2023-11-29T10:17:30.904" v="306"/>
        <pc:sldMkLst>
          <pc:docMk/>
          <pc:sldMk cId="530489798" sldId="261"/>
        </pc:sldMkLst>
      </pc:sldChg>
      <pc:sldChg chg="del">
        <pc:chgData name="Paula Montero" userId="S::paula.montero@pstt.org.uk::9c82981b-9b26-4f56-a06f-e948bb469f68" providerId="AD" clId="Web-{B7BBB990-35F0-F927-8505-F4FA9E2FB375}" dt="2023-11-29T10:21:48.522" v="357"/>
        <pc:sldMkLst>
          <pc:docMk/>
          <pc:sldMk cId="1864309039" sldId="262"/>
        </pc:sldMkLst>
      </pc:sldChg>
      <pc:sldChg chg="del">
        <pc:chgData name="Paula Montero" userId="S::paula.montero@pstt.org.uk::9c82981b-9b26-4f56-a06f-e948bb469f68" providerId="AD" clId="Web-{B7BBB990-35F0-F927-8505-F4FA9E2FB375}" dt="2023-11-29T14:02:26.480" v="420"/>
        <pc:sldMkLst>
          <pc:docMk/>
          <pc:sldMk cId="3098103686" sldId="263"/>
        </pc:sldMkLst>
      </pc:sldChg>
      <pc:sldChg chg="del">
        <pc:chgData name="Paula Montero" userId="S::paula.montero@pstt.org.uk::9c82981b-9b26-4f56-a06f-e948bb469f68" providerId="AD" clId="Web-{B7BBB990-35F0-F927-8505-F4FA9E2FB375}" dt="2023-11-29T10:13:37.740" v="257"/>
        <pc:sldMkLst>
          <pc:docMk/>
          <pc:sldMk cId="960425325" sldId="267"/>
        </pc:sldMkLst>
      </pc:sldChg>
      <pc:sldChg chg="addSp delSp modSp add del modNotes">
        <pc:chgData name="Paula Montero" userId="S::paula.montero@pstt.org.uk::9c82981b-9b26-4f56-a06f-e948bb469f68" providerId="AD" clId="Web-{B7BBB990-35F0-F927-8505-F4FA9E2FB375}" dt="2023-11-29T10:06:20.039" v="192" actId="20577"/>
        <pc:sldMkLst>
          <pc:docMk/>
          <pc:sldMk cId="4189063432" sldId="281"/>
        </pc:sldMkLst>
        <pc:spChg chg="mod">
          <ac:chgData name="Paula Montero" userId="S::paula.montero@pstt.org.uk::9c82981b-9b26-4f56-a06f-e948bb469f68" providerId="AD" clId="Web-{B7BBB990-35F0-F927-8505-F4FA9E2FB375}" dt="2023-11-29T10:06:20.039" v="192" actId="20577"/>
          <ac:spMkLst>
            <pc:docMk/>
            <pc:sldMk cId="4189063432" sldId="281"/>
            <ac:spMk id="3" creationId="{08465158-EA61-61FD-E0A5-70FC36FE9514}"/>
          </ac:spMkLst>
        </pc:spChg>
        <pc:spChg chg="del">
          <ac:chgData name="Paula Montero" userId="S::paula.montero@pstt.org.uk::9c82981b-9b26-4f56-a06f-e948bb469f68" providerId="AD" clId="Web-{B7BBB990-35F0-F927-8505-F4FA9E2FB375}" dt="2023-11-29T10:03:25.346" v="164"/>
          <ac:spMkLst>
            <pc:docMk/>
            <pc:sldMk cId="4189063432" sldId="281"/>
            <ac:spMk id="4" creationId="{ECDF4359-B33C-5DDB-CA09-CD908F864B60}"/>
          </ac:spMkLst>
        </pc:spChg>
        <pc:spChg chg="add mod">
          <ac:chgData name="Paula Montero" userId="S::paula.montero@pstt.org.uk::9c82981b-9b26-4f56-a06f-e948bb469f68" providerId="AD" clId="Web-{B7BBB990-35F0-F927-8505-F4FA9E2FB375}" dt="2023-11-29T10:05:11.537" v="185" actId="1076"/>
          <ac:spMkLst>
            <pc:docMk/>
            <pc:sldMk cId="4189063432" sldId="281"/>
            <ac:spMk id="5" creationId="{0C568ADB-BD9F-8C81-416E-0939A3537FDE}"/>
          </ac:spMkLst>
        </pc:spChg>
        <pc:spChg chg="del">
          <ac:chgData name="Paula Montero" userId="S::paula.montero@pstt.org.uk::9c82981b-9b26-4f56-a06f-e948bb469f68" providerId="AD" clId="Web-{B7BBB990-35F0-F927-8505-F4FA9E2FB375}" dt="2023-11-29T10:03:23.924" v="163"/>
          <ac:spMkLst>
            <pc:docMk/>
            <pc:sldMk cId="4189063432" sldId="281"/>
            <ac:spMk id="6" creationId="{E323CDE7-79B8-A162-D95E-E3D3B1400461}"/>
          </ac:spMkLst>
        </pc:spChg>
        <pc:spChg chg="del">
          <ac:chgData name="Paula Montero" userId="S::paula.montero@pstt.org.uk::9c82981b-9b26-4f56-a06f-e948bb469f68" providerId="AD" clId="Web-{B7BBB990-35F0-F927-8505-F4FA9E2FB375}" dt="2023-11-29T10:03:31.112" v="166"/>
          <ac:spMkLst>
            <pc:docMk/>
            <pc:sldMk cId="4189063432" sldId="281"/>
            <ac:spMk id="8" creationId="{63D90B8F-FFF7-4B1C-B392-602A4739BCC4}"/>
          </ac:spMkLst>
        </pc:spChg>
        <pc:spChg chg="del">
          <ac:chgData name="Paula Montero" userId="S::paula.montero@pstt.org.uk::9c82981b-9b26-4f56-a06f-e948bb469f68" providerId="AD" clId="Web-{B7BBB990-35F0-F927-8505-F4FA9E2FB375}" dt="2023-11-29T10:03:27.971" v="165"/>
          <ac:spMkLst>
            <pc:docMk/>
            <pc:sldMk cId="4189063432" sldId="281"/>
            <ac:spMk id="10" creationId="{CCB96517-469E-4F58-9D62-E580F69CD1B1}"/>
          </ac:spMkLst>
        </pc:spChg>
        <pc:spChg chg="del">
          <ac:chgData name="Paula Montero" userId="S::paula.montero@pstt.org.uk::9c82981b-9b26-4f56-a06f-e948bb469f68" providerId="AD" clId="Web-{B7BBB990-35F0-F927-8505-F4FA9E2FB375}" dt="2023-11-29T10:03:21.268" v="161"/>
          <ac:spMkLst>
            <pc:docMk/>
            <pc:sldMk cId="4189063432" sldId="281"/>
            <ac:spMk id="11" creationId="{4B840D22-33AC-B87E-5F62-0E53CAE90BAA}"/>
          </ac:spMkLst>
        </pc:spChg>
        <pc:spChg chg="add mod">
          <ac:chgData name="Paula Montero" userId="S::paula.montero@pstt.org.uk::9c82981b-9b26-4f56-a06f-e948bb469f68" providerId="AD" clId="Web-{B7BBB990-35F0-F927-8505-F4FA9E2FB375}" dt="2023-11-29T10:05:05.786" v="184" actId="1076"/>
          <ac:spMkLst>
            <pc:docMk/>
            <pc:sldMk cId="4189063432" sldId="281"/>
            <ac:spMk id="12" creationId="{55B2468D-B9C6-4857-D631-50B262283ACE}"/>
          </ac:spMkLst>
        </pc:spChg>
        <pc:spChg chg="add mod">
          <ac:chgData name="Paula Montero" userId="S::paula.montero@pstt.org.uk::9c82981b-9b26-4f56-a06f-e948bb469f68" providerId="AD" clId="Web-{B7BBB990-35F0-F927-8505-F4FA9E2FB375}" dt="2023-11-29T10:04:29.332" v="178" actId="1076"/>
          <ac:spMkLst>
            <pc:docMk/>
            <pc:sldMk cId="4189063432" sldId="281"/>
            <ac:spMk id="14" creationId="{52567C8E-BB25-5FFE-7FC4-26AEC4FE45AA}"/>
          </ac:spMkLst>
        </pc:spChg>
        <pc:spChg chg="add mod">
          <ac:chgData name="Paula Montero" userId="S::paula.montero@pstt.org.uk::9c82981b-9b26-4f56-a06f-e948bb469f68" providerId="AD" clId="Web-{B7BBB990-35F0-F927-8505-F4FA9E2FB375}" dt="2023-11-29T10:04:24.363" v="177" actId="1076"/>
          <ac:spMkLst>
            <pc:docMk/>
            <pc:sldMk cId="4189063432" sldId="281"/>
            <ac:spMk id="16" creationId="{372C6314-F73A-7080-5CC2-F0D72279DF99}"/>
          </ac:spMkLst>
        </pc:spChg>
        <pc:spChg chg="add mod">
          <ac:chgData name="Paula Montero" userId="S::paula.montero@pstt.org.uk::9c82981b-9b26-4f56-a06f-e948bb469f68" providerId="AD" clId="Web-{B7BBB990-35F0-F927-8505-F4FA9E2FB375}" dt="2023-11-29T10:05:25.146" v="186" actId="1076"/>
          <ac:spMkLst>
            <pc:docMk/>
            <pc:sldMk cId="4189063432" sldId="281"/>
            <ac:spMk id="20" creationId="{109D0EB5-560A-9689-248D-CC583B7DBC23}"/>
          </ac:spMkLst>
        </pc:spChg>
        <pc:picChg chg="del">
          <ac:chgData name="Paula Montero" userId="S::paula.montero@pstt.org.uk::9c82981b-9b26-4f56-a06f-e948bb469f68" providerId="AD" clId="Web-{B7BBB990-35F0-F927-8505-F4FA9E2FB375}" dt="2023-11-29T10:03:21.752" v="162"/>
          <ac:picMkLst>
            <pc:docMk/>
            <pc:sldMk cId="4189063432" sldId="281"/>
            <ac:picMk id="7" creationId="{7BE328D2-FEC3-1FE7-E8EB-AEAFD9F46D1A}"/>
          </ac:picMkLst>
        </pc:picChg>
        <pc:picChg chg="add mod">
          <ac:chgData name="Paula Montero" userId="S::paula.montero@pstt.org.uk::9c82981b-9b26-4f56-a06f-e948bb469f68" providerId="AD" clId="Web-{B7BBB990-35F0-F927-8505-F4FA9E2FB375}" dt="2023-11-29T10:04:45.911" v="181"/>
          <ac:picMkLst>
            <pc:docMk/>
            <pc:sldMk cId="4189063432" sldId="281"/>
            <ac:picMk id="18" creationId="{50A04136-512C-6A43-941C-9D638D7FDB04}"/>
          </ac:picMkLst>
        </pc:picChg>
      </pc:sldChg>
      <pc:sldChg chg="del">
        <pc:chgData name="Paula Montero" userId="S::paula.montero@pstt.org.uk::9c82981b-9b26-4f56-a06f-e948bb469f68" providerId="AD" clId="Web-{B7BBB990-35F0-F927-8505-F4FA9E2FB375}" dt="2023-11-29T10:08:15.074" v="210"/>
        <pc:sldMkLst>
          <pc:docMk/>
          <pc:sldMk cId="2687421389" sldId="282"/>
        </pc:sldMkLst>
      </pc:sldChg>
      <pc:sldChg chg="addSp delSp modSp add modNotes">
        <pc:chgData name="Paula Montero" userId="S::paula.montero@pstt.org.uk::9c82981b-9b26-4f56-a06f-e948bb469f68" providerId="AD" clId="Web-{B7BBB990-35F0-F927-8505-F4FA9E2FB375}" dt="2023-11-29T10:12:55.630" v="256" actId="1076"/>
        <pc:sldMkLst>
          <pc:docMk/>
          <pc:sldMk cId="3049791214" sldId="282"/>
        </pc:sldMkLst>
        <pc:spChg chg="add mod">
          <ac:chgData name="Paula Montero" userId="S::paula.montero@pstt.org.uk::9c82981b-9b26-4f56-a06f-e948bb469f68" providerId="AD" clId="Web-{B7BBB990-35F0-F927-8505-F4FA9E2FB375}" dt="2023-11-29T10:12:24.722" v="251" actId="1076"/>
          <ac:spMkLst>
            <pc:docMk/>
            <pc:sldMk cId="3049791214" sldId="282"/>
            <ac:spMk id="4" creationId="{276AA3F3-028E-268D-3EB3-1D83A65F3E28}"/>
          </ac:spMkLst>
        </pc:spChg>
        <pc:spChg chg="add mod">
          <ac:chgData name="Paula Montero" userId="S::paula.montero@pstt.org.uk::9c82981b-9b26-4f56-a06f-e948bb469f68" providerId="AD" clId="Web-{B7BBB990-35F0-F927-8505-F4FA9E2FB375}" dt="2023-11-29T10:12:09.644" v="247" actId="1076"/>
          <ac:spMkLst>
            <pc:docMk/>
            <pc:sldMk cId="3049791214" sldId="282"/>
            <ac:spMk id="7" creationId="{D3DD32C4-AB99-C91B-3567-92692BCAC8A8}"/>
          </ac:spMkLst>
        </pc:spChg>
        <pc:spChg chg="add mod">
          <ac:chgData name="Paula Montero" userId="S::paula.montero@pstt.org.uk::9c82981b-9b26-4f56-a06f-e948bb469f68" providerId="AD" clId="Web-{B7BBB990-35F0-F927-8505-F4FA9E2FB375}" dt="2023-11-29T10:12:15.550" v="249" actId="14100"/>
          <ac:spMkLst>
            <pc:docMk/>
            <pc:sldMk cId="3049791214" sldId="282"/>
            <ac:spMk id="10" creationId="{6FAE90D7-CF90-5375-82B3-E1872C186D0B}"/>
          </ac:spMkLst>
        </pc:spChg>
        <pc:spChg chg="del">
          <ac:chgData name="Paula Montero" userId="S::paula.montero@pstt.org.uk::9c82981b-9b26-4f56-a06f-e948bb469f68" providerId="AD" clId="Web-{B7BBB990-35F0-F927-8505-F4FA9E2FB375}" dt="2023-11-29T10:09:32.826" v="220"/>
          <ac:spMkLst>
            <pc:docMk/>
            <pc:sldMk cId="3049791214" sldId="282"/>
            <ac:spMk id="13" creationId="{D436DD94-274A-4AC8-B0F6-502E6B0C4D86}"/>
          </ac:spMkLst>
        </pc:spChg>
        <pc:spChg chg="del">
          <ac:chgData name="Paula Montero" userId="S::paula.montero@pstt.org.uk::9c82981b-9b26-4f56-a06f-e948bb469f68" providerId="AD" clId="Web-{B7BBB990-35F0-F927-8505-F4FA9E2FB375}" dt="2023-11-29T10:09:33.545" v="221"/>
          <ac:spMkLst>
            <pc:docMk/>
            <pc:sldMk cId="3049791214" sldId="282"/>
            <ac:spMk id="15" creationId="{4C38132D-8C5B-4F9D-AE3B-872AEA5F5015}"/>
          </ac:spMkLst>
        </pc:spChg>
        <pc:spChg chg="add mod">
          <ac:chgData name="Paula Montero" userId="S::paula.montero@pstt.org.uk::9c82981b-9b26-4f56-a06f-e948bb469f68" providerId="AD" clId="Web-{B7BBB990-35F0-F927-8505-F4FA9E2FB375}" dt="2023-11-29T10:12:31.004" v="252" actId="1076"/>
          <ac:spMkLst>
            <pc:docMk/>
            <pc:sldMk cId="3049791214" sldId="282"/>
            <ac:spMk id="18" creationId="{502820ED-6248-3A1F-0570-45237E149EF8}"/>
          </ac:spMkLst>
        </pc:spChg>
        <pc:spChg chg="add mod">
          <ac:chgData name="Paula Montero" userId="S::paula.montero@pstt.org.uk::9c82981b-9b26-4f56-a06f-e948bb469f68" providerId="AD" clId="Web-{B7BBB990-35F0-F927-8505-F4FA9E2FB375}" dt="2023-11-29T10:12:55.630" v="256" actId="1076"/>
          <ac:spMkLst>
            <pc:docMk/>
            <pc:sldMk cId="3049791214" sldId="282"/>
            <ac:spMk id="20" creationId="{75AC34B4-1154-9F59-607A-AE48D6991873}"/>
          </ac:spMkLst>
        </pc:spChg>
        <pc:picChg chg="del">
          <ac:chgData name="Paula Montero" userId="S::paula.montero@pstt.org.uk::9c82981b-9b26-4f56-a06f-e948bb469f68" providerId="AD" clId="Web-{B7BBB990-35F0-F927-8505-F4FA9E2FB375}" dt="2023-11-29T10:09:32.092" v="219"/>
          <ac:picMkLst>
            <pc:docMk/>
            <pc:sldMk cId="3049791214" sldId="282"/>
            <ac:picMk id="5" creationId="{26A86DD3-049E-45AE-B284-E489F7E63ADA}"/>
          </ac:picMkLst>
        </pc:picChg>
        <pc:picChg chg="del">
          <ac:chgData name="Paula Montero" userId="S::paula.montero@pstt.org.uk::9c82981b-9b26-4f56-a06f-e948bb469f68" providerId="AD" clId="Web-{B7BBB990-35F0-F927-8505-F4FA9E2FB375}" dt="2023-11-29T10:09:31.858" v="218"/>
          <ac:picMkLst>
            <pc:docMk/>
            <pc:sldMk cId="3049791214" sldId="282"/>
            <ac:picMk id="9" creationId="{A07EAA7F-B50E-488F-A3F4-FA58AD6BE518}"/>
          </ac:picMkLst>
        </pc:picChg>
        <pc:picChg chg="add mod">
          <ac:chgData name="Paula Montero" userId="S::paula.montero@pstt.org.uk::9c82981b-9b26-4f56-a06f-e948bb469f68" providerId="AD" clId="Web-{B7BBB990-35F0-F927-8505-F4FA9E2FB375}" dt="2023-11-29T10:12:36.926" v="253" actId="1076"/>
          <ac:picMkLst>
            <pc:docMk/>
            <pc:sldMk cId="3049791214" sldId="282"/>
            <ac:picMk id="12" creationId="{5FB8C0F2-E8D1-A66B-F756-8E875A998BC5}"/>
          </ac:picMkLst>
        </pc:picChg>
        <pc:picChg chg="add mod">
          <ac:chgData name="Paula Montero" userId="S::paula.montero@pstt.org.uk::9c82981b-9b26-4f56-a06f-e948bb469f68" providerId="AD" clId="Web-{B7BBB990-35F0-F927-8505-F4FA9E2FB375}" dt="2023-11-29T10:12:48.958" v="255" actId="1076"/>
          <ac:picMkLst>
            <pc:docMk/>
            <pc:sldMk cId="3049791214" sldId="282"/>
            <ac:picMk id="16" creationId="{88928639-4FD2-22C8-3834-643B2795A521}"/>
          </ac:picMkLst>
        </pc:picChg>
      </pc:sldChg>
      <pc:sldChg chg="del">
        <pc:chgData name="Paula Montero" userId="S::paula.montero@pstt.org.uk::9c82981b-9b26-4f56-a06f-e948bb469f68" providerId="AD" clId="Web-{B7BBB990-35F0-F927-8505-F4FA9E2FB375}" dt="2023-11-28T16:44:56.746" v="119"/>
        <pc:sldMkLst>
          <pc:docMk/>
          <pc:sldMk cId="3645983530" sldId="283"/>
        </pc:sldMkLst>
      </pc:sldChg>
      <pc:sldChg chg="modNotes">
        <pc:chgData name="Paula Montero" userId="S::paula.montero@pstt.org.uk::9c82981b-9b26-4f56-a06f-e948bb469f68" providerId="AD" clId="Web-{B7BBB990-35F0-F927-8505-F4FA9E2FB375}" dt="2023-11-28T16:34:24.447" v="1"/>
        <pc:sldMkLst>
          <pc:docMk/>
          <pc:sldMk cId="2098176612" sldId="329"/>
        </pc:sldMkLst>
      </pc:sldChg>
      <pc:sldChg chg="addSp delSp modSp add modNotes">
        <pc:chgData name="Paula Montero" userId="S::paula.montero@pstt.org.uk::9c82981b-9b26-4f56-a06f-e948bb469f68" providerId="AD" clId="Web-{B7BBB990-35F0-F927-8505-F4FA9E2FB375}" dt="2023-11-29T10:02:43.813" v="159"/>
        <pc:sldMkLst>
          <pc:docMk/>
          <pc:sldMk cId="1930811009" sldId="331"/>
        </pc:sldMkLst>
        <pc:spChg chg="add del mod">
          <ac:chgData name="Paula Montero" userId="S::paula.montero@pstt.org.uk::9c82981b-9b26-4f56-a06f-e948bb469f68" providerId="AD" clId="Web-{B7BBB990-35F0-F927-8505-F4FA9E2FB375}" dt="2023-11-29T10:02:43.813" v="159"/>
          <ac:spMkLst>
            <pc:docMk/>
            <pc:sldMk cId="1930811009" sldId="331"/>
            <ac:spMk id="2" creationId="{9304FFE1-29F1-FAF7-CB10-45B14A60087C}"/>
          </ac:spMkLst>
        </pc:spChg>
        <pc:spChg chg="del">
          <ac:chgData name="Paula Montero" userId="S::paula.montero@pstt.org.uk::9c82981b-9b26-4f56-a06f-e948bb469f68" providerId="AD" clId="Web-{B7BBB990-35F0-F927-8505-F4FA9E2FB375}" dt="2023-11-28T16:45:24.012" v="126"/>
          <ac:spMkLst>
            <pc:docMk/>
            <pc:sldMk cId="1930811009" sldId="331"/>
            <ac:spMk id="2" creationId="{D527089C-AF36-64D6-2F65-94407ABC910D}"/>
          </ac:spMkLst>
        </pc:spChg>
        <pc:spChg chg="mod">
          <ac:chgData name="Paula Montero" userId="S::paula.montero@pstt.org.uk::9c82981b-9b26-4f56-a06f-e948bb469f68" providerId="AD" clId="Web-{B7BBB990-35F0-F927-8505-F4FA9E2FB375}" dt="2023-11-28T16:45:38.090" v="130" actId="20577"/>
          <ac:spMkLst>
            <pc:docMk/>
            <pc:sldMk cId="1930811009" sldId="331"/>
            <ac:spMk id="3" creationId="{08465158-EA61-61FD-E0A5-70FC36FE9514}"/>
          </ac:spMkLst>
        </pc:spChg>
        <pc:spChg chg="del">
          <ac:chgData name="Paula Montero" userId="S::paula.montero@pstt.org.uk::9c82981b-9b26-4f56-a06f-e948bb469f68" providerId="AD" clId="Web-{B7BBB990-35F0-F927-8505-F4FA9E2FB375}" dt="2023-11-28T16:45:17.699" v="121"/>
          <ac:spMkLst>
            <pc:docMk/>
            <pc:sldMk cId="1930811009" sldId="331"/>
            <ac:spMk id="5" creationId="{1CB67C9C-210F-4803-816A-B547E6440B64}"/>
          </ac:spMkLst>
        </pc:spChg>
        <pc:spChg chg="add mod">
          <ac:chgData name="Paula Montero" userId="S::paula.montero@pstt.org.uk::9c82981b-9b26-4f56-a06f-e948bb469f68" providerId="AD" clId="Web-{B7BBB990-35F0-F927-8505-F4FA9E2FB375}" dt="2023-11-28T16:45:54.294" v="134" actId="1076"/>
          <ac:spMkLst>
            <pc:docMk/>
            <pc:sldMk cId="1930811009" sldId="331"/>
            <ac:spMk id="6" creationId="{967BD206-91BE-B704-D6A2-15AC197AF0FB}"/>
          </ac:spMkLst>
        </pc:spChg>
        <pc:spChg chg="add mod">
          <ac:chgData name="Paula Montero" userId="S::paula.montero@pstt.org.uk::9c82981b-9b26-4f56-a06f-e948bb469f68" providerId="AD" clId="Web-{B7BBB990-35F0-F927-8505-F4FA9E2FB375}" dt="2023-11-28T16:46:29.842" v="143" actId="1076"/>
          <ac:spMkLst>
            <pc:docMk/>
            <pc:sldMk cId="1930811009" sldId="331"/>
            <ac:spMk id="8" creationId="{239D3DFE-FB29-5BEE-7150-41BA7D5AA7D6}"/>
          </ac:spMkLst>
        </pc:spChg>
        <pc:spChg chg="del">
          <ac:chgData name="Paula Montero" userId="S::paula.montero@pstt.org.uk::9c82981b-9b26-4f56-a06f-e948bb469f68" providerId="AD" clId="Web-{B7BBB990-35F0-F927-8505-F4FA9E2FB375}" dt="2023-11-28T16:45:22.090" v="124"/>
          <ac:spMkLst>
            <pc:docMk/>
            <pc:sldMk cId="1930811009" sldId="331"/>
            <ac:spMk id="9" creationId="{68061686-A122-4E2C-B52D-54C4CE828CB0}"/>
          </ac:spMkLst>
        </pc:spChg>
        <pc:spChg chg="add mod">
          <ac:chgData name="Paula Montero" userId="S::paula.montero@pstt.org.uk::9c82981b-9b26-4f56-a06f-e948bb469f68" providerId="AD" clId="Web-{B7BBB990-35F0-F927-8505-F4FA9E2FB375}" dt="2023-11-28T16:47:19.921" v="147" actId="1076"/>
          <ac:spMkLst>
            <pc:docMk/>
            <pc:sldMk cId="1930811009" sldId="331"/>
            <ac:spMk id="11" creationId="{2CA629D7-C355-C566-256F-1861CD46B21B}"/>
          </ac:spMkLst>
        </pc:spChg>
        <pc:spChg chg="del mod">
          <ac:chgData name="Paula Montero" userId="S::paula.montero@pstt.org.uk::9c82981b-9b26-4f56-a06f-e948bb469f68" providerId="AD" clId="Web-{B7BBB990-35F0-F927-8505-F4FA9E2FB375}" dt="2023-11-28T16:45:22.996" v="125"/>
          <ac:spMkLst>
            <pc:docMk/>
            <pc:sldMk cId="1930811009" sldId="331"/>
            <ac:spMk id="12" creationId="{337B2037-DA67-4FD2-9EAD-E065D4C3E447}"/>
          </ac:spMkLst>
        </pc:spChg>
        <pc:spChg chg="add mod">
          <ac:chgData name="Paula Montero" userId="S::paula.montero@pstt.org.uk::9c82981b-9b26-4f56-a06f-e948bb469f68" providerId="AD" clId="Web-{B7BBB990-35F0-F927-8505-F4FA9E2FB375}" dt="2023-11-28T16:47:22.999" v="148" actId="1076"/>
          <ac:spMkLst>
            <pc:docMk/>
            <pc:sldMk cId="1930811009" sldId="331"/>
            <ac:spMk id="14" creationId="{25FE173D-1801-BB2B-CAB2-569807868246}"/>
          </ac:spMkLst>
        </pc:spChg>
        <pc:spChg chg="add mod">
          <ac:chgData name="Paula Montero" userId="S::paula.montero@pstt.org.uk::9c82981b-9b26-4f56-a06f-e948bb469f68" providerId="AD" clId="Web-{B7BBB990-35F0-F927-8505-F4FA9E2FB375}" dt="2023-11-28T16:47:33.937" v="149" actId="1076"/>
          <ac:spMkLst>
            <pc:docMk/>
            <pc:sldMk cId="1930811009" sldId="331"/>
            <ac:spMk id="16" creationId="{48DBD9E1-0C27-6511-41F8-B5FC50A02469}"/>
          </ac:spMkLst>
        </pc:spChg>
        <pc:spChg chg="add mod">
          <ac:chgData name="Paula Montero" userId="S::paula.montero@pstt.org.uk::9c82981b-9b26-4f56-a06f-e948bb469f68" providerId="AD" clId="Web-{B7BBB990-35F0-F927-8505-F4FA9E2FB375}" dt="2023-11-28T16:47:58.266" v="153"/>
          <ac:spMkLst>
            <pc:docMk/>
            <pc:sldMk cId="1930811009" sldId="331"/>
            <ac:spMk id="18" creationId="{1A8C30BE-6381-FE7C-9E7C-F8C754B013B3}"/>
          </ac:spMkLst>
        </pc:spChg>
        <pc:picChg chg="del">
          <ac:chgData name="Paula Montero" userId="S::paula.montero@pstt.org.uk::9c82981b-9b26-4f56-a06f-e948bb469f68" providerId="AD" clId="Web-{B7BBB990-35F0-F927-8505-F4FA9E2FB375}" dt="2023-11-28T16:45:18.371" v="122"/>
          <ac:picMkLst>
            <pc:docMk/>
            <pc:sldMk cId="1930811009" sldId="331"/>
            <ac:picMk id="1026" creationId="{CFC70F78-878E-4FF0-84C7-0CA51D1C0CC5}"/>
          </ac:picMkLst>
        </pc:picChg>
      </pc:sldChg>
      <pc:sldChg chg="addSp delSp modSp add modNotes">
        <pc:chgData name="Paula Montero" userId="S::paula.montero@pstt.org.uk::9c82981b-9b26-4f56-a06f-e948bb469f68" providerId="AD" clId="Web-{B7BBB990-35F0-F927-8505-F4FA9E2FB375}" dt="2023-11-28T16:37:30.515" v="29" actId="1076"/>
        <pc:sldMkLst>
          <pc:docMk/>
          <pc:sldMk cId="466639909" sldId="338"/>
        </pc:sldMkLst>
        <pc:spChg chg="mod">
          <ac:chgData name="Paula Montero" userId="S::paula.montero@pstt.org.uk::9c82981b-9b26-4f56-a06f-e948bb469f68" providerId="AD" clId="Web-{B7BBB990-35F0-F927-8505-F4FA9E2FB375}" dt="2023-11-28T16:35:32.871" v="7" actId="20577"/>
          <ac:spMkLst>
            <pc:docMk/>
            <pc:sldMk cId="466639909" sldId="338"/>
            <ac:spMk id="3" creationId="{08465158-EA61-61FD-E0A5-70FC36FE9514}"/>
          </ac:spMkLst>
        </pc:spChg>
        <pc:spChg chg="del">
          <ac:chgData name="Paula Montero" userId="S::paula.montero@pstt.org.uk::9c82981b-9b26-4f56-a06f-e948bb469f68" providerId="AD" clId="Web-{B7BBB990-35F0-F927-8505-F4FA9E2FB375}" dt="2023-11-28T16:35:55.606" v="14"/>
          <ac:spMkLst>
            <pc:docMk/>
            <pc:sldMk cId="466639909" sldId="338"/>
            <ac:spMk id="4" creationId="{ECDF4359-B33C-5DDB-CA09-CD908F864B60}"/>
          </ac:spMkLst>
        </pc:spChg>
        <pc:spChg chg="add mod">
          <ac:chgData name="Paula Montero" userId="S::paula.montero@pstt.org.uk::9c82981b-9b26-4f56-a06f-e948bb469f68" providerId="AD" clId="Web-{B7BBB990-35F0-F927-8505-F4FA9E2FB375}" dt="2023-11-28T16:36:08.310" v="19" actId="1076"/>
          <ac:spMkLst>
            <pc:docMk/>
            <pc:sldMk cId="466639909" sldId="338"/>
            <ac:spMk id="5" creationId="{41E540B7-6A94-9887-8F06-EA6793B20EB7}"/>
          </ac:spMkLst>
        </pc:spChg>
        <pc:spChg chg="del">
          <ac:chgData name="Paula Montero" userId="S::paula.montero@pstt.org.uk::9c82981b-9b26-4f56-a06f-e948bb469f68" providerId="AD" clId="Web-{B7BBB990-35F0-F927-8505-F4FA9E2FB375}" dt="2023-11-28T16:35:56.247" v="15"/>
          <ac:spMkLst>
            <pc:docMk/>
            <pc:sldMk cId="466639909" sldId="338"/>
            <ac:spMk id="6" creationId="{E323CDE7-79B8-A162-D95E-E3D3B1400461}"/>
          </ac:spMkLst>
        </pc:spChg>
        <pc:spChg chg="del">
          <ac:chgData name="Paula Montero" userId="S::paula.montero@pstt.org.uk::9c82981b-9b26-4f56-a06f-e948bb469f68" providerId="AD" clId="Web-{B7BBB990-35F0-F927-8505-F4FA9E2FB375}" dt="2023-11-28T16:35:53.559" v="12"/>
          <ac:spMkLst>
            <pc:docMk/>
            <pc:sldMk cId="466639909" sldId="338"/>
            <ac:spMk id="8" creationId="{63D90B8F-FFF7-4B1C-B392-602A4739BCC4}"/>
          </ac:spMkLst>
        </pc:spChg>
        <pc:spChg chg="del">
          <ac:chgData name="Paula Montero" userId="S::paula.montero@pstt.org.uk::9c82981b-9b26-4f56-a06f-e948bb469f68" providerId="AD" clId="Web-{B7BBB990-35F0-F927-8505-F4FA9E2FB375}" dt="2023-11-28T16:35:54.903" v="13"/>
          <ac:spMkLst>
            <pc:docMk/>
            <pc:sldMk cId="466639909" sldId="338"/>
            <ac:spMk id="10" creationId="{CCB96517-469E-4F58-9D62-E580F69CD1B1}"/>
          </ac:spMkLst>
        </pc:spChg>
        <pc:spChg chg="del">
          <ac:chgData name="Paula Montero" userId="S::paula.montero@pstt.org.uk::9c82981b-9b26-4f56-a06f-e948bb469f68" providerId="AD" clId="Web-{B7BBB990-35F0-F927-8505-F4FA9E2FB375}" dt="2023-11-28T16:35:58.106" v="16"/>
          <ac:spMkLst>
            <pc:docMk/>
            <pc:sldMk cId="466639909" sldId="338"/>
            <ac:spMk id="11" creationId="{4B840D22-33AC-B87E-5F62-0E53CAE90BAA}"/>
          </ac:spMkLst>
        </pc:spChg>
        <pc:spChg chg="add mod">
          <ac:chgData name="Paula Montero" userId="S::paula.montero@pstt.org.uk::9c82981b-9b26-4f56-a06f-e948bb469f68" providerId="AD" clId="Web-{B7BBB990-35F0-F927-8505-F4FA9E2FB375}" dt="2023-11-28T16:37:30.515" v="29" actId="1076"/>
          <ac:spMkLst>
            <pc:docMk/>
            <pc:sldMk cId="466639909" sldId="338"/>
            <ac:spMk id="12" creationId="{33F62E94-3783-1A7D-D25C-8E482D644868}"/>
          </ac:spMkLst>
        </pc:spChg>
        <pc:picChg chg="del">
          <ac:chgData name="Paula Montero" userId="S::paula.montero@pstt.org.uk::9c82981b-9b26-4f56-a06f-e948bb469f68" providerId="AD" clId="Web-{B7BBB990-35F0-F927-8505-F4FA9E2FB375}" dt="2023-11-28T16:35:58.794" v="17"/>
          <ac:picMkLst>
            <pc:docMk/>
            <pc:sldMk cId="466639909" sldId="338"/>
            <ac:picMk id="7" creationId="{7BE328D2-FEC3-1FE7-E8EB-AEAFD9F46D1A}"/>
          </ac:picMkLst>
        </pc:picChg>
        <pc:picChg chg="add mod">
          <ac:chgData name="Paula Montero" userId="S::paula.montero@pstt.org.uk::9c82981b-9b26-4f56-a06f-e948bb469f68" providerId="AD" clId="Web-{B7BBB990-35F0-F927-8505-F4FA9E2FB375}" dt="2023-11-28T16:37:23.030" v="28" actId="1076"/>
          <ac:picMkLst>
            <pc:docMk/>
            <pc:sldMk cId="466639909" sldId="338"/>
            <ac:picMk id="14" creationId="{CDB3DD04-B6E6-BCF1-2F74-C7F2778B946B}"/>
          </ac:picMkLst>
        </pc:picChg>
      </pc:sldChg>
      <pc:sldChg chg="addSp delSp modSp add replId modNotes">
        <pc:chgData name="Paula Montero" userId="S::paula.montero@pstt.org.uk::9c82981b-9b26-4f56-a06f-e948bb469f68" providerId="AD" clId="Web-{B7BBB990-35F0-F927-8505-F4FA9E2FB375}" dt="2023-11-28T16:44:37.026" v="118"/>
        <pc:sldMkLst>
          <pc:docMk/>
          <pc:sldMk cId="3640995124" sldId="339"/>
        </pc:sldMkLst>
        <pc:spChg chg="add mod">
          <ac:chgData name="Paula Montero" userId="S::paula.montero@pstt.org.uk::9c82981b-9b26-4f56-a06f-e948bb469f68" providerId="AD" clId="Web-{B7BBB990-35F0-F927-8505-F4FA9E2FB375}" dt="2023-11-28T16:43:48.291" v="105" actId="14100"/>
          <ac:spMkLst>
            <pc:docMk/>
            <pc:sldMk cId="3640995124" sldId="339"/>
            <ac:spMk id="3" creationId="{2D81F8AD-49E7-081A-04BC-9616164947ED}"/>
          </ac:spMkLst>
        </pc:spChg>
        <pc:spChg chg="mod">
          <ac:chgData name="Paula Montero" userId="S::paula.montero@pstt.org.uk::9c82981b-9b26-4f56-a06f-e948bb469f68" providerId="AD" clId="Web-{B7BBB990-35F0-F927-8505-F4FA9E2FB375}" dt="2023-11-28T16:44:16.948" v="113" actId="1076"/>
          <ac:spMkLst>
            <pc:docMk/>
            <pc:sldMk cId="3640995124" sldId="339"/>
            <ac:spMk id="4" creationId="{858CB00F-5B07-B221-0352-A3C0D95F3B4A}"/>
          </ac:spMkLst>
        </pc:spChg>
        <pc:spChg chg="del mod">
          <ac:chgData name="Paula Montero" userId="S::paula.montero@pstt.org.uk::9c82981b-9b26-4f56-a06f-e948bb469f68" providerId="AD" clId="Web-{B7BBB990-35F0-F927-8505-F4FA9E2FB375}" dt="2023-11-28T16:42:13.304" v="83"/>
          <ac:spMkLst>
            <pc:docMk/>
            <pc:sldMk cId="3640995124" sldId="339"/>
            <ac:spMk id="7" creationId="{050B4458-C9CF-1E1D-C82F-4EAE3027E8AD}"/>
          </ac:spMkLst>
        </pc:spChg>
        <pc:spChg chg="del">
          <ac:chgData name="Paula Montero" userId="S::paula.montero@pstt.org.uk::9c82981b-9b26-4f56-a06f-e948bb469f68" providerId="AD" clId="Web-{B7BBB990-35F0-F927-8505-F4FA9E2FB375}" dt="2023-11-28T16:42:17.569" v="87"/>
          <ac:spMkLst>
            <pc:docMk/>
            <pc:sldMk cId="3640995124" sldId="339"/>
            <ac:spMk id="9" creationId="{2CEC6A04-1D6B-EA2D-F367-32553479A32E}"/>
          </ac:spMkLst>
        </pc:spChg>
        <pc:spChg chg="add mod">
          <ac:chgData name="Paula Montero" userId="S::paula.montero@pstt.org.uk::9c82981b-9b26-4f56-a06f-e948bb469f68" providerId="AD" clId="Web-{B7BBB990-35F0-F927-8505-F4FA9E2FB375}" dt="2023-11-28T16:43:50.853" v="106" actId="1076"/>
          <ac:spMkLst>
            <pc:docMk/>
            <pc:sldMk cId="3640995124" sldId="339"/>
            <ac:spMk id="10" creationId="{4B4CDE95-9D88-B722-9400-158A8E405645}"/>
          </ac:spMkLst>
        </pc:spChg>
        <pc:spChg chg="add mod">
          <ac:chgData name="Paula Montero" userId="S::paula.montero@pstt.org.uk::9c82981b-9b26-4f56-a06f-e948bb469f68" providerId="AD" clId="Web-{B7BBB990-35F0-F927-8505-F4FA9E2FB375}" dt="2023-11-28T16:44:33.651" v="116" actId="1076"/>
          <ac:spMkLst>
            <pc:docMk/>
            <pc:sldMk cId="3640995124" sldId="339"/>
            <ac:spMk id="12" creationId="{BFF20AC2-11BF-B5CF-2736-DD1D0F62F164}"/>
          </ac:spMkLst>
        </pc:spChg>
        <pc:spChg chg="add mod">
          <ac:chgData name="Paula Montero" userId="S::paula.montero@pstt.org.uk::9c82981b-9b26-4f56-a06f-e948bb469f68" providerId="AD" clId="Web-{B7BBB990-35F0-F927-8505-F4FA9E2FB375}" dt="2023-11-28T16:44:37.026" v="118"/>
          <ac:spMkLst>
            <pc:docMk/>
            <pc:sldMk cId="3640995124" sldId="339"/>
            <ac:spMk id="14" creationId="{7CBF0B61-535C-3594-BCC8-94EB8E4E0F15}"/>
          </ac:spMkLst>
        </pc:spChg>
        <pc:spChg chg="add mod">
          <ac:chgData name="Paula Montero" userId="S::paula.montero@pstt.org.uk::9c82981b-9b26-4f56-a06f-e948bb469f68" providerId="AD" clId="Web-{B7BBB990-35F0-F927-8505-F4FA9E2FB375}" dt="2023-11-28T16:44:26.323" v="114" actId="1076"/>
          <ac:spMkLst>
            <pc:docMk/>
            <pc:sldMk cId="3640995124" sldId="339"/>
            <ac:spMk id="17" creationId="{11A072C6-8EBD-F711-5CFC-9DF79E64490A}"/>
          </ac:spMkLst>
        </pc:spChg>
        <pc:spChg chg="del">
          <ac:chgData name="Paula Montero" userId="S::paula.montero@pstt.org.uk::9c82981b-9b26-4f56-a06f-e948bb469f68" providerId="AD" clId="Web-{B7BBB990-35F0-F927-8505-F4FA9E2FB375}" dt="2023-11-28T16:42:16.866" v="86"/>
          <ac:spMkLst>
            <pc:docMk/>
            <pc:sldMk cId="3640995124" sldId="339"/>
            <ac:spMk id="20" creationId="{F200E9D5-DEF0-54F3-92DB-332917375F07}"/>
          </ac:spMkLst>
        </pc:spChg>
        <pc:spChg chg="del">
          <ac:chgData name="Paula Montero" userId="S::paula.montero@pstt.org.uk::9c82981b-9b26-4f56-a06f-e948bb469f68" providerId="AD" clId="Web-{B7BBB990-35F0-F927-8505-F4FA9E2FB375}" dt="2023-11-28T16:42:15.898" v="85"/>
          <ac:spMkLst>
            <pc:docMk/>
            <pc:sldMk cId="3640995124" sldId="339"/>
            <ac:spMk id="22" creationId="{CC7BE3B9-06BD-9C55-030D-28C3F87BF3B7}"/>
          </ac:spMkLst>
        </pc:spChg>
        <pc:picChg chg="add mod">
          <ac:chgData name="Paula Montero" userId="S::paula.montero@pstt.org.uk::9c82981b-9b26-4f56-a06f-e948bb469f68" providerId="AD" clId="Web-{B7BBB990-35F0-F927-8505-F4FA9E2FB375}" dt="2023-11-28T16:43:54.306" v="107" actId="1076"/>
          <ac:picMkLst>
            <pc:docMk/>
            <pc:sldMk cId="3640995124" sldId="339"/>
            <ac:picMk id="6" creationId="{F8799399-307F-51D2-FCAA-91EA95277FBB}"/>
          </ac:picMkLst>
        </pc:picChg>
        <pc:picChg chg="del">
          <ac:chgData name="Paula Montero" userId="S::paula.montero@pstt.org.uk::9c82981b-9b26-4f56-a06f-e948bb469f68" providerId="AD" clId="Web-{B7BBB990-35F0-F927-8505-F4FA9E2FB375}" dt="2023-11-28T16:42:11.147" v="81"/>
          <ac:picMkLst>
            <pc:docMk/>
            <pc:sldMk cId="3640995124" sldId="339"/>
            <ac:picMk id="15" creationId="{AE297495-01C2-9D6F-4E94-6378D3B37A1A}"/>
          </ac:picMkLst>
        </pc:picChg>
        <pc:picChg chg="del">
          <ac:chgData name="Paula Montero" userId="S::paula.montero@pstt.org.uk::9c82981b-9b26-4f56-a06f-e948bb469f68" providerId="AD" clId="Web-{B7BBB990-35F0-F927-8505-F4FA9E2FB375}" dt="2023-11-28T16:42:13.835" v="84"/>
          <ac:picMkLst>
            <pc:docMk/>
            <pc:sldMk cId="3640995124" sldId="339"/>
            <ac:picMk id="18" creationId="{2C210A8D-E64B-2222-C225-F666AD82B736}"/>
          </ac:picMkLst>
        </pc:picChg>
      </pc:sldChg>
      <pc:sldChg chg="addSp delSp modSp add replId modNotes">
        <pc:chgData name="Paula Montero" userId="S::paula.montero@pstt.org.uk::9c82981b-9b26-4f56-a06f-e948bb469f68" providerId="AD" clId="Web-{B7BBB990-35F0-F927-8505-F4FA9E2FB375}" dt="2023-11-29T10:07:37.901" v="209"/>
        <pc:sldMkLst>
          <pc:docMk/>
          <pc:sldMk cId="3458026907" sldId="340"/>
        </pc:sldMkLst>
        <pc:spChg chg="del">
          <ac:chgData name="Paula Montero" userId="S::paula.montero@pstt.org.uk::9c82981b-9b26-4f56-a06f-e948bb469f68" providerId="AD" clId="Web-{B7BBB990-35F0-F927-8505-F4FA9E2FB375}" dt="2023-11-29T10:06:49.899" v="200"/>
          <ac:spMkLst>
            <pc:docMk/>
            <pc:sldMk cId="3458026907" sldId="340"/>
            <ac:spMk id="5" creationId="{0C568ADB-BD9F-8C81-416E-0939A3537FDE}"/>
          </ac:spMkLst>
        </pc:spChg>
        <pc:spChg chg="add mod">
          <ac:chgData name="Paula Montero" userId="S::paula.montero@pstt.org.uk::9c82981b-9b26-4f56-a06f-e948bb469f68" providerId="AD" clId="Web-{B7BBB990-35F0-F927-8505-F4FA9E2FB375}" dt="2023-11-29T10:07:25.494" v="208"/>
          <ac:spMkLst>
            <pc:docMk/>
            <pc:sldMk cId="3458026907" sldId="340"/>
            <ac:spMk id="7" creationId="{D450AA71-CC39-7019-D631-1A749679C635}"/>
          </ac:spMkLst>
        </pc:spChg>
        <pc:spChg chg="del">
          <ac:chgData name="Paula Montero" userId="S::paula.montero@pstt.org.uk::9c82981b-9b26-4f56-a06f-e948bb469f68" providerId="AD" clId="Web-{B7BBB990-35F0-F927-8505-F4FA9E2FB375}" dt="2023-11-29T10:06:45.712" v="199"/>
          <ac:spMkLst>
            <pc:docMk/>
            <pc:sldMk cId="3458026907" sldId="340"/>
            <ac:spMk id="12" creationId="{55B2468D-B9C6-4857-D631-50B262283ACE}"/>
          </ac:spMkLst>
        </pc:spChg>
        <pc:spChg chg="del">
          <ac:chgData name="Paula Montero" userId="S::paula.montero@pstt.org.uk::9c82981b-9b26-4f56-a06f-e948bb469f68" providerId="AD" clId="Web-{B7BBB990-35F0-F927-8505-F4FA9E2FB375}" dt="2023-11-29T10:06:44.618" v="198"/>
          <ac:spMkLst>
            <pc:docMk/>
            <pc:sldMk cId="3458026907" sldId="340"/>
            <ac:spMk id="14" creationId="{52567C8E-BB25-5FFE-7FC4-26AEC4FE45AA}"/>
          </ac:spMkLst>
        </pc:spChg>
        <pc:spChg chg="del">
          <ac:chgData name="Paula Montero" userId="S::paula.montero@pstt.org.uk::9c82981b-9b26-4f56-a06f-e948bb469f68" providerId="AD" clId="Web-{B7BBB990-35F0-F927-8505-F4FA9E2FB375}" dt="2023-11-29T10:06:43.290" v="197"/>
          <ac:spMkLst>
            <pc:docMk/>
            <pc:sldMk cId="3458026907" sldId="340"/>
            <ac:spMk id="16" creationId="{372C6314-F73A-7080-5CC2-F0D72279DF99}"/>
          </ac:spMkLst>
        </pc:spChg>
        <pc:spChg chg="del">
          <ac:chgData name="Paula Montero" userId="S::paula.montero@pstt.org.uk::9c82981b-9b26-4f56-a06f-e948bb469f68" providerId="AD" clId="Web-{B7BBB990-35F0-F927-8505-F4FA9E2FB375}" dt="2023-11-29T10:06:41.274" v="196"/>
          <ac:spMkLst>
            <pc:docMk/>
            <pc:sldMk cId="3458026907" sldId="340"/>
            <ac:spMk id="20" creationId="{109D0EB5-560A-9689-248D-CC583B7DBC23}"/>
          </ac:spMkLst>
        </pc:spChg>
        <pc:picChg chg="add mod">
          <ac:chgData name="Paula Montero" userId="S::paula.montero@pstt.org.uk::9c82981b-9b26-4f56-a06f-e948bb469f68" providerId="AD" clId="Web-{B7BBB990-35F0-F927-8505-F4FA9E2FB375}" dt="2023-11-29T10:07:12.103" v="205" actId="1076"/>
          <ac:picMkLst>
            <pc:docMk/>
            <pc:sldMk cId="3458026907" sldId="340"/>
            <ac:picMk id="4" creationId="{7298F6DD-EAC9-AEA3-F405-88439FB47AD3}"/>
          </ac:picMkLst>
        </pc:picChg>
        <pc:picChg chg="del">
          <ac:chgData name="Paula Montero" userId="S::paula.montero@pstt.org.uk::9c82981b-9b26-4f56-a06f-e948bb469f68" providerId="AD" clId="Web-{B7BBB990-35F0-F927-8505-F4FA9E2FB375}" dt="2023-11-29T10:06:39.805" v="195"/>
          <ac:picMkLst>
            <pc:docMk/>
            <pc:sldMk cId="3458026907" sldId="340"/>
            <ac:picMk id="18" creationId="{50A04136-512C-6A43-941C-9D638D7FDB04}"/>
          </ac:picMkLst>
        </pc:picChg>
      </pc:sldChg>
      <pc:sldChg chg="addSp delSp modSp add modNotes">
        <pc:chgData name="Paula Montero" userId="S::paula.montero@pstt.org.uk::9c82981b-9b26-4f56-a06f-e948bb469f68" providerId="AD" clId="Web-{B7BBB990-35F0-F927-8505-F4FA9E2FB375}" dt="2023-11-29T10:17:21.388" v="305"/>
        <pc:sldMkLst>
          <pc:docMk/>
          <pc:sldMk cId="2277048574" sldId="341"/>
        </pc:sldMkLst>
        <pc:spChg chg="del">
          <ac:chgData name="Paula Montero" userId="S::paula.montero@pstt.org.uk::9c82981b-9b26-4f56-a06f-e948bb469f68" providerId="AD" clId="Web-{B7BBB990-35F0-F927-8505-F4FA9E2FB375}" dt="2023-11-29T10:13:55.257" v="263"/>
          <ac:spMkLst>
            <pc:docMk/>
            <pc:sldMk cId="2277048574" sldId="341"/>
            <ac:spMk id="3" creationId="{75FCC76E-60E0-4C09-BBBF-BF230CE11602}"/>
          </ac:spMkLst>
        </pc:spChg>
        <pc:spChg chg="del">
          <ac:chgData name="Paula Montero" userId="S::paula.montero@pstt.org.uk::9c82981b-9b26-4f56-a06f-e948bb469f68" providerId="AD" clId="Web-{B7BBB990-35F0-F927-8505-F4FA9E2FB375}" dt="2023-11-29T10:14:02.944" v="265"/>
          <ac:spMkLst>
            <pc:docMk/>
            <pc:sldMk cId="2277048574" sldId="341"/>
            <ac:spMk id="5" creationId="{4AAB7565-3348-4D27-B341-6BE100372698}"/>
          </ac:spMkLst>
        </pc:spChg>
        <pc:spChg chg="del">
          <ac:chgData name="Paula Montero" userId="S::paula.montero@pstt.org.uk::9c82981b-9b26-4f56-a06f-e948bb469f68" providerId="AD" clId="Web-{B7BBB990-35F0-F927-8505-F4FA9E2FB375}" dt="2023-11-29T10:13:52.632" v="260"/>
          <ac:spMkLst>
            <pc:docMk/>
            <pc:sldMk cId="2277048574" sldId="341"/>
            <ac:spMk id="7" creationId="{DD89CAB2-35E6-4495-B69C-E4B815DD3A0D}"/>
          </ac:spMkLst>
        </pc:spChg>
        <pc:spChg chg="del">
          <ac:chgData name="Paula Montero" userId="S::paula.montero@pstt.org.uk::9c82981b-9b26-4f56-a06f-e948bb469f68" providerId="AD" clId="Web-{B7BBB990-35F0-F927-8505-F4FA9E2FB375}" dt="2023-11-29T10:15:15.978" v="281"/>
          <ac:spMkLst>
            <pc:docMk/>
            <pc:sldMk cId="2277048574" sldId="341"/>
            <ac:spMk id="9" creationId="{8DD9F5B0-320F-8414-039D-713EB2DFE03D}"/>
          </ac:spMkLst>
        </pc:spChg>
        <pc:spChg chg="del">
          <ac:chgData name="Paula Montero" userId="S::paula.montero@pstt.org.uk::9c82981b-9b26-4f56-a06f-e948bb469f68" providerId="AD" clId="Web-{B7BBB990-35F0-F927-8505-F4FA9E2FB375}" dt="2023-11-29T10:15:14.290" v="280"/>
          <ac:spMkLst>
            <pc:docMk/>
            <pc:sldMk cId="2277048574" sldId="341"/>
            <ac:spMk id="10" creationId="{412A7A11-DAA0-3BAE-9281-D06E3C3B0707}"/>
          </ac:spMkLst>
        </pc:spChg>
        <pc:spChg chg="del">
          <ac:chgData name="Paula Montero" userId="S::paula.montero@pstt.org.uk::9c82981b-9b26-4f56-a06f-e948bb469f68" providerId="AD" clId="Web-{B7BBB990-35F0-F927-8505-F4FA9E2FB375}" dt="2023-11-29T10:13:50.928" v="259"/>
          <ac:spMkLst>
            <pc:docMk/>
            <pc:sldMk cId="2277048574" sldId="341"/>
            <ac:spMk id="11" creationId="{E2522BC1-7183-0D5E-1034-966656AC3863}"/>
          </ac:spMkLst>
        </pc:spChg>
        <pc:spChg chg="add mod">
          <ac:chgData name="Paula Montero" userId="S::paula.montero@pstt.org.uk::9c82981b-9b26-4f56-a06f-e948bb469f68" providerId="AD" clId="Web-{B7BBB990-35F0-F927-8505-F4FA9E2FB375}" dt="2023-11-29T10:15:35.416" v="285" actId="1076"/>
          <ac:spMkLst>
            <pc:docMk/>
            <pc:sldMk cId="2277048574" sldId="341"/>
            <ac:spMk id="12" creationId="{9854360D-F8A9-4611-579F-0455E2501189}"/>
          </ac:spMkLst>
        </pc:spChg>
        <pc:spChg chg="add del">
          <ac:chgData name="Paula Montero" userId="S::paula.montero@pstt.org.uk::9c82981b-9b26-4f56-a06f-e948bb469f68" providerId="AD" clId="Web-{B7BBB990-35F0-F927-8505-F4FA9E2FB375}" dt="2023-11-29T10:14:49.633" v="274"/>
          <ac:spMkLst>
            <pc:docMk/>
            <pc:sldMk cId="2277048574" sldId="341"/>
            <ac:spMk id="15" creationId="{0DFEDD29-A472-96CF-D969-B4C27F25FF31}"/>
          </ac:spMkLst>
        </pc:spChg>
        <pc:spChg chg="add mod">
          <ac:chgData name="Paula Montero" userId="S::paula.montero@pstt.org.uk::9c82981b-9b26-4f56-a06f-e948bb469f68" providerId="AD" clId="Web-{B7BBB990-35F0-F927-8505-F4FA9E2FB375}" dt="2023-11-29T10:16:11.808" v="290" actId="1076"/>
          <ac:spMkLst>
            <pc:docMk/>
            <pc:sldMk cId="2277048574" sldId="341"/>
            <ac:spMk id="19" creationId="{F91AD132-571C-2981-B0F0-F383A0E8B353}"/>
          </ac:spMkLst>
        </pc:spChg>
        <pc:spChg chg="del">
          <ac:chgData name="Paula Montero" userId="S::paula.montero@pstt.org.uk::9c82981b-9b26-4f56-a06f-e948bb469f68" providerId="AD" clId="Web-{B7BBB990-35F0-F927-8505-F4FA9E2FB375}" dt="2023-11-29T10:14:36.774" v="270"/>
          <ac:spMkLst>
            <pc:docMk/>
            <pc:sldMk cId="2277048574" sldId="341"/>
            <ac:spMk id="21" creationId="{92BD85D0-8B3E-86EB-0F00-05CE025F12AE}"/>
          </ac:spMkLst>
        </pc:spChg>
        <pc:spChg chg="add mod">
          <ac:chgData name="Paula Montero" userId="S::paula.montero@pstt.org.uk::9c82981b-9b26-4f56-a06f-e948bb469f68" providerId="AD" clId="Web-{B7BBB990-35F0-F927-8505-F4FA9E2FB375}" dt="2023-11-29T10:15:53.917" v="286" actId="1076"/>
          <ac:spMkLst>
            <pc:docMk/>
            <pc:sldMk cId="2277048574" sldId="341"/>
            <ac:spMk id="22" creationId="{7BFBCAD8-8A8E-D8BF-0829-48FA78EE1F15}"/>
          </ac:spMkLst>
        </pc:spChg>
        <pc:picChg chg="del">
          <ac:chgData name="Paula Montero" userId="S::paula.montero@pstt.org.uk::9c82981b-9b26-4f56-a06f-e948bb469f68" providerId="AD" clId="Web-{B7BBB990-35F0-F927-8505-F4FA9E2FB375}" dt="2023-11-29T10:13:52.819" v="261"/>
          <ac:picMkLst>
            <pc:docMk/>
            <pc:sldMk cId="2277048574" sldId="341"/>
            <ac:picMk id="4" creationId="{AA1386C7-AE23-4807-BEFF-B1E7D545CCE6}"/>
          </ac:picMkLst>
        </pc:picChg>
        <pc:picChg chg="del">
          <ac:chgData name="Paula Montero" userId="S::paula.montero@pstt.org.uk::9c82981b-9b26-4f56-a06f-e948bb469f68" providerId="AD" clId="Web-{B7BBB990-35F0-F927-8505-F4FA9E2FB375}" dt="2023-11-29T10:13:53.163" v="262"/>
          <ac:picMkLst>
            <pc:docMk/>
            <pc:sldMk cId="2277048574" sldId="341"/>
            <ac:picMk id="6" creationId="{4475C241-B414-4705-85A9-93EF3F9E7E3D}"/>
          </ac:picMkLst>
        </pc:picChg>
        <pc:picChg chg="del">
          <ac:chgData name="Paula Montero" userId="S::paula.montero@pstt.org.uk::9c82981b-9b26-4f56-a06f-e948bb469f68" providerId="AD" clId="Web-{B7BBB990-35F0-F927-8505-F4FA9E2FB375}" dt="2023-11-29T10:16:34.293" v="297"/>
          <ac:picMkLst>
            <pc:docMk/>
            <pc:sldMk cId="2277048574" sldId="341"/>
            <ac:picMk id="14" creationId="{76E05E06-4922-100A-EE48-6CBD5C143A78}"/>
          </ac:picMkLst>
        </pc:picChg>
        <pc:picChg chg="add mod">
          <ac:chgData name="Paula Montero" userId="S::paula.montero@pstt.org.uk::9c82981b-9b26-4f56-a06f-e948bb469f68" providerId="AD" clId="Web-{B7BBB990-35F0-F927-8505-F4FA9E2FB375}" dt="2023-11-29T10:16:07.636" v="289" actId="1076"/>
          <ac:picMkLst>
            <pc:docMk/>
            <pc:sldMk cId="2277048574" sldId="341"/>
            <ac:picMk id="17" creationId="{449464CD-A07B-0963-D4E5-3ED61FD99118}"/>
          </ac:picMkLst>
        </pc:picChg>
        <pc:picChg chg="add mod">
          <ac:chgData name="Paula Montero" userId="S::paula.montero@pstt.org.uk::9c82981b-9b26-4f56-a06f-e948bb469f68" providerId="AD" clId="Web-{B7BBB990-35F0-F927-8505-F4FA9E2FB375}" dt="2023-11-29T10:16:32.871" v="296" actId="1076"/>
          <ac:picMkLst>
            <pc:docMk/>
            <pc:sldMk cId="2277048574" sldId="341"/>
            <ac:picMk id="24" creationId="{18AB9DD7-66E0-A968-84D4-80C2B475024C}"/>
          </ac:picMkLst>
        </pc:picChg>
        <pc:picChg chg="add mod">
          <ac:chgData name="Paula Montero" userId="S::paula.montero@pstt.org.uk::9c82981b-9b26-4f56-a06f-e948bb469f68" providerId="AD" clId="Web-{B7BBB990-35F0-F927-8505-F4FA9E2FB375}" dt="2023-11-29T10:17:05.185" v="303" actId="1076"/>
          <ac:picMkLst>
            <pc:docMk/>
            <pc:sldMk cId="2277048574" sldId="341"/>
            <ac:picMk id="26" creationId="{E55BD18B-A37E-DF96-BDAB-065BB5005223}"/>
          </ac:picMkLst>
        </pc:picChg>
      </pc:sldChg>
      <pc:sldChg chg="addSp delSp modSp add modNotes">
        <pc:chgData name="Paula Montero" userId="S::paula.montero@pstt.org.uk::9c82981b-9b26-4f56-a06f-e948bb469f68" providerId="AD" clId="Web-{B7BBB990-35F0-F927-8505-F4FA9E2FB375}" dt="2023-11-29T10:21:40.006" v="356" actId="14100"/>
        <pc:sldMkLst>
          <pc:docMk/>
          <pc:sldMk cId="965386253" sldId="342"/>
        </pc:sldMkLst>
        <pc:spChg chg="del">
          <ac:chgData name="Paula Montero" userId="S::paula.montero@pstt.org.uk::9c82981b-9b26-4f56-a06f-e948bb469f68" providerId="AD" clId="Web-{B7BBB990-35F0-F927-8505-F4FA9E2FB375}" dt="2023-11-29T10:18:21.062" v="312"/>
          <ac:spMkLst>
            <pc:docMk/>
            <pc:sldMk cId="965386253" sldId="342"/>
            <ac:spMk id="2" creationId="{A95C3365-3281-46B6-8335-B4D66997FEC3}"/>
          </ac:spMkLst>
        </pc:spChg>
        <pc:spChg chg="add mod">
          <ac:chgData name="Paula Montero" userId="S::paula.montero@pstt.org.uk::9c82981b-9b26-4f56-a06f-e948bb469f68" providerId="AD" clId="Web-{B7BBB990-35F0-F927-8505-F4FA9E2FB375}" dt="2023-11-29T10:21:40.006" v="356" actId="14100"/>
          <ac:spMkLst>
            <pc:docMk/>
            <pc:sldMk cId="965386253" sldId="342"/>
            <ac:spMk id="5" creationId="{41024794-E7B0-CF98-FA6D-F0B9DDF63790}"/>
          </ac:spMkLst>
        </pc:spChg>
        <pc:spChg chg="add mod">
          <ac:chgData name="Paula Montero" userId="S::paula.montero@pstt.org.uk::9c82981b-9b26-4f56-a06f-e948bb469f68" providerId="AD" clId="Web-{B7BBB990-35F0-F927-8505-F4FA9E2FB375}" dt="2023-11-29T10:19:27.095" v="329" actId="1076"/>
          <ac:spMkLst>
            <pc:docMk/>
            <pc:sldMk cId="965386253" sldId="342"/>
            <ac:spMk id="7" creationId="{5E027893-03F3-3B89-7A75-633A9370B18F}"/>
          </ac:spMkLst>
        </pc:spChg>
        <pc:spChg chg="del">
          <ac:chgData name="Paula Montero" userId="S::paula.montero@pstt.org.uk::9c82981b-9b26-4f56-a06f-e948bb469f68" providerId="AD" clId="Web-{B7BBB990-35F0-F927-8505-F4FA9E2FB375}" dt="2023-11-29T10:18:22.578" v="313"/>
          <ac:spMkLst>
            <pc:docMk/>
            <pc:sldMk cId="965386253" sldId="342"/>
            <ac:spMk id="12" creationId="{63145959-1237-4993-99B9-007551E6A082}"/>
          </ac:spMkLst>
        </pc:spChg>
        <pc:spChg chg="del">
          <ac:chgData name="Paula Montero" userId="S::paula.montero@pstt.org.uk::9c82981b-9b26-4f56-a06f-e948bb469f68" providerId="AD" clId="Web-{B7BBB990-35F0-F927-8505-F4FA9E2FB375}" dt="2023-11-29T10:18:38.860" v="319"/>
          <ac:spMkLst>
            <pc:docMk/>
            <pc:sldMk cId="965386253" sldId="342"/>
            <ac:spMk id="16" creationId="{DBC483E6-10A6-4A81-BF03-9E4A5C419E16}"/>
          </ac:spMkLst>
        </pc:spChg>
        <pc:picChg chg="add mod">
          <ac:chgData name="Paula Montero" userId="S::paula.montero@pstt.org.uk::9c82981b-9b26-4f56-a06f-e948bb469f68" providerId="AD" clId="Web-{B7BBB990-35F0-F927-8505-F4FA9E2FB375}" dt="2023-11-29T10:21:12.208" v="349"/>
          <ac:picMkLst>
            <pc:docMk/>
            <pc:sldMk cId="965386253" sldId="342"/>
            <ac:picMk id="9" creationId="{5199341D-C747-4E7F-E703-EC5644762543}"/>
          </ac:picMkLst>
        </pc:picChg>
        <pc:picChg chg="add mod">
          <ac:chgData name="Paula Montero" userId="S::paula.montero@pstt.org.uk::9c82981b-9b26-4f56-a06f-e948bb469f68" providerId="AD" clId="Web-{B7BBB990-35F0-F927-8505-F4FA9E2FB375}" dt="2023-11-29T10:21:17.021" v="351"/>
          <ac:picMkLst>
            <pc:docMk/>
            <pc:sldMk cId="965386253" sldId="342"/>
            <ac:picMk id="11" creationId="{017E89DC-D16D-247E-E0BC-B670C456ED67}"/>
          </ac:picMkLst>
        </pc:picChg>
        <pc:picChg chg="add mod">
          <ac:chgData name="Paula Montero" userId="S::paula.montero@pstt.org.uk::9c82981b-9b26-4f56-a06f-e948bb469f68" providerId="AD" clId="Web-{B7BBB990-35F0-F927-8505-F4FA9E2FB375}" dt="2023-11-29T10:21:21.318" v="353"/>
          <ac:picMkLst>
            <pc:docMk/>
            <pc:sldMk cId="965386253" sldId="342"/>
            <ac:picMk id="14" creationId="{C07D542B-8B33-BFF1-C316-A70CA206C42C}"/>
          </ac:picMkLst>
        </pc:picChg>
        <pc:picChg chg="add mod">
          <ac:chgData name="Paula Montero" userId="S::paula.montero@pstt.org.uk::9c82981b-9b26-4f56-a06f-e948bb469f68" providerId="AD" clId="Web-{B7BBB990-35F0-F927-8505-F4FA9E2FB375}" dt="2023-11-29T10:21:14.302" v="350"/>
          <ac:picMkLst>
            <pc:docMk/>
            <pc:sldMk cId="965386253" sldId="342"/>
            <ac:picMk id="17" creationId="{E0DEC8B6-2A80-F045-A8CD-D4906E36B066}"/>
          </ac:picMkLst>
        </pc:picChg>
        <pc:picChg chg="add mod">
          <ac:chgData name="Paula Montero" userId="S::paula.montero@pstt.org.uk::9c82981b-9b26-4f56-a06f-e948bb469f68" providerId="AD" clId="Web-{B7BBB990-35F0-F927-8505-F4FA9E2FB375}" dt="2023-11-29T10:21:18.927" v="352"/>
          <ac:picMkLst>
            <pc:docMk/>
            <pc:sldMk cId="965386253" sldId="342"/>
            <ac:picMk id="19" creationId="{944F4913-9DAB-40FB-2FB4-A6581711E886}"/>
          </ac:picMkLst>
        </pc:picChg>
        <pc:picChg chg="add mod">
          <ac:chgData name="Paula Montero" userId="S::paula.montero@pstt.org.uk::9c82981b-9b26-4f56-a06f-e948bb469f68" providerId="AD" clId="Web-{B7BBB990-35F0-F927-8505-F4FA9E2FB375}" dt="2023-11-29T10:21:23.724" v="354"/>
          <ac:picMkLst>
            <pc:docMk/>
            <pc:sldMk cId="965386253" sldId="342"/>
            <ac:picMk id="21" creationId="{AA10B23F-FC59-6643-F5C0-D265140B2680}"/>
          </ac:picMkLst>
        </pc:picChg>
      </pc:sldChg>
      <pc:sldChg chg="addSp delSp modSp add replId modNotes">
        <pc:chgData name="Paula Montero" userId="S::paula.montero@pstt.org.uk::9c82981b-9b26-4f56-a06f-e948bb469f68" providerId="AD" clId="Web-{B7BBB990-35F0-F927-8505-F4FA9E2FB375}" dt="2023-11-29T10:24:24.574" v="389" actId="1076"/>
        <pc:sldMkLst>
          <pc:docMk/>
          <pc:sldMk cId="976060898" sldId="343"/>
        </pc:sldMkLst>
        <pc:spChg chg="mod">
          <ac:chgData name="Paula Montero" userId="S::paula.montero@pstt.org.uk::9c82981b-9b26-4f56-a06f-e948bb469f68" providerId="AD" clId="Web-{B7BBB990-35F0-F927-8505-F4FA9E2FB375}" dt="2023-11-29T10:22:22.117" v="369" actId="20577"/>
          <ac:spMkLst>
            <pc:docMk/>
            <pc:sldMk cId="976060898" sldId="343"/>
            <ac:spMk id="3" creationId="{6CF3F6E7-F220-3310-1424-54566C07D84A}"/>
          </ac:spMkLst>
        </pc:spChg>
        <pc:spChg chg="del">
          <ac:chgData name="Paula Montero" userId="S::paula.montero@pstt.org.uk::9c82981b-9b26-4f56-a06f-e948bb469f68" providerId="AD" clId="Web-{B7BBB990-35F0-F927-8505-F4FA9E2FB375}" dt="2023-11-29T10:22:12.163" v="366"/>
          <ac:spMkLst>
            <pc:docMk/>
            <pc:sldMk cId="976060898" sldId="343"/>
            <ac:spMk id="5" creationId="{41024794-E7B0-CF98-FA6D-F0B9DDF63790}"/>
          </ac:spMkLst>
        </pc:spChg>
        <pc:spChg chg="del">
          <ac:chgData name="Paula Montero" userId="S::paula.montero@pstt.org.uk::9c82981b-9b26-4f56-a06f-e948bb469f68" providerId="AD" clId="Web-{B7BBB990-35F0-F927-8505-F4FA9E2FB375}" dt="2023-11-29T10:22:10.601" v="365"/>
          <ac:spMkLst>
            <pc:docMk/>
            <pc:sldMk cId="976060898" sldId="343"/>
            <ac:spMk id="7" creationId="{5E027893-03F3-3B89-7A75-633A9370B18F}"/>
          </ac:spMkLst>
        </pc:spChg>
        <pc:spChg chg="add mod">
          <ac:chgData name="Paula Montero" userId="S::paula.montero@pstt.org.uk::9c82981b-9b26-4f56-a06f-e948bb469f68" providerId="AD" clId="Web-{B7BBB990-35F0-F927-8505-F4FA9E2FB375}" dt="2023-11-29T10:24:24.574" v="389" actId="1076"/>
          <ac:spMkLst>
            <pc:docMk/>
            <pc:sldMk cId="976060898" sldId="343"/>
            <ac:spMk id="8" creationId="{9B1123AB-C1A0-F2BB-4175-B9DCC309EF9C}"/>
          </ac:spMkLst>
        </pc:spChg>
        <pc:picChg chg="add mod">
          <ac:chgData name="Paula Montero" userId="S::paula.montero@pstt.org.uk::9c82981b-9b26-4f56-a06f-e948bb469f68" providerId="AD" clId="Web-{B7BBB990-35F0-F927-8505-F4FA9E2FB375}" dt="2023-11-29T10:24:05.558" v="387" actId="1076"/>
          <ac:picMkLst>
            <pc:docMk/>
            <pc:sldMk cId="976060898" sldId="343"/>
            <ac:picMk id="4" creationId="{6B382B4C-394E-D605-12D9-E85449A4CCC9}"/>
          </ac:picMkLst>
        </pc:picChg>
        <pc:picChg chg="del">
          <ac:chgData name="Paula Montero" userId="S::paula.montero@pstt.org.uk::9c82981b-9b26-4f56-a06f-e948bb469f68" providerId="AD" clId="Web-{B7BBB990-35F0-F927-8505-F4FA9E2FB375}" dt="2023-11-29T10:22:06.944" v="359"/>
          <ac:picMkLst>
            <pc:docMk/>
            <pc:sldMk cId="976060898" sldId="343"/>
            <ac:picMk id="9" creationId="{5199341D-C747-4E7F-E703-EC5644762543}"/>
          </ac:picMkLst>
        </pc:picChg>
        <pc:picChg chg="del">
          <ac:chgData name="Paula Montero" userId="S::paula.montero@pstt.org.uk::9c82981b-9b26-4f56-a06f-e948bb469f68" providerId="AD" clId="Web-{B7BBB990-35F0-F927-8505-F4FA9E2FB375}" dt="2023-11-29T10:22:07.273" v="360"/>
          <ac:picMkLst>
            <pc:docMk/>
            <pc:sldMk cId="976060898" sldId="343"/>
            <ac:picMk id="11" creationId="{017E89DC-D16D-247E-E0BC-B670C456ED67}"/>
          </ac:picMkLst>
        </pc:picChg>
        <pc:picChg chg="del">
          <ac:chgData name="Paula Montero" userId="S::paula.montero@pstt.org.uk::9c82981b-9b26-4f56-a06f-e948bb469f68" providerId="AD" clId="Web-{B7BBB990-35F0-F927-8505-F4FA9E2FB375}" dt="2023-11-29T10:22:07.679" v="361"/>
          <ac:picMkLst>
            <pc:docMk/>
            <pc:sldMk cId="976060898" sldId="343"/>
            <ac:picMk id="14" creationId="{C07D542B-8B33-BFF1-C316-A70CA206C42C}"/>
          </ac:picMkLst>
        </pc:picChg>
        <pc:picChg chg="del">
          <ac:chgData name="Paula Montero" userId="S::paula.montero@pstt.org.uk::9c82981b-9b26-4f56-a06f-e948bb469f68" providerId="AD" clId="Web-{B7BBB990-35F0-F927-8505-F4FA9E2FB375}" dt="2023-11-29T10:22:09.007" v="364"/>
          <ac:picMkLst>
            <pc:docMk/>
            <pc:sldMk cId="976060898" sldId="343"/>
            <ac:picMk id="17" creationId="{E0DEC8B6-2A80-F045-A8CD-D4906E36B066}"/>
          </ac:picMkLst>
        </pc:picChg>
        <pc:picChg chg="del">
          <ac:chgData name="Paula Montero" userId="S::paula.montero@pstt.org.uk::9c82981b-9b26-4f56-a06f-e948bb469f68" providerId="AD" clId="Web-{B7BBB990-35F0-F927-8505-F4FA9E2FB375}" dt="2023-11-29T10:22:08.554" v="363"/>
          <ac:picMkLst>
            <pc:docMk/>
            <pc:sldMk cId="976060898" sldId="343"/>
            <ac:picMk id="19" creationId="{944F4913-9DAB-40FB-2FB4-A6581711E886}"/>
          </ac:picMkLst>
        </pc:picChg>
        <pc:picChg chg="del">
          <ac:chgData name="Paula Montero" userId="S::paula.montero@pstt.org.uk::9c82981b-9b26-4f56-a06f-e948bb469f68" providerId="AD" clId="Web-{B7BBB990-35F0-F927-8505-F4FA9E2FB375}" dt="2023-11-29T10:22:08.038" v="362"/>
          <ac:picMkLst>
            <pc:docMk/>
            <pc:sldMk cId="976060898" sldId="343"/>
            <ac:picMk id="21" creationId="{AA10B23F-FC59-6643-F5C0-D265140B2680}"/>
          </ac:picMkLst>
        </pc:picChg>
      </pc:sldChg>
      <pc:sldChg chg="addSp delSp modSp add modNotes">
        <pc:chgData name="Paula Montero" userId="S::paula.montero@pstt.org.uk::9c82981b-9b26-4f56-a06f-e948bb469f68" providerId="AD" clId="Web-{B7BBB990-35F0-F927-8505-F4FA9E2FB375}" dt="2023-11-29T14:02:10.714" v="419" actId="1076"/>
        <pc:sldMkLst>
          <pc:docMk/>
          <pc:sldMk cId="1853304604" sldId="344"/>
        </pc:sldMkLst>
        <pc:spChg chg="del">
          <ac:chgData name="Paula Montero" userId="S::paula.montero@pstt.org.uk::9c82981b-9b26-4f56-a06f-e948bb469f68" providerId="AD" clId="Web-{B7BBB990-35F0-F927-8505-F4FA9E2FB375}" dt="2023-11-29T13:59:52.273" v="396"/>
          <ac:spMkLst>
            <pc:docMk/>
            <pc:sldMk cId="1853304604" sldId="344"/>
            <ac:spMk id="4" creationId="{3C7EE080-DF9F-4C6C-8733-24FD105DFF38}"/>
          </ac:spMkLst>
        </pc:spChg>
        <pc:spChg chg="del">
          <ac:chgData name="Paula Montero" userId="S::paula.montero@pstt.org.uk::9c82981b-9b26-4f56-a06f-e948bb469f68" providerId="AD" clId="Web-{B7BBB990-35F0-F927-8505-F4FA9E2FB375}" dt="2023-11-29T13:59:47.398" v="393"/>
          <ac:spMkLst>
            <pc:docMk/>
            <pc:sldMk cId="1853304604" sldId="344"/>
            <ac:spMk id="6" creationId="{4C1F4F7F-5CF0-4873-9592-D2EEC8281A81}"/>
          </ac:spMkLst>
        </pc:spChg>
        <pc:spChg chg="del">
          <ac:chgData name="Paula Montero" userId="S::paula.montero@pstt.org.uk::9c82981b-9b26-4f56-a06f-e948bb469f68" providerId="AD" clId="Web-{B7BBB990-35F0-F927-8505-F4FA9E2FB375}" dt="2023-11-29T13:59:54.461" v="397"/>
          <ac:spMkLst>
            <pc:docMk/>
            <pc:sldMk cId="1853304604" sldId="344"/>
            <ac:spMk id="7" creationId="{E54CC15F-D282-4833-AAD7-C6CA93A64804}"/>
          </ac:spMkLst>
        </pc:spChg>
        <pc:spChg chg="del">
          <ac:chgData name="Paula Montero" userId="S::paula.montero@pstt.org.uk::9c82981b-9b26-4f56-a06f-e948bb469f68" providerId="AD" clId="Web-{B7BBB990-35F0-F927-8505-F4FA9E2FB375}" dt="2023-11-29T13:59:56.383" v="399"/>
          <ac:spMkLst>
            <pc:docMk/>
            <pc:sldMk cId="1853304604" sldId="344"/>
            <ac:spMk id="8" creationId="{3D350991-A414-4692-B776-41A6A73B8DA3}"/>
          </ac:spMkLst>
        </pc:spChg>
        <pc:spChg chg="del">
          <ac:chgData name="Paula Montero" userId="S::paula.montero@pstt.org.uk::9c82981b-9b26-4f56-a06f-e948bb469f68" providerId="AD" clId="Web-{B7BBB990-35F0-F927-8505-F4FA9E2FB375}" dt="2023-11-29T13:59:45.757" v="392"/>
          <ac:spMkLst>
            <pc:docMk/>
            <pc:sldMk cId="1853304604" sldId="344"/>
            <ac:spMk id="9" creationId="{493B6A30-0E7F-43C5-B16A-3B3727B93786}"/>
          </ac:spMkLst>
        </pc:spChg>
        <pc:spChg chg="del">
          <ac:chgData name="Paula Montero" userId="S::paula.montero@pstt.org.uk::9c82981b-9b26-4f56-a06f-e948bb469f68" providerId="AD" clId="Web-{B7BBB990-35F0-F927-8505-F4FA9E2FB375}" dt="2023-11-29T13:59:50.101" v="395"/>
          <ac:spMkLst>
            <pc:docMk/>
            <pc:sldMk cId="1853304604" sldId="344"/>
            <ac:spMk id="11" creationId="{7E8C0427-ADA7-466B-835B-BD03B13AEC4D}"/>
          </ac:spMkLst>
        </pc:spChg>
        <pc:spChg chg="add mod">
          <ac:chgData name="Paula Montero" userId="S::paula.montero@pstt.org.uk::9c82981b-9b26-4f56-a06f-e948bb469f68" providerId="AD" clId="Web-{B7BBB990-35F0-F927-8505-F4FA9E2FB375}" dt="2023-11-29T14:02:10.714" v="419" actId="1076"/>
          <ac:spMkLst>
            <pc:docMk/>
            <pc:sldMk cId="1853304604" sldId="344"/>
            <ac:spMk id="12" creationId="{3BAD7613-95FF-FCA1-CB39-40A21A9C8931}"/>
          </ac:spMkLst>
        </pc:spChg>
        <pc:spChg chg="add mod">
          <ac:chgData name="Paula Montero" userId="S::paula.montero@pstt.org.uk::9c82981b-9b26-4f56-a06f-e948bb469f68" providerId="AD" clId="Web-{B7BBB990-35F0-F927-8505-F4FA9E2FB375}" dt="2023-11-29T14:02:02.089" v="418" actId="1076"/>
          <ac:spMkLst>
            <pc:docMk/>
            <pc:sldMk cId="1853304604" sldId="344"/>
            <ac:spMk id="14" creationId="{11014C20-9857-0BC7-82E5-98DB50DCC813}"/>
          </ac:spMkLst>
        </pc:spChg>
        <pc:spChg chg="add mod">
          <ac:chgData name="Paula Montero" userId="S::paula.montero@pstt.org.uk::9c82981b-9b26-4f56-a06f-e948bb469f68" providerId="AD" clId="Web-{B7BBB990-35F0-F927-8505-F4FA9E2FB375}" dt="2023-11-29T14:00:52.759" v="409" actId="1076"/>
          <ac:spMkLst>
            <pc:docMk/>
            <pc:sldMk cId="1853304604" sldId="344"/>
            <ac:spMk id="16" creationId="{F96F7260-9B59-074B-A22C-7910D0BABC97}"/>
          </ac:spMkLst>
        </pc:spChg>
        <pc:spChg chg="add mod">
          <ac:chgData name="Paula Montero" userId="S::paula.montero@pstt.org.uk::9c82981b-9b26-4f56-a06f-e948bb469f68" providerId="AD" clId="Web-{B7BBB990-35F0-F927-8505-F4FA9E2FB375}" dt="2023-11-29T14:01:03.806" v="411" actId="1076"/>
          <ac:spMkLst>
            <pc:docMk/>
            <pc:sldMk cId="1853304604" sldId="344"/>
            <ac:spMk id="18" creationId="{28127BBC-FD0D-1EC9-8C57-1127A6E6D9C8}"/>
          </ac:spMkLst>
        </pc:spChg>
        <pc:picChg chg="del">
          <ac:chgData name="Paula Montero" userId="S::paula.montero@pstt.org.uk::9c82981b-9b26-4f56-a06f-e948bb469f68" providerId="AD" clId="Web-{B7BBB990-35F0-F927-8505-F4FA9E2FB375}" dt="2023-11-29T13:59:55.086" v="398"/>
          <ac:picMkLst>
            <pc:docMk/>
            <pc:sldMk cId="1853304604" sldId="344"/>
            <ac:picMk id="3" creationId="{42A78373-5FD3-4B28-BA34-FF80BF72D22F}"/>
          </ac:picMkLst>
        </pc:picChg>
        <pc:picChg chg="del">
          <ac:chgData name="Paula Montero" userId="S::paula.montero@pstt.org.uk::9c82981b-9b26-4f56-a06f-e948bb469f68" providerId="AD" clId="Web-{B7BBB990-35F0-F927-8505-F4FA9E2FB375}" dt="2023-11-29T13:59:48.258" v="394"/>
          <ac:picMkLst>
            <pc:docMk/>
            <pc:sldMk cId="1853304604" sldId="344"/>
            <ac:picMk id="5" creationId="{15ADA483-FFDB-4E3A-AFDA-669C9B762C20}"/>
          </ac:picMkLst>
        </pc:picChg>
        <pc:picChg chg="add mod">
          <ac:chgData name="Paula Montero" userId="S::paula.montero@pstt.org.uk::9c82981b-9b26-4f56-a06f-e948bb469f68" providerId="AD" clId="Web-{B7BBB990-35F0-F927-8505-F4FA9E2FB375}" dt="2023-11-29T14:01:43.276" v="417"/>
          <ac:picMkLst>
            <pc:docMk/>
            <pc:sldMk cId="1853304604" sldId="344"/>
            <ac:picMk id="20" creationId="{B1CCAE70-F537-FBC2-4C56-498D9EFEB690}"/>
          </ac:picMkLst>
        </pc:picChg>
        <pc:picChg chg="add mod">
          <ac:chgData name="Paula Montero" userId="S::paula.montero@pstt.org.uk::9c82981b-9b26-4f56-a06f-e948bb469f68" providerId="AD" clId="Web-{B7BBB990-35F0-F927-8505-F4FA9E2FB375}" dt="2023-11-29T14:01:40.901" v="416"/>
          <ac:picMkLst>
            <pc:docMk/>
            <pc:sldMk cId="1853304604" sldId="344"/>
            <ac:picMk id="22" creationId="{AF3C374C-64DF-0ECB-C610-019DD06FF3D4}"/>
          </ac:picMkLst>
        </pc:picChg>
        <pc:picChg chg="add mod">
          <ac:chgData name="Paula Montero" userId="S::paula.montero@pstt.org.uk::9c82981b-9b26-4f56-a06f-e948bb469f68" providerId="AD" clId="Web-{B7BBB990-35F0-F927-8505-F4FA9E2FB375}" dt="2023-11-29T14:01:38.635" v="415"/>
          <ac:picMkLst>
            <pc:docMk/>
            <pc:sldMk cId="1853304604" sldId="344"/>
            <ac:picMk id="24" creationId="{4B53EF4C-663A-F4B8-D787-5E5E5145294F}"/>
          </ac:picMkLst>
        </pc:picChg>
      </pc:sldChg>
      <pc:sldChg chg="addSp delSp modSp add replId modNotes">
        <pc:chgData name="Paula Montero" userId="S::paula.montero@pstt.org.uk::9c82981b-9b26-4f56-a06f-e948bb469f68" providerId="AD" clId="Web-{B7BBB990-35F0-F927-8505-F4FA9E2FB375}" dt="2023-11-29T14:04:36.545" v="450" actId="1076"/>
        <pc:sldMkLst>
          <pc:docMk/>
          <pc:sldMk cId="2034466422" sldId="345"/>
        </pc:sldMkLst>
        <pc:spChg chg="add mod">
          <ac:chgData name="Paula Montero" userId="S::paula.montero@pstt.org.uk::9c82981b-9b26-4f56-a06f-e948bb469f68" providerId="AD" clId="Web-{B7BBB990-35F0-F927-8505-F4FA9E2FB375}" dt="2023-11-29T14:04:36.545" v="450" actId="1076"/>
          <ac:spMkLst>
            <pc:docMk/>
            <pc:sldMk cId="2034466422" sldId="345"/>
            <ac:spMk id="3" creationId="{B70E14AF-9E79-6F5D-821A-0A69D92CA271}"/>
          </ac:spMkLst>
        </pc:spChg>
        <pc:spChg chg="add mod">
          <ac:chgData name="Paula Montero" userId="S::paula.montero@pstt.org.uk::9c82981b-9b26-4f56-a06f-e948bb469f68" providerId="AD" clId="Web-{B7BBB990-35F0-F927-8505-F4FA9E2FB375}" dt="2023-11-29T14:04:17.154" v="445" actId="1076"/>
          <ac:spMkLst>
            <pc:docMk/>
            <pc:sldMk cId="2034466422" sldId="345"/>
            <ac:spMk id="5" creationId="{691CB17F-D17D-E5FC-AB6E-7F51B255FF48}"/>
          </ac:spMkLst>
        </pc:spChg>
        <pc:spChg chg="mod">
          <ac:chgData name="Paula Montero" userId="S::paula.montero@pstt.org.uk::9c82981b-9b26-4f56-a06f-e948bb469f68" providerId="AD" clId="Web-{B7BBB990-35F0-F927-8505-F4FA9E2FB375}" dt="2023-11-29T14:03:09.309" v="434" actId="20577"/>
          <ac:spMkLst>
            <pc:docMk/>
            <pc:sldMk cId="2034466422" sldId="345"/>
            <ac:spMk id="10" creationId="{9C91CBBA-D013-2C90-B72E-967856AE759E}"/>
          </ac:spMkLst>
        </pc:spChg>
        <pc:spChg chg="del">
          <ac:chgData name="Paula Montero" userId="S::paula.montero@pstt.org.uk::9c82981b-9b26-4f56-a06f-e948bb469f68" providerId="AD" clId="Web-{B7BBB990-35F0-F927-8505-F4FA9E2FB375}" dt="2023-11-29T14:02:46.465" v="428"/>
          <ac:spMkLst>
            <pc:docMk/>
            <pc:sldMk cId="2034466422" sldId="345"/>
            <ac:spMk id="12" creationId="{3BAD7613-95FF-FCA1-CB39-40A21A9C8931}"/>
          </ac:spMkLst>
        </pc:spChg>
        <pc:spChg chg="del">
          <ac:chgData name="Paula Montero" userId="S::paula.montero@pstt.org.uk::9c82981b-9b26-4f56-a06f-e948bb469f68" providerId="AD" clId="Web-{B7BBB990-35F0-F927-8505-F4FA9E2FB375}" dt="2023-11-29T14:02:40.746" v="422"/>
          <ac:spMkLst>
            <pc:docMk/>
            <pc:sldMk cId="2034466422" sldId="345"/>
            <ac:spMk id="14" creationId="{11014C20-9857-0BC7-82E5-98DB50DCC813}"/>
          </ac:spMkLst>
        </pc:spChg>
        <pc:spChg chg="del">
          <ac:chgData name="Paula Montero" userId="S::paula.montero@pstt.org.uk::9c82981b-9b26-4f56-a06f-e948bb469f68" providerId="AD" clId="Web-{B7BBB990-35F0-F927-8505-F4FA9E2FB375}" dt="2023-11-29T14:02:42.402" v="423"/>
          <ac:spMkLst>
            <pc:docMk/>
            <pc:sldMk cId="2034466422" sldId="345"/>
            <ac:spMk id="16" creationId="{F96F7260-9B59-074B-A22C-7910D0BABC97}"/>
          </ac:spMkLst>
        </pc:spChg>
        <pc:spChg chg="del">
          <ac:chgData name="Paula Montero" userId="S::paula.montero@pstt.org.uk::9c82981b-9b26-4f56-a06f-e948bb469f68" providerId="AD" clId="Web-{B7BBB990-35F0-F927-8505-F4FA9E2FB375}" dt="2023-11-29T14:02:43.590" v="424"/>
          <ac:spMkLst>
            <pc:docMk/>
            <pc:sldMk cId="2034466422" sldId="345"/>
            <ac:spMk id="18" creationId="{28127BBC-FD0D-1EC9-8C57-1127A6E6D9C8}"/>
          </ac:spMkLst>
        </pc:spChg>
        <pc:picChg chg="add mod">
          <ac:chgData name="Paula Montero" userId="S::paula.montero@pstt.org.uk::9c82981b-9b26-4f56-a06f-e948bb469f68" providerId="AD" clId="Web-{B7BBB990-35F0-F927-8505-F4FA9E2FB375}" dt="2023-11-29T14:04:28.686" v="448" actId="1076"/>
          <ac:picMkLst>
            <pc:docMk/>
            <pc:sldMk cId="2034466422" sldId="345"/>
            <ac:picMk id="7" creationId="{252982B5-49B8-92D9-A7C1-522E6ED6BA66}"/>
          </ac:picMkLst>
        </pc:picChg>
        <pc:picChg chg="add mod">
          <ac:chgData name="Paula Montero" userId="S::paula.montero@pstt.org.uk::9c82981b-9b26-4f56-a06f-e948bb469f68" providerId="AD" clId="Web-{B7BBB990-35F0-F927-8505-F4FA9E2FB375}" dt="2023-11-29T14:04:32.045" v="449" actId="1076"/>
          <ac:picMkLst>
            <pc:docMk/>
            <pc:sldMk cId="2034466422" sldId="345"/>
            <ac:picMk id="9" creationId="{B1127EE1-4B71-58C7-CBE8-FF347DF2152F}"/>
          </ac:picMkLst>
        </pc:picChg>
        <pc:picChg chg="del">
          <ac:chgData name="Paula Montero" userId="S::paula.montero@pstt.org.uk::9c82981b-9b26-4f56-a06f-e948bb469f68" providerId="AD" clId="Web-{B7BBB990-35F0-F927-8505-F4FA9E2FB375}" dt="2023-11-29T14:02:44.543" v="425"/>
          <ac:picMkLst>
            <pc:docMk/>
            <pc:sldMk cId="2034466422" sldId="345"/>
            <ac:picMk id="20" creationId="{B1CCAE70-F537-FBC2-4C56-498D9EFEB690}"/>
          </ac:picMkLst>
        </pc:picChg>
        <pc:picChg chg="del">
          <ac:chgData name="Paula Montero" userId="S::paula.montero@pstt.org.uk::9c82981b-9b26-4f56-a06f-e948bb469f68" providerId="AD" clId="Web-{B7BBB990-35F0-F927-8505-F4FA9E2FB375}" dt="2023-11-29T14:02:44.902" v="426"/>
          <ac:picMkLst>
            <pc:docMk/>
            <pc:sldMk cId="2034466422" sldId="345"/>
            <ac:picMk id="22" creationId="{AF3C374C-64DF-0ECB-C610-019DD06FF3D4}"/>
          </ac:picMkLst>
        </pc:picChg>
        <pc:picChg chg="del">
          <ac:chgData name="Paula Montero" userId="S::paula.montero@pstt.org.uk::9c82981b-9b26-4f56-a06f-e948bb469f68" providerId="AD" clId="Web-{B7BBB990-35F0-F927-8505-F4FA9E2FB375}" dt="2023-11-29T14:02:45.418" v="427"/>
          <ac:picMkLst>
            <pc:docMk/>
            <pc:sldMk cId="2034466422" sldId="345"/>
            <ac:picMk id="24" creationId="{4B53EF4C-663A-F4B8-D787-5E5E5145294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rewildingbritain.org.uk/explore-rewilding"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rewildingbritain.org.uk/rewilding-network"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zooniverse.or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ellowstonepark.com/park/yellowstone-wolves-reintroductio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rewildingbritain.org.uk/explore-rewildin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What differences can you spot between the different habitats?</a:t>
            </a:r>
            <a:endParaRPr lang="en-US" baseline="-25000" dirty="0"/>
          </a:p>
          <a:p>
            <a:r>
              <a:rPr lang="en-GB" baseline="-25000" dirty="0"/>
              <a:t>Tracks in the woodlands.</a:t>
            </a:r>
            <a:endParaRPr lang="en-US" baseline="-25000" dirty="0"/>
          </a:p>
          <a:p>
            <a:r>
              <a:rPr lang="en-GB" baseline="-25000" dirty="0"/>
              <a:t>Rivers on the flood plains.</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414656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Scientists working </a:t>
            </a:r>
            <a:r>
              <a:rPr lang="en-GB" b="1"/>
              <a:t>in the field </a:t>
            </a:r>
            <a:r>
              <a:rPr lang="en-GB"/>
              <a:t>are working outdoors in a real natural environment.</a:t>
            </a:r>
            <a:endParaRPr lang="en-US"/>
          </a:p>
          <a:p>
            <a:r>
              <a:rPr lang="en-GB"/>
              <a:t>In this case, the scientists were working in the Gorongosa National Park in the centre of Mozambique.</a:t>
            </a:r>
            <a:endParaRPr lang="en-US"/>
          </a:p>
          <a:p>
            <a:r>
              <a:rPr lang="en-GB"/>
              <a:t>Most of the park is savanna (grasses and woody species), some woodlands (forests and thickets) and the rest is grasslands subject to harsh seasonal conditions that prevent trees from growing. The park includes many rivers that flow into a large lake (Lake </a:t>
            </a:r>
            <a:r>
              <a:rPr lang="en-GB" err="1"/>
              <a:t>Urema</a:t>
            </a:r>
            <a:r>
              <a:rPr lang="en-GB"/>
              <a:t>).</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Resources</a:t>
            </a:r>
            <a:endParaRPr lang="en-US"/>
          </a:p>
          <a:p>
            <a:pPr>
              <a:defRPr/>
            </a:pPr>
            <a:r>
              <a:rPr lang="en-US"/>
              <a:t>Mobile devices to access </a:t>
            </a:r>
            <a:r>
              <a:rPr lang="en-US" b="1" err="1"/>
              <a:t>iNaturalist</a:t>
            </a:r>
            <a:r>
              <a:rPr lang="en-US"/>
              <a:t> app – use this to identify any unknown species</a:t>
            </a:r>
            <a:endParaRPr lang="en-GB"/>
          </a:p>
          <a:p>
            <a:pPr>
              <a:defRPr/>
            </a:pPr>
            <a:endParaRPr lang="en-GB"/>
          </a:p>
          <a:p>
            <a:pPr>
              <a:defRPr/>
            </a:pPr>
            <a:r>
              <a:rPr lang="en-GB" u="sng"/>
              <a:t>Note for teachers</a:t>
            </a:r>
            <a:endParaRPr lang="en-US"/>
          </a:p>
          <a:p>
            <a:pPr marL="228600" indent="-228600">
              <a:buAutoNum type="arabicPeriod"/>
              <a:defRPr/>
            </a:pPr>
            <a:r>
              <a:rPr lang="en-GB"/>
              <a:t>Take children on a walk round the local area and see what different ecosystems they can identify.</a:t>
            </a:r>
            <a:endParaRPr lang="en-US"/>
          </a:p>
          <a:p>
            <a:pPr marL="228600" indent="-228600">
              <a:buAutoNum type="arabicPeriod"/>
              <a:defRPr/>
            </a:pPr>
            <a:r>
              <a:rPr lang="en-GB"/>
              <a:t>Children pick one of the ecosystems and spend time observing the different species they find there. They can use the </a:t>
            </a:r>
            <a:r>
              <a:rPr lang="en-GB" b="1" err="1"/>
              <a:t>iNaturalist</a:t>
            </a:r>
            <a:r>
              <a:rPr lang="en-GB" b="1"/>
              <a:t> app </a:t>
            </a:r>
            <a:r>
              <a:rPr lang="en-GB"/>
              <a:t>to identify any species they don’t know.</a:t>
            </a:r>
            <a:endParaRPr lang="en-US"/>
          </a:p>
          <a:p>
            <a:pPr marL="228600" indent="-228600">
              <a:buAutoNum type="arabicPeriod"/>
              <a:defRPr/>
            </a:pPr>
            <a:r>
              <a:rPr lang="en-GB"/>
              <a:t>Children use observation and research to place the different species they find into a food web.</a:t>
            </a:r>
            <a:endParaRPr lang="en-US"/>
          </a:p>
          <a:p>
            <a:pPr>
              <a:defRPr/>
            </a:pPr>
            <a:endParaRPr lang="en-GB"/>
          </a:p>
          <a:p>
            <a:pPr marL="0" marR="0" lvl="0" indent="0" algn="l" defTabSz="914400">
              <a:lnSpc>
                <a:spcPct val="100000"/>
              </a:lnSpc>
              <a:spcBef>
                <a:spcPts val="0"/>
              </a:spcBef>
              <a:spcAft>
                <a:spcPts val="0"/>
              </a:spcAft>
              <a:buClrTx/>
              <a:buSzTx/>
              <a:buFontTx/>
              <a:buNone/>
              <a:tabLst/>
              <a:defRPr/>
            </a:pPr>
            <a:endParaRPr lang="en-US">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a:t>Note for teachers</a:t>
            </a:r>
            <a:endParaRPr lang="en-US"/>
          </a:p>
          <a:p>
            <a:r>
              <a:rPr lang="en-GB"/>
              <a:t>Food webs are usually incredibly complex as different species interact with each other within an ecosystem.</a:t>
            </a:r>
            <a:endParaRPr lang="en-US"/>
          </a:p>
          <a:p>
            <a:r>
              <a:rPr lang="en-GB"/>
              <a:t>Humans have interacted with almost every ecosystem on Earth and those interactions are rarely positive.</a:t>
            </a:r>
            <a:endParaRPr lang="en-US"/>
          </a:p>
          <a:p>
            <a:r>
              <a:rPr lang="en-GB"/>
              <a:t>You may want to discuss how humans have interacted with nature and the impact that this has had over the last 150-200 years – see next slide.</a:t>
            </a:r>
            <a:endParaRPr lang="en-US"/>
          </a:p>
          <a:p>
            <a:endParaRPr lang="en-GB"/>
          </a:p>
          <a:p>
            <a:r>
              <a:rPr lang="en-GB" b="1"/>
              <a:t>Rewilding</a:t>
            </a:r>
            <a:r>
              <a:rPr lang="en-GB"/>
              <a:t> is one strategy to try and undo the damage done through human interactions.</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a:t>Note for teachers</a:t>
            </a:r>
            <a:endParaRPr lang="en-US"/>
          </a:p>
          <a:p>
            <a:r>
              <a:rPr lang="en-GB"/>
              <a:t>The graph shows the change in global temperature (observed by NASA) against the 1850-1900 average as a preindustrial baseline. The red line shows that the main driver for the temperature rise over the last 150 years is human activity.</a:t>
            </a:r>
            <a:endParaRPr lang="en-US"/>
          </a:p>
          <a:p>
            <a:endParaRPr lang="en-GB"/>
          </a:p>
          <a:p>
            <a:r>
              <a:rPr lang="en-GB" u="sng"/>
              <a:t>Questions to discuss with children</a:t>
            </a:r>
            <a:endParaRPr lang="en-US"/>
          </a:p>
          <a:p>
            <a:r>
              <a:rPr lang="en-GB" b="1"/>
              <a:t>What similarities /differences do you notice about the vertical axis on the left and on the right of the graph?</a:t>
            </a:r>
            <a:endParaRPr lang="en-US"/>
          </a:p>
          <a:p>
            <a:r>
              <a:rPr lang="en-GB"/>
              <a:t>LHS shows temperature change measured in °C, RJS shows temperature measured in °F</a:t>
            </a:r>
            <a:endParaRPr lang="en-US"/>
          </a:p>
          <a:p>
            <a:r>
              <a:rPr lang="en-GB" b="1"/>
              <a:t>How much greater/less was the global temperature in 2000 compared with preindustrial levels?</a:t>
            </a:r>
            <a:endParaRPr lang="en-US"/>
          </a:p>
          <a:p>
            <a:r>
              <a:rPr lang="en-GB"/>
              <a:t>Approx. 0.8°C greater</a:t>
            </a:r>
            <a:endParaRPr lang="en-US"/>
          </a:p>
          <a:p>
            <a:r>
              <a:rPr lang="en-GB" b="1"/>
              <a:t>How much greater/less was the global temperature in 2020 compared with preindustrial levels?</a:t>
            </a:r>
            <a:endParaRPr lang="en-US"/>
          </a:p>
          <a:p>
            <a:r>
              <a:rPr lang="en-GB"/>
              <a:t>Approx. 1.2°C greater</a:t>
            </a:r>
            <a:endParaRPr lang="en-US"/>
          </a:p>
          <a:p>
            <a:r>
              <a:rPr lang="en-GB" b="1"/>
              <a:t>If humans continue to behave as they do now, what do you think the temperature change will be in 2040?</a:t>
            </a:r>
            <a:endParaRPr lang="en-US"/>
          </a:p>
          <a:p>
            <a:r>
              <a:rPr lang="en-GB"/>
              <a:t>Estimate... &gt;1.5 °C greater than pre-industrial levels (we don’t know but the black line is certainly showing an upward trend).</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934870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Rewilding Britain </a:t>
            </a:r>
            <a:r>
              <a:rPr lang="en-GB" dirty="0"/>
              <a:t>is an independent charity in Britain, focusing on rewilding and the amazing benefits it can bring for people, nature and climate. </a:t>
            </a:r>
            <a:endParaRPr lang="en-US" dirty="0"/>
          </a:p>
          <a:p>
            <a:r>
              <a:rPr lang="en-GB" dirty="0">
                <a:hlinkClick r:id="rId3"/>
              </a:rPr>
              <a:t>https://www.rewildingbritain.org.uk/explore-rewilding</a:t>
            </a:r>
            <a:r>
              <a:rPr lang="en-GB" dirty="0"/>
              <a:t> </a:t>
            </a:r>
            <a:endParaRPr lang="en-US" dirty="0"/>
          </a:p>
          <a:p>
            <a:r>
              <a:rPr lang="en-GB" dirty="0"/>
              <a:t>This webpage explains rewilding and includes examples of what this might look like:</a:t>
            </a:r>
            <a:endParaRPr lang="en-US" dirty="0"/>
          </a:p>
          <a:p>
            <a:pPr marL="171450" indent="-171450">
              <a:buFont typeface="Arial,Sans-Serif"/>
              <a:buChar char="•"/>
            </a:pPr>
            <a:r>
              <a:rPr lang="en-GB" dirty="0"/>
              <a:t>Rewilding the land</a:t>
            </a:r>
            <a:endParaRPr lang="en-US" dirty="0"/>
          </a:p>
          <a:p>
            <a:pPr marL="171450" indent="-171450">
              <a:buFont typeface="Arial,Sans-Serif"/>
              <a:buChar char="•"/>
            </a:pPr>
            <a:r>
              <a:rPr lang="en-GB" dirty="0"/>
              <a:t>Rewilding the oceans</a:t>
            </a:r>
            <a:endParaRPr lang="en-US" dirty="0"/>
          </a:p>
          <a:p>
            <a:pPr marL="171450" indent="-171450">
              <a:buFont typeface="Arial,Sans-Serif"/>
              <a:buChar char="•"/>
            </a:pPr>
            <a:r>
              <a:rPr lang="en-GB" dirty="0"/>
              <a:t>Reintroductions of key species</a:t>
            </a:r>
            <a:endParaRPr lang="en-US" dirty="0"/>
          </a:p>
          <a:p>
            <a:endParaRPr lang="en-GB" dirty="0"/>
          </a:p>
          <a:p>
            <a:r>
              <a:rPr lang="en-GB" dirty="0"/>
              <a:t>You can find out more about Rewilding in your area here - </a:t>
            </a:r>
            <a:r>
              <a:rPr lang="en-GB" dirty="0">
                <a:hlinkClick r:id="rId4"/>
              </a:rPr>
              <a:t>https://www.rewildingbritain.org.uk/rewilding-network</a:t>
            </a:r>
            <a:endParaRPr lang="en-US" dirty="0"/>
          </a:p>
          <a:p>
            <a:endParaRPr lang="en-GB" dirty="0"/>
          </a:p>
          <a:p>
            <a:r>
              <a:rPr lang="en-GB" dirty="0"/>
              <a:t>PSTT’s </a:t>
            </a:r>
            <a:r>
              <a:rPr lang="en-GB" b="1" dirty="0"/>
              <a:t>Air Pollution Research </a:t>
            </a:r>
            <a:r>
              <a:rPr lang="en-GB" dirty="0"/>
              <a:t>resources are available here - https://pstt.org.uk/resources/air-pollution-research/ </a:t>
            </a:r>
            <a:endParaRPr lang="en-US" dirty="0"/>
          </a:p>
          <a:p>
            <a:endParaRPr lang="en-GB" dirty="0"/>
          </a:p>
          <a:p>
            <a:r>
              <a:rPr lang="en-GB" dirty="0"/>
              <a:t>See next slide for citizen science projects that children could get involved with.</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other projects, visit </a:t>
            </a:r>
            <a:r>
              <a:rPr lang="en-GB">
                <a:hlinkClick r:id="rId3"/>
              </a:rPr>
              <a:t>www.Zooniverse.org</a:t>
            </a:r>
            <a:r>
              <a:rPr lang="en-GB"/>
              <a:t> </a:t>
            </a:r>
            <a:endParaRPr lang="en-US"/>
          </a:p>
          <a:p>
            <a:endParaRPr lang="en-GB"/>
          </a:p>
          <a:p>
            <a:endParaRPr lang="en-GB">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958039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2100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printed for science working wall or children’s books</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A4 images or names of plants and animals in an ecosystem familiar to children</a:t>
            </a:r>
            <a:endParaRPr lang="en-US"/>
          </a:p>
          <a:p>
            <a:endParaRPr lang="en-GB"/>
          </a:p>
          <a:p>
            <a:r>
              <a:rPr lang="en-GB" b="1"/>
              <a:t>How to create a food web:</a:t>
            </a:r>
            <a:endParaRPr lang="en-US"/>
          </a:p>
          <a:p>
            <a:r>
              <a:rPr lang="en-GB"/>
              <a:t>Print A4 images of these plants and animals.</a:t>
            </a:r>
            <a:endParaRPr lang="en-US"/>
          </a:p>
          <a:p>
            <a:r>
              <a:rPr lang="en-GB"/>
              <a:t>Ask 8 children to select an image each and show it to the others.</a:t>
            </a:r>
            <a:endParaRPr lang="en-US"/>
          </a:p>
          <a:p>
            <a:r>
              <a:rPr lang="en-GB"/>
              <a:t>Discuss what each animal might eat (see below).</a:t>
            </a:r>
            <a:endParaRPr lang="en-US"/>
          </a:p>
          <a:p>
            <a:r>
              <a:rPr lang="en-GB"/>
              <a:t>Provide a ball of wool/string.</a:t>
            </a:r>
            <a:endParaRPr lang="en-US"/>
          </a:p>
          <a:p>
            <a:r>
              <a:rPr lang="en-GB"/>
              <a:t>Ask the children to connect themselves with the string to show what each animal eats.</a:t>
            </a:r>
            <a:endParaRPr lang="en-US"/>
          </a:p>
          <a:p>
            <a:pPr>
              <a:defRPr/>
            </a:pPr>
            <a:r>
              <a:rPr lang="en-GB"/>
              <a:t>You could end up with a tangled web!</a:t>
            </a:r>
            <a:endParaRPr lang="en-US"/>
          </a:p>
          <a:p>
            <a:pPr>
              <a:defRPr/>
            </a:pPr>
            <a:endParaRPr lang="en-GB"/>
          </a:p>
          <a:p>
            <a:pPr>
              <a:defRPr/>
            </a:pPr>
            <a:r>
              <a:rPr lang="en-GB" b="1"/>
              <a:t>Foxes</a:t>
            </a:r>
            <a:r>
              <a:rPr lang="en-GB"/>
              <a:t> will eat rabbits, rodents, birds, frogs and earthworms (as well as carrion).</a:t>
            </a:r>
            <a:endParaRPr lang="en-US"/>
          </a:p>
          <a:p>
            <a:pPr>
              <a:defRPr/>
            </a:pPr>
            <a:r>
              <a:rPr lang="en-GB" b="1"/>
              <a:t>Hawks</a:t>
            </a:r>
            <a:r>
              <a:rPr lang="en-GB"/>
              <a:t> will eat snakes, lizards, fish, mice, rabbits, squirrels and birds.</a:t>
            </a:r>
            <a:endParaRPr lang="en-US"/>
          </a:p>
          <a:p>
            <a:pPr>
              <a:defRPr/>
            </a:pPr>
            <a:r>
              <a:rPr lang="en-GB" b="1"/>
              <a:t>Rabbits</a:t>
            </a:r>
            <a:r>
              <a:rPr lang="en-GB"/>
              <a:t> will eat grass, hay and leafy vegetables.</a:t>
            </a:r>
            <a:endParaRPr lang="en-US"/>
          </a:p>
          <a:p>
            <a:pPr>
              <a:defRPr/>
            </a:pPr>
            <a:r>
              <a:rPr lang="en-GB" b="1"/>
              <a:t>Blackbirds</a:t>
            </a:r>
            <a:r>
              <a:rPr lang="en-GB"/>
              <a:t> will eat insects, earthworms, spiders, snails, berries, fruit and seeds.</a:t>
            </a:r>
            <a:endParaRPr lang="en-US"/>
          </a:p>
          <a:p>
            <a:pPr>
              <a:defRPr/>
            </a:pPr>
            <a:r>
              <a:rPr lang="en-GB" b="1"/>
              <a:t>Mice</a:t>
            </a:r>
            <a:r>
              <a:rPr lang="en-GB"/>
              <a:t> like to eat fruit, seeds and grains. They are omnivores and will eat grass and insects (and even other mice if food is scarce).</a:t>
            </a:r>
            <a:endParaRPr lang="en-US"/>
          </a:p>
          <a:p>
            <a:pPr>
              <a:defRPr/>
            </a:pPr>
            <a:r>
              <a:rPr lang="en-GB" b="1"/>
              <a:t>Worms</a:t>
            </a:r>
            <a:r>
              <a:rPr lang="en-GB"/>
              <a:t> eat living organisms such as nematodes, bacteria and fungi as well as decomposing plants (leaves) and decomposing animals.</a:t>
            </a:r>
            <a:endParaRPr lang="en-US"/>
          </a:p>
          <a:p>
            <a:pPr>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Check children understand words in bold.</a:t>
            </a:r>
            <a:endParaRPr lang="en-US" baseline="-25000"/>
          </a:p>
          <a:p>
            <a:endParaRPr lang="en-GB" baseline="-25000"/>
          </a:p>
          <a:p>
            <a:r>
              <a:rPr lang="en-GB" b="1" baseline="-25000"/>
              <a:t>What might happen if humans harvest too many clams?</a:t>
            </a:r>
            <a:endParaRPr lang="en-US" baseline="-25000"/>
          </a:p>
          <a:p>
            <a:r>
              <a:rPr lang="en-GB" baseline="-25000"/>
              <a:t>There are many possibilities here.</a:t>
            </a:r>
            <a:endParaRPr lang="en-US" baseline="-25000"/>
          </a:p>
          <a:p>
            <a:r>
              <a:rPr lang="en-GB" baseline="-25000"/>
              <a:t>If clam populations decrease because humans are using mechanical harvesting methods:</a:t>
            </a:r>
            <a:endParaRPr lang="en-US" baseline="-25000"/>
          </a:p>
          <a:p>
            <a:pPr marL="171450" indent="-171450">
              <a:buFont typeface="Arial,Sans-Serif"/>
              <a:buChar char="•"/>
            </a:pPr>
            <a:r>
              <a:rPr lang="en-GB" baseline="-25000"/>
              <a:t>the crabs (carnivorous macrobenthos) may not survive (if they cannot find another food source)</a:t>
            </a:r>
            <a:endParaRPr lang="en-US" baseline="-25000"/>
          </a:p>
          <a:p>
            <a:pPr marL="171450" indent="-171450">
              <a:buFont typeface="Arial,Sans-Serif"/>
              <a:buChar char="•"/>
            </a:pPr>
            <a:r>
              <a:rPr lang="en-GB" baseline="-25000"/>
              <a:t>phytoplankton populations may increase because they are not being eaten by clams</a:t>
            </a:r>
            <a:endParaRPr lang="en-US" baseline="-25000"/>
          </a:p>
          <a:p>
            <a:pPr marL="171450" indent="-171450">
              <a:buFont typeface="Arial,Sans-Serif"/>
              <a:buChar char="•"/>
            </a:pPr>
            <a:r>
              <a:rPr lang="en-GB" baseline="-25000"/>
              <a:t>if phytoplankton populations increase, populations of bacterioplankton, zooplankton, filter feeders (mussels), some fish populations, and birds may increase.</a:t>
            </a:r>
            <a:endParaRPr lang="en-US" baseline="-25000"/>
          </a:p>
          <a:p>
            <a:pPr marL="171450" indent="-171450">
              <a:buFont typeface="Arial,Sans-Serif"/>
              <a:buChar char="•"/>
            </a:pPr>
            <a:endParaRPr lang="en-GB" baseline="-25000"/>
          </a:p>
          <a:p>
            <a:r>
              <a:rPr lang="en-GB" baseline="-25000"/>
              <a:t>The main point to emphasise is that </a:t>
            </a:r>
            <a:r>
              <a:rPr lang="en-US" b="1" baseline="-25000"/>
              <a:t>ecosystems are very finely balanced and any disruption to any part of it can have serious consequences for the biodiversity within it.</a:t>
            </a:r>
            <a:endParaRPr lang="en-US" baseline="-2500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Click on the links to watch short films (5 minutes each) about the role of </a:t>
            </a:r>
            <a:r>
              <a:rPr lang="en-GB" b="1"/>
              <a:t>apex predators </a:t>
            </a:r>
            <a:r>
              <a:rPr lang="en-GB"/>
              <a:t>and </a:t>
            </a:r>
            <a:r>
              <a:rPr lang="en-GB" b="1"/>
              <a:t>trophic cascades</a:t>
            </a:r>
            <a:r>
              <a:rPr lang="en-GB"/>
              <a:t>:</a:t>
            </a:r>
            <a:endParaRPr lang="en-US"/>
          </a:p>
          <a:p>
            <a:pPr marL="228600" indent="-228600">
              <a:buAutoNum type="arabicPeriod"/>
            </a:pPr>
            <a:r>
              <a:rPr lang="en-GB"/>
              <a:t>How wolves changed rivers in the Yellowstone National Park</a:t>
            </a:r>
            <a:endParaRPr lang="en-US"/>
          </a:p>
          <a:p>
            <a:pPr marL="228600" indent="-228600">
              <a:buAutoNum type="arabicPeriod"/>
            </a:pPr>
            <a:r>
              <a:rPr lang="en-GB"/>
              <a:t>How whales help to maintain fish stocks in the oceans</a:t>
            </a:r>
            <a:endParaRPr lang="en-US"/>
          </a:p>
          <a:p>
            <a:r>
              <a:rPr lang="en-GB"/>
              <a:t>Note: both films are accessible on YouTube but include adverts. We have removed the adverts using </a:t>
            </a:r>
            <a:r>
              <a:rPr lang="en-GB" i="1"/>
              <a:t>Video Link </a:t>
            </a:r>
            <a:r>
              <a:rPr lang="en-GB"/>
              <a:t>– click on the link on the slide to access this version.</a:t>
            </a:r>
            <a:endParaRPr lang="en-US"/>
          </a:p>
          <a:p>
            <a:endParaRPr lang="en-GB"/>
          </a:p>
          <a:p>
            <a:r>
              <a:rPr lang="en-GB" b="1"/>
              <a:t>Why is an apex predator so important?</a:t>
            </a:r>
            <a:endParaRPr lang="en-US"/>
          </a:p>
          <a:p>
            <a:r>
              <a:rPr lang="en-GB"/>
              <a:t>The </a:t>
            </a:r>
            <a:r>
              <a:rPr lang="en-GB" b="1"/>
              <a:t>apex predator </a:t>
            </a:r>
            <a:r>
              <a:rPr lang="en-GB"/>
              <a:t>in an ecosystem has a key role in influencing the </a:t>
            </a:r>
            <a:r>
              <a:rPr lang="en-GB" b="1"/>
              <a:t>biodiversity</a:t>
            </a:r>
            <a:r>
              <a:rPr lang="en-GB"/>
              <a:t> through a process known as </a:t>
            </a:r>
            <a:r>
              <a:rPr lang="en-GB" b="1"/>
              <a:t>trophic cascades</a:t>
            </a:r>
            <a:r>
              <a:rPr lang="en-GB"/>
              <a:t>.</a:t>
            </a:r>
            <a:endParaRPr lang="en-US"/>
          </a:p>
          <a:p>
            <a:endParaRPr lang="en-GB"/>
          </a:p>
          <a:p>
            <a:r>
              <a:rPr lang="en-GB"/>
              <a:t>You might also be interested in an article about wolves on The Yellowstone National Park website. </a:t>
            </a:r>
            <a:endParaRPr lang="en-US"/>
          </a:p>
          <a:p>
            <a:r>
              <a:rPr lang="en-GB"/>
              <a:t>Note – there are adverts within the article - </a:t>
            </a:r>
            <a:r>
              <a:rPr lang="en-GB">
                <a:hlinkClick r:id="rId3"/>
              </a:rPr>
              <a:t>https://www.yellowstonepark.com/park/yellowstone-wolves-reintroduction</a:t>
            </a:r>
            <a:r>
              <a:rPr lang="en-GB"/>
              <a:t> </a:t>
            </a:r>
            <a:endParaRPr lang="en-US"/>
          </a:p>
          <a:p>
            <a:endParaRPr lang="en-GB"/>
          </a:p>
          <a:p>
            <a:pPr algn="l"/>
            <a:endParaRPr lang="en-GB" b="1">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to discuss: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ecosystem</a:t>
            </a:r>
            <a:r>
              <a:rPr lang="en-GB" sz="1200" dirty="0"/>
              <a:t> - a community of living things (e.g. animals and plants) in a habitat, together with the non-living parts of the environment (e.g. air and water)</a:t>
            </a:r>
            <a:endParaRPr lang="en-GB" dirty="0"/>
          </a:p>
          <a:p>
            <a:endParaRPr lang="en-US" dirty="0"/>
          </a:p>
          <a:p>
            <a:r>
              <a:rPr lang="en-GB" b="1" dirty="0"/>
              <a:t>Why do you think it is important to study and understand ecosystems?</a:t>
            </a:r>
            <a:endParaRPr lang="en-US" dirty="0"/>
          </a:p>
          <a:p>
            <a:r>
              <a:rPr lang="en-US" dirty="0"/>
              <a:t>It is crucial to study, and really understand, an ecosystem before trying to intervene to restore biodiversity.</a:t>
            </a:r>
          </a:p>
          <a:p>
            <a:r>
              <a:rPr lang="en-US" dirty="0"/>
              <a:t>The introduction of a new plant or animal species could affect the size of the populations of many other species in the same ecosystem.</a:t>
            </a:r>
          </a:p>
          <a:p>
            <a:endParaRPr lang="en-US" dirty="0"/>
          </a:p>
          <a:p>
            <a:r>
              <a:rPr lang="en-US" b="1" dirty="0"/>
              <a:t>What do you think ‘rewilding’ means?</a:t>
            </a:r>
            <a:endParaRPr lang="en-US" dirty="0"/>
          </a:p>
          <a:p>
            <a:r>
              <a:rPr lang="en-US" dirty="0"/>
              <a:t>Rewilding is about creating conditions for nature to thrive. It might mean reinstating missing species in an ecosystem and allowing them to shape the landscape and habitats. It might mean changing how we use the land.</a:t>
            </a:r>
          </a:p>
          <a:p>
            <a:endParaRPr lang="en-US" dirty="0"/>
          </a:p>
          <a:p>
            <a:r>
              <a:rPr lang="en-US" dirty="0"/>
              <a:t>Examples of rewilding in the UK include:</a:t>
            </a:r>
          </a:p>
          <a:p>
            <a:pPr marL="171450" indent="-171450">
              <a:buFont typeface="Arial,Sans-Serif"/>
              <a:buChar char="•"/>
            </a:pPr>
            <a:r>
              <a:rPr lang="en-US" dirty="0"/>
              <a:t>Protecting and expanding and connecting ancient woodlands</a:t>
            </a:r>
          </a:p>
          <a:p>
            <a:pPr marL="171450" indent="-171450">
              <a:buFont typeface="Arial,Sans-Serif"/>
              <a:buChar char="•"/>
            </a:pPr>
            <a:r>
              <a:rPr lang="en-US" dirty="0"/>
              <a:t>Reducing high populations of grazing animals</a:t>
            </a:r>
          </a:p>
          <a:p>
            <a:pPr marL="171450" indent="-171450">
              <a:buFont typeface="Arial,Sans-Serif"/>
              <a:buChar char="•"/>
            </a:pPr>
            <a:r>
              <a:rPr lang="en-US" dirty="0"/>
              <a:t>Removing fishing pressures</a:t>
            </a:r>
          </a:p>
          <a:p>
            <a:pPr marL="171450" indent="-171450">
              <a:buFont typeface="Arial,Sans-Serif"/>
              <a:buChar char="•"/>
            </a:pPr>
            <a:r>
              <a:rPr lang="en-US" dirty="0"/>
              <a:t>Restoring wetlands and introducing beavers</a:t>
            </a:r>
          </a:p>
          <a:p>
            <a:pPr marL="171450" indent="-171450">
              <a:buFont typeface="Arial,Sans-Serif"/>
              <a:buChar char="•"/>
            </a:pPr>
            <a:r>
              <a:rPr lang="en-US" dirty="0"/>
              <a:t>Connecting habitats and providing wildlife bridges</a:t>
            </a:r>
          </a:p>
          <a:p>
            <a:pPr marL="171450" indent="-171450">
              <a:buFont typeface="Arial,Sans-Serif"/>
              <a:buChar char="•"/>
            </a:pPr>
            <a:r>
              <a:rPr lang="en-US" dirty="0"/>
              <a:t>Creating a wildlife friendly garden</a:t>
            </a:r>
          </a:p>
          <a:p>
            <a:endParaRPr lang="en-US" dirty="0"/>
          </a:p>
          <a:p>
            <a:r>
              <a:rPr lang="en-US" b="1" dirty="0"/>
              <a:t>Can you find out about any rewilding projects near you?</a:t>
            </a:r>
            <a:endParaRPr lang="en-US" dirty="0"/>
          </a:p>
          <a:p>
            <a:r>
              <a:rPr lang="en-GB" dirty="0"/>
              <a:t>You might be interested in </a:t>
            </a:r>
            <a:r>
              <a:rPr lang="en-GB" b="1" dirty="0"/>
              <a:t>Rewilding Britain</a:t>
            </a:r>
            <a:r>
              <a:rPr lang="en-GB" dirty="0"/>
              <a:t>, an independent charity in Britain, focusing on rewilding and the amazing benefits it can bring for people, nature and climate.</a:t>
            </a:r>
          </a:p>
          <a:p>
            <a:r>
              <a:rPr lang="en-GB" dirty="0">
                <a:hlinkClick r:id="rId3"/>
              </a:rPr>
              <a:t>https://www.rewildingbritain.org.uk/explore-rewilding</a:t>
            </a:r>
            <a:r>
              <a:rPr lang="en-GB" dirty="0"/>
              <a:t> </a:t>
            </a:r>
            <a:endParaRPr lang="en-US" dirty="0"/>
          </a:p>
          <a:p>
            <a:endParaRPr lang="en-US" dirty="0"/>
          </a:p>
          <a:p>
            <a:endParaRPr lang="en-GB" b="1"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3733996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a:t>Background information</a:t>
            </a:r>
            <a:endParaRPr lang="en-US"/>
          </a:p>
          <a:p>
            <a:r>
              <a:rPr lang="en-GB"/>
              <a:t>The scientists needed very specific conditions to test their hypotheses about the effects of removing apex predators from an ecosystem. The collateral damage to large mammals following the civil war gave them the perfect conditions for their research. This was a wide reaching research project studying many factors and complex species interactions. The researchers used a variety of analysis tools from GPS tracking to DNA analysis to wildlife counts and plant measurements.  </a:t>
            </a:r>
            <a:endParaRPr lang="en-US"/>
          </a:p>
          <a:p>
            <a:endParaRPr lang="en-GB"/>
          </a:p>
          <a:p>
            <a:r>
              <a:rPr lang="en-GB" u="sng"/>
              <a:t>Questions to discuss with children</a:t>
            </a:r>
            <a:endParaRPr lang="en-US"/>
          </a:p>
          <a:p>
            <a:r>
              <a:rPr lang="en-GB" b="1"/>
              <a:t>Why do you think some research can only be done in the field?</a:t>
            </a:r>
            <a:endParaRPr lang="en-US"/>
          </a:p>
          <a:p>
            <a:r>
              <a:rPr lang="en-GB"/>
              <a:t>When scientists are studying the populations or behaviour of animals and plants in their habitats, this cannot be replicated in a laboratory.</a:t>
            </a:r>
            <a:endParaRPr lang="en-US"/>
          </a:p>
          <a:p>
            <a:endParaRPr lang="en-GB"/>
          </a:p>
          <a:p>
            <a:r>
              <a:rPr lang="en-GB" b="1"/>
              <a:t>What sort of logistical considerations need to be taken into account by scientists working in the field?</a:t>
            </a:r>
            <a:endParaRPr lang="en-US"/>
          </a:p>
          <a:p>
            <a:r>
              <a:rPr lang="en-GB"/>
              <a:t>The researchers would need to make sure that their presence in the ecosystem did not affect any of the other species living within it.</a:t>
            </a:r>
            <a:endParaRPr lang="en-US"/>
          </a:p>
          <a:p>
            <a:r>
              <a:rPr lang="en-GB"/>
              <a:t>The researchers would probably need to live in remote places (probably setting up camps) whilst working in the field and make sure that all traces of human activity were removed when they left.</a:t>
            </a:r>
            <a:endParaRPr lang="en-US"/>
          </a:p>
          <a:p>
            <a:r>
              <a:rPr lang="en-GB"/>
              <a:t>The researchers might need to cover large distances to observe large animals. They would probably need to employ local guides to help them.</a:t>
            </a:r>
          </a:p>
          <a:p>
            <a:endParaRPr lang="en-GB"/>
          </a:p>
          <a:p>
            <a:r>
              <a:rPr lang="en-GB" b="1"/>
              <a:t>Why is it important that scientists from around the world meet up and share their research?</a:t>
            </a:r>
            <a:endParaRPr lang="en-US"/>
          </a:p>
          <a:p>
            <a:r>
              <a:rPr lang="en-GB"/>
              <a:t>Ecosystems across the world are losing species and biodiversity is reduced. This is increasing the rate of climate change.</a:t>
            </a:r>
            <a:endParaRPr lang="en-US"/>
          </a:p>
          <a:p>
            <a:r>
              <a:rPr lang="en-GB"/>
              <a:t>If we understand how different species interact in ecosystems, we may be able to reduce climate change.</a:t>
            </a:r>
            <a:endParaRPr lang="en-US"/>
          </a:p>
          <a:p>
            <a:r>
              <a:rPr lang="en-GB"/>
              <a:t>If scientists work together on this, they can share their knowledge and might discover patterns/trends in nature which could lead to positive change.</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234582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The researchers have all the evidence they need to progress to the next stage of the project, reintroducing apex predators to the ecosystem</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164409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9.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55" Type="http://schemas.openxmlformats.org/officeDocument/2006/relationships/image" Target="../media/image73.png"/><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2.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54"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4.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98.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97.png"/><Relationship Id="rId5" Type="http://schemas.openxmlformats.org/officeDocument/2006/relationships/image" Target="../media/image87.png"/><Relationship Id="rId4" Type="http://schemas.openxmlformats.org/officeDocument/2006/relationships/image" Target="../media/image96.jpeg"/></Relationships>
</file>

<file path=ppt/slides/_rels/slide13.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jpeg"/><Relationship Id="rId7" Type="http://schemas.openxmlformats.org/officeDocument/2006/relationships/image" Target="../media/image10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1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hyperlink" Target="https://en.wikipedia.org/wiki/Climate_change#/media/File:Global_Temperature_And_Forces.svg" TargetMode="External"/><Relationship Id="rId4" Type="http://schemas.openxmlformats.org/officeDocument/2006/relationships/image" Target="../media/image106.svg"/></Relationships>
</file>

<file path=ppt/slides/_rels/slide15.xml.rels><?xml version="1.0" encoding="UTF-8" standalone="yes"?>
<Relationships xmlns="http://schemas.openxmlformats.org/package/2006/relationships"><Relationship Id="rId3" Type="http://schemas.openxmlformats.org/officeDocument/2006/relationships/hyperlink" Target="https://pstt.org.uk/resources/curriculum-materials/citizen-science-air-pollution"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16.xml.rels><?xml version="1.0" encoding="UTF-8" standalone="yes"?>
<Relationships xmlns="http://schemas.openxmlformats.org/package/2006/relationships"><Relationship Id="rId3" Type="http://schemas.openxmlformats.org/officeDocument/2006/relationships/hyperlink" Target="https://www.zooniverse.org/projects/sandiegozooglobal/wildwatch-kenya"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11.jpeg"/><Relationship Id="rId5" Type="http://schemas.openxmlformats.org/officeDocument/2006/relationships/hyperlink" Target="https://www.zooniverse.org/projects/y-dot-liefting/snapshot-hoge-veluwe" TargetMode="External"/><Relationship Id="rId4" Type="http://schemas.openxmlformats.org/officeDocument/2006/relationships/image" Target="../media/image11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5.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2.jpeg"/><Relationship Id="rId11" Type="http://schemas.openxmlformats.org/officeDocument/2006/relationships/image" Target="../media/image87.png"/><Relationship Id="rId5" Type="http://schemas.openxmlformats.org/officeDocument/2006/relationships/image" Target="../media/image81.jpeg"/><Relationship Id="rId10" Type="http://schemas.openxmlformats.org/officeDocument/2006/relationships/image" Target="../media/image86.png"/><Relationship Id="rId4" Type="http://schemas.openxmlformats.org/officeDocument/2006/relationships/image" Target="../media/image80.jpeg"/><Relationship Id="rId9" Type="http://schemas.openxmlformats.org/officeDocument/2006/relationships/image" Target="../media/image85.jpeg"/></Relationships>
</file>

<file path=ppt/slides/_rels/slide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video.link/w/bHHPb" TargetMode="External"/><Relationship Id="rId5" Type="http://schemas.openxmlformats.org/officeDocument/2006/relationships/hyperlink" Target="https://video.link/w/mZGPb" TargetMode="External"/><Relationship Id="rId4" Type="http://schemas.openxmlformats.org/officeDocument/2006/relationships/image" Target="../media/image90.jpeg"/></Relationships>
</file>

<file path=ppt/slides/_rels/slide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302923"/>
            <a:ext cx="7772397" cy="1184435"/>
          </a:xfrm>
        </p:spPr>
        <p:txBody>
          <a:bodyPr>
            <a:noAutofit/>
          </a:bodyPr>
          <a:lstStyle/>
          <a:p>
            <a:r>
              <a:rPr lang="en-GB" sz="4000" dirty="0">
                <a:latin typeface="+mn-lt"/>
                <a:cs typeface="Calibri"/>
              </a:rPr>
              <a:t>About biodiversity and trophic cascades</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Curriculum links: </a:t>
            </a:r>
            <a:r>
              <a:rPr lang="en-GB" dirty="0">
                <a:solidFill>
                  <a:srgbClr val="00205B"/>
                </a:solidFill>
                <a:cs typeface="Plus Jakarta Sans Medium" pitchFamily="2" charset="0"/>
              </a:rPr>
              <a:t>Food Chains and</a:t>
            </a: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 </a:t>
            </a:r>
            <a:r>
              <a:rPr lang="en-GB" dirty="0">
                <a:solidFill>
                  <a:srgbClr val="00205B"/>
                </a:solidFill>
                <a:cs typeface="Plus Jakarta Sans Medium" pitchFamily="2" charset="0"/>
              </a:rPr>
              <a:t>Webs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Suitable: </a:t>
            </a:r>
            <a:r>
              <a:rPr lang="en-GB" dirty="0">
                <a:solidFill>
                  <a:srgbClr val="00205B"/>
                </a:solidFill>
                <a:cs typeface="Plus Jakarta Sans Medium" pitchFamily="2" charset="0"/>
              </a:rPr>
              <a:t>7-11</a:t>
            </a: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9570" y="2707155"/>
            <a:ext cx="2880000" cy="1668632"/>
          </a:xfrm>
          <a:prstGeom prst="rect">
            <a:avLst/>
          </a:prstGeom>
        </p:spPr>
      </p:pic>
      <p:pic>
        <p:nvPicPr>
          <p:cNvPr id="13" name="Picture 12" descr="A group of lions in a field&#10;&#10;Description automatically generated">
            <a:extLst>
              <a:ext uri="{FF2B5EF4-FFF2-40B4-BE49-F238E27FC236}">
                <a16:creationId xmlns:a16="http://schemas.microsoft.com/office/drawing/2014/main" id="{9B3CB556-6275-E16D-8584-CAFF362A7D67}"/>
              </a:ext>
            </a:extLst>
          </p:cNvPr>
          <p:cNvPicPr>
            <a:picLocks noChangeAspect="1"/>
          </p:cNvPicPr>
          <p:nvPr/>
        </p:nvPicPr>
        <p:blipFill rotWithShape="1">
          <a:blip r:embed="rId4"/>
          <a:srcRect l="-136" t="36747" r="136" b="23695"/>
          <a:stretch/>
        </p:blipFill>
        <p:spPr>
          <a:xfrm>
            <a:off x="608502" y="386698"/>
            <a:ext cx="7920000" cy="213366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find out?</a:t>
            </a:r>
            <a:endParaRPr lang="en-US" dirty="0"/>
          </a:p>
        </p:txBody>
      </p:sp>
      <p:pic>
        <p:nvPicPr>
          <p:cNvPr id="4" name="Picture 3" descr="A satellite image of land and water&#10;&#10;Description automatically generated">
            <a:extLst>
              <a:ext uri="{FF2B5EF4-FFF2-40B4-BE49-F238E27FC236}">
                <a16:creationId xmlns:a16="http://schemas.microsoft.com/office/drawing/2014/main" id="{7298F6DD-EAC9-AEA3-F405-88439FB47A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8" y="1413431"/>
            <a:ext cx="7920000" cy="4031138"/>
          </a:xfrm>
          <a:prstGeom prst="rect">
            <a:avLst/>
          </a:prstGeom>
        </p:spPr>
      </p:pic>
      <p:sp>
        <p:nvSpPr>
          <p:cNvPr id="7" name="Rectangle: Rounded Corners 6">
            <a:extLst>
              <a:ext uri="{FF2B5EF4-FFF2-40B4-BE49-F238E27FC236}">
                <a16:creationId xmlns:a16="http://schemas.microsoft.com/office/drawing/2014/main" id="{D450AA71-CC39-7019-D631-1A749679C635}"/>
              </a:ext>
            </a:extLst>
          </p:cNvPr>
          <p:cNvSpPr/>
          <p:nvPr/>
        </p:nvSpPr>
        <p:spPr>
          <a:xfrm>
            <a:off x="756288" y="5674017"/>
            <a:ext cx="7631423" cy="81885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Arial" panose="020B0604020202020204" pitchFamily="34" charset="0"/>
              </a:rPr>
              <a:t>What differences can you spot between the different habitats found in this area of Mozambique?</a:t>
            </a:r>
            <a:endParaRPr lang="en-GB" dirty="0"/>
          </a:p>
        </p:txBody>
      </p:sp>
    </p:spTree>
    <p:extLst>
      <p:ext uri="{BB962C8B-B14F-4D97-AF65-F5344CB8AC3E}">
        <p14:creationId xmlns:p14="http://schemas.microsoft.com/office/powerpoint/2010/main" val="3458026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4" name="Rectangle: Rounded Corners 3">
            <a:extLst>
              <a:ext uri="{FF2B5EF4-FFF2-40B4-BE49-F238E27FC236}">
                <a16:creationId xmlns:a16="http://schemas.microsoft.com/office/drawing/2014/main" id="{276AA3F3-028E-268D-3EB3-1D83A65F3E28}"/>
              </a:ext>
            </a:extLst>
          </p:cNvPr>
          <p:cNvSpPr/>
          <p:nvPr/>
        </p:nvSpPr>
        <p:spPr>
          <a:xfrm>
            <a:off x="598344" y="5825087"/>
            <a:ext cx="7947312" cy="86226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do we mean by ‘</a:t>
            </a:r>
            <a:r>
              <a:rPr lang="en-US" b="1" dirty="0"/>
              <a:t>in the field’</a:t>
            </a:r>
            <a:r>
              <a:rPr lang="en-US" dirty="0"/>
              <a:t>?</a:t>
            </a:r>
          </a:p>
          <a:p>
            <a:pPr algn="ctr"/>
            <a:r>
              <a:rPr lang="en-US" dirty="0"/>
              <a:t>Do you know where Mozambique is? </a:t>
            </a:r>
          </a:p>
          <a:p>
            <a:pPr algn="ctr"/>
            <a:r>
              <a:rPr lang="en-US" dirty="0"/>
              <a:t>What can you find out about the country, it’s landscape, history and wildlife?</a:t>
            </a:r>
            <a:endParaRPr lang="en-GB" dirty="0"/>
          </a:p>
        </p:txBody>
      </p:sp>
      <p:sp>
        <p:nvSpPr>
          <p:cNvPr id="7" name="Rectangle 6">
            <a:extLst>
              <a:ext uri="{FF2B5EF4-FFF2-40B4-BE49-F238E27FC236}">
                <a16:creationId xmlns:a16="http://schemas.microsoft.com/office/drawing/2014/main" id="{D3DD32C4-AB99-C91B-3567-92692BCAC8A8}"/>
              </a:ext>
            </a:extLst>
          </p:cNvPr>
          <p:cNvSpPr/>
          <p:nvPr/>
        </p:nvSpPr>
        <p:spPr>
          <a:xfrm>
            <a:off x="630000" y="1307433"/>
            <a:ext cx="8357540" cy="1477328"/>
          </a:xfrm>
          <a:prstGeom prst="rect">
            <a:avLst/>
          </a:prstGeom>
        </p:spPr>
        <p:txBody>
          <a:bodyPr wrap="square" lIns="91440" tIns="45720" rIns="91440" bIns="45720" anchor="t">
            <a:spAutoFit/>
          </a:bodyPr>
          <a:lstStyle/>
          <a:p>
            <a:r>
              <a:rPr lang="en-US" dirty="0"/>
              <a:t>Justine L. Atkins, Ryan A. Long, Johan </a:t>
            </a:r>
            <a:r>
              <a:rPr lang="en-US" dirty="0" err="1"/>
              <a:t>Pansu</a:t>
            </a:r>
            <a:r>
              <a:rPr lang="en-US" dirty="0"/>
              <a:t>, Joshua H. Daskin, Arjun B. Potter, Marc E. </a:t>
            </a:r>
            <a:r>
              <a:rPr lang="en-US" dirty="0" err="1"/>
              <a:t>Stalmans</a:t>
            </a:r>
            <a:r>
              <a:rPr lang="en-US" dirty="0"/>
              <a:t>, Corina E. </a:t>
            </a:r>
            <a:r>
              <a:rPr lang="en-US" dirty="0" err="1"/>
              <a:t>Tarnita</a:t>
            </a:r>
            <a:r>
              <a:rPr lang="en-US" dirty="0"/>
              <a:t>, Robert M. Pringle</a:t>
            </a:r>
            <a:endParaRPr lang="en-US" dirty="0">
              <a:ea typeface="Calibri"/>
              <a:cs typeface="Calibri"/>
            </a:endParaRPr>
          </a:p>
          <a:p>
            <a:endParaRPr lang="en-US" dirty="0">
              <a:ea typeface="Calibri"/>
              <a:cs typeface="Calibri"/>
            </a:endParaRPr>
          </a:p>
          <a:p>
            <a:r>
              <a:rPr lang="en-US" b="1" dirty="0"/>
              <a:t>Cascading impacts of large-carnivore extirpation in an African ecosystem</a:t>
            </a:r>
            <a:endParaRPr lang="en-US" b="1" dirty="0">
              <a:ea typeface="Calibri"/>
              <a:cs typeface="Calibri"/>
            </a:endParaRPr>
          </a:p>
          <a:p>
            <a:r>
              <a:rPr lang="en-GB" dirty="0"/>
              <a:t>Published in </a:t>
            </a:r>
            <a:r>
              <a:rPr lang="en-GB" i="1" dirty="0"/>
              <a:t>Science</a:t>
            </a:r>
            <a:r>
              <a:rPr lang="en-GB" dirty="0"/>
              <a:t> 364, 173–177 (2019)</a:t>
            </a:r>
            <a:endParaRPr lang="en-US" dirty="0"/>
          </a:p>
        </p:txBody>
      </p:sp>
      <p:sp>
        <p:nvSpPr>
          <p:cNvPr id="10" name="TextBox 9">
            <a:extLst>
              <a:ext uri="{FF2B5EF4-FFF2-40B4-BE49-F238E27FC236}">
                <a16:creationId xmlns:a16="http://schemas.microsoft.com/office/drawing/2014/main" id="{6FAE90D7-CF90-5375-82B3-E1872C186D0B}"/>
              </a:ext>
            </a:extLst>
          </p:cNvPr>
          <p:cNvSpPr txBox="1"/>
          <p:nvPr/>
        </p:nvSpPr>
        <p:spPr>
          <a:xfrm>
            <a:off x="627526" y="2842735"/>
            <a:ext cx="8362571" cy="646331"/>
          </a:xfrm>
          <a:prstGeom prst="rect">
            <a:avLst/>
          </a:prstGeom>
          <a:noFill/>
        </p:spPr>
        <p:txBody>
          <a:bodyPr wrap="square" rtlCol="0">
            <a:spAutoFit/>
          </a:bodyPr>
          <a:lstStyle/>
          <a:p>
            <a:r>
              <a:rPr lang="en-GB" dirty="0"/>
              <a:t>This group of researchers worked </a:t>
            </a:r>
            <a:r>
              <a:rPr lang="en-GB" b="1" i="1" dirty="0"/>
              <a:t>in the field </a:t>
            </a:r>
            <a:r>
              <a:rPr lang="en-GB" dirty="0"/>
              <a:t>in Mozambique to study animals in their natural habitat and see what happened when key features or the ecosystem changed.</a:t>
            </a:r>
          </a:p>
        </p:txBody>
      </p:sp>
      <p:pic>
        <p:nvPicPr>
          <p:cNvPr id="12" name="Picture 11" descr="A picture containing tree, outdoor, ground, plant&#10;&#10;Description automatically generated">
            <a:extLst>
              <a:ext uri="{FF2B5EF4-FFF2-40B4-BE49-F238E27FC236}">
                <a16:creationId xmlns:a16="http://schemas.microsoft.com/office/drawing/2014/main" id="{5FB8C0F2-E8D1-A66B-F756-8E875A998B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9535" y="3721036"/>
            <a:ext cx="2979192" cy="1634695"/>
          </a:xfrm>
          <a:prstGeom prst="rect">
            <a:avLst/>
          </a:prstGeom>
          <a:noFill/>
          <a:ln w="38100">
            <a:solidFill>
              <a:srgbClr val="3EB1C8"/>
            </a:solidFill>
          </a:ln>
        </p:spPr>
      </p:pic>
      <p:pic>
        <p:nvPicPr>
          <p:cNvPr id="16" name="Picture 15" descr="A grassy field with water in the background&#10;&#10;Description automatically generated with low confidence">
            <a:extLst>
              <a:ext uri="{FF2B5EF4-FFF2-40B4-BE49-F238E27FC236}">
                <a16:creationId xmlns:a16="http://schemas.microsoft.com/office/drawing/2014/main" id="{88928639-4FD2-22C8-3834-643B2795A5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29454" y="3721037"/>
            <a:ext cx="2985011" cy="1634694"/>
          </a:xfrm>
          <a:prstGeom prst="rect">
            <a:avLst/>
          </a:prstGeom>
          <a:ln w="38100">
            <a:solidFill>
              <a:srgbClr val="3EB1C8"/>
            </a:solidFill>
          </a:ln>
        </p:spPr>
      </p:pic>
      <p:sp>
        <p:nvSpPr>
          <p:cNvPr id="18" name="TextBox 17">
            <a:extLst>
              <a:ext uri="{FF2B5EF4-FFF2-40B4-BE49-F238E27FC236}">
                <a16:creationId xmlns:a16="http://schemas.microsoft.com/office/drawing/2014/main" id="{502820ED-6248-3A1F-0570-45237E149EF8}"/>
              </a:ext>
            </a:extLst>
          </p:cNvPr>
          <p:cNvSpPr txBox="1"/>
          <p:nvPr/>
        </p:nvSpPr>
        <p:spPr>
          <a:xfrm>
            <a:off x="1373974" y="5334591"/>
            <a:ext cx="2878673" cy="307777"/>
          </a:xfrm>
          <a:prstGeom prst="rect">
            <a:avLst/>
          </a:prstGeom>
          <a:noFill/>
        </p:spPr>
        <p:txBody>
          <a:bodyPr wrap="none" rtlCol="0">
            <a:spAutoFit/>
          </a:bodyPr>
          <a:lstStyle/>
          <a:p>
            <a:r>
              <a:rPr lang="en-GB" sz="1400" dirty="0"/>
              <a:t>Entrance to </a:t>
            </a:r>
            <a:r>
              <a:rPr lang="en-GB" sz="1400" dirty="0" err="1"/>
              <a:t>Gorongosa</a:t>
            </a:r>
            <a:r>
              <a:rPr lang="en-GB" sz="1400" dirty="0"/>
              <a:t> National Park</a:t>
            </a:r>
          </a:p>
        </p:txBody>
      </p:sp>
      <p:sp>
        <p:nvSpPr>
          <p:cNvPr id="20" name="TextBox 19">
            <a:extLst>
              <a:ext uri="{FF2B5EF4-FFF2-40B4-BE49-F238E27FC236}">
                <a16:creationId xmlns:a16="http://schemas.microsoft.com/office/drawing/2014/main" id="{75AC34B4-1154-9F59-607A-AE48D6991873}"/>
              </a:ext>
            </a:extLst>
          </p:cNvPr>
          <p:cNvSpPr txBox="1"/>
          <p:nvPr/>
        </p:nvSpPr>
        <p:spPr>
          <a:xfrm>
            <a:off x="4532017" y="5334591"/>
            <a:ext cx="3603166" cy="307777"/>
          </a:xfrm>
          <a:prstGeom prst="rect">
            <a:avLst/>
          </a:prstGeom>
          <a:noFill/>
        </p:spPr>
        <p:txBody>
          <a:bodyPr wrap="none" rtlCol="0">
            <a:spAutoFit/>
          </a:bodyPr>
          <a:lstStyle/>
          <a:p>
            <a:r>
              <a:rPr lang="en-GB" sz="1400" dirty="0"/>
              <a:t>Lake </a:t>
            </a:r>
            <a:r>
              <a:rPr lang="en-GB" sz="1400" dirty="0" err="1"/>
              <a:t>Urema</a:t>
            </a:r>
            <a:r>
              <a:rPr lang="en-GB" sz="1400" dirty="0"/>
              <a:t> in the dry season (late September)</a:t>
            </a:r>
          </a:p>
        </p:txBody>
      </p:sp>
    </p:spTree>
    <p:extLst>
      <p:ext uri="{BB962C8B-B14F-4D97-AF65-F5344CB8AC3E}">
        <p14:creationId xmlns:p14="http://schemas.microsoft.com/office/powerpoint/2010/main" val="3049791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12" name="Rectangle: Rounded Corners 11">
            <a:extLst>
              <a:ext uri="{FF2B5EF4-FFF2-40B4-BE49-F238E27FC236}">
                <a16:creationId xmlns:a16="http://schemas.microsoft.com/office/drawing/2014/main" id="{9854360D-F8A9-4611-579F-0455E2501189}"/>
              </a:ext>
            </a:extLst>
          </p:cNvPr>
          <p:cNvSpPr/>
          <p:nvPr/>
        </p:nvSpPr>
        <p:spPr>
          <a:xfrm>
            <a:off x="1852612" y="1619177"/>
            <a:ext cx="5438775" cy="63226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Can you identify food webs in your local area?</a:t>
            </a:r>
          </a:p>
        </p:txBody>
      </p:sp>
      <p:pic>
        <p:nvPicPr>
          <p:cNvPr id="17" name="Picture 16" descr="A large tree with many branches&#10;&#10;Description automatically generated">
            <a:extLst>
              <a:ext uri="{FF2B5EF4-FFF2-40B4-BE49-F238E27FC236}">
                <a16:creationId xmlns:a16="http://schemas.microsoft.com/office/drawing/2014/main" id="{449464CD-A07B-0963-D4E5-3ED61FD991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57696" y="2931490"/>
            <a:ext cx="3478907" cy="2307333"/>
          </a:xfrm>
          <a:prstGeom prst="rect">
            <a:avLst/>
          </a:prstGeom>
          <a:ln w="38100">
            <a:solidFill>
              <a:srgbClr val="3EB1C8"/>
            </a:solidFill>
          </a:ln>
        </p:spPr>
      </p:pic>
      <p:sp>
        <p:nvSpPr>
          <p:cNvPr id="19" name="TextBox 18">
            <a:extLst>
              <a:ext uri="{FF2B5EF4-FFF2-40B4-BE49-F238E27FC236}">
                <a16:creationId xmlns:a16="http://schemas.microsoft.com/office/drawing/2014/main" id="{F91AD132-571C-2981-B0F0-F383A0E8B353}"/>
              </a:ext>
            </a:extLst>
          </p:cNvPr>
          <p:cNvSpPr txBox="1"/>
          <p:nvPr/>
        </p:nvSpPr>
        <p:spPr>
          <a:xfrm>
            <a:off x="4917218" y="5345821"/>
            <a:ext cx="3779074" cy="523220"/>
          </a:xfrm>
          <a:prstGeom prst="rect">
            <a:avLst/>
          </a:prstGeom>
          <a:noFill/>
        </p:spPr>
        <p:txBody>
          <a:bodyPr wrap="square" rtlCol="0">
            <a:spAutoFit/>
          </a:bodyPr>
          <a:lstStyle/>
          <a:p>
            <a:pPr algn="ctr"/>
            <a:r>
              <a:rPr lang="en-GB" sz="1400" dirty="0"/>
              <a:t>A single tree ecosystem can support 100s of different species.</a:t>
            </a:r>
          </a:p>
        </p:txBody>
      </p:sp>
      <p:sp>
        <p:nvSpPr>
          <p:cNvPr id="22" name="TextBox 21">
            <a:extLst>
              <a:ext uri="{FF2B5EF4-FFF2-40B4-BE49-F238E27FC236}">
                <a16:creationId xmlns:a16="http://schemas.microsoft.com/office/drawing/2014/main" id="{7BFBCAD8-8A8E-D8BF-0829-48FA78EE1F15}"/>
              </a:ext>
            </a:extLst>
          </p:cNvPr>
          <p:cNvSpPr txBox="1"/>
          <p:nvPr/>
        </p:nvSpPr>
        <p:spPr>
          <a:xfrm>
            <a:off x="607397" y="2784613"/>
            <a:ext cx="4251836" cy="646331"/>
          </a:xfrm>
          <a:prstGeom prst="rect">
            <a:avLst/>
          </a:prstGeom>
          <a:noFill/>
        </p:spPr>
        <p:txBody>
          <a:bodyPr wrap="square" lIns="91440" tIns="45720" rIns="91440" bIns="45720" rtlCol="0" anchor="t">
            <a:spAutoFit/>
          </a:bodyPr>
          <a:lstStyle/>
          <a:p>
            <a:r>
              <a:rPr lang="en-GB" dirty="0"/>
              <a:t>How many </a:t>
            </a:r>
            <a:r>
              <a:rPr lang="en-GB" b="1" dirty="0"/>
              <a:t>ecosystems</a:t>
            </a:r>
            <a:r>
              <a:rPr lang="en-GB" dirty="0"/>
              <a:t> can you identify in your local environment?</a:t>
            </a:r>
          </a:p>
        </p:txBody>
      </p:sp>
      <p:pic>
        <p:nvPicPr>
          <p:cNvPr id="24" name="Picture 23" descr="Icon&#10;&#10;Description automatically generated">
            <a:extLst>
              <a:ext uri="{FF2B5EF4-FFF2-40B4-BE49-F238E27FC236}">
                <a16:creationId xmlns:a16="http://schemas.microsoft.com/office/drawing/2014/main" id="{18AB9DD7-66E0-A968-84D4-80C2B475024C}"/>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8065348" y="238036"/>
            <a:ext cx="900000" cy="900000"/>
          </a:xfrm>
          <a:prstGeom prst="rect">
            <a:avLst/>
          </a:prstGeom>
        </p:spPr>
      </p:pic>
      <p:pic>
        <p:nvPicPr>
          <p:cNvPr id="3" name="Picture 2" descr="A green cloud with three dots&#10;&#10;Description automatically generated">
            <a:extLst>
              <a:ext uri="{FF2B5EF4-FFF2-40B4-BE49-F238E27FC236}">
                <a16:creationId xmlns:a16="http://schemas.microsoft.com/office/drawing/2014/main" id="{A8774543-6AA0-F711-737A-40A195216B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7397" y="4834168"/>
            <a:ext cx="900000" cy="900000"/>
          </a:xfrm>
          <a:prstGeom prst="rect">
            <a:avLst/>
          </a:prstGeom>
        </p:spPr>
      </p:pic>
      <p:pic>
        <p:nvPicPr>
          <p:cNvPr id="5" name="Picture 4" descr="A blue magnifying glass on a white circle&#10;&#10;Description automatically generated">
            <a:extLst>
              <a:ext uri="{FF2B5EF4-FFF2-40B4-BE49-F238E27FC236}">
                <a16:creationId xmlns:a16="http://schemas.microsoft.com/office/drawing/2014/main" id="{492EBEED-B346-B66A-9260-E3272FC030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8681" y="3748401"/>
            <a:ext cx="900000" cy="900000"/>
          </a:xfrm>
          <a:prstGeom prst="rect">
            <a:avLst/>
          </a:prstGeom>
        </p:spPr>
      </p:pic>
      <p:sp>
        <p:nvSpPr>
          <p:cNvPr id="7" name="TextBox 6">
            <a:extLst>
              <a:ext uri="{FF2B5EF4-FFF2-40B4-BE49-F238E27FC236}">
                <a16:creationId xmlns:a16="http://schemas.microsoft.com/office/drawing/2014/main" id="{696773C0-FE51-6355-49CE-7196E92C2DB1}"/>
              </a:ext>
            </a:extLst>
          </p:cNvPr>
          <p:cNvSpPr txBox="1"/>
          <p:nvPr/>
        </p:nvSpPr>
        <p:spPr>
          <a:xfrm>
            <a:off x="1610260" y="3766192"/>
            <a:ext cx="3064587" cy="923330"/>
          </a:xfrm>
          <a:prstGeom prst="rect">
            <a:avLst/>
          </a:prstGeom>
          <a:noFill/>
        </p:spPr>
        <p:txBody>
          <a:bodyPr wrap="square">
            <a:spAutoFit/>
          </a:bodyPr>
          <a:lstStyle/>
          <a:p>
            <a:r>
              <a:rPr lang="en-GB" dirty="0"/>
              <a:t>Choose </a:t>
            </a:r>
            <a:r>
              <a:rPr lang="en-GB" b="1" dirty="0"/>
              <a:t>ONE ecosystem </a:t>
            </a:r>
            <a:r>
              <a:rPr lang="en-GB" dirty="0"/>
              <a:t>and spend time observing the different </a:t>
            </a:r>
            <a:r>
              <a:rPr lang="en-GB" b="1" dirty="0"/>
              <a:t>species</a:t>
            </a:r>
            <a:r>
              <a:rPr lang="en-GB" dirty="0"/>
              <a:t> there. </a:t>
            </a:r>
          </a:p>
        </p:txBody>
      </p:sp>
      <p:sp>
        <p:nvSpPr>
          <p:cNvPr id="10" name="TextBox 9">
            <a:extLst>
              <a:ext uri="{FF2B5EF4-FFF2-40B4-BE49-F238E27FC236}">
                <a16:creationId xmlns:a16="http://schemas.microsoft.com/office/drawing/2014/main" id="{8D356D30-FBA8-861C-24AF-8CDB88686101}"/>
              </a:ext>
            </a:extLst>
          </p:cNvPr>
          <p:cNvSpPr txBox="1"/>
          <p:nvPr/>
        </p:nvSpPr>
        <p:spPr>
          <a:xfrm>
            <a:off x="1610260" y="4965859"/>
            <a:ext cx="3306958" cy="646331"/>
          </a:xfrm>
          <a:prstGeom prst="rect">
            <a:avLst/>
          </a:prstGeom>
          <a:noFill/>
        </p:spPr>
        <p:txBody>
          <a:bodyPr wrap="square">
            <a:spAutoFit/>
          </a:bodyPr>
          <a:lstStyle/>
          <a:p>
            <a:r>
              <a:rPr lang="en-GB" dirty="0"/>
              <a:t>Can you place the different species you find into a </a:t>
            </a:r>
            <a:r>
              <a:rPr lang="en-GB" b="1" dirty="0"/>
              <a:t>food web</a:t>
            </a:r>
            <a:r>
              <a:rPr lang="en-GB" dirty="0"/>
              <a:t>?</a:t>
            </a:r>
          </a:p>
        </p:txBody>
      </p:sp>
    </p:spTree>
    <p:extLst>
      <p:ext uri="{BB962C8B-B14F-4D97-AF65-F5344CB8AC3E}">
        <p14:creationId xmlns:p14="http://schemas.microsoft.com/office/powerpoint/2010/main" val="227704857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41024794-E7B0-CF98-FA6D-F0B9DDF63790}"/>
              </a:ext>
            </a:extLst>
          </p:cNvPr>
          <p:cNvSpPr/>
          <p:nvPr/>
        </p:nvSpPr>
        <p:spPr>
          <a:xfrm>
            <a:off x="1409561" y="1375769"/>
            <a:ext cx="6300000" cy="14088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many different species did you find in your ecosystem?</a:t>
            </a:r>
          </a:p>
          <a:p>
            <a:pPr algn="ctr"/>
            <a:endParaRPr lang="en-GB" b="1" dirty="0"/>
          </a:p>
          <a:p>
            <a:pPr algn="ctr"/>
            <a:r>
              <a:rPr lang="en-GB" b="1" dirty="0"/>
              <a:t>Were you able to identify all the species you found? </a:t>
            </a:r>
          </a:p>
          <a:p>
            <a:pPr algn="ctr"/>
            <a:endParaRPr lang="en-GB" b="1" dirty="0"/>
          </a:p>
          <a:p>
            <a:pPr algn="ctr"/>
            <a:r>
              <a:rPr lang="en-GB" b="1" dirty="0"/>
              <a:t>How complex was the food web you constructed? </a:t>
            </a:r>
          </a:p>
        </p:txBody>
      </p:sp>
      <p:sp>
        <p:nvSpPr>
          <p:cNvPr id="7" name="Rectangle: Rounded Corners 6">
            <a:extLst>
              <a:ext uri="{FF2B5EF4-FFF2-40B4-BE49-F238E27FC236}">
                <a16:creationId xmlns:a16="http://schemas.microsoft.com/office/drawing/2014/main" id="{5E027893-03F3-3B89-7A75-633A9370B18F}"/>
              </a:ext>
            </a:extLst>
          </p:cNvPr>
          <p:cNvSpPr/>
          <p:nvPr/>
        </p:nvSpPr>
        <p:spPr>
          <a:xfrm>
            <a:off x="1439729" y="6106616"/>
            <a:ext cx="6300000" cy="57845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Did you find any evidence of human interaction within the ecosystem you were studying?</a:t>
            </a:r>
            <a:endParaRPr lang="en-GB" dirty="0"/>
          </a:p>
        </p:txBody>
      </p:sp>
      <p:pic>
        <p:nvPicPr>
          <p:cNvPr id="9" name="Picture 8" descr="A picture containing outdoor, sky, factory, sunset&#10;&#10;Description automatically generated">
            <a:extLst>
              <a:ext uri="{FF2B5EF4-FFF2-40B4-BE49-F238E27FC236}">
                <a16:creationId xmlns:a16="http://schemas.microsoft.com/office/drawing/2014/main" id="{5199341D-C747-4E7F-E703-EC56447625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0447" y="3024670"/>
            <a:ext cx="1967177" cy="1311131"/>
          </a:xfrm>
          <a:prstGeom prst="rect">
            <a:avLst/>
          </a:prstGeom>
          <a:ln w="38100">
            <a:solidFill>
              <a:srgbClr val="3EB1C8"/>
            </a:solidFill>
          </a:ln>
        </p:spPr>
      </p:pic>
      <p:pic>
        <p:nvPicPr>
          <p:cNvPr id="11" name="Picture 10" descr="A picture containing building, outdoor, mountain&#10;&#10;Description automatically generated">
            <a:extLst>
              <a:ext uri="{FF2B5EF4-FFF2-40B4-BE49-F238E27FC236}">
                <a16:creationId xmlns:a16="http://schemas.microsoft.com/office/drawing/2014/main" id="{017E89DC-D16D-247E-E0BC-B670C456ED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2807" y="3024671"/>
            <a:ext cx="1878384" cy="1311131"/>
          </a:xfrm>
          <a:prstGeom prst="rect">
            <a:avLst/>
          </a:prstGeom>
          <a:ln w="38100">
            <a:solidFill>
              <a:srgbClr val="3EB1C8"/>
            </a:solidFill>
          </a:ln>
        </p:spPr>
      </p:pic>
      <p:pic>
        <p:nvPicPr>
          <p:cNvPr id="14" name="Picture 13" descr="A row of cars parked on the side of a road&#10;&#10;Description automatically generated with low confidence">
            <a:extLst>
              <a:ext uri="{FF2B5EF4-FFF2-40B4-BE49-F238E27FC236}">
                <a16:creationId xmlns:a16="http://schemas.microsoft.com/office/drawing/2014/main" id="{C07D542B-8B33-BFF1-C316-A70CA206C42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42384" y="3024350"/>
            <a:ext cx="1967177" cy="1311451"/>
          </a:xfrm>
          <a:prstGeom prst="rect">
            <a:avLst/>
          </a:prstGeom>
          <a:ln w="38100">
            <a:solidFill>
              <a:srgbClr val="3EB1C8"/>
            </a:solidFill>
          </a:ln>
        </p:spPr>
      </p:pic>
      <p:pic>
        <p:nvPicPr>
          <p:cNvPr id="17" name="Picture 16" descr="A picture containing outdoor, sky, ground, truck&#10;&#10;Description automatically generated">
            <a:extLst>
              <a:ext uri="{FF2B5EF4-FFF2-40B4-BE49-F238E27FC236}">
                <a16:creationId xmlns:a16="http://schemas.microsoft.com/office/drawing/2014/main" id="{E0DEC8B6-2A80-F045-A8CD-D4906E36B06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1642" y="4560068"/>
            <a:ext cx="1967178" cy="1311452"/>
          </a:xfrm>
          <a:prstGeom prst="rect">
            <a:avLst/>
          </a:prstGeom>
          <a:ln w="38100">
            <a:solidFill>
              <a:srgbClr val="3EB1C8"/>
            </a:solidFill>
          </a:ln>
        </p:spPr>
      </p:pic>
      <p:pic>
        <p:nvPicPr>
          <p:cNvPr id="19" name="Picture 18" descr="A picture containing outdoor, building material, dirt, dirty&#10;&#10;Description automatically generated">
            <a:extLst>
              <a:ext uri="{FF2B5EF4-FFF2-40B4-BE49-F238E27FC236}">
                <a16:creationId xmlns:a16="http://schemas.microsoft.com/office/drawing/2014/main" id="{944F4913-9DAB-40FB-2FB4-A6581711E88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632807" y="4560068"/>
            <a:ext cx="1896950" cy="1311131"/>
          </a:xfrm>
          <a:prstGeom prst="rect">
            <a:avLst/>
          </a:prstGeom>
          <a:ln w="38100">
            <a:solidFill>
              <a:srgbClr val="3EB1C8"/>
            </a:solidFill>
          </a:ln>
        </p:spPr>
      </p:pic>
      <p:pic>
        <p:nvPicPr>
          <p:cNvPr id="21" name="Picture 20" descr="A plane flying in the sky&#10;&#10;Description automatically generated with medium confidence">
            <a:extLst>
              <a:ext uri="{FF2B5EF4-FFF2-40B4-BE49-F238E27FC236}">
                <a16:creationId xmlns:a16="http://schemas.microsoft.com/office/drawing/2014/main" id="{AA10B23F-FC59-6643-F5C0-D265140B268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42384" y="4560068"/>
            <a:ext cx="1967177" cy="1311451"/>
          </a:xfrm>
          <a:prstGeom prst="rect">
            <a:avLst/>
          </a:prstGeom>
          <a:ln w="38100">
            <a:solidFill>
              <a:srgbClr val="3EB1C8"/>
            </a:solidFill>
          </a:ln>
        </p:spPr>
      </p:pic>
    </p:spTree>
    <p:extLst>
      <p:ext uri="{BB962C8B-B14F-4D97-AF65-F5344CB8AC3E}">
        <p14:creationId xmlns:p14="http://schemas.microsoft.com/office/powerpoint/2010/main" val="965386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cs typeface="Calibri"/>
              </a:rPr>
              <a:t>What else have scientists found out?</a:t>
            </a:r>
            <a:endParaRPr lang="en-US" dirty="0"/>
          </a:p>
        </p:txBody>
      </p:sp>
      <p:pic>
        <p:nvPicPr>
          <p:cNvPr id="4" name="Graphic 3">
            <a:extLst>
              <a:ext uri="{FF2B5EF4-FFF2-40B4-BE49-F238E27FC236}">
                <a16:creationId xmlns:a16="http://schemas.microsoft.com/office/drawing/2014/main" id="{6B382B4C-394E-D605-12D9-E85449A4CCC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5187" y="1448247"/>
            <a:ext cx="6193626" cy="4874451"/>
          </a:xfrm>
          <a:prstGeom prst="rect">
            <a:avLst/>
          </a:prstGeom>
        </p:spPr>
      </p:pic>
      <p:sp>
        <p:nvSpPr>
          <p:cNvPr id="8" name="TextBox 7">
            <a:extLst>
              <a:ext uri="{FF2B5EF4-FFF2-40B4-BE49-F238E27FC236}">
                <a16:creationId xmlns:a16="http://schemas.microsoft.com/office/drawing/2014/main" id="{9B1123AB-C1A0-F2BB-4175-B9DCC309EF9C}"/>
              </a:ext>
            </a:extLst>
          </p:cNvPr>
          <p:cNvSpPr txBox="1"/>
          <p:nvPr/>
        </p:nvSpPr>
        <p:spPr>
          <a:xfrm>
            <a:off x="2049705" y="6338985"/>
            <a:ext cx="5044589" cy="307777"/>
          </a:xfrm>
          <a:prstGeom prst="rect">
            <a:avLst/>
          </a:prstGeom>
          <a:noFill/>
        </p:spPr>
        <p:txBody>
          <a:bodyPr wrap="square">
            <a:spAutoFit/>
          </a:bodyPr>
          <a:lstStyle/>
          <a:p>
            <a:r>
              <a:rPr lang="en-GB" sz="1400" b="0" i="0" u="none" strike="noStrike" baseline="0" dirty="0">
                <a:solidFill>
                  <a:srgbClr val="646463"/>
                </a:solidFill>
              </a:rPr>
              <a:t>©</a:t>
            </a:r>
            <a:r>
              <a:rPr lang="en-GB" sz="1400" b="0" i="0" u="none" strike="noStrike" baseline="0" dirty="0" err="1">
                <a:solidFill>
                  <a:srgbClr val="646463"/>
                </a:solidFill>
              </a:rPr>
              <a:t>Efbrazil</a:t>
            </a:r>
            <a:r>
              <a:rPr lang="en-GB" sz="1400" b="0" i="0" u="none" strike="noStrike" baseline="0" dirty="0">
                <a:solidFill>
                  <a:srgbClr val="646463"/>
                </a:solidFill>
              </a:rPr>
              <a:t>, licenced through Creative Commons and accessed </a:t>
            </a:r>
            <a:r>
              <a:rPr lang="en-GB" sz="1400" b="0" i="0" u="none" strike="noStrike" baseline="0" dirty="0">
                <a:solidFill>
                  <a:srgbClr val="646463"/>
                </a:solidFill>
                <a:hlinkClick r:id="rId5"/>
              </a:rPr>
              <a:t>here</a:t>
            </a:r>
            <a:r>
              <a:rPr lang="en-GB" sz="1400" b="0" i="0" u="none" strike="noStrike" baseline="0" dirty="0">
                <a:solidFill>
                  <a:srgbClr val="646463"/>
                </a:solidFill>
              </a:rPr>
              <a:t>.</a:t>
            </a:r>
            <a:endParaRPr lang="en-GB" sz="1400" dirty="0"/>
          </a:p>
        </p:txBody>
      </p:sp>
    </p:spTree>
    <p:extLst>
      <p:ext uri="{BB962C8B-B14F-4D97-AF65-F5344CB8AC3E}">
        <p14:creationId xmlns:p14="http://schemas.microsoft.com/office/powerpoint/2010/main" val="976060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Rectangle 11">
            <a:extLst>
              <a:ext uri="{FF2B5EF4-FFF2-40B4-BE49-F238E27FC236}">
                <a16:creationId xmlns:a16="http://schemas.microsoft.com/office/drawing/2014/main" id="{3BAD7613-95FF-FCA1-CB39-40A21A9C8931}"/>
              </a:ext>
            </a:extLst>
          </p:cNvPr>
          <p:cNvSpPr/>
          <p:nvPr/>
        </p:nvSpPr>
        <p:spPr>
          <a:xfrm>
            <a:off x="628649" y="1539502"/>
            <a:ext cx="5949952" cy="4801314"/>
          </a:xfrm>
          <a:prstGeom prst="rect">
            <a:avLst/>
          </a:prstGeom>
        </p:spPr>
        <p:txBody>
          <a:bodyPr wrap="square">
            <a:spAutoFit/>
          </a:bodyPr>
          <a:lstStyle/>
          <a:p>
            <a:r>
              <a:rPr lang="en-GB" b="1" dirty="0"/>
              <a:t>What can you do in your school to rewild on a small scale?</a:t>
            </a:r>
            <a:endParaRPr lang="en-US" b="1" dirty="0"/>
          </a:p>
          <a:p>
            <a:r>
              <a:rPr lang="en-US" dirty="0"/>
              <a:t>Children can plant wildflower meadows or trees in the school, or community grounds to encourage native species to return.</a:t>
            </a:r>
          </a:p>
          <a:p>
            <a:endParaRPr lang="en-US" dirty="0"/>
          </a:p>
          <a:p>
            <a:r>
              <a:rPr lang="en-GB" b="1" dirty="0"/>
              <a:t>Are there any rewilding projects going on in your local area?</a:t>
            </a:r>
          </a:p>
          <a:p>
            <a:r>
              <a:rPr lang="en-GB" dirty="0"/>
              <a:t>Children can speak to people involved in local rewilding projects and find out about the reasons behind it and the problems they face.</a:t>
            </a:r>
          </a:p>
          <a:p>
            <a:endParaRPr lang="en-GB" dirty="0"/>
          </a:p>
          <a:p>
            <a:r>
              <a:rPr lang="en-GB" b="1" dirty="0"/>
              <a:t>Are there any negative consequences to rewilding?</a:t>
            </a:r>
          </a:p>
          <a:p>
            <a:r>
              <a:rPr lang="en-GB" dirty="0"/>
              <a:t>Children can research rewilding projects around the world and see if they can find opinions on both sides of the debate.</a:t>
            </a:r>
          </a:p>
          <a:p>
            <a:endParaRPr lang="en-GB" dirty="0"/>
          </a:p>
          <a:p>
            <a:r>
              <a:rPr lang="en-GB" b="1" dirty="0"/>
              <a:t>How does air pollution affect your local environment?</a:t>
            </a:r>
          </a:p>
          <a:p>
            <a:r>
              <a:rPr lang="en-GB" dirty="0"/>
              <a:t>Children could investigate levels of air pollutants across the UK and in their local area using PSTT’s </a:t>
            </a:r>
            <a:r>
              <a:rPr lang="en-GB" b="1" dirty="0">
                <a:hlinkClick r:id="rId3"/>
              </a:rPr>
              <a:t>Air Pollution Research </a:t>
            </a:r>
            <a:r>
              <a:rPr lang="en-GB" dirty="0"/>
              <a:t>resources.</a:t>
            </a:r>
            <a:endParaRPr lang="en-US" dirty="0"/>
          </a:p>
        </p:txBody>
      </p:sp>
      <p:pic>
        <p:nvPicPr>
          <p:cNvPr id="20" name="Picture 19" descr="A picture containing train, smoke, steam, grass&#10;&#10;Description automatically generated">
            <a:extLst>
              <a:ext uri="{FF2B5EF4-FFF2-40B4-BE49-F238E27FC236}">
                <a16:creationId xmlns:a16="http://schemas.microsoft.com/office/drawing/2014/main" id="{B1CCAE70-F537-FBC2-4C56-498D9EFEB6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3948" y="4866905"/>
            <a:ext cx="1844120" cy="1229185"/>
          </a:xfrm>
          <a:prstGeom prst="rect">
            <a:avLst/>
          </a:prstGeom>
          <a:ln w="38100">
            <a:solidFill>
              <a:srgbClr val="3EB1C8"/>
            </a:solidFill>
          </a:ln>
        </p:spPr>
      </p:pic>
      <p:pic>
        <p:nvPicPr>
          <p:cNvPr id="22" name="Picture 21" descr="A picture containing sky, outdoor, grass, nature&#10;&#10;Description automatically generated">
            <a:extLst>
              <a:ext uri="{FF2B5EF4-FFF2-40B4-BE49-F238E27FC236}">
                <a16:creationId xmlns:a16="http://schemas.microsoft.com/office/drawing/2014/main" id="{AF3C374C-64DF-0ECB-C610-019DD06FF3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23948" y="3200910"/>
            <a:ext cx="1844120" cy="1229413"/>
          </a:xfrm>
          <a:prstGeom prst="rect">
            <a:avLst/>
          </a:prstGeom>
          <a:ln w="38100">
            <a:solidFill>
              <a:srgbClr val="3EB1C8"/>
            </a:solidFill>
          </a:ln>
        </p:spPr>
      </p:pic>
      <p:pic>
        <p:nvPicPr>
          <p:cNvPr id="24" name="Picture 23" descr="A bee on a flower&#10;&#10;Description automatically generated with medium confidence">
            <a:extLst>
              <a:ext uri="{FF2B5EF4-FFF2-40B4-BE49-F238E27FC236}">
                <a16:creationId xmlns:a16="http://schemas.microsoft.com/office/drawing/2014/main" id="{4B53EF4C-663A-F4B8-D787-5E5E5145294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23948" y="1539502"/>
            <a:ext cx="1844120" cy="1224826"/>
          </a:xfrm>
          <a:prstGeom prst="rect">
            <a:avLst/>
          </a:prstGeom>
          <a:ln w="38100">
            <a:solidFill>
              <a:srgbClr val="3EB1C8"/>
            </a:solidFill>
          </a:ln>
        </p:spPr>
      </p:pic>
    </p:spTree>
    <p:extLst>
      <p:ext uri="{BB962C8B-B14F-4D97-AF65-F5344CB8AC3E}">
        <p14:creationId xmlns:p14="http://schemas.microsoft.com/office/powerpoint/2010/main" val="1853304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cs typeface="Calibri"/>
              </a:rPr>
              <a:t>Citizen Science Projects</a:t>
            </a:r>
            <a:endParaRPr lang="en-US" dirty="0"/>
          </a:p>
        </p:txBody>
      </p:sp>
      <p:sp>
        <p:nvSpPr>
          <p:cNvPr id="3" name="Rectangle: Rounded Corners 2">
            <a:extLst>
              <a:ext uri="{FF2B5EF4-FFF2-40B4-BE49-F238E27FC236}">
                <a16:creationId xmlns:a16="http://schemas.microsoft.com/office/drawing/2014/main" id="{B70E14AF-9E79-6F5D-821A-0A69D92CA271}"/>
              </a:ext>
            </a:extLst>
          </p:cNvPr>
          <p:cNvSpPr/>
          <p:nvPr/>
        </p:nvSpPr>
        <p:spPr>
          <a:xfrm>
            <a:off x="2082785" y="1465694"/>
            <a:ext cx="4971467" cy="50406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rgbClr val="FFFFFF"/>
                </a:solidFill>
              </a:rPr>
              <a:t>Can you spot wildlife in different ecosystems?</a:t>
            </a:r>
            <a:endParaRPr lang="en-US" dirty="0"/>
          </a:p>
        </p:txBody>
      </p:sp>
      <p:sp>
        <p:nvSpPr>
          <p:cNvPr id="5" name="Rectangle 4">
            <a:extLst>
              <a:ext uri="{FF2B5EF4-FFF2-40B4-BE49-F238E27FC236}">
                <a16:creationId xmlns:a16="http://schemas.microsoft.com/office/drawing/2014/main" id="{691CB17F-D17D-E5FC-AB6E-7F51B255FF48}"/>
              </a:ext>
            </a:extLst>
          </p:cNvPr>
          <p:cNvSpPr/>
          <p:nvPr/>
        </p:nvSpPr>
        <p:spPr>
          <a:xfrm>
            <a:off x="624085" y="2182610"/>
            <a:ext cx="8106001" cy="923330"/>
          </a:xfrm>
          <a:prstGeom prst="rect">
            <a:avLst/>
          </a:prstGeom>
        </p:spPr>
        <p:txBody>
          <a:bodyPr wrap="square">
            <a:spAutoFit/>
          </a:bodyPr>
          <a:lstStyle/>
          <a:p>
            <a:r>
              <a:rPr lang="en-US" dirty="0"/>
              <a:t>There are some brilliant citizen science projects on Zooniverse that children can get involved in. They can help scientists working in remote ecosystems identify and tag different wildlife that they see from looking at photographs.</a:t>
            </a:r>
            <a:endParaRPr lang="en-GB" dirty="0"/>
          </a:p>
        </p:txBody>
      </p:sp>
      <p:pic>
        <p:nvPicPr>
          <p:cNvPr id="7" name="Picture 6" descr="A screenshot of a giraffe&#10;&#10;Description automatically generated">
            <a:hlinkClick r:id="rId3"/>
            <a:extLst>
              <a:ext uri="{FF2B5EF4-FFF2-40B4-BE49-F238E27FC236}">
                <a16:creationId xmlns:a16="http://schemas.microsoft.com/office/drawing/2014/main" id="{252982B5-49B8-92D9-A7C1-522E6ED6BA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0881" y="3309908"/>
            <a:ext cx="3440082" cy="1600705"/>
          </a:xfrm>
          <a:prstGeom prst="rect">
            <a:avLst/>
          </a:prstGeom>
          <a:ln w="38100">
            <a:solidFill>
              <a:srgbClr val="3EB1C8"/>
            </a:solidFill>
          </a:ln>
        </p:spPr>
      </p:pic>
      <p:pic>
        <p:nvPicPr>
          <p:cNvPr id="9" name="Picture 8" descr="A screenshot of a computer&#10;&#10;Description automatically generated">
            <a:hlinkClick r:id="rId5"/>
            <a:extLst>
              <a:ext uri="{FF2B5EF4-FFF2-40B4-BE49-F238E27FC236}">
                <a16:creationId xmlns:a16="http://schemas.microsoft.com/office/drawing/2014/main" id="{B1127EE1-4B71-58C7-CBE8-FF347DF2152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43039" y="3340048"/>
            <a:ext cx="3498447" cy="1569776"/>
          </a:xfrm>
          <a:prstGeom prst="rect">
            <a:avLst/>
          </a:prstGeom>
          <a:ln w="38100">
            <a:solidFill>
              <a:srgbClr val="3EB1C8"/>
            </a:solidFill>
          </a:ln>
        </p:spPr>
      </p:pic>
      <p:sp>
        <p:nvSpPr>
          <p:cNvPr id="4" name="TextBox 3">
            <a:extLst>
              <a:ext uri="{FF2B5EF4-FFF2-40B4-BE49-F238E27FC236}">
                <a16:creationId xmlns:a16="http://schemas.microsoft.com/office/drawing/2014/main" id="{C8567D1D-DF59-5A13-874E-B2473849091B}"/>
              </a:ext>
            </a:extLst>
          </p:cNvPr>
          <p:cNvSpPr txBox="1"/>
          <p:nvPr/>
        </p:nvSpPr>
        <p:spPr>
          <a:xfrm>
            <a:off x="624086" y="5506812"/>
            <a:ext cx="3770822" cy="1200329"/>
          </a:xfrm>
          <a:prstGeom prst="rect">
            <a:avLst/>
          </a:prstGeom>
          <a:noFill/>
        </p:spPr>
        <p:txBody>
          <a:bodyPr wrap="square">
            <a:spAutoFit/>
          </a:bodyPr>
          <a:lstStyle/>
          <a:p>
            <a:r>
              <a:rPr lang="en-GB" dirty="0"/>
              <a:t>We need your help to count, identify, and track the giraffes and other wildlife living in our field conservation sites in northern </a:t>
            </a:r>
            <a:r>
              <a:rPr lang="en-GB" b="1" dirty="0"/>
              <a:t>Kenya</a:t>
            </a:r>
            <a:r>
              <a:rPr lang="en-GB" dirty="0"/>
              <a:t>!</a:t>
            </a:r>
          </a:p>
        </p:txBody>
      </p:sp>
      <p:sp>
        <p:nvSpPr>
          <p:cNvPr id="8" name="TextBox 7">
            <a:extLst>
              <a:ext uri="{FF2B5EF4-FFF2-40B4-BE49-F238E27FC236}">
                <a16:creationId xmlns:a16="http://schemas.microsoft.com/office/drawing/2014/main" id="{2570EF91-F89A-3F4A-6790-1DC88098E591}"/>
              </a:ext>
            </a:extLst>
          </p:cNvPr>
          <p:cNvSpPr txBox="1"/>
          <p:nvPr/>
        </p:nvSpPr>
        <p:spPr>
          <a:xfrm>
            <a:off x="4821948" y="5503264"/>
            <a:ext cx="3901248" cy="923330"/>
          </a:xfrm>
          <a:prstGeom prst="rect">
            <a:avLst/>
          </a:prstGeom>
          <a:noFill/>
        </p:spPr>
        <p:txBody>
          <a:bodyPr wrap="square">
            <a:spAutoFit/>
          </a:bodyPr>
          <a:lstStyle/>
          <a:p>
            <a:r>
              <a:rPr lang="en-GB" dirty="0"/>
              <a:t>Classify the wildlife in the pictures and contribute to important ecological research in the </a:t>
            </a:r>
            <a:r>
              <a:rPr lang="en-GB" b="1" dirty="0"/>
              <a:t>Netherlands</a:t>
            </a:r>
            <a:r>
              <a:rPr lang="en-GB" dirty="0"/>
              <a:t>.</a:t>
            </a:r>
          </a:p>
        </p:txBody>
      </p:sp>
      <p:sp>
        <p:nvSpPr>
          <p:cNvPr id="12" name="Rectangle 11">
            <a:extLst>
              <a:ext uri="{FF2B5EF4-FFF2-40B4-BE49-F238E27FC236}">
                <a16:creationId xmlns:a16="http://schemas.microsoft.com/office/drawing/2014/main" id="{8017CEF9-0678-3E16-4488-FEBF054E3355}"/>
              </a:ext>
            </a:extLst>
          </p:cNvPr>
          <p:cNvSpPr/>
          <p:nvPr/>
        </p:nvSpPr>
        <p:spPr>
          <a:xfrm>
            <a:off x="633611" y="4964694"/>
            <a:ext cx="3440082" cy="430887"/>
          </a:xfrm>
          <a:prstGeom prst="rect">
            <a:avLst/>
          </a:prstGeom>
        </p:spPr>
        <p:txBody>
          <a:bodyPr wrap="square">
            <a:spAutoFit/>
          </a:bodyPr>
          <a:lstStyle/>
          <a:p>
            <a:r>
              <a:rPr lang="en-GB" sz="1100" dirty="0">
                <a:hlinkClick r:id="rId3"/>
              </a:rPr>
              <a:t>https://www.zooniverse.org/projects/sandiegozooglobal/wildwatch-kenya</a:t>
            </a:r>
            <a:r>
              <a:rPr lang="en-GB" sz="1100" dirty="0"/>
              <a:t> </a:t>
            </a:r>
          </a:p>
        </p:txBody>
      </p:sp>
      <p:sp>
        <p:nvSpPr>
          <p:cNvPr id="14" name="Rectangle 13">
            <a:extLst>
              <a:ext uri="{FF2B5EF4-FFF2-40B4-BE49-F238E27FC236}">
                <a16:creationId xmlns:a16="http://schemas.microsoft.com/office/drawing/2014/main" id="{BA6886EC-BDF2-5D15-A35D-C33CB6E899AA}"/>
              </a:ext>
            </a:extLst>
          </p:cNvPr>
          <p:cNvSpPr/>
          <p:nvPr/>
        </p:nvSpPr>
        <p:spPr>
          <a:xfrm>
            <a:off x="4821947" y="4945644"/>
            <a:ext cx="3708262" cy="430887"/>
          </a:xfrm>
          <a:prstGeom prst="rect">
            <a:avLst/>
          </a:prstGeom>
        </p:spPr>
        <p:txBody>
          <a:bodyPr wrap="square">
            <a:spAutoFit/>
          </a:bodyPr>
          <a:lstStyle/>
          <a:p>
            <a:r>
              <a:rPr lang="en-GB" sz="1100" dirty="0">
                <a:hlinkClick r:id="rId3"/>
              </a:rPr>
              <a:t>https://www.zooniverse.org/projects/sandiegozooglobal/wildwatch-kenya</a:t>
            </a:r>
            <a:r>
              <a:rPr lang="en-GB" sz="1100" dirty="0"/>
              <a:t> </a:t>
            </a:r>
          </a:p>
        </p:txBody>
      </p:sp>
    </p:spTree>
    <p:extLst>
      <p:ext uri="{BB962C8B-B14F-4D97-AF65-F5344CB8AC3E}">
        <p14:creationId xmlns:p14="http://schemas.microsoft.com/office/powerpoint/2010/main" val="2034466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553907" y="1492205"/>
            <a:ext cx="4261820" cy="503344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ea typeface="+mn-ea"/>
                <a:cs typeface="+mn-cs"/>
              </a:rPr>
              <a:t>Writing</a:t>
            </a:r>
            <a:br>
              <a:rPr lang="en-GB" b="1" dirty="0">
                <a:solidFill>
                  <a:prstClr val="white"/>
                </a:solidFill>
              </a:rPr>
            </a:br>
            <a:endParaRPr lang="en-GB" sz="1800" b="1" i="0" u="none" strike="noStrike" kern="1200" cap="none" spc="0" normalizeH="0" baseline="0" noProof="0" dirty="0">
              <a:ln>
                <a:noFill/>
              </a:ln>
              <a:solidFill>
                <a:prstClr val="white"/>
              </a:solidFill>
              <a:effectLst/>
              <a:uLnTx/>
              <a:uFillTx/>
              <a:cs typeface="Calibri"/>
            </a:endParaRPr>
          </a:p>
          <a:p>
            <a:pPr marL="285750" indent="-285750">
              <a:buFont typeface="Arial"/>
              <a:buChar char="•"/>
              <a:defRPr/>
            </a:pPr>
            <a:r>
              <a:rPr lang="en-GB" dirty="0">
                <a:solidFill>
                  <a:prstClr val="white"/>
                </a:solidFill>
                <a:cs typeface="Calibri" panose="020F0502020204030204"/>
              </a:rPr>
              <a:t>Letter writing - Write to a local MP to voice concerns at urbanisation projects and ecosystem destruction.</a:t>
            </a:r>
          </a:p>
          <a:p>
            <a:pPr marL="285750" indent="-285750">
              <a:buFont typeface="Arial"/>
              <a:buChar char="•"/>
              <a:defRPr/>
            </a:pPr>
            <a:endParaRPr lang="en-GB" sz="1800" b="0" i="0" u="none" strike="noStrike" kern="1200" cap="none" spc="0" normalizeH="0" baseline="0" noProof="0" dirty="0">
              <a:ln>
                <a:noFill/>
              </a:ln>
              <a:solidFill>
                <a:prstClr val="white"/>
              </a:solidFill>
              <a:effectLst/>
              <a:uLnTx/>
              <a:uFillTx/>
              <a:cs typeface="Calibri" panose="020F0502020204030204"/>
            </a:endParaRPr>
          </a:p>
          <a:p>
            <a:pPr marL="285750" indent="-285750">
              <a:buFont typeface="Arial"/>
              <a:buChar char="•"/>
            </a:pPr>
            <a:r>
              <a:rPr lang="en-GB" dirty="0">
                <a:cs typeface="Calibri" panose="020F0502020204030204"/>
              </a:rPr>
              <a:t>Letter writing - Write a Letter to the Earth* expressing your feelings about the climate crisis.</a:t>
            </a:r>
            <a:br>
              <a:rPr lang="en-GB" dirty="0">
                <a:cs typeface="Calibri" panose="020F0502020204030204"/>
              </a:rPr>
            </a:br>
            <a:endParaRPr lang="en-GB" dirty="0">
              <a:cs typeface="Calibri" panose="020F0502020204030204"/>
            </a:endParaRPr>
          </a:p>
          <a:p>
            <a:pPr marL="285750" indent="-285750">
              <a:buFont typeface="Arial"/>
              <a:buChar char="•"/>
            </a:pPr>
            <a:r>
              <a:rPr lang="en-GB" dirty="0">
                <a:solidFill>
                  <a:srgbClr val="FFFFFF"/>
                </a:solidFill>
                <a:cs typeface="Calibri" panose="020F0502020204030204"/>
              </a:rPr>
              <a:t>Persuasive writing - Write a proposal for a rewilding project in your local area.</a:t>
            </a:r>
            <a:br>
              <a:rPr lang="en-GB" dirty="0">
                <a:solidFill>
                  <a:srgbClr val="FFFFFF"/>
                </a:solidFill>
                <a:cs typeface="Calibri" panose="020F0502020204030204"/>
              </a:rPr>
            </a:br>
            <a:endParaRPr lang="en-GB" dirty="0">
              <a:solidFill>
                <a:srgbClr val="FFFFFF"/>
              </a:solidFill>
              <a:cs typeface="Calibri" panose="020F0502020204030204"/>
            </a:endParaRPr>
          </a:p>
          <a:p>
            <a:pPr marL="285750" indent="-285750">
              <a:buFont typeface="Arial"/>
              <a:buChar char="•"/>
              <a:defRPr/>
            </a:pPr>
            <a:r>
              <a:rPr lang="en-GB" dirty="0">
                <a:solidFill>
                  <a:prstClr val="white"/>
                </a:solidFill>
                <a:cs typeface="Calibri" panose="020F0502020204030204"/>
              </a:rPr>
              <a:t>Poetry - Using the outdoors for inspiration, write a poem about what you see/hear/feel.</a:t>
            </a:r>
            <a:endParaRPr lang="en-GB" sz="1800" b="0" i="0" u="none" strike="noStrike" kern="1200" cap="none" spc="0" normalizeH="0" baseline="0" noProof="0" dirty="0">
              <a:ln>
                <a:noFill/>
              </a:ln>
              <a:solidFill>
                <a:prstClr val="white"/>
              </a:solidFill>
              <a:effectLst/>
              <a:uLnTx/>
              <a:uFillTx/>
              <a:cs typeface="Calibri" panose="020F0502020204030204"/>
            </a:endParaRPr>
          </a:p>
        </p:txBody>
      </p:sp>
      <p:sp>
        <p:nvSpPr>
          <p:cNvPr id="3" name="Rectangle: Rounded Corners 2">
            <a:extLst>
              <a:ext uri="{FF2B5EF4-FFF2-40B4-BE49-F238E27FC236}">
                <a16:creationId xmlns:a16="http://schemas.microsoft.com/office/drawing/2014/main" id="{BDFEBBFF-BA37-8814-A72B-FF052FFA314F}"/>
              </a:ext>
            </a:extLst>
          </p:cNvPr>
          <p:cNvSpPr/>
          <p:nvPr/>
        </p:nvSpPr>
        <p:spPr>
          <a:xfrm>
            <a:off x="5286374" y="1492205"/>
            <a:ext cx="3303719" cy="50334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fontAlgn="t">
              <a:buFont typeface="Arial"/>
              <a:buChar char="•"/>
            </a:pPr>
            <a:r>
              <a:rPr lang="en-GB" dirty="0">
                <a:solidFill>
                  <a:srgbClr val="FFFFFF"/>
                </a:solidFill>
                <a:latin typeface="Calibri"/>
                <a:cs typeface="Calibri"/>
              </a:rPr>
              <a:t>Data</a:t>
            </a:r>
            <a:r>
              <a:rPr lang="en-GB" dirty="0">
                <a:solidFill>
                  <a:schemeClr val="bg1"/>
                </a:solidFill>
                <a:latin typeface="Calibri"/>
                <a:cs typeface="Calibri"/>
              </a:rPr>
              <a:t> Handling - Survey of species in an ecosystem</a:t>
            </a:r>
            <a:br>
              <a:rPr lang="en-GB" dirty="0">
                <a:solidFill>
                  <a:schemeClr val="bg1"/>
                </a:solidFill>
                <a:latin typeface="Calibri"/>
                <a:cs typeface="Calibri"/>
              </a:rPr>
            </a:br>
            <a:endParaRPr lang="en-GB" sz="1800" b="0" i="0" u="none" strike="noStrike" dirty="0">
              <a:solidFill>
                <a:schemeClr val="bg1"/>
              </a:solidFill>
              <a:effectLst/>
              <a:latin typeface="Calibri" panose="020F0502020204030204" pitchFamily="34" charset="0"/>
              <a:cs typeface="Calibri" panose="020F0502020204030204" pitchFamily="34" charset="0"/>
            </a:endParaRPr>
          </a:p>
          <a:p>
            <a:pPr marL="285750" indent="-285750">
              <a:buFont typeface="Arial"/>
              <a:buChar char="•"/>
              <a:defRPr/>
            </a:pPr>
            <a:r>
              <a:rPr lang="en-GB" dirty="0">
                <a:solidFill>
                  <a:schemeClr val="bg1"/>
                </a:solidFill>
                <a:latin typeface="Calibri" panose="020F0502020204030204"/>
                <a:cs typeface="Calibri"/>
              </a:rPr>
              <a:t>Fractions - What fraction of the species in your ecosystem are worms/birds/etc.?</a:t>
            </a:r>
            <a:br>
              <a:rPr lang="en-GB" dirty="0">
                <a:solidFill>
                  <a:schemeClr val="bg1"/>
                </a:solidFill>
                <a:latin typeface="Calibri" panose="020F0502020204030204"/>
                <a:cs typeface="Calibri"/>
              </a:rPr>
            </a:br>
            <a:endParaRPr lang="en-GB" sz="1800" b="0" i="0" u="none" strike="noStrike" kern="1200" cap="none" spc="0" normalizeH="0" baseline="0" noProof="0" dirty="0">
              <a:ln>
                <a:noFill/>
              </a:ln>
              <a:solidFill>
                <a:schemeClr val="bg1"/>
              </a:solidFill>
              <a:effectLst/>
              <a:uLnTx/>
              <a:uFillTx/>
              <a:latin typeface="Calibri" panose="020F0502020204030204"/>
              <a:cs typeface="Calibri"/>
            </a:endParaRPr>
          </a:p>
          <a:p>
            <a:pPr marL="285750" indent="-285750">
              <a:buFont typeface="Arial"/>
              <a:buChar char="•"/>
              <a:defRPr/>
            </a:pPr>
            <a:r>
              <a:rPr lang="en-GB" dirty="0">
                <a:solidFill>
                  <a:schemeClr val="bg1"/>
                </a:solidFill>
                <a:latin typeface="Calibri" panose="020F0502020204030204"/>
                <a:cs typeface="Calibri"/>
              </a:rPr>
              <a:t>Graphs - Present the results of your survey as pictograms or bar charts</a:t>
            </a:r>
          </a:p>
          <a:p>
            <a:pPr marL="285750" indent="-285750">
              <a:buFont typeface="Arial"/>
              <a:buChar char="•"/>
              <a:defRPr/>
            </a:pPr>
            <a:endParaRPr lang="en-GB" dirty="0">
              <a:solidFill>
                <a:schemeClr val="bg1"/>
              </a:solidFill>
              <a:latin typeface="Calibri" panose="020F0502020204030204"/>
              <a:cs typeface="Calibri"/>
            </a:endParaRPr>
          </a:p>
          <a:p>
            <a:pPr marL="285750" indent="-285750">
              <a:buFont typeface="Arial"/>
              <a:buChar char="•"/>
              <a:defRPr/>
            </a:pPr>
            <a:endParaRPr lang="en-GB" dirty="0">
              <a:solidFill>
                <a:schemeClr val="bg1"/>
              </a:solidFill>
              <a:latin typeface="Calibri" panose="020F0502020204030204"/>
              <a:cs typeface="Calibri"/>
            </a:endParaRPr>
          </a:p>
          <a:p>
            <a:pPr marL="285750" indent="-285750">
              <a:buFont typeface="Arial"/>
              <a:buChar char="•"/>
              <a:defRPr/>
            </a:pPr>
            <a:endParaRPr lang="en-GB" dirty="0">
              <a:solidFill>
                <a:schemeClr val="bg1"/>
              </a:solidFill>
              <a:latin typeface="Calibri" panose="020F0502020204030204"/>
              <a:cs typeface="Calibri"/>
            </a:endParaRPr>
          </a:p>
          <a:p>
            <a:pPr marL="285750" indent="-285750">
              <a:buFont typeface="Arial"/>
              <a:buChar char="•"/>
              <a:defRPr/>
            </a:pPr>
            <a:endParaRPr lang="en-GB" dirty="0">
              <a:solidFill>
                <a:schemeClr val="bg1"/>
              </a:solidFill>
              <a:latin typeface="Calibri" panose="020F0502020204030204"/>
              <a:cs typeface="Calibri"/>
            </a:endParaRPr>
          </a:p>
        </p:txBody>
      </p:sp>
    </p:spTree>
    <p:extLst>
      <p:ext uri="{BB962C8B-B14F-4D97-AF65-F5344CB8AC3E}">
        <p14:creationId xmlns:p14="http://schemas.microsoft.com/office/powerpoint/2010/main" val="175321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a:solidFill>
                  <a:srgbClr val="3C3C3C"/>
                </a:solidFill>
                <a:latin typeface="Calibri"/>
                <a:ea typeface="Calibri" panose="020F0502020204030204" pitchFamily="34" charset="0"/>
                <a:cs typeface="Plus Jakarta Sans ExtraBold" pitchFamily="2" charset="0"/>
              </a:rPr>
              <a:t>2021</a:t>
            </a: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About biodiversity and trophic cascades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141822"/>
            <a:ext cx="34173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bold" panose="020F0702030404030204" pitchFamily="34" charset="0"/>
                <a:cs typeface="Calibri bold" panose="020F0702030404030204" pitchFamily="34"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19781" y="1543354"/>
            <a:ext cx="3641826" cy="12839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Construct and interpret a variety of food chains, identifying producers, predators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dirty="0">
                <a:solidFill>
                  <a:prstClr val="white"/>
                </a:solidFill>
                <a:latin typeface="Calibri" panose="020F0502020204030204"/>
                <a:cs typeface="Calibri"/>
              </a:rPr>
              <a:t>prey</a:t>
            </a:r>
            <a:endParaRPr lang="en-US" dirty="0">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649569"/>
            <a:ext cx="8305531" cy="172198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When numbers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apex predators (leopards, hyenas, wild dogs and lions) in Mozambique’s </a:t>
            </a:r>
            <a:r>
              <a:rPr lang="en-GB" sz="1600" dirty="0" err="1">
                <a:solidFill>
                  <a:prstClr val="white"/>
                </a:solidFill>
                <a:latin typeface="Calibri" panose="020F0502020204030204"/>
                <a:cs typeface="Calibri"/>
              </a:rPr>
              <a:t>Gorongosa</a:t>
            </a:r>
            <a:r>
              <a:rPr lang="en-GB" sz="1600" dirty="0">
                <a:solidFill>
                  <a:prstClr val="white"/>
                </a:solidFill>
                <a:latin typeface="Calibri" panose="020F0502020204030204"/>
                <a:cs typeface="Calibri"/>
              </a:rPr>
              <a:t> National Park were severely reduced</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the behaviour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herbivores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they hunted changed. Bushbuck antelopes moved from woodland to floodplain areas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feed and this had a negative impact on plant growth</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This case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others (the impact of wolves on rivers, the impact of whales on fish stocks) is explained.</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15737" y="5892762"/>
            <a:ext cx="8316416" cy="6001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Identify animals and plants in your local area and create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food web</a:t>
            </a:r>
            <a:endParaRPr lang="en-US" dirty="0">
              <a:solidFill>
                <a:prstClr val="white"/>
              </a:solidFill>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280238"/>
            <a:ext cx="493631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15737" y="5512299"/>
            <a:ext cx="846238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Text&#10;&#10;Description automatically generated with medium confidence">
            <a:extLst>
              <a:ext uri="{FF2B5EF4-FFF2-40B4-BE49-F238E27FC236}">
                <a16:creationId xmlns:a16="http://schemas.microsoft.com/office/drawing/2014/main" id="{ED65C372-1516-1133-3C76-9F73F9A955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206145"/>
            <a:ext cx="4329343" cy="621120"/>
          </a:xfrm>
          <a:prstGeom prst="rect">
            <a:avLst/>
          </a:prstGeom>
        </p:spPr>
      </p:pic>
      <p:pic>
        <p:nvPicPr>
          <p:cNvPr id="22" name="Picture 21" descr="A white background with green text&#10;&#10;Description automatically generated">
            <a:extLst>
              <a:ext uri="{FF2B5EF4-FFF2-40B4-BE49-F238E27FC236}">
                <a16:creationId xmlns:a16="http://schemas.microsoft.com/office/drawing/2014/main" id="{6310A3F2-9498-D448-84E6-7E0CD00F38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537788"/>
            <a:ext cx="4321629" cy="625175"/>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6EA2FC76-EFD7-013D-F5D9-D783ECACFA47}"/>
              </a:ext>
            </a:extLst>
          </p:cNvPr>
          <p:cNvSpPr txBox="1"/>
          <p:nvPr/>
        </p:nvSpPr>
        <p:spPr>
          <a:xfrm>
            <a:off x="628648" y="1468629"/>
            <a:ext cx="3960004" cy="5262979"/>
          </a:xfrm>
          <a:prstGeom prst="rect">
            <a:avLst/>
          </a:prstGeom>
          <a:noFill/>
        </p:spPr>
        <p:txBody>
          <a:bodyPr wrap="square" lIns="91440" tIns="45720" rIns="91440" bIns="45720" anchor="t">
            <a:spAutoFit/>
          </a:bodyPr>
          <a:lstStyle/>
          <a:p>
            <a:r>
              <a:rPr lang="en-GB" sz="1400" b="1" dirty="0"/>
              <a:t>apex predator </a:t>
            </a:r>
            <a:r>
              <a:rPr lang="en-GB" sz="1400" dirty="0"/>
              <a:t>- top predator in an ecosystem</a:t>
            </a:r>
          </a:p>
          <a:p>
            <a:endParaRPr lang="en-GB" sz="1400" dirty="0"/>
          </a:p>
          <a:p>
            <a:r>
              <a:rPr lang="en-GB" sz="1400" b="1" dirty="0"/>
              <a:t>biodiversity </a:t>
            </a:r>
            <a:r>
              <a:rPr lang="en-GB" sz="1400" dirty="0"/>
              <a:t>- the number of different species found in an ecosystem</a:t>
            </a:r>
          </a:p>
          <a:p>
            <a:endParaRPr lang="en-GB" sz="1400" dirty="0"/>
          </a:p>
          <a:p>
            <a:r>
              <a:rPr lang="en-GB" sz="1400" b="1" dirty="0"/>
              <a:t>carnivore </a:t>
            </a:r>
            <a:r>
              <a:rPr lang="en-GB" sz="1400" dirty="0"/>
              <a:t>- an animal that eats only animals</a:t>
            </a:r>
          </a:p>
          <a:p>
            <a:endParaRPr lang="en-GB" sz="1400" dirty="0"/>
          </a:p>
          <a:p>
            <a:r>
              <a:rPr lang="en-GB" sz="1400" b="1" dirty="0"/>
              <a:t>ecosystem </a:t>
            </a:r>
            <a:r>
              <a:rPr lang="en-GB" sz="1400" dirty="0"/>
              <a:t>- a community of living things (e.g. animals and plants) in a habitat, together with the non-living parts of the environment (e.g. air and water)</a:t>
            </a:r>
          </a:p>
          <a:p>
            <a:endParaRPr lang="en-GB" sz="1400" dirty="0"/>
          </a:p>
          <a:p>
            <a:r>
              <a:rPr lang="en-GB" sz="1400" b="1" dirty="0"/>
              <a:t>ecosystem engineer </a:t>
            </a:r>
            <a:r>
              <a:rPr lang="en-GB" sz="1400" dirty="0"/>
              <a:t>- animal that alters the ecosystem in a specific way to create habitats for other species </a:t>
            </a:r>
          </a:p>
          <a:p>
            <a:endParaRPr lang="en-GB" sz="1400" dirty="0"/>
          </a:p>
          <a:p>
            <a:r>
              <a:rPr lang="en-GB" sz="1400" b="1" dirty="0"/>
              <a:t>habitat </a:t>
            </a:r>
            <a:r>
              <a:rPr lang="en-GB" sz="1400" dirty="0"/>
              <a:t>- the place that an animal or plant lives, providing all essentials for life</a:t>
            </a:r>
          </a:p>
          <a:p>
            <a:endParaRPr lang="en-GB" sz="1400" dirty="0"/>
          </a:p>
          <a:p>
            <a:r>
              <a:rPr lang="en-GB" sz="1400" b="1" dirty="0"/>
              <a:t>herbivore </a:t>
            </a:r>
            <a:r>
              <a:rPr lang="en-GB" sz="1400" dirty="0"/>
              <a:t>- an animal that eats only plants</a:t>
            </a:r>
          </a:p>
          <a:p>
            <a:endParaRPr lang="en-GB" sz="1400" dirty="0">
              <a:cs typeface="Calibri"/>
            </a:endParaRPr>
          </a:p>
          <a:p>
            <a:r>
              <a:rPr lang="en-GB" sz="1400" b="1" dirty="0"/>
              <a:t>predator </a:t>
            </a:r>
            <a:r>
              <a:rPr lang="en-GB" sz="1400" dirty="0"/>
              <a:t>- an animal that naturally eats all or part of another living thing (a plant or an animal that is living or recently killed)</a:t>
            </a:r>
          </a:p>
        </p:txBody>
      </p:sp>
      <p:sp>
        <p:nvSpPr>
          <p:cNvPr id="10" name="TextBox 9">
            <a:extLst>
              <a:ext uri="{FF2B5EF4-FFF2-40B4-BE49-F238E27FC236}">
                <a16:creationId xmlns:a16="http://schemas.microsoft.com/office/drawing/2014/main" id="{102720E7-51C8-F240-E4F1-CB9EF3725ED9}"/>
              </a:ext>
            </a:extLst>
          </p:cNvPr>
          <p:cNvSpPr txBox="1"/>
          <p:nvPr/>
        </p:nvSpPr>
        <p:spPr>
          <a:xfrm>
            <a:off x="4767944" y="1441810"/>
            <a:ext cx="3960000" cy="4401205"/>
          </a:xfrm>
          <a:prstGeom prst="rect">
            <a:avLst/>
          </a:prstGeom>
          <a:noFill/>
        </p:spPr>
        <p:txBody>
          <a:bodyPr wrap="square">
            <a:spAutoFit/>
          </a:bodyPr>
          <a:lstStyle/>
          <a:p>
            <a:r>
              <a:rPr lang="en-GB" sz="1400" b="1" dirty="0"/>
              <a:t>prey </a:t>
            </a:r>
            <a:r>
              <a:rPr lang="en-GB" sz="1400" dirty="0"/>
              <a:t>- an animal that is hunted and killed by another animal for food</a:t>
            </a:r>
          </a:p>
          <a:p>
            <a:endParaRPr lang="en-GB" sz="1400" dirty="0"/>
          </a:p>
          <a:p>
            <a:r>
              <a:rPr lang="en-GB" sz="1400" b="1" dirty="0"/>
              <a:t>producer </a:t>
            </a:r>
            <a:r>
              <a:rPr lang="en-GB" sz="1400" dirty="0"/>
              <a:t>- plants are producers. They make complex substances from simpler substances which creates energy for them to grow, reproduce and survive</a:t>
            </a:r>
          </a:p>
          <a:p>
            <a:endParaRPr lang="en-GB" sz="1400" dirty="0"/>
          </a:p>
          <a:p>
            <a:r>
              <a:rPr lang="en-GB" sz="1400" b="1" dirty="0"/>
              <a:t>rewilding </a:t>
            </a:r>
            <a:r>
              <a:rPr lang="en-GB" sz="1400" dirty="0"/>
              <a:t>- the act of introducing specific species back into an ecosystem that they once inhabited</a:t>
            </a:r>
          </a:p>
          <a:p>
            <a:endParaRPr lang="en-GB" sz="1400" dirty="0"/>
          </a:p>
          <a:p>
            <a:r>
              <a:rPr lang="en-GB" sz="1400" b="1" dirty="0"/>
              <a:t>species </a:t>
            </a:r>
            <a:r>
              <a:rPr lang="en-GB" sz="1400" dirty="0"/>
              <a:t>- a group of living things with similar characteristics which are capable of breeding and having offspring</a:t>
            </a:r>
          </a:p>
          <a:p>
            <a:endParaRPr lang="en-GB" sz="1400" dirty="0"/>
          </a:p>
          <a:p>
            <a:r>
              <a:rPr lang="en-GB" sz="1400" b="1" dirty="0"/>
              <a:t>trophic cascade </a:t>
            </a:r>
            <a:r>
              <a:rPr lang="en-GB" sz="1400" dirty="0"/>
              <a:t>- the indirect effect of changes to apex predator and herbivore populations on levels of plant life</a:t>
            </a:r>
          </a:p>
          <a:p>
            <a:endParaRPr lang="en-GB" sz="1400" dirty="0"/>
          </a:p>
          <a:p>
            <a:r>
              <a:rPr lang="en-GB" sz="1400" b="1" dirty="0"/>
              <a:t>trophic levels </a:t>
            </a:r>
            <a:r>
              <a:rPr lang="en-GB" sz="1400" dirty="0"/>
              <a:t>- the stages in a food chain</a:t>
            </a:r>
          </a:p>
        </p:txBody>
      </p:sp>
      <p:pic>
        <p:nvPicPr>
          <p:cNvPr id="12" name="Picture 11" descr="A lion with a mane&#10;&#10;Description automatically generated">
            <a:extLst>
              <a:ext uri="{FF2B5EF4-FFF2-40B4-BE49-F238E27FC236}">
                <a16:creationId xmlns:a16="http://schemas.microsoft.com/office/drawing/2014/main" id="{AA033F8B-4BE2-32AF-B28E-5ADC9F96644A}"/>
              </a:ext>
            </a:extLst>
          </p:cNvPr>
          <p:cNvPicPr>
            <a:picLocks noChangeAspect="1"/>
          </p:cNvPicPr>
          <p:nvPr/>
        </p:nvPicPr>
        <p:blipFill>
          <a:blip r:embed="rId3"/>
          <a:stretch>
            <a:fillRect/>
          </a:stretch>
        </p:blipFill>
        <p:spPr>
          <a:xfrm>
            <a:off x="7386421" y="215135"/>
            <a:ext cx="1497572" cy="1137875"/>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724796" y="5831340"/>
            <a:ext cx="3694406" cy="66153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Can you create a food web?</a:t>
            </a:r>
            <a:endParaRPr lang="en-US" dirty="0">
              <a:cs typeface="Calibri" panose="020F0502020204030204"/>
            </a:endParaRPr>
          </a:p>
        </p:txBody>
      </p:sp>
      <p:pic>
        <p:nvPicPr>
          <p:cNvPr id="5" name="Picture 4" descr="Close - up of a green field&#10;&#10;Description automatically generated with low confidence">
            <a:extLst>
              <a:ext uri="{FF2B5EF4-FFF2-40B4-BE49-F238E27FC236}">
                <a16:creationId xmlns:a16="http://schemas.microsoft.com/office/drawing/2014/main" id="{9860A63D-A443-F069-2C93-1E8B541CCA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51049" y="3557348"/>
            <a:ext cx="1988457" cy="1347410"/>
          </a:xfrm>
          <a:prstGeom prst="rect">
            <a:avLst/>
          </a:prstGeom>
        </p:spPr>
      </p:pic>
      <p:pic>
        <p:nvPicPr>
          <p:cNvPr id="7" name="Picture 6" descr="A picture containing salamander&#10;&#10;Description automatically generated">
            <a:extLst>
              <a:ext uri="{FF2B5EF4-FFF2-40B4-BE49-F238E27FC236}">
                <a16:creationId xmlns:a16="http://schemas.microsoft.com/office/drawing/2014/main" id="{55CBB6C5-2C87-DF4F-C1DD-4E65F2AE0F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98882" y="3823682"/>
            <a:ext cx="1520320" cy="825749"/>
          </a:xfrm>
          <a:prstGeom prst="rect">
            <a:avLst/>
          </a:prstGeom>
        </p:spPr>
      </p:pic>
      <p:pic>
        <p:nvPicPr>
          <p:cNvPr id="9" name="Picture 8" descr="A picture containing grass, outdoor, bird, black&#10;&#10;Description automatically generated">
            <a:extLst>
              <a:ext uri="{FF2B5EF4-FFF2-40B4-BE49-F238E27FC236}">
                <a16:creationId xmlns:a16="http://schemas.microsoft.com/office/drawing/2014/main" id="{0FAFD138-5842-57C3-34EC-8EF6654EB61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94342" y="3557348"/>
            <a:ext cx="1697626" cy="1499838"/>
          </a:xfrm>
          <a:prstGeom prst="rect">
            <a:avLst/>
          </a:prstGeom>
        </p:spPr>
      </p:pic>
      <p:pic>
        <p:nvPicPr>
          <p:cNvPr id="14" name="Picture 13" descr="A rabbit sitting on a white surface&#10;&#10;Description automatically generated with low confidence">
            <a:extLst>
              <a:ext uri="{FF2B5EF4-FFF2-40B4-BE49-F238E27FC236}">
                <a16:creationId xmlns:a16="http://schemas.microsoft.com/office/drawing/2014/main" id="{EDEBB8E2-12C2-B995-F3FE-3053DB46C9C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26" t="1907" r="2190" b="4057"/>
          <a:stretch/>
        </p:blipFill>
        <p:spPr>
          <a:xfrm>
            <a:off x="926739" y="3575867"/>
            <a:ext cx="1798057" cy="1602729"/>
          </a:xfrm>
          <a:prstGeom prst="rect">
            <a:avLst/>
          </a:prstGeom>
        </p:spPr>
      </p:pic>
      <p:pic>
        <p:nvPicPr>
          <p:cNvPr id="16" name="Picture 15" descr="A picture containing mammal, ground, fox, outdoor&#10;&#10;Description automatically generated">
            <a:extLst>
              <a:ext uri="{FF2B5EF4-FFF2-40B4-BE49-F238E27FC236}">
                <a16:creationId xmlns:a16="http://schemas.microsoft.com/office/drawing/2014/main" id="{73AE667B-6BE8-CF27-8661-8EDF826D15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04790" y="1517987"/>
            <a:ext cx="2034716" cy="1350119"/>
          </a:xfrm>
          <a:prstGeom prst="rect">
            <a:avLst/>
          </a:prstGeom>
        </p:spPr>
      </p:pic>
      <p:pic>
        <p:nvPicPr>
          <p:cNvPr id="18" name="Picture 17" descr="A picture containing insect, half, plant&#10;&#10;Description automatically generated">
            <a:extLst>
              <a:ext uri="{FF2B5EF4-FFF2-40B4-BE49-F238E27FC236}">
                <a16:creationId xmlns:a16="http://schemas.microsoft.com/office/drawing/2014/main" id="{F1657603-A7A7-EFE7-7371-41A874C4CD7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56175" y="1347270"/>
            <a:ext cx="840549" cy="1982622"/>
          </a:xfrm>
          <a:prstGeom prst="rect">
            <a:avLst/>
          </a:prstGeom>
        </p:spPr>
      </p:pic>
      <p:pic>
        <p:nvPicPr>
          <p:cNvPr id="20" name="Picture 19" descr="A picture containing mammal, ground, toy, rodent&#10;&#10;Description automatically generated">
            <a:extLst>
              <a:ext uri="{FF2B5EF4-FFF2-40B4-BE49-F238E27FC236}">
                <a16:creationId xmlns:a16="http://schemas.microsoft.com/office/drawing/2014/main" id="{7F0675A1-9C39-1D48-BD20-2D081FF4A9C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951206" y="1685605"/>
            <a:ext cx="1796896" cy="880178"/>
          </a:xfrm>
          <a:prstGeom prst="rect">
            <a:avLst/>
          </a:prstGeom>
        </p:spPr>
      </p:pic>
      <p:pic>
        <p:nvPicPr>
          <p:cNvPr id="22" name="Picture 21" descr="A picture containing bird, bird of prey, hawk, dark&#10;&#10;Description automatically generated">
            <a:extLst>
              <a:ext uri="{FF2B5EF4-FFF2-40B4-BE49-F238E27FC236}">
                <a16:creationId xmlns:a16="http://schemas.microsoft.com/office/drawing/2014/main" id="{A45BCB23-3A9E-88F4-E4D4-BF1D6B3EF7D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75553" y="1298659"/>
            <a:ext cx="1796214" cy="1889609"/>
          </a:xfrm>
          <a:prstGeom prst="rect">
            <a:avLst/>
          </a:prstGeom>
        </p:spPr>
      </p:pic>
      <p:sp>
        <p:nvSpPr>
          <p:cNvPr id="24" name="TextBox 23">
            <a:extLst>
              <a:ext uri="{FF2B5EF4-FFF2-40B4-BE49-F238E27FC236}">
                <a16:creationId xmlns:a16="http://schemas.microsoft.com/office/drawing/2014/main" id="{C1E6469F-03B5-255E-5381-7FA2C88A402D}"/>
              </a:ext>
            </a:extLst>
          </p:cNvPr>
          <p:cNvSpPr txBox="1"/>
          <p:nvPr/>
        </p:nvSpPr>
        <p:spPr>
          <a:xfrm>
            <a:off x="1390128" y="3037889"/>
            <a:ext cx="707245" cy="369332"/>
          </a:xfrm>
          <a:prstGeom prst="rect">
            <a:avLst/>
          </a:prstGeom>
          <a:noFill/>
        </p:spPr>
        <p:txBody>
          <a:bodyPr wrap="none" lIns="91440" tIns="45720" rIns="91440" bIns="45720" rtlCol="0" anchor="t">
            <a:spAutoFit/>
          </a:bodyPr>
          <a:lstStyle/>
          <a:p>
            <a:r>
              <a:rPr lang="en-GB" dirty="0"/>
              <a:t>Hawk</a:t>
            </a:r>
          </a:p>
        </p:txBody>
      </p:sp>
      <p:sp>
        <p:nvSpPr>
          <p:cNvPr id="26" name="TextBox 25">
            <a:extLst>
              <a:ext uri="{FF2B5EF4-FFF2-40B4-BE49-F238E27FC236}">
                <a16:creationId xmlns:a16="http://schemas.microsoft.com/office/drawing/2014/main" id="{2DD1227B-F292-3FAF-ACF4-89F78128F870}"/>
              </a:ext>
            </a:extLst>
          </p:cNvPr>
          <p:cNvSpPr txBox="1"/>
          <p:nvPr/>
        </p:nvSpPr>
        <p:spPr>
          <a:xfrm>
            <a:off x="3426919" y="2613640"/>
            <a:ext cx="841562" cy="369332"/>
          </a:xfrm>
          <a:prstGeom prst="rect">
            <a:avLst/>
          </a:prstGeom>
          <a:noFill/>
        </p:spPr>
        <p:txBody>
          <a:bodyPr wrap="square" lIns="91440" tIns="45720" rIns="91440" bIns="45720" rtlCol="0" anchor="t">
            <a:spAutoFit/>
          </a:bodyPr>
          <a:lstStyle/>
          <a:p>
            <a:r>
              <a:rPr lang="en-GB" dirty="0"/>
              <a:t>Mouse</a:t>
            </a:r>
            <a:endParaRPr lang="en-US" dirty="0"/>
          </a:p>
        </p:txBody>
      </p:sp>
      <p:sp>
        <p:nvSpPr>
          <p:cNvPr id="28" name="TextBox 27">
            <a:extLst>
              <a:ext uri="{FF2B5EF4-FFF2-40B4-BE49-F238E27FC236}">
                <a16:creationId xmlns:a16="http://schemas.microsoft.com/office/drawing/2014/main" id="{6AEDADA5-2CEE-7654-0BFE-3070A4DC7425}"/>
              </a:ext>
            </a:extLst>
          </p:cNvPr>
          <p:cNvSpPr txBox="1"/>
          <p:nvPr/>
        </p:nvSpPr>
        <p:spPr>
          <a:xfrm>
            <a:off x="7384792" y="2825288"/>
            <a:ext cx="504049" cy="369332"/>
          </a:xfrm>
          <a:prstGeom prst="rect">
            <a:avLst/>
          </a:prstGeom>
          <a:noFill/>
        </p:spPr>
        <p:txBody>
          <a:bodyPr wrap="none" lIns="91440" tIns="45720" rIns="91440" bIns="45720" rtlCol="0" anchor="t">
            <a:spAutoFit/>
          </a:bodyPr>
          <a:lstStyle/>
          <a:p>
            <a:r>
              <a:rPr lang="en-GB" dirty="0"/>
              <a:t>Fox</a:t>
            </a:r>
          </a:p>
        </p:txBody>
      </p:sp>
      <p:sp>
        <p:nvSpPr>
          <p:cNvPr id="30" name="TextBox 29">
            <a:extLst>
              <a:ext uri="{FF2B5EF4-FFF2-40B4-BE49-F238E27FC236}">
                <a16:creationId xmlns:a16="http://schemas.microsoft.com/office/drawing/2014/main" id="{F05F555B-2588-773B-30A1-78100294BD7E}"/>
              </a:ext>
            </a:extLst>
          </p:cNvPr>
          <p:cNvSpPr txBox="1"/>
          <p:nvPr/>
        </p:nvSpPr>
        <p:spPr>
          <a:xfrm>
            <a:off x="5098791" y="2802985"/>
            <a:ext cx="577659" cy="369332"/>
          </a:xfrm>
          <a:prstGeom prst="rect">
            <a:avLst/>
          </a:prstGeom>
          <a:noFill/>
        </p:spPr>
        <p:txBody>
          <a:bodyPr wrap="none" lIns="91440" tIns="45720" rIns="91440" bIns="45720" rtlCol="0" anchor="t">
            <a:spAutoFit/>
          </a:bodyPr>
          <a:lstStyle/>
          <a:p>
            <a:r>
              <a:rPr lang="en-GB" dirty="0"/>
              <a:t>Leaf</a:t>
            </a:r>
            <a:endParaRPr lang="en-GB" dirty="0">
              <a:cs typeface="Calibri"/>
            </a:endParaRPr>
          </a:p>
        </p:txBody>
      </p:sp>
      <p:sp>
        <p:nvSpPr>
          <p:cNvPr id="32" name="TextBox 31">
            <a:extLst>
              <a:ext uri="{FF2B5EF4-FFF2-40B4-BE49-F238E27FC236}">
                <a16:creationId xmlns:a16="http://schemas.microsoft.com/office/drawing/2014/main" id="{A65FF8F9-9169-1044-3A14-C516C838A946}"/>
              </a:ext>
            </a:extLst>
          </p:cNvPr>
          <p:cNvSpPr txBox="1"/>
          <p:nvPr/>
        </p:nvSpPr>
        <p:spPr>
          <a:xfrm>
            <a:off x="1376757" y="5347242"/>
            <a:ext cx="793807" cy="369332"/>
          </a:xfrm>
          <a:prstGeom prst="rect">
            <a:avLst/>
          </a:prstGeom>
          <a:noFill/>
        </p:spPr>
        <p:txBody>
          <a:bodyPr wrap="none" lIns="91440" tIns="45720" rIns="91440" bIns="45720" rtlCol="0" anchor="t">
            <a:spAutoFit/>
          </a:bodyPr>
          <a:lstStyle/>
          <a:p>
            <a:r>
              <a:rPr lang="en-GB" dirty="0"/>
              <a:t>Rabbit</a:t>
            </a:r>
          </a:p>
        </p:txBody>
      </p:sp>
      <p:sp>
        <p:nvSpPr>
          <p:cNvPr id="34" name="TextBox 33">
            <a:extLst>
              <a:ext uri="{FF2B5EF4-FFF2-40B4-BE49-F238E27FC236}">
                <a16:creationId xmlns:a16="http://schemas.microsoft.com/office/drawing/2014/main" id="{0D1C42DD-7AFB-FC6C-6A71-84BB417743E6}"/>
              </a:ext>
            </a:extLst>
          </p:cNvPr>
          <p:cNvSpPr txBox="1"/>
          <p:nvPr/>
        </p:nvSpPr>
        <p:spPr>
          <a:xfrm>
            <a:off x="3274263" y="5117714"/>
            <a:ext cx="1045543" cy="369332"/>
          </a:xfrm>
          <a:prstGeom prst="rect">
            <a:avLst/>
          </a:prstGeom>
          <a:noFill/>
        </p:spPr>
        <p:txBody>
          <a:bodyPr wrap="none" lIns="91440" tIns="45720" rIns="91440" bIns="45720" rtlCol="0" anchor="t">
            <a:spAutoFit/>
          </a:bodyPr>
          <a:lstStyle/>
          <a:p>
            <a:r>
              <a:rPr lang="en-GB" dirty="0"/>
              <a:t>Blackbird</a:t>
            </a:r>
          </a:p>
        </p:txBody>
      </p:sp>
      <p:sp>
        <p:nvSpPr>
          <p:cNvPr id="36" name="TextBox 35">
            <a:extLst>
              <a:ext uri="{FF2B5EF4-FFF2-40B4-BE49-F238E27FC236}">
                <a16:creationId xmlns:a16="http://schemas.microsoft.com/office/drawing/2014/main" id="{F2847139-0D43-3288-CE01-6FC48D71B049}"/>
              </a:ext>
            </a:extLst>
          </p:cNvPr>
          <p:cNvSpPr txBox="1"/>
          <p:nvPr/>
        </p:nvSpPr>
        <p:spPr>
          <a:xfrm>
            <a:off x="5009360" y="4693639"/>
            <a:ext cx="1230273" cy="369332"/>
          </a:xfrm>
          <a:prstGeom prst="rect">
            <a:avLst/>
          </a:prstGeom>
          <a:noFill/>
        </p:spPr>
        <p:txBody>
          <a:bodyPr wrap="none" lIns="91440" tIns="45720" rIns="91440" bIns="45720" rtlCol="0" anchor="t">
            <a:spAutoFit/>
          </a:bodyPr>
          <a:lstStyle/>
          <a:p>
            <a:r>
              <a:rPr lang="en-GB" dirty="0"/>
              <a:t>Earthworm</a:t>
            </a:r>
          </a:p>
        </p:txBody>
      </p:sp>
      <p:sp>
        <p:nvSpPr>
          <p:cNvPr id="38" name="TextBox 37">
            <a:extLst>
              <a:ext uri="{FF2B5EF4-FFF2-40B4-BE49-F238E27FC236}">
                <a16:creationId xmlns:a16="http://schemas.microsoft.com/office/drawing/2014/main" id="{9F84B154-FD2F-E0E0-5ABE-68DCE98AC360}"/>
              </a:ext>
            </a:extLst>
          </p:cNvPr>
          <p:cNvSpPr txBox="1"/>
          <p:nvPr/>
        </p:nvSpPr>
        <p:spPr>
          <a:xfrm>
            <a:off x="7295360" y="4933124"/>
            <a:ext cx="696088" cy="369332"/>
          </a:xfrm>
          <a:prstGeom prst="rect">
            <a:avLst/>
          </a:prstGeom>
          <a:noFill/>
        </p:spPr>
        <p:txBody>
          <a:bodyPr wrap="none" lIns="91440" tIns="45720" rIns="91440" bIns="45720" rtlCol="0" anchor="t">
            <a:spAutoFit/>
          </a:bodyPr>
          <a:lstStyle/>
          <a:p>
            <a:r>
              <a:rPr lang="en-GB" dirty="0"/>
              <a:t>Grass</a:t>
            </a:r>
          </a:p>
        </p:txBody>
      </p:sp>
      <p:pic>
        <p:nvPicPr>
          <p:cNvPr id="40" name="Picture 39" descr="Icon&#10;&#10;Description automatically generated">
            <a:extLst>
              <a:ext uri="{FF2B5EF4-FFF2-40B4-BE49-F238E27FC236}">
                <a16:creationId xmlns:a16="http://schemas.microsoft.com/office/drawing/2014/main" id="{2034E0AE-C30E-B184-DC84-87501C24F17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991448" y="127907"/>
            <a:ext cx="900000" cy="900000"/>
          </a:xfrm>
          <a:prstGeom prst="rect">
            <a:avLst/>
          </a:prstGeom>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1" y="365126"/>
            <a:ext cx="8176141" cy="1325562"/>
          </a:xfrm>
        </p:spPr>
        <p:txBody>
          <a:bodyPr/>
          <a:lstStyle/>
          <a:p>
            <a:r>
              <a:rPr lang="en-GB" dirty="0">
                <a:latin typeface="+mn-lt"/>
                <a:cs typeface="Calibri"/>
              </a:rPr>
              <a:t>What do scientists know about food webs?</a:t>
            </a:r>
            <a:endParaRPr lang="en-GB" dirty="0">
              <a:latin typeface="+mn-lt"/>
              <a:ea typeface="Calibri"/>
              <a:cs typeface="Calibri"/>
            </a:endParaRPr>
          </a:p>
        </p:txBody>
      </p:sp>
      <p:sp>
        <p:nvSpPr>
          <p:cNvPr id="5" name="Rectangle 4">
            <a:extLst>
              <a:ext uri="{FF2B5EF4-FFF2-40B4-BE49-F238E27FC236}">
                <a16:creationId xmlns:a16="http://schemas.microsoft.com/office/drawing/2014/main" id="{41E540B7-6A94-9887-8F06-EA6793B20EB7}"/>
              </a:ext>
            </a:extLst>
          </p:cNvPr>
          <p:cNvSpPr/>
          <p:nvPr/>
        </p:nvSpPr>
        <p:spPr>
          <a:xfrm>
            <a:off x="628651" y="1473322"/>
            <a:ext cx="8179755" cy="646331"/>
          </a:xfrm>
          <a:prstGeom prst="rect">
            <a:avLst/>
          </a:prstGeom>
        </p:spPr>
        <p:txBody>
          <a:bodyPr wrap="square">
            <a:spAutoFit/>
          </a:bodyPr>
          <a:lstStyle/>
          <a:p>
            <a:r>
              <a:rPr lang="en-US" b="1" dirty="0"/>
              <a:t>Species</a:t>
            </a:r>
            <a:r>
              <a:rPr lang="en-US" dirty="0"/>
              <a:t> interaction within </a:t>
            </a:r>
            <a:r>
              <a:rPr lang="en-US" b="1" dirty="0"/>
              <a:t>ecosystems</a:t>
            </a:r>
            <a:r>
              <a:rPr lang="en-US" dirty="0"/>
              <a:t> is incredibly complex with species depending on each other for survival. </a:t>
            </a:r>
            <a:endParaRPr lang="en-GB" dirty="0"/>
          </a:p>
        </p:txBody>
      </p:sp>
      <p:sp>
        <p:nvSpPr>
          <p:cNvPr id="12" name="Rectangle: Rounded Corners 11">
            <a:extLst>
              <a:ext uri="{FF2B5EF4-FFF2-40B4-BE49-F238E27FC236}">
                <a16:creationId xmlns:a16="http://schemas.microsoft.com/office/drawing/2014/main" id="{33F62E94-3783-1A7D-D25C-8E482D644868}"/>
              </a:ext>
            </a:extLst>
          </p:cNvPr>
          <p:cNvSpPr/>
          <p:nvPr/>
        </p:nvSpPr>
        <p:spPr>
          <a:xfrm>
            <a:off x="1106187" y="6400800"/>
            <a:ext cx="6953441" cy="37335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might happen if humans harvest too many clams?</a:t>
            </a:r>
          </a:p>
        </p:txBody>
      </p:sp>
      <p:pic>
        <p:nvPicPr>
          <p:cNvPr id="14" name="Picture 13" descr="A diagram of a marine life&#10;&#10;Description automatically generated">
            <a:extLst>
              <a:ext uri="{FF2B5EF4-FFF2-40B4-BE49-F238E27FC236}">
                <a16:creationId xmlns:a16="http://schemas.microsoft.com/office/drawing/2014/main" id="{CDB3DD04-B6E6-BCF1-2F74-C7F2778B946B}"/>
              </a:ext>
            </a:extLst>
          </p:cNvPr>
          <p:cNvPicPr>
            <a:picLocks noChangeAspect="1"/>
          </p:cNvPicPr>
          <p:nvPr/>
        </p:nvPicPr>
        <p:blipFill>
          <a:blip r:embed="rId3"/>
          <a:stretch>
            <a:fillRect/>
          </a:stretch>
        </p:blipFill>
        <p:spPr>
          <a:xfrm>
            <a:off x="1106189" y="2148228"/>
            <a:ext cx="6953440" cy="4136133"/>
          </a:xfrm>
          <a:prstGeom prst="rect">
            <a:avLst/>
          </a:prstGeom>
          <a:ln w="28575">
            <a:solidFill>
              <a:srgbClr val="3EB1C8"/>
            </a:solidFill>
          </a:ln>
        </p:spPr>
      </p:pic>
    </p:spTree>
    <p:extLst>
      <p:ext uri="{BB962C8B-B14F-4D97-AF65-F5344CB8AC3E}">
        <p14:creationId xmlns:p14="http://schemas.microsoft.com/office/powerpoint/2010/main" val="466639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do scientists know about different ecosystems?</a:t>
            </a:r>
            <a:endParaRPr lang="en-US" dirty="0"/>
          </a:p>
        </p:txBody>
      </p:sp>
      <p:sp>
        <p:nvSpPr>
          <p:cNvPr id="7" name="Rectangle 6">
            <a:extLst>
              <a:ext uri="{FF2B5EF4-FFF2-40B4-BE49-F238E27FC236}">
                <a16:creationId xmlns:a16="http://schemas.microsoft.com/office/drawing/2014/main" id="{050B4458-C9CF-1E1D-C82F-4EAE3027E8AD}"/>
              </a:ext>
            </a:extLst>
          </p:cNvPr>
          <p:cNvSpPr/>
          <p:nvPr/>
        </p:nvSpPr>
        <p:spPr>
          <a:xfrm>
            <a:off x="628652" y="1584000"/>
            <a:ext cx="8248747" cy="646331"/>
          </a:xfrm>
          <a:prstGeom prst="rect">
            <a:avLst/>
          </a:prstGeom>
        </p:spPr>
        <p:txBody>
          <a:bodyPr wrap="square">
            <a:spAutoFit/>
          </a:bodyPr>
          <a:lstStyle/>
          <a:p>
            <a:r>
              <a:rPr lang="en-US" dirty="0"/>
              <a:t>Almost every </a:t>
            </a:r>
            <a:r>
              <a:rPr lang="en-US" b="1" dirty="0"/>
              <a:t>ecosystem</a:t>
            </a:r>
            <a:r>
              <a:rPr lang="en-US" dirty="0"/>
              <a:t> on Earth has been affected by human activity and interaction.</a:t>
            </a:r>
          </a:p>
          <a:p>
            <a:endParaRPr lang="en-GB" dirty="0"/>
          </a:p>
        </p:txBody>
      </p:sp>
      <p:sp>
        <p:nvSpPr>
          <p:cNvPr id="9" name="Rectangle: Rounded Corners 8">
            <a:extLst>
              <a:ext uri="{FF2B5EF4-FFF2-40B4-BE49-F238E27FC236}">
                <a16:creationId xmlns:a16="http://schemas.microsoft.com/office/drawing/2014/main" id="{2CEC6A04-1D6B-EA2D-F367-32553479A32E}"/>
              </a:ext>
            </a:extLst>
          </p:cNvPr>
          <p:cNvSpPr/>
          <p:nvPr/>
        </p:nvSpPr>
        <p:spPr>
          <a:xfrm>
            <a:off x="1471571" y="5385600"/>
            <a:ext cx="6200857" cy="114936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an </a:t>
            </a:r>
            <a:r>
              <a:rPr lang="en-GB" b="1" dirty="0"/>
              <a:t>apex predator</a:t>
            </a:r>
            <a:r>
              <a:rPr lang="en-GB" dirty="0"/>
              <a:t>?</a:t>
            </a:r>
          </a:p>
          <a:p>
            <a:pPr algn="ctr"/>
            <a:r>
              <a:rPr lang="en-GB" dirty="0"/>
              <a:t>What is a </a:t>
            </a:r>
            <a:r>
              <a:rPr lang="en-GB" b="1" dirty="0"/>
              <a:t>trophic cascade</a:t>
            </a:r>
            <a:r>
              <a:rPr lang="en-GB" dirty="0"/>
              <a:t>?</a:t>
            </a:r>
          </a:p>
          <a:p>
            <a:pPr algn="ctr"/>
            <a:r>
              <a:rPr lang="en-GB" dirty="0"/>
              <a:t>Why do you think the apex predator so important?</a:t>
            </a:r>
          </a:p>
        </p:txBody>
      </p:sp>
      <p:pic>
        <p:nvPicPr>
          <p:cNvPr id="15" name="Picture 14" descr="A river with trees and mountains in the background&#10;&#10;Description automatically generated">
            <a:extLst>
              <a:ext uri="{FF2B5EF4-FFF2-40B4-BE49-F238E27FC236}">
                <a16:creationId xmlns:a16="http://schemas.microsoft.com/office/drawing/2014/main" id="{AE297495-01C2-9D6F-4E94-6378D3B37A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075" y="2263638"/>
            <a:ext cx="3789304" cy="2158127"/>
          </a:xfrm>
          <a:prstGeom prst="rect">
            <a:avLst/>
          </a:prstGeom>
          <a:ln w="38100">
            <a:solidFill>
              <a:srgbClr val="3EB1C8"/>
            </a:solidFill>
          </a:ln>
        </p:spPr>
      </p:pic>
      <p:pic>
        <p:nvPicPr>
          <p:cNvPr id="18" name="Picture 17" descr="A whale jumping out of the water&#10;&#10;Description automatically generated">
            <a:extLst>
              <a:ext uri="{FF2B5EF4-FFF2-40B4-BE49-F238E27FC236}">
                <a16:creationId xmlns:a16="http://schemas.microsoft.com/office/drawing/2014/main" id="{2C210A8D-E64B-2222-C225-F666AD82B7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3206" y="2262617"/>
            <a:ext cx="3238454" cy="2158126"/>
          </a:xfrm>
          <a:prstGeom prst="rect">
            <a:avLst/>
          </a:prstGeom>
          <a:ln w="38100">
            <a:solidFill>
              <a:srgbClr val="3EB1C8"/>
            </a:solidFill>
          </a:ln>
        </p:spPr>
      </p:pic>
      <p:sp>
        <p:nvSpPr>
          <p:cNvPr id="20" name="TextBox 19">
            <a:extLst>
              <a:ext uri="{FF2B5EF4-FFF2-40B4-BE49-F238E27FC236}">
                <a16:creationId xmlns:a16="http://schemas.microsoft.com/office/drawing/2014/main" id="{F200E9D5-DEF0-54F3-92DB-332917375F07}"/>
              </a:ext>
            </a:extLst>
          </p:cNvPr>
          <p:cNvSpPr txBox="1"/>
          <p:nvPr/>
        </p:nvSpPr>
        <p:spPr>
          <a:xfrm>
            <a:off x="765075" y="4557208"/>
            <a:ext cx="3789304" cy="646331"/>
          </a:xfrm>
          <a:prstGeom prst="rect">
            <a:avLst/>
          </a:prstGeom>
          <a:noFill/>
        </p:spPr>
        <p:txBody>
          <a:bodyPr wrap="square" rtlCol="0">
            <a:spAutoFit/>
          </a:bodyPr>
          <a:lstStyle/>
          <a:p>
            <a:pPr algn="ctr"/>
            <a:r>
              <a:rPr lang="en-GB" dirty="0"/>
              <a:t>Wolves changed rivers in the </a:t>
            </a:r>
            <a:r>
              <a:rPr lang="en-GB" dirty="0">
                <a:hlinkClick r:id="rId5"/>
              </a:rPr>
              <a:t>Yellowstone National Park</a:t>
            </a:r>
            <a:endParaRPr lang="en-GB" dirty="0"/>
          </a:p>
        </p:txBody>
      </p:sp>
      <p:sp>
        <p:nvSpPr>
          <p:cNvPr id="22" name="TextBox 21">
            <a:extLst>
              <a:ext uri="{FF2B5EF4-FFF2-40B4-BE49-F238E27FC236}">
                <a16:creationId xmlns:a16="http://schemas.microsoft.com/office/drawing/2014/main" id="{CC7BE3B9-06BD-9C55-030D-28C3F87BF3B7}"/>
              </a:ext>
            </a:extLst>
          </p:cNvPr>
          <p:cNvSpPr txBox="1"/>
          <p:nvPr/>
        </p:nvSpPr>
        <p:spPr>
          <a:xfrm>
            <a:off x="4664355" y="4556697"/>
            <a:ext cx="3789304" cy="646331"/>
          </a:xfrm>
          <a:prstGeom prst="rect">
            <a:avLst/>
          </a:prstGeom>
          <a:noFill/>
        </p:spPr>
        <p:txBody>
          <a:bodyPr wrap="square" lIns="91440" tIns="45720" rIns="91440" bIns="45720" rtlCol="0" anchor="t">
            <a:spAutoFit/>
          </a:bodyPr>
          <a:lstStyle/>
          <a:p>
            <a:pPr algn="ctr"/>
            <a:r>
              <a:rPr lang="en-GB"/>
              <a:t>Whales play an important role in </a:t>
            </a:r>
            <a:r>
              <a:rPr lang="en-GB">
                <a:hlinkClick r:id="rId6"/>
              </a:rPr>
              <a:t>maintaining fish stocks in the oceans</a:t>
            </a:r>
            <a:endParaRPr lang="en-GB">
              <a:ea typeface="Calibri"/>
              <a:cs typeface="Calibri"/>
            </a:endParaRPr>
          </a:p>
        </p:txBody>
      </p:sp>
    </p:spTree>
    <p:extLst>
      <p:ext uri="{BB962C8B-B14F-4D97-AF65-F5344CB8AC3E}">
        <p14:creationId xmlns:p14="http://schemas.microsoft.com/office/powerpoint/2010/main" val="2511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81F8AD-49E7-081A-04BC-9616164947ED}"/>
              </a:ext>
            </a:extLst>
          </p:cNvPr>
          <p:cNvSpPr/>
          <p:nvPr/>
        </p:nvSpPr>
        <p:spPr>
          <a:xfrm>
            <a:off x="4704743" y="2277712"/>
            <a:ext cx="3402722" cy="646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the term </a:t>
            </a:r>
            <a:r>
              <a:rPr lang="en-GB" b="1" dirty="0"/>
              <a:t>‘rewilding</a:t>
            </a:r>
            <a:r>
              <a:rPr lang="en-GB" dirty="0"/>
              <a:t>’ means?</a:t>
            </a:r>
          </a:p>
        </p:txBody>
      </p:sp>
      <p:pic>
        <p:nvPicPr>
          <p:cNvPr id="6" name="Picture 5" descr="A person riding a horse in a grassy field&#10;&#10;Description automatically generated with low confidence">
            <a:extLst>
              <a:ext uri="{FF2B5EF4-FFF2-40B4-BE49-F238E27FC236}">
                <a16:creationId xmlns:a16="http://schemas.microsoft.com/office/drawing/2014/main" id="{F8799399-307F-51D2-FCAA-91EA95277F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000" y="4446740"/>
            <a:ext cx="7920000" cy="2149125"/>
          </a:xfrm>
          <a:prstGeom prst="rect">
            <a:avLst/>
          </a:prstGeom>
          <a:ln w="38100">
            <a:solidFill>
              <a:srgbClr val="3EB1C8"/>
            </a:solidFill>
          </a:ln>
        </p:spPr>
      </p:pic>
      <p:sp>
        <p:nvSpPr>
          <p:cNvPr id="10" name="TextBox 9">
            <a:extLst>
              <a:ext uri="{FF2B5EF4-FFF2-40B4-BE49-F238E27FC236}">
                <a16:creationId xmlns:a16="http://schemas.microsoft.com/office/drawing/2014/main" id="{4B4CDE95-9D88-B722-9400-158A8E405645}"/>
              </a:ext>
            </a:extLst>
          </p:cNvPr>
          <p:cNvSpPr txBox="1"/>
          <p:nvPr/>
        </p:nvSpPr>
        <p:spPr>
          <a:xfrm>
            <a:off x="6027714" y="6609386"/>
            <a:ext cx="2789559" cy="307777"/>
          </a:xfrm>
          <a:prstGeom prst="rect">
            <a:avLst/>
          </a:prstGeom>
          <a:noFill/>
        </p:spPr>
        <p:txBody>
          <a:bodyPr wrap="square" rtlCol="0">
            <a:spAutoFit/>
          </a:bodyPr>
          <a:lstStyle/>
          <a:p>
            <a:r>
              <a:rPr lang="en-GB" sz="1400" dirty="0"/>
              <a:t>Scafell Pike, Lake District, England.</a:t>
            </a:r>
          </a:p>
        </p:txBody>
      </p:sp>
      <p:sp>
        <p:nvSpPr>
          <p:cNvPr id="12" name="TextBox 11">
            <a:extLst>
              <a:ext uri="{FF2B5EF4-FFF2-40B4-BE49-F238E27FC236}">
                <a16:creationId xmlns:a16="http://schemas.microsoft.com/office/drawing/2014/main" id="{BFF20AC2-11BF-B5CF-2736-DD1D0F62F164}"/>
              </a:ext>
            </a:extLst>
          </p:cNvPr>
          <p:cNvSpPr txBox="1"/>
          <p:nvPr/>
        </p:nvSpPr>
        <p:spPr>
          <a:xfrm>
            <a:off x="628651" y="4002030"/>
            <a:ext cx="8058149" cy="369332"/>
          </a:xfrm>
          <a:prstGeom prst="rect">
            <a:avLst/>
          </a:prstGeom>
          <a:noFill/>
        </p:spPr>
        <p:txBody>
          <a:bodyPr wrap="square">
            <a:spAutoFit/>
          </a:bodyPr>
          <a:lstStyle/>
          <a:p>
            <a:r>
              <a:rPr lang="en-US" dirty="0"/>
              <a:t>In some places, </a:t>
            </a:r>
            <a:r>
              <a:rPr lang="en-US" b="1" dirty="0"/>
              <a:t>rewilding</a:t>
            </a:r>
            <a:r>
              <a:rPr lang="en-US" dirty="0"/>
              <a:t> has been key to restoring biodiversity to pre-human levels.</a:t>
            </a:r>
          </a:p>
        </p:txBody>
      </p:sp>
      <p:sp>
        <p:nvSpPr>
          <p:cNvPr id="14" name="Rectangle: Rounded Corners 13">
            <a:extLst>
              <a:ext uri="{FF2B5EF4-FFF2-40B4-BE49-F238E27FC236}">
                <a16:creationId xmlns:a16="http://schemas.microsoft.com/office/drawing/2014/main" id="{7CBF0B61-535C-3594-BCC8-94EB8E4E0F15}"/>
              </a:ext>
            </a:extLst>
          </p:cNvPr>
          <p:cNvSpPr/>
          <p:nvPr/>
        </p:nvSpPr>
        <p:spPr>
          <a:xfrm>
            <a:off x="1036536" y="2288046"/>
            <a:ext cx="3402722" cy="646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an ‘</a:t>
            </a:r>
            <a:r>
              <a:rPr lang="en-GB" b="1" dirty="0"/>
              <a:t>ecosystem’</a:t>
            </a:r>
            <a:r>
              <a:rPr lang="en-GB" dirty="0"/>
              <a:t>?</a:t>
            </a:r>
          </a:p>
        </p:txBody>
      </p:sp>
      <p:sp>
        <p:nvSpPr>
          <p:cNvPr id="17" name="Rectangle 16">
            <a:extLst>
              <a:ext uri="{FF2B5EF4-FFF2-40B4-BE49-F238E27FC236}">
                <a16:creationId xmlns:a16="http://schemas.microsoft.com/office/drawing/2014/main" id="{11A072C6-8EBD-F711-5CFC-9DF79E64490A}"/>
              </a:ext>
            </a:extLst>
          </p:cNvPr>
          <p:cNvSpPr/>
          <p:nvPr/>
        </p:nvSpPr>
        <p:spPr>
          <a:xfrm>
            <a:off x="628652" y="1583910"/>
            <a:ext cx="8152182" cy="646331"/>
          </a:xfrm>
          <a:prstGeom prst="rect">
            <a:avLst/>
          </a:prstGeom>
        </p:spPr>
        <p:txBody>
          <a:bodyPr wrap="square" lIns="91440" tIns="45720" rIns="91440" bIns="45720" anchor="t">
            <a:spAutoFit/>
          </a:bodyPr>
          <a:lstStyle/>
          <a:p>
            <a:r>
              <a:rPr lang="en-US" dirty="0"/>
              <a:t>Global </a:t>
            </a:r>
            <a:r>
              <a:rPr lang="en-US" b="1" dirty="0"/>
              <a:t>biodiversity</a:t>
            </a:r>
            <a:r>
              <a:rPr lang="en-US" dirty="0"/>
              <a:t> is in crisis with many key </a:t>
            </a:r>
            <a:r>
              <a:rPr lang="en-US" b="1" dirty="0"/>
              <a:t>ecosystems</a:t>
            </a:r>
            <a:r>
              <a:rPr lang="en-US" dirty="0"/>
              <a:t> losing over half of their different types of plants and animals over the last 100 years.</a:t>
            </a:r>
          </a:p>
        </p:txBody>
      </p:sp>
      <p:sp>
        <p:nvSpPr>
          <p:cNvPr id="2" name="Rectangle: Rounded Corners 1">
            <a:extLst>
              <a:ext uri="{FF2B5EF4-FFF2-40B4-BE49-F238E27FC236}">
                <a16:creationId xmlns:a16="http://schemas.microsoft.com/office/drawing/2014/main" id="{FC8FBB35-60C0-54F5-033A-2E3682C1D3BB}"/>
              </a:ext>
            </a:extLst>
          </p:cNvPr>
          <p:cNvSpPr/>
          <p:nvPr/>
        </p:nvSpPr>
        <p:spPr>
          <a:xfrm>
            <a:off x="1036535" y="3101906"/>
            <a:ext cx="3402723" cy="646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it is important to study understand ecosystems?</a:t>
            </a:r>
          </a:p>
        </p:txBody>
      </p:sp>
      <p:sp>
        <p:nvSpPr>
          <p:cNvPr id="5" name="Rectangle: Rounded Corners 4">
            <a:extLst>
              <a:ext uri="{FF2B5EF4-FFF2-40B4-BE49-F238E27FC236}">
                <a16:creationId xmlns:a16="http://schemas.microsoft.com/office/drawing/2014/main" id="{4F1B50A4-9613-299F-3488-D9B8195F5D8A}"/>
              </a:ext>
            </a:extLst>
          </p:cNvPr>
          <p:cNvSpPr/>
          <p:nvPr/>
        </p:nvSpPr>
        <p:spPr>
          <a:xfrm>
            <a:off x="4704743" y="3101906"/>
            <a:ext cx="3402722" cy="646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Are there any rewilding projects near you?</a:t>
            </a:r>
          </a:p>
        </p:txBody>
      </p:sp>
      <p:sp>
        <p:nvSpPr>
          <p:cNvPr id="11" name="Title 2">
            <a:extLst>
              <a:ext uri="{FF2B5EF4-FFF2-40B4-BE49-F238E27FC236}">
                <a16:creationId xmlns:a16="http://schemas.microsoft.com/office/drawing/2014/main" id="{AAE718E1-05D7-B7B2-B257-AF998073CFA0}"/>
              </a:ext>
            </a:extLst>
          </p:cNvPr>
          <p:cNvSpPr>
            <a:spLocks noGrp="1"/>
          </p:cNvSpPr>
          <p:nvPr>
            <p:ph type="title"/>
          </p:nvPr>
        </p:nvSpPr>
        <p:spPr>
          <a:xfrm>
            <a:off x="628651" y="365126"/>
            <a:ext cx="7959609" cy="1325562"/>
          </a:xfrm>
        </p:spPr>
        <p:txBody>
          <a:bodyPr>
            <a:normAutofit/>
          </a:bodyPr>
          <a:lstStyle/>
          <a:p>
            <a:r>
              <a:rPr lang="en-GB" dirty="0">
                <a:latin typeface="+mn-lt"/>
                <a:cs typeface="Calibri"/>
              </a:rPr>
              <a:t>What did the scientists know about biodiversity?</a:t>
            </a:r>
            <a:endParaRPr lang="en-US" dirty="0"/>
          </a:p>
        </p:txBody>
      </p:sp>
    </p:spTree>
    <p:extLst>
      <p:ext uri="{BB962C8B-B14F-4D97-AF65-F5344CB8AC3E}">
        <p14:creationId xmlns:p14="http://schemas.microsoft.com/office/powerpoint/2010/main" val="364099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do?</a:t>
            </a:r>
            <a:endParaRPr lang="en-US" dirty="0"/>
          </a:p>
        </p:txBody>
      </p:sp>
      <p:sp>
        <p:nvSpPr>
          <p:cNvPr id="6" name="TextBox 5">
            <a:extLst>
              <a:ext uri="{FF2B5EF4-FFF2-40B4-BE49-F238E27FC236}">
                <a16:creationId xmlns:a16="http://schemas.microsoft.com/office/drawing/2014/main" id="{967BD206-91BE-B704-D6A2-15AC197AF0FB}"/>
              </a:ext>
            </a:extLst>
          </p:cNvPr>
          <p:cNvSpPr txBox="1"/>
          <p:nvPr/>
        </p:nvSpPr>
        <p:spPr>
          <a:xfrm>
            <a:off x="628310" y="1527144"/>
            <a:ext cx="8222490" cy="369332"/>
          </a:xfrm>
          <a:prstGeom prst="rect">
            <a:avLst/>
          </a:prstGeom>
          <a:noFill/>
        </p:spPr>
        <p:txBody>
          <a:bodyPr wrap="square" rtlCol="0">
            <a:spAutoFit/>
          </a:bodyPr>
          <a:lstStyle/>
          <a:p>
            <a:r>
              <a:rPr lang="en-GB" dirty="0"/>
              <a:t>The research scientists carried out a </a:t>
            </a:r>
            <a:r>
              <a:rPr lang="en-GB" b="1" dirty="0"/>
              <a:t>field study </a:t>
            </a:r>
            <a:r>
              <a:rPr lang="en-GB" dirty="0"/>
              <a:t>in Mozambique over several months. </a:t>
            </a:r>
          </a:p>
        </p:txBody>
      </p:sp>
      <p:sp>
        <p:nvSpPr>
          <p:cNvPr id="8" name="Rectangle: Rounded Corners 7">
            <a:extLst>
              <a:ext uri="{FF2B5EF4-FFF2-40B4-BE49-F238E27FC236}">
                <a16:creationId xmlns:a16="http://schemas.microsoft.com/office/drawing/2014/main" id="{239D3DFE-FB29-5BEE-7150-41BA7D5AA7D6}"/>
              </a:ext>
            </a:extLst>
          </p:cNvPr>
          <p:cNvSpPr/>
          <p:nvPr/>
        </p:nvSpPr>
        <p:spPr>
          <a:xfrm>
            <a:off x="628309" y="2010301"/>
            <a:ext cx="7936396" cy="126332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some research can only be done in the field?</a:t>
            </a:r>
          </a:p>
          <a:p>
            <a:pPr algn="ctr"/>
            <a:endParaRPr lang="en-GB" dirty="0"/>
          </a:p>
          <a:p>
            <a:pPr algn="ctr"/>
            <a:r>
              <a:rPr lang="en-GB" dirty="0"/>
              <a:t>What must scientists think about and prepare before they work in the field?</a:t>
            </a:r>
          </a:p>
        </p:txBody>
      </p:sp>
      <p:sp>
        <p:nvSpPr>
          <p:cNvPr id="11" name="TextBox 10">
            <a:extLst>
              <a:ext uri="{FF2B5EF4-FFF2-40B4-BE49-F238E27FC236}">
                <a16:creationId xmlns:a16="http://schemas.microsoft.com/office/drawing/2014/main" id="{2CA629D7-C355-C566-256F-1861CD46B21B}"/>
              </a:ext>
            </a:extLst>
          </p:cNvPr>
          <p:cNvSpPr txBox="1"/>
          <p:nvPr/>
        </p:nvSpPr>
        <p:spPr>
          <a:xfrm>
            <a:off x="628310" y="3430821"/>
            <a:ext cx="7936396" cy="646331"/>
          </a:xfrm>
          <a:prstGeom prst="rect">
            <a:avLst/>
          </a:prstGeom>
          <a:noFill/>
        </p:spPr>
        <p:txBody>
          <a:bodyPr wrap="square" rtlCol="0">
            <a:spAutoFit/>
          </a:bodyPr>
          <a:lstStyle/>
          <a:p>
            <a:pPr algn="just"/>
            <a:r>
              <a:rPr lang="en-GB" dirty="0"/>
              <a:t>The damage to large mammals following the civil war gave the scientists the perfect conditions for their research.</a:t>
            </a:r>
          </a:p>
        </p:txBody>
      </p:sp>
      <p:sp>
        <p:nvSpPr>
          <p:cNvPr id="14" name="TextBox 13">
            <a:extLst>
              <a:ext uri="{FF2B5EF4-FFF2-40B4-BE49-F238E27FC236}">
                <a16:creationId xmlns:a16="http://schemas.microsoft.com/office/drawing/2014/main" id="{25FE173D-1801-BB2B-CAB2-569807868246}"/>
              </a:ext>
            </a:extLst>
          </p:cNvPr>
          <p:cNvSpPr txBox="1"/>
          <p:nvPr/>
        </p:nvSpPr>
        <p:spPr>
          <a:xfrm>
            <a:off x="628309" y="4137481"/>
            <a:ext cx="4748919" cy="1477328"/>
          </a:xfrm>
          <a:prstGeom prst="rect">
            <a:avLst/>
          </a:prstGeom>
          <a:noFill/>
        </p:spPr>
        <p:txBody>
          <a:bodyPr wrap="square" rtlCol="0">
            <a:spAutoFit/>
          </a:bodyPr>
          <a:lstStyle/>
          <a:p>
            <a:pPr algn="just"/>
            <a:r>
              <a:rPr lang="en-GB" dirty="0"/>
              <a:t>The researchers used a variety of analysis tools:</a:t>
            </a:r>
          </a:p>
          <a:p>
            <a:pPr marL="285750" indent="-285750" algn="just">
              <a:buFont typeface="Arial" panose="020B0604020202020204" pitchFamily="34" charset="0"/>
              <a:buChar char="•"/>
            </a:pPr>
            <a:r>
              <a:rPr lang="en-GB" b="1" dirty="0"/>
              <a:t>GPS tracking</a:t>
            </a:r>
          </a:p>
          <a:p>
            <a:pPr marL="285750" indent="-285750" algn="just">
              <a:buFont typeface="Arial" panose="020B0604020202020204" pitchFamily="34" charset="0"/>
              <a:buChar char="•"/>
            </a:pPr>
            <a:r>
              <a:rPr lang="en-GB" b="1" dirty="0"/>
              <a:t>DNA analysis</a:t>
            </a:r>
          </a:p>
          <a:p>
            <a:pPr marL="285750" indent="-285750" algn="just">
              <a:buFont typeface="Arial" panose="020B0604020202020204" pitchFamily="34" charset="0"/>
              <a:buChar char="•"/>
            </a:pPr>
            <a:r>
              <a:rPr lang="en-GB" b="1" dirty="0"/>
              <a:t>wildlife counts</a:t>
            </a:r>
          </a:p>
          <a:p>
            <a:pPr marL="285750" indent="-285750" algn="just">
              <a:buFont typeface="Arial" panose="020B0604020202020204" pitchFamily="34" charset="0"/>
              <a:buChar char="•"/>
            </a:pPr>
            <a:r>
              <a:rPr lang="en-GB" b="1" dirty="0"/>
              <a:t>plant measurements</a:t>
            </a:r>
            <a:endParaRPr lang="en-GB" dirty="0"/>
          </a:p>
        </p:txBody>
      </p:sp>
      <p:sp>
        <p:nvSpPr>
          <p:cNvPr id="16" name="TextBox 15">
            <a:extLst>
              <a:ext uri="{FF2B5EF4-FFF2-40B4-BE49-F238E27FC236}">
                <a16:creationId xmlns:a16="http://schemas.microsoft.com/office/drawing/2014/main" id="{48DBD9E1-0C27-6511-41F8-B5FC50A02469}"/>
              </a:ext>
            </a:extLst>
          </p:cNvPr>
          <p:cNvSpPr txBox="1"/>
          <p:nvPr/>
        </p:nvSpPr>
        <p:spPr>
          <a:xfrm>
            <a:off x="628310" y="5801702"/>
            <a:ext cx="7982766" cy="646331"/>
          </a:xfrm>
          <a:prstGeom prst="rect">
            <a:avLst/>
          </a:prstGeom>
          <a:noFill/>
        </p:spPr>
        <p:txBody>
          <a:bodyPr wrap="square" lIns="91440" tIns="45720" rIns="91440" bIns="45720" rtlCol="0" anchor="t">
            <a:spAutoFit/>
          </a:bodyPr>
          <a:lstStyle/>
          <a:p>
            <a:r>
              <a:rPr lang="en-GB" dirty="0"/>
              <a:t>This project, and its findings, is a starting point for further field research into the effect of rewilding the </a:t>
            </a:r>
            <a:r>
              <a:rPr lang="en-GB" dirty="0" err="1"/>
              <a:t>Gorongosa</a:t>
            </a:r>
            <a:r>
              <a:rPr lang="en-GB" dirty="0"/>
              <a:t> National Park with apex predators.</a:t>
            </a:r>
          </a:p>
        </p:txBody>
      </p:sp>
      <p:sp>
        <p:nvSpPr>
          <p:cNvPr id="18" name="Rectangle: Rounded Corners 17">
            <a:extLst>
              <a:ext uri="{FF2B5EF4-FFF2-40B4-BE49-F238E27FC236}">
                <a16:creationId xmlns:a16="http://schemas.microsoft.com/office/drawing/2014/main" id="{1A8C30BE-6381-FE7C-9E7C-F8C754B013B3}"/>
              </a:ext>
            </a:extLst>
          </p:cNvPr>
          <p:cNvSpPr/>
          <p:nvPr/>
        </p:nvSpPr>
        <p:spPr>
          <a:xfrm>
            <a:off x="3853877" y="4546567"/>
            <a:ext cx="4661475" cy="10493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is it important that scientists from around the world meet up and share their research?</a:t>
            </a:r>
          </a:p>
        </p:txBody>
      </p:sp>
    </p:spTree>
    <p:extLst>
      <p:ext uri="{BB962C8B-B14F-4D97-AF65-F5344CB8AC3E}">
        <p14:creationId xmlns:p14="http://schemas.microsoft.com/office/powerpoint/2010/main" val="1930811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find out?</a:t>
            </a:r>
            <a:endParaRPr lang="en-US" dirty="0"/>
          </a:p>
        </p:txBody>
      </p:sp>
      <p:sp>
        <p:nvSpPr>
          <p:cNvPr id="5" name="Rectangle 4">
            <a:extLst>
              <a:ext uri="{FF2B5EF4-FFF2-40B4-BE49-F238E27FC236}">
                <a16:creationId xmlns:a16="http://schemas.microsoft.com/office/drawing/2014/main" id="{0C568ADB-BD9F-8C81-416E-0939A3537FDE}"/>
              </a:ext>
            </a:extLst>
          </p:cNvPr>
          <p:cNvSpPr/>
          <p:nvPr/>
        </p:nvSpPr>
        <p:spPr>
          <a:xfrm>
            <a:off x="630000" y="1584000"/>
            <a:ext cx="4007248" cy="5078313"/>
          </a:xfrm>
          <a:prstGeom prst="rect">
            <a:avLst/>
          </a:prstGeom>
        </p:spPr>
        <p:txBody>
          <a:bodyPr wrap="square" lIns="91440" tIns="45720" rIns="91440" bIns="45720" anchor="t">
            <a:spAutoFit/>
          </a:bodyPr>
          <a:lstStyle/>
          <a:p>
            <a:pPr algn="just"/>
            <a:r>
              <a:rPr lang="en-GB" dirty="0"/>
              <a:t>The </a:t>
            </a:r>
            <a:r>
              <a:rPr lang="en-GB" b="1" dirty="0"/>
              <a:t>bushbucks</a:t>
            </a:r>
            <a:r>
              <a:rPr lang="en-GB" dirty="0"/>
              <a:t> have changed their  grazing habits in the absence of predators to hunt them. They moved from wooded areas to the lush </a:t>
            </a:r>
            <a:r>
              <a:rPr lang="en-GB" b="1" dirty="0"/>
              <a:t>floodplains</a:t>
            </a:r>
            <a:r>
              <a:rPr lang="en-GB" dirty="0"/>
              <a:t>.</a:t>
            </a:r>
          </a:p>
          <a:p>
            <a:pPr algn="just"/>
            <a:endParaRPr lang="en-GB" dirty="0"/>
          </a:p>
          <a:p>
            <a:pPr algn="just"/>
            <a:r>
              <a:rPr lang="en-GB" dirty="0"/>
              <a:t>Bushbuck populations feeding on the floodplains were </a:t>
            </a:r>
            <a:r>
              <a:rPr lang="en-GB" b="1" dirty="0"/>
              <a:t>healthier and larger </a:t>
            </a:r>
            <a:r>
              <a:rPr lang="en-GB" dirty="0"/>
              <a:t>than their woodland counterparts. </a:t>
            </a:r>
          </a:p>
          <a:p>
            <a:pPr algn="just"/>
            <a:endParaRPr lang="en-GB" dirty="0"/>
          </a:p>
          <a:p>
            <a:pPr algn="just"/>
            <a:r>
              <a:rPr lang="en-GB" dirty="0"/>
              <a:t>The change in bushbuck grazing was causing </a:t>
            </a:r>
            <a:r>
              <a:rPr lang="en-GB" b="1" dirty="0"/>
              <a:t>damage to the plant life </a:t>
            </a:r>
            <a:r>
              <a:rPr lang="en-GB" dirty="0"/>
              <a:t>on the floodplains and the biodiversity of the ecosystem.</a:t>
            </a:r>
          </a:p>
          <a:p>
            <a:pPr algn="just"/>
            <a:endParaRPr lang="en-GB" dirty="0"/>
          </a:p>
          <a:p>
            <a:pPr algn="just"/>
            <a:r>
              <a:rPr lang="en-GB" dirty="0"/>
              <a:t>The bushbucks had retained their natural fear of predators and reacted to clues that predators had been close.</a:t>
            </a:r>
          </a:p>
        </p:txBody>
      </p:sp>
      <p:pic>
        <p:nvPicPr>
          <p:cNvPr id="18" name="Picture 17" descr="A lion lying down in a forest&#10;&#10;Description automatically generated">
            <a:extLst>
              <a:ext uri="{FF2B5EF4-FFF2-40B4-BE49-F238E27FC236}">
                <a16:creationId xmlns:a16="http://schemas.microsoft.com/office/drawing/2014/main" id="{50A04136-512C-6A43-941C-9D638D7FDB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01329" y="1718566"/>
            <a:ext cx="3612671" cy="2528451"/>
          </a:xfrm>
          <a:prstGeom prst="rect">
            <a:avLst/>
          </a:prstGeom>
          <a:ln w="38100">
            <a:solidFill>
              <a:srgbClr val="3EB1C8"/>
            </a:solidFill>
          </a:ln>
        </p:spPr>
      </p:pic>
      <p:sp>
        <p:nvSpPr>
          <p:cNvPr id="20" name="Rectangle: Rounded Corners 19">
            <a:extLst>
              <a:ext uri="{FF2B5EF4-FFF2-40B4-BE49-F238E27FC236}">
                <a16:creationId xmlns:a16="http://schemas.microsoft.com/office/drawing/2014/main" id="{109D0EB5-560A-9689-248D-CC583B7DBC23}"/>
              </a:ext>
            </a:extLst>
          </p:cNvPr>
          <p:cNvSpPr/>
          <p:nvPr/>
        </p:nvSpPr>
        <p:spPr>
          <a:xfrm>
            <a:off x="5168339" y="5045437"/>
            <a:ext cx="3078650" cy="923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Arial" panose="020B0604020202020204" pitchFamily="34" charset="0"/>
              </a:rPr>
              <a:t>What do you think the researchers will do next?</a:t>
            </a:r>
            <a:endParaRPr lang="en-GB" dirty="0"/>
          </a:p>
        </p:txBody>
      </p:sp>
    </p:spTree>
    <p:extLst>
      <p:ext uri="{BB962C8B-B14F-4D97-AF65-F5344CB8AC3E}">
        <p14:creationId xmlns:p14="http://schemas.microsoft.com/office/powerpoint/2010/main" val="418906343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A53AB155-FD45-400F-89C4-CD46A5BAE941}">
  <ds:schemaRefs>
    <ds:schemaRef ds:uri="http://purl.org/dc/elements/1.1/"/>
    <ds:schemaRef ds:uri="http://purl.org/dc/terms/"/>
    <ds:schemaRef ds:uri="http://www.w3.org/XML/1998/namespace"/>
    <ds:schemaRef ds:uri="http://schemas.microsoft.com/office/2006/documentManagement/types"/>
    <ds:schemaRef ds:uri="http://schemas.microsoft.com/office/infopath/2007/PartnerControls"/>
    <ds:schemaRef ds:uri="56010c2e-e7df-43f9-b9a0-0c299b337b10"/>
    <ds:schemaRef ds:uri="http://schemas.openxmlformats.org/package/2006/metadata/core-properties"/>
    <ds:schemaRef ds:uri="f6a294d8-0227-4a1f-9f82-c7d0e374c362"/>
    <ds:schemaRef ds:uri="http://schemas.microsoft.com/office/2006/metadata/properties"/>
    <ds:schemaRef ds:uri="http://purl.org/dc/dcmitype/"/>
    <ds:schemaRef ds:uri="7705360a-025e-40d4-a4f7-46b65681b513"/>
    <ds:schemaRef ds:uri="51cf1bba-0ff5-42e2-8005-60d9d9512cef"/>
  </ds:schemaRefs>
</ds:datastoreItem>
</file>

<file path=customXml/itemProps3.xml><?xml version="1.0" encoding="utf-8"?>
<ds:datastoreItem xmlns:ds="http://schemas.openxmlformats.org/officeDocument/2006/customXml" ds:itemID="{9D586E5E-314E-47F5-ACC3-CC9F247BA0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TotalTime>
  <Words>3431</Words>
  <Application>Microsoft Office PowerPoint</Application>
  <PresentationFormat>On-screen Show (4:3)</PresentationFormat>
  <Paragraphs>317</Paragraphs>
  <Slides>19</Slides>
  <Notes>19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Arial,Sans-Serif</vt:lpstr>
      <vt:lpstr>Calibri</vt:lpstr>
      <vt:lpstr>Calibri bold</vt:lpstr>
      <vt:lpstr>InterFace</vt:lpstr>
      <vt:lpstr>Interface-Regular</vt:lpstr>
      <vt:lpstr>Plus Jakarta Sans ExtraBold</vt:lpstr>
      <vt:lpstr>Plus Jakarta Sans Medium</vt:lpstr>
      <vt:lpstr>1_Office Theme</vt:lpstr>
      <vt:lpstr>2_Office Theme</vt:lpstr>
      <vt:lpstr>About biodiversity and trophic cascades</vt:lpstr>
      <vt:lpstr>About biodiversity and trophic cascades</vt:lpstr>
      <vt:lpstr>Key vocabulary</vt:lpstr>
      <vt:lpstr>Quick activity</vt:lpstr>
      <vt:lpstr>What do scientists know about food webs?</vt:lpstr>
      <vt:lpstr>What do scientists know about different ecosystems?</vt:lpstr>
      <vt:lpstr>What did the scientists know about biodiversity?</vt:lpstr>
      <vt:lpstr>What did the scientists do?</vt:lpstr>
      <vt:lpstr>What did the scientists find out?</vt:lpstr>
      <vt:lpstr>What did the scientists find out?</vt:lpstr>
      <vt:lpstr>Who are the scientists?</vt:lpstr>
      <vt:lpstr>Your turn to investigate</vt:lpstr>
      <vt:lpstr>What did you find out?</vt:lpstr>
      <vt:lpstr>What else have scientists found out?</vt:lpstr>
      <vt:lpstr>Questions for further learning</vt:lpstr>
      <vt:lpstr>Citizen Science Projects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cp:revision>
  <dcterms:created xsi:type="dcterms:W3CDTF">2016-06-16T08:43:18Z</dcterms:created>
  <dcterms:modified xsi:type="dcterms:W3CDTF">2023-12-18T17:19:08Z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