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01" r:id="rId5"/>
    <p:sldMasterId id="2147483755" r:id="rId6"/>
  </p:sldMasterIdLst>
  <p:notesMasterIdLst>
    <p:notesMasterId r:id="rId27"/>
  </p:notesMasterIdLst>
  <p:sldIdLst>
    <p:sldId id="256" r:id="rId7"/>
    <p:sldId id="257" r:id="rId8"/>
    <p:sldId id="258" r:id="rId9"/>
    <p:sldId id="259" r:id="rId10"/>
    <p:sldId id="260" r:id="rId11"/>
    <p:sldId id="261" r:id="rId12"/>
    <p:sldId id="262" r:id="rId13"/>
    <p:sldId id="263" r:id="rId14"/>
    <p:sldId id="264" r:id="rId15"/>
    <p:sldId id="265" r:id="rId16"/>
    <p:sldId id="274" r:id="rId17"/>
    <p:sldId id="266" r:id="rId18"/>
    <p:sldId id="283" r:id="rId19"/>
    <p:sldId id="267" r:id="rId20"/>
    <p:sldId id="275" r:id="rId21"/>
    <p:sldId id="268" r:id="rId22"/>
    <p:sldId id="269" r:id="rId23"/>
    <p:sldId id="270" r:id="rId24"/>
    <p:sldId id="271" r:id="rId25"/>
    <p:sldId id="272" r:id="rId26"/>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
      <p:font typeface="Helvetica Neue" panose="020B0604020202020204" charset="0"/>
      <p:regular r:id="rId32"/>
      <p:bold r:id="rId33"/>
      <p:italic r:id="rId34"/>
      <p:boldItalic r:id="rId35"/>
    </p:embeddedFont>
    <p:embeddedFont>
      <p:font typeface="Inter" panose="020B0604020202020204" charset="0"/>
      <p:regular r:id="rId36"/>
      <p:bold r:id="rId37"/>
    </p:embeddedFont>
    <p:embeddedFont>
      <p:font typeface="InterFace" panose="020B0503030203020204" pitchFamily="34" charset="0"/>
      <p:regular r:id="rId38"/>
      <p:bold r:id="rId39"/>
      <p:italic r:id="rId40"/>
    </p:embeddedFont>
    <p:embeddedFont>
      <p:font typeface="Plus Jakarta Sans ExtraBold" pitchFamily="2" charset="0"/>
      <p:bold r:id="rId41"/>
      <p:boldItalic r:id="rId42"/>
    </p:embeddedFont>
    <p:embeddedFont>
      <p:font typeface="Plus Jakarta Sans Medium" pitchFamily="2" charset="0"/>
      <p:regular r:id="rId43"/>
      <p:bold r:id="rId44"/>
      <p:italic r:id="rId45"/>
      <p:boldItalic r:id="rId46"/>
    </p:embeddedFont>
    <p:embeddedFont>
      <p:font typeface="Segoe UI" panose="020B0502040204020203" pitchFamily="34" charset="0"/>
      <p:regular r:id="rId47"/>
      <p:bold r:id="rId48"/>
      <p:italic r:id="rId49"/>
      <p:boldItalic r:id="rId50"/>
    </p:embeddedFont>
    <p:embeddedFont>
      <p:font typeface="Trebuchet MS" panose="020B0603020202020204" pitchFamily="3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5" roundtripDataSignature="AMtx7mgfrFXXzh9lz/biglXAPkv0HGscO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7E6540-2695-3B35-8C92-78974B8E9320}" name="Rebecca Ellis" initials="RE" userId="S::Rebecca.Ellis@pstt.org.uk::9ac469bf-b035-4585-87b6-274816e0ba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033"/>
    <a:srgbClr val="84BD00"/>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B3101C-9AF1-4D34-A9F8-4D6598C6C31A}" v="16" dt="2023-12-12T11:20:00.668"/>
  </p1510:revLst>
</p1510:revInfo>
</file>

<file path=ppt/tableStyles.xml><?xml version="1.0" encoding="utf-8"?>
<a:tblStyleLst xmlns:a="http://schemas.openxmlformats.org/drawingml/2006/main" def="{45E5F912-A809-432D-B4A6-CF2F0CCBE4AF}">
  <a:tblStyle styleId="{45E5F912-A809-432D-B4A6-CF2F0CCBE4A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155" autoAdjust="0"/>
  </p:normalViewPr>
  <p:slideViewPr>
    <p:cSldViewPr snapToGrid="0">
      <p:cViewPr varScale="1">
        <p:scale>
          <a:sx n="57" d="100"/>
          <a:sy n="57" d="100"/>
        </p:scale>
        <p:origin x="2194" y="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2.fntdata"/><Relationship Id="rId21" Type="http://schemas.openxmlformats.org/officeDocument/2006/relationships/slide" Target="slides/slide15.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customschemas.google.com/relationships/presentationmetadata" Target="meta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2.fntdata"/><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font" Target="fonts/font26.fntdata"/><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font" Target="fonts/font24.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59"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font" Target="fonts/font14.fntdata"/><Relationship Id="rId54" Type="http://schemas.openxmlformats.org/officeDocument/2006/relationships/font" Target="fonts/font27.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 Id="rId57"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font" Target="fonts/font25.fntdata"/><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C19AE205-BAC8-4F03-9548-668E0CBF6F47}"/>
    <pc:docChg chg="undo redo custSel addSld delSld modSld">
      <pc:chgData name="Wendy Woodsford" userId="dd4886fa-f0a0-4f18-8f65-16d3fbb360dd" providerId="ADAL" clId="{C19AE205-BAC8-4F03-9548-668E0CBF6F47}" dt="2023-12-07T17:10:03.075" v="1082" actId="1036"/>
      <pc:docMkLst>
        <pc:docMk/>
      </pc:docMkLst>
      <pc:sldChg chg="modSp mod">
        <pc:chgData name="Wendy Woodsford" userId="dd4886fa-f0a0-4f18-8f65-16d3fbb360dd" providerId="ADAL" clId="{C19AE205-BAC8-4F03-9548-668E0CBF6F47}" dt="2023-12-07T15:52:56.147" v="126" actId="255"/>
        <pc:sldMkLst>
          <pc:docMk/>
          <pc:sldMk cId="0" sldId="256"/>
        </pc:sldMkLst>
        <pc:spChg chg="mod">
          <ac:chgData name="Wendy Woodsford" userId="dd4886fa-f0a0-4f18-8f65-16d3fbb360dd" providerId="ADAL" clId="{C19AE205-BAC8-4F03-9548-668E0CBF6F47}" dt="2023-12-07T15:52:39.324" v="124" actId="403"/>
          <ac:spMkLst>
            <pc:docMk/>
            <pc:sldMk cId="0" sldId="256"/>
            <ac:spMk id="821" creationId="{00000000-0000-0000-0000-000000000000}"/>
          </ac:spMkLst>
        </pc:spChg>
        <pc:spChg chg="mod">
          <ac:chgData name="Wendy Woodsford" userId="dd4886fa-f0a0-4f18-8f65-16d3fbb360dd" providerId="ADAL" clId="{C19AE205-BAC8-4F03-9548-668E0CBF6F47}" dt="2023-12-07T15:52:56.147" v="126" actId="255"/>
          <ac:spMkLst>
            <pc:docMk/>
            <pc:sldMk cId="0" sldId="256"/>
            <ac:spMk id="823" creationId="{00000000-0000-0000-0000-000000000000}"/>
          </ac:spMkLst>
        </pc:spChg>
        <pc:picChg chg="mod">
          <ac:chgData name="Wendy Woodsford" userId="dd4886fa-f0a0-4f18-8f65-16d3fbb360dd" providerId="ADAL" clId="{C19AE205-BAC8-4F03-9548-668E0CBF6F47}" dt="2023-12-07T14:41:58.971" v="2" actId="1076"/>
          <ac:picMkLst>
            <pc:docMk/>
            <pc:sldMk cId="0" sldId="256"/>
            <ac:picMk id="4" creationId="{034367C7-7EA8-01FB-4D63-66B853D3AA1B}"/>
          </ac:picMkLst>
        </pc:picChg>
      </pc:sldChg>
      <pc:sldChg chg="modSp mod">
        <pc:chgData name="Wendy Woodsford" userId="dd4886fa-f0a0-4f18-8f65-16d3fbb360dd" providerId="ADAL" clId="{C19AE205-BAC8-4F03-9548-668E0CBF6F47}" dt="2023-12-07T17:10:03.075" v="1082" actId="1036"/>
        <pc:sldMkLst>
          <pc:docMk/>
          <pc:sldMk cId="0" sldId="257"/>
        </pc:sldMkLst>
        <pc:spChg chg="mod">
          <ac:chgData name="Wendy Woodsford" userId="dd4886fa-f0a0-4f18-8f65-16d3fbb360dd" providerId="ADAL" clId="{C19AE205-BAC8-4F03-9548-668E0CBF6F47}" dt="2023-12-07T14:43:25.036" v="17" actId="1076"/>
          <ac:spMkLst>
            <pc:docMk/>
            <pc:sldMk cId="0" sldId="257"/>
            <ac:spMk id="833" creationId="{00000000-0000-0000-0000-000000000000}"/>
          </ac:spMkLst>
        </pc:spChg>
        <pc:spChg chg="mod">
          <ac:chgData name="Wendy Woodsford" userId="dd4886fa-f0a0-4f18-8f65-16d3fbb360dd" providerId="ADAL" clId="{C19AE205-BAC8-4F03-9548-668E0CBF6F47}" dt="2023-12-07T14:42:29.611" v="6" actId="255"/>
          <ac:spMkLst>
            <pc:docMk/>
            <pc:sldMk cId="0" sldId="257"/>
            <ac:spMk id="834" creationId="{00000000-0000-0000-0000-000000000000}"/>
          </ac:spMkLst>
        </pc:spChg>
        <pc:spChg chg="mod">
          <ac:chgData name="Wendy Woodsford" userId="dd4886fa-f0a0-4f18-8f65-16d3fbb360dd" providerId="ADAL" clId="{C19AE205-BAC8-4F03-9548-668E0CBF6F47}" dt="2023-12-07T14:43:58.955" v="22" actId="1076"/>
          <ac:spMkLst>
            <pc:docMk/>
            <pc:sldMk cId="0" sldId="257"/>
            <ac:spMk id="835" creationId="{00000000-0000-0000-0000-000000000000}"/>
          </ac:spMkLst>
        </pc:spChg>
        <pc:spChg chg="mod">
          <ac:chgData name="Wendy Woodsford" userId="dd4886fa-f0a0-4f18-8f65-16d3fbb360dd" providerId="ADAL" clId="{C19AE205-BAC8-4F03-9548-668E0CBF6F47}" dt="2023-12-07T15:49:48.608" v="112" actId="14100"/>
          <ac:spMkLst>
            <pc:docMk/>
            <pc:sldMk cId="0" sldId="257"/>
            <ac:spMk id="836" creationId="{00000000-0000-0000-0000-000000000000}"/>
          </ac:spMkLst>
        </pc:spChg>
        <pc:spChg chg="mod">
          <ac:chgData name="Wendy Woodsford" userId="dd4886fa-f0a0-4f18-8f65-16d3fbb360dd" providerId="ADAL" clId="{C19AE205-BAC8-4F03-9548-668E0CBF6F47}" dt="2023-12-07T14:44:23.332" v="24" actId="20577"/>
          <ac:spMkLst>
            <pc:docMk/>
            <pc:sldMk cId="0" sldId="257"/>
            <ac:spMk id="837" creationId="{00000000-0000-0000-0000-000000000000}"/>
          </ac:spMkLst>
        </pc:spChg>
        <pc:spChg chg="mod">
          <ac:chgData name="Wendy Woodsford" userId="dd4886fa-f0a0-4f18-8f65-16d3fbb360dd" providerId="ADAL" clId="{C19AE205-BAC8-4F03-9548-668E0CBF6F47}" dt="2023-12-07T17:09:38.749" v="1072" actId="14100"/>
          <ac:spMkLst>
            <pc:docMk/>
            <pc:sldMk cId="0" sldId="257"/>
            <ac:spMk id="838" creationId="{00000000-0000-0000-0000-000000000000}"/>
          </ac:spMkLst>
        </pc:spChg>
        <pc:spChg chg="mod">
          <ac:chgData name="Wendy Woodsford" userId="dd4886fa-f0a0-4f18-8f65-16d3fbb360dd" providerId="ADAL" clId="{C19AE205-BAC8-4F03-9548-668E0CBF6F47}" dt="2023-12-07T17:09:51.908" v="1077" actId="1036"/>
          <ac:spMkLst>
            <pc:docMk/>
            <pc:sldMk cId="0" sldId="257"/>
            <ac:spMk id="839" creationId="{00000000-0000-0000-0000-000000000000}"/>
          </ac:spMkLst>
        </pc:spChg>
        <pc:spChg chg="mod">
          <ac:chgData name="Wendy Woodsford" userId="dd4886fa-f0a0-4f18-8f65-16d3fbb360dd" providerId="ADAL" clId="{C19AE205-BAC8-4F03-9548-668E0CBF6F47}" dt="2023-12-07T14:43:55.756" v="21" actId="1076"/>
          <ac:spMkLst>
            <pc:docMk/>
            <pc:sldMk cId="0" sldId="257"/>
            <ac:spMk id="840" creationId="{00000000-0000-0000-0000-000000000000}"/>
          </ac:spMkLst>
        </pc:spChg>
        <pc:spChg chg="mod">
          <ac:chgData name="Wendy Woodsford" userId="dd4886fa-f0a0-4f18-8f65-16d3fbb360dd" providerId="ADAL" clId="{C19AE205-BAC8-4F03-9548-668E0CBF6F47}" dt="2023-12-07T17:10:03.075" v="1082" actId="1036"/>
          <ac:spMkLst>
            <pc:docMk/>
            <pc:sldMk cId="0" sldId="257"/>
            <ac:spMk id="841" creationId="{00000000-0000-0000-0000-000000000000}"/>
          </ac:spMkLst>
        </pc:spChg>
        <pc:picChg chg="mod">
          <ac:chgData name="Wendy Woodsford" userId="dd4886fa-f0a0-4f18-8f65-16d3fbb360dd" providerId="ADAL" clId="{C19AE205-BAC8-4F03-9548-668E0CBF6F47}" dt="2023-12-07T14:43:26.700" v="18" actId="1076"/>
          <ac:picMkLst>
            <pc:docMk/>
            <pc:sldMk cId="0" sldId="257"/>
            <ac:picMk id="842" creationId="{00000000-0000-0000-0000-000000000000}"/>
          </ac:picMkLst>
        </pc:picChg>
        <pc:picChg chg="mod">
          <ac:chgData name="Wendy Woodsford" userId="dd4886fa-f0a0-4f18-8f65-16d3fbb360dd" providerId="ADAL" clId="{C19AE205-BAC8-4F03-9548-668E0CBF6F47}" dt="2023-12-07T14:43:32.426" v="19" actId="1076"/>
          <ac:picMkLst>
            <pc:docMk/>
            <pc:sldMk cId="0" sldId="257"/>
            <ac:picMk id="843" creationId="{00000000-0000-0000-0000-000000000000}"/>
          </ac:picMkLst>
        </pc:picChg>
      </pc:sldChg>
      <pc:sldChg chg="addSp delSp modSp mod">
        <pc:chgData name="Wendy Woodsford" userId="dd4886fa-f0a0-4f18-8f65-16d3fbb360dd" providerId="ADAL" clId="{C19AE205-BAC8-4F03-9548-668E0CBF6F47}" dt="2023-12-07T16:51:06.849" v="1067" actId="1076"/>
        <pc:sldMkLst>
          <pc:docMk/>
          <pc:sldMk cId="0" sldId="258"/>
        </pc:sldMkLst>
        <pc:spChg chg="mod">
          <ac:chgData name="Wendy Woodsford" userId="dd4886fa-f0a0-4f18-8f65-16d3fbb360dd" providerId="ADAL" clId="{C19AE205-BAC8-4F03-9548-668E0CBF6F47}" dt="2023-12-07T15:51:08.888" v="116" actId="1076"/>
          <ac:spMkLst>
            <pc:docMk/>
            <pc:sldMk cId="0" sldId="258"/>
            <ac:spMk id="3" creationId="{76273504-36AD-903F-B299-B78614E5C83A}"/>
          </ac:spMkLst>
        </pc:spChg>
        <pc:spChg chg="add del mod">
          <ac:chgData name="Wendy Woodsford" userId="dd4886fa-f0a0-4f18-8f65-16d3fbb360dd" providerId="ADAL" clId="{C19AE205-BAC8-4F03-9548-668E0CBF6F47}" dt="2023-12-07T15:56:09.256" v="160" actId="478"/>
          <ac:spMkLst>
            <pc:docMk/>
            <pc:sldMk cId="0" sldId="258"/>
            <ac:spMk id="4" creationId="{AD3624AE-2B15-0893-BFF8-59CE97D6E1FF}"/>
          </ac:spMkLst>
        </pc:spChg>
        <pc:spChg chg="add del mod">
          <ac:chgData name="Wendy Woodsford" userId="dd4886fa-f0a0-4f18-8f65-16d3fbb360dd" providerId="ADAL" clId="{C19AE205-BAC8-4F03-9548-668E0CBF6F47}" dt="2023-12-07T15:56:06.290" v="159" actId="478"/>
          <ac:spMkLst>
            <pc:docMk/>
            <pc:sldMk cId="0" sldId="258"/>
            <ac:spMk id="5" creationId="{9EBB14D1-44DA-04F5-A270-227F8C05DA2E}"/>
          </ac:spMkLst>
        </pc:spChg>
        <pc:spChg chg="add mod">
          <ac:chgData name="Wendy Woodsford" userId="dd4886fa-f0a0-4f18-8f65-16d3fbb360dd" providerId="ADAL" clId="{C19AE205-BAC8-4F03-9548-668E0CBF6F47}" dt="2023-12-07T15:56:15.172" v="177" actId="20577"/>
          <ac:spMkLst>
            <pc:docMk/>
            <pc:sldMk cId="0" sldId="258"/>
            <ac:spMk id="6" creationId="{3FF8BDFB-C7E1-E03A-87BA-15025A6FF310}"/>
          </ac:spMkLst>
        </pc:spChg>
        <pc:spChg chg="del mod">
          <ac:chgData name="Wendy Woodsford" userId="dd4886fa-f0a0-4f18-8f65-16d3fbb360dd" providerId="ADAL" clId="{C19AE205-BAC8-4F03-9548-668E0CBF6F47}" dt="2023-12-07T15:55:56.239" v="143" actId="478"/>
          <ac:spMkLst>
            <pc:docMk/>
            <pc:sldMk cId="0" sldId="258"/>
            <ac:spMk id="849" creationId="{00000000-0000-0000-0000-000000000000}"/>
          </ac:spMkLst>
        </pc:spChg>
        <pc:spChg chg="mod">
          <ac:chgData name="Wendy Woodsford" userId="dd4886fa-f0a0-4f18-8f65-16d3fbb360dd" providerId="ADAL" clId="{C19AE205-BAC8-4F03-9548-668E0CBF6F47}" dt="2023-12-07T15:51:41.509" v="118" actId="1076"/>
          <ac:spMkLst>
            <pc:docMk/>
            <pc:sldMk cId="0" sldId="258"/>
            <ac:spMk id="850" creationId="{00000000-0000-0000-0000-000000000000}"/>
          </ac:spMkLst>
        </pc:spChg>
        <pc:picChg chg="mod">
          <ac:chgData name="Wendy Woodsford" userId="dd4886fa-f0a0-4f18-8f65-16d3fbb360dd" providerId="ADAL" clId="{C19AE205-BAC8-4F03-9548-668E0CBF6F47}" dt="2023-12-07T16:51:06.849" v="1067" actId="1076"/>
          <ac:picMkLst>
            <pc:docMk/>
            <pc:sldMk cId="0" sldId="258"/>
            <ac:picMk id="7" creationId="{69EEF1BF-CBB1-6CE0-B9C0-CAAE0ECCD3F6}"/>
          </ac:picMkLst>
        </pc:picChg>
      </pc:sldChg>
      <pc:sldChg chg="addSp delSp modSp mod">
        <pc:chgData name="Wendy Woodsford" userId="dd4886fa-f0a0-4f18-8f65-16d3fbb360dd" providerId="ADAL" clId="{C19AE205-BAC8-4F03-9548-668E0CBF6F47}" dt="2023-12-07T15:56:34.592" v="206" actId="20577"/>
        <pc:sldMkLst>
          <pc:docMk/>
          <pc:sldMk cId="0" sldId="259"/>
        </pc:sldMkLst>
        <pc:spChg chg="add mod">
          <ac:chgData name="Wendy Woodsford" userId="dd4886fa-f0a0-4f18-8f65-16d3fbb360dd" providerId="ADAL" clId="{C19AE205-BAC8-4F03-9548-668E0CBF6F47}" dt="2023-12-07T15:56:34.592" v="206" actId="20577"/>
          <ac:spMkLst>
            <pc:docMk/>
            <pc:sldMk cId="0" sldId="259"/>
            <ac:spMk id="2" creationId="{B5C37785-45FC-122F-E3C2-864C4F551E93}"/>
          </ac:spMkLst>
        </pc:spChg>
        <pc:spChg chg="del mod">
          <ac:chgData name="Wendy Woodsford" userId="dd4886fa-f0a0-4f18-8f65-16d3fbb360dd" providerId="ADAL" clId="{C19AE205-BAC8-4F03-9548-668E0CBF6F47}" dt="2023-12-07T15:56:28.467" v="180" actId="478"/>
          <ac:spMkLst>
            <pc:docMk/>
            <pc:sldMk cId="0" sldId="259"/>
            <ac:spMk id="856" creationId="{00000000-0000-0000-0000-000000000000}"/>
          </ac:spMkLst>
        </pc:spChg>
        <pc:picChg chg="mod">
          <ac:chgData name="Wendy Woodsford" userId="dd4886fa-f0a0-4f18-8f65-16d3fbb360dd" providerId="ADAL" clId="{C19AE205-BAC8-4F03-9548-668E0CBF6F47}" dt="2023-12-07T15:52:17.832" v="123" actId="1076"/>
          <ac:picMkLst>
            <pc:docMk/>
            <pc:sldMk cId="0" sldId="259"/>
            <ac:picMk id="3" creationId="{00DD2E54-FFFC-22BB-E034-0DF5F27A60BE}"/>
          </ac:picMkLst>
        </pc:picChg>
        <pc:picChg chg="mod">
          <ac:chgData name="Wendy Woodsford" userId="dd4886fa-f0a0-4f18-8f65-16d3fbb360dd" providerId="ADAL" clId="{C19AE205-BAC8-4F03-9548-668E0CBF6F47}" dt="2023-12-07T15:52:14.630" v="122" actId="1076"/>
          <ac:picMkLst>
            <pc:docMk/>
            <pc:sldMk cId="0" sldId="259"/>
            <ac:picMk id="858" creationId="{00000000-0000-0000-0000-000000000000}"/>
          </ac:picMkLst>
        </pc:picChg>
      </pc:sldChg>
      <pc:sldChg chg="addSp delSp modSp mod">
        <pc:chgData name="Wendy Woodsford" userId="dd4886fa-f0a0-4f18-8f65-16d3fbb360dd" providerId="ADAL" clId="{C19AE205-BAC8-4F03-9548-668E0CBF6F47}" dt="2023-12-07T15:59:51.743" v="311" actId="14100"/>
        <pc:sldMkLst>
          <pc:docMk/>
          <pc:sldMk cId="0" sldId="260"/>
        </pc:sldMkLst>
        <pc:spChg chg="add del mod">
          <ac:chgData name="Wendy Woodsford" userId="dd4886fa-f0a0-4f18-8f65-16d3fbb360dd" providerId="ADAL" clId="{C19AE205-BAC8-4F03-9548-668E0CBF6F47}" dt="2023-12-07T15:57:02.866" v="233" actId="478"/>
          <ac:spMkLst>
            <pc:docMk/>
            <pc:sldMk cId="0" sldId="260"/>
            <ac:spMk id="3" creationId="{02E0A6E7-6540-B2E3-DE77-878CC412C9B6}"/>
          </ac:spMkLst>
        </pc:spChg>
        <pc:spChg chg="add del mod">
          <ac:chgData name="Wendy Woodsford" userId="dd4886fa-f0a0-4f18-8f65-16d3fbb360dd" providerId="ADAL" clId="{C19AE205-BAC8-4F03-9548-668E0CBF6F47}" dt="2023-12-07T15:56:53.166" v="210"/>
          <ac:spMkLst>
            <pc:docMk/>
            <pc:sldMk cId="0" sldId="260"/>
            <ac:spMk id="4" creationId="{2D2C06D9-7326-96C5-9BDD-BF0D7BC5C215}"/>
          </ac:spMkLst>
        </pc:spChg>
        <pc:spChg chg="add del mod">
          <ac:chgData name="Wendy Woodsford" userId="dd4886fa-f0a0-4f18-8f65-16d3fbb360dd" providerId="ADAL" clId="{C19AE205-BAC8-4F03-9548-668E0CBF6F47}" dt="2023-12-07T15:57:01.686" v="231"/>
          <ac:spMkLst>
            <pc:docMk/>
            <pc:sldMk cId="0" sldId="260"/>
            <ac:spMk id="5" creationId="{19E0C13A-F314-FB8A-9B71-EE55EAD7D871}"/>
          </ac:spMkLst>
        </pc:spChg>
        <pc:spChg chg="add del mod">
          <ac:chgData name="Wendy Woodsford" userId="dd4886fa-f0a0-4f18-8f65-16d3fbb360dd" providerId="ADAL" clId="{C19AE205-BAC8-4F03-9548-668E0CBF6F47}" dt="2023-12-07T15:57:12.143" v="237" actId="478"/>
          <ac:spMkLst>
            <pc:docMk/>
            <pc:sldMk cId="0" sldId="260"/>
            <ac:spMk id="7" creationId="{20E4A091-4315-9D77-C254-6169165E8EEE}"/>
          </ac:spMkLst>
        </pc:spChg>
        <pc:spChg chg="add del mod">
          <ac:chgData name="Wendy Woodsford" userId="dd4886fa-f0a0-4f18-8f65-16d3fbb360dd" providerId="ADAL" clId="{C19AE205-BAC8-4F03-9548-668E0CBF6F47}" dt="2023-12-07T15:57:10.473" v="236"/>
          <ac:spMkLst>
            <pc:docMk/>
            <pc:sldMk cId="0" sldId="260"/>
            <ac:spMk id="8" creationId="{0A9F9397-90FE-F36C-4E3A-D8C822CDAF66}"/>
          </ac:spMkLst>
        </pc:spChg>
        <pc:spChg chg="add mod">
          <ac:chgData name="Wendy Woodsford" userId="dd4886fa-f0a0-4f18-8f65-16d3fbb360dd" providerId="ADAL" clId="{C19AE205-BAC8-4F03-9548-668E0CBF6F47}" dt="2023-12-07T15:57:22.279" v="280" actId="20577"/>
          <ac:spMkLst>
            <pc:docMk/>
            <pc:sldMk cId="0" sldId="260"/>
            <ac:spMk id="9" creationId="{4BED4EF6-2FF2-1E81-B8FE-221AB88FB95C}"/>
          </ac:spMkLst>
        </pc:spChg>
        <pc:spChg chg="add del mod">
          <ac:chgData name="Wendy Woodsford" userId="dd4886fa-f0a0-4f18-8f65-16d3fbb360dd" providerId="ADAL" clId="{C19AE205-BAC8-4F03-9548-668E0CBF6F47}" dt="2023-12-07T15:57:07.610" v="234" actId="478"/>
          <ac:spMkLst>
            <pc:docMk/>
            <pc:sldMk cId="0" sldId="260"/>
            <ac:spMk id="866" creationId="{00000000-0000-0000-0000-000000000000}"/>
          </ac:spMkLst>
        </pc:spChg>
        <pc:spChg chg="mod">
          <ac:chgData name="Wendy Woodsford" userId="dd4886fa-f0a0-4f18-8f65-16d3fbb360dd" providerId="ADAL" clId="{C19AE205-BAC8-4F03-9548-668E0CBF6F47}" dt="2023-12-07T15:59:51.743" v="311" actId="14100"/>
          <ac:spMkLst>
            <pc:docMk/>
            <pc:sldMk cId="0" sldId="260"/>
            <ac:spMk id="867" creationId="{00000000-0000-0000-0000-000000000000}"/>
          </ac:spMkLst>
        </pc:spChg>
        <pc:spChg chg="del mod">
          <ac:chgData name="Wendy Woodsford" userId="dd4886fa-f0a0-4f18-8f65-16d3fbb360dd" providerId="ADAL" clId="{C19AE205-BAC8-4F03-9548-668E0CBF6F47}" dt="2023-12-07T15:58:21.137" v="289"/>
          <ac:spMkLst>
            <pc:docMk/>
            <pc:sldMk cId="0" sldId="260"/>
            <ac:spMk id="868" creationId="{00000000-0000-0000-0000-000000000000}"/>
          </ac:spMkLst>
        </pc:spChg>
        <pc:spChg chg="mod">
          <ac:chgData name="Wendy Woodsford" userId="dd4886fa-f0a0-4f18-8f65-16d3fbb360dd" providerId="ADAL" clId="{C19AE205-BAC8-4F03-9548-668E0CBF6F47}" dt="2023-12-07T15:59:12.350" v="306" actId="1076"/>
          <ac:spMkLst>
            <pc:docMk/>
            <pc:sldMk cId="0" sldId="260"/>
            <ac:spMk id="871" creationId="{00000000-0000-0000-0000-000000000000}"/>
          </ac:spMkLst>
        </pc:spChg>
        <pc:spChg chg="mod">
          <ac:chgData name="Wendy Woodsford" userId="dd4886fa-f0a0-4f18-8f65-16d3fbb360dd" providerId="ADAL" clId="{C19AE205-BAC8-4F03-9548-668E0CBF6F47}" dt="2023-12-07T15:59:03.064" v="304" actId="1076"/>
          <ac:spMkLst>
            <pc:docMk/>
            <pc:sldMk cId="0" sldId="260"/>
            <ac:spMk id="872" creationId="{00000000-0000-0000-0000-000000000000}"/>
          </ac:spMkLst>
        </pc:spChg>
        <pc:picChg chg="mod">
          <ac:chgData name="Wendy Woodsford" userId="dd4886fa-f0a0-4f18-8f65-16d3fbb360dd" providerId="ADAL" clId="{C19AE205-BAC8-4F03-9548-668E0CBF6F47}" dt="2023-12-07T15:58:48.078" v="301" actId="1037"/>
          <ac:picMkLst>
            <pc:docMk/>
            <pc:sldMk cId="0" sldId="260"/>
            <ac:picMk id="869" creationId="{00000000-0000-0000-0000-000000000000}"/>
          </ac:picMkLst>
        </pc:picChg>
        <pc:picChg chg="mod">
          <ac:chgData name="Wendy Woodsford" userId="dd4886fa-f0a0-4f18-8f65-16d3fbb360dd" providerId="ADAL" clId="{C19AE205-BAC8-4F03-9548-668E0CBF6F47}" dt="2023-12-07T15:58:51.520" v="302" actId="1076"/>
          <ac:picMkLst>
            <pc:docMk/>
            <pc:sldMk cId="0" sldId="260"/>
            <ac:picMk id="870" creationId="{00000000-0000-0000-0000-000000000000}"/>
          </ac:picMkLst>
        </pc:picChg>
      </pc:sldChg>
      <pc:sldChg chg="addSp delSp modSp mod">
        <pc:chgData name="Wendy Woodsford" userId="dd4886fa-f0a0-4f18-8f65-16d3fbb360dd" providerId="ADAL" clId="{C19AE205-BAC8-4F03-9548-668E0CBF6F47}" dt="2023-12-07T16:19:09.342" v="651" actId="1076"/>
        <pc:sldMkLst>
          <pc:docMk/>
          <pc:sldMk cId="0" sldId="261"/>
        </pc:sldMkLst>
        <pc:spChg chg="add del mod">
          <ac:chgData name="Wendy Woodsford" userId="dd4886fa-f0a0-4f18-8f65-16d3fbb360dd" providerId="ADAL" clId="{C19AE205-BAC8-4F03-9548-668E0CBF6F47}" dt="2023-12-07T16:01:18.261" v="398" actId="478"/>
          <ac:spMkLst>
            <pc:docMk/>
            <pc:sldMk cId="0" sldId="261"/>
            <ac:spMk id="3" creationId="{E282DCAA-87A6-3ACB-F39C-3DBFC1F1BA40}"/>
          </ac:spMkLst>
        </pc:spChg>
        <pc:spChg chg="add del mod">
          <ac:chgData name="Wendy Woodsford" userId="dd4886fa-f0a0-4f18-8f65-16d3fbb360dd" providerId="ADAL" clId="{C19AE205-BAC8-4F03-9548-668E0CBF6F47}" dt="2023-12-07T16:01:16.253" v="397" actId="478"/>
          <ac:spMkLst>
            <pc:docMk/>
            <pc:sldMk cId="0" sldId="261"/>
            <ac:spMk id="4" creationId="{D5DBE91A-427E-5705-5656-345CA2D00C9D}"/>
          </ac:spMkLst>
        </pc:spChg>
        <pc:spChg chg="add mod">
          <ac:chgData name="Wendy Woodsford" userId="dd4886fa-f0a0-4f18-8f65-16d3fbb360dd" providerId="ADAL" clId="{C19AE205-BAC8-4F03-9548-668E0CBF6F47}" dt="2023-12-07T16:01:32.647" v="451" actId="20577"/>
          <ac:spMkLst>
            <pc:docMk/>
            <pc:sldMk cId="0" sldId="261"/>
            <ac:spMk id="5" creationId="{271189B0-0F87-291C-3FC7-3327B0E97FDA}"/>
          </ac:spMkLst>
        </pc:spChg>
        <pc:spChg chg="del mod">
          <ac:chgData name="Wendy Woodsford" userId="dd4886fa-f0a0-4f18-8f65-16d3fbb360dd" providerId="ADAL" clId="{C19AE205-BAC8-4F03-9548-668E0CBF6F47}" dt="2023-12-07T16:00:55.791" v="319" actId="478"/>
          <ac:spMkLst>
            <pc:docMk/>
            <pc:sldMk cId="0" sldId="261"/>
            <ac:spMk id="879" creationId="{00000000-0000-0000-0000-000000000000}"/>
          </ac:spMkLst>
        </pc:spChg>
        <pc:spChg chg="mod">
          <ac:chgData name="Wendy Woodsford" userId="dd4886fa-f0a0-4f18-8f65-16d3fbb360dd" providerId="ADAL" clId="{C19AE205-BAC8-4F03-9548-668E0CBF6F47}" dt="2023-12-07T16:14:34.022" v="542" actId="1076"/>
          <ac:spMkLst>
            <pc:docMk/>
            <pc:sldMk cId="0" sldId="261"/>
            <ac:spMk id="880" creationId="{00000000-0000-0000-0000-000000000000}"/>
          </ac:spMkLst>
        </pc:spChg>
        <pc:spChg chg="mod">
          <ac:chgData name="Wendy Woodsford" userId="dd4886fa-f0a0-4f18-8f65-16d3fbb360dd" providerId="ADAL" clId="{C19AE205-BAC8-4F03-9548-668E0CBF6F47}" dt="2023-12-07T16:19:04.631" v="650" actId="1076"/>
          <ac:spMkLst>
            <pc:docMk/>
            <pc:sldMk cId="0" sldId="261"/>
            <ac:spMk id="883" creationId="{00000000-0000-0000-0000-000000000000}"/>
          </ac:spMkLst>
        </pc:spChg>
        <pc:spChg chg="mod">
          <ac:chgData name="Wendy Woodsford" userId="dd4886fa-f0a0-4f18-8f65-16d3fbb360dd" providerId="ADAL" clId="{C19AE205-BAC8-4F03-9548-668E0CBF6F47}" dt="2023-12-07T16:19:09.342" v="651" actId="1076"/>
          <ac:spMkLst>
            <pc:docMk/>
            <pc:sldMk cId="0" sldId="261"/>
            <ac:spMk id="884" creationId="{00000000-0000-0000-0000-000000000000}"/>
          </ac:spMkLst>
        </pc:spChg>
        <pc:spChg chg="mod">
          <ac:chgData name="Wendy Woodsford" userId="dd4886fa-f0a0-4f18-8f65-16d3fbb360dd" providerId="ADAL" clId="{C19AE205-BAC8-4F03-9548-668E0CBF6F47}" dt="2023-12-07T16:02:46.042" v="453" actId="1582"/>
          <ac:spMkLst>
            <pc:docMk/>
            <pc:sldMk cId="0" sldId="261"/>
            <ac:spMk id="891" creationId="{00000000-0000-0000-0000-000000000000}"/>
          </ac:spMkLst>
        </pc:spChg>
        <pc:spChg chg="mod">
          <ac:chgData name="Wendy Woodsford" userId="dd4886fa-f0a0-4f18-8f65-16d3fbb360dd" providerId="ADAL" clId="{C19AE205-BAC8-4F03-9548-668E0CBF6F47}" dt="2023-12-07T16:06:42.797" v="478" actId="20577"/>
          <ac:spMkLst>
            <pc:docMk/>
            <pc:sldMk cId="0" sldId="261"/>
            <ac:spMk id="895" creationId="{00000000-0000-0000-0000-000000000000}"/>
          </ac:spMkLst>
        </pc:spChg>
        <pc:spChg chg="mod">
          <ac:chgData name="Wendy Woodsford" userId="dd4886fa-f0a0-4f18-8f65-16d3fbb360dd" providerId="ADAL" clId="{C19AE205-BAC8-4F03-9548-668E0CBF6F47}" dt="2023-12-07T16:13:58.862" v="537" actId="1076"/>
          <ac:spMkLst>
            <pc:docMk/>
            <pc:sldMk cId="0" sldId="261"/>
            <ac:spMk id="901" creationId="{00000000-0000-0000-0000-000000000000}"/>
          </ac:spMkLst>
        </pc:spChg>
        <pc:picChg chg="mod">
          <ac:chgData name="Wendy Woodsford" userId="dd4886fa-f0a0-4f18-8f65-16d3fbb360dd" providerId="ADAL" clId="{C19AE205-BAC8-4F03-9548-668E0CBF6F47}" dt="2023-12-07T16:08:47.103" v="495" actId="1076"/>
          <ac:picMkLst>
            <pc:docMk/>
            <pc:sldMk cId="0" sldId="261"/>
            <ac:picMk id="881" creationId="{00000000-0000-0000-0000-000000000000}"/>
          </ac:picMkLst>
        </pc:picChg>
        <pc:picChg chg="mod">
          <ac:chgData name="Wendy Woodsford" userId="dd4886fa-f0a0-4f18-8f65-16d3fbb360dd" providerId="ADAL" clId="{C19AE205-BAC8-4F03-9548-668E0CBF6F47}" dt="2023-12-07T16:03:13.537" v="459" actId="1582"/>
          <ac:picMkLst>
            <pc:docMk/>
            <pc:sldMk cId="0" sldId="261"/>
            <ac:picMk id="887" creationId="{00000000-0000-0000-0000-000000000000}"/>
          </ac:picMkLst>
        </pc:picChg>
        <pc:picChg chg="mod">
          <ac:chgData name="Wendy Woodsford" userId="dd4886fa-f0a0-4f18-8f65-16d3fbb360dd" providerId="ADAL" clId="{C19AE205-BAC8-4F03-9548-668E0CBF6F47}" dt="2023-12-07T16:09:58.272" v="509" actId="14100"/>
          <ac:picMkLst>
            <pc:docMk/>
            <pc:sldMk cId="0" sldId="261"/>
            <ac:picMk id="888" creationId="{00000000-0000-0000-0000-000000000000}"/>
          </ac:picMkLst>
        </pc:picChg>
        <pc:picChg chg="mod">
          <ac:chgData name="Wendy Woodsford" userId="dd4886fa-f0a0-4f18-8f65-16d3fbb360dd" providerId="ADAL" clId="{C19AE205-BAC8-4F03-9548-668E0CBF6F47}" dt="2023-12-07T16:08:10.855" v="493" actId="14100"/>
          <ac:picMkLst>
            <pc:docMk/>
            <pc:sldMk cId="0" sldId="261"/>
            <ac:picMk id="889" creationId="{00000000-0000-0000-0000-000000000000}"/>
          </ac:picMkLst>
        </pc:picChg>
        <pc:picChg chg="mod">
          <ac:chgData name="Wendy Woodsford" userId="dd4886fa-f0a0-4f18-8f65-16d3fbb360dd" providerId="ADAL" clId="{C19AE205-BAC8-4F03-9548-668E0CBF6F47}" dt="2023-12-07T16:09:07.807" v="498" actId="1076"/>
          <ac:picMkLst>
            <pc:docMk/>
            <pc:sldMk cId="0" sldId="261"/>
            <ac:picMk id="890" creationId="{00000000-0000-0000-0000-000000000000}"/>
          </ac:picMkLst>
        </pc:picChg>
        <pc:cxnChg chg="mod">
          <ac:chgData name="Wendy Woodsford" userId="dd4886fa-f0a0-4f18-8f65-16d3fbb360dd" providerId="ADAL" clId="{C19AE205-BAC8-4F03-9548-668E0CBF6F47}" dt="2023-12-07T16:10:25.391" v="512" actId="14100"/>
          <ac:cxnSpMkLst>
            <pc:docMk/>
            <pc:sldMk cId="0" sldId="261"/>
            <ac:cxnSpMk id="892" creationId="{00000000-0000-0000-0000-000000000000}"/>
          </ac:cxnSpMkLst>
        </pc:cxnChg>
        <pc:cxnChg chg="mod">
          <ac:chgData name="Wendy Woodsford" userId="dd4886fa-f0a0-4f18-8f65-16d3fbb360dd" providerId="ADAL" clId="{C19AE205-BAC8-4F03-9548-668E0CBF6F47}" dt="2023-12-07T16:13:50.710" v="536" actId="1076"/>
          <ac:cxnSpMkLst>
            <pc:docMk/>
            <pc:sldMk cId="0" sldId="261"/>
            <ac:cxnSpMk id="893" creationId="{00000000-0000-0000-0000-000000000000}"/>
          </ac:cxnSpMkLst>
        </pc:cxnChg>
        <pc:cxnChg chg="mod">
          <ac:chgData name="Wendy Woodsford" userId="dd4886fa-f0a0-4f18-8f65-16d3fbb360dd" providerId="ADAL" clId="{C19AE205-BAC8-4F03-9548-668E0CBF6F47}" dt="2023-12-07T16:10:58.098" v="517" actId="14100"/>
          <ac:cxnSpMkLst>
            <pc:docMk/>
            <pc:sldMk cId="0" sldId="261"/>
            <ac:cxnSpMk id="894" creationId="{00000000-0000-0000-0000-000000000000}"/>
          </ac:cxnSpMkLst>
        </pc:cxnChg>
        <pc:cxnChg chg="mod">
          <ac:chgData name="Wendy Woodsford" userId="dd4886fa-f0a0-4f18-8f65-16d3fbb360dd" providerId="ADAL" clId="{C19AE205-BAC8-4F03-9548-668E0CBF6F47}" dt="2023-12-07T16:06:14.842" v="474" actId="692"/>
          <ac:cxnSpMkLst>
            <pc:docMk/>
            <pc:sldMk cId="0" sldId="261"/>
            <ac:cxnSpMk id="896" creationId="{00000000-0000-0000-0000-000000000000}"/>
          </ac:cxnSpMkLst>
        </pc:cxnChg>
        <pc:cxnChg chg="mod">
          <ac:chgData name="Wendy Woodsford" userId="dd4886fa-f0a0-4f18-8f65-16d3fbb360dd" providerId="ADAL" clId="{C19AE205-BAC8-4F03-9548-668E0CBF6F47}" dt="2023-12-07T16:13:25.861" v="533" actId="14100"/>
          <ac:cxnSpMkLst>
            <pc:docMk/>
            <pc:sldMk cId="0" sldId="261"/>
            <ac:cxnSpMk id="897" creationId="{00000000-0000-0000-0000-000000000000}"/>
          </ac:cxnSpMkLst>
        </pc:cxnChg>
        <pc:cxnChg chg="mod">
          <ac:chgData name="Wendy Woodsford" userId="dd4886fa-f0a0-4f18-8f65-16d3fbb360dd" providerId="ADAL" clId="{C19AE205-BAC8-4F03-9548-668E0CBF6F47}" dt="2023-12-07T16:13:38.946" v="534" actId="14100"/>
          <ac:cxnSpMkLst>
            <pc:docMk/>
            <pc:sldMk cId="0" sldId="261"/>
            <ac:cxnSpMk id="898" creationId="{00000000-0000-0000-0000-000000000000}"/>
          </ac:cxnSpMkLst>
        </pc:cxnChg>
        <pc:cxnChg chg="mod">
          <ac:chgData name="Wendy Woodsford" userId="dd4886fa-f0a0-4f18-8f65-16d3fbb360dd" providerId="ADAL" clId="{C19AE205-BAC8-4F03-9548-668E0CBF6F47}" dt="2023-12-07T16:09:07.807" v="498" actId="1076"/>
          <ac:cxnSpMkLst>
            <pc:docMk/>
            <pc:sldMk cId="0" sldId="261"/>
            <ac:cxnSpMk id="899" creationId="{00000000-0000-0000-0000-000000000000}"/>
          </ac:cxnSpMkLst>
        </pc:cxnChg>
        <pc:cxnChg chg="mod">
          <ac:chgData name="Wendy Woodsford" userId="dd4886fa-f0a0-4f18-8f65-16d3fbb360dd" providerId="ADAL" clId="{C19AE205-BAC8-4F03-9548-668E0CBF6F47}" dt="2023-12-07T16:13:04.861" v="530" actId="14100"/>
          <ac:cxnSpMkLst>
            <pc:docMk/>
            <pc:sldMk cId="0" sldId="261"/>
            <ac:cxnSpMk id="902" creationId="{00000000-0000-0000-0000-000000000000}"/>
          </ac:cxnSpMkLst>
        </pc:cxnChg>
      </pc:sldChg>
      <pc:sldChg chg="addSp delSp modSp mod">
        <pc:chgData name="Wendy Woodsford" userId="dd4886fa-f0a0-4f18-8f65-16d3fbb360dd" providerId="ADAL" clId="{C19AE205-BAC8-4F03-9548-668E0CBF6F47}" dt="2023-12-07T16:16:49.056" v="595" actId="1076"/>
        <pc:sldMkLst>
          <pc:docMk/>
          <pc:sldMk cId="0" sldId="262"/>
        </pc:sldMkLst>
        <pc:spChg chg="add del mod">
          <ac:chgData name="Wendy Woodsford" userId="dd4886fa-f0a0-4f18-8f65-16d3fbb360dd" providerId="ADAL" clId="{C19AE205-BAC8-4F03-9548-668E0CBF6F47}" dt="2023-12-07T16:15:59.127" v="555" actId="478"/>
          <ac:spMkLst>
            <pc:docMk/>
            <pc:sldMk cId="0" sldId="262"/>
            <ac:spMk id="3" creationId="{2DA6ABAA-CF14-1538-DC9B-DF32E5DF3A42}"/>
          </ac:spMkLst>
        </pc:spChg>
        <pc:spChg chg="add mod">
          <ac:chgData name="Wendy Woodsford" userId="dd4886fa-f0a0-4f18-8f65-16d3fbb360dd" providerId="ADAL" clId="{C19AE205-BAC8-4F03-9548-668E0CBF6F47}" dt="2023-12-07T16:16:07.071" v="588" actId="20577"/>
          <ac:spMkLst>
            <pc:docMk/>
            <pc:sldMk cId="0" sldId="262"/>
            <ac:spMk id="4" creationId="{B78CDDB6-1C3B-303D-0243-4DEB515CBEFE}"/>
          </ac:spMkLst>
        </pc:spChg>
        <pc:spChg chg="del mod">
          <ac:chgData name="Wendy Woodsford" userId="dd4886fa-f0a0-4f18-8f65-16d3fbb360dd" providerId="ADAL" clId="{C19AE205-BAC8-4F03-9548-668E0CBF6F47}" dt="2023-12-07T16:15:51.728" v="554" actId="478"/>
          <ac:spMkLst>
            <pc:docMk/>
            <pc:sldMk cId="0" sldId="262"/>
            <ac:spMk id="908" creationId="{00000000-0000-0000-0000-000000000000}"/>
          </ac:spMkLst>
        </pc:spChg>
        <pc:spChg chg="mod">
          <ac:chgData name="Wendy Woodsford" userId="dd4886fa-f0a0-4f18-8f65-16d3fbb360dd" providerId="ADAL" clId="{C19AE205-BAC8-4F03-9548-668E0CBF6F47}" dt="2023-12-07T16:16:49.056" v="595" actId="1076"/>
          <ac:spMkLst>
            <pc:docMk/>
            <pc:sldMk cId="0" sldId="262"/>
            <ac:spMk id="909" creationId="{00000000-0000-0000-0000-000000000000}"/>
          </ac:spMkLst>
        </pc:spChg>
        <pc:spChg chg="mod">
          <ac:chgData name="Wendy Woodsford" userId="dd4886fa-f0a0-4f18-8f65-16d3fbb360dd" providerId="ADAL" clId="{C19AE205-BAC8-4F03-9548-668E0CBF6F47}" dt="2023-12-07T16:16:14.374" v="589" actId="14100"/>
          <ac:spMkLst>
            <pc:docMk/>
            <pc:sldMk cId="0" sldId="262"/>
            <ac:spMk id="910" creationId="{00000000-0000-0000-0000-000000000000}"/>
          </ac:spMkLst>
        </pc:spChg>
        <pc:spChg chg="mod">
          <ac:chgData name="Wendy Woodsford" userId="dd4886fa-f0a0-4f18-8f65-16d3fbb360dd" providerId="ADAL" clId="{C19AE205-BAC8-4F03-9548-668E0CBF6F47}" dt="2023-12-07T16:16:36.189" v="593" actId="1035"/>
          <ac:spMkLst>
            <pc:docMk/>
            <pc:sldMk cId="0" sldId="262"/>
            <ac:spMk id="912" creationId="{00000000-0000-0000-0000-000000000000}"/>
          </ac:spMkLst>
        </pc:spChg>
        <pc:picChg chg="mod">
          <ac:chgData name="Wendy Woodsford" userId="dd4886fa-f0a0-4f18-8f65-16d3fbb360dd" providerId="ADAL" clId="{C19AE205-BAC8-4F03-9548-668E0CBF6F47}" dt="2023-12-07T16:16:32.855" v="591" actId="1076"/>
          <ac:picMkLst>
            <pc:docMk/>
            <pc:sldMk cId="0" sldId="262"/>
            <ac:picMk id="911" creationId="{00000000-0000-0000-0000-000000000000}"/>
          </ac:picMkLst>
        </pc:picChg>
      </pc:sldChg>
      <pc:sldChg chg="addSp delSp modSp mod">
        <pc:chgData name="Wendy Woodsford" userId="dd4886fa-f0a0-4f18-8f65-16d3fbb360dd" providerId="ADAL" clId="{C19AE205-BAC8-4F03-9548-668E0CBF6F47}" dt="2023-12-07T16:28:44.383" v="751" actId="1076"/>
        <pc:sldMkLst>
          <pc:docMk/>
          <pc:sldMk cId="0" sldId="263"/>
        </pc:sldMkLst>
        <pc:spChg chg="add mod">
          <ac:chgData name="Wendy Woodsford" userId="dd4886fa-f0a0-4f18-8f65-16d3fbb360dd" providerId="ADAL" clId="{C19AE205-BAC8-4F03-9548-668E0CBF6F47}" dt="2023-12-07T16:28:44.383" v="751" actId="1076"/>
          <ac:spMkLst>
            <pc:docMk/>
            <pc:sldMk cId="0" sldId="263"/>
            <ac:spMk id="2" creationId="{CA0FAD8C-83CF-AB0B-0EFA-AF380532C8F6}"/>
          </ac:spMkLst>
        </pc:spChg>
        <pc:spChg chg="add mod">
          <ac:chgData name="Wendy Woodsford" userId="dd4886fa-f0a0-4f18-8f65-16d3fbb360dd" providerId="ADAL" clId="{C19AE205-BAC8-4F03-9548-668E0CBF6F47}" dt="2023-12-07T16:20:58.926" v="678" actId="1076"/>
          <ac:spMkLst>
            <pc:docMk/>
            <pc:sldMk cId="0" sldId="263"/>
            <ac:spMk id="4" creationId="{1429A2A2-FADB-F9DB-6356-7683C39F1260}"/>
          </ac:spMkLst>
        </pc:spChg>
        <pc:spChg chg="del mod">
          <ac:chgData name="Wendy Woodsford" userId="dd4886fa-f0a0-4f18-8f65-16d3fbb360dd" providerId="ADAL" clId="{C19AE205-BAC8-4F03-9548-668E0CBF6F47}" dt="2023-12-07T16:20:46.734" v="676" actId="478"/>
          <ac:spMkLst>
            <pc:docMk/>
            <pc:sldMk cId="0" sldId="263"/>
            <ac:spMk id="5" creationId="{DB2430E0-6DFA-EED6-4744-F926696385DF}"/>
          </ac:spMkLst>
        </pc:spChg>
        <pc:spChg chg="mod">
          <ac:chgData name="Wendy Woodsford" userId="dd4886fa-f0a0-4f18-8f65-16d3fbb360dd" providerId="ADAL" clId="{C19AE205-BAC8-4F03-9548-668E0CBF6F47}" dt="2023-12-07T16:21:13.510" v="680" actId="255"/>
          <ac:spMkLst>
            <pc:docMk/>
            <pc:sldMk cId="0" sldId="263"/>
            <ac:spMk id="7" creationId="{1FDD1766-6B39-BC0C-3D89-E2D97D133643}"/>
          </ac:spMkLst>
        </pc:spChg>
        <pc:spChg chg="del mod">
          <ac:chgData name="Wendy Woodsford" userId="dd4886fa-f0a0-4f18-8f65-16d3fbb360dd" providerId="ADAL" clId="{C19AE205-BAC8-4F03-9548-668E0CBF6F47}" dt="2023-12-07T16:17:27.762" v="600" actId="478"/>
          <ac:spMkLst>
            <pc:docMk/>
            <pc:sldMk cId="0" sldId="263"/>
            <ac:spMk id="918" creationId="{00000000-0000-0000-0000-000000000000}"/>
          </ac:spMkLst>
        </pc:spChg>
        <pc:spChg chg="mod">
          <ac:chgData name="Wendy Woodsford" userId="dd4886fa-f0a0-4f18-8f65-16d3fbb360dd" providerId="ADAL" clId="{C19AE205-BAC8-4F03-9548-668E0CBF6F47}" dt="2023-12-07T16:27:56.404" v="747" actId="1076"/>
          <ac:spMkLst>
            <pc:docMk/>
            <pc:sldMk cId="0" sldId="263"/>
            <ac:spMk id="919" creationId="{00000000-0000-0000-0000-000000000000}"/>
          </ac:spMkLst>
        </pc:spChg>
        <pc:spChg chg="mod">
          <ac:chgData name="Wendy Woodsford" userId="dd4886fa-f0a0-4f18-8f65-16d3fbb360dd" providerId="ADAL" clId="{C19AE205-BAC8-4F03-9548-668E0CBF6F47}" dt="2023-12-07T16:18:00.628" v="645" actId="255"/>
          <ac:spMkLst>
            <pc:docMk/>
            <pc:sldMk cId="0" sldId="263"/>
            <ac:spMk id="920" creationId="{00000000-0000-0000-0000-000000000000}"/>
          </ac:spMkLst>
        </pc:spChg>
        <pc:spChg chg="mod">
          <ac:chgData name="Wendy Woodsford" userId="dd4886fa-f0a0-4f18-8f65-16d3fbb360dd" providerId="ADAL" clId="{C19AE205-BAC8-4F03-9548-668E0CBF6F47}" dt="2023-12-07T16:21:38.967" v="683" actId="1076"/>
          <ac:spMkLst>
            <pc:docMk/>
            <pc:sldMk cId="0" sldId="263"/>
            <ac:spMk id="923" creationId="{00000000-0000-0000-0000-000000000000}"/>
          </ac:spMkLst>
        </pc:spChg>
        <pc:picChg chg="mod">
          <ac:chgData name="Wendy Woodsford" userId="dd4886fa-f0a0-4f18-8f65-16d3fbb360dd" providerId="ADAL" clId="{C19AE205-BAC8-4F03-9548-668E0CBF6F47}" dt="2023-12-07T16:21:44.370" v="685" actId="1037"/>
          <ac:picMkLst>
            <pc:docMk/>
            <pc:sldMk cId="0" sldId="263"/>
            <ac:picMk id="922" creationId="{00000000-0000-0000-0000-000000000000}"/>
          </ac:picMkLst>
        </pc:picChg>
        <pc:cxnChg chg="del mod">
          <ac:chgData name="Wendy Woodsford" userId="dd4886fa-f0a0-4f18-8f65-16d3fbb360dd" providerId="ADAL" clId="{C19AE205-BAC8-4F03-9548-668E0CBF6F47}" dt="2023-12-07T16:18:29.867" v="648" actId="478"/>
          <ac:cxnSpMkLst>
            <pc:docMk/>
            <pc:sldMk cId="0" sldId="263"/>
            <ac:cxnSpMk id="3" creationId="{69F511AC-D384-4767-0202-253286DD6EA9}"/>
          </ac:cxnSpMkLst>
        </pc:cxnChg>
      </pc:sldChg>
      <pc:sldChg chg="addSp delSp modSp mod">
        <pc:chgData name="Wendy Woodsford" userId="dd4886fa-f0a0-4f18-8f65-16d3fbb360dd" providerId="ADAL" clId="{C19AE205-BAC8-4F03-9548-668E0CBF6F47}" dt="2023-12-07T16:33:00.649" v="815" actId="113"/>
        <pc:sldMkLst>
          <pc:docMk/>
          <pc:sldMk cId="0" sldId="264"/>
        </pc:sldMkLst>
        <pc:spChg chg="add del mod">
          <ac:chgData name="Wendy Woodsford" userId="dd4886fa-f0a0-4f18-8f65-16d3fbb360dd" providerId="ADAL" clId="{C19AE205-BAC8-4F03-9548-668E0CBF6F47}" dt="2023-12-07T16:27:46.113" v="744"/>
          <ac:spMkLst>
            <pc:docMk/>
            <pc:sldMk cId="0" sldId="264"/>
            <ac:spMk id="2" creationId="{C4C888E5-7813-9857-AC67-50D044D9913F}"/>
          </ac:spMkLst>
        </pc:spChg>
        <pc:spChg chg="add del mod">
          <ac:chgData name="Wendy Woodsford" userId="dd4886fa-f0a0-4f18-8f65-16d3fbb360dd" providerId="ADAL" clId="{C19AE205-BAC8-4F03-9548-668E0CBF6F47}" dt="2023-12-07T16:27:19.672" v="726" actId="478"/>
          <ac:spMkLst>
            <pc:docMk/>
            <pc:sldMk cId="0" sldId="264"/>
            <ac:spMk id="4" creationId="{DCBA7C36-25AF-E72F-5AEF-80D3D116ED09}"/>
          </ac:spMkLst>
        </pc:spChg>
        <pc:spChg chg="add del mod">
          <ac:chgData name="Wendy Woodsford" userId="dd4886fa-f0a0-4f18-8f65-16d3fbb360dd" providerId="ADAL" clId="{C19AE205-BAC8-4F03-9548-668E0CBF6F47}" dt="2023-12-07T16:27:43.364" v="734" actId="478"/>
          <ac:spMkLst>
            <pc:docMk/>
            <pc:sldMk cId="0" sldId="264"/>
            <ac:spMk id="6" creationId="{B697366D-87EE-530D-F38A-390FB532F53A}"/>
          </ac:spMkLst>
        </pc:spChg>
        <pc:spChg chg="add del mod">
          <ac:chgData name="Wendy Woodsford" userId="dd4886fa-f0a0-4f18-8f65-16d3fbb360dd" providerId="ADAL" clId="{C19AE205-BAC8-4F03-9548-668E0CBF6F47}" dt="2023-12-07T16:29:03.127" v="752" actId="14100"/>
          <ac:spMkLst>
            <pc:docMk/>
            <pc:sldMk cId="0" sldId="264"/>
            <ac:spMk id="929" creationId="{00000000-0000-0000-0000-000000000000}"/>
          </ac:spMkLst>
        </pc:spChg>
        <pc:spChg chg="mod">
          <ac:chgData name="Wendy Woodsford" userId="dd4886fa-f0a0-4f18-8f65-16d3fbb360dd" providerId="ADAL" clId="{C19AE205-BAC8-4F03-9548-668E0CBF6F47}" dt="2023-12-07T16:32:41.447" v="808" actId="1076"/>
          <ac:spMkLst>
            <pc:docMk/>
            <pc:sldMk cId="0" sldId="264"/>
            <ac:spMk id="932" creationId="{00000000-0000-0000-0000-000000000000}"/>
          </ac:spMkLst>
        </pc:spChg>
        <pc:spChg chg="mod">
          <ac:chgData name="Wendy Woodsford" userId="dd4886fa-f0a0-4f18-8f65-16d3fbb360dd" providerId="ADAL" clId="{C19AE205-BAC8-4F03-9548-668E0CBF6F47}" dt="2023-12-07T16:33:00.649" v="815" actId="113"/>
          <ac:spMkLst>
            <pc:docMk/>
            <pc:sldMk cId="0" sldId="264"/>
            <ac:spMk id="933" creationId="{00000000-0000-0000-0000-000000000000}"/>
          </ac:spMkLst>
        </pc:spChg>
        <pc:spChg chg="del mod">
          <ac:chgData name="Wendy Woodsford" userId="dd4886fa-f0a0-4f18-8f65-16d3fbb360dd" providerId="ADAL" clId="{C19AE205-BAC8-4F03-9548-668E0CBF6F47}" dt="2023-12-07T16:32:11.957" v="798" actId="478"/>
          <ac:spMkLst>
            <pc:docMk/>
            <pc:sldMk cId="0" sldId="264"/>
            <ac:spMk id="934" creationId="{00000000-0000-0000-0000-000000000000}"/>
          </ac:spMkLst>
        </pc:spChg>
        <pc:spChg chg="del mod">
          <ac:chgData name="Wendy Woodsford" userId="dd4886fa-f0a0-4f18-8f65-16d3fbb360dd" providerId="ADAL" clId="{C19AE205-BAC8-4F03-9548-668E0CBF6F47}" dt="2023-12-07T16:32:03.320" v="793"/>
          <ac:spMkLst>
            <pc:docMk/>
            <pc:sldMk cId="0" sldId="264"/>
            <ac:spMk id="935" creationId="{00000000-0000-0000-0000-000000000000}"/>
          </ac:spMkLst>
        </pc:spChg>
        <pc:picChg chg="mod">
          <ac:chgData name="Wendy Woodsford" userId="dd4886fa-f0a0-4f18-8f65-16d3fbb360dd" providerId="ADAL" clId="{C19AE205-BAC8-4F03-9548-668E0CBF6F47}" dt="2023-12-07T16:32:37.039" v="807" actId="1076"/>
          <ac:picMkLst>
            <pc:docMk/>
            <pc:sldMk cId="0" sldId="264"/>
            <ac:picMk id="931" creationId="{00000000-0000-0000-0000-000000000000}"/>
          </ac:picMkLst>
        </pc:picChg>
      </pc:sldChg>
      <pc:sldChg chg="modSp mod">
        <pc:chgData name="Wendy Woodsford" userId="dd4886fa-f0a0-4f18-8f65-16d3fbb360dd" providerId="ADAL" clId="{C19AE205-BAC8-4F03-9548-668E0CBF6F47}" dt="2023-12-07T16:34:13.133" v="826" actId="1076"/>
        <pc:sldMkLst>
          <pc:docMk/>
          <pc:sldMk cId="0" sldId="265"/>
        </pc:sldMkLst>
        <pc:spChg chg="mod">
          <ac:chgData name="Wendy Woodsford" userId="dd4886fa-f0a0-4f18-8f65-16d3fbb360dd" providerId="ADAL" clId="{C19AE205-BAC8-4F03-9548-668E0CBF6F47}" dt="2023-12-07T16:29:15.284" v="754" actId="2711"/>
          <ac:spMkLst>
            <pc:docMk/>
            <pc:sldMk cId="0" sldId="265"/>
            <ac:spMk id="941" creationId="{00000000-0000-0000-0000-000000000000}"/>
          </ac:spMkLst>
        </pc:spChg>
        <pc:spChg chg="mod">
          <ac:chgData name="Wendy Woodsford" userId="dd4886fa-f0a0-4f18-8f65-16d3fbb360dd" providerId="ADAL" clId="{C19AE205-BAC8-4F03-9548-668E0CBF6F47}" dt="2023-12-07T16:34:13.133" v="826" actId="1076"/>
          <ac:spMkLst>
            <pc:docMk/>
            <pc:sldMk cId="0" sldId="265"/>
            <ac:spMk id="943" creationId="{00000000-0000-0000-0000-000000000000}"/>
          </ac:spMkLst>
        </pc:spChg>
        <pc:spChg chg="mod">
          <ac:chgData name="Wendy Woodsford" userId="dd4886fa-f0a0-4f18-8f65-16d3fbb360dd" providerId="ADAL" clId="{C19AE205-BAC8-4F03-9548-668E0CBF6F47}" dt="2023-12-07T16:33:36.792" v="816" actId="14100"/>
          <ac:spMkLst>
            <pc:docMk/>
            <pc:sldMk cId="0" sldId="265"/>
            <ac:spMk id="944" creationId="{00000000-0000-0000-0000-000000000000}"/>
          </ac:spMkLst>
        </pc:spChg>
        <pc:graphicFrameChg chg="mod modGraphic">
          <ac:chgData name="Wendy Woodsford" userId="dd4886fa-f0a0-4f18-8f65-16d3fbb360dd" providerId="ADAL" clId="{C19AE205-BAC8-4F03-9548-668E0CBF6F47}" dt="2023-12-07T16:34:06.310" v="824" actId="1076"/>
          <ac:graphicFrameMkLst>
            <pc:docMk/>
            <pc:sldMk cId="0" sldId="265"/>
            <ac:graphicFrameMk id="945" creationId="{00000000-0000-0000-0000-000000000000}"/>
          </ac:graphicFrameMkLst>
        </pc:graphicFrameChg>
      </pc:sldChg>
      <pc:sldChg chg="modSp mod">
        <pc:chgData name="Wendy Woodsford" userId="dd4886fa-f0a0-4f18-8f65-16d3fbb360dd" providerId="ADAL" clId="{C19AE205-BAC8-4F03-9548-668E0CBF6F47}" dt="2023-12-07T16:39:02.783" v="884" actId="1076"/>
        <pc:sldMkLst>
          <pc:docMk/>
          <pc:sldMk cId="0" sldId="266"/>
        </pc:sldMkLst>
        <pc:spChg chg="mod">
          <ac:chgData name="Wendy Woodsford" userId="dd4886fa-f0a0-4f18-8f65-16d3fbb360dd" providerId="ADAL" clId="{C19AE205-BAC8-4F03-9548-668E0CBF6F47}" dt="2023-12-07T16:35:11.778" v="840" actId="255"/>
          <ac:spMkLst>
            <pc:docMk/>
            <pc:sldMk cId="0" sldId="266"/>
            <ac:spMk id="951" creationId="{00000000-0000-0000-0000-000000000000}"/>
          </ac:spMkLst>
        </pc:spChg>
        <pc:spChg chg="mod">
          <ac:chgData name="Wendy Woodsford" userId="dd4886fa-f0a0-4f18-8f65-16d3fbb360dd" providerId="ADAL" clId="{C19AE205-BAC8-4F03-9548-668E0CBF6F47}" dt="2023-12-07T16:35:32.263" v="844" actId="1076"/>
          <ac:spMkLst>
            <pc:docMk/>
            <pc:sldMk cId="0" sldId="266"/>
            <ac:spMk id="952" creationId="{00000000-0000-0000-0000-000000000000}"/>
          </ac:spMkLst>
        </pc:spChg>
        <pc:spChg chg="mod">
          <ac:chgData name="Wendy Woodsford" userId="dd4886fa-f0a0-4f18-8f65-16d3fbb360dd" providerId="ADAL" clId="{C19AE205-BAC8-4F03-9548-668E0CBF6F47}" dt="2023-12-07T16:37:06.605" v="852" actId="1076"/>
          <ac:spMkLst>
            <pc:docMk/>
            <pc:sldMk cId="0" sldId="266"/>
            <ac:spMk id="953" creationId="{00000000-0000-0000-0000-000000000000}"/>
          </ac:spMkLst>
        </pc:spChg>
        <pc:spChg chg="mod">
          <ac:chgData name="Wendy Woodsford" userId="dd4886fa-f0a0-4f18-8f65-16d3fbb360dd" providerId="ADAL" clId="{C19AE205-BAC8-4F03-9548-668E0CBF6F47}" dt="2023-12-07T16:38:27.454" v="880" actId="1076"/>
          <ac:spMkLst>
            <pc:docMk/>
            <pc:sldMk cId="0" sldId="266"/>
            <ac:spMk id="954" creationId="{00000000-0000-0000-0000-000000000000}"/>
          </ac:spMkLst>
        </pc:spChg>
        <pc:spChg chg="mod">
          <ac:chgData name="Wendy Woodsford" userId="dd4886fa-f0a0-4f18-8f65-16d3fbb360dd" providerId="ADAL" clId="{C19AE205-BAC8-4F03-9548-668E0CBF6F47}" dt="2023-12-07T16:38:45.126" v="882" actId="1076"/>
          <ac:spMkLst>
            <pc:docMk/>
            <pc:sldMk cId="0" sldId="266"/>
            <ac:spMk id="955" creationId="{00000000-0000-0000-0000-000000000000}"/>
          </ac:spMkLst>
        </pc:spChg>
        <pc:spChg chg="mod">
          <ac:chgData name="Wendy Woodsford" userId="dd4886fa-f0a0-4f18-8f65-16d3fbb360dd" providerId="ADAL" clId="{C19AE205-BAC8-4F03-9548-668E0CBF6F47}" dt="2023-12-07T16:35:41.295" v="846" actId="1076"/>
          <ac:spMkLst>
            <pc:docMk/>
            <pc:sldMk cId="0" sldId="266"/>
            <ac:spMk id="956" creationId="{00000000-0000-0000-0000-000000000000}"/>
          </ac:spMkLst>
        </pc:spChg>
        <pc:spChg chg="mod">
          <ac:chgData name="Wendy Woodsford" userId="dd4886fa-f0a0-4f18-8f65-16d3fbb360dd" providerId="ADAL" clId="{C19AE205-BAC8-4F03-9548-668E0CBF6F47}" dt="2023-12-07T16:35:46.974" v="847" actId="1076"/>
          <ac:spMkLst>
            <pc:docMk/>
            <pc:sldMk cId="0" sldId="266"/>
            <ac:spMk id="957" creationId="{00000000-0000-0000-0000-000000000000}"/>
          </ac:spMkLst>
        </pc:spChg>
        <pc:spChg chg="mod">
          <ac:chgData name="Wendy Woodsford" userId="dd4886fa-f0a0-4f18-8f65-16d3fbb360dd" providerId="ADAL" clId="{C19AE205-BAC8-4F03-9548-668E0CBF6F47}" dt="2023-12-07T16:38:18.495" v="877" actId="1076"/>
          <ac:spMkLst>
            <pc:docMk/>
            <pc:sldMk cId="0" sldId="266"/>
            <ac:spMk id="958" creationId="{00000000-0000-0000-0000-000000000000}"/>
          </ac:spMkLst>
        </pc:spChg>
        <pc:spChg chg="mod">
          <ac:chgData name="Wendy Woodsford" userId="dd4886fa-f0a0-4f18-8f65-16d3fbb360dd" providerId="ADAL" clId="{C19AE205-BAC8-4F03-9548-668E0CBF6F47}" dt="2023-12-07T16:38:24.238" v="879" actId="1076"/>
          <ac:spMkLst>
            <pc:docMk/>
            <pc:sldMk cId="0" sldId="266"/>
            <ac:spMk id="959" creationId="{00000000-0000-0000-0000-000000000000}"/>
          </ac:spMkLst>
        </pc:spChg>
        <pc:spChg chg="mod">
          <ac:chgData name="Wendy Woodsford" userId="dd4886fa-f0a0-4f18-8f65-16d3fbb360dd" providerId="ADAL" clId="{C19AE205-BAC8-4F03-9548-668E0CBF6F47}" dt="2023-12-07T16:36:37.624" v="849" actId="1076"/>
          <ac:spMkLst>
            <pc:docMk/>
            <pc:sldMk cId="0" sldId="266"/>
            <ac:spMk id="961" creationId="{00000000-0000-0000-0000-000000000000}"/>
          </ac:spMkLst>
        </pc:spChg>
        <pc:spChg chg="mod">
          <ac:chgData name="Wendy Woodsford" userId="dd4886fa-f0a0-4f18-8f65-16d3fbb360dd" providerId="ADAL" clId="{C19AE205-BAC8-4F03-9548-668E0CBF6F47}" dt="2023-12-07T16:38:31.375" v="881" actId="1076"/>
          <ac:spMkLst>
            <pc:docMk/>
            <pc:sldMk cId="0" sldId="266"/>
            <ac:spMk id="962" creationId="{00000000-0000-0000-0000-000000000000}"/>
          </ac:spMkLst>
        </pc:spChg>
        <pc:spChg chg="mod">
          <ac:chgData name="Wendy Woodsford" userId="dd4886fa-f0a0-4f18-8f65-16d3fbb360dd" providerId="ADAL" clId="{C19AE205-BAC8-4F03-9548-668E0CBF6F47}" dt="2023-12-07T16:38:15.095" v="876" actId="1076"/>
          <ac:spMkLst>
            <pc:docMk/>
            <pc:sldMk cId="0" sldId="266"/>
            <ac:spMk id="964" creationId="{00000000-0000-0000-0000-000000000000}"/>
          </ac:spMkLst>
        </pc:spChg>
        <pc:spChg chg="mod">
          <ac:chgData name="Wendy Woodsford" userId="dd4886fa-f0a0-4f18-8f65-16d3fbb360dd" providerId="ADAL" clId="{C19AE205-BAC8-4F03-9548-668E0CBF6F47}" dt="2023-12-07T16:38:22.092" v="878" actId="1076"/>
          <ac:spMkLst>
            <pc:docMk/>
            <pc:sldMk cId="0" sldId="266"/>
            <ac:spMk id="965" creationId="{00000000-0000-0000-0000-000000000000}"/>
          </ac:spMkLst>
        </pc:spChg>
        <pc:picChg chg="mod">
          <ac:chgData name="Wendy Woodsford" userId="dd4886fa-f0a0-4f18-8f65-16d3fbb360dd" providerId="ADAL" clId="{C19AE205-BAC8-4F03-9548-668E0CBF6F47}" dt="2023-12-07T16:39:02.783" v="884" actId="1076"/>
          <ac:picMkLst>
            <pc:docMk/>
            <pc:sldMk cId="0" sldId="266"/>
            <ac:picMk id="960" creationId="{00000000-0000-0000-0000-000000000000}"/>
          </ac:picMkLst>
        </pc:picChg>
        <pc:picChg chg="mod">
          <ac:chgData name="Wendy Woodsford" userId="dd4886fa-f0a0-4f18-8f65-16d3fbb360dd" providerId="ADAL" clId="{C19AE205-BAC8-4F03-9548-668E0CBF6F47}" dt="2023-12-07T16:38:54.836" v="883" actId="1076"/>
          <ac:picMkLst>
            <pc:docMk/>
            <pc:sldMk cId="0" sldId="266"/>
            <ac:picMk id="966" creationId="{00000000-0000-0000-0000-000000000000}"/>
          </ac:picMkLst>
        </pc:picChg>
        <pc:picChg chg="mod">
          <ac:chgData name="Wendy Woodsford" userId="dd4886fa-f0a0-4f18-8f65-16d3fbb360dd" providerId="ADAL" clId="{C19AE205-BAC8-4F03-9548-668E0CBF6F47}" dt="2023-12-07T16:35:36.597" v="845" actId="1076"/>
          <ac:picMkLst>
            <pc:docMk/>
            <pc:sldMk cId="0" sldId="266"/>
            <ac:picMk id="969" creationId="{00000000-0000-0000-0000-000000000000}"/>
          </ac:picMkLst>
        </pc:picChg>
      </pc:sldChg>
      <pc:sldChg chg="addSp delSp modSp mod">
        <pc:chgData name="Wendy Woodsford" userId="dd4886fa-f0a0-4f18-8f65-16d3fbb360dd" providerId="ADAL" clId="{C19AE205-BAC8-4F03-9548-668E0CBF6F47}" dt="2023-12-07T16:42:51.263" v="960" actId="14100"/>
        <pc:sldMkLst>
          <pc:docMk/>
          <pc:sldMk cId="0" sldId="267"/>
        </pc:sldMkLst>
        <pc:spChg chg="del">
          <ac:chgData name="Wendy Woodsford" userId="dd4886fa-f0a0-4f18-8f65-16d3fbb360dd" providerId="ADAL" clId="{C19AE205-BAC8-4F03-9548-668E0CBF6F47}" dt="2023-12-07T16:41:22.393" v="939" actId="478"/>
          <ac:spMkLst>
            <pc:docMk/>
            <pc:sldMk cId="0" sldId="267"/>
            <ac:spMk id="2" creationId="{B7978DC7-67D1-9E35-883D-9484B881E490}"/>
          </ac:spMkLst>
        </pc:spChg>
        <pc:spChg chg="add mod">
          <ac:chgData name="Wendy Woodsford" userId="dd4886fa-f0a0-4f18-8f65-16d3fbb360dd" providerId="ADAL" clId="{C19AE205-BAC8-4F03-9548-668E0CBF6F47}" dt="2023-12-07T16:42:51.263" v="960" actId="14100"/>
          <ac:spMkLst>
            <pc:docMk/>
            <pc:sldMk cId="0" sldId="267"/>
            <ac:spMk id="3" creationId="{03451E14-EFFB-D731-CB5C-B6960CA5BE12}"/>
          </ac:spMkLst>
        </pc:spChg>
        <pc:spChg chg="mod">
          <ac:chgData name="Wendy Woodsford" userId="dd4886fa-f0a0-4f18-8f65-16d3fbb360dd" providerId="ADAL" clId="{C19AE205-BAC8-4F03-9548-668E0CBF6F47}" dt="2023-12-07T16:41:17.501" v="937" actId="20577"/>
          <ac:spMkLst>
            <pc:docMk/>
            <pc:sldMk cId="0" sldId="267"/>
            <ac:spMk id="975" creationId="{00000000-0000-0000-0000-000000000000}"/>
          </ac:spMkLst>
        </pc:spChg>
        <pc:spChg chg="del">
          <ac:chgData name="Wendy Woodsford" userId="dd4886fa-f0a0-4f18-8f65-16d3fbb360dd" providerId="ADAL" clId="{C19AE205-BAC8-4F03-9548-668E0CBF6F47}" dt="2023-12-07T16:41:28.805" v="944" actId="478"/>
          <ac:spMkLst>
            <pc:docMk/>
            <pc:sldMk cId="0" sldId="267"/>
            <ac:spMk id="978" creationId="{00000000-0000-0000-0000-000000000000}"/>
          </ac:spMkLst>
        </pc:spChg>
        <pc:spChg chg="del">
          <ac:chgData name="Wendy Woodsford" userId="dd4886fa-f0a0-4f18-8f65-16d3fbb360dd" providerId="ADAL" clId="{C19AE205-BAC8-4F03-9548-668E0CBF6F47}" dt="2023-12-07T16:41:38.209" v="947" actId="478"/>
          <ac:spMkLst>
            <pc:docMk/>
            <pc:sldMk cId="0" sldId="267"/>
            <ac:spMk id="979" creationId="{00000000-0000-0000-0000-000000000000}"/>
          </ac:spMkLst>
        </pc:spChg>
        <pc:spChg chg="del">
          <ac:chgData name="Wendy Woodsford" userId="dd4886fa-f0a0-4f18-8f65-16d3fbb360dd" providerId="ADAL" clId="{C19AE205-BAC8-4F03-9548-668E0CBF6F47}" dt="2023-12-07T16:41:39.069" v="948" actId="478"/>
          <ac:spMkLst>
            <pc:docMk/>
            <pc:sldMk cId="0" sldId="267"/>
            <ac:spMk id="980" creationId="{00000000-0000-0000-0000-000000000000}"/>
          </ac:spMkLst>
        </pc:spChg>
        <pc:spChg chg="del">
          <ac:chgData name="Wendy Woodsford" userId="dd4886fa-f0a0-4f18-8f65-16d3fbb360dd" providerId="ADAL" clId="{C19AE205-BAC8-4F03-9548-668E0CBF6F47}" dt="2023-12-07T16:41:30.189" v="945" actId="478"/>
          <ac:spMkLst>
            <pc:docMk/>
            <pc:sldMk cId="0" sldId="267"/>
            <ac:spMk id="981" creationId="{00000000-0000-0000-0000-000000000000}"/>
          </ac:spMkLst>
        </pc:spChg>
        <pc:spChg chg="del mod">
          <ac:chgData name="Wendy Woodsford" userId="dd4886fa-f0a0-4f18-8f65-16d3fbb360dd" providerId="ADAL" clId="{C19AE205-BAC8-4F03-9548-668E0CBF6F47}" dt="2023-12-07T16:41:27.381" v="943" actId="478"/>
          <ac:spMkLst>
            <pc:docMk/>
            <pc:sldMk cId="0" sldId="267"/>
            <ac:spMk id="982" creationId="{00000000-0000-0000-0000-000000000000}"/>
          </ac:spMkLst>
        </pc:spChg>
        <pc:spChg chg="del">
          <ac:chgData name="Wendy Woodsford" userId="dd4886fa-f0a0-4f18-8f65-16d3fbb360dd" providerId="ADAL" clId="{C19AE205-BAC8-4F03-9548-668E0CBF6F47}" dt="2023-12-07T16:41:25.476" v="941" actId="478"/>
          <ac:spMkLst>
            <pc:docMk/>
            <pc:sldMk cId="0" sldId="267"/>
            <ac:spMk id="984" creationId="{00000000-0000-0000-0000-000000000000}"/>
          </ac:spMkLst>
        </pc:spChg>
        <pc:picChg chg="del">
          <ac:chgData name="Wendy Woodsford" userId="dd4886fa-f0a0-4f18-8f65-16d3fbb360dd" providerId="ADAL" clId="{C19AE205-BAC8-4F03-9548-668E0CBF6F47}" dt="2023-12-07T16:41:20.469" v="938" actId="478"/>
          <ac:picMkLst>
            <pc:docMk/>
            <pc:sldMk cId="0" sldId="267"/>
            <ac:picMk id="976" creationId="{00000000-0000-0000-0000-000000000000}"/>
          </ac:picMkLst>
        </pc:picChg>
        <pc:picChg chg="del">
          <ac:chgData name="Wendy Woodsford" userId="dd4886fa-f0a0-4f18-8f65-16d3fbb360dd" providerId="ADAL" clId="{C19AE205-BAC8-4F03-9548-668E0CBF6F47}" dt="2023-12-07T16:41:23.027" v="940" actId="478"/>
          <ac:picMkLst>
            <pc:docMk/>
            <pc:sldMk cId="0" sldId="267"/>
            <ac:picMk id="983" creationId="{00000000-0000-0000-0000-000000000000}"/>
          </ac:picMkLst>
        </pc:picChg>
      </pc:sldChg>
      <pc:sldChg chg="modSp mod">
        <pc:chgData name="Wendy Woodsford" userId="dd4886fa-f0a0-4f18-8f65-16d3fbb360dd" providerId="ADAL" clId="{C19AE205-BAC8-4F03-9548-668E0CBF6F47}" dt="2023-12-07T16:45:29.899" v="1008" actId="255"/>
        <pc:sldMkLst>
          <pc:docMk/>
          <pc:sldMk cId="0" sldId="268"/>
        </pc:sldMkLst>
        <pc:spChg chg="mod">
          <ac:chgData name="Wendy Woodsford" userId="dd4886fa-f0a0-4f18-8f65-16d3fbb360dd" providerId="ADAL" clId="{C19AE205-BAC8-4F03-9548-668E0CBF6F47}" dt="2023-12-07T16:45:29.899" v="1008" actId="255"/>
          <ac:spMkLst>
            <pc:docMk/>
            <pc:sldMk cId="0" sldId="268"/>
            <ac:spMk id="990" creationId="{00000000-0000-0000-0000-000000000000}"/>
          </ac:spMkLst>
        </pc:spChg>
        <pc:spChg chg="mod">
          <ac:chgData name="Wendy Woodsford" userId="dd4886fa-f0a0-4f18-8f65-16d3fbb360dd" providerId="ADAL" clId="{C19AE205-BAC8-4F03-9548-668E0CBF6F47}" dt="2023-12-07T16:45:23.683" v="1006" actId="1076"/>
          <ac:spMkLst>
            <pc:docMk/>
            <pc:sldMk cId="0" sldId="268"/>
            <ac:spMk id="994" creationId="{00000000-0000-0000-0000-000000000000}"/>
          </ac:spMkLst>
        </pc:spChg>
        <pc:picChg chg="mod">
          <ac:chgData name="Wendy Woodsford" userId="dd4886fa-f0a0-4f18-8f65-16d3fbb360dd" providerId="ADAL" clId="{C19AE205-BAC8-4F03-9548-668E0CBF6F47}" dt="2023-12-07T16:45:11.550" v="1004" actId="14100"/>
          <ac:picMkLst>
            <pc:docMk/>
            <pc:sldMk cId="0" sldId="268"/>
            <ac:picMk id="993" creationId="{00000000-0000-0000-0000-000000000000}"/>
          </ac:picMkLst>
        </pc:picChg>
      </pc:sldChg>
      <pc:sldChg chg="modSp mod">
        <pc:chgData name="Wendy Woodsford" userId="dd4886fa-f0a0-4f18-8f65-16d3fbb360dd" providerId="ADAL" clId="{C19AE205-BAC8-4F03-9548-668E0CBF6F47}" dt="2023-12-07T16:46:32.961" v="1024" actId="1035"/>
        <pc:sldMkLst>
          <pc:docMk/>
          <pc:sldMk cId="0" sldId="269"/>
        </pc:sldMkLst>
        <pc:spChg chg="mod">
          <ac:chgData name="Wendy Woodsford" userId="dd4886fa-f0a0-4f18-8f65-16d3fbb360dd" providerId="ADAL" clId="{C19AE205-BAC8-4F03-9548-668E0CBF6F47}" dt="2023-12-07T16:30:43.550" v="773" actId="255"/>
          <ac:spMkLst>
            <pc:docMk/>
            <pc:sldMk cId="0" sldId="269"/>
            <ac:spMk id="1003" creationId="{00000000-0000-0000-0000-000000000000}"/>
          </ac:spMkLst>
        </pc:spChg>
        <pc:spChg chg="mod">
          <ac:chgData name="Wendy Woodsford" userId="dd4886fa-f0a0-4f18-8f65-16d3fbb360dd" providerId="ADAL" clId="{C19AE205-BAC8-4F03-9548-668E0CBF6F47}" dt="2023-12-07T16:45:56.501" v="1014" actId="14100"/>
          <ac:spMkLst>
            <pc:docMk/>
            <pc:sldMk cId="0" sldId="269"/>
            <ac:spMk id="1006" creationId="{00000000-0000-0000-0000-000000000000}"/>
          </ac:spMkLst>
        </pc:spChg>
        <pc:spChg chg="mod">
          <ac:chgData name="Wendy Woodsford" userId="dd4886fa-f0a0-4f18-8f65-16d3fbb360dd" providerId="ADAL" clId="{C19AE205-BAC8-4F03-9548-668E0CBF6F47}" dt="2023-12-07T16:46:32.961" v="1024" actId="1035"/>
          <ac:spMkLst>
            <pc:docMk/>
            <pc:sldMk cId="0" sldId="269"/>
            <ac:spMk id="1008" creationId="{00000000-0000-0000-0000-000000000000}"/>
          </ac:spMkLst>
        </pc:spChg>
        <pc:picChg chg="mod">
          <ac:chgData name="Wendy Woodsford" userId="dd4886fa-f0a0-4f18-8f65-16d3fbb360dd" providerId="ADAL" clId="{C19AE205-BAC8-4F03-9548-668E0CBF6F47}" dt="2023-12-07T16:46:11.549" v="1017" actId="1076"/>
          <ac:picMkLst>
            <pc:docMk/>
            <pc:sldMk cId="0" sldId="269"/>
            <ac:picMk id="1004" creationId="{00000000-0000-0000-0000-000000000000}"/>
          </ac:picMkLst>
        </pc:picChg>
        <pc:picChg chg="mod">
          <ac:chgData name="Wendy Woodsford" userId="dd4886fa-f0a0-4f18-8f65-16d3fbb360dd" providerId="ADAL" clId="{C19AE205-BAC8-4F03-9548-668E0CBF6F47}" dt="2023-12-07T16:45:51.260" v="1013" actId="1076"/>
          <ac:picMkLst>
            <pc:docMk/>
            <pc:sldMk cId="0" sldId="269"/>
            <ac:picMk id="1005" creationId="{00000000-0000-0000-0000-000000000000}"/>
          </ac:picMkLst>
        </pc:picChg>
        <pc:picChg chg="mod">
          <ac:chgData name="Wendy Woodsford" userId="dd4886fa-f0a0-4f18-8f65-16d3fbb360dd" providerId="ADAL" clId="{C19AE205-BAC8-4F03-9548-668E0CBF6F47}" dt="2023-12-07T16:31:09.668" v="782" actId="1076"/>
          <ac:picMkLst>
            <pc:docMk/>
            <pc:sldMk cId="0" sldId="269"/>
            <ac:picMk id="1007" creationId="{00000000-0000-0000-0000-000000000000}"/>
          </ac:picMkLst>
        </pc:picChg>
      </pc:sldChg>
      <pc:sldChg chg="modSp mod">
        <pc:chgData name="Wendy Woodsford" userId="dd4886fa-f0a0-4f18-8f65-16d3fbb360dd" providerId="ADAL" clId="{C19AE205-BAC8-4F03-9548-668E0CBF6F47}" dt="2023-12-07T16:48:11.589" v="1044" actId="14100"/>
        <pc:sldMkLst>
          <pc:docMk/>
          <pc:sldMk cId="0" sldId="270"/>
        </pc:sldMkLst>
        <pc:spChg chg="mod">
          <ac:chgData name="Wendy Woodsford" userId="dd4886fa-f0a0-4f18-8f65-16d3fbb360dd" providerId="ADAL" clId="{C19AE205-BAC8-4F03-9548-668E0CBF6F47}" dt="2023-12-07T16:31:37.191" v="789" actId="14100"/>
          <ac:spMkLst>
            <pc:docMk/>
            <pc:sldMk cId="0" sldId="270"/>
            <ac:spMk id="1014" creationId="{00000000-0000-0000-0000-000000000000}"/>
          </ac:spMkLst>
        </pc:spChg>
        <pc:spChg chg="mod">
          <ac:chgData name="Wendy Woodsford" userId="dd4886fa-f0a0-4f18-8f65-16d3fbb360dd" providerId="ADAL" clId="{C19AE205-BAC8-4F03-9548-668E0CBF6F47}" dt="2023-12-07T16:47:15.925" v="1030" actId="255"/>
          <ac:spMkLst>
            <pc:docMk/>
            <pc:sldMk cId="0" sldId="270"/>
            <ac:spMk id="1015" creationId="{00000000-0000-0000-0000-000000000000}"/>
          </ac:spMkLst>
        </pc:spChg>
        <pc:spChg chg="mod">
          <ac:chgData name="Wendy Woodsford" userId="dd4886fa-f0a0-4f18-8f65-16d3fbb360dd" providerId="ADAL" clId="{C19AE205-BAC8-4F03-9548-668E0CBF6F47}" dt="2023-12-07T16:48:05.261" v="1043" actId="1076"/>
          <ac:spMkLst>
            <pc:docMk/>
            <pc:sldMk cId="0" sldId="270"/>
            <ac:spMk id="1016" creationId="{00000000-0000-0000-0000-000000000000}"/>
          </ac:spMkLst>
        </pc:spChg>
        <pc:spChg chg="mod">
          <ac:chgData name="Wendy Woodsford" userId="dd4886fa-f0a0-4f18-8f65-16d3fbb360dd" providerId="ADAL" clId="{C19AE205-BAC8-4F03-9548-668E0CBF6F47}" dt="2023-12-07T16:48:11.589" v="1044" actId="14100"/>
          <ac:spMkLst>
            <pc:docMk/>
            <pc:sldMk cId="0" sldId="270"/>
            <ac:spMk id="1017" creationId="{00000000-0000-0000-0000-000000000000}"/>
          </ac:spMkLst>
        </pc:spChg>
      </pc:sldChg>
      <pc:sldChg chg="addSp delSp modSp mod">
        <pc:chgData name="Wendy Woodsford" userId="dd4886fa-f0a0-4f18-8f65-16d3fbb360dd" providerId="ADAL" clId="{C19AE205-BAC8-4F03-9548-668E0CBF6F47}" dt="2023-12-07T16:50:36.441" v="1065" actId="207"/>
        <pc:sldMkLst>
          <pc:docMk/>
          <pc:sldMk cId="0" sldId="271"/>
        </pc:sldMkLst>
        <pc:spChg chg="add del">
          <ac:chgData name="Wendy Woodsford" userId="dd4886fa-f0a0-4f18-8f65-16d3fbb360dd" providerId="ADAL" clId="{C19AE205-BAC8-4F03-9548-668E0CBF6F47}" dt="2023-12-07T16:48:44.122" v="1047" actId="22"/>
          <ac:spMkLst>
            <pc:docMk/>
            <pc:sldMk cId="0" sldId="271"/>
            <ac:spMk id="3" creationId="{A5A806F1-8B7A-3E48-4084-3C3444624E4A}"/>
          </ac:spMkLst>
        </pc:spChg>
        <pc:spChg chg="mod">
          <ac:chgData name="Wendy Woodsford" userId="dd4886fa-f0a0-4f18-8f65-16d3fbb360dd" providerId="ADAL" clId="{C19AE205-BAC8-4F03-9548-668E0CBF6F47}" dt="2023-12-07T16:50:36.441" v="1065" actId="207"/>
          <ac:spMkLst>
            <pc:docMk/>
            <pc:sldMk cId="0" sldId="271"/>
            <ac:spMk id="1023" creationId="{00000000-0000-0000-0000-000000000000}"/>
          </ac:spMkLst>
        </pc:spChg>
        <pc:spChg chg="mod">
          <ac:chgData name="Wendy Woodsford" userId="dd4886fa-f0a0-4f18-8f65-16d3fbb360dd" providerId="ADAL" clId="{C19AE205-BAC8-4F03-9548-668E0CBF6F47}" dt="2023-12-07T16:50:30.049" v="1064" actId="207"/>
          <ac:spMkLst>
            <pc:docMk/>
            <pc:sldMk cId="0" sldId="271"/>
            <ac:spMk id="1024" creationId="{00000000-0000-0000-0000-000000000000}"/>
          </ac:spMkLst>
        </pc:spChg>
        <pc:spChg chg="add del mod">
          <ac:chgData name="Wendy Woodsford" userId="dd4886fa-f0a0-4f18-8f65-16d3fbb360dd" providerId="ADAL" clId="{C19AE205-BAC8-4F03-9548-668E0CBF6F47}" dt="2023-12-07T16:50:25.471" v="1063" actId="207"/>
          <ac:spMkLst>
            <pc:docMk/>
            <pc:sldMk cId="0" sldId="271"/>
            <ac:spMk id="1025" creationId="{00000000-0000-0000-0000-000000000000}"/>
          </ac:spMkLst>
        </pc:spChg>
      </pc:sldChg>
      <pc:sldChg chg="modSp mod">
        <pc:chgData name="Wendy Woodsford" userId="dd4886fa-f0a0-4f18-8f65-16d3fbb360dd" providerId="ADAL" clId="{C19AE205-BAC8-4F03-9548-668E0CBF6F47}" dt="2023-12-07T16:49:57.932" v="1062" actId="14100"/>
        <pc:sldMkLst>
          <pc:docMk/>
          <pc:sldMk cId="0" sldId="272"/>
        </pc:sldMkLst>
        <pc:spChg chg="mod">
          <ac:chgData name="Wendy Woodsford" userId="dd4886fa-f0a0-4f18-8f65-16d3fbb360dd" providerId="ADAL" clId="{C19AE205-BAC8-4F03-9548-668E0CBF6F47}" dt="2023-12-07T16:49:57.932" v="1062" actId="14100"/>
          <ac:spMkLst>
            <pc:docMk/>
            <pc:sldMk cId="0" sldId="272"/>
            <ac:spMk id="1033" creationId="{00000000-0000-0000-0000-000000000000}"/>
          </ac:spMkLst>
        </pc:spChg>
      </pc:sldChg>
      <pc:sldChg chg="delSp modSp add del mod">
        <pc:chgData name="Wendy Woodsford" userId="dd4886fa-f0a0-4f18-8f65-16d3fbb360dd" providerId="ADAL" clId="{C19AE205-BAC8-4F03-9548-668E0CBF6F47}" dt="2023-12-07T16:42:41.787" v="958" actId="47"/>
        <pc:sldMkLst>
          <pc:docMk/>
          <pc:sldMk cId="3669085715" sldId="273"/>
        </pc:sldMkLst>
        <pc:spChg chg="del mod">
          <ac:chgData name="Wendy Woodsford" userId="dd4886fa-f0a0-4f18-8f65-16d3fbb360dd" providerId="ADAL" clId="{C19AE205-BAC8-4F03-9548-668E0CBF6F47}" dt="2023-12-07T16:40:23.689" v="904"/>
          <ac:spMkLst>
            <pc:docMk/>
            <pc:sldMk cId="3669085715" sldId="273"/>
            <ac:spMk id="1045" creationId="{00000000-0000-0000-0000-000000000000}"/>
          </ac:spMkLst>
        </pc:spChg>
        <pc:spChg chg="del mod">
          <ac:chgData name="Wendy Woodsford" userId="dd4886fa-f0a0-4f18-8f65-16d3fbb360dd" providerId="ADAL" clId="{C19AE205-BAC8-4F03-9548-668E0CBF6F47}" dt="2023-12-07T16:40:23.705" v="908"/>
          <ac:spMkLst>
            <pc:docMk/>
            <pc:sldMk cId="3669085715" sldId="273"/>
            <ac:spMk id="1046" creationId="{00000000-0000-0000-0000-000000000000}"/>
          </ac:spMkLst>
        </pc:spChg>
        <pc:spChg chg="del mod">
          <ac:chgData name="Wendy Woodsford" userId="dd4886fa-f0a0-4f18-8f65-16d3fbb360dd" providerId="ADAL" clId="{C19AE205-BAC8-4F03-9548-668E0CBF6F47}" dt="2023-12-07T16:40:23.705" v="906"/>
          <ac:spMkLst>
            <pc:docMk/>
            <pc:sldMk cId="3669085715" sldId="273"/>
            <ac:spMk id="1047" creationId="{00000000-0000-0000-0000-000000000000}"/>
          </ac:spMkLst>
        </pc:spChg>
        <pc:spChg chg="del mod">
          <ac:chgData name="Wendy Woodsford" userId="dd4886fa-f0a0-4f18-8f65-16d3fbb360dd" providerId="ADAL" clId="{C19AE205-BAC8-4F03-9548-668E0CBF6F47}" dt="2023-12-07T16:40:23.688" v="902" actId="478"/>
          <ac:spMkLst>
            <pc:docMk/>
            <pc:sldMk cId="3669085715" sldId="273"/>
            <ac:spMk id="1048" creationId="{00000000-0000-0000-0000-000000000000}"/>
          </ac:spMkLst>
        </pc:spChg>
        <pc:spChg chg="del mod">
          <ac:chgData name="Wendy Woodsford" userId="dd4886fa-f0a0-4f18-8f65-16d3fbb360dd" providerId="ADAL" clId="{C19AE205-BAC8-4F03-9548-668E0CBF6F47}" dt="2023-12-07T16:40:07.424" v="893"/>
          <ac:spMkLst>
            <pc:docMk/>
            <pc:sldMk cId="3669085715" sldId="273"/>
            <ac:spMk id="1049" creationId="{00000000-0000-0000-0000-000000000000}"/>
          </ac:spMkLst>
        </pc:spChg>
        <pc:spChg chg="del mod">
          <ac:chgData name="Wendy Woodsford" userId="dd4886fa-f0a0-4f18-8f65-16d3fbb360dd" providerId="ADAL" clId="{C19AE205-BAC8-4F03-9548-668E0CBF6F47}" dt="2023-12-07T16:39:58.413" v="888" actId="478"/>
          <ac:spMkLst>
            <pc:docMk/>
            <pc:sldMk cId="3669085715" sldId="273"/>
            <ac:spMk id="1050" creationId="{00000000-0000-0000-0000-000000000000}"/>
          </ac:spMkLst>
        </pc:spChg>
        <pc:spChg chg="del mod">
          <ac:chgData name="Wendy Woodsford" userId="dd4886fa-f0a0-4f18-8f65-16d3fbb360dd" providerId="ADAL" clId="{C19AE205-BAC8-4F03-9548-668E0CBF6F47}" dt="2023-12-07T16:41:35.365" v="946" actId="21"/>
          <ac:spMkLst>
            <pc:docMk/>
            <pc:sldMk cId="3669085715" sldId="273"/>
            <ac:spMk id="1051" creationId="{00000000-0000-0000-0000-000000000000}"/>
          </ac:spMkLst>
        </pc:spChg>
      </pc:sldChg>
      <pc:sldChg chg="modSp mod">
        <pc:chgData name="Wendy Woodsford" userId="dd4886fa-f0a0-4f18-8f65-16d3fbb360dd" providerId="ADAL" clId="{C19AE205-BAC8-4F03-9548-668E0CBF6F47}" dt="2023-12-07T16:34:55.390" v="839" actId="1076"/>
        <pc:sldMkLst>
          <pc:docMk/>
          <pc:sldMk cId="1114666576" sldId="274"/>
        </pc:sldMkLst>
        <pc:spChg chg="mod">
          <ac:chgData name="Wendy Woodsford" userId="dd4886fa-f0a0-4f18-8f65-16d3fbb360dd" providerId="ADAL" clId="{C19AE205-BAC8-4F03-9548-668E0CBF6F47}" dt="2023-12-07T16:29:26.511" v="756" actId="14100"/>
          <ac:spMkLst>
            <pc:docMk/>
            <pc:sldMk cId="1114666576" sldId="274"/>
            <ac:spMk id="2" creationId="{D56AFA84-E5C3-E9CF-AC1E-0D969FAF2C2F}"/>
          </ac:spMkLst>
        </pc:spChg>
        <pc:spChg chg="mod">
          <ac:chgData name="Wendy Woodsford" userId="dd4886fa-f0a0-4f18-8f65-16d3fbb360dd" providerId="ADAL" clId="{C19AE205-BAC8-4F03-9548-668E0CBF6F47}" dt="2023-12-07T16:34:27.784" v="828" actId="255"/>
          <ac:spMkLst>
            <pc:docMk/>
            <pc:sldMk cId="1114666576" sldId="274"/>
            <ac:spMk id="6" creationId="{460BC299-7950-D7DE-AD80-D16B59D6AF5B}"/>
          </ac:spMkLst>
        </pc:spChg>
        <pc:spChg chg="mod">
          <ac:chgData name="Wendy Woodsford" userId="dd4886fa-f0a0-4f18-8f65-16d3fbb360dd" providerId="ADAL" clId="{C19AE205-BAC8-4F03-9548-668E0CBF6F47}" dt="2023-12-07T16:34:55.390" v="839" actId="1076"/>
          <ac:spMkLst>
            <pc:docMk/>
            <pc:sldMk cId="1114666576" sldId="274"/>
            <ac:spMk id="8" creationId="{765A00AF-7B7D-7AE3-6239-1F0142144EE5}"/>
          </ac:spMkLst>
        </pc:spChg>
        <pc:spChg chg="mod">
          <ac:chgData name="Wendy Woodsford" userId="dd4886fa-f0a0-4f18-8f65-16d3fbb360dd" providerId="ADAL" clId="{C19AE205-BAC8-4F03-9548-668E0CBF6F47}" dt="2023-12-07T16:34:36.014" v="830" actId="255"/>
          <ac:spMkLst>
            <pc:docMk/>
            <pc:sldMk cId="1114666576" sldId="274"/>
            <ac:spMk id="12" creationId="{76B1368F-5FCF-0799-1043-5D73404EF00D}"/>
          </ac:spMkLst>
        </pc:spChg>
        <pc:picChg chg="mod">
          <ac:chgData name="Wendy Woodsford" userId="dd4886fa-f0a0-4f18-8f65-16d3fbb360dd" providerId="ADAL" clId="{C19AE205-BAC8-4F03-9548-668E0CBF6F47}" dt="2023-12-07T16:34:51.023" v="838" actId="1035"/>
          <ac:picMkLst>
            <pc:docMk/>
            <pc:sldMk cId="1114666576" sldId="274"/>
            <ac:picMk id="7" creationId="{08DBA4F9-AF3C-75D2-6149-F5704522D1D8}"/>
          </ac:picMkLst>
        </pc:picChg>
      </pc:sldChg>
      <pc:sldChg chg="delSp modSp add mod">
        <pc:chgData name="Wendy Woodsford" userId="dd4886fa-f0a0-4f18-8f65-16d3fbb360dd" providerId="ADAL" clId="{C19AE205-BAC8-4F03-9548-668E0CBF6F47}" dt="2023-12-07T16:44:45.949" v="1002" actId="1076"/>
        <pc:sldMkLst>
          <pc:docMk/>
          <pc:sldMk cId="3580625701" sldId="275"/>
        </pc:sldMkLst>
        <pc:spChg chg="mod">
          <ac:chgData name="Wendy Woodsford" userId="dd4886fa-f0a0-4f18-8f65-16d3fbb360dd" providerId="ADAL" clId="{C19AE205-BAC8-4F03-9548-668E0CBF6F47}" dt="2023-12-07T16:44:29.039" v="999" actId="1076"/>
          <ac:spMkLst>
            <pc:docMk/>
            <pc:sldMk cId="3580625701" sldId="275"/>
            <ac:spMk id="2" creationId="{B7978DC7-67D1-9E35-883D-9484B881E490}"/>
          </ac:spMkLst>
        </pc:spChg>
        <pc:spChg chg="mod">
          <ac:chgData name="Wendy Woodsford" userId="dd4886fa-f0a0-4f18-8f65-16d3fbb360dd" providerId="ADAL" clId="{C19AE205-BAC8-4F03-9548-668E0CBF6F47}" dt="2023-12-07T16:44:08.222" v="997" actId="14100"/>
          <ac:spMkLst>
            <pc:docMk/>
            <pc:sldMk cId="3580625701" sldId="275"/>
            <ac:spMk id="979" creationId="{00000000-0000-0000-0000-000000000000}"/>
          </ac:spMkLst>
        </pc:spChg>
        <pc:spChg chg="del mod">
          <ac:chgData name="Wendy Woodsford" userId="dd4886fa-f0a0-4f18-8f65-16d3fbb360dd" providerId="ADAL" clId="{C19AE205-BAC8-4F03-9548-668E0CBF6F47}" dt="2023-12-07T16:43:21.900" v="967" actId="478"/>
          <ac:spMkLst>
            <pc:docMk/>
            <pc:sldMk cId="3580625701" sldId="275"/>
            <ac:spMk id="980" creationId="{00000000-0000-0000-0000-000000000000}"/>
          </ac:spMkLst>
        </pc:spChg>
        <pc:spChg chg="del mod">
          <ac:chgData name="Wendy Woodsford" userId="dd4886fa-f0a0-4f18-8f65-16d3fbb360dd" providerId="ADAL" clId="{C19AE205-BAC8-4F03-9548-668E0CBF6F47}" dt="2023-12-07T16:43:34.885" v="972" actId="478"/>
          <ac:spMkLst>
            <pc:docMk/>
            <pc:sldMk cId="3580625701" sldId="275"/>
            <ac:spMk id="981" creationId="{00000000-0000-0000-0000-000000000000}"/>
          </ac:spMkLst>
        </pc:spChg>
        <pc:spChg chg="mod">
          <ac:chgData name="Wendy Woodsford" userId="dd4886fa-f0a0-4f18-8f65-16d3fbb360dd" providerId="ADAL" clId="{C19AE205-BAC8-4F03-9548-668E0CBF6F47}" dt="2023-12-07T16:44:40.524" v="1001" actId="1076"/>
          <ac:spMkLst>
            <pc:docMk/>
            <pc:sldMk cId="3580625701" sldId="275"/>
            <ac:spMk id="982" creationId="{00000000-0000-0000-0000-000000000000}"/>
          </ac:spMkLst>
        </pc:spChg>
        <pc:spChg chg="mod">
          <ac:chgData name="Wendy Woodsford" userId="dd4886fa-f0a0-4f18-8f65-16d3fbb360dd" providerId="ADAL" clId="{C19AE205-BAC8-4F03-9548-668E0CBF6F47}" dt="2023-12-07T16:44:45.949" v="1002" actId="1076"/>
          <ac:spMkLst>
            <pc:docMk/>
            <pc:sldMk cId="3580625701" sldId="275"/>
            <ac:spMk id="984" creationId="{00000000-0000-0000-0000-000000000000}"/>
          </ac:spMkLst>
        </pc:spChg>
        <pc:picChg chg="mod">
          <ac:chgData name="Wendy Woodsford" userId="dd4886fa-f0a0-4f18-8f65-16d3fbb360dd" providerId="ADAL" clId="{C19AE205-BAC8-4F03-9548-668E0CBF6F47}" dt="2023-12-07T16:44:23.662" v="998" actId="1076"/>
          <ac:picMkLst>
            <pc:docMk/>
            <pc:sldMk cId="3580625701" sldId="275"/>
            <ac:picMk id="976" creationId="{00000000-0000-0000-0000-000000000000}"/>
          </ac:picMkLst>
        </pc:picChg>
        <pc:picChg chg="mod">
          <ac:chgData name="Wendy Woodsford" userId="dd4886fa-f0a0-4f18-8f65-16d3fbb360dd" providerId="ADAL" clId="{C19AE205-BAC8-4F03-9548-668E0CBF6F47}" dt="2023-12-07T16:44:35.589" v="1000" actId="1076"/>
          <ac:picMkLst>
            <pc:docMk/>
            <pc:sldMk cId="3580625701" sldId="275"/>
            <ac:picMk id="983" creationId="{00000000-0000-0000-0000-000000000000}"/>
          </ac:picMkLst>
        </pc:picChg>
      </pc:sldChg>
      <pc:sldMasterChg chg="addSldLayout delSldLayout">
        <pc:chgData name="Wendy Woodsford" userId="dd4886fa-f0a0-4f18-8f65-16d3fbb360dd" providerId="ADAL" clId="{C19AE205-BAC8-4F03-9548-668E0CBF6F47}" dt="2023-12-07T16:42:41.787" v="958" actId="47"/>
        <pc:sldMasterMkLst>
          <pc:docMk/>
          <pc:sldMasterMk cId="3271719557" sldId="2147483755"/>
        </pc:sldMasterMkLst>
        <pc:sldLayoutChg chg="add del">
          <pc:chgData name="Wendy Woodsford" userId="dd4886fa-f0a0-4f18-8f65-16d3fbb360dd" providerId="ADAL" clId="{C19AE205-BAC8-4F03-9548-668E0CBF6F47}" dt="2023-12-07T16:42:41.787" v="958" actId="47"/>
          <pc:sldLayoutMkLst>
            <pc:docMk/>
            <pc:sldMasterMk cId="3271719557" sldId="2147483755"/>
            <pc:sldLayoutMk cId="2105378741" sldId="2147483808"/>
          </pc:sldLayoutMkLst>
        </pc:sldLayoutChg>
      </pc:sldMasterChg>
    </pc:docChg>
  </pc:docChgLst>
  <pc:docChgLst>
    <pc:chgData name="Alison Trew" userId="501ad152-89bb-4882-ac72-f31826cb2e78" providerId="ADAL" clId="{19B3101C-9AF1-4D34-A9F8-4D6598C6C31A}"/>
    <pc:docChg chg="custSel delSld modSld delMainMaster">
      <pc:chgData name="Alison Trew" userId="501ad152-89bb-4882-ac72-f31826cb2e78" providerId="ADAL" clId="{19B3101C-9AF1-4D34-A9F8-4D6598C6C31A}" dt="2023-12-12T11:19:42.861" v="339" actId="20577"/>
      <pc:docMkLst>
        <pc:docMk/>
      </pc:docMkLst>
      <pc:sldChg chg="modSp mod">
        <pc:chgData name="Alison Trew" userId="501ad152-89bb-4882-ac72-f31826cb2e78" providerId="ADAL" clId="{19B3101C-9AF1-4D34-A9F8-4D6598C6C31A}" dt="2023-12-12T11:05:54.536" v="1" actId="1076"/>
        <pc:sldMkLst>
          <pc:docMk/>
          <pc:sldMk cId="0" sldId="258"/>
        </pc:sldMkLst>
        <pc:spChg chg="mod">
          <ac:chgData name="Alison Trew" userId="501ad152-89bb-4882-ac72-f31826cb2e78" providerId="ADAL" clId="{19B3101C-9AF1-4D34-A9F8-4D6598C6C31A}" dt="2023-12-12T11:05:50.885" v="0" actId="1076"/>
          <ac:spMkLst>
            <pc:docMk/>
            <pc:sldMk cId="0" sldId="258"/>
            <ac:spMk id="3" creationId="{76273504-36AD-903F-B299-B78614E5C83A}"/>
          </ac:spMkLst>
        </pc:spChg>
        <pc:spChg chg="mod">
          <ac:chgData name="Alison Trew" userId="501ad152-89bb-4882-ac72-f31826cb2e78" providerId="ADAL" clId="{19B3101C-9AF1-4D34-A9F8-4D6598C6C31A}" dt="2023-12-12T11:05:54.536" v="1" actId="1076"/>
          <ac:spMkLst>
            <pc:docMk/>
            <pc:sldMk cId="0" sldId="258"/>
            <ac:spMk id="850" creationId="{00000000-0000-0000-0000-000000000000}"/>
          </ac:spMkLst>
        </pc:spChg>
      </pc:sldChg>
      <pc:sldChg chg="modNotesTx">
        <pc:chgData name="Alison Trew" userId="501ad152-89bb-4882-ac72-f31826cb2e78" providerId="ADAL" clId="{19B3101C-9AF1-4D34-A9F8-4D6598C6C31A}" dt="2023-12-12T11:16:09.129" v="263"/>
        <pc:sldMkLst>
          <pc:docMk/>
          <pc:sldMk cId="0" sldId="267"/>
        </pc:sldMkLst>
      </pc:sldChg>
      <pc:sldChg chg="modSp mod">
        <pc:chgData name="Alison Trew" userId="501ad152-89bb-4882-ac72-f31826cb2e78" providerId="ADAL" clId="{19B3101C-9AF1-4D34-A9F8-4D6598C6C31A}" dt="2023-12-12T11:19:24.106" v="337" actId="114"/>
        <pc:sldMkLst>
          <pc:docMk/>
          <pc:sldMk cId="0" sldId="269"/>
        </pc:sldMkLst>
        <pc:spChg chg="mod">
          <ac:chgData name="Alison Trew" userId="501ad152-89bb-4882-ac72-f31826cb2e78" providerId="ADAL" clId="{19B3101C-9AF1-4D34-A9F8-4D6598C6C31A}" dt="2023-12-12T11:19:24.106" v="337" actId="114"/>
          <ac:spMkLst>
            <pc:docMk/>
            <pc:sldMk cId="0" sldId="269"/>
            <ac:spMk id="1006" creationId="{00000000-0000-0000-0000-000000000000}"/>
          </ac:spMkLst>
        </pc:spChg>
      </pc:sldChg>
      <pc:sldChg chg="modSp mod">
        <pc:chgData name="Alison Trew" userId="501ad152-89bb-4882-ac72-f31826cb2e78" providerId="ADAL" clId="{19B3101C-9AF1-4D34-A9F8-4D6598C6C31A}" dt="2023-12-12T11:19:42.861" v="339" actId="20577"/>
        <pc:sldMkLst>
          <pc:docMk/>
          <pc:sldMk cId="0" sldId="271"/>
        </pc:sldMkLst>
        <pc:spChg chg="mod">
          <ac:chgData name="Alison Trew" userId="501ad152-89bb-4882-ac72-f31826cb2e78" providerId="ADAL" clId="{19B3101C-9AF1-4D34-A9F8-4D6598C6C31A}" dt="2023-12-12T11:19:42.861" v="339" actId="20577"/>
          <ac:spMkLst>
            <pc:docMk/>
            <pc:sldMk cId="0" sldId="271"/>
            <ac:spMk id="1025" creationId="{00000000-0000-0000-0000-000000000000}"/>
          </ac:spMkLst>
        </pc:spChg>
      </pc:sldChg>
      <pc:sldChg chg="modSp mod">
        <pc:chgData name="Alison Trew" userId="501ad152-89bb-4882-ac72-f31826cb2e78" providerId="ADAL" clId="{19B3101C-9AF1-4D34-A9F8-4D6598C6C31A}" dt="2023-12-12T11:06:35.357" v="38" actId="20577"/>
        <pc:sldMkLst>
          <pc:docMk/>
          <pc:sldMk cId="1114666576" sldId="274"/>
        </pc:sldMkLst>
        <pc:spChg chg="mod">
          <ac:chgData name="Alison Trew" userId="501ad152-89bb-4882-ac72-f31826cb2e78" providerId="ADAL" clId="{19B3101C-9AF1-4D34-A9F8-4D6598C6C31A}" dt="2023-12-12T11:06:35.357" v="38" actId="20577"/>
          <ac:spMkLst>
            <pc:docMk/>
            <pc:sldMk cId="1114666576" sldId="274"/>
            <ac:spMk id="2" creationId="{D56AFA84-E5C3-E9CF-AC1E-0D969FAF2C2F}"/>
          </ac:spMkLst>
        </pc:spChg>
      </pc:sldChg>
      <pc:sldChg chg="addSp modSp mod">
        <pc:chgData name="Alison Trew" userId="501ad152-89bb-4882-ac72-f31826cb2e78" providerId="ADAL" clId="{19B3101C-9AF1-4D34-A9F8-4D6598C6C31A}" dt="2023-12-12T11:19:11.194" v="336" actId="1076"/>
        <pc:sldMkLst>
          <pc:docMk/>
          <pc:sldMk cId="3580625701" sldId="275"/>
        </pc:sldMkLst>
        <pc:picChg chg="add mod">
          <ac:chgData name="Alison Trew" userId="501ad152-89bb-4882-ac72-f31826cb2e78" providerId="ADAL" clId="{19B3101C-9AF1-4D34-A9F8-4D6598C6C31A}" dt="2023-12-12T11:19:11.194" v="336" actId="1076"/>
          <ac:picMkLst>
            <pc:docMk/>
            <pc:sldMk cId="3580625701" sldId="275"/>
            <ac:picMk id="4" creationId="{1E3B2E7A-B3EC-3DDC-79B5-374D5299389F}"/>
          </ac:picMkLst>
        </pc:picChg>
      </pc:sldChg>
      <pc:sldChg chg="del">
        <pc:chgData name="Alison Trew" userId="501ad152-89bb-4882-ac72-f31826cb2e78" providerId="ADAL" clId="{19B3101C-9AF1-4D34-A9F8-4D6598C6C31A}" dt="2023-12-12T11:07:54.717" v="41" actId="47"/>
        <pc:sldMkLst>
          <pc:docMk/>
          <pc:sldMk cId="1592847583" sldId="282"/>
        </pc:sldMkLst>
      </pc:sldChg>
      <pc:sldChg chg="addSp delSp modSp mod modClrScheme chgLayout modNotesTx">
        <pc:chgData name="Alison Trew" userId="501ad152-89bb-4882-ac72-f31826cb2e78" providerId="ADAL" clId="{19B3101C-9AF1-4D34-A9F8-4D6598C6C31A}" dt="2023-12-12T11:18:03.343" v="331" actId="20577"/>
        <pc:sldMkLst>
          <pc:docMk/>
          <pc:sldMk cId="4111545798" sldId="283"/>
        </pc:sldMkLst>
        <pc:spChg chg="add mod ord">
          <ac:chgData name="Alison Trew" userId="501ad152-89bb-4882-ac72-f31826cb2e78" providerId="ADAL" clId="{19B3101C-9AF1-4D34-A9F8-4D6598C6C31A}" dt="2023-12-12T11:08:17.513" v="67" actId="167"/>
          <ac:spMkLst>
            <pc:docMk/>
            <pc:sldMk cId="4111545798" sldId="283"/>
            <ac:spMk id="2" creationId="{60A86D3C-F57B-730A-F4B8-6A01F29C80C0}"/>
          </ac:spMkLst>
        </pc:spChg>
        <pc:spChg chg="del">
          <ac:chgData name="Alison Trew" userId="501ad152-89bb-4882-ac72-f31826cb2e78" providerId="ADAL" clId="{19B3101C-9AF1-4D34-A9F8-4D6598C6C31A}" dt="2023-12-12T11:08:29.372" v="70" actId="21"/>
          <ac:spMkLst>
            <pc:docMk/>
            <pc:sldMk cId="4111545798" sldId="283"/>
            <ac:spMk id="7" creationId="{B3B3E388-82DF-4824-A3AE-35FAB0AD26EF}"/>
          </ac:spMkLst>
        </pc:spChg>
        <pc:spChg chg="mod">
          <ac:chgData name="Alison Trew" userId="501ad152-89bb-4882-ac72-f31826cb2e78" providerId="ADAL" clId="{19B3101C-9AF1-4D34-A9F8-4D6598C6C31A}" dt="2023-12-12T11:17:08.547" v="269" actId="1076"/>
          <ac:spMkLst>
            <pc:docMk/>
            <pc:sldMk cId="4111545798" sldId="283"/>
            <ac:spMk id="11" creationId="{187BE0C6-3630-463D-8FE6-C280AE98AB37}"/>
          </ac:spMkLst>
        </pc:spChg>
        <pc:spChg chg="mod">
          <ac:chgData name="Alison Trew" userId="501ad152-89bb-4882-ac72-f31826cb2e78" providerId="ADAL" clId="{19B3101C-9AF1-4D34-A9F8-4D6598C6C31A}" dt="2023-12-12T11:11:09.864" v="84" actId="1076"/>
          <ac:spMkLst>
            <pc:docMk/>
            <pc:sldMk cId="4111545798" sldId="283"/>
            <ac:spMk id="15" creationId="{7136CF83-E968-4497-A6FD-4535F1BDE60B}"/>
          </ac:spMkLst>
        </pc:spChg>
        <pc:spChg chg="del mod">
          <ac:chgData name="Alison Trew" userId="501ad152-89bb-4882-ac72-f31826cb2e78" providerId="ADAL" clId="{19B3101C-9AF1-4D34-A9F8-4D6598C6C31A}" dt="2023-12-12T11:16:22.358" v="264" actId="21"/>
          <ac:spMkLst>
            <pc:docMk/>
            <pc:sldMk cId="4111545798" sldId="283"/>
            <ac:spMk id="16" creationId="{1B2BEA0C-60B6-40C7-A8C1-FAF715E613F9}"/>
          </ac:spMkLst>
        </pc:spChg>
        <pc:spChg chg="mod">
          <ac:chgData name="Alison Trew" userId="501ad152-89bb-4882-ac72-f31826cb2e78" providerId="ADAL" clId="{19B3101C-9AF1-4D34-A9F8-4D6598C6C31A}" dt="2023-12-12T11:17:16.650" v="270" actId="1076"/>
          <ac:spMkLst>
            <pc:docMk/>
            <pc:sldMk cId="4111545798" sldId="283"/>
            <ac:spMk id="17" creationId="{7447599A-83AD-42C6-A594-A69D1FD73B9B}"/>
          </ac:spMkLst>
        </pc:spChg>
      </pc:sldChg>
      <pc:sldMasterChg chg="del delSldLayout">
        <pc:chgData name="Alison Trew" userId="501ad152-89bb-4882-ac72-f31826cb2e78" providerId="ADAL" clId="{19B3101C-9AF1-4D34-A9F8-4D6598C6C31A}" dt="2023-12-12T11:07:54.717" v="41" actId="47"/>
        <pc:sldMasterMkLst>
          <pc:docMk/>
          <pc:sldMasterMk cId="2941299874" sldId="2147483808"/>
        </pc:sldMasterMkLst>
        <pc:sldLayoutChg chg="del">
          <pc:chgData name="Alison Trew" userId="501ad152-89bb-4882-ac72-f31826cb2e78" providerId="ADAL" clId="{19B3101C-9AF1-4D34-A9F8-4D6598C6C31A}" dt="2023-12-12T11:07:54.717" v="41" actId="47"/>
          <pc:sldLayoutMkLst>
            <pc:docMk/>
            <pc:sldMasterMk cId="2941299874" sldId="2147483808"/>
            <pc:sldLayoutMk cId="3738179778" sldId="2147483809"/>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951508745" sldId="2147483810"/>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921976011" sldId="2147483811"/>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559897579" sldId="2147483812"/>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4024091907" sldId="2147483813"/>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803105648" sldId="2147483814"/>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171853539" sldId="2147483815"/>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4164448913" sldId="2147483816"/>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384627659" sldId="2147483817"/>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380013483" sldId="2147483818"/>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617938967" sldId="2147483819"/>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815673669" sldId="2147483820"/>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031790074" sldId="2147483821"/>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137341270" sldId="2147483822"/>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705438241" sldId="2147483823"/>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081887977" sldId="2147483824"/>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414036688" sldId="2147483825"/>
          </pc:sldLayoutMkLst>
        </pc:sldLayoutChg>
      </pc:sldMasterChg>
    </pc:docChg>
  </pc:docChgLst>
  <pc:docChgLst>
    <pc:chgData name="Julia Nash" userId="S::julia.nash@pstt.org.uk::d7b08ddb-3caf-4a6c-92e5-cc815fb5c3c2" providerId="AD" clId="Web-{92D87883-80B0-D509-B09D-0FC56B1AE43A}"/>
    <pc:docChg chg="modSld">
      <pc:chgData name="Julia Nash" userId="S::julia.nash@pstt.org.uk::d7b08ddb-3caf-4a6c-92e5-cc815fb5c3c2" providerId="AD" clId="Web-{92D87883-80B0-D509-B09D-0FC56B1AE43A}" dt="2023-12-06T16:29:25.868" v="20" actId="1076"/>
      <pc:docMkLst>
        <pc:docMk/>
      </pc:docMkLst>
      <pc:sldChg chg="modSp">
        <pc:chgData name="Julia Nash" userId="S::julia.nash@pstt.org.uk::d7b08ddb-3caf-4a6c-92e5-cc815fb5c3c2" providerId="AD" clId="Web-{92D87883-80B0-D509-B09D-0FC56B1AE43A}" dt="2023-12-06T16:29:25.868" v="20" actId="1076"/>
        <pc:sldMkLst>
          <pc:docMk/>
          <pc:sldMk cId="0" sldId="267"/>
        </pc:sldMkLst>
        <pc:spChg chg="mod">
          <ac:chgData name="Julia Nash" userId="S::julia.nash@pstt.org.uk::d7b08ddb-3caf-4a6c-92e5-cc815fb5c3c2" providerId="AD" clId="Web-{92D87883-80B0-D509-B09D-0FC56B1AE43A}" dt="2023-12-06T16:28:07.929" v="0" actId="20577"/>
          <ac:spMkLst>
            <pc:docMk/>
            <pc:sldMk cId="0" sldId="267"/>
            <ac:spMk id="975" creationId="{00000000-0000-0000-0000-000000000000}"/>
          </ac:spMkLst>
        </pc:spChg>
        <pc:spChg chg="mod">
          <ac:chgData name="Julia Nash" userId="S::julia.nash@pstt.org.uk::d7b08ddb-3caf-4a6c-92e5-cc815fb5c3c2" providerId="AD" clId="Web-{92D87883-80B0-D509-B09D-0FC56B1AE43A}" dt="2023-12-06T16:28:47.289" v="5" actId="1076"/>
          <ac:spMkLst>
            <pc:docMk/>
            <pc:sldMk cId="0" sldId="267"/>
            <ac:spMk id="979" creationId="{00000000-0000-0000-0000-000000000000}"/>
          </ac:spMkLst>
        </pc:spChg>
        <pc:spChg chg="mod">
          <ac:chgData name="Julia Nash" userId="S::julia.nash@pstt.org.uk::d7b08ddb-3caf-4a6c-92e5-cc815fb5c3c2" providerId="AD" clId="Web-{92D87883-80B0-D509-B09D-0FC56B1AE43A}" dt="2023-12-06T16:28:53.180" v="6" actId="1076"/>
          <ac:spMkLst>
            <pc:docMk/>
            <pc:sldMk cId="0" sldId="267"/>
            <ac:spMk id="981" creationId="{00000000-0000-0000-0000-000000000000}"/>
          </ac:spMkLst>
        </pc:spChg>
        <pc:spChg chg="mod">
          <ac:chgData name="Julia Nash" userId="S::julia.nash@pstt.org.uk::d7b08ddb-3caf-4a6c-92e5-cc815fb5c3c2" providerId="AD" clId="Web-{92D87883-80B0-D509-B09D-0FC56B1AE43A}" dt="2023-12-06T16:29:25.868" v="20" actId="1076"/>
          <ac:spMkLst>
            <pc:docMk/>
            <pc:sldMk cId="0" sldId="267"/>
            <ac:spMk id="984" creationId="{00000000-0000-0000-0000-000000000000}"/>
          </ac:spMkLst>
        </pc:spChg>
      </pc:sldChg>
    </pc:docChg>
  </pc:docChgLst>
  <pc:docChgLst>
    <pc:chgData name="Wendy Woodsford" userId="dd4886fa-f0a0-4f18-8f65-16d3fbb360dd" providerId="ADAL" clId="{DB0031D3-3DEE-45B8-AF5C-57E38340909E}"/>
    <pc:docChg chg="modSld">
      <pc:chgData name="Wendy Woodsford" userId="dd4886fa-f0a0-4f18-8f65-16d3fbb360dd" providerId="ADAL" clId="{DB0031D3-3DEE-45B8-AF5C-57E38340909E}" dt="2023-12-12T18:08:04.361" v="78" actId="1076"/>
      <pc:docMkLst>
        <pc:docMk/>
      </pc:docMkLst>
      <pc:sldChg chg="modSp mod">
        <pc:chgData name="Wendy Woodsford" userId="dd4886fa-f0a0-4f18-8f65-16d3fbb360dd" providerId="ADAL" clId="{DB0031D3-3DEE-45B8-AF5C-57E38340909E}" dt="2023-12-12T17:56:19.103" v="5" actId="1076"/>
        <pc:sldMkLst>
          <pc:docMk/>
          <pc:sldMk cId="0" sldId="256"/>
        </pc:sldMkLst>
        <pc:picChg chg="mod">
          <ac:chgData name="Wendy Woodsford" userId="dd4886fa-f0a0-4f18-8f65-16d3fbb360dd" providerId="ADAL" clId="{DB0031D3-3DEE-45B8-AF5C-57E38340909E}" dt="2023-12-12T17:56:19.103" v="5" actId="1076"/>
          <ac:picMkLst>
            <pc:docMk/>
            <pc:sldMk cId="0" sldId="256"/>
            <ac:picMk id="825" creationId="{00000000-0000-0000-0000-000000000000}"/>
          </ac:picMkLst>
        </pc:picChg>
      </pc:sldChg>
      <pc:sldChg chg="modSp mod">
        <pc:chgData name="Wendy Woodsford" userId="dd4886fa-f0a0-4f18-8f65-16d3fbb360dd" providerId="ADAL" clId="{DB0031D3-3DEE-45B8-AF5C-57E38340909E}" dt="2023-12-12T17:58:43.521" v="51" actId="14100"/>
        <pc:sldMkLst>
          <pc:docMk/>
          <pc:sldMk cId="0" sldId="258"/>
        </pc:sldMkLst>
        <pc:spChg chg="mod">
          <ac:chgData name="Wendy Woodsford" userId="dd4886fa-f0a0-4f18-8f65-16d3fbb360dd" providerId="ADAL" clId="{DB0031D3-3DEE-45B8-AF5C-57E38340909E}" dt="2023-12-12T17:58:43.521" v="51" actId="14100"/>
          <ac:spMkLst>
            <pc:docMk/>
            <pc:sldMk cId="0" sldId="258"/>
            <ac:spMk id="850" creationId="{00000000-0000-0000-0000-000000000000}"/>
          </ac:spMkLst>
        </pc:spChg>
      </pc:sldChg>
      <pc:sldChg chg="modSp mod">
        <pc:chgData name="Wendy Woodsford" userId="dd4886fa-f0a0-4f18-8f65-16d3fbb360dd" providerId="ADAL" clId="{DB0031D3-3DEE-45B8-AF5C-57E38340909E}" dt="2023-12-12T17:59:27.006" v="54" actId="1076"/>
        <pc:sldMkLst>
          <pc:docMk/>
          <pc:sldMk cId="0" sldId="259"/>
        </pc:sldMkLst>
        <pc:picChg chg="mod">
          <ac:chgData name="Wendy Woodsford" userId="dd4886fa-f0a0-4f18-8f65-16d3fbb360dd" providerId="ADAL" clId="{DB0031D3-3DEE-45B8-AF5C-57E38340909E}" dt="2023-12-12T17:59:21.192" v="53" actId="1076"/>
          <ac:picMkLst>
            <pc:docMk/>
            <pc:sldMk cId="0" sldId="259"/>
            <ac:picMk id="3" creationId="{00DD2E54-FFFC-22BB-E034-0DF5F27A60BE}"/>
          </ac:picMkLst>
        </pc:picChg>
        <pc:picChg chg="mod">
          <ac:chgData name="Wendy Woodsford" userId="dd4886fa-f0a0-4f18-8f65-16d3fbb360dd" providerId="ADAL" clId="{DB0031D3-3DEE-45B8-AF5C-57E38340909E}" dt="2023-12-12T17:59:27.006" v="54" actId="1076"/>
          <ac:picMkLst>
            <pc:docMk/>
            <pc:sldMk cId="0" sldId="259"/>
            <ac:picMk id="858" creationId="{00000000-0000-0000-0000-000000000000}"/>
          </ac:picMkLst>
        </pc:picChg>
      </pc:sldChg>
      <pc:sldChg chg="modSp mod">
        <pc:chgData name="Wendy Woodsford" userId="dd4886fa-f0a0-4f18-8f65-16d3fbb360dd" providerId="ADAL" clId="{DB0031D3-3DEE-45B8-AF5C-57E38340909E}" dt="2023-12-12T18:01:13.908" v="63" actId="1076"/>
        <pc:sldMkLst>
          <pc:docMk/>
          <pc:sldMk cId="0" sldId="262"/>
        </pc:sldMkLst>
        <pc:spChg chg="mod">
          <ac:chgData name="Wendy Woodsford" userId="dd4886fa-f0a0-4f18-8f65-16d3fbb360dd" providerId="ADAL" clId="{DB0031D3-3DEE-45B8-AF5C-57E38340909E}" dt="2023-12-12T18:01:13.908" v="63" actId="1076"/>
          <ac:spMkLst>
            <pc:docMk/>
            <pc:sldMk cId="0" sldId="262"/>
            <ac:spMk id="909" creationId="{00000000-0000-0000-0000-000000000000}"/>
          </ac:spMkLst>
        </pc:spChg>
      </pc:sldChg>
      <pc:sldChg chg="modSp mod">
        <pc:chgData name="Wendy Woodsford" userId="dd4886fa-f0a0-4f18-8f65-16d3fbb360dd" providerId="ADAL" clId="{DB0031D3-3DEE-45B8-AF5C-57E38340909E}" dt="2023-12-12T18:02:32.559" v="65" actId="1076"/>
        <pc:sldMkLst>
          <pc:docMk/>
          <pc:sldMk cId="0" sldId="265"/>
        </pc:sldMkLst>
        <pc:graphicFrameChg chg="mod modGraphic">
          <ac:chgData name="Wendy Woodsford" userId="dd4886fa-f0a0-4f18-8f65-16d3fbb360dd" providerId="ADAL" clId="{DB0031D3-3DEE-45B8-AF5C-57E38340909E}" dt="2023-12-12T18:02:32.559" v="65" actId="1076"/>
          <ac:graphicFrameMkLst>
            <pc:docMk/>
            <pc:sldMk cId="0" sldId="265"/>
            <ac:graphicFrameMk id="945" creationId="{00000000-0000-0000-0000-000000000000}"/>
          </ac:graphicFrameMkLst>
        </pc:graphicFrameChg>
      </pc:sldChg>
      <pc:sldChg chg="modSp mod">
        <pc:chgData name="Wendy Woodsford" userId="dd4886fa-f0a0-4f18-8f65-16d3fbb360dd" providerId="ADAL" clId="{DB0031D3-3DEE-45B8-AF5C-57E38340909E}" dt="2023-12-12T18:05:54.029" v="69" actId="113"/>
        <pc:sldMkLst>
          <pc:docMk/>
          <pc:sldMk cId="0" sldId="267"/>
        </pc:sldMkLst>
        <pc:spChg chg="mod">
          <ac:chgData name="Wendy Woodsford" userId="dd4886fa-f0a0-4f18-8f65-16d3fbb360dd" providerId="ADAL" clId="{DB0031D3-3DEE-45B8-AF5C-57E38340909E}" dt="2023-12-12T18:05:54.029" v="69" actId="113"/>
          <ac:spMkLst>
            <pc:docMk/>
            <pc:sldMk cId="0" sldId="267"/>
            <ac:spMk id="3" creationId="{03451E14-EFFB-D731-CB5C-B6960CA5BE12}"/>
          </ac:spMkLst>
        </pc:spChg>
      </pc:sldChg>
      <pc:sldChg chg="modSp mod">
        <pc:chgData name="Wendy Woodsford" userId="dd4886fa-f0a0-4f18-8f65-16d3fbb360dd" providerId="ADAL" clId="{DB0031D3-3DEE-45B8-AF5C-57E38340909E}" dt="2023-12-12T18:08:04.361" v="78" actId="1076"/>
        <pc:sldMkLst>
          <pc:docMk/>
          <pc:sldMk cId="0" sldId="269"/>
        </pc:sldMkLst>
        <pc:spChg chg="mod">
          <ac:chgData name="Wendy Woodsford" userId="dd4886fa-f0a0-4f18-8f65-16d3fbb360dd" providerId="ADAL" clId="{DB0031D3-3DEE-45B8-AF5C-57E38340909E}" dt="2023-12-12T18:08:04.361" v="78" actId="1076"/>
          <ac:spMkLst>
            <pc:docMk/>
            <pc:sldMk cId="0" sldId="269"/>
            <ac:spMk id="1008" creationId="{00000000-0000-0000-0000-000000000000}"/>
          </ac:spMkLst>
        </pc:spChg>
      </pc:sldChg>
      <pc:sldChg chg="modSp mod">
        <pc:chgData name="Wendy Woodsford" userId="dd4886fa-f0a0-4f18-8f65-16d3fbb360dd" providerId="ADAL" clId="{DB0031D3-3DEE-45B8-AF5C-57E38340909E}" dt="2023-12-12T18:03:19.531" v="67" actId="14100"/>
        <pc:sldMkLst>
          <pc:docMk/>
          <pc:sldMk cId="1114666576" sldId="274"/>
        </pc:sldMkLst>
        <pc:spChg chg="mod">
          <ac:chgData name="Wendy Woodsford" userId="dd4886fa-f0a0-4f18-8f65-16d3fbb360dd" providerId="ADAL" clId="{DB0031D3-3DEE-45B8-AF5C-57E38340909E}" dt="2023-12-12T18:03:19.531" v="67" actId="14100"/>
          <ac:spMkLst>
            <pc:docMk/>
            <pc:sldMk cId="1114666576" sldId="274"/>
            <ac:spMk id="8" creationId="{765A00AF-7B7D-7AE3-6239-1F0142144EE5}"/>
          </ac:spMkLst>
        </pc:spChg>
        <pc:spChg chg="mod">
          <ac:chgData name="Wendy Woodsford" userId="dd4886fa-f0a0-4f18-8f65-16d3fbb360dd" providerId="ADAL" clId="{DB0031D3-3DEE-45B8-AF5C-57E38340909E}" dt="2023-12-12T18:03:08.351" v="66" actId="1076"/>
          <ac:spMkLst>
            <pc:docMk/>
            <pc:sldMk cId="1114666576" sldId="274"/>
            <ac:spMk id="12" creationId="{76B1368F-5FCF-0799-1043-5D73404EF00D}"/>
          </ac:spMkLst>
        </pc:spChg>
      </pc:sldChg>
      <pc:sldChg chg="modSp mod">
        <pc:chgData name="Wendy Woodsford" userId="dd4886fa-f0a0-4f18-8f65-16d3fbb360dd" providerId="ADAL" clId="{DB0031D3-3DEE-45B8-AF5C-57E38340909E}" dt="2023-12-12T18:06:47.319" v="77" actId="1036"/>
        <pc:sldMkLst>
          <pc:docMk/>
          <pc:sldMk cId="3580625701" sldId="275"/>
        </pc:sldMkLst>
        <pc:spChg chg="mod">
          <ac:chgData name="Wendy Woodsford" userId="dd4886fa-f0a0-4f18-8f65-16d3fbb360dd" providerId="ADAL" clId="{DB0031D3-3DEE-45B8-AF5C-57E38340909E}" dt="2023-12-12T18:06:47.319" v="77" actId="1036"/>
          <ac:spMkLst>
            <pc:docMk/>
            <pc:sldMk cId="3580625701" sldId="275"/>
            <ac:spMk id="2" creationId="{B7978DC7-67D1-9E35-883D-9484B881E49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8" name="Google Shape;81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19" name="Google Shape;81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8" name="Google Shape;9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1800" dirty="0">
                <a:latin typeface="Calibri"/>
                <a:ea typeface="Calibri"/>
                <a:cs typeface="Calibri"/>
                <a:sym typeface="Calibri"/>
              </a:rPr>
              <a:t>Explain</a:t>
            </a:r>
            <a:endParaRPr dirty="0"/>
          </a:p>
          <a:p>
            <a:pPr marL="0" marR="0" lvl="0" indent="0" algn="l" rtl="0">
              <a:lnSpc>
                <a:spcPct val="100000"/>
              </a:lnSpc>
              <a:spcBef>
                <a:spcPts val="0"/>
              </a:spcBef>
              <a:spcAft>
                <a:spcPts val="0"/>
              </a:spcAft>
              <a:buClr>
                <a:schemeClr val="dk1"/>
              </a:buClr>
              <a:buSzPts val="1800"/>
              <a:buFont typeface="Calibri"/>
              <a:buNone/>
            </a:pPr>
            <a:r>
              <a:rPr lang="en-GB" sz="1800" dirty="0">
                <a:latin typeface="Calibri"/>
                <a:ea typeface="Calibri"/>
                <a:cs typeface="Calibri"/>
                <a:sym typeface="Calibri"/>
              </a:rPr>
              <a:t>During the drought, the scientists found some differences between the areas with and without termites (Table 1). The soil in the area with termites was damper and had more nutrients. More young trees, called seedlings, survived in the areas with termites. </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GB" b="1" dirty="0"/>
              <a:t>What conclusions can you draw from these observations? </a:t>
            </a:r>
            <a:r>
              <a:rPr lang="en-GB" b="0" dirty="0"/>
              <a:t>Ask the children for their ideas. Points are listed on next slide.</a:t>
            </a:r>
            <a:endParaRPr dirty="0"/>
          </a:p>
          <a:p>
            <a:pPr marL="0" marR="0" lvl="0" indent="0" algn="l" rtl="0">
              <a:lnSpc>
                <a:spcPct val="100000"/>
              </a:lnSpc>
              <a:spcBef>
                <a:spcPts val="0"/>
              </a:spcBef>
              <a:spcAft>
                <a:spcPts val="0"/>
              </a:spcAft>
              <a:buClr>
                <a:schemeClr val="dk1"/>
              </a:buClr>
              <a:buSzPts val="1200"/>
              <a:buFont typeface="Calibri"/>
              <a:buNone/>
            </a:pPr>
            <a:r>
              <a:rPr lang="en-GB" b="0" dirty="0"/>
              <a:t>The scientists’ findings suggest that during droughts:</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Termites increase the decomposition of dead material on the forest floor</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 activity increases soil moisture</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 activity improves soil nutrients</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Many more young plants survive when termites are present during dry conditions</a:t>
            </a:r>
            <a:endParaRPr dirty="0"/>
          </a:p>
          <a:p>
            <a:pPr marL="171450" marR="0" lvl="0" indent="-95250" algn="l" rtl="0">
              <a:lnSpc>
                <a:spcPct val="100000"/>
              </a:lnSpc>
              <a:spcBef>
                <a:spcPts val="0"/>
              </a:spcBef>
              <a:spcAft>
                <a:spcPts val="0"/>
              </a:spcAft>
              <a:buClr>
                <a:schemeClr val="dk1"/>
              </a:buClr>
              <a:buSzPts val="1200"/>
              <a:buFont typeface="Arial"/>
              <a:buNone/>
            </a:pPr>
            <a:endParaRPr b="0" dirty="0"/>
          </a:p>
          <a:p>
            <a:pPr marL="0" marR="0" lvl="0" indent="0" algn="l" rtl="0">
              <a:lnSpc>
                <a:spcPct val="100000"/>
              </a:lnSpc>
              <a:spcBef>
                <a:spcPts val="0"/>
              </a:spcBef>
              <a:spcAft>
                <a:spcPts val="0"/>
              </a:spcAft>
              <a:buClr>
                <a:schemeClr val="dk1"/>
              </a:buClr>
              <a:buSzPts val="1200"/>
              <a:buFont typeface="Arial"/>
              <a:buNone/>
            </a:pPr>
            <a:r>
              <a:rPr lang="en-GB" b="1" dirty="0"/>
              <a:t>Do any results surprise you?</a:t>
            </a:r>
            <a:endParaRPr dirty="0"/>
          </a:p>
          <a:p>
            <a:pPr marL="0" marR="0" lvl="0" indent="0" algn="l" rtl="0">
              <a:lnSpc>
                <a:spcPct val="100000"/>
              </a:lnSpc>
              <a:spcBef>
                <a:spcPts val="0"/>
              </a:spcBef>
              <a:spcAft>
                <a:spcPts val="0"/>
              </a:spcAft>
              <a:buClr>
                <a:schemeClr val="dk1"/>
              </a:buClr>
              <a:buSzPts val="1200"/>
              <a:buFont typeface="Arial"/>
              <a:buNone/>
            </a:pPr>
            <a:r>
              <a:rPr lang="en-GB" b="0" dirty="0"/>
              <a:t>You might expect seedlings will not survive in a drought, whether insects are present or not.</a:t>
            </a:r>
            <a:endParaRPr dirty="0"/>
          </a:p>
          <a:p>
            <a:pPr marL="0" marR="0" lvl="0" indent="0" algn="l" rtl="0">
              <a:lnSpc>
                <a:spcPct val="100000"/>
              </a:lnSpc>
              <a:spcBef>
                <a:spcPts val="0"/>
              </a:spcBef>
              <a:spcAft>
                <a:spcPts val="0"/>
              </a:spcAft>
              <a:buClr>
                <a:schemeClr val="dk1"/>
              </a:buClr>
              <a:buSzPts val="1200"/>
              <a:buFont typeface="Arial"/>
              <a:buNone/>
            </a:pPr>
            <a:r>
              <a:rPr lang="en-GB" b="0" dirty="0"/>
              <a:t>You might be surprised that when termites are present in the rainforest when conditions are dry, more young plants survive.</a:t>
            </a:r>
            <a:endParaRPr dirty="0"/>
          </a:p>
          <a:p>
            <a:pPr marL="0" lvl="0" indent="0" algn="l" rtl="0">
              <a:spcBef>
                <a:spcPts val="0"/>
              </a:spcBef>
              <a:spcAft>
                <a:spcPts val="0"/>
              </a:spcAft>
              <a:buNone/>
            </a:pPr>
            <a:endParaRPr dirty="0"/>
          </a:p>
        </p:txBody>
      </p:sp>
      <p:sp>
        <p:nvSpPr>
          <p:cNvPr id="939" name="Google Shape;9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2916461d063_0_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2916461d06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b="1"/>
              <a:t>Why is this research important for climate change?</a:t>
            </a:r>
            <a:endParaRPr/>
          </a:p>
          <a:p>
            <a:pPr marL="0" lvl="0" indent="0" algn="l" rtl="0">
              <a:spcBef>
                <a:spcPts val="0"/>
              </a:spcBef>
              <a:spcAft>
                <a:spcPts val="0"/>
              </a:spcAft>
              <a:buClr>
                <a:schemeClr val="dk1"/>
              </a:buClr>
              <a:buSzPts val="1200"/>
              <a:buFont typeface="Arial"/>
              <a:buNone/>
            </a:pPr>
            <a:r>
              <a:rPr lang="en-GB"/>
              <a:t>To understand the significance of the scientists’ findings, it might help to explain this flow diagram.</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Climate scientists predict that global temperatures will continue to rise, and we could see more droughts and dry conditions in areas such as rain forests.</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In dry conditions, decomposers such as fungi and bacteria may struggle to survive. If their numbers are reduced, fewer nutrients will be released into the soil and less water. Other plants in the rainforest will find it hard to survive. This will have an impact on food chains and could affect many species in the rain forest.</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In contrast, termites are effective decomposers of decaying matter, even during a drought.</a:t>
            </a:r>
            <a:endParaRPr/>
          </a:p>
          <a:p>
            <a:pPr marL="0" lvl="0" indent="0" algn="l" rtl="0">
              <a:spcBef>
                <a:spcPts val="0"/>
              </a:spcBef>
              <a:spcAft>
                <a:spcPts val="0"/>
              </a:spcAft>
              <a:buClr>
                <a:schemeClr val="dk1"/>
              </a:buClr>
              <a:buFont typeface="Arial"/>
              <a:buNone/>
            </a:pPr>
            <a:r>
              <a:rPr lang="en-GB">
                <a:solidFill>
                  <a:srgbClr val="646463"/>
                </a:solidFill>
                <a:latin typeface="Inter"/>
                <a:ea typeface="Inter"/>
                <a:cs typeface="Inter"/>
                <a:sym typeface="Inter"/>
              </a:rPr>
              <a:t>Dry conditions are favourable for tunnelling and foraging above ground. Unlike microbial decomposers (e.g. bacteria) and fungi, termites can collect leaf litter from above ground and then move it below ground through their underground tunnels. They do not rely on trickles of water to pull the decaying plant matter down into the soil.</a:t>
            </a:r>
            <a:endParaRPr/>
          </a:p>
          <a:p>
            <a:pPr marL="0" lvl="0" indent="0" algn="l" rtl="0">
              <a:spcBef>
                <a:spcPts val="0"/>
              </a:spcBef>
              <a:spcAft>
                <a:spcPts val="0"/>
              </a:spcAft>
              <a:buClr>
                <a:schemeClr val="dk1"/>
              </a:buClr>
              <a:buFont typeface="Arial"/>
              <a:buNone/>
            </a:pPr>
            <a:r>
              <a:rPr lang="en-GB">
                <a:solidFill>
                  <a:srgbClr val="646463"/>
                </a:solidFill>
                <a:latin typeface="Inter"/>
                <a:ea typeface="Inter"/>
                <a:cs typeface="Inter"/>
                <a:sym typeface="Inter"/>
              </a:rPr>
              <a:t>As well as eating the dead materials, the microbes in their guts help termites break compounds down into simple substances: water and nutrients. Termite poo containing water and nutrients then increases the soil moisture and makes it nutrient-rich and able to support forest growth.</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None/>
            </a:pPr>
            <a:endParaRPr/>
          </a:p>
        </p:txBody>
      </p:sp>
      <p:sp>
        <p:nvSpPr>
          <p:cNvPr id="949" name="Google Shape;949;g2916461d06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MORE DETAILS OF ALL SCIENTISTS ON THE NEXT SLIDE (OPTIONAL)</a:t>
            </a:r>
          </a:p>
          <a:p>
            <a:pPr algn="l"/>
            <a:r>
              <a:rPr lang="en-GB" dirty="0"/>
              <a:t>Scientists from around the world worked together on this paper - </a:t>
            </a:r>
            <a:r>
              <a:rPr lang="en-GB" sz="1800" b="0" i="1" u="none" strike="noStrike" baseline="0" dirty="0">
                <a:solidFill>
                  <a:srgbClr val="231F20"/>
                </a:solidFill>
                <a:latin typeface="AdvTT28cd547d.B"/>
              </a:rPr>
              <a:t>Termites mitigate the effects of drought in tropical rainforest</a:t>
            </a:r>
          </a:p>
          <a:p>
            <a:pPr algn="l"/>
            <a:r>
              <a:rPr lang="en-GB" sz="1800" b="0" i="0" u="none" strike="noStrike" baseline="0" dirty="0">
                <a:solidFill>
                  <a:srgbClr val="231F20"/>
                </a:solidFill>
                <a:latin typeface="AdvTT28cd547d.B"/>
              </a:rPr>
              <a:t>Published in - </a:t>
            </a:r>
            <a:r>
              <a:rPr lang="fr-FR" sz="1800" b="0" i="0" u="none" strike="noStrike" baseline="0" dirty="0">
                <a:solidFill>
                  <a:srgbClr val="231F20"/>
                </a:solidFill>
                <a:latin typeface="AdvTT0b7bb6fa.I"/>
              </a:rPr>
              <a:t>Science </a:t>
            </a:r>
            <a:r>
              <a:rPr lang="fr-FR" sz="1800" b="0" i="0" u="none" strike="noStrike" baseline="0" dirty="0">
                <a:solidFill>
                  <a:srgbClr val="231F20"/>
                </a:solidFill>
                <a:latin typeface="AdvTT82e34213.B"/>
              </a:rPr>
              <a:t>363</a:t>
            </a:r>
            <a:r>
              <a:rPr lang="fr-FR" sz="1800" b="0" i="0" u="none" strike="noStrike" baseline="0" dirty="0">
                <a:solidFill>
                  <a:srgbClr val="231F20"/>
                </a:solidFill>
                <a:latin typeface="AdvTTd7835f12"/>
              </a:rPr>
              <a:t>, 174</a:t>
            </a:r>
            <a:r>
              <a:rPr lang="fr-FR" sz="1800" b="0" i="0" u="none" strike="noStrike" baseline="0" dirty="0">
                <a:solidFill>
                  <a:srgbClr val="231F20"/>
                </a:solidFill>
                <a:latin typeface="AdvTTd7835f12+20"/>
              </a:rPr>
              <a:t>–</a:t>
            </a:r>
            <a:r>
              <a:rPr lang="fr-FR" sz="1800" b="0" i="0" u="none" strike="noStrike" baseline="0" dirty="0">
                <a:solidFill>
                  <a:srgbClr val="231F20"/>
                </a:solidFill>
                <a:latin typeface="AdvTTd7835f12"/>
              </a:rPr>
              <a:t>177 (2019) 11</a:t>
            </a:r>
            <a:endParaRPr lang="en-GB" sz="1800" b="0" i="1" u="none" strike="noStrike" baseline="0" dirty="0">
              <a:solidFill>
                <a:srgbClr val="231F20"/>
              </a:solidFill>
              <a:latin typeface="AdvTT28cd547d.B"/>
            </a:endParaRPr>
          </a:p>
          <a:p>
            <a:pPr algn="l"/>
            <a:r>
              <a:rPr lang="en-GB" sz="1800" b="0" i="0" u="none" strike="noStrike" baseline="0" dirty="0">
                <a:solidFill>
                  <a:srgbClr val="231F20"/>
                </a:solidFill>
                <a:latin typeface="AdvTT82e34213.B"/>
              </a:rPr>
              <a:t>L. A. Ashton1,2,3</a:t>
            </a:r>
            <a:r>
              <a:rPr lang="en-GB" sz="1800" b="0" i="0" u="none" strike="noStrike" baseline="0" dirty="0">
                <a:solidFill>
                  <a:srgbClr val="231F20"/>
                </a:solidFill>
                <a:latin typeface="AdvTT9a5695f7"/>
              </a:rPr>
              <a:t>*</a:t>
            </a:r>
            <a:r>
              <a:rPr lang="en-GB" sz="1800" b="0" i="0" u="none" strike="noStrike" baseline="0" dirty="0">
                <a:solidFill>
                  <a:srgbClr val="231F20"/>
                </a:solidFill>
                <a:latin typeface="AdvTT82e34213.B"/>
              </a:rPr>
              <a:t>, H. M. Griffiths4</a:t>
            </a:r>
            <a:r>
              <a:rPr lang="en-GB" sz="1800" b="0" i="0" u="none" strike="noStrike" baseline="0" dirty="0">
                <a:solidFill>
                  <a:srgbClr val="231F20"/>
                </a:solidFill>
                <a:latin typeface="AdvTT9a5695f7"/>
              </a:rPr>
              <a:t>*</a:t>
            </a:r>
            <a:r>
              <a:rPr lang="en-GB" sz="1800" b="0" i="0" u="none" strike="noStrike" baseline="0" dirty="0">
                <a:solidFill>
                  <a:srgbClr val="231F20"/>
                </a:solidFill>
                <a:latin typeface="AdvTT9a5695f7+20"/>
              </a:rPr>
              <a:t>†</a:t>
            </a:r>
            <a:r>
              <a:rPr lang="en-GB" sz="1800" b="0" i="0" u="none" strike="noStrike" baseline="0" dirty="0">
                <a:solidFill>
                  <a:srgbClr val="231F20"/>
                </a:solidFill>
                <a:latin typeface="AdvTT82e34213.B"/>
              </a:rPr>
              <a:t>, C. L. Parr4,5,6, T. A. Evans7, R. K. Didham7,8, </a:t>
            </a:r>
            <a:r>
              <a:rPr lang="fi-FI" sz="1800" b="0" i="0" u="none" strike="noStrike" baseline="0" dirty="0">
                <a:solidFill>
                  <a:srgbClr val="231F20"/>
                </a:solidFill>
                <a:latin typeface="AdvTT82e34213.B"/>
              </a:rPr>
              <a:t>F. Hasan2, Y. A. Teh9, H. S. Tin10, C. S. Vairappan10, P. Eggleton2</a:t>
            </a:r>
            <a:endParaRPr lang="en-GB" dirty="0"/>
          </a:p>
          <a:p>
            <a:pPr marL="571500" indent="-342900" algn="l">
              <a:buFont typeface="+mj-lt"/>
              <a:buAutoNum type="arabicPeriod"/>
            </a:pPr>
            <a:r>
              <a:rPr lang="en-GB" sz="1800" b="0" i="0" u="none" strike="noStrike" baseline="0" dirty="0">
                <a:solidFill>
                  <a:srgbClr val="231F20"/>
                </a:solidFill>
                <a:latin typeface="AdvTTec37d199"/>
              </a:rPr>
              <a:t>School of Biological Sciences, The University of Hong Kong, Hong Kong SAR, </a:t>
            </a:r>
            <a:r>
              <a:rPr lang="en-GB" sz="1800" b="1" i="0" u="none" strike="noStrike" baseline="0" dirty="0">
                <a:solidFill>
                  <a:srgbClr val="231F20"/>
                </a:solidFill>
                <a:latin typeface="AdvTTec37d199"/>
              </a:rPr>
              <a:t>China</a:t>
            </a:r>
            <a:r>
              <a:rPr lang="en-GB" sz="1800" b="0" i="0" u="none" strike="noStrike" baseline="0" dirty="0">
                <a:solidFill>
                  <a:srgbClr val="231F20"/>
                </a:solidFill>
                <a:latin typeface="AdvTTec37d199"/>
              </a:rPr>
              <a:t>. </a:t>
            </a:r>
          </a:p>
          <a:p>
            <a:pPr marL="571500" indent="-342900" algn="l">
              <a:buFont typeface="+mj-lt"/>
              <a:buAutoNum type="arabicPeriod"/>
            </a:pPr>
            <a:r>
              <a:rPr lang="en-GB" sz="1800" b="0" i="0" u="none" strike="noStrike" baseline="0" dirty="0">
                <a:solidFill>
                  <a:srgbClr val="231F20"/>
                </a:solidFill>
                <a:latin typeface="AdvTTec37d199"/>
              </a:rPr>
              <a:t>Department of Life Sciences, Natural History Museum, London,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Environmental Futures Research Institute, Griffith University, Brisbane, Queensland,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School of Environmental Sciences, University of Liverpool, Liverpool,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Department of Zoology and Entomology, University of Pretoria, Pretoria, </a:t>
            </a:r>
            <a:r>
              <a:rPr lang="en-GB" sz="1800" b="1" i="0" u="none" strike="noStrike" baseline="0" dirty="0">
                <a:solidFill>
                  <a:srgbClr val="231F20"/>
                </a:solidFill>
                <a:latin typeface="AdvTTec37d199"/>
              </a:rPr>
              <a:t>South Africa. </a:t>
            </a:r>
          </a:p>
          <a:p>
            <a:pPr marL="571500" indent="-342900" algn="l">
              <a:buFont typeface="+mj-lt"/>
              <a:buAutoNum type="arabicPeriod"/>
            </a:pPr>
            <a:r>
              <a:rPr lang="en-GB" sz="1800" b="0" i="0" u="none" strike="noStrike" baseline="0" dirty="0">
                <a:solidFill>
                  <a:srgbClr val="231F20"/>
                </a:solidFill>
                <a:latin typeface="AdvTTec37d199"/>
              </a:rPr>
              <a:t>School of Animal, Plant and Environmental Sciences, University of the Witwatersrand, Wits, </a:t>
            </a:r>
            <a:r>
              <a:rPr lang="en-GB" sz="1800" b="1" i="0" u="none" strike="noStrike" baseline="0" dirty="0">
                <a:solidFill>
                  <a:srgbClr val="231F20"/>
                </a:solidFill>
                <a:latin typeface="AdvTTec37d199"/>
              </a:rPr>
              <a:t>South Africa. </a:t>
            </a:r>
          </a:p>
          <a:p>
            <a:pPr marL="571500" indent="-342900" algn="l">
              <a:buFont typeface="+mj-lt"/>
              <a:buAutoNum type="arabicPeriod"/>
            </a:pPr>
            <a:r>
              <a:rPr lang="en-GB" sz="1800" b="0" i="0" u="none" strike="noStrike" baseline="0" dirty="0">
                <a:solidFill>
                  <a:srgbClr val="231F20"/>
                </a:solidFill>
                <a:latin typeface="AdvTTec37d199"/>
              </a:rPr>
              <a:t>School of Biological Sciences, University of Western Australia, Perth, Western Australia,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CSIRO Health and Biosecurity, Centre for Environment and Life Sciences, Perth, Western Australia,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School of Biological Sciences, University of Aberdeen, Aberdeen,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1Universiti Malaysia Sabah, Kota Kinabalu, Sabah, </a:t>
            </a:r>
            <a:r>
              <a:rPr lang="en-GB" sz="1800" b="1" i="0" u="none" strike="noStrike" baseline="0" dirty="0">
                <a:solidFill>
                  <a:srgbClr val="231F20"/>
                </a:solidFill>
                <a:latin typeface="AdvTTec37d199"/>
              </a:rPr>
              <a:t>Malaysia.</a:t>
            </a:r>
            <a:endParaRPr lang="en-GB" b="1"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138835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2" name="Google Shape;97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en-GB" dirty="0"/>
              <a:t>Click on the hyperlinks to visit the scientists’ profile pages.</a:t>
            </a:r>
          </a:p>
          <a:p>
            <a:r>
              <a:rPr lang="en-GB" dirty="0"/>
              <a:t>Some have headshots of the scientist and describe their work.</a:t>
            </a: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p:txBody>
      </p:sp>
      <p:sp>
        <p:nvSpPr>
          <p:cNvPr id="973" name="Google Shape;973;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2" name="Google Shape;97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646463"/>
              </a:buClr>
              <a:buSzPts val="1200"/>
              <a:buFont typeface="Inter"/>
              <a:buNone/>
            </a:pPr>
            <a:r>
              <a:rPr lang="en-GB" sz="1200" b="0" i="0" u="none" strike="noStrike" dirty="0">
                <a:solidFill>
                  <a:srgbClr val="646463"/>
                </a:solidFill>
                <a:latin typeface="Inter"/>
                <a:ea typeface="Inter"/>
                <a:cs typeface="Inter"/>
                <a:sym typeface="Inter"/>
              </a:rPr>
              <a:t>Activity suitable for children 7-11 years, either socially distanced learning or home learning.</a:t>
            </a:r>
            <a:endParaRPr dirty="0"/>
          </a:p>
          <a:p>
            <a:pPr marL="0" marR="0" lvl="0" indent="0" algn="l" rtl="0">
              <a:lnSpc>
                <a:spcPct val="100000"/>
              </a:lnSpc>
              <a:spcBef>
                <a:spcPts val="0"/>
              </a:spcBef>
              <a:spcAft>
                <a:spcPts val="0"/>
              </a:spcAft>
              <a:buClr>
                <a:srgbClr val="646463"/>
              </a:buClr>
              <a:buSzPts val="1200"/>
              <a:buFont typeface="Inter"/>
              <a:buNone/>
            </a:pPr>
            <a:r>
              <a:rPr lang="en-GB" sz="1200" b="0" i="0" u="none" strike="noStrike" dirty="0">
                <a:solidFill>
                  <a:srgbClr val="646463"/>
                </a:solidFill>
                <a:latin typeface="Inter"/>
                <a:ea typeface="Inter"/>
                <a:cs typeface="Inter"/>
                <a:sym typeface="Inter"/>
              </a:rPr>
              <a:t>The following two slides show examples carried out by children (ages 10-11) learning at home.</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b="1" dirty="0">
                <a:solidFill>
                  <a:schemeClr val="dk1"/>
                </a:solidFill>
              </a:rPr>
              <a:t>Resources</a:t>
            </a:r>
            <a:endParaRPr dirty="0"/>
          </a:p>
          <a:p>
            <a:pPr marL="0" lvl="0" indent="0" algn="l" rtl="0">
              <a:spcBef>
                <a:spcPts val="0"/>
              </a:spcBef>
              <a:spcAft>
                <a:spcPts val="0"/>
              </a:spcAft>
              <a:buNone/>
            </a:pPr>
            <a:r>
              <a:rPr lang="en-GB" dirty="0">
                <a:solidFill>
                  <a:schemeClr val="dk1"/>
                </a:solidFill>
              </a:rPr>
              <a:t>2 sticky notes (or paper approx. 5cm x 5xm &amp; glue stick/tape), jug of water, small coins (1p or 5p)</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p:txBody>
      </p:sp>
      <p:sp>
        <p:nvSpPr>
          <p:cNvPr id="973" name="Google Shape;973;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387634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7" name="Google Shape;98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This slide shows results from St. Margaret’s C of E Junior School, Leamington Spa.</a:t>
            </a:r>
            <a:endParaRPr dirty="0"/>
          </a:p>
        </p:txBody>
      </p:sp>
      <p:sp>
        <p:nvSpPr>
          <p:cNvPr id="988" name="Google Shape;98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0" name="Google Shape;100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1" name="Google Shape;100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Google Shape;1010;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1" name="Google Shape;101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2" name="Google Shape;101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0" name="Google Shape;102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1" name="Google Shape;102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8" name="Google Shape;102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9" name="Google Shape;102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0" name="Google Shape;8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dirty="0"/>
              <a:t>*We recommend that you </a:t>
            </a:r>
            <a:r>
              <a:rPr lang="en-GB" u="sng" dirty="0"/>
              <a:t>focus on one of these enquiry skills</a:t>
            </a:r>
            <a:r>
              <a:rPr lang="en-GB" u="none" dirty="0"/>
              <a:t> </a:t>
            </a:r>
            <a:r>
              <a:rPr lang="en-GB" dirty="0"/>
              <a:t>when children carry out one of the research-related investigations.</a:t>
            </a:r>
            <a:endParaRPr dirty="0"/>
          </a:p>
          <a:p>
            <a:pPr marL="0" lvl="0" indent="0" algn="l" rtl="0">
              <a:spcBef>
                <a:spcPts val="0"/>
              </a:spcBef>
              <a:spcAft>
                <a:spcPts val="0"/>
              </a:spcAft>
              <a:buClr>
                <a:schemeClr val="dk1"/>
              </a:buClr>
              <a:buSzPts val="1200"/>
              <a:buFont typeface="Arial"/>
              <a:buNone/>
            </a:pPr>
            <a:r>
              <a:rPr lang="en-GB" dirty="0"/>
              <a:t>Of course, you might like to choose a different focus:</a:t>
            </a:r>
            <a:endParaRPr dirty="0"/>
          </a:p>
          <a:p>
            <a:pPr marL="171450" lvl="0" indent="-171450" algn="l" rtl="0">
              <a:spcBef>
                <a:spcPts val="0"/>
              </a:spcBef>
              <a:spcAft>
                <a:spcPts val="0"/>
              </a:spcAft>
              <a:buClr>
                <a:schemeClr val="dk1"/>
              </a:buClr>
              <a:buSzPts val="1200"/>
              <a:buFont typeface="Arial"/>
              <a:buChar char="•"/>
            </a:pPr>
            <a:r>
              <a:rPr lang="en-GB" dirty="0"/>
              <a:t>Asking questions</a:t>
            </a:r>
            <a:endParaRPr dirty="0"/>
          </a:p>
          <a:p>
            <a:pPr marL="171450" lvl="0" indent="-171450" algn="l" rtl="0">
              <a:spcBef>
                <a:spcPts val="0"/>
              </a:spcBef>
              <a:spcAft>
                <a:spcPts val="0"/>
              </a:spcAft>
              <a:buClr>
                <a:schemeClr val="dk1"/>
              </a:buClr>
              <a:buSzPts val="1200"/>
              <a:buFont typeface="Arial"/>
              <a:buChar char="•"/>
            </a:pPr>
            <a:r>
              <a:rPr lang="en-GB" dirty="0"/>
              <a:t>Making predictions</a:t>
            </a:r>
            <a:endParaRPr dirty="0"/>
          </a:p>
          <a:p>
            <a:pPr marL="171450" lvl="0" indent="-171450" algn="l" rtl="0">
              <a:spcBef>
                <a:spcPts val="0"/>
              </a:spcBef>
              <a:spcAft>
                <a:spcPts val="0"/>
              </a:spcAft>
              <a:buClr>
                <a:schemeClr val="dk1"/>
              </a:buClr>
              <a:buSzPts val="1200"/>
              <a:buFont typeface="Arial"/>
              <a:buChar char="•"/>
            </a:pPr>
            <a:r>
              <a:rPr lang="en-GB" dirty="0"/>
              <a:t>Observing and measuring</a:t>
            </a:r>
            <a:endParaRPr dirty="0"/>
          </a:p>
          <a:p>
            <a:pPr marL="171450" lvl="0" indent="-171450" algn="l" rtl="0">
              <a:spcBef>
                <a:spcPts val="0"/>
              </a:spcBef>
              <a:spcAft>
                <a:spcPts val="0"/>
              </a:spcAft>
              <a:buClr>
                <a:schemeClr val="dk1"/>
              </a:buClr>
              <a:buSzPts val="1200"/>
              <a:buFont typeface="Arial"/>
              <a:buChar char="•"/>
            </a:pPr>
            <a:r>
              <a:rPr lang="en-GB" dirty="0"/>
              <a:t>Recording data</a:t>
            </a:r>
            <a:endParaRPr dirty="0"/>
          </a:p>
          <a:p>
            <a:pPr marL="171450" lvl="0" indent="-171450" algn="l" rtl="0">
              <a:spcBef>
                <a:spcPts val="0"/>
              </a:spcBef>
              <a:spcAft>
                <a:spcPts val="0"/>
              </a:spcAft>
              <a:buClr>
                <a:schemeClr val="dk1"/>
              </a:buClr>
              <a:buSzPts val="1200"/>
              <a:buFont typeface="Arial"/>
              <a:buChar char="•"/>
            </a:pPr>
            <a:r>
              <a:rPr lang="en-GB" dirty="0"/>
              <a:t>Evaluating</a:t>
            </a:r>
            <a:endParaRPr dirty="0"/>
          </a:p>
          <a:p>
            <a:pPr marL="171450" lvl="0"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GB" dirty="0"/>
              <a:t>Science vocabulary is defined on the next slide.</a:t>
            </a:r>
            <a:endParaRPr dirty="0"/>
          </a:p>
        </p:txBody>
      </p:sp>
      <p:sp>
        <p:nvSpPr>
          <p:cNvPr id="831" name="Google Shape;8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6" name="Google Shape;84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Notes for teachers</a:t>
            </a:r>
            <a:endParaRPr dirty="0"/>
          </a:p>
        </p:txBody>
      </p:sp>
      <p:sp>
        <p:nvSpPr>
          <p:cNvPr id="847" name="Google Shape;84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3" name="Google Shape;8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dirty="0"/>
              <a:t>Run this short </a:t>
            </a:r>
            <a:r>
              <a:rPr lang="en-GB" sz="2800" b="1" dirty="0"/>
              <a:t>Explorify</a:t>
            </a:r>
            <a:r>
              <a:rPr lang="en-GB" sz="2800" dirty="0"/>
              <a:t> activity - https://explorify.uk/en/activities/odd-one-out/terrific-tree-dwellers</a:t>
            </a:r>
            <a:endParaRPr dirty="0"/>
          </a:p>
          <a:p>
            <a:pPr marL="0" marR="0" lvl="0" indent="0" algn="l" defTabSz="914400" rtl="0" eaLnBrk="1" fontAlgn="auto" latinLnBrk="0" hangingPunct="1">
              <a:lnSpc>
                <a:spcPct val="100000"/>
              </a:lnSpc>
              <a:spcBef>
                <a:spcPts val="0"/>
              </a:spcBef>
              <a:spcAft>
                <a:spcPts val="0"/>
              </a:spcAft>
              <a:buClr>
                <a:schemeClr val="dk1"/>
              </a:buClr>
              <a:buSzPts val="2800"/>
              <a:buFont typeface="Calibri"/>
              <a:buNone/>
              <a:tabLst/>
              <a:defRPr/>
            </a:pPr>
            <a:r>
              <a:rPr lang="en-GB" sz="2800" dirty="0">
                <a:effectLst/>
                <a:latin typeface="Segoe UI" panose="020B0502040204020203" pitchFamily="34" charset="0"/>
              </a:rPr>
              <a:t>Discuss where these animals live using the Background Science section of the Explorify activity for reference. </a:t>
            </a:r>
          </a:p>
          <a:p>
            <a:pPr marL="457200" marR="0" lvl="0" indent="-457200" algn="l" defTabSz="914400" rtl="0" eaLnBrk="1" fontAlgn="auto" latinLnBrk="0" hangingPunct="1">
              <a:lnSpc>
                <a:spcPct val="100000"/>
              </a:lnSpc>
              <a:spcBef>
                <a:spcPts val="0"/>
              </a:spcBef>
              <a:spcAft>
                <a:spcPts val="0"/>
              </a:spcAft>
              <a:buClr>
                <a:schemeClr val="dk1"/>
              </a:buClr>
              <a:buSzPts val="2800"/>
              <a:buFont typeface="Arial" panose="020B0604020202020204" pitchFamily="34" charset="0"/>
              <a:buChar char="•"/>
              <a:tabLst/>
              <a:defRPr/>
            </a:pPr>
            <a:r>
              <a:rPr lang="en-GB" sz="2800" dirty="0">
                <a:effectLst/>
                <a:latin typeface="Segoe UI" panose="020B0502040204020203" pitchFamily="34" charset="0"/>
              </a:rPr>
              <a:t>Can you find these locations on a World map?</a:t>
            </a:r>
          </a:p>
          <a:p>
            <a:pPr marL="457200" marR="0" lvl="0" indent="-457200" algn="l" defTabSz="914400" rtl="0" eaLnBrk="1" fontAlgn="auto" latinLnBrk="0" hangingPunct="1">
              <a:lnSpc>
                <a:spcPct val="100000"/>
              </a:lnSpc>
              <a:spcBef>
                <a:spcPts val="0"/>
              </a:spcBef>
              <a:spcAft>
                <a:spcPts val="0"/>
              </a:spcAft>
              <a:buClr>
                <a:schemeClr val="dk1"/>
              </a:buClr>
              <a:buSzPts val="2800"/>
              <a:buFont typeface="Arial" panose="020B0604020202020204" pitchFamily="34" charset="0"/>
              <a:buChar char="•"/>
              <a:tabLst/>
              <a:defRPr/>
            </a:pPr>
            <a:r>
              <a:rPr lang="en-GB" sz="2800" dirty="0">
                <a:effectLst/>
                <a:latin typeface="Segoe UI" panose="020B0502040204020203" pitchFamily="34" charset="0"/>
              </a:rPr>
              <a:t>What do children know about tropical rainforests?</a:t>
            </a:r>
            <a:endParaRPr lang="en-GB" sz="2800" dirty="0">
              <a:effectLst/>
              <a:latin typeface="Arial" panose="020B0604020202020204" pitchFamily="34" charset="0"/>
            </a:endParaRPr>
          </a:p>
          <a:p>
            <a:pPr marL="0" marR="0" lvl="0" indent="0" algn="l" rtl="0">
              <a:lnSpc>
                <a:spcPct val="100000"/>
              </a:lnSpc>
              <a:spcBef>
                <a:spcPts val="0"/>
              </a:spcBef>
              <a:spcAft>
                <a:spcPts val="0"/>
              </a:spcAft>
              <a:buClr>
                <a:schemeClr val="dk1"/>
              </a:buClr>
              <a:buSzPts val="2800"/>
              <a:buFont typeface="Calibri"/>
              <a:buNone/>
            </a:pPr>
            <a:endParaRPr lang="en-GB" sz="2800" dirty="0"/>
          </a:p>
          <a:p>
            <a:pPr marL="0" marR="0" lvl="0" indent="0" algn="l" rtl="0">
              <a:lnSpc>
                <a:spcPct val="100000"/>
              </a:lnSpc>
              <a:spcBef>
                <a:spcPts val="0"/>
              </a:spcBef>
              <a:spcAft>
                <a:spcPts val="0"/>
              </a:spcAft>
              <a:buClr>
                <a:schemeClr val="dk1"/>
              </a:buClr>
              <a:buSzPts val="2800"/>
              <a:buFont typeface="Calibri"/>
              <a:buNone/>
            </a:pPr>
            <a:r>
              <a:rPr lang="en-GB" sz="2800" dirty="0"/>
              <a:t>This link will take you to the Explorify website – if you do not have an account, sign up (it's free) before the lesson!</a:t>
            </a:r>
            <a:endParaRPr sz="2800" dirty="0"/>
          </a:p>
          <a:p>
            <a:pPr marL="0" lvl="0" indent="0" algn="l" rtl="0">
              <a:spcBef>
                <a:spcPts val="0"/>
              </a:spcBef>
              <a:spcAft>
                <a:spcPts val="0"/>
              </a:spcAft>
              <a:buNone/>
            </a:pPr>
            <a:endParaRPr sz="2800" b="0" i="0" dirty="0">
              <a:solidFill>
                <a:srgbClr val="292929"/>
              </a:solidFill>
              <a:latin typeface="Helvetica Neue"/>
              <a:ea typeface="Helvetica Neue"/>
              <a:cs typeface="Helvetica Neue"/>
              <a:sym typeface="Helvetica Neue"/>
            </a:endParaRPr>
          </a:p>
          <a:p>
            <a:pPr marL="0" lvl="0" indent="0" algn="l" rtl="0">
              <a:spcBef>
                <a:spcPts val="0"/>
              </a:spcBef>
              <a:spcAft>
                <a:spcPts val="0"/>
              </a:spcAft>
              <a:buNone/>
            </a:pPr>
            <a:endParaRPr sz="1800" b="1" i="0" u="none" strike="noStrike" dirty="0">
              <a:solidFill>
                <a:srgbClr val="636467"/>
              </a:solidFill>
              <a:latin typeface="Inter"/>
              <a:ea typeface="Inter"/>
              <a:cs typeface="Inter"/>
              <a:sym typeface="Inter"/>
            </a:endParaRPr>
          </a:p>
          <a:p>
            <a:pPr marL="0" lvl="0" indent="0" algn="l" rtl="0">
              <a:spcBef>
                <a:spcPts val="0"/>
              </a:spcBef>
              <a:spcAft>
                <a:spcPts val="0"/>
              </a:spcAft>
              <a:buClr>
                <a:schemeClr val="dk1"/>
              </a:buClr>
              <a:buSzPts val="1800"/>
              <a:buFont typeface="Arial"/>
              <a:buNone/>
            </a:pPr>
            <a:endParaRPr sz="1800" b="0" i="0" u="none" strike="noStrike" dirty="0">
              <a:solidFill>
                <a:srgbClr val="7F7F7F"/>
              </a:solidFill>
              <a:latin typeface="Trebuchet MS"/>
              <a:ea typeface="Trebuchet MS"/>
              <a:cs typeface="Trebuchet MS"/>
              <a:sym typeface="Trebuchet MS"/>
            </a:endParaRPr>
          </a:p>
        </p:txBody>
      </p:sp>
      <p:sp>
        <p:nvSpPr>
          <p:cNvPr id="854" name="Google Shape;8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215900" lvl="0" indent="0" algn="just" rtl="0">
              <a:spcBef>
                <a:spcPts val="0"/>
              </a:spcBef>
              <a:spcAft>
                <a:spcPts val="0"/>
              </a:spcAft>
              <a:buNone/>
            </a:pPr>
            <a:r>
              <a:rPr lang="en-GB" sz="2800" b="1" i="0" dirty="0">
                <a:solidFill>
                  <a:srgbClr val="292929"/>
                </a:solidFill>
                <a:latin typeface="Helvetica Neue"/>
                <a:ea typeface="Helvetica Neue"/>
                <a:cs typeface="Helvetica Neue"/>
                <a:sym typeface="Helvetica Neue"/>
              </a:rPr>
              <a:t>Explain:</a:t>
            </a:r>
            <a:endParaRPr dirty="0"/>
          </a:p>
          <a:p>
            <a:pPr marL="0" lvl="0" indent="0" algn="l" rtl="0">
              <a:spcBef>
                <a:spcPts val="0"/>
              </a:spcBef>
              <a:spcAft>
                <a:spcPts val="0"/>
              </a:spcAft>
              <a:buNone/>
            </a:pPr>
            <a:r>
              <a:rPr lang="en-GB" sz="1800" dirty="0">
                <a:latin typeface="Calibri"/>
                <a:ea typeface="Calibri"/>
                <a:cs typeface="Calibri"/>
                <a:sym typeface="Calibri"/>
              </a:rPr>
              <a:t>Termites are efficient decomposers because, with the help of micro-organisms in their guts, they can break down even the toughest woody cellulose fibres into simple substances such as water and compounds containing useful nutrients including nitrogen and phosphorus.</a:t>
            </a:r>
            <a:endParaRPr sz="1800" u="sng" dirty="0"/>
          </a:p>
          <a:p>
            <a:pPr marL="0" lvl="0" indent="0" algn="l" rtl="0">
              <a:spcBef>
                <a:spcPts val="0"/>
              </a:spcBef>
              <a:spcAft>
                <a:spcPts val="0"/>
              </a:spcAft>
              <a:buNone/>
            </a:pPr>
            <a:endParaRPr sz="28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sz="1800" b="0" i="0" dirty="0">
                <a:solidFill>
                  <a:srgbClr val="202122"/>
                </a:solidFill>
                <a:latin typeface="Arial"/>
                <a:ea typeface="Arial"/>
                <a:cs typeface="Arial"/>
                <a:sym typeface="Arial"/>
              </a:rPr>
              <a:t>Termites construct shelter tubes that start from the ground. They are built during the night, a time of higher humidity and they provide protection from predators such as ants. These passageways are made from soil and faeces and are normally brown in colour. The size of these shelter tubes depends on the number of food sources that are available. They range from less than 1 cm to several cm in width but may be dozens of metres in length.</a:t>
            </a:r>
            <a:endParaRPr sz="1800" dirty="0"/>
          </a:p>
          <a:p>
            <a:pPr marL="0" marR="215900" lvl="0" indent="0" algn="just" rtl="0">
              <a:spcBef>
                <a:spcPts val="4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lvl="0" indent="0" algn="l" rtl="0">
              <a:spcBef>
                <a:spcPts val="0"/>
              </a:spcBef>
              <a:spcAft>
                <a:spcPts val="0"/>
              </a:spcAft>
              <a:buNone/>
            </a:pPr>
            <a:r>
              <a:rPr lang="en-GB" sz="1800" u="sng" dirty="0"/>
              <a:t>Check children understand the terms in bold:</a:t>
            </a:r>
            <a:endParaRPr dirty="0"/>
          </a:p>
          <a:p>
            <a:pPr marL="0" lvl="0" indent="0" algn="l" rtl="0">
              <a:spcBef>
                <a:spcPts val="0"/>
              </a:spcBef>
              <a:spcAft>
                <a:spcPts val="0"/>
              </a:spcAft>
              <a:buNone/>
            </a:pPr>
            <a:r>
              <a:rPr lang="en-GB" sz="1800" b="1" dirty="0"/>
              <a:t>decomposers</a:t>
            </a:r>
            <a:r>
              <a:rPr lang="en-GB" sz="1800" dirty="0"/>
              <a:t> - </a:t>
            </a:r>
            <a:r>
              <a:rPr lang="en-GB" sz="2800" b="0" i="0" u="none" strike="noStrike" dirty="0">
                <a:solidFill>
                  <a:srgbClr val="646463"/>
                </a:solidFill>
                <a:latin typeface="Inter"/>
                <a:ea typeface="Inter"/>
                <a:cs typeface="Inter"/>
                <a:sym typeface="Inter"/>
              </a:rPr>
              <a:t>an organism that breaks down dead organisms (and their waste) into the substances that plants need for growth, e.g., fungi, earthworms, beetles and bacteria</a:t>
            </a:r>
            <a:endParaRPr dirty="0"/>
          </a:p>
          <a:p>
            <a:pPr marL="0" marR="215900" lvl="0" indent="0" algn="just" defTabSz="914400" rtl="0" eaLnBrk="1" fontAlgn="auto" latinLnBrk="0" hangingPunct="1">
              <a:lnSpc>
                <a:spcPct val="100000"/>
              </a:lnSpc>
              <a:spcBef>
                <a:spcPts val="420"/>
              </a:spcBef>
              <a:spcAft>
                <a:spcPts val="0"/>
              </a:spcAft>
              <a:buClr>
                <a:schemeClr val="dk1"/>
              </a:buClr>
              <a:buSzPts val="1800"/>
              <a:buFont typeface="Noto Sans Symbols"/>
              <a:buNone/>
              <a:tabLst/>
              <a:defRPr/>
            </a:pPr>
            <a:r>
              <a:rPr lang="en-GB" sz="1800" b="1" dirty="0">
                <a:solidFill>
                  <a:srgbClr val="575757"/>
                </a:solidFill>
                <a:latin typeface="Calibri"/>
                <a:cs typeface="Calibri"/>
                <a:sym typeface="Calibri"/>
              </a:rPr>
              <a:t>nutrients</a:t>
            </a:r>
            <a:r>
              <a:rPr lang="en-GB" sz="1800" dirty="0">
                <a:solidFill>
                  <a:srgbClr val="575757"/>
                </a:solidFill>
                <a:latin typeface="Calibri"/>
                <a:cs typeface="Calibri"/>
                <a:sym typeface="Calibri"/>
              </a:rPr>
              <a:t> - nutrients are needed for living things to survive, grow and reproduce; they include carbohydrates, fats, proteins, vitamins and minerals</a:t>
            </a:r>
          </a:p>
          <a:p>
            <a:pPr marL="0" marR="215900" lvl="0" indent="0" algn="just" rtl="0">
              <a:spcBef>
                <a:spcPts val="4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Arial"/>
              <a:buNone/>
            </a:pPr>
            <a:endParaRPr b="1" dirty="0"/>
          </a:p>
        </p:txBody>
      </p:sp>
      <p:sp>
        <p:nvSpPr>
          <p:cNvPr id="864" name="Google Shape;86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g2916461d063_0_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g2916461d063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400" dirty="0"/>
              <a:t>All food chains start with plants - the </a:t>
            </a:r>
            <a:r>
              <a:rPr lang="en-GB" sz="1400" b="1" dirty="0"/>
              <a:t>producers </a:t>
            </a:r>
            <a:r>
              <a:rPr lang="en-GB" sz="1400" dirty="0"/>
              <a:t>that can make their own food. </a:t>
            </a:r>
          </a:p>
          <a:p>
            <a:pPr marL="0" lvl="0" indent="0" algn="l" rtl="0">
              <a:lnSpc>
                <a:spcPct val="107916"/>
              </a:lnSpc>
              <a:spcBef>
                <a:spcPts val="0"/>
              </a:spcBef>
              <a:spcAft>
                <a:spcPts val="0"/>
              </a:spcAft>
              <a:buClr>
                <a:schemeClr val="dk1"/>
              </a:buClr>
              <a:buSzPts val="1100"/>
              <a:buFont typeface="Arial"/>
              <a:buNone/>
            </a:pPr>
            <a:r>
              <a:rPr lang="en-GB" sz="1400" dirty="0"/>
              <a:t>The animals that eat plants are called herbivores. Animals who eat plants and other animals are called omnivores and those which just eat meat are</a:t>
            </a:r>
            <a:r>
              <a:rPr lang="en-GB" sz="1400" b="1" dirty="0"/>
              <a:t> </a:t>
            </a:r>
            <a:r>
              <a:rPr lang="en-GB" sz="1400" dirty="0"/>
              <a:t>carnivores. </a:t>
            </a:r>
            <a:endParaRPr sz="1400" dirty="0"/>
          </a:p>
          <a:p>
            <a:pPr marL="0" lvl="0" indent="0" algn="l" rtl="0">
              <a:lnSpc>
                <a:spcPct val="107916"/>
              </a:lnSpc>
              <a:spcBef>
                <a:spcPts val="800"/>
              </a:spcBef>
              <a:spcAft>
                <a:spcPts val="0"/>
              </a:spcAft>
              <a:buClr>
                <a:schemeClr val="dk1"/>
              </a:buClr>
              <a:buSzPts val="1100"/>
              <a:buFont typeface="Arial"/>
              <a:buNone/>
            </a:pPr>
            <a:endParaRPr lang="en-GB" sz="1400" dirty="0"/>
          </a:p>
          <a:p>
            <a:pPr marL="0" lvl="0" indent="0" algn="l" rtl="0">
              <a:lnSpc>
                <a:spcPct val="107916"/>
              </a:lnSpc>
              <a:spcBef>
                <a:spcPts val="800"/>
              </a:spcBef>
              <a:spcAft>
                <a:spcPts val="0"/>
              </a:spcAft>
              <a:buClr>
                <a:schemeClr val="dk1"/>
              </a:buClr>
              <a:buSzPts val="1100"/>
              <a:buFont typeface="Arial"/>
              <a:buNone/>
            </a:pPr>
            <a:r>
              <a:rPr lang="en-GB" sz="1400" dirty="0"/>
              <a:t>What happens when plants and animals die? </a:t>
            </a:r>
          </a:p>
          <a:p>
            <a:pPr marL="0" lvl="0" indent="0" algn="l" rtl="0">
              <a:lnSpc>
                <a:spcPct val="107916"/>
              </a:lnSpc>
              <a:spcBef>
                <a:spcPts val="800"/>
              </a:spcBef>
              <a:spcAft>
                <a:spcPts val="0"/>
              </a:spcAft>
              <a:buClr>
                <a:schemeClr val="dk1"/>
              </a:buClr>
              <a:buSzPts val="1100"/>
              <a:buFont typeface="Arial"/>
              <a:buNone/>
            </a:pPr>
            <a:r>
              <a:rPr lang="en-GB" sz="1400" b="1" dirty="0"/>
              <a:t>Decomposers</a:t>
            </a:r>
            <a:r>
              <a:rPr lang="en-GB" sz="1400" dirty="0"/>
              <a:t> make sure that the nutrients are recycled to the soil.  Without them, dead plants and animals (and their poo) would pile up and there would be no </a:t>
            </a:r>
            <a:r>
              <a:rPr lang="en-GB" sz="1400" b="1" dirty="0"/>
              <a:t>nutrients</a:t>
            </a:r>
            <a:r>
              <a:rPr lang="en-GB" sz="1400" dirty="0"/>
              <a:t> available for new plants to grow</a:t>
            </a:r>
            <a:r>
              <a:rPr lang="en-GB" sz="1400" b="1" dirty="0"/>
              <a:t>. </a:t>
            </a:r>
          </a:p>
          <a:p>
            <a:pPr marL="0" lvl="0" indent="0" algn="l" rtl="0">
              <a:lnSpc>
                <a:spcPct val="107916"/>
              </a:lnSpc>
              <a:spcBef>
                <a:spcPts val="800"/>
              </a:spcBef>
              <a:spcAft>
                <a:spcPts val="0"/>
              </a:spcAft>
              <a:buClr>
                <a:schemeClr val="dk1"/>
              </a:buClr>
              <a:buSzPts val="1100"/>
              <a:buFont typeface="Arial"/>
              <a:buNone/>
            </a:pPr>
            <a:r>
              <a:rPr lang="en-GB" sz="1400" b="1" dirty="0"/>
              <a:t>Decomposers, </a:t>
            </a:r>
            <a:r>
              <a:rPr lang="en-GB" sz="1400" dirty="0"/>
              <a:t>like fungi, microbes and termites</a:t>
            </a:r>
            <a:r>
              <a:rPr lang="en-GB" sz="1400" b="1" dirty="0"/>
              <a:t>,</a:t>
            </a:r>
            <a:r>
              <a:rPr lang="en-GB" sz="1400" dirty="0"/>
              <a:t> are nature’s recycling team.</a:t>
            </a:r>
            <a:endParaRPr sz="2800" b="1" dirty="0">
              <a:solidFill>
                <a:srgbClr val="292929"/>
              </a:solidFill>
              <a:latin typeface="Helvetica Neue"/>
              <a:ea typeface="Helvetica Neue"/>
              <a:cs typeface="Helvetica Neue"/>
              <a:sym typeface="Helvetica Neue"/>
            </a:endParaRPr>
          </a:p>
          <a:p>
            <a:pPr marL="0" marR="215900" lvl="0" indent="0" algn="just" rtl="0">
              <a:spcBef>
                <a:spcPts val="12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Calibri"/>
              <a:buNone/>
            </a:pPr>
            <a:r>
              <a:rPr lang="en-GB" b="1" dirty="0"/>
              <a:t>Ask:</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is the word to describe animals which eat plants and animals?</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is the meaning of the word ‘</a:t>
            </a:r>
            <a:r>
              <a:rPr lang="en-GB" sz="1200" b="1" i="0" dirty="0">
                <a:latin typeface="Calibri"/>
                <a:ea typeface="Calibri"/>
                <a:cs typeface="Calibri"/>
                <a:sym typeface="Calibri"/>
              </a:rPr>
              <a:t>nutrients</a:t>
            </a:r>
            <a:r>
              <a:rPr lang="en-GB" sz="1200" i="0" dirty="0">
                <a:latin typeface="Calibri"/>
                <a:ea typeface="Calibri"/>
                <a:cs typeface="Calibri"/>
                <a:sym typeface="Calibri"/>
              </a:rPr>
              <a:t>’?</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happens to autumn leaves once they fall off the trees?</a:t>
            </a:r>
            <a:endParaRPr dirty="0"/>
          </a:p>
          <a:p>
            <a:pPr marL="0" lvl="0" indent="0" algn="l" rtl="0">
              <a:spcBef>
                <a:spcPts val="0"/>
              </a:spcBef>
              <a:spcAft>
                <a:spcPts val="0"/>
              </a:spcAft>
              <a:buNone/>
            </a:pPr>
            <a:r>
              <a:rPr lang="en-GB" sz="1800" dirty="0"/>
              <a:t>When plants and animals die, decomposers make sure that the nutrients are recycled into the soil.</a:t>
            </a:r>
            <a:endParaRPr sz="1800" dirty="0"/>
          </a:p>
          <a:p>
            <a:pPr marL="0" lvl="0" indent="0" algn="l" rtl="0">
              <a:spcBef>
                <a:spcPts val="0"/>
              </a:spcBef>
              <a:spcAft>
                <a:spcPts val="0"/>
              </a:spcAft>
              <a:buNone/>
            </a:pPr>
            <a:r>
              <a:rPr lang="en-GB" sz="1800" dirty="0"/>
              <a:t>This provides nutrients for new plants to grow.</a:t>
            </a:r>
            <a:endParaRPr sz="1800" dirty="0"/>
          </a:p>
          <a:p>
            <a:pPr marL="0" lvl="0" indent="0" algn="l" rtl="0">
              <a:spcBef>
                <a:spcPts val="80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GB" sz="1200" b="1" dirty="0"/>
              <a:t>Nutrients</a:t>
            </a:r>
            <a:r>
              <a:rPr lang="en-GB" sz="1200" dirty="0"/>
              <a:t> - </a:t>
            </a:r>
            <a:r>
              <a:rPr lang="en-GB" sz="1200" b="0" i="0" dirty="0">
                <a:solidFill>
                  <a:srgbClr val="202124"/>
                </a:solidFill>
                <a:latin typeface="arial"/>
                <a:ea typeface="arial"/>
                <a:cs typeface="arial"/>
                <a:sym typeface="arial"/>
              </a:rPr>
              <a:t>a substance (chemical compounds in food) that provides nourishment essential for the maintenance of life and for growth, e.g. proteins, fats, carbohydrates, vitamins and minerals</a:t>
            </a:r>
            <a:endParaRPr sz="1200" dirty="0"/>
          </a:p>
          <a:p>
            <a:pPr marL="0" lvl="0" indent="0" algn="l" rtl="0">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p:txBody>
      </p:sp>
      <p:sp>
        <p:nvSpPr>
          <p:cNvPr id="877" name="Google Shape;877;g2916461d063_0_6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The children will need to know a little about rainforests and plant growth.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Superscripts: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t>Scientists have estimated that 50% of life on Earth can be found in a rainforest.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t>&gt;25% of our natural medicines were discovered in rainforest.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sz="18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sz="1800" b="0" i="0" u="none" strike="noStrike" dirty="0">
                <a:solidFill>
                  <a:srgbClr val="646463"/>
                </a:solidFill>
                <a:latin typeface="Inter"/>
                <a:ea typeface="Inter"/>
                <a:cs typeface="Inter"/>
                <a:sym typeface="Inter"/>
              </a:rPr>
              <a:t>Children could find out more about rainforests here:</a:t>
            </a:r>
            <a:endParaRPr dirty="0"/>
          </a:p>
          <a:p>
            <a:pPr marL="285750" lvl="0" indent="-285750" algn="l" rtl="0">
              <a:spcBef>
                <a:spcPts val="0"/>
              </a:spcBef>
              <a:spcAft>
                <a:spcPts val="0"/>
              </a:spcAft>
              <a:buClr>
                <a:srgbClr val="646463"/>
              </a:buClr>
              <a:buSzPts val="1800"/>
              <a:buFont typeface="Arial"/>
              <a:buChar char="•"/>
            </a:pPr>
            <a:r>
              <a:rPr lang="en-GB" sz="1800" b="0" i="0" u="none" strike="noStrike" dirty="0">
                <a:solidFill>
                  <a:srgbClr val="646463"/>
                </a:solidFill>
                <a:latin typeface="Inter"/>
                <a:ea typeface="Inter"/>
                <a:cs typeface="Inter"/>
                <a:sym typeface="Inter"/>
              </a:rPr>
              <a:t>National Geographic Kids - https://www.natgeokids.com/uk/discover/geography/physical-geography/15-cool-things-about-rainforests/ </a:t>
            </a:r>
            <a:endParaRPr dirty="0"/>
          </a:p>
          <a:p>
            <a:pPr marL="285750" lvl="0" indent="-285750" algn="l" rtl="0">
              <a:spcBef>
                <a:spcPts val="0"/>
              </a:spcBef>
              <a:spcAft>
                <a:spcPts val="0"/>
              </a:spcAft>
              <a:buClr>
                <a:srgbClr val="646463"/>
              </a:buClr>
              <a:buSzPts val="1800"/>
              <a:buFont typeface="Arial"/>
              <a:buChar char="•"/>
            </a:pPr>
            <a:r>
              <a:rPr lang="en-GB" sz="1800" b="0" i="0" u="none" strike="noStrike" dirty="0">
                <a:solidFill>
                  <a:srgbClr val="646463"/>
                </a:solidFill>
                <a:latin typeface="Inter"/>
                <a:ea typeface="Inter"/>
                <a:cs typeface="Inter"/>
                <a:sym typeface="Inter"/>
              </a:rPr>
              <a:t>Rainforest Foundation UK have Student and Teacher Packs - rainforestfoundationuk.org/</a:t>
            </a:r>
            <a:r>
              <a:rPr lang="en-GB" sz="1800" b="0" i="0" u="none" strike="noStrike" dirty="0" err="1">
                <a:solidFill>
                  <a:srgbClr val="646463"/>
                </a:solidFill>
                <a:latin typeface="Inter"/>
                <a:ea typeface="Inter"/>
                <a:cs typeface="Inter"/>
                <a:sym typeface="Inter"/>
              </a:rPr>
              <a:t>education-pack?gclid</a:t>
            </a:r>
            <a:r>
              <a:rPr lang="en-GB" sz="1800" b="0" i="0" u="none" strike="noStrike" dirty="0">
                <a:solidFill>
                  <a:srgbClr val="646463"/>
                </a:solidFill>
                <a:latin typeface="Inter"/>
                <a:ea typeface="Inter"/>
                <a:cs typeface="Inter"/>
                <a:sym typeface="Inter"/>
              </a:rPr>
              <a:t>=Cj0KCQjwi7yCBhDJARIsAMWFScN8p4D1EvWza3Lo5SKdh1MZ-CDH9ot4xUbp4lpjfbWEgVGelnBQmsIaAiq8EALw_wcB</a:t>
            </a:r>
          </a:p>
          <a:p>
            <a:pPr marL="285750" lvl="0" indent="-285750" algn="l" rtl="0">
              <a:spcBef>
                <a:spcPts val="0"/>
              </a:spcBef>
              <a:spcAft>
                <a:spcPts val="0"/>
              </a:spcAft>
              <a:buClr>
                <a:srgbClr val="646463"/>
              </a:buClr>
              <a:buSzPts val="1800"/>
              <a:buFont typeface="Arial"/>
              <a:buChar char="•"/>
            </a:pPr>
            <a:endParaRPr lang="en-GB" sz="1800" b="0" i="0" u="none" strike="noStrike" dirty="0">
              <a:solidFill>
                <a:srgbClr val="646463"/>
              </a:solidFill>
              <a:latin typeface="Inter"/>
              <a:ea typeface="Inter"/>
              <a:sym typeface="Inter"/>
            </a:endParaRPr>
          </a:p>
          <a:p>
            <a:pPr marL="0" lvl="0" indent="0" algn="l" rtl="0">
              <a:spcBef>
                <a:spcPts val="0"/>
              </a:spcBef>
              <a:spcAft>
                <a:spcPts val="0"/>
              </a:spcAft>
              <a:buClr>
                <a:srgbClr val="646463"/>
              </a:buClr>
              <a:buSzPts val="1800"/>
              <a:buFont typeface="Arial"/>
              <a:buNone/>
            </a:pPr>
            <a:r>
              <a:rPr lang="en-GB" sz="1800" b="1" i="0" u="none" strike="noStrike" dirty="0">
                <a:solidFill>
                  <a:srgbClr val="646463"/>
                </a:solidFill>
                <a:latin typeface="Inter"/>
                <a:ea typeface="Inter"/>
                <a:sym typeface="Inter"/>
              </a:rPr>
              <a:t>Discuss - What do plants need to grow?</a:t>
            </a:r>
          </a:p>
          <a:p>
            <a:pPr marL="0" lvl="0" indent="0" algn="l" rtl="0">
              <a:spcBef>
                <a:spcPts val="0"/>
              </a:spcBef>
              <a:spcAft>
                <a:spcPts val="0"/>
              </a:spcAft>
              <a:buClr>
                <a:srgbClr val="646463"/>
              </a:buClr>
              <a:buSzPts val="1800"/>
              <a:buFont typeface="Arial"/>
              <a:buNone/>
            </a:pPr>
            <a:r>
              <a:rPr lang="en-GB" sz="1800" b="0" i="0" u="none" strike="noStrike" dirty="0">
                <a:solidFill>
                  <a:srgbClr val="646463"/>
                </a:solidFill>
                <a:latin typeface="Inter"/>
                <a:ea typeface="Inter"/>
                <a:sym typeface="Inter"/>
              </a:rPr>
              <a:t>Light, water, carbon dioxide, warmth </a:t>
            </a:r>
            <a:r>
              <a:rPr lang="en-GB" sz="1800" b="0" i="0" u="none" strike="noStrike" dirty="0">
                <a:solidFill>
                  <a:srgbClr val="646463"/>
                </a:solidFill>
                <a:latin typeface="Inter"/>
                <a:ea typeface="Inter"/>
                <a:sym typeface="Wingdings" panose="05000000000000000000" pitchFamily="2" charset="2"/>
              </a:rPr>
              <a:t></a:t>
            </a:r>
            <a:r>
              <a:rPr lang="en-GB" sz="1800" b="0" i="0" u="none" strike="noStrike" dirty="0">
                <a:solidFill>
                  <a:srgbClr val="646463"/>
                </a:solidFill>
                <a:latin typeface="Inter"/>
                <a:ea typeface="Inter"/>
                <a:sym typeface="Inter"/>
              </a:rPr>
              <a:t> plants make their own food.</a:t>
            </a:r>
          </a:p>
          <a:p>
            <a:pPr marL="0" lvl="0" indent="0" algn="l" rtl="0">
              <a:spcBef>
                <a:spcPts val="0"/>
              </a:spcBef>
              <a:spcAft>
                <a:spcPts val="0"/>
              </a:spcAft>
              <a:buClr>
                <a:srgbClr val="646463"/>
              </a:buClr>
              <a:buSzPts val="1800"/>
              <a:buFont typeface="Arial"/>
              <a:buNone/>
            </a:pPr>
            <a:r>
              <a:rPr lang="en-GB" sz="1800" b="0" i="0" u="none" strike="noStrike" dirty="0">
                <a:solidFill>
                  <a:srgbClr val="646463"/>
                </a:solidFill>
                <a:latin typeface="Inter"/>
                <a:ea typeface="Inter"/>
                <a:sym typeface="Inter"/>
              </a:rPr>
              <a:t>The process is called photosynthesis.</a:t>
            </a:r>
          </a:p>
          <a:p>
            <a:pPr marL="0" lvl="0" indent="0" algn="l" rtl="0">
              <a:spcBef>
                <a:spcPts val="0"/>
              </a:spcBef>
              <a:spcAft>
                <a:spcPts val="0"/>
              </a:spcAft>
              <a:buClr>
                <a:srgbClr val="646463"/>
              </a:buClr>
              <a:buSzPts val="1800"/>
              <a:buFont typeface="Arial"/>
              <a:buNone/>
            </a:pPr>
            <a:endParaRPr dirty="0"/>
          </a:p>
          <a:p>
            <a:pPr marL="285750" lvl="0" indent="-171450" algn="l" rtl="0">
              <a:spcBef>
                <a:spcPts val="0"/>
              </a:spcBef>
              <a:spcAft>
                <a:spcPts val="0"/>
              </a:spcAft>
              <a:buClr>
                <a:schemeClr val="dk1"/>
              </a:buClr>
              <a:buSzPts val="1800"/>
              <a:buFont typeface="Arial"/>
              <a:buNone/>
            </a:pPr>
            <a:endParaRPr sz="1800" b="0" i="0" u="none" strike="noStrike" dirty="0">
              <a:solidFill>
                <a:srgbClr val="646463"/>
              </a:solidFill>
              <a:latin typeface="Inter"/>
              <a:ea typeface="Inter"/>
              <a:cs typeface="Inter"/>
              <a:sym typeface="Inter"/>
            </a:endParaRPr>
          </a:p>
          <a:p>
            <a:pPr marL="0" marR="215900" lvl="0" indent="0" algn="just" rtl="0">
              <a:lnSpc>
                <a:spcPct val="100000"/>
              </a:lnSpc>
              <a:spcBef>
                <a:spcPts val="0"/>
              </a:spcBef>
              <a:spcAft>
                <a:spcPts val="0"/>
              </a:spcAft>
              <a:buClr>
                <a:schemeClr val="dk1"/>
              </a:buClr>
              <a:buSzPts val="1200"/>
              <a:buFont typeface="Arial"/>
              <a:buNone/>
            </a:pPr>
            <a:r>
              <a:rPr lang="en-GB" dirty="0">
                <a:latin typeface="Calibri"/>
                <a:ea typeface="Calibri"/>
                <a:cs typeface="Calibri"/>
                <a:sym typeface="Calibri"/>
              </a:rPr>
              <a:t>* © </a:t>
            </a:r>
            <a:r>
              <a:rPr lang="en-GB" dirty="0" err="1">
                <a:latin typeface="Calibri"/>
                <a:ea typeface="Calibri"/>
                <a:cs typeface="Calibri"/>
                <a:sym typeface="Calibri"/>
              </a:rPr>
              <a:t>Dukeabruzzi</a:t>
            </a:r>
            <a:r>
              <a:rPr lang="en-GB" sz="1200" b="0" i="0" u="none" strike="noStrike" dirty="0">
                <a:solidFill>
                  <a:srgbClr val="646463"/>
                </a:solidFill>
                <a:latin typeface="Inter"/>
                <a:ea typeface="Inter"/>
                <a:cs typeface="Inter"/>
                <a:sym typeface="Inter"/>
              </a:rPr>
              <a:t>, licenced through Creative Commons and accessed here - https://commons.wikimedia.org/wiki/File:Borneo_rainforest.jpg.</a:t>
            </a:r>
            <a:endParaRPr dirty="0"/>
          </a:p>
          <a:p>
            <a:pPr marL="0" marR="215900" lvl="0" indent="0" algn="just" rtl="0">
              <a:spcBef>
                <a:spcPts val="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p:txBody>
      </p:sp>
      <p:sp>
        <p:nvSpPr>
          <p:cNvPr id="906" name="Google Shape;90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5" name="Google Shape;91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215900" lvl="0" indent="0" algn="just" rtl="0">
              <a:lnSpc>
                <a:spcPct val="100000"/>
              </a:lnSpc>
              <a:spcBef>
                <a:spcPts val="0"/>
              </a:spcBef>
              <a:spcAft>
                <a:spcPts val="0"/>
              </a:spcAft>
              <a:buClr>
                <a:srgbClr val="292929"/>
              </a:buClr>
              <a:buSzPts val="1200"/>
              <a:buFont typeface="Helvetica Neue"/>
              <a:buNone/>
            </a:pPr>
            <a:r>
              <a:rPr lang="en-GB" sz="1200" b="1" i="0" dirty="0">
                <a:solidFill>
                  <a:srgbClr val="292929"/>
                </a:solidFill>
                <a:latin typeface="Helvetica Neue"/>
                <a:ea typeface="Helvetica Neue"/>
                <a:cs typeface="Helvetica Neue"/>
                <a:sym typeface="Helvetica Neue"/>
              </a:rPr>
              <a:t>Explain:</a:t>
            </a:r>
            <a:endParaRPr sz="1000" u="sng" dirty="0">
              <a:solidFill>
                <a:schemeClr val="dk1"/>
              </a:solidFill>
              <a:latin typeface="Trebuchet MS"/>
              <a:ea typeface="Trebuchet MS"/>
              <a:cs typeface="Trebuchet MS"/>
              <a:sym typeface="Trebuchet MS"/>
              <a:hlinkClick r:id="rId3">
                <a:extLst>
                  <a:ext uri="{A12FA001-AC4F-418D-AE19-62706E023703}">
                    <ahyp:hlinkClr xmlns:ahyp="http://schemas.microsoft.com/office/drawing/2018/hyperlinkcolor" val="tx"/>
                  </a:ext>
                </a:extLst>
              </a:hlinkClick>
            </a:endParaRPr>
          </a:p>
          <a:p>
            <a:pPr marL="0" lvl="0" indent="0" algn="l" rtl="0">
              <a:lnSpc>
                <a:spcPct val="107000"/>
              </a:lnSpc>
              <a:spcBef>
                <a:spcPts val="0"/>
              </a:spcBef>
              <a:spcAft>
                <a:spcPts val="0"/>
              </a:spcAft>
              <a:buNone/>
            </a:pPr>
            <a:r>
              <a:rPr lang="en-GB" sz="1800" dirty="0">
                <a:latin typeface="Calibri"/>
                <a:ea typeface="Calibri"/>
                <a:cs typeface="Calibri"/>
                <a:sym typeface="Calibri"/>
              </a:rPr>
              <a:t>Tropical rainforests are so important to our </a:t>
            </a:r>
            <a:r>
              <a:rPr lang="en-GB" sz="1800" b="1" dirty="0">
                <a:latin typeface="Calibri"/>
                <a:ea typeface="Calibri"/>
                <a:cs typeface="Calibri"/>
                <a:sym typeface="Calibri"/>
              </a:rPr>
              <a:t>atmosphere. </a:t>
            </a:r>
            <a:r>
              <a:rPr lang="en-GB" sz="1800" dirty="0">
                <a:latin typeface="Calibri"/>
                <a:ea typeface="Calibri"/>
                <a:cs typeface="Calibri"/>
                <a:sym typeface="Calibri"/>
              </a:rPr>
              <a:t>Why? Because plants, which grow tall and dense in the rainforest, make their own food by photosynthesis. This process uses carbon dioxide</a:t>
            </a:r>
            <a:r>
              <a:rPr lang="en-GB" sz="1800" b="1" dirty="0">
                <a:latin typeface="Calibri"/>
                <a:ea typeface="Calibri"/>
                <a:cs typeface="Calibri"/>
                <a:sym typeface="Calibri"/>
              </a:rPr>
              <a:t> </a:t>
            </a:r>
            <a:r>
              <a:rPr lang="en-GB" sz="1800" b="0" dirty="0">
                <a:latin typeface="Calibri"/>
                <a:ea typeface="Calibri"/>
                <a:cs typeface="Calibri"/>
                <a:sym typeface="Calibri"/>
              </a:rPr>
              <a:t>(and releases oxygen as a by-product.)  </a:t>
            </a:r>
            <a:r>
              <a:rPr lang="en-GB" sz="1800" dirty="0">
                <a:latin typeface="Calibri"/>
                <a:ea typeface="Calibri"/>
                <a:cs typeface="Calibri"/>
                <a:sym typeface="Calibri"/>
              </a:rPr>
              <a:t>Removing carbon dioxide (a greenhouse gas) from the </a:t>
            </a:r>
            <a:r>
              <a:rPr lang="en-GB" sz="1800" b="1" dirty="0">
                <a:latin typeface="Calibri"/>
                <a:ea typeface="Calibri"/>
                <a:cs typeface="Calibri"/>
                <a:sym typeface="Calibri"/>
              </a:rPr>
              <a:t>atmosphere</a:t>
            </a:r>
            <a:r>
              <a:rPr lang="en-GB" sz="1800" dirty="0">
                <a:latin typeface="Calibri"/>
                <a:ea typeface="Calibri"/>
                <a:cs typeface="Calibri"/>
                <a:sym typeface="Calibri"/>
              </a:rPr>
              <a:t> could help slow down </a:t>
            </a:r>
            <a:r>
              <a:rPr lang="en-GB" sz="1800" b="1" dirty="0">
                <a:latin typeface="Calibri"/>
                <a:ea typeface="Calibri"/>
                <a:cs typeface="Calibri"/>
                <a:sym typeface="Calibri"/>
              </a:rPr>
              <a:t>global warming. </a:t>
            </a:r>
          </a:p>
          <a:p>
            <a:pPr marL="0" lvl="0" indent="0" algn="l" rtl="0">
              <a:lnSpc>
                <a:spcPct val="107000"/>
              </a:lnSpc>
              <a:spcBef>
                <a:spcPts val="0"/>
              </a:spcBef>
              <a:spcAft>
                <a:spcPts val="0"/>
              </a:spcAft>
              <a:buNone/>
            </a:pPr>
            <a:r>
              <a:rPr lang="en-GB" sz="1800" dirty="0">
                <a:latin typeface="Calibri"/>
                <a:ea typeface="Calibri"/>
                <a:cs typeface="Calibri"/>
                <a:sym typeface="Calibri"/>
              </a:rPr>
              <a:t>So, if we keep rainforests healthy, they could be help us to slow </a:t>
            </a:r>
            <a:r>
              <a:rPr lang="en-GB" sz="1800" b="1" dirty="0">
                <a:latin typeface="Calibri"/>
                <a:ea typeface="Calibri"/>
                <a:cs typeface="Calibri"/>
                <a:sym typeface="Calibri"/>
              </a:rPr>
              <a:t>climate change</a:t>
            </a:r>
            <a:r>
              <a:rPr lang="en-GB" sz="1800" dirty="0">
                <a:latin typeface="Calibri"/>
                <a:ea typeface="Calibri"/>
                <a:cs typeface="Calibri"/>
                <a:sym typeface="Calibri"/>
              </a:rPr>
              <a:t>. </a:t>
            </a:r>
          </a:p>
          <a:p>
            <a:pPr marL="0" lvl="0" indent="0" algn="l" rtl="0">
              <a:lnSpc>
                <a:spcPct val="107000"/>
              </a:lnSpc>
              <a:spcBef>
                <a:spcPts val="0"/>
              </a:spcBef>
              <a:spcAft>
                <a:spcPts val="0"/>
              </a:spcAft>
              <a:buNone/>
            </a:pPr>
            <a:r>
              <a:rPr lang="en-GB" sz="1800" dirty="0">
                <a:latin typeface="Calibri"/>
                <a:ea typeface="Calibri"/>
                <a:cs typeface="Calibri"/>
                <a:sym typeface="Calibri"/>
              </a:rPr>
              <a:t>However, scientists are worried that </a:t>
            </a:r>
            <a:r>
              <a:rPr lang="en-GB" sz="1800" b="1" dirty="0">
                <a:latin typeface="Calibri"/>
                <a:ea typeface="Calibri"/>
                <a:cs typeface="Calibri"/>
                <a:sym typeface="Calibri"/>
              </a:rPr>
              <a:t>climate change</a:t>
            </a:r>
            <a:r>
              <a:rPr lang="en-GB" sz="1800" dirty="0">
                <a:latin typeface="Calibri"/>
                <a:ea typeface="Calibri"/>
                <a:cs typeface="Calibri"/>
                <a:sym typeface="Calibri"/>
              </a:rPr>
              <a:t> is causing more dry spells, called droughts. In the rainforest, will this might mean that trees grow less, become weaker or even die. </a:t>
            </a:r>
            <a:endParaRPr dirty="0"/>
          </a:p>
          <a:p>
            <a:pPr marL="0" marR="215900" lvl="0" indent="0" algn="just" rtl="0">
              <a:spcBef>
                <a:spcPts val="0"/>
              </a:spcBef>
              <a:spcAft>
                <a:spcPts val="0"/>
              </a:spcAft>
              <a:buNone/>
            </a:pPr>
            <a:endParaRPr sz="12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Arial"/>
              <a:buNone/>
            </a:pPr>
            <a:r>
              <a:rPr lang="en-GB" sz="1200" b="1" dirty="0"/>
              <a:t>Why do you think rainforests are called ‘the lungs of the world’?</a:t>
            </a:r>
            <a:endParaRPr dirty="0"/>
          </a:p>
          <a:p>
            <a:pPr marL="0" lvl="0" indent="0" algn="l" rtl="0">
              <a:spcBef>
                <a:spcPts val="0"/>
              </a:spcBef>
              <a:spcAft>
                <a:spcPts val="0"/>
              </a:spcAft>
              <a:buNone/>
            </a:pPr>
            <a:r>
              <a:rPr lang="en-GB" sz="1200" b="0" i="0" u="none" strike="noStrike" dirty="0">
                <a:solidFill>
                  <a:srgbClr val="646463"/>
                </a:solidFill>
                <a:latin typeface="Inter"/>
                <a:ea typeface="Inter"/>
                <a:cs typeface="Inter"/>
                <a:sym typeface="Inter"/>
              </a:rPr>
              <a:t>The rainforest has a high density of plants, from the towering emergent layer to the forest floor. When these plants use carbon dioxide for making their own food (photosynthesis) they release vital oxygen. Rainforests have been called, ‘the lungs of the world’. Rainforests have also been called </a:t>
            </a:r>
            <a:r>
              <a:rPr lang="en-GB" sz="1200" b="1" i="0" u="none" strike="noStrike" dirty="0">
                <a:solidFill>
                  <a:srgbClr val="646463"/>
                </a:solidFill>
                <a:latin typeface="Inter"/>
                <a:ea typeface="Inter"/>
                <a:cs typeface="Inter"/>
                <a:sym typeface="Inter"/>
              </a:rPr>
              <a:t>‘the world’s pharmacy’ </a:t>
            </a:r>
            <a:r>
              <a:rPr lang="en-GB" sz="1200" b="0" i="0" u="none" strike="noStrike" dirty="0">
                <a:solidFill>
                  <a:srgbClr val="646463"/>
                </a:solidFill>
                <a:latin typeface="Inter"/>
                <a:ea typeface="Inter"/>
                <a:cs typeface="Inter"/>
                <a:sym typeface="Inter"/>
              </a:rPr>
              <a:t>because of the plants that have provided medicines.</a:t>
            </a:r>
            <a:endParaRPr dirty="0"/>
          </a:p>
          <a:p>
            <a:pPr marL="0" marR="215900" lvl="0" indent="0" algn="just" rtl="0">
              <a:spcBef>
                <a:spcPts val="0"/>
              </a:spcBef>
              <a:spcAft>
                <a:spcPts val="0"/>
              </a:spcAft>
              <a:buNone/>
            </a:pPr>
            <a:endParaRPr sz="1200" dirty="0">
              <a:solidFill>
                <a:srgbClr val="7F7F7F"/>
              </a:solidFill>
              <a:latin typeface="Trebuchet MS"/>
              <a:ea typeface="Trebuchet MS"/>
              <a:cs typeface="Trebuchet MS"/>
              <a:sym typeface="Trebuchet MS"/>
            </a:endParaRPr>
          </a:p>
          <a:p>
            <a:pPr marL="0" marR="215900" lvl="0" indent="0" algn="just" rtl="0">
              <a:spcBef>
                <a:spcPts val="0"/>
              </a:spcBef>
              <a:spcAft>
                <a:spcPts val="0"/>
              </a:spcAft>
              <a:buClr>
                <a:srgbClr val="7F7F7F"/>
              </a:buClr>
              <a:buSzPts val="1200"/>
              <a:buFont typeface="Arial"/>
              <a:buNone/>
            </a:pPr>
            <a:r>
              <a:rPr lang="en-GB" sz="1200" b="1" dirty="0">
                <a:solidFill>
                  <a:srgbClr val="7F7F7F"/>
                </a:solidFill>
                <a:latin typeface="Trebuchet MS"/>
                <a:ea typeface="Trebuchet MS"/>
                <a:cs typeface="Trebuchet MS"/>
                <a:sym typeface="Trebuchet MS"/>
              </a:rPr>
              <a:t>Ask: </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Do you think plants help cause </a:t>
            </a:r>
            <a:r>
              <a:rPr lang="en-GB" sz="1200" b="1" i="0" dirty="0">
                <a:latin typeface="Calibri"/>
                <a:ea typeface="Calibri"/>
                <a:cs typeface="Calibri"/>
                <a:sym typeface="Calibri"/>
              </a:rPr>
              <a:t>global warming</a:t>
            </a:r>
            <a:r>
              <a:rPr lang="en-GB" sz="1200" i="0" dirty="0">
                <a:latin typeface="Calibri"/>
                <a:ea typeface="Calibri"/>
                <a:cs typeface="Calibri"/>
                <a:sym typeface="Calibri"/>
              </a:rPr>
              <a:t> or prevent it? Explain your ideas.</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Other than climate change, what threats are there to the rainforests? </a:t>
            </a:r>
            <a:endParaRPr dirty="0"/>
          </a:p>
          <a:p>
            <a:pPr marL="0" marR="215900" lvl="0" indent="0" algn="just" rtl="0">
              <a:spcBef>
                <a:spcPts val="80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a:p>
            <a:pPr marL="0" marR="215900" lvl="0" indent="0" algn="just" rtl="0">
              <a:lnSpc>
                <a:spcPct val="100000"/>
              </a:lnSpc>
              <a:spcBef>
                <a:spcPts val="0"/>
              </a:spcBef>
              <a:spcAft>
                <a:spcPts val="0"/>
              </a:spcAft>
              <a:buClr>
                <a:schemeClr val="dk1"/>
              </a:buClr>
              <a:buSzPts val="1200"/>
              <a:buFont typeface="Arial"/>
              <a:buNone/>
            </a:pPr>
            <a:r>
              <a:rPr lang="en-GB" dirty="0">
                <a:latin typeface="Calibri"/>
                <a:ea typeface="Calibri"/>
                <a:cs typeface="Calibri"/>
                <a:sym typeface="Calibri"/>
              </a:rPr>
              <a:t>* © </a:t>
            </a:r>
            <a:r>
              <a:rPr lang="en-GB" dirty="0" err="1">
                <a:latin typeface="Calibri"/>
                <a:ea typeface="Calibri"/>
                <a:cs typeface="Calibri"/>
                <a:sym typeface="Calibri"/>
              </a:rPr>
              <a:t>Iubasi</a:t>
            </a:r>
            <a:r>
              <a:rPr lang="en-GB" sz="1200" b="0" i="0" u="none" strike="noStrike" dirty="0">
                <a:solidFill>
                  <a:srgbClr val="646463"/>
                </a:solidFill>
                <a:latin typeface="Inter"/>
                <a:ea typeface="Inter"/>
                <a:cs typeface="Inter"/>
                <a:sym typeface="Inter"/>
              </a:rPr>
              <a:t>, licenced through Creative Commons and accessed here - https://commons.wikimedia.org/wiki/File:Aerial_view_of_the_Amazon_Rainforest.jpg</a:t>
            </a:r>
            <a:endParaRPr dirty="0"/>
          </a:p>
          <a:p>
            <a:pPr marL="0" marR="215900" lvl="0" indent="0" algn="just" rtl="0">
              <a:spcBef>
                <a:spcPts val="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p:txBody>
      </p:sp>
      <p:sp>
        <p:nvSpPr>
          <p:cNvPr id="916" name="Google Shape;91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6" name="Google Shape;92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1800" b="1" dirty="0"/>
              <a:t>Explain</a:t>
            </a:r>
            <a:endParaRPr dirty="0"/>
          </a:p>
          <a:p>
            <a:pPr marL="0" lvl="0" indent="0" algn="l" rtl="0">
              <a:lnSpc>
                <a:spcPct val="107000"/>
              </a:lnSpc>
              <a:spcBef>
                <a:spcPts val="0"/>
              </a:spcBef>
              <a:spcAft>
                <a:spcPts val="0"/>
              </a:spcAft>
              <a:buNone/>
            </a:pPr>
            <a:r>
              <a:rPr lang="en-GB" sz="1800" dirty="0">
                <a:latin typeface="Calibri"/>
                <a:ea typeface="Calibri"/>
                <a:cs typeface="Calibri"/>
                <a:sym typeface="Calibri"/>
              </a:rPr>
              <a:t>Scientists noticed that during droughts, the numbers of termites increased, and those termites became more active.  The scientists planned experiments to find out how this could affect the rest of the rainforest.  In some areas of the rainforest, they removed termites and in other areas they left them.  They  studied the areas closely for two years. Within that time, there was a drought. </a:t>
            </a:r>
            <a:endParaRPr dirty="0"/>
          </a:p>
          <a:p>
            <a:pPr marL="0" marR="0" lvl="0" indent="0" algn="l" rtl="0">
              <a:lnSpc>
                <a:spcPct val="100000"/>
              </a:lnSpc>
              <a:spcBef>
                <a:spcPts val="800"/>
              </a:spcBef>
              <a:spcAft>
                <a:spcPts val="0"/>
              </a:spcAft>
              <a:buClr>
                <a:schemeClr val="dk1"/>
              </a:buClr>
              <a:buSzPts val="1800"/>
              <a:buFont typeface="Calibri"/>
              <a:buNone/>
            </a:pPr>
            <a:endParaRPr sz="1800" b="1" dirty="0"/>
          </a:p>
          <a:p>
            <a:pPr marL="0" lvl="0" indent="0" algn="l" rtl="0">
              <a:lnSpc>
                <a:spcPct val="107000"/>
              </a:lnSpc>
              <a:spcBef>
                <a:spcPts val="0"/>
              </a:spcBef>
              <a:spcAft>
                <a:spcPts val="0"/>
              </a:spcAft>
              <a:buNone/>
            </a:pPr>
            <a:r>
              <a:rPr lang="en-GB" sz="1800" b="1" dirty="0">
                <a:latin typeface="Calibri"/>
                <a:ea typeface="Calibri"/>
                <a:cs typeface="Calibri"/>
                <a:sym typeface="Calibri"/>
              </a:rPr>
              <a:t>Ask</a:t>
            </a:r>
            <a:endParaRPr dirty="0"/>
          </a:p>
          <a:p>
            <a:pPr marL="0" lvl="0" indent="0" algn="l" rtl="0">
              <a:lnSpc>
                <a:spcPct val="107000"/>
              </a:lnSpc>
              <a:spcBef>
                <a:spcPts val="800"/>
              </a:spcBef>
              <a:spcAft>
                <a:spcPts val="0"/>
              </a:spcAft>
              <a:buClr>
                <a:schemeClr val="dk1"/>
              </a:buClr>
              <a:buSzPts val="1800"/>
              <a:buFont typeface="Arial"/>
              <a:buNone/>
            </a:pPr>
            <a:r>
              <a:rPr lang="en-GB" sz="1800" dirty="0">
                <a:latin typeface="Calibri"/>
                <a:ea typeface="Calibri"/>
                <a:cs typeface="Calibri"/>
                <a:sym typeface="Calibri"/>
              </a:rPr>
              <a:t>In this investigation, what was the variable which the scientists changed (the independent variable)?</a:t>
            </a:r>
            <a:endParaRPr dirty="0"/>
          </a:p>
          <a:p>
            <a:pPr marL="0" marR="0" lvl="0" indent="0" algn="l" rtl="0">
              <a:lnSpc>
                <a:spcPct val="100000"/>
              </a:lnSpc>
              <a:spcBef>
                <a:spcPts val="800"/>
              </a:spcBef>
              <a:spcAft>
                <a:spcPts val="0"/>
              </a:spcAft>
              <a:buClr>
                <a:schemeClr val="dk1"/>
              </a:buClr>
              <a:buSzPts val="1800"/>
              <a:buFont typeface="Calibri"/>
              <a:buNone/>
            </a:pPr>
            <a:endParaRPr sz="1800" b="1" dirty="0"/>
          </a:p>
          <a:p>
            <a:pPr marL="0" marR="0" lvl="0" indent="0" algn="l" rtl="0">
              <a:lnSpc>
                <a:spcPct val="100000"/>
              </a:lnSpc>
              <a:spcBef>
                <a:spcPts val="0"/>
              </a:spcBef>
              <a:spcAft>
                <a:spcPts val="0"/>
              </a:spcAft>
              <a:buClr>
                <a:schemeClr val="dk1"/>
              </a:buClr>
              <a:buSzPts val="1800"/>
              <a:buFont typeface="Calibri"/>
              <a:buNone/>
            </a:pPr>
            <a:endParaRPr sz="1800" b="1" dirty="0"/>
          </a:p>
          <a:p>
            <a:pPr marL="0" marR="0" lvl="0" indent="0" algn="l" rtl="0">
              <a:lnSpc>
                <a:spcPct val="100000"/>
              </a:lnSpc>
              <a:spcBef>
                <a:spcPts val="0"/>
              </a:spcBef>
              <a:spcAft>
                <a:spcPts val="0"/>
              </a:spcAft>
              <a:buClr>
                <a:schemeClr val="dk1"/>
              </a:buClr>
              <a:buSzPts val="1800"/>
              <a:buFont typeface="Calibri"/>
              <a:buNone/>
            </a:pPr>
            <a:r>
              <a:rPr lang="en-GB" sz="1800" b="1" dirty="0"/>
              <a:t>What features of the rainforest do you think the scientists observed and measured? </a:t>
            </a:r>
            <a:r>
              <a:rPr lang="en-GB" sz="1800" dirty="0"/>
              <a:t>Ask the children for their ideas.</a:t>
            </a:r>
            <a:endParaRPr dirty="0"/>
          </a:p>
          <a:p>
            <a:pPr marL="0" lvl="0" indent="0" algn="l" rtl="0">
              <a:spcBef>
                <a:spcPts val="0"/>
              </a:spcBef>
              <a:spcAft>
                <a:spcPts val="0"/>
              </a:spcAft>
              <a:buNone/>
            </a:pPr>
            <a:r>
              <a:rPr lang="en-GB" sz="1800" dirty="0"/>
              <a:t>The scientists measured:</a:t>
            </a:r>
            <a:endParaRPr dirty="0"/>
          </a:p>
          <a:p>
            <a:pPr marL="171450" lvl="0" indent="-171450" algn="l" rtl="0">
              <a:spcBef>
                <a:spcPts val="0"/>
              </a:spcBef>
              <a:spcAft>
                <a:spcPts val="0"/>
              </a:spcAft>
              <a:buClr>
                <a:schemeClr val="dk1"/>
              </a:buClr>
              <a:buSzPts val="1800"/>
              <a:buFont typeface="Arial"/>
              <a:buChar char="•"/>
            </a:pPr>
            <a:r>
              <a:rPr lang="en-GB" sz="1800" dirty="0"/>
              <a:t>Depth of leaf litter</a:t>
            </a:r>
            <a:endParaRPr dirty="0"/>
          </a:p>
          <a:p>
            <a:pPr marL="171450" lvl="0" indent="-171450" algn="l" rtl="0">
              <a:spcBef>
                <a:spcPts val="0"/>
              </a:spcBef>
              <a:spcAft>
                <a:spcPts val="0"/>
              </a:spcAft>
              <a:buClr>
                <a:schemeClr val="dk1"/>
              </a:buClr>
              <a:buSzPts val="1800"/>
              <a:buFont typeface="Arial"/>
              <a:buChar char="•"/>
            </a:pPr>
            <a:r>
              <a:rPr lang="en-GB" sz="1800" dirty="0"/>
              <a:t>Soil moisture</a:t>
            </a:r>
            <a:endParaRPr dirty="0"/>
          </a:p>
          <a:p>
            <a:pPr marL="171450" lvl="0" indent="-171450" algn="l" rtl="0">
              <a:spcBef>
                <a:spcPts val="0"/>
              </a:spcBef>
              <a:spcAft>
                <a:spcPts val="0"/>
              </a:spcAft>
              <a:buClr>
                <a:schemeClr val="dk1"/>
              </a:buClr>
              <a:buSzPts val="1800"/>
              <a:buFont typeface="Arial"/>
              <a:buChar char="•"/>
            </a:pPr>
            <a:r>
              <a:rPr lang="en-GB" sz="1800" dirty="0"/>
              <a:t>Soil nutrients</a:t>
            </a:r>
            <a:endParaRPr dirty="0"/>
          </a:p>
          <a:p>
            <a:pPr marL="171450" lvl="0" indent="-171450" algn="l" rtl="0">
              <a:spcBef>
                <a:spcPts val="0"/>
              </a:spcBef>
              <a:spcAft>
                <a:spcPts val="0"/>
              </a:spcAft>
              <a:buClr>
                <a:schemeClr val="dk1"/>
              </a:buClr>
              <a:buSzPts val="1800"/>
              <a:buFont typeface="Arial"/>
              <a:buChar char="•"/>
            </a:pPr>
            <a:r>
              <a:rPr lang="en-GB" sz="1800" dirty="0"/>
              <a:t>The number of seedlings (new plants) that survived</a:t>
            </a:r>
            <a:endParaRPr dirty="0"/>
          </a:p>
          <a:p>
            <a:pPr marL="0" lvl="0" indent="0" algn="l" rtl="0">
              <a:spcBef>
                <a:spcPts val="0"/>
              </a:spcBef>
              <a:spcAft>
                <a:spcPts val="0"/>
              </a:spcAft>
              <a:buClr>
                <a:schemeClr val="dk1"/>
              </a:buClr>
              <a:buSzPts val="1800"/>
              <a:buFont typeface="Arial"/>
              <a:buNone/>
            </a:pPr>
            <a:endParaRPr sz="1800" dirty="0"/>
          </a:p>
          <a:p>
            <a:pPr marL="0" marR="0" lvl="0" indent="0" algn="l" rtl="0">
              <a:lnSpc>
                <a:spcPct val="100000"/>
              </a:lnSpc>
              <a:spcBef>
                <a:spcPts val="0"/>
              </a:spcBef>
              <a:spcAft>
                <a:spcPts val="0"/>
              </a:spcAft>
              <a:buClr>
                <a:schemeClr val="dk1"/>
              </a:buClr>
              <a:buSzPts val="1800"/>
              <a:buFont typeface="Arial"/>
              <a:buNone/>
            </a:pPr>
            <a:endParaRPr sz="1800" dirty="0"/>
          </a:p>
          <a:p>
            <a:pPr marL="0" marR="0" lvl="0" indent="0" algn="l" rtl="0">
              <a:lnSpc>
                <a:spcPct val="100000"/>
              </a:lnSpc>
              <a:spcBef>
                <a:spcPts val="0"/>
              </a:spcBef>
              <a:spcAft>
                <a:spcPts val="0"/>
              </a:spcAft>
              <a:buClr>
                <a:schemeClr val="dk1"/>
              </a:buClr>
              <a:buSzPts val="1800"/>
              <a:buFont typeface="Arial"/>
              <a:buNone/>
            </a:pPr>
            <a:r>
              <a:rPr lang="en-GB" sz="1800" dirty="0"/>
              <a:t>* </a:t>
            </a:r>
            <a:r>
              <a:rPr lang="en-GB" sz="1800" dirty="0">
                <a:latin typeface="Calibri"/>
                <a:ea typeface="Calibri"/>
                <a:cs typeface="Calibri"/>
                <a:sym typeface="Calibri"/>
              </a:rPr>
              <a:t>© Bernard DUPONT, Licenced through Creative Commons and accessed here - https://commons.wikimedia.org/wiki/File:Termite_(Hospitalitermes_sp.)_(15572687452).jpg</a:t>
            </a:r>
            <a:endParaRPr sz="1800" dirty="0"/>
          </a:p>
          <a:p>
            <a:pPr marL="0" lvl="0" indent="0" algn="l" rtl="0">
              <a:lnSpc>
                <a:spcPct val="107000"/>
              </a:lnSpc>
              <a:spcBef>
                <a:spcPts val="0"/>
              </a:spcBef>
              <a:spcAft>
                <a:spcPts val="0"/>
              </a:spcAft>
              <a:buNone/>
            </a:pPr>
            <a:endParaRPr sz="1800" dirty="0">
              <a:latin typeface="Calibri"/>
              <a:ea typeface="Calibri"/>
              <a:cs typeface="Calibri"/>
              <a:sym typeface="Calibri"/>
            </a:endParaRPr>
          </a:p>
          <a:p>
            <a:pPr marL="0" lvl="0" indent="0" algn="l" rtl="0">
              <a:spcBef>
                <a:spcPts val="800"/>
              </a:spcBef>
              <a:spcAft>
                <a:spcPts val="0"/>
              </a:spcAft>
              <a:buNone/>
            </a:pPr>
            <a:endParaRPr sz="1800" dirty="0">
              <a:latin typeface="Calibri"/>
              <a:ea typeface="Calibri"/>
              <a:cs typeface="Calibri"/>
              <a:sym typeface="Calibri"/>
            </a:endParaRPr>
          </a:p>
        </p:txBody>
      </p:sp>
      <p:sp>
        <p:nvSpPr>
          <p:cNvPr id="927" name="Google Shape;92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8.emf"/><Relationship Id="rId7" Type="http://schemas.openxmlformats.org/officeDocument/2006/relationships/image" Target="../media/image79.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76.png"/><Relationship Id="rId4" Type="http://schemas.openxmlformats.org/officeDocument/2006/relationships/image" Target="../media/image7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3.jpeg"/><Relationship Id="rId1" Type="http://schemas.openxmlformats.org/officeDocument/2006/relationships/slideMaster" Target="../slideMasters/slideMaster3.xml"/><Relationship Id="rId6" Type="http://schemas.openxmlformats.org/officeDocument/2006/relationships/image" Target="../media/image85.png"/><Relationship Id="rId5" Type="http://schemas.openxmlformats.org/officeDocument/2006/relationships/hyperlink" Target="https://pstt.org.uk/what-we-do/why-how-magazine" TargetMode="External"/><Relationship Id="rId4" Type="http://schemas.openxmlformats.org/officeDocument/2006/relationships/image" Target="../media/image84.jpe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91.pn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4.png"/><Relationship Id="rId4" Type="http://schemas.openxmlformats.org/officeDocument/2006/relationships/image" Target="../media/image9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95.jpe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7.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100.jpe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hyperlink" Target="https://www.lcfc.com/community" TargetMode="External"/><Relationship Id="rId7" Type="http://schemas.openxmlformats.org/officeDocument/2006/relationships/image" Target="../media/image108.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115.png"/><Relationship Id="rId4" Type="http://schemas.openxmlformats.org/officeDocument/2006/relationships/image" Target="../media/image114.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18.png"/><Relationship Id="rId4" Type="http://schemas.openxmlformats.org/officeDocument/2006/relationships/image" Target="../media/image117.png"/></Relationships>
</file>

<file path=ppt/slideLayouts/_rels/slideLayout14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48.gif"/></Relationships>
</file>

<file path=ppt/slideLayouts/_rels/slideLayout14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22.jpeg"/><Relationship Id="rId4" Type="http://schemas.openxmlformats.org/officeDocument/2006/relationships/image" Target="../media/image121.jpe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7.jpeg"/><Relationship Id="rId4" Type="http://schemas.openxmlformats.org/officeDocument/2006/relationships/image" Target="../media/image126.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5.png"/><Relationship Id="rId3" Type="http://schemas.openxmlformats.org/officeDocument/2006/relationships/image" Target="../media/image130.jpeg"/><Relationship Id="rId7" Type="http://schemas.openxmlformats.org/officeDocument/2006/relationships/image" Target="../media/image13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4.png"/><Relationship Id="rId5" Type="http://schemas.openxmlformats.org/officeDocument/2006/relationships/image" Target="../media/image131.png"/><Relationship Id="rId15" Type="http://schemas.openxmlformats.org/officeDocument/2006/relationships/image" Target="../media/image13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33.png"/><Relationship Id="rId14" Type="http://schemas.openxmlformats.org/officeDocument/2006/relationships/hyperlink" Target="https://pstt.org.uk/who-we-are/our-team/staff/Claire-Seeley" TargetMode="Externa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39.png"/><Relationship Id="rId4" Type="http://schemas.openxmlformats.org/officeDocument/2006/relationships/image" Target="../media/image138.pn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http://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hyperlink" Target="https://www.lcfc.com/community" TargetMode="External"/><Relationship Id="rId7" Type="http://schemas.openxmlformats.org/officeDocument/2006/relationships/image" Target="../media/image37.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1.xml"/><Relationship Id="rId4" Type="http://schemas.openxmlformats.org/officeDocument/2006/relationships/hyperlink" Target="http://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g"/><Relationship Id="rId4" Type="http://schemas.openxmlformats.org/officeDocument/2006/relationships/image" Target="../media/image51.jp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g"/><Relationship Id="rId4" Type="http://schemas.openxmlformats.org/officeDocument/2006/relationships/image" Target="../media/image56.jp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24.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http://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hyperlink" Target="https://www.lcfc.com/community" TargetMode="External"/><Relationship Id="rId7" Type="http://schemas.openxmlformats.org/officeDocument/2006/relationships/image" Target="../media/image37.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hyperlink" Target="http://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g"/><Relationship Id="rId4" Type="http://schemas.openxmlformats.org/officeDocument/2006/relationships/image" Target="../media/image51.jp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g"/><Relationship Id="rId4" Type="http://schemas.openxmlformats.org/officeDocument/2006/relationships/image" Target="../media/image56.jp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2"/>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2"/>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20" name="Google Shape;20;p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a:spLocks noGrp="1"/>
          </p:cNvSpPr>
          <p:nvPr>
            <p:ph type="pic" idx="2"/>
          </p:nvPr>
        </p:nvSpPr>
        <p:spPr>
          <a:xfrm>
            <a:off x="3887388" y="987429"/>
            <a:ext cx="4629150" cy="4873624"/>
          </a:xfrm>
          <a:prstGeom prst="rect">
            <a:avLst/>
          </a:prstGeom>
          <a:noFill/>
          <a:ln>
            <a:noFill/>
          </a:ln>
        </p:spPr>
      </p:sp>
      <p:sp>
        <p:nvSpPr>
          <p:cNvPr id="75" name="Google Shape;75;p37"/>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6" name="Google Shape;76;p3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762"/>
        <p:cNvGrpSpPr/>
        <p:nvPr/>
      </p:nvGrpSpPr>
      <p:grpSpPr>
        <a:xfrm>
          <a:off x="0" y="0"/>
          <a:ext cx="0" cy="0"/>
          <a:chOff x="0" y="0"/>
          <a:chExt cx="0" cy="0"/>
        </a:xfrm>
      </p:grpSpPr>
      <p:sp>
        <p:nvSpPr>
          <p:cNvPr id="763" name="Google Shape;763;p1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1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1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66" name="Google Shape;766;p123"/>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67" name="Google Shape;767;p123"/>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768" name="Google Shape;768;p123"/>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769" name="Google Shape;769;p123"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770" name="Google Shape;770;p123"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771" name="Google Shape;771;p123"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772" name="Google Shape;772;p123"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773" name="Google Shape;773;p123"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774" name="Google Shape;774;p123"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775" name="Google Shape;775;p123"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776" name="Google Shape;776;p123"/>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77" name="Google Shape;777;p123"/>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778" name="Google Shape;778;p123"/>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779" name="Google Shape;779;p123"/>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0" name="Google Shape;780;p123"/>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1" name="Google Shape;781;p123"/>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782"/>
        <p:cNvGrpSpPr/>
        <p:nvPr/>
      </p:nvGrpSpPr>
      <p:grpSpPr>
        <a:xfrm>
          <a:off x="0" y="0"/>
          <a:ext cx="0" cy="0"/>
          <a:chOff x="0" y="0"/>
          <a:chExt cx="0" cy="0"/>
        </a:xfrm>
      </p:grpSpPr>
      <p:sp>
        <p:nvSpPr>
          <p:cNvPr id="783" name="Google Shape;783;p1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4" name="Google Shape;784;p1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5" name="Google Shape;785;p1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86" name="Google Shape;786;p124"/>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87" name="Google Shape;787;p124"/>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788" name="Google Shape;788;p124"/>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789" name="Google Shape;789;p124"/>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790" name="Google Shape;790;p124"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791" name="Google Shape;791;p124"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792" name="Google Shape;792;p124"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793"/>
        <p:cNvGrpSpPr/>
        <p:nvPr/>
      </p:nvGrpSpPr>
      <p:grpSpPr>
        <a:xfrm>
          <a:off x="0" y="0"/>
          <a:ext cx="0" cy="0"/>
          <a:chOff x="0" y="0"/>
          <a:chExt cx="0" cy="0"/>
        </a:xfrm>
      </p:grpSpPr>
      <p:pic>
        <p:nvPicPr>
          <p:cNvPr id="794" name="Google Shape;794;p125"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795" name="Google Shape;795;p1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6" name="Google Shape;796;p1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7" name="Google Shape;797;p1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98" name="Google Shape;798;p125"/>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99" name="Google Shape;799;p125"/>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800" name="Google Shape;800;p125"/>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801"/>
        <p:cNvGrpSpPr/>
        <p:nvPr/>
      </p:nvGrpSpPr>
      <p:grpSpPr>
        <a:xfrm>
          <a:off x="0" y="0"/>
          <a:ext cx="0" cy="0"/>
          <a:chOff x="0" y="0"/>
          <a:chExt cx="0" cy="0"/>
        </a:xfrm>
      </p:grpSpPr>
      <p:sp>
        <p:nvSpPr>
          <p:cNvPr id="802" name="Google Shape;802;p1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05" name="Google Shape;805;p126"/>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806" name="Google Shape;806;p126"/>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807" name="Google Shape;807;p126"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808" name="Google Shape;808;p126"/>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809"/>
        <p:cNvGrpSpPr/>
        <p:nvPr/>
      </p:nvGrpSpPr>
      <p:grpSpPr>
        <a:xfrm>
          <a:off x="0" y="0"/>
          <a:ext cx="0" cy="0"/>
          <a:chOff x="0" y="0"/>
          <a:chExt cx="0" cy="0"/>
        </a:xfrm>
      </p:grpSpPr>
      <p:sp>
        <p:nvSpPr>
          <p:cNvPr id="810" name="Google Shape;810;p1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1" name="Google Shape;811;p1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2" name="Google Shape;812;p1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13" name="Google Shape;813;p127"/>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814" name="Google Shape;814;p127"/>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815" name="Google Shape;815;p127"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249991950"/>
      </p:ext>
    </p:extLst>
  </p:cSld>
  <p:clrMapOvr>
    <a:masterClrMapping/>
  </p:clrMapOvr>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512747579"/>
      </p:ext>
    </p:extLst>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7567174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2496274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796051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38"/>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38"/>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2" name="Google Shape;82;p3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9236770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13149238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32562527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1357564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3019419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56479496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74549134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50010067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0078454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554572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39"/>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39"/>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8" name="Google Shape;88;p3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3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3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211761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0163411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9076997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81106770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97067003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158422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5731149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48418123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3923290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61547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91"/>
        <p:cNvGrpSpPr/>
        <p:nvPr/>
      </p:nvGrpSpPr>
      <p:grpSpPr>
        <a:xfrm>
          <a:off x="0" y="0"/>
          <a:ext cx="0" cy="0"/>
          <a:chOff x="0" y="0"/>
          <a:chExt cx="0" cy="0"/>
        </a:xfrm>
      </p:grpSpPr>
      <p:sp>
        <p:nvSpPr>
          <p:cNvPr id="92" name="Google Shape;92;p40"/>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4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94" name="Google Shape;94;p4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4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4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71527967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5201656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394734194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70324041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32778730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524653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77045798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354248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7418738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322984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97"/>
        <p:cNvGrpSpPr/>
        <p:nvPr/>
      </p:nvGrpSpPr>
      <p:grpSpPr>
        <a:xfrm>
          <a:off x="0" y="0"/>
          <a:ext cx="0" cy="0"/>
          <a:chOff x="0" y="0"/>
          <a:chExt cx="0" cy="0"/>
        </a:xfrm>
      </p:grpSpPr>
      <p:sp>
        <p:nvSpPr>
          <p:cNvPr id="98" name="Google Shape;98;p4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01" name="Google Shape;101;p41"/>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102" name="Google Shape;102;p41">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103" name="Google Shape;103;p41"/>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104" name="Google Shape;104;p41"/>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105" name="Google Shape;105;p41"/>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06" name="Google Shape;106;p41"/>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07" name="Google Shape;107;p41"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108" name="Google Shape;108;p41"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109" name="Google Shape;109;p41"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0426452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0240211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06855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99203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443195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894347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65574972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11148755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7379615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760130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110"/>
        <p:cNvGrpSpPr/>
        <p:nvPr/>
      </p:nvGrpSpPr>
      <p:grpSpPr>
        <a:xfrm>
          <a:off x="0" y="0"/>
          <a:ext cx="0" cy="0"/>
          <a:chOff x="0" y="0"/>
          <a:chExt cx="0" cy="0"/>
        </a:xfrm>
      </p:grpSpPr>
      <p:sp>
        <p:nvSpPr>
          <p:cNvPr id="111" name="Google Shape;111;p4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4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14" name="Google Shape;114;p42"/>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115" name="Google Shape;115;p42">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16885" y="1388620"/>
            <a:ext cx="1298699" cy="706861"/>
          </a:xfrm>
          <a:prstGeom prst="rect">
            <a:avLst/>
          </a:prstGeom>
          <a:noFill/>
          <a:ln>
            <a:noFill/>
          </a:ln>
        </p:spPr>
      </p:pic>
      <p:sp>
        <p:nvSpPr>
          <p:cNvPr id="116" name="Google Shape;116;p42"/>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117" name="Google Shape;117;p42"/>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18" name="Google Shape;118;p42"/>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19" name="Google Shape;119;p42"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120" name="Google Shape;120;p42"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121" name="Google Shape;121;p42"/>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122" name="Google Shape;122;p42"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123" name="Google Shape;123;p42"/>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124" name="Google Shape;124;p42"/>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25" name="Google Shape;125;p42"/>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26" name="Google Shape;126;p42"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127" name="Google Shape;127;p42"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605365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156852248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15056324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29010009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1107663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08074523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59188667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055843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128"/>
        <p:cNvGrpSpPr/>
        <p:nvPr/>
      </p:nvGrpSpPr>
      <p:grpSpPr>
        <a:xfrm>
          <a:off x="0" y="0"/>
          <a:ext cx="0" cy="0"/>
          <a:chOff x="0" y="0"/>
          <a:chExt cx="0" cy="0"/>
        </a:xfrm>
      </p:grpSpPr>
      <p:sp>
        <p:nvSpPr>
          <p:cNvPr id="129" name="Google Shape;129;p4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4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4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132" name="Google Shape;132;p43"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a:effectLst>
            <a:outerShdw blurRad="50800" dist="38100" dir="2700000" algn="tl" rotWithShape="0">
              <a:srgbClr val="000000">
                <a:alpha val="40000"/>
              </a:srgbClr>
            </a:outerShdw>
          </a:effectLst>
        </p:spPr>
      </p:pic>
      <p:sp>
        <p:nvSpPr>
          <p:cNvPr id="133" name="Google Shape;133;p43"/>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134" name="Google Shape;134;p43"/>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135" name="Google Shape;135;p43"/>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136"/>
        <p:cNvGrpSpPr/>
        <p:nvPr/>
      </p:nvGrpSpPr>
      <p:grpSpPr>
        <a:xfrm>
          <a:off x="0" y="0"/>
          <a:ext cx="0" cy="0"/>
          <a:chOff x="0" y="0"/>
          <a:chExt cx="0" cy="0"/>
        </a:xfrm>
      </p:grpSpPr>
      <p:sp>
        <p:nvSpPr>
          <p:cNvPr id="137" name="Google Shape;137;p4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4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4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40" name="Google Shape;140;p44"/>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141" name="Google Shape;141;p44"/>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142" name="Google Shape;142;p44"/>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43" name="Google Shape;143;p44"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144"/>
        <p:cNvGrpSpPr/>
        <p:nvPr/>
      </p:nvGrpSpPr>
      <p:grpSpPr>
        <a:xfrm>
          <a:off x="0" y="0"/>
          <a:ext cx="0" cy="0"/>
          <a:chOff x="0" y="0"/>
          <a:chExt cx="0" cy="0"/>
        </a:xfrm>
      </p:grpSpPr>
      <p:sp>
        <p:nvSpPr>
          <p:cNvPr id="145" name="Google Shape;145;p4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4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4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48" name="Google Shape;148;p45"/>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149" name="Google Shape;149;p45"/>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150" name="Google Shape;150;p45"/>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151" name="Google Shape;151;p45" descr="A picture containing text, businesscard&#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152"/>
        <p:cNvGrpSpPr/>
        <p:nvPr/>
      </p:nvGrpSpPr>
      <p:grpSpPr>
        <a:xfrm>
          <a:off x="0" y="0"/>
          <a:ext cx="0" cy="0"/>
          <a:chOff x="0" y="0"/>
          <a:chExt cx="0" cy="0"/>
        </a:xfrm>
      </p:grpSpPr>
      <p:sp>
        <p:nvSpPr>
          <p:cNvPr id="153" name="Google Shape;153;p46"/>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154" name="Google Shape;154;p46"/>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55" name="Google Shape;155;p46"/>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156" name="Google Shape;156;p46">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157" name="Google Shape;157;p46"/>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158" name="Google Shape;158;p46"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159" name="Google Shape;159;p46"/>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sp>
        <p:nvSpPr>
          <p:cNvPr id="24" name="Google Shape;24;p29"/>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160"/>
        <p:cNvGrpSpPr/>
        <p:nvPr/>
      </p:nvGrpSpPr>
      <p:grpSpPr>
        <a:xfrm>
          <a:off x="0" y="0"/>
          <a:ext cx="0" cy="0"/>
          <a:chOff x="0" y="0"/>
          <a:chExt cx="0" cy="0"/>
        </a:xfrm>
      </p:grpSpPr>
      <p:sp>
        <p:nvSpPr>
          <p:cNvPr id="161" name="Google Shape;161;p4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4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4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64" name="Google Shape;164;p47"/>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165" name="Google Shape;165;p47"/>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66" name="Google Shape;166;p47"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167" name="Google Shape;167;p47"/>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168"/>
        <p:cNvGrpSpPr/>
        <p:nvPr/>
      </p:nvGrpSpPr>
      <p:grpSpPr>
        <a:xfrm>
          <a:off x="0" y="0"/>
          <a:ext cx="0" cy="0"/>
          <a:chOff x="0" y="0"/>
          <a:chExt cx="0" cy="0"/>
        </a:xfrm>
      </p:grpSpPr>
      <p:sp>
        <p:nvSpPr>
          <p:cNvPr id="169" name="Google Shape;169;p4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4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 name="Google Shape;171;p4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72" name="Google Shape;172;p48"/>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73" name="Google Shape;173;p48"/>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174" name="Google Shape;174;p48" descr="Graphical user interface, applicati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175"/>
        <p:cNvGrpSpPr/>
        <p:nvPr/>
      </p:nvGrpSpPr>
      <p:grpSpPr>
        <a:xfrm>
          <a:off x="0" y="0"/>
          <a:ext cx="0" cy="0"/>
          <a:chOff x="0" y="0"/>
          <a:chExt cx="0" cy="0"/>
        </a:xfrm>
      </p:grpSpPr>
      <p:sp>
        <p:nvSpPr>
          <p:cNvPr id="176" name="Google Shape;176;p4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4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4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79" name="Google Shape;179;p49"/>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80" name="Google Shape;180;p49"/>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181" name="Google Shape;181;p49">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182"/>
        <p:cNvGrpSpPr/>
        <p:nvPr/>
      </p:nvGrpSpPr>
      <p:grpSpPr>
        <a:xfrm>
          <a:off x="0" y="0"/>
          <a:ext cx="0" cy="0"/>
          <a:chOff x="0" y="0"/>
          <a:chExt cx="0" cy="0"/>
        </a:xfrm>
      </p:grpSpPr>
      <p:sp>
        <p:nvSpPr>
          <p:cNvPr id="183" name="Google Shape;183;p5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5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 name="Google Shape;185;p5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86" name="Google Shape;186;p50"/>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87" name="Google Shape;187;p50"/>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188" name="Google Shape;188;p50"/>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189" name="Google Shape;189;p50" descr="A picture containing ic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804337" y="827460"/>
            <a:ext cx="1476653" cy="219618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190"/>
        <p:cNvGrpSpPr/>
        <p:nvPr/>
      </p:nvGrpSpPr>
      <p:grpSpPr>
        <a:xfrm>
          <a:off x="0" y="0"/>
          <a:ext cx="0" cy="0"/>
          <a:chOff x="0" y="0"/>
          <a:chExt cx="0" cy="0"/>
        </a:xfrm>
      </p:grpSpPr>
      <p:sp>
        <p:nvSpPr>
          <p:cNvPr id="191" name="Google Shape;191;p5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 name="Google Shape;192;p5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5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94" name="Google Shape;194;p51"/>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195" name="Google Shape;195;p51"/>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196" name="Google Shape;196;p5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97" name="Google Shape;197;p51"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198" name="Google Shape;198;p51">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199"/>
        <p:cNvGrpSpPr/>
        <p:nvPr/>
      </p:nvGrpSpPr>
      <p:grpSpPr>
        <a:xfrm>
          <a:off x="0" y="0"/>
          <a:ext cx="0" cy="0"/>
          <a:chOff x="0" y="0"/>
          <a:chExt cx="0" cy="0"/>
        </a:xfrm>
      </p:grpSpPr>
      <p:sp>
        <p:nvSpPr>
          <p:cNvPr id="200" name="Google Shape;200;p52"/>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201" name="Google Shape;201;p52"/>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202" name="Google Shape;202;p52"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203" name="Google Shape;203;p52"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204" name="Google Shape;204;p52"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205"/>
        <p:cNvGrpSpPr/>
        <p:nvPr/>
      </p:nvGrpSpPr>
      <p:grpSpPr>
        <a:xfrm>
          <a:off x="0" y="0"/>
          <a:ext cx="0" cy="0"/>
          <a:chOff x="0" y="0"/>
          <a:chExt cx="0" cy="0"/>
        </a:xfrm>
      </p:grpSpPr>
      <p:sp>
        <p:nvSpPr>
          <p:cNvPr id="206" name="Google Shape;206;p5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5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 name="Google Shape;208;p5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09" name="Google Shape;209;p53"/>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210" name="Google Shape;210;p53"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211" name="Google Shape;211;p53"/>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212"/>
        <p:cNvGrpSpPr/>
        <p:nvPr/>
      </p:nvGrpSpPr>
      <p:grpSpPr>
        <a:xfrm>
          <a:off x="0" y="0"/>
          <a:ext cx="0" cy="0"/>
          <a:chOff x="0" y="0"/>
          <a:chExt cx="0" cy="0"/>
        </a:xfrm>
      </p:grpSpPr>
      <p:sp>
        <p:nvSpPr>
          <p:cNvPr id="213" name="Google Shape;213;p5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4" name="Google Shape;214;p5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5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16" name="Google Shape;216;p54"/>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217" name="Google Shape;217;p54"/>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218" name="Google Shape;218;p54"/>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19" name="Google Shape;219;p54"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220" name="Google Shape;220;p54"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221"/>
        <p:cNvGrpSpPr/>
        <p:nvPr/>
      </p:nvGrpSpPr>
      <p:grpSpPr>
        <a:xfrm>
          <a:off x="0" y="0"/>
          <a:ext cx="0" cy="0"/>
          <a:chOff x="0" y="0"/>
          <a:chExt cx="0" cy="0"/>
        </a:xfrm>
      </p:grpSpPr>
      <p:sp>
        <p:nvSpPr>
          <p:cNvPr id="222" name="Google Shape;222;p5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5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 name="Google Shape;224;p5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25" name="Google Shape;225;p55"/>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226" name="Google Shape;226;p55"/>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227" name="Google Shape;227;p55"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228"/>
        <p:cNvGrpSpPr/>
        <p:nvPr/>
      </p:nvGrpSpPr>
      <p:grpSpPr>
        <a:xfrm>
          <a:off x="0" y="0"/>
          <a:ext cx="0" cy="0"/>
          <a:chOff x="0" y="0"/>
          <a:chExt cx="0" cy="0"/>
        </a:xfrm>
      </p:grpSpPr>
      <p:sp>
        <p:nvSpPr>
          <p:cNvPr id="229" name="Google Shape;229;p5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5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5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32" name="Google Shape;232;p56"/>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233" name="Google Shape;233;p56"/>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234" name="Google Shape;234;p56"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235" name="Google Shape;235;p56"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30"/>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0"/>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 name="Google Shape;31;p3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236"/>
        <p:cNvGrpSpPr/>
        <p:nvPr/>
      </p:nvGrpSpPr>
      <p:grpSpPr>
        <a:xfrm>
          <a:off x="0" y="0"/>
          <a:ext cx="0" cy="0"/>
          <a:chOff x="0" y="0"/>
          <a:chExt cx="0" cy="0"/>
        </a:xfrm>
      </p:grpSpPr>
      <p:sp>
        <p:nvSpPr>
          <p:cNvPr id="237" name="Google Shape;237;p5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 name="Google Shape;238;p5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 name="Google Shape;239;p5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40" name="Google Shape;240;p57"/>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241" name="Google Shape;241;p57"/>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242" name="Google Shape;242;p57"/>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243"/>
        <p:cNvGrpSpPr/>
        <p:nvPr/>
      </p:nvGrpSpPr>
      <p:grpSpPr>
        <a:xfrm>
          <a:off x="0" y="0"/>
          <a:ext cx="0" cy="0"/>
          <a:chOff x="0" y="0"/>
          <a:chExt cx="0" cy="0"/>
        </a:xfrm>
      </p:grpSpPr>
      <p:sp>
        <p:nvSpPr>
          <p:cNvPr id="244" name="Google Shape;244;p5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 name="Google Shape;245;p5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 name="Google Shape;246;p5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47" name="Google Shape;247;p58"/>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248" name="Google Shape;248;p58"/>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249" name="Google Shape;249;p58"/>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50" name="Google Shape;250;p58"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251"/>
        <p:cNvGrpSpPr/>
        <p:nvPr/>
      </p:nvGrpSpPr>
      <p:grpSpPr>
        <a:xfrm>
          <a:off x="0" y="0"/>
          <a:ext cx="0" cy="0"/>
          <a:chOff x="0" y="0"/>
          <a:chExt cx="0" cy="0"/>
        </a:xfrm>
      </p:grpSpPr>
      <p:sp>
        <p:nvSpPr>
          <p:cNvPr id="252" name="Google Shape;252;p5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 name="Google Shape;253;p5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5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55" name="Google Shape;255;p59"/>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256" name="Google Shape;256;p59"/>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257" name="Google Shape;257;p59"/>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58" name="Google Shape;258;p59">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259"/>
        <p:cNvGrpSpPr/>
        <p:nvPr/>
      </p:nvGrpSpPr>
      <p:grpSpPr>
        <a:xfrm>
          <a:off x="0" y="0"/>
          <a:ext cx="0" cy="0"/>
          <a:chOff x="0" y="0"/>
          <a:chExt cx="0" cy="0"/>
        </a:xfrm>
      </p:grpSpPr>
      <p:sp>
        <p:nvSpPr>
          <p:cNvPr id="260" name="Google Shape;260;p60"/>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261" name="Google Shape;261;p60"/>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262" name="Google Shape;262;p60"/>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63" name="Google Shape;263;p60">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264"/>
        <p:cNvGrpSpPr/>
        <p:nvPr/>
      </p:nvGrpSpPr>
      <p:grpSpPr>
        <a:xfrm>
          <a:off x="0" y="0"/>
          <a:ext cx="0" cy="0"/>
          <a:chOff x="0" y="0"/>
          <a:chExt cx="0" cy="0"/>
        </a:xfrm>
      </p:grpSpPr>
      <p:sp>
        <p:nvSpPr>
          <p:cNvPr id="265" name="Google Shape;265;p61"/>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266" name="Google Shape;266;p61"/>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267" name="Google Shape;267;p61"/>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68" name="Google Shape;268;p61"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269" name="Google Shape;269;p61"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270" name="Google Shape;270;p61"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271" name="Google Shape;271;p61">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272" name="Google Shape;272;p61"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273"/>
        <p:cNvGrpSpPr/>
        <p:nvPr/>
      </p:nvGrpSpPr>
      <p:grpSpPr>
        <a:xfrm>
          <a:off x="0" y="0"/>
          <a:ext cx="0" cy="0"/>
          <a:chOff x="0" y="0"/>
          <a:chExt cx="0" cy="0"/>
        </a:xfrm>
      </p:grpSpPr>
      <p:sp>
        <p:nvSpPr>
          <p:cNvPr id="274" name="Google Shape;274;p6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6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6" name="Google Shape;276;p6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77" name="Google Shape;277;p62"/>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278" name="Google Shape;278;p62"/>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279" name="Google Shape;279;p62"/>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80" name="Google Shape;280;p62"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281"/>
        <p:cNvGrpSpPr/>
        <p:nvPr/>
      </p:nvGrpSpPr>
      <p:grpSpPr>
        <a:xfrm>
          <a:off x="0" y="0"/>
          <a:ext cx="0" cy="0"/>
          <a:chOff x="0" y="0"/>
          <a:chExt cx="0" cy="0"/>
        </a:xfrm>
      </p:grpSpPr>
      <p:sp>
        <p:nvSpPr>
          <p:cNvPr id="282" name="Google Shape;282;p63"/>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283" name="Google Shape;283;p63"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284" name="Google Shape;284;p63"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285" name="Google Shape;285;p63"/>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286"/>
        <p:cNvGrpSpPr/>
        <p:nvPr/>
      </p:nvGrpSpPr>
      <p:grpSpPr>
        <a:xfrm>
          <a:off x="0" y="0"/>
          <a:ext cx="0" cy="0"/>
          <a:chOff x="0" y="0"/>
          <a:chExt cx="0" cy="0"/>
        </a:xfrm>
      </p:grpSpPr>
      <p:sp>
        <p:nvSpPr>
          <p:cNvPr id="287" name="Google Shape;287;p64"/>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288" name="Google Shape;288;p64"/>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289" name="Google Shape;289;p64"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290" name="Google Shape;290;p64">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291" name="Google Shape;291;p64"/>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292"/>
        <p:cNvGrpSpPr/>
        <p:nvPr/>
      </p:nvGrpSpPr>
      <p:grpSpPr>
        <a:xfrm>
          <a:off x="0" y="0"/>
          <a:ext cx="0" cy="0"/>
          <a:chOff x="0" y="0"/>
          <a:chExt cx="0" cy="0"/>
        </a:xfrm>
      </p:grpSpPr>
      <p:sp>
        <p:nvSpPr>
          <p:cNvPr id="293" name="Google Shape;293;p65"/>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294" name="Google Shape;294;p65"/>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295" name="Google Shape;295;p65"/>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96" name="Google Shape;296;p65"/>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297" name="Google Shape;297;p65"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298" name="Google Shape;298;p65"/>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299"/>
        <p:cNvGrpSpPr/>
        <p:nvPr/>
      </p:nvGrpSpPr>
      <p:grpSpPr>
        <a:xfrm>
          <a:off x="0" y="0"/>
          <a:ext cx="0" cy="0"/>
          <a:chOff x="0" y="0"/>
          <a:chExt cx="0" cy="0"/>
        </a:xfrm>
      </p:grpSpPr>
      <p:sp>
        <p:nvSpPr>
          <p:cNvPr id="300" name="Google Shape;300;p66"/>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301" name="Google Shape;301;p66"/>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302" name="Google Shape;302;p66"/>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03" name="Google Shape;303;p66"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304" name="Google Shape;304;p66"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305" name="Google Shape;305;p66"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1"/>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1"/>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3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306"/>
        <p:cNvGrpSpPr/>
        <p:nvPr/>
      </p:nvGrpSpPr>
      <p:grpSpPr>
        <a:xfrm>
          <a:off x="0" y="0"/>
          <a:ext cx="0" cy="0"/>
          <a:chOff x="0" y="0"/>
          <a:chExt cx="0" cy="0"/>
        </a:xfrm>
      </p:grpSpPr>
      <p:sp>
        <p:nvSpPr>
          <p:cNvPr id="307" name="Google Shape;307;p67"/>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308" name="Google Shape;308;p67"/>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309" name="Google Shape;309;p6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10" name="Google Shape;310;p67"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311" name="Google Shape;311;p67">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312"/>
        <p:cNvGrpSpPr/>
        <p:nvPr/>
      </p:nvGrpSpPr>
      <p:grpSpPr>
        <a:xfrm>
          <a:off x="0" y="0"/>
          <a:ext cx="0" cy="0"/>
          <a:chOff x="0" y="0"/>
          <a:chExt cx="0" cy="0"/>
        </a:xfrm>
      </p:grpSpPr>
      <p:sp>
        <p:nvSpPr>
          <p:cNvPr id="313" name="Google Shape;313;p68"/>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314" name="Google Shape;314;p68"/>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315" name="Google Shape;315;p6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16" name="Google Shape;316;p68"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317"/>
        <p:cNvGrpSpPr/>
        <p:nvPr/>
      </p:nvGrpSpPr>
      <p:grpSpPr>
        <a:xfrm>
          <a:off x="0" y="0"/>
          <a:ext cx="0" cy="0"/>
          <a:chOff x="0" y="0"/>
          <a:chExt cx="0" cy="0"/>
        </a:xfrm>
      </p:grpSpPr>
      <p:sp>
        <p:nvSpPr>
          <p:cNvPr id="318" name="Google Shape;318;p69"/>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319" name="Google Shape;319;p69"/>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320" name="Google Shape;320;p6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21" name="Google Shape;321;p69"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322"/>
        <p:cNvGrpSpPr/>
        <p:nvPr/>
      </p:nvGrpSpPr>
      <p:grpSpPr>
        <a:xfrm>
          <a:off x="0" y="0"/>
          <a:ext cx="0" cy="0"/>
          <a:chOff x="0" y="0"/>
          <a:chExt cx="0" cy="0"/>
        </a:xfrm>
      </p:grpSpPr>
      <p:pic>
        <p:nvPicPr>
          <p:cNvPr id="323" name="Google Shape;323;p70"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324" name="Google Shape;324;p70"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325" name="Google Shape;325;p70"/>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326" name="Google Shape;326;p70"/>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327" name="Google Shape;327;p70"/>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28" name="Google Shape;328;p70"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329"/>
        <p:cNvGrpSpPr/>
        <p:nvPr/>
      </p:nvGrpSpPr>
      <p:grpSpPr>
        <a:xfrm>
          <a:off x="0" y="0"/>
          <a:ext cx="0" cy="0"/>
          <a:chOff x="0" y="0"/>
          <a:chExt cx="0" cy="0"/>
        </a:xfrm>
      </p:grpSpPr>
      <p:sp>
        <p:nvSpPr>
          <p:cNvPr id="330" name="Google Shape;330;p71"/>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331" name="Google Shape;331;p71"/>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332" name="Google Shape;332;p71"/>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33" name="Google Shape;333;p71"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334"/>
        <p:cNvGrpSpPr/>
        <p:nvPr/>
      </p:nvGrpSpPr>
      <p:grpSpPr>
        <a:xfrm>
          <a:off x="0" y="0"/>
          <a:ext cx="0" cy="0"/>
          <a:chOff x="0" y="0"/>
          <a:chExt cx="0" cy="0"/>
        </a:xfrm>
      </p:grpSpPr>
      <p:sp>
        <p:nvSpPr>
          <p:cNvPr id="335" name="Google Shape;335;p7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6" name="Google Shape;336;p7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7" name="Google Shape;337;p7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38" name="Google Shape;338;p72"/>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39" name="Google Shape;339;p72"/>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340" name="Google Shape;340;p72"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341" name="Google Shape;341;p72"/>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342" name="Google Shape;342;p72"/>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sng" strike="noStrike" cap="none">
                <a:solidFill>
                  <a:srgbClr val="767171"/>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sng" strike="noStrike" cap="none">
                <a:solidFill>
                  <a:srgbClr val="767171"/>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343"/>
        <p:cNvGrpSpPr/>
        <p:nvPr/>
      </p:nvGrpSpPr>
      <p:grpSpPr>
        <a:xfrm>
          <a:off x="0" y="0"/>
          <a:ext cx="0" cy="0"/>
          <a:chOff x="0" y="0"/>
          <a:chExt cx="0" cy="0"/>
        </a:xfrm>
      </p:grpSpPr>
      <p:sp>
        <p:nvSpPr>
          <p:cNvPr id="344" name="Google Shape;344;p7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5" name="Google Shape;345;p7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6" name="Google Shape;346;p7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47" name="Google Shape;347;p73"/>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348" name="Google Shape;348;p73"/>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349" name="Google Shape;349;p73"/>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350"/>
        <p:cNvGrpSpPr/>
        <p:nvPr/>
      </p:nvGrpSpPr>
      <p:grpSpPr>
        <a:xfrm>
          <a:off x="0" y="0"/>
          <a:ext cx="0" cy="0"/>
          <a:chOff x="0" y="0"/>
          <a:chExt cx="0" cy="0"/>
        </a:xfrm>
      </p:grpSpPr>
      <p:sp>
        <p:nvSpPr>
          <p:cNvPr id="351" name="Google Shape;351;p7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2" name="Google Shape;352;p7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3" name="Google Shape;353;p7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54" name="Google Shape;354;p74"/>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55" name="Google Shape;355;p74"/>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356" name="Google Shape;356;p74"/>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357" name="Google Shape;357;p74"/>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358"/>
        <p:cNvGrpSpPr/>
        <p:nvPr/>
      </p:nvGrpSpPr>
      <p:grpSpPr>
        <a:xfrm>
          <a:off x="0" y="0"/>
          <a:ext cx="0" cy="0"/>
          <a:chOff x="0" y="0"/>
          <a:chExt cx="0" cy="0"/>
        </a:xfrm>
      </p:grpSpPr>
      <p:sp>
        <p:nvSpPr>
          <p:cNvPr id="359" name="Google Shape;359;p7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0" name="Google Shape;360;p7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1" name="Google Shape;361;p7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62" name="Google Shape;362;p75"/>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63" name="Google Shape;363;p75"/>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364" name="Google Shape;364;p75"/>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365" name="Google Shape;365;p75"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366" name="Google Shape;366;p75"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367" name="Google Shape;367;p75"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368" name="Google Shape;368;p75"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369" name="Google Shape;369;p75"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370" name="Google Shape;370;p75"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371" name="Google Shape;371;p75"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372" name="Google Shape;372;p75"/>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3" name="Google Shape;373;p75"/>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374" name="Google Shape;374;p75"/>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375" name="Google Shape;375;p75"/>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6" name="Google Shape;376;p75"/>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7" name="Google Shape;377;p75"/>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378"/>
        <p:cNvGrpSpPr/>
        <p:nvPr/>
      </p:nvGrpSpPr>
      <p:grpSpPr>
        <a:xfrm>
          <a:off x="0" y="0"/>
          <a:ext cx="0" cy="0"/>
          <a:chOff x="0" y="0"/>
          <a:chExt cx="0" cy="0"/>
        </a:xfrm>
      </p:grpSpPr>
      <p:sp>
        <p:nvSpPr>
          <p:cNvPr id="379" name="Google Shape;379;p7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7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7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82" name="Google Shape;382;p76"/>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83" name="Google Shape;383;p76"/>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384" name="Google Shape;384;p76"/>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385" name="Google Shape;385;p76"/>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386" name="Google Shape;386;p76"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387" name="Google Shape;387;p76"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388" name="Google Shape;388;p76"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32"/>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2"/>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 name="Google Shape;43;p32"/>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3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3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3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389"/>
        <p:cNvGrpSpPr/>
        <p:nvPr/>
      </p:nvGrpSpPr>
      <p:grpSpPr>
        <a:xfrm>
          <a:off x="0" y="0"/>
          <a:ext cx="0" cy="0"/>
          <a:chOff x="0" y="0"/>
          <a:chExt cx="0" cy="0"/>
        </a:xfrm>
      </p:grpSpPr>
      <p:pic>
        <p:nvPicPr>
          <p:cNvPr id="390" name="Google Shape;390;p77"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391" name="Google Shape;391;p7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2" name="Google Shape;392;p7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3" name="Google Shape;393;p7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94" name="Google Shape;394;p77"/>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95" name="Google Shape;395;p77"/>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396" name="Google Shape;396;p77"/>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397"/>
        <p:cNvGrpSpPr/>
        <p:nvPr/>
      </p:nvGrpSpPr>
      <p:grpSpPr>
        <a:xfrm>
          <a:off x="0" y="0"/>
          <a:ext cx="0" cy="0"/>
          <a:chOff x="0" y="0"/>
          <a:chExt cx="0" cy="0"/>
        </a:xfrm>
      </p:grpSpPr>
      <p:sp>
        <p:nvSpPr>
          <p:cNvPr id="398" name="Google Shape;398;p7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9" name="Google Shape;399;p7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7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401" name="Google Shape;401;p78"/>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402" name="Google Shape;402;p78"/>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403" name="Google Shape;403;p78"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404" name="Google Shape;404;p78"/>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405"/>
        <p:cNvGrpSpPr/>
        <p:nvPr/>
      </p:nvGrpSpPr>
      <p:grpSpPr>
        <a:xfrm>
          <a:off x="0" y="0"/>
          <a:ext cx="0" cy="0"/>
          <a:chOff x="0" y="0"/>
          <a:chExt cx="0" cy="0"/>
        </a:xfrm>
      </p:grpSpPr>
      <p:sp>
        <p:nvSpPr>
          <p:cNvPr id="406" name="Google Shape;406;p7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7" name="Google Shape;407;p7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8" name="Google Shape;408;p7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409" name="Google Shape;409;p79"/>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410" name="Google Shape;410;p79"/>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411" name="Google Shape;411;p79"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9"/>
        <p:cNvGrpSpPr/>
        <p:nvPr/>
      </p:nvGrpSpPr>
      <p:grpSpPr>
        <a:xfrm>
          <a:off x="0" y="0"/>
          <a:ext cx="0" cy="0"/>
          <a:chOff x="0" y="0"/>
          <a:chExt cx="0" cy="0"/>
        </a:xfrm>
      </p:grpSpPr>
      <p:sp>
        <p:nvSpPr>
          <p:cNvPr id="420" name="Google Shape;420;p2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1" name="Google Shape;421;p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2" name="Google Shape;422;p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3" name="Google Shape;423;p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4"/>
        <p:cNvGrpSpPr/>
        <p:nvPr/>
      </p:nvGrpSpPr>
      <p:grpSpPr>
        <a:xfrm>
          <a:off x="0" y="0"/>
          <a:ext cx="0" cy="0"/>
          <a:chOff x="0" y="0"/>
          <a:chExt cx="0" cy="0"/>
        </a:xfrm>
      </p:grpSpPr>
      <p:sp>
        <p:nvSpPr>
          <p:cNvPr id="425" name="Google Shape;425;p25"/>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6" name="Google Shape;426;p25"/>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7" name="Google Shape;427;p25"/>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8" name="Google Shape;428;p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0" name="Google Shape;430;p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31"/>
        <p:cNvGrpSpPr/>
        <p:nvPr/>
      </p:nvGrpSpPr>
      <p:grpSpPr>
        <a:xfrm>
          <a:off x="0" y="0"/>
          <a:ext cx="0" cy="0"/>
          <a:chOff x="0" y="0"/>
          <a:chExt cx="0" cy="0"/>
        </a:xfrm>
      </p:grpSpPr>
      <p:sp>
        <p:nvSpPr>
          <p:cNvPr id="432" name="Google Shape;432;p2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26"/>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4" name="Google Shape;434;p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5" name="Google Shape;435;p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7"/>
        <p:cNvGrpSpPr/>
        <p:nvPr/>
      </p:nvGrpSpPr>
      <p:grpSpPr>
        <a:xfrm>
          <a:off x="0" y="0"/>
          <a:ext cx="0" cy="0"/>
          <a:chOff x="0" y="0"/>
          <a:chExt cx="0" cy="0"/>
        </a:xfrm>
      </p:grpSpPr>
      <p:sp>
        <p:nvSpPr>
          <p:cNvPr id="438" name="Google Shape;438;p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9" name="Google Shape;439;p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43"/>
        <p:cNvGrpSpPr/>
        <p:nvPr/>
      </p:nvGrpSpPr>
      <p:grpSpPr>
        <a:xfrm>
          <a:off x="0" y="0"/>
          <a:ext cx="0" cy="0"/>
          <a:chOff x="0" y="0"/>
          <a:chExt cx="0" cy="0"/>
        </a:xfrm>
      </p:grpSpPr>
      <p:sp>
        <p:nvSpPr>
          <p:cNvPr id="444" name="Google Shape;444;p80"/>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8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46" name="Google Shape;446;p8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8" name="Google Shape;448;p8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49"/>
        <p:cNvGrpSpPr/>
        <p:nvPr/>
      </p:nvGrpSpPr>
      <p:grpSpPr>
        <a:xfrm>
          <a:off x="0" y="0"/>
          <a:ext cx="0" cy="0"/>
          <a:chOff x="0" y="0"/>
          <a:chExt cx="0" cy="0"/>
        </a:xfrm>
      </p:grpSpPr>
      <p:sp>
        <p:nvSpPr>
          <p:cNvPr id="450" name="Google Shape;450;p8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1" name="Google Shape;451;p8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2" name="Google Shape;452;p8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3" name="Google Shape;453;p8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4"/>
        <p:cNvGrpSpPr/>
        <p:nvPr/>
      </p:nvGrpSpPr>
      <p:grpSpPr>
        <a:xfrm>
          <a:off x="0" y="0"/>
          <a:ext cx="0" cy="0"/>
          <a:chOff x="0" y="0"/>
          <a:chExt cx="0" cy="0"/>
        </a:xfrm>
      </p:grpSpPr>
      <p:sp>
        <p:nvSpPr>
          <p:cNvPr id="455" name="Google Shape;455;p82"/>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6" name="Google Shape;456;p82"/>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57" name="Google Shape;457;p8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8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9" name="Google Shape;459;p8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3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1" name="Google Shape;51;p3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2" name="Google Shape;52;p3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3" name="Google Shape;53;p3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3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0"/>
        <p:cNvGrpSpPr/>
        <p:nvPr/>
      </p:nvGrpSpPr>
      <p:grpSpPr>
        <a:xfrm>
          <a:off x="0" y="0"/>
          <a:ext cx="0" cy="0"/>
          <a:chOff x="0" y="0"/>
          <a:chExt cx="0" cy="0"/>
        </a:xfrm>
      </p:grpSpPr>
      <p:sp>
        <p:nvSpPr>
          <p:cNvPr id="461" name="Google Shape;461;p8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8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3" name="Google Shape;463;p8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4" name="Google Shape;464;p8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5" name="Google Shape;465;p8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6" name="Google Shape;466;p8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8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8" name="Google Shape;468;p8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69"/>
        <p:cNvGrpSpPr/>
        <p:nvPr/>
      </p:nvGrpSpPr>
      <p:grpSpPr>
        <a:xfrm>
          <a:off x="0" y="0"/>
          <a:ext cx="0" cy="0"/>
          <a:chOff x="0" y="0"/>
          <a:chExt cx="0" cy="0"/>
        </a:xfrm>
      </p:grpSpPr>
      <p:sp>
        <p:nvSpPr>
          <p:cNvPr id="470" name="Google Shape;470;p84"/>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1" name="Google Shape;471;p84"/>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2" name="Google Shape;472;p84"/>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3" name="Google Shape;473;p8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8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8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6"/>
        <p:cNvGrpSpPr/>
        <p:nvPr/>
      </p:nvGrpSpPr>
      <p:grpSpPr>
        <a:xfrm>
          <a:off x="0" y="0"/>
          <a:ext cx="0" cy="0"/>
          <a:chOff x="0" y="0"/>
          <a:chExt cx="0" cy="0"/>
        </a:xfrm>
      </p:grpSpPr>
      <p:sp>
        <p:nvSpPr>
          <p:cNvPr id="477" name="Google Shape;477;p85"/>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8" name="Google Shape;478;p85"/>
          <p:cNvSpPr>
            <a:spLocks noGrp="1"/>
          </p:cNvSpPr>
          <p:nvPr>
            <p:ph type="pic" idx="2"/>
          </p:nvPr>
        </p:nvSpPr>
        <p:spPr>
          <a:xfrm>
            <a:off x="3887388" y="987429"/>
            <a:ext cx="4629150" cy="4873624"/>
          </a:xfrm>
          <a:prstGeom prst="rect">
            <a:avLst/>
          </a:prstGeom>
          <a:noFill/>
          <a:ln>
            <a:noFill/>
          </a:ln>
        </p:spPr>
      </p:sp>
      <p:sp>
        <p:nvSpPr>
          <p:cNvPr id="479" name="Google Shape;479;p85"/>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0" name="Google Shape;480;p8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8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8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83"/>
        <p:cNvGrpSpPr/>
        <p:nvPr/>
      </p:nvGrpSpPr>
      <p:grpSpPr>
        <a:xfrm>
          <a:off x="0" y="0"/>
          <a:ext cx="0" cy="0"/>
          <a:chOff x="0" y="0"/>
          <a:chExt cx="0" cy="0"/>
        </a:xfrm>
      </p:grpSpPr>
      <p:sp>
        <p:nvSpPr>
          <p:cNvPr id="484" name="Google Shape;484;p8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5" name="Google Shape;485;p86"/>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6" name="Google Shape;486;p8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7" name="Google Shape;487;p8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8" name="Google Shape;488;p8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89"/>
        <p:cNvGrpSpPr/>
        <p:nvPr/>
      </p:nvGrpSpPr>
      <p:grpSpPr>
        <a:xfrm>
          <a:off x="0" y="0"/>
          <a:ext cx="0" cy="0"/>
          <a:chOff x="0" y="0"/>
          <a:chExt cx="0" cy="0"/>
        </a:xfrm>
      </p:grpSpPr>
      <p:sp>
        <p:nvSpPr>
          <p:cNvPr id="490" name="Google Shape;490;p87"/>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 name="Google Shape;491;p87"/>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92" name="Google Shape;492;p8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8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4" name="Google Shape;494;p8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95"/>
        <p:cNvGrpSpPr/>
        <p:nvPr/>
      </p:nvGrpSpPr>
      <p:grpSpPr>
        <a:xfrm>
          <a:off x="0" y="0"/>
          <a:ext cx="0" cy="0"/>
          <a:chOff x="0" y="0"/>
          <a:chExt cx="0" cy="0"/>
        </a:xfrm>
      </p:grpSpPr>
      <p:sp>
        <p:nvSpPr>
          <p:cNvPr id="496" name="Google Shape;496;p88"/>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88"/>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98" name="Google Shape;498;p8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8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0" name="Google Shape;500;p8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501"/>
        <p:cNvGrpSpPr/>
        <p:nvPr/>
      </p:nvGrpSpPr>
      <p:grpSpPr>
        <a:xfrm>
          <a:off x="0" y="0"/>
          <a:ext cx="0" cy="0"/>
          <a:chOff x="0" y="0"/>
          <a:chExt cx="0" cy="0"/>
        </a:xfrm>
      </p:grpSpPr>
      <p:sp>
        <p:nvSpPr>
          <p:cNvPr id="502" name="Google Shape;502;p8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3" name="Google Shape;503;p8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4" name="Google Shape;504;p8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05" name="Google Shape;505;p89"/>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506" name="Google Shape;506;p89">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507" name="Google Shape;507;p89"/>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508" name="Google Shape;508;p89"/>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509" name="Google Shape;509;p89"/>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10" name="Google Shape;510;p89"/>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11" name="Google Shape;511;p89"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512" name="Google Shape;512;p89"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513" name="Google Shape;513;p89"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514"/>
        <p:cNvGrpSpPr/>
        <p:nvPr/>
      </p:nvGrpSpPr>
      <p:grpSpPr>
        <a:xfrm>
          <a:off x="0" y="0"/>
          <a:ext cx="0" cy="0"/>
          <a:chOff x="0" y="0"/>
          <a:chExt cx="0" cy="0"/>
        </a:xfrm>
      </p:grpSpPr>
      <p:sp>
        <p:nvSpPr>
          <p:cNvPr id="515" name="Google Shape;515;p9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6" name="Google Shape;516;p9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7" name="Google Shape;517;p9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18" name="Google Shape;518;p90"/>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19" name="Google Shape;519;p90">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16885" y="1388620"/>
            <a:ext cx="1298699" cy="706861"/>
          </a:xfrm>
          <a:prstGeom prst="rect">
            <a:avLst/>
          </a:prstGeom>
          <a:noFill/>
          <a:ln>
            <a:noFill/>
          </a:ln>
        </p:spPr>
      </p:pic>
      <p:sp>
        <p:nvSpPr>
          <p:cNvPr id="520" name="Google Shape;520;p90"/>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521" name="Google Shape;521;p90"/>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2" name="Google Shape;522;p90"/>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23" name="Google Shape;523;p90"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524" name="Google Shape;524;p90"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525" name="Google Shape;525;p90"/>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26" name="Google Shape;526;p90"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527" name="Google Shape;527;p90"/>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528" name="Google Shape;528;p90"/>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9" name="Google Shape;529;p90"/>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30" name="Google Shape;530;p90"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531" name="Google Shape;531;p90"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532"/>
        <p:cNvGrpSpPr/>
        <p:nvPr/>
      </p:nvGrpSpPr>
      <p:grpSpPr>
        <a:xfrm>
          <a:off x="0" y="0"/>
          <a:ext cx="0" cy="0"/>
          <a:chOff x="0" y="0"/>
          <a:chExt cx="0" cy="0"/>
        </a:xfrm>
      </p:grpSpPr>
      <p:sp>
        <p:nvSpPr>
          <p:cNvPr id="533" name="Google Shape;533;p9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4" name="Google Shape;534;p9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5" name="Google Shape;535;p9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536" name="Google Shape;536;p91"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p:spPr>
      </p:pic>
      <p:sp>
        <p:nvSpPr>
          <p:cNvPr id="537" name="Google Shape;537;p91"/>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38" name="Google Shape;538;p91"/>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539" name="Google Shape;539;p9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540"/>
        <p:cNvGrpSpPr/>
        <p:nvPr/>
      </p:nvGrpSpPr>
      <p:grpSpPr>
        <a:xfrm>
          <a:off x="0" y="0"/>
          <a:ext cx="0" cy="0"/>
          <a:chOff x="0" y="0"/>
          <a:chExt cx="0" cy="0"/>
        </a:xfrm>
      </p:grpSpPr>
      <p:sp>
        <p:nvSpPr>
          <p:cNvPr id="541" name="Google Shape;541;p9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2" name="Google Shape;542;p9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3" name="Google Shape;543;p9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44" name="Google Shape;544;p92"/>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45" name="Google Shape;545;p92"/>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546" name="Google Shape;546;p92"/>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47" name="Google Shape;547;p92"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3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3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548"/>
        <p:cNvGrpSpPr/>
        <p:nvPr/>
      </p:nvGrpSpPr>
      <p:grpSpPr>
        <a:xfrm>
          <a:off x="0" y="0"/>
          <a:ext cx="0" cy="0"/>
          <a:chOff x="0" y="0"/>
          <a:chExt cx="0" cy="0"/>
        </a:xfrm>
      </p:grpSpPr>
      <p:sp>
        <p:nvSpPr>
          <p:cNvPr id="549" name="Google Shape;549;p9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0" name="Google Shape;550;p9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1" name="Google Shape;551;p9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52" name="Google Shape;552;p93"/>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553" name="Google Shape;553;p93"/>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554" name="Google Shape;554;p93"/>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555" name="Google Shape;555;p93" descr="A picture containing text, businesscard&#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556"/>
        <p:cNvGrpSpPr/>
        <p:nvPr/>
      </p:nvGrpSpPr>
      <p:grpSpPr>
        <a:xfrm>
          <a:off x="0" y="0"/>
          <a:ext cx="0" cy="0"/>
          <a:chOff x="0" y="0"/>
          <a:chExt cx="0" cy="0"/>
        </a:xfrm>
      </p:grpSpPr>
      <p:sp>
        <p:nvSpPr>
          <p:cNvPr id="557" name="Google Shape;557;p94"/>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558" name="Google Shape;558;p94"/>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59" name="Google Shape;559;p94"/>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560" name="Google Shape;560;p94">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561" name="Google Shape;561;p94"/>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562" name="Google Shape;562;p94"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563" name="Google Shape;563;p94"/>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564"/>
        <p:cNvGrpSpPr/>
        <p:nvPr/>
      </p:nvGrpSpPr>
      <p:grpSpPr>
        <a:xfrm>
          <a:off x="0" y="0"/>
          <a:ext cx="0" cy="0"/>
          <a:chOff x="0" y="0"/>
          <a:chExt cx="0" cy="0"/>
        </a:xfrm>
      </p:grpSpPr>
      <p:sp>
        <p:nvSpPr>
          <p:cNvPr id="565" name="Google Shape;565;p9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9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9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68" name="Google Shape;568;p95"/>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569" name="Google Shape;569;p95"/>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70" name="Google Shape;570;p95"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571" name="Google Shape;571;p95"/>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572"/>
        <p:cNvGrpSpPr/>
        <p:nvPr/>
      </p:nvGrpSpPr>
      <p:grpSpPr>
        <a:xfrm>
          <a:off x="0" y="0"/>
          <a:ext cx="0" cy="0"/>
          <a:chOff x="0" y="0"/>
          <a:chExt cx="0" cy="0"/>
        </a:xfrm>
      </p:grpSpPr>
      <p:sp>
        <p:nvSpPr>
          <p:cNvPr id="573" name="Google Shape;573;p9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4" name="Google Shape;574;p9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5" name="Google Shape;575;p9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76" name="Google Shape;576;p96"/>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77" name="Google Shape;577;p96"/>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578" name="Google Shape;578;p96" descr="Graphical user interface, applicati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579"/>
        <p:cNvGrpSpPr/>
        <p:nvPr/>
      </p:nvGrpSpPr>
      <p:grpSpPr>
        <a:xfrm>
          <a:off x="0" y="0"/>
          <a:ext cx="0" cy="0"/>
          <a:chOff x="0" y="0"/>
          <a:chExt cx="0" cy="0"/>
        </a:xfrm>
      </p:grpSpPr>
      <p:sp>
        <p:nvSpPr>
          <p:cNvPr id="580" name="Google Shape;580;p9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1" name="Google Shape;581;p9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2" name="Google Shape;582;p9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83" name="Google Shape;583;p97"/>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84" name="Google Shape;584;p97"/>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585" name="Google Shape;585;p97">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586"/>
        <p:cNvGrpSpPr/>
        <p:nvPr/>
      </p:nvGrpSpPr>
      <p:grpSpPr>
        <a:xfrm>
          <a:off x="0" y="0"/>
          <a:ext cx="0" cy="0"/>
          <a:chOff x="0" y="0"/>
          <a:chExt cx="0" cy="0"/>
        </a:xfrm>
      </p:grpSpPr>
      <p:sp>
        <p:nvSpPr>
          <p:cNvPr id="587" name="Google Shape;587;p9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8" name="Google Shape;588;p9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9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0" name="Google Shape;590;p98"/>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91" name="Google Shape;591;p98"/>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592" name="Google Shape;592;p98"/>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593" name="Google Shape;593;p98" descr="A picture containing ic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804337" y="827460"/>
            <a:ext cx="1476653" cy="2196186"/>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594"/>
        <p:cNvGrpSpPr/>
        <p:nvPr/>
      </p:nvGrpSpPr>
      <p:grpSpPr>
        <a:xfrm>
          <a:off x="0" y="0"/>
          <a:ext cx="0" cy="0"/>
          <a:chOff x="0" y="0"/>
          <a:chExt cx="0" cy="0"/>
        </a:xfrm>
      </p:grpSpPr>
      <p:sp>
        <p:nvSpPr>
          <p:cNvPr id="595" name="Google Shape;595;p9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6" name="Google Shape;596;p9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7" name="Google Shape;597;p9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8" name="Google Shape;598;p99"/>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599" name="Google Shape;599;p99"/>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600" name="Google Shape;600;p99"/>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01" name="Google Shape;601;p99"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602" name="Google Shape;602;p99">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603"/>
        <p:cNvGrpSpPr/>
        <p:nvPr/>
      </p:nvGrpSpPr>
      <p:grpSpPr>
        <a:xfrm>
          <a:off x="0" y="0"/>
          <a:ext cx="0" cy="0"/>
          <a:chOff x="0" y="0"/>
          <a:chExt cx="0" cy="0"/>
        </a:xfrm>
      </p:grpSpPr>
      <p:sp>
        <p:nvSpPr>
          <p:cNvPr id="604" name="Google Shape;604;p100"/>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605" name="Google Shape;605;p100"/>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606" name="Google Shape;606;p100"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607" name="Google Shape;607;p100"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608" name="Google Shape;608;p100"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609"/>
        <p:cNvGrpSpPr/>
        <p:nvPr/>
      </p:nvGrpSpPr>
      <p:grpSpPr>
        <a:xfrm>
          <a:off x="0" y="0"/>
          <a:ext cx="0" cy="0"/>
          <a:chOff x="0" y="0"/>
          <a:chExt cx="0" cy="0"/>
        </a:xfrm>
      </p:grpSpPr>
      <p:sp>
        <p:nvSpPr>
          <p:cNvPr id="610" name="Google Shape;610;p10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1" name="Google Shape;611;p10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2" name="Google Shape;612;p10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13" name="Google Shape;613;p101"/>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614" name="Google Shape;614;p101"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615" name="Google Shape;615;p101"/>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616"/>
        <p:cNvGrpSpPr/>
        <p:nvPr/>
      </p:nvGrpSpPr>
      <p:grpSpPr>
        <a:xfrm>
          <a:off x="0" y="0"/>
          <a:ext cx="0" cy="0"/>
          <a:chOff x="0" y="0"/>
          <a:chExt cx="0" cy="0"/>
        </a:xfrm>
      </p:grpSpPr>
      <p:sp>
        <p:nvSpPr>
          <p:cNvPr id="617" name="Google Shape;617;p10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8" name="Google Shape;618;p10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0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0" name="Google Shape;620;p102"/>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621" name="Google Shape;621;p102"/>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22" name="Google Shape;622;p102"/>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23" name="Google Shape;623;p102"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624" name="Google Shape;624;p102"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3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625"/>
        <p:cNvGrpSpPr/>
        <p:nvPr/>
      </p:nvGrpSpPr>
      <p:grpSpPr>
        <a:xfrm>
          <a:off x="0" y="0"/>
          <a:ext cx="0" cy="0"/>
          <a:chOff x="0" y="0"/>
          <a:chExt cx="0" cy="0"/>
        </a:xfrm>
      </p:grpSpPr>
      <p:sp>
        <p:nvSpPr>
          <p:cNvPr id="626" name="Google Shape;626;p10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7" name="Google Shape;627;p10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8" name="Google Shape;628;p10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9" name="Google Shape;629;p103"/>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630" name="Google Shape;630;p103"/>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631" name="Google Shape;631;p103"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632"/>
        <p:cNvGrpSpPr/>
        <p:nvPr/>
      </p:nvGrpSpPr>
      <p:grpSpPr>
        <a:xfrm>
          <a:off x="0" y="0"/>
          <a:ext cx="0" cy="0"/>
          <a:chOff x="0" y="0"/>
          <a:chExt cx="0" cy="0"/>
        </a:xfrm>
      </p:grpSpPr>
      <p:sp>
        <p:nvSpPr>
          <p:cNvPr id="633" name="Google Shape;633;p10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4" name="Google Shape;634;p10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5" name="Google Shape;635;p10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36" name="Google Shape;636;p104"/>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637" name="Google Shape;637;p104"/>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638" name="Google Shape;638;p104"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639" name="Google Shape;639;p104"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640"/>
        <p:cNvGrpSpPr/>
        <p:nvPr/>
      </p:nvGrpSpPr>
      <p:grpSpPr>
        <a:xfrm>
          <a:off x="0" y="0"/>
          <a:ext cx="0" cy="0"/>
          <a:chOff x="0" y="0"/>
          <a:chExt cx="0" cy="0"/>
        </a:xfrm>
      </p:grpSpPr>
      <p:sp>
        <p:nvSpPr>
          <p:cNvPr id="641" name="Google Shape;641;p10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2" name="Google Shape;642;p10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3" name="Google Shape;643;p10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44" name="Google Shape;644;p105"/>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645" name="Google Shape;645;p105"/>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646" name="Google Shape;646;p105"/>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647"/>
        <p:cNvGrpSpPr/>
        <p:nvPr/>
      </p:nvGrpSpPr>
      <p:grpSpPr>
        <a:xfrm>
          <a:off x="0" y="0"/>
          <a:ext cx="0" cy="0"/>
          <a:chOff x="0" y="0"/>
          <a:chExt cx="0" cy="0"/>
        </a:xfrm>
      </p:grpSpPr>
      <p:sp>
        <p:nvSpPr>
          <p:cNvPr id="648" name="Google Shape;648;p10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9" name="Google Shape;649;p10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0" name="Google Shape;650;p10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1" name="Google Shape;651;p106"/>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652" name="Google Shape;652;p106"/>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53" name="Google Shape;653;p106"/>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54" name="Google Shape;654;p106"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655"/>
        <p:cNvGrpSpPr/>
        <p:nvPr/>
      </p:nvGrpSpPr>
      <p:grpSpPr>
        <a:xfrm>
          <a:off x="0" y="0"/>
          <a:ext cx="0" cy="0"/>
          <a:chOff x="0" y="0"/>
          <a:chExt cx="0" cy="0"/>
        </a:xfrm>
      </p:grpSpPr>
      <p:sp>
        <p:nvSpPr>
          <p:cNvPr id="656" name="Google Shape;656;p10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0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0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9" name="Google Shape;659;p107"/>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660" name="Google Shape;660;p107"/>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661" name="Google Shape;661;p107"/>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2" name="Google Shape;662;p107">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663"/>
        <p:cNvGrpSpPr/>
        <p:nvPr/>
      </p:nvGrpSpPr>
      <p:grpSpPr>
        <a:xfrm>
          <a:off x="0" y="0"/>
          <a:ext cx="0" cy="0"/>
          <a:chOff x="0" y="0"/>
          <a:chExt cx="0" cy="0"/>
        </a:xfrm>
      </p:grpSpPr>
      <p:sp>
        <p:nvSpPr>
          <p:cNvPr id="664" name="Google Shape;664;p108"/>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665" name="Google Shape;665;p108"/>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666" name="Google Shape;666;p108"/>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7" name="Google Shape;667;p108">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668"/>
        <p:cNvGrpSpPr/>
        <p:nvPr/>
      </p:nvGrpSpPr>
      <p:grpSpPr>
        <a:xfrm>
          <a:off x="0" y="0"/>
          <a:ext cx="0" cy="0"/>
          <a:chOff x="0" y="0"/>
          <a:chExt cx="0" cy="0"/>
        </a:xfrm>
      </p:grpSpPr>
      <p:sp>
        <p:nvSpPr>
          <p:cNvPr id="669" name="Google Shape;669;p109"/>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670" name="Google Shape;670;p109"/>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671" name="Google Shape;671;p109"/>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72" name="Google Shape;672;p109"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673" name="Google Shape;673;p109"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674" name="Google Shape;674;p109"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675" name="Google Shape;675;p109">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676" name="Google Shape;676;p109"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677"/>
        <p:cNvGrpSpPr/>
        <p:nvPr/>
      </p:nvGrpSpPr>
      <p:grpSpPr>
        <a:xfrm>
          <a:off x="0" y="0"/>
          <a:ext cx="0" cy="0"/>
          <a:chOff x="0" y="0"/>
          <a:chExt cx="0" cy="0"/>
        </a:xfrm>
      </p:grpSpPr>
      <p:sp>
        <p:nvSpPr>
          <p:cNvPr id="678" name="Google Shape;678;p11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9" name="Google Shape;679;p11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0" name="Google Shape;680;p11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81" name="Google Shape;681;p110"/>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682" name="Google Shape;682;p110"/>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683" name="Google Shape;683;p110"/>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84" name="Google Shape;684;p110"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685"/>
        <p:cNvGrpSpPr/>
        <p:nvPr/>
      </p:nvGrpSpPr>
      <p:grpSpPr>
        <a:xfrm>
          <a:off x="0" y="0"/>
          <a:ext cx="0" cy="0"/>
          <a:chOff x="0" y="0"/>
          <a:chExt cx="0" cy="0"/>
        </a:xfrm>
      </p:grpSpPr>
      <p:sp>
        <p:nvSpPr>
          <p:cNvPr id="686" name="Google Shape;686;p111"/>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687" name="Google Shape;687;p111"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688" name="Google Shape;688;p111"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689" name="Google Shape;689;p111"/>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690"/>
        <p:cNvGrpSpPr/>
        <p:nvPr/>
      </p:nvGrpSpPr>
      <p:grpSpPr>
        <a:xfrm>
          <a:off x="0" y="0"/>
          <a:ext cx="0" cy="0"/>
          <a:chOff x="0" y="0"/>
          <a:chExt cx="0" cy="0"/>
        </a:xfrm>
      </p:grpSpPr>
      <p:sp>
        <p:nvSpPr>
          <p:cNvPr id="691" name="Google Shape;691;p112"/>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692" name="Google Shape;692;p112"/>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693" name="Google Shape;693;p112"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694" name="Google Shape;694;p112">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695" name="Google Shape;695;p112"/>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8" name="Google Shape;68;p36"/>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9" name="Google Shape;69;p3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696"/>
        <p:cNvGrpSpPr/>
        <p:nvPr/>
      </p:nvGrpSpPr>
      <p:grpSpPr>
        <a:xfrm>
          <a:off x="0" y="0"/>
          <a:ext cx="0" cy="0"/>
          <a:chOff x="0" y="0"/>
          <a:chExt cx="0" cy="0"/>
        </a:xfrm>
      </p:grpSpPr>
      <p:sp>
        <p:nvSpPr>
          <p:cNvPr id="697" name="Google Shape;697;p113"/>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698" name="Google Shape;698;p113"/>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699" name="Google Shape;699;p113"/>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0" name="Google Shape;700;p113"/>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701" name="Google Shape;701;p113"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702" name="Google Shape;702;p113"/>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703"/>
        <p:cNvGrpSpPr/>
        <p:nvPr/>
      </p:nvGrpSpPr>
      <p:grpSpPr>
        <a:xfrm>
          <a:off x="0" y="0"/>
          <a:ext cx="0" cy="0"/>
          <a:chOff x="0" y="0"/>
          <a:chExt cx="0" cy="0"/>
        </a:xfrm>
      </p:grpSpPr>
      <p:sp>
        <p:nvSpPr>
          <p:cNvPr id="704" name="Google Shape;704;p114"/>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705" name="Google Shape;705;p114"/>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706" name="Google Shape;706;p114"/>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7" name="Google Shape;707;p114"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708" name="Google Shape;708;p114"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709" name="Google Shape;709;p114"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710"/>
        <p:cNvGrpSpPr/>
        <p:nvPr/>
      </p:nvGrpSpPr>
      <p:grpSpPr>
        <a:xfrm>
          <a:off x="0" y="0"/>
          <a:ext cx="0" cy="0"/>
          <a:chOff x="0" y="0"/>
          <a:chExt cx="0" cy="0"/>
        </a:xfrm>
      </p:grpSpPr>
      <p:sp>
        <p:nvSpPr>
          <p:cNvPr id="711" name="Google Shape;711;p115"/>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712" name="Google Shape;712;p115"/>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713" name="Google Shape;713;p115"/>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14" name="Google Shape;714;p115"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715" name="Google Shape;715;p115">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716"/>
        <p:cNvGrpSpPr/>
        <p:nvPr/>
      </p:nvGrpSpPr>
      <p:grpSpPr>
        <a:xfrm>
          <a:off x="0" y="0"/>
          <a:ext cx="0" cy="0"/>
          <a:chOff x="0" y="0"/>
          <a:chExt cx="0" cy="0"/>
        </a:xfrm>
      </p:grpSpPr>
      <p:sp>
        <p:nvSpPr>
          <p:cNvPr id="717" name="Google Shape;717;p116"/>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718" name="Google Shape;718;p116"/>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719" name="Google Shape;719;p116"/>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0" name="Google Shape;720;p116"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721"/>
        <p:cNvGrpSpPr/>
        <p:nvPr/>
      </p:nvGrpSpPr>
      <p:grpSpPr>
        <a:xfrm>
          <a:off x="0" y="0"/>
          <a:ext cx="0" cy="0"/>
          <a:chOff x="0" y="0"/>
          <a:chExt cx="0" cy="0"/>
        </a:xfrm>
      </p:grpSpPr>
      <p:sp>
        <p:nvSpPr>
          <p:cNvPr id="722" name="Google Shape;722;p117"/>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723" name="Google Shape;723;p117"/>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724" name="Google Shape;724;p11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5" name="Google Shape;725;p117"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726"/>
        <p:cNvGrpSpPr/>
        <p:nvPr/>
      </p:nvGrpSpPr>
      <p:grpSpPr>
        <a:xfrm>
          <a:off x="0" y="0"/>
          <a:ext cx="0" cy="0"/>
          <a:chOff x="0" y="0"/>
          <a:chExt cx="0" cy="0"/>
        </a:xfrm>
      </p:grpSpPr>
      <p:pic>
        <p:nvPicPr>
          <p:cNvPr id="727" name="Google Shape;727;p118"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728" name="Google Shape;728;p118"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729" name="Google Shape;729;p118"/>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730" name="Google Shape;730;p118"/>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731" name="Google Shape;731;p11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2" name="Google Shape;732;p118"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733"/>
        <p:cNvGrpSpPr/>
        <p:nvPr/>
      </p:nvGrpSpPr>
      <p:grpSpPr>
        <a:xfrm>
          <a:off x="0" y="0"/>
          <a:ext cx="0" cy="0"/>
          <a:chOff x="0" y="0"/>
          <a:chExt cx="0" cy="0"/>
        </a:xfrm>
      </p:grpSpPr>
      <p:sp>
        <p:nvSpPr>
          <p:cNvPr id="734" name="Google Shape;734;p119"/>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735" name="Google Shape;735;p119"/>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736" name="Google Shape;736;p11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7" name="Google Shape;737;p119"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738"/>
        <p:cNvGrpSpPr/>
        <p:nvPr/>
      </p:nvGrpSpPr>
      <p:grpSpPr>
        <a:xfrm>
          <a:off x="0" y="0"/>
          <a:ext cx="0" cy="0"/>
          <a:chOff x="0" y="0"/>
          <a:chExt cx="0" cy="0"/>
        </a:xfrm>
      </p:grpSpPr>
      <p:sp>
        <p:nvSpPr>
          <p:cNvPr id="739" name="Google Shape;739;p12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12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1" name="Google Shape;741;p12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42" name="Google Shape;742;p120"/>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43" name="Google Shape;743;p120"/>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744" name="Google Shape;744;p120"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745" name="Google Shape;745;p120"/>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746" name="Google Shape;746;p120"/>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747"/>
        <p:cNvGrpSpPr/>
        <p:nvPr/>
      </p:nvGrpSpPr>
      <p:grpSpPr>
        <a:xfrm>
          <a:off x="0" y="0"/>
          <a:ext cx="0" cy="0"/>
          <a:chOff x="0" y="0"/>
          <a:chExt cx="0" cy="0"/>
        </a:xfrm>
      </p:grpSpPr>
      <p:sp>
        <p:nvSpPr>
          <p:cNvPr id="748" name="Google Shape;748;p1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1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1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1" name="Google Shape;751;p121"/>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2" name="Google Shape;752;p121"/>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753" name="Google Shape;753;p121"/>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754"/>
        <p:cNvGrpSpPr/>
        <p:nvPr/>
      </p:nvGrpSpPr>
      <p:grpSpPr>
        <a:xfrm>
          <a:off x="0" y="0"/>
          <a:ext cx="0" cy="0"/>
          <a:chOff x="0" y="0"/>
          <a:chExt cx="0" cy="0"/>
        </a:xfrm>
      </p:grpSpPr>
      <p:sp>
        <p:nvSpPr>
          <p:cNvPr id="755" name="Google Shape;755;p1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6" name="Google Shape;756;p1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7" name="Google Shape;757;p1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8" name="Google Shape;758;p122"/>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9" name="Google Shape;759;p122"/>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760" name="Google Shape;760;p122"/>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761" name="Google Shape;761;p122"/>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theme" Target="../theme/theme2.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image" Target="../media/image1.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9" Type="http://schemas.openxmlformats.org/officeDocument/2006/relationships/slideLayout" Target="../slideLayouts/slideLayout143.xml"/><Relationship Id="rId21" Type="http://schemas.openxmlformats.org/officeDocument/2006/relationships/slideLayout" Target="../slideLayouts/slideLayout125.xml"/><Relationship Id="rId34" Type="http://schemas.openxmlformats.org/officeDocument/2006/relationships/slideLayout" Target="../slideLayouts/slideLayout138.xml"/><Relationship Id="rId42" Type="http://schemas.openxmlformats.org/officeDocument/2006/relationships/slideLayout" Target="../slideLayouts/slideLayout146.xml"/><Relationship Id="rId47" Type="http://schemas.openxmlformats.org/officeDocument/2006/relationships/slideLayout" Target="../slideLayouts/slideLayout151.xml"/><Relationship Id="rId50" Type="http://schemas.openxmlformats.org/officeDocument/2006/relationships/slideLayout" Target="../slideLayouts/slideLayout154.xml"/><Relationship Id="rId55" Type="http://schemas.openxmlformats.org/officeDocument/2006/relationships/image" Target="../media/image73.png"/><Relationship Id="rId7" Type="http://schemas.openxmlformats.org/officeDocument/2006/relationships/slideLayout" Target="../slideLayouts/slideLayout11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9" Type="http://schemas.openxmlformats.org/officeDocument/2006/relationships/slideLayout" Target="../slideLayouts/slideLayout133.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32" Type="http://schemas.openxmlformats.org/officeDocument/2006/relationships/slideLayout" Target="../slideLayouts/slideLayout136.xml"/><Relationship Id="rId37" Type="http://schemas.openxmlformats.org/officeDocument/2006/relationships/slideLayout" Target="../slideLayouts/slideLayout141.xml"/><Relationship Id="rId40" Type="http://schemas.openxmlformats.org/officeDocument/2006/relationships/slideLayout" Target="../slideLayouts/slideLayout144.xml"/><Relationship Id="rId45" Type="http://schemas.openxmlformats.org/officeDocument/2006/relationships/slideLayout" Target="../slideLayouts/slideLayout149.xml"/><Relationship Id="rId53" Type="http://schemas.openxmlformats.org/officeDocument/2006/relationships/slideLayout" Target="../slideLayouts/slideLayout157.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31" Type="http://schemas.openxmlformats.org/officeDocument/2006/relationships/slideLayout" Target="../slideLayouts/slideLayout135.xml"/><Relationship Id="rId44" Type="http://schemas.openxmlformats.org/officeDocument/2006/relationships/slideLayout" Target="../slideLayouts/slideLayout148.xml"/><Relationship Id="rId52" Type="http://schemas.openxmlformats.org/officeDocument/2006/relationships/slideLayout" Target="../slideLayouts/slideLayout156.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slideLayout" Target="../slideLayouts/slideLayout131.xml"/><Relationship Id="rId30" Type="http://schemas.openxmlformats.org/officeDocument/2006/relationships/slideLayout" Target="../slideLayouts/slideLayout134.xml"/><Relationship Id="rId35" Type="http://schemas.openxmlformats.org/officeDocument/2006/relationships/slideLayout" Target="../slideLayouts/slideLayout139.xml"/><Relationship Id="rId43" Type="http://schemas.openxmlformats.org/officeDocument/2006/relationships/slideLayout" Target="../slideLayouts/slideLayout147.xml"/><Relationship Id="rId48" Type="http://schemas.openxmlformats.org/officeDocument/2006/relationships/slideLayout" Target="../slideLayouts/slideLayout152.xml"/><Relationship Id="rId8" Type="http://schemas.openxmlformats.org/officeDocument/2006/relationships/slideLayout" Target="../slideLayouts/slideLayout112.xml"/><Relationship Id="rId51" Type="http://schemas.openxmlformats.org/officeDocument/2006/relationships/slideLayout" Target="../slideLayouts/slideLayout155.xml"/><Relationship Id="rId3" Type="http://schemas.openxmlformats.org/officeDocument/2006/relationships/slideLayout" Target="../slideLayouts/slideLayout107.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33" Type="http://schemas.openxmlformats.org/officeDocument/2006/relationships/slideLayout" Target="../slideLayouts/slideLayout137.xml"/><Relationship Id="rId38" Type="http://schemas.openxmlformats.org/officeDocument/2006/relationships/slideLayout" Target="../slideLayouts/slideLayout142.xml"/><Relationship Id="rId46" Type="http://schemas.openxmlformats.org/officeDocument/2006/relationships/slideLayout" Target="../slideLayouts/slideLayout150.xml"/><Relationship Id="rId20" Type="http://schemas.openxmlformats.org/officeDocument/2006/relationships/slideLayout" Target="../slideLayouts/slideLayout124.xml"/><Relationship Id="rId41" Type="http://schemas.openxmlformats.org/officeDocument/2006/relationships/slideLayout" Target="../slideLayouts/slideLayout145.xml"/><Relationship Id="rId54" Type="http://schemas.openxmlformats.org/officeDocument/2006/relationships/theme" Target="../theme/theme3.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28" Type="http://schemas.openxmlformats.org/officeDocument/2006/relationships/slideLayout" Target="../slideLayouts/slideLayout132.xml"/><Relationship Id="rId36" Type="http://schemas.openxmlformats.org/officeDocument/2006/relationships/slideLayout" Target="../slideLayouts/slideLayout140.xml"/><Relationship Id="rId49"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15" name="Google Shape;15;p21"/>
          <p:cNvPicPr preferRelativeResize="0"/>
          <p:nvPr/>
        </p:nvPicPr>
        <p:blipFill rotWithShape="1">
          <a:blip r:embed="rId54" cstate="screen">
            <a:alphaModFix/>
            <a:extLst>
              <a:ext uri="{28A0092B-C50C-407E-A947-70E740481C1C}">
                <a14:useLocalDpi xmlns:a14="http://schemas.microsoft.com/office/drawing/2010/main"/>
              </a:ext>
            </a:extLst>
          </a:blip>
          <a:srcRect/>
          <a:stretch/>
        </p:blipFill>
        <p:spPr>
          <a:xfrm rot="-5399996">
            <a:off x="-3306146" y="3312957"/>
            <a:ext cx="6857993" cy="232100"/>
          </a:xfrm>
          <a:prstGeom prst="rect">
            <a:avLst/>
          </a:prstGeom>
          <a:noFill/>
          <a:ln>
            <a:noFill/>
          </a:ln>
        </p:spPr>
      </p:pic>
      <p:pic>
        <p:nvPicPr>
          <p:cNvPr id="16" name="Google Shape;16;p21"/>
          <p:cNvPicPr preferRelativeResize="0"/>
          <p:nvPr/>
        </p:nvPicPr>
        <p:blipFill rotWithShape="1">
          <a:blip r:embed="rId55">
            <a:alphaModFix/>
          </a:blip>
          <a:srcRect/>
          <a:stretch/>
        </p:blipFill>
        <p:spPr>
          <a:xfrm>
            <a:off x="6457952" y="5486448"/>
            <a:ext cx="2483150" cy="110113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412"/>
        <p:cNvGrpSpPr/>
        <p:nvPr/>
      </p:nvGrpSpPr>
      <p:grpSpPr>
        <a:xfrm>
          <a:off x="0" y="0"/>
          <a:ext cx="0" cy="0"/>
          <a:chOff x="0" y="0"/>
          <a:chExt cx="0" cy="0"/>
        </a:xfrm>
      </p:grpSpPr>
      <p:sp>
        <p:nvSpPr>
          <p:cNvPr id="413" name="Google Shape;413;p23"/>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4" name="Google Shape;414;p23"/>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15" name="Google Shape;415;p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6" name="Google Shape;416;p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7" name="Google Shape;417;p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418" name="Google Shape;418;p23"/>
          <p:cNvPicPr preferRelativeResize="0"/>
          <p:nvPr/>
        </p:nvPicPr>
        <p:blipFill rotWithShape="1">
          <a:blip r:embed="rId54" cstate="screen">
            <a:alphaModFix/>
            <a:extLst>
              <a:ext uri="{28A0092B-C50C-407E-A947-70E740481C1C}">
                <a14:useLocalDpi xmlns:a14="http://schemas.microsoft.com/office/drawing/2010/main"/>
              </a:ext>
            </a:extLst>
          </a:blip>
          <a:srcRect/>
          <a:stretch/>
        </p:blipFill>
        <p:spPr>
          <a:xfrm rot="-5399996">
            <a:off x="-3306146" y="3312957"/>
            <a:ext cx="6857993" cy="2321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8" r:id="rId26"/>
    <p:sldLayoutId id="2147483729" r:id="rId27"/>
    <p:sldLayoutId id="2147483730" r:id="rId28"/>
    <p:sldLayoutId id="2147483731" r:id="rId29"/>
    <p:sldLayoutId id="2147483732" r:id="rId30"/>
    <p:sldLayoutId id="2147483733" r:id="rId31"/>
    <p:sldLayoutId id="2147483734" r:id="rId32"/>
    <p:sldLayoutId id="2147483735" r:id="rId33"/>
    <p:sldLayoutId id="2147483736" r:id="rId34"/>
    <p:sldLayoutId id="2147483737" r:id="rId35"/>
    <p:sldLayoutId id="2147483738" r:id="rId36"/>
    <p:sldLayoutId id="2147483739" r:id="rId37"/>
    <p:sldLayoutId id="2147483740" r:id="rId38"/>
    <p:sldLayoutId id="2147483741" r:id="rId39"/>
    <p:sldLayoutId id="2147483742" r:id="rId40"/>
    <p:sldLayoutId id="2147483743" r:id="rId41"/>
    <p:sldLayoutId id="2147483744" r:id="rId42"/>
    <p:sldLayoutId id="2147483745" r:id="rId43"/>
    <p:sldLayoutId id="2147483746" r:id="rId44"/>
    <p:sldLayoutId id="2147483747" r:id="rId45"/>
    <p:sldLayoutId id="2147483748" r:id="rId46"/>
    <p:sldLayoutId id="2147483749" r:id="rId47"/>
    <p:sldLayoutId id="2147483750" r:id="rId48"/>
    <p:sldLayoutId id="2147483751" r:id="rId49"/>
    <p:sldLayoutId id="2147483752" r:id="rId50"/>
    <p:sldLayoutId id="2147483753" r:id="rId51"/>
    <p:sldLayoutId id="2147483754" r:id="rId5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3271719557"/>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 id="2147483799" r:id="rId44"/>
    <p:sldLayoutId id="2147483800" r:id="rId45"/>
    <p:sldLayoutId id="2147483801" r:id="rId46"/>
    <p:sldLayoutId id="2147483802" r:id="rId47"/>
    <p:sldLayoutId id="2147483803" r:id="rId48"/>
    <p:sldLayoutId id="2147483804" r:id="rId49"/>
    <p:sldLayoutId id="2147483805" r:id="rId50"/>
    <p:sldLayoutId id="2147483806" r:id="rId51"/>
    <p:sldLayoutId id="2147483807" r:id="rId52"/>
    <p:sldLayoutId id="2147483826"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1.xml"/></Relationships>
</file>

<file path=ppt/slides/_rels/slide11.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11.xml"/><Relationship Id="rId1" Type="http://schemas.openxmlformats.org/officeDocument/2006/relationships/slideLayout" Target="../slideLayouts/slideLayout111.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jpg"/></Relationships>
</file>

<file path=ppt/slides/_rels/slide13.xml.rels><?xml version="1.0" encoding="UTF-8" standalone="yes"?>
<Relationships xmlns="http://schemas.openxmlformats.org/package/2006/relationships"><Relationship Id="rId3" Type="http://schemas.openxmlformats.org/officeDocument/2006/relationships/hyperlink" Target="http://funkyant.weebly.com/" TargetMode="External"/><Relationship Id="rId2" Type="http://schemas.openxmlformats.org/officeDocument/2006/relationships/notesSlide" Target="../notesSlides/notesSlide12.xml"/><Relationship Id="rId1" Type="http://schemas.openxmlformats.org/officeDocument/2006/relationships/slideLayout" Target="../slideLayouts/slideLayout58.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14.xml.rels><?xml version="1.0" encoding="UTF-8" standalone="yes"?>
<Relationships xmlns="http://schemas.openxmlformats.org/package/2006/relationships"><Relationship Id="rId8" Type="http://schemas.openxmlformats.org/officeDocument/2006/relationships/hyperlink" Target="https://scholar.google.co.uk/citations?user=Y9W1kXztQmQC&amp;hl=en" TargetMode="External"/><Relationship Id="rId3" Type="http://schemas.openxmlformats.org/officeDocument/2006/relationships/hyperlink" Target="https://www.scifac.hku.hk/people/ashton-louise-amy" TargetMode="External"/><Relationship Id="rId7" Type="http://schemas.openxmlformats.org/officeDocument/2006/relationships/hyperlink" Target="https://research-repository.uwa.edu.au/en/persons/raphael-didham" TargetMode="External"/><Relationship Id="rId2" Type="http://schemas.openxmlformats.org/officeDocument/2006/relationships/notesSlide" Target="../notesSlides/notesSlide13.xml"/><Relationship Id="rId1" Type="http://schemas.openxmlformats.org/officeDocument/2006/relationships/slideLayout" Target="../slideLayouts/slideLayout111.xml"/><Relationship Id="rId6" Type="http://schemas.openxmlformats.org/officeDocument/2006/relationships/hyperlink" Target="https://research-repository.uwa.edu.au/en/persons/theo-evans" TargetMode="External"/><Relationship Id="rId5" Type="http://schemas.openxmlformats.org/officeDocument/2006/relationships/hyperlink" Target="https://www.liverpool.ac.uk/environmental-sciences/staff/catherine-parr/publications/" TargetMode="External"/><Relationship Id="rId10" Type="http://schemas.openxmlformats.org/officeDocument/2006/relationships/hyperlink" Target="https://scholar.google.com/citations?hl=en&amp;user=JF3tx6UAAAAJ&amp;view_op=list_works&amp;sortby=pubdate" TargetMode="External"/><Relationship Id="rId4" Type="http://schemas.openxmlformats.org/officeDocument/2006/relationships/hyperlink" Target="http://funkyant.weebly.com/people.html" TargetMode="External"/><Relationship Id="rId9" Type="http://schemas.openxmlformats.org/officeDocument/2006/relationships/hyperlink" Target="https://www.nhm.ac.uk/our-science/departments-and-staff/staff-directory/paul-eggleton.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4.xml"/><Relationship Id="rId1" Type="http://schemas.openxmlformats.org/officeDocument/2006/relationships/slideLayout" Target="../slideLayouts/slideLayout111.xml"/><Relationship Id="rId5" Type="http://schemas.openxmlformats.org/officeDocument/2006/relationships/image" Target="../media/image172.png"/><Relationship Id="rId4" Type="http://schemas.openxmlformats.org/officeDocument/2006/relationships/image" Target="../media/image171.png"/></Relationships>
</file>

<file path=ppt/slides/_rels/slide16.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15.xml"/><Relationship Id="rId1" Type="http://schemas.openxmlformats.org/officeDocument/2006/relationships/slideLayout" Target="../slideLayouts/slideLayout111.xml"/><Relationship Id="rId6" Type="http://schemas.openxmlformats.org/officeDocument/2006/relationships/image" Target="../media/image176.png"/><Relationship Id="rId5" Type="http://schemas.openxmlformats.org/officeDocument/2006/relationships/image" Target="../media/image175.jpeg"/><Relationship Id="rId4" Type="http://schemas.openxmlformats.org/officeDocument/2006/relationships/image" Target="../media/image174.jpg"/></Relationships>
</file>

<file path=ppt/slides/_rels/slide17.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xml"/><Relationship Id="rId1" Type="http://schemas.openxmlformats.org/officeDocument/2006/relationships/slideLayout" Target="../slideLayouts/slideLayout111.xml"/><Relationship Id="rId5" Type="http://schemas.openxmlformats.org/officeDocument/2006/relationships/image" Target="../media/image170.png"/><Relationship Id="rId4" Type="http://schemas.openxmlformats.org/officeDocument/2006/relationships/image" Target="../media/image17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1.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56.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xml"/><Relationship Id="rId1" Type="http://schemas.openxmlformats.org/officeDocument/2006/relationships/slideLayout" Target="../slideLayouts/slideLayout53.xml"/><Relationship Id="rId4" Type="http://schemas.openxmlformats.org/officeDocument/2006/relationships/image" Target="../media/image147.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82.png"/><Relationship Id="rId2" Type="http://schemas.openxmlformats.org/officeDocument/2006/relationships/notesSlide" Target="../notesSlides/notesSlide19.xml"/><Relationship Id="rId1" Type="http://schemas.openxmlformats.org/officeDocument/2006/relationships/slideLayout" Target="../slideLayouts/slideLayout56.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image" Target="../media/image179.png"/></Relationships>
</file>

<file path=ppt/slides/_rels/slide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xml"/><Relationship Id="rId1" Type="http://schemas.openxmlformats.org/officeDocument/2006/relationships/slideLayout" Target="../slideLayouts/slideLayout53.xml"/><Relationship Id="rId4" Type="http://schemas.openxmlformats.org/officeDocument/2006/relationships/image" Target="../media/image150.jpg"/></Relationships>
</file>

<file path=ppt/slides/_rels/slide5.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5.xml"/><Relationship Id="rId1" Type="http://schemas.openxmlformats.org/officeDocument/2006/relationships/slideLayout" Target="../slideLayouts/slideLayout53.xml"/><Relationship Id="rId4" Type="http://schemas.openxmlformats.org/officeDocument/2006/relationships/image" Target="../media/image152.jpg"/></Relationships>
</file>

<file path=ppt/slides/_rels/slide6.xml.rels><?xml version="1.0" encoding="UTF-8" standalone="yes"?>
<Relationships xmlns="http://schemas.openxmlformats.org/package/2006/relationships"><Relationship Id="rId8" Type="http://schemas.openxmlformats.org/officeDocument/2006/relationships/image" Target="../media/image158.jpe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notesSlide" Target="../notesSlides/notesSlide6.xml"/><Relationship Id="rId1" Type="http://schemas.openxmlformats.org/officeDocument/2006/relationships/slideLayout" Target="../slideLayouts/slideLayout53.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7.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8.xml"/><Relationship Id="rId1" Type="http://schemas.openxmlformats.org/officeDocument/2006/relationships/slideLayout" Target="../slideLayouts/slideLayout111.xml"/></Relationships>
</file>

<file path=ppt/slides/_rels/slide9.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9.xml"/><Relationship Id="rId1" Type="http://schemas.openxmlformats.org/officeDocument/2006/relationships/slideLayout" Target="../slideLayouts/slideLayout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1"/>
          <p:cNvSpPr txBox="1">
            <a:spLocks noGrp="1"/>
          </p:cNvSpPr>
          <p:nvPr>
            <p:ph type="ctrTitle"/>
          </p:nvPr>
        </p:nvSpPr>
        <p:spPr>
          <a:xfrm>
            <a:off x="704003" y="4196747"/>
            <a:ext cx="7772400" cy="1401000"/>
          </a:xfrm>
          <a:prstGeom prst="rect">
            <a:avLst/>
          </a:prstGeom>
          <a:noFill/>
          <a:ln>
            <a:noFill/>
          </a:ln>
        </p:spPr>
        <p:txBody>
          <a:bodyPr spcFirstLastPara="1" wrap="square" lIns="91425" tIns="45700" rIns="91425" bIns="45700" anchor="b" anchorCtr="1">
            <a:noAutofit/>
          </a:bodyPr>
          <a:lstStyle/>
          <a:p>
            <a:pPr marL="0" lvl="0" indent="0" algn="ctr" rtl="0">
              <a:lnSpc>
                <a:spcPct val="90000"/>
              </a:lnSpc>
              <a:spcBef>
                <a:spcPts val="0"/>
              </a:spcBef>
              <a:spcAft>
                <a:spcPts val="0"/>
              </a:spcAft>
              <a:buClr>
                <a:srgbClr val="3EB1C8"/>
              </a:buClr>
              <a:buSzPts val="5400"/>
              <a:buFont typeface="Calibri"/>
              <a:buNone/>
            </a:pPr>
            <a:r>
              <a:rPr lang="en-GB" sz="4000" dirty="0">
                <a:latin typeface="Calibri" panose="020F0502020204030204" pitchFamily="34" charset="0"/>
                <a:cs typeface="Calibri" panose="020F0502020204030204" pitchFamily="34" charset="0"/>
              </a:rPr>
              <a:t>Termites can help rainforests survive droughts</a:t>
            </a:r>
            <a:endParaRPr sz="4000" dirty="0">
              <a:latin typeface="Calibri" panose="020F0502020204030204" pitchFamily="34" charset="0"/>
              <a:ea typeface="Calibri"/>
              <a:cs typeface="Calibri" panose="020F0502020204030204" pitchFamily="34" charset="0"/>
              <a:sym typeface="Calibri"/>
            </a:endParaRPr>
          </a:p>
        </p:txBody>
      </p:sp>
      <p:sp>
        <p:nvSpPr>
          <p:cNvPr id="822" name="Google Shape;822;p1"/>
          <p:cNvSpPr txBox="1">
            <a:spLocks noGrp="1"/>
          </p:cNvSpPr>
          <p:nvPr>
            <p:ph type="subTitle" idx="1"/>
          </p:nvPr>
        </p:nvSpPr>
        <p:spPr>
          <a:xfrm>
            <a:off x="913437" y="371904"/>
            <a:ext cx="6858000" cy="1655761"/>
          </a:xfrm>
          <a:prstGeom prst="rect">
            <a:avLst/>
          </a:prstGeom>
          <a:noFill/>
          <a:ln>
            <a:noFill/>
          </a:ln>
        </p:spPr>
        <p:txBody>
          <a:bodyPr spcFirstLastPara="1" wrap="square" lIns="91425" tIns="45700" rIns="91425" bIns="45700" anchor="t" anchorCtr="1">
            <a:normAutofit/>
          </a:bodyPr>
          <a:lstStyle/>
          <a:p>
            <a:pPr marL="0" lvl="0" indent="0" algn="ctr" rtl="0">
              <a:lnSpc>
                <a:spcPct val="90000"/>
              </a:lnSpc>
              <a:spcBef>
                <a:spcPts val="0"/>
              </a:spcBef>
              <a:spcAft>
                <a:spcPts val="0"/>
              </a:spcAft>
              <a:buClr>
                <a:srgbClr val="E10098"/>
              </a:buClr>
              <a:buSzPts val="2400"/>
              <a:buNone/>
            </a:pPr>
            <a:endParaRPr/>
          </a:p>
          <a:p>
            <a:pPr marL="0" lvl="0" indent="0" algn="ctr" rtl="0">
              <a:lnSpc>
                <a:spcPct val="90000"/>
              </a:lnSpc>
              <a:spcBef>
                <a:spcPts val="1001"/>
              </a:spcBef>
              <a:spcAft>
                <a:spcPts val="0"/>
              </a:spcAft>
              <a:buClr>
                <a:srgbClr val="E10098"/>
              </a:buClr>
              <a:buSzPts val="2400"/>
              <a:buNone/>
            </a:pPr>
            <a:endParaRPr/>
          </a:p>
        </p:txBody>
      </p:sp>
      <p:sp>
        <p:nvSpPr>
          <p:cNvPr id="823" name="Google Shape;823;p1"/>
          <p:cNvSpPr txBox="1"/>
          <p:nvPr/>
        </p:nvSpPr>
        <p:spPr>
          <a:xfrm>
            <a:off x="667586" y="5597747"/>
            <a:ext cx="5875718"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i="0" u="none" strike="noStrike" cap="none" dirty="0">
                <a:solidFill>
                  <a:srgbClr val="E10098"/>
                </a:solidFill>
                <a:latin typeface="Calibri" panose="020F0502020204030204" pitchFamily="34" charset="0"/>
                <a:ea typeface="Calibri"/>
                <a:cs typeface="Calibri" panose="020F0502020204030204" pitchFamily="34" charset="0"/>
                <a:sym typeface="Calibri"/>
              </a:rPr>
              <a:t>Teacher Guide</a:t>
            </a:r>
            <a:endParaRPr sz="1800"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n-GB" sz="1800" dirty="0">
                <a:solidFill>
                  <a:srgbClr val="00205B"/>
                </a:solidFill>
                <a:latin typeface="Calibri" panose="020F0502020204030204" pitchFamily="34" charset="0"/>
                <a:ea typeface="Calibri"/>
                <a:cs typeface="Calibri" panose="020F0502020204030204" pitchFamily="34" charset="0"/>
                <a:sym typeface="Calibri"/>
              </a:rPr>
              <a:t>Curriculum link: Food chains / Climate change</a:t>
            </a:r>
          </a:p>
          <a:p>
            <a:pPr marL="0" marR="0" lvl="0" indent="0" algn="l" rtl="0">
              <a:spcBef>
                <a:spcPts val="0"/>
              </a:spcBef>
              <a:spcAft>
                <a:spcPts val="0"/>
              </a:spcAft>
              <a:buNone/>
            </a:pPr>
            <a:r>
              <a:rPr lang="en-GB" sz="1800" dirty="0">
                <a:solidFill>
                  <a:srgbClr val="00205B"/>
                </a:solidFill>
                <a:latin typeface="Calibri" panose="020F0502020204030204" pitchFamily="34" charset="0"/>
                <a:cs typeface="Calibri" panose="020F0502020204030204" pitchFamily="34" charset="0"/>
                <a:sym typeface="Calibri"/>
              </a:rPr>
              <a:t>Suitable: 7-12 years</a:t>
            </a:r>
            <a:endParaRPr sz="1800" dirty="0">
              <a:latin typeface="Calibri" panose="020F0502020204030204" pitchFamily="34" charset="0"/>
              <a:cs typeface="Calibri" panose="020F0502020204030204" pitchFamily="34" charset="0"/>
            </a:endParaRPr>
          </a:p>
        </p:txBody>
      </p:sp>
      <p:sp>
        <p:nvSpPr>
          <p:cNvPr id="824" name="Google Shape;824;p1"/>
          <p:cNvSpPr txBox="1"/>
          <p:nvPr/>
        </p:nvSpPr>
        <p:spPr>
          <a:xfrm>
            <a:off x="667587" y="2275589"/>
            <a:ext cx="611065"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NASA</a:t>
            </a:r>
            <a:endParaRPr/>
          </a:p>
        </p:txBody>
      </p:sp>
      <p:pic>
        <p:nvPicPr>
          <p:cNvPr id="825" name="Google Shape;825;p1" descr="Logo&#10;&#10;Description automatically generated"/>
          <p:cNvPicPr preferRelativeResize="0"/>
          <p:nvPr/>
        </p:nvPicPr>
        <p:blipFill rotWithShape="1">
          <a:blip r:embed="rId3">
            <a:alphaModFix/>
          </a:blip>
          <a:srcRect/>
          <a:stretch/>
        </p:blipFill>
        <p:spPr>
          <a:xfrm>
            <a:off x="3132000" y="2758427"/>
            <a:ext cx="2880000" cy="1582329"/>
          </a:xfrm>
          <a:prstGeom prst="rect">
            <a:avLst/>
          </a:prstGeom>
          <a:noFill/>
          <a:ln>
            <a:noFill/>
          </a:ln>
        </p:spPr>
      </p:pic>
      <p:pic>
        <p:nvPicPr>
          <p:cNvPr id="4" name="Picture 3" descr="A group of ants on dirt&#10;&#10;Description automatically generated">
            <a:extLst>
              <a:ext uri="{FF2B5EF4-FFF2-40B4-BE49-F238E27FC236}">
                <a16:creationId xmlns:a16="http://schemas.microsoft.com/office/drawing/2014/main" id="{034367C7-7EA8-01FB-4D63-66B853D3AA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2000" y="400106"/>
            <a:ext cx="7920000" cy="215378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0"/>
        <p:cNvGrpSpPr/>
        <p:nvPr/>
      </p:nvGrpSpPr>
      <p:grpSpPr>
        <a:xfrm>
          <a:off x="0" y="0"/>
          <a:ext cx="0" cy="0"/>
          <a:chOff x="0" y="0"/>
          <a:chExt cx="0" cy="0"/>
        </a:xfrm>
      </p:grpSpPr>
      <p:sp>
        <p:nvSpPr>
          <p:cNvPr id="941" name="Google Shape;941;p10"/>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the scientists find out?</a:t>
            </a:r>
            <a:endParaRPr kern="1200" dirty="0">
              <a:latin typeface="+mn-lt"/>
              <a:cs typeface="Plus Jakarta Sans Medium" pitchFamily="2" charset="0"/>
            </a:endParaRPr>
          </a:p>
        </p:txBody>
      </p:sp>
      <p:sp>
        <p:nvSpPr>
          <p:cNvPr id="942" name="Google Shape;942;p10"/>
          <p:cNvSpPr txBox="1"/>
          <p:nvPr/>
        </p:nvSpPr>
        <p:spPr>
          <a:xfrm>
            <a:off x="8138597" y="6608450"/>
            <a:ext cx="100540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Georgia Tech</a:t>
            </a:r>
            <a:endParaRPr/>
          </a:p>
        </p:txBody>
      </p:sp>
      <p:sp>
        <p:nvSpPr>
          <p:cNvPr id="943" name="Google Shape;943;p10"/>
          <p:cNvSpPr/>
          <p:nvPr/>
        </p:nvSpPr>
        <p:spPr>
          <a:xfrm>
            <a:off x="1520398" y="5495974"/>
            <a:ext cx="6103200" cy="996900"/>
          </a:xfrm>
          <a:prstGeom prst="roundRect">
            <a:avLst>
              <a:gd name="adj" fmla="val 16667"/>
            </a:avLst>
          </a:prstGeom>
          <a:solidFill>
            <a:srgbClr val="3EB1C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dirty="0">
                <a:solidFill>
                  <a:schemeClr val="lt1"/>
                </a:solidFill>
                <a:latin typeface="+mn-lt"/>
                <a:ea typeface="Calibri"/>
                <a:cs typeface="Calibri"/>
                <a:sym typeface="Calibri"/>
              </a:rPr>
              <a:t>What conclusions can you draw from these observations?</a:t>
            </a:r>
            <a:endParaRPr sz="1800" dirty="0">
              <a:latin typeface="+mn-lt"/>
            </a:endParaRPr>
          </a:p>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a:p>
            <a:pPr marL="0" marR="0" lvl="0" indent="0" algn="ctr" rtl="0">
              <a:spcBef>
                <a:spcPts val="0"/>
              </a:spcBef>
              <a:spcAft>
                <a:spcPts val="0"/>
              </a:spcAft>
              <a:buNone/>
            </a:pPr>
            <a:r>
              <a:rPr lang="en-GB" sz="1800" dirty="0">
                <a:solidFill>
                  <a:schemeClr val="lt1"/>
                </a:solidFill>
                <a:latin typeface="+mn-lt"/>
                <a:ea typeface="Calibri"/>
                <a:cs typeface="Calibri"/>
                <a:sym typeface="Calibri"/>
              </a:rPr>
              <a:t>Do any of these results surprise you?</a:t>
            </a:r>
            <a:endParaRPr sz="1800" dirty="0">
              <a:latin typeface="+mn-lt"/>
            </a:endParaRPr>
          </a:p>
        </p:txBody>
      </p:sp>
      <p:sp>
        <p:nvSpPr>
          <p:cNvPr id="944" name="Google Shape;944;p10"/>
          <p:cNvSpPr txBox="1"/>
          <p:nvPr/>
        </p:nvSpPr>
        <p:spPr>
          <a:xfrm>
            <a:off x="628648" y="1467632"/>
            <a:ext cx="78867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During the </a:t>
            </a:r>
            <a:r>
              <a:rPr lang="en-GB" sz="1800" b="1" dirty="0">
                <a:solidFill>
                  <a:schemeClr val="dk1"/>
                </a:solidFill>
                <a:latin typeface="Calibri"/>
                <a:ea typeface="Calibri"/>
                <a:cs typeface="Calibri"/>
                <a:sym typeface="Calibri"/>
              </a:rPr>
              <a:t>drought</a:t>
            </a:r>
            <a:r>
              <a:rPr lang="en-GB" sz="1800" dirty="0">
                <a:solidFill>
                  <a:schemeClr val="dk1"/>
                </a:solidFill>
                <a:latin typeface="Calibri"/>
                <a:ea typeface="Calibri"/>
                <a:cs typeface="Calibri"/>
                <a:sym typeface="Calibri"/>
              </a:rPr>
              <a:t> period, there were some significant differences between the test and control areas.</a:t>
            </a:r>
            <a:endParaRPr dirty="0"/>
          </a:p>
        </p:txBody>
      </p:sp>
      <p:graphicFrame>
        <p:nvGraphicFramePr>
          <p:cNvPr id="945" name="Google Shape;945;p10"/>
          <p:cNvGraphicFramePr/>
          <p:nvPr>
            <p:extLst>
              <p:ext uri="{D42A27DB-BD31-4B8C-83A1-F6EECF244321}">
                <p14:modId xmlns:p14="http://schemas.microsoft.com/office/powerpoint/2010/main" val="3751455770"/>
              </p:ext>
            </p:extLst>
          </p:nvPr>
        </p:nvGraphicFramePr>
        <p:xfrm>
          <a:off x="1105953" y="2494831"/>
          <a:ext cx="6932089" cy="2620275"/>
        </p:xfrm>
        <a:graphic>
          <a:graphicData uri="http://schemas.openxmlformats.org/drawingml/2006/table">
            <a:tbl>
              <a:tblPr>
                <a:noFill/>
                <a:tableStyleId>{45E5F912-A809-432D-B4A6-CF2F0CCBE4AF}</a:tableStyleId>
              </a:tblPr>
              <a:tblGrid>
                <a:gridCol w="2517697">
                  <a:extLst>
                    <a:ext uri="{9D8B030D-6E8A-4147-A177-3AD203B41FA5}">
                      <a16:colId xmlns:a16="http://schemas.microsoft.com/office/drawing/2014/main" val="20000"/>
                    </a:ext>
                  </a:extLst>
                </a:gridCol>
                <a:gridCol w="4414392">
                  <a:extLst>
                    <a:ext uri="{9D8B030D-6E8A-4147-A177-3AD203B41FA5}">
                      <a16:colId xmlns:a16="http://schemas.microsoft.com/office/drawing/2014/main" val="20001"/>
                    </a:ext>
                  </a:extLst>
                </a:gridCol>
              </a:tblGrid>
              <a:tr h="1041775">
                <a:tc>
                  <a:txBody>
                    <a:bodyPr/>
                    <a:lstStyle/>
                    <a:p>
                      <a:pPr marL="0" lvl="0" indent="0" algn="l" rtl="0">
                        <a:spcBef>
                          <a:spcPts val="0"/>
                        </a:spcBef>
                        <a:spcAft>
                          <a:spcPts val="0"/>
                        </a:spcAft>
                        <a:buClr>
                          <a:schemeClr val="dk1"/>
                        </a:buClr>
                        <a:buFont typeface="Arial"/>
                        <a:buNone/>
                      </a:pPr>
                      <a:r>
                        <a:rPr lang="en-GB" sz="1800" b="1">
                          <a:solidFill>
                            <a:schemeClr val="dk1"/>
                          </a:solidFill>
                          <a:latin typeface="+mn-lt"/>
                          <a:ea typeface="Calibri"/>
                          <a:cs typeface="Calibri"/>
                          <a:sym typeface="Calibri"/>
                        </a:rPr>
                        <a:t>Variables observed/measured by the scientists</a:t>
                      </a:r>
                      <a:endParaRPr sz="1800" b="1">
                        <a:latin typeface="+mn-lt"/>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GB" sz="1800" b="1" dirty="0">
                          <a:solidFill>
                            <a:schemeClr val="dk1"/>
                          </a:solidFill>
                          <a:latin typeface="+mn-lt"/>
                          <a:ea typeface="Calibri"/>
                          <a:cs typeface="Calibri"/>
                          <a:sym typeface="Calibri"/>
                        </a:rPr>
                        <a:t>Observations in control area (with termites) compared with test area (no termites)</a:t>
                      </a:r>
                      <a:endParaRPr sz="1800" b="1" dirty="0">
                        <a:latin typeface="+mn-lt"/>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94625">
                <a:tc>
                  <a:txBody>
                    <a:bodyPr/>
                    <a:lstStyle/>
                    <a:p>
                      <a:pPr marL="0" marR="0" lvl="0" indent="0" algn="l" rtl="0">
                        <a:spcBef>
                          <a:spcPts val="0"/>
                        </a:spcBef>
                        <a:spcAft>
                          <a:spcPts val="0"/>
                        </a:spcAft>
                        <a:buNone/>
                      </a:pPr>
                      <a:r>
                        <a:rPr lang="en-GB" sz="1800">
                          <a:latin typeface="+mn-lt"/>
                        </a:rPr>
                        <a:t>Depth of leaf litter</a:t>
                      </a:r>
                      <a:endParaRPr sz="1800">
                        <a:latin typeface="+mn-lt"/>
                      </a:endParaRPr>
                    </a:p>
                  </a:txBody>
                  <a:tcPr marL="91450" marR="91450"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22% lower</a:t>
                      </a:r>
                      <a:endParaRPr sz="1800" dirty="0">
                        <a:latin typeface="+mn-lt"/>
                      </a:endParaRPr>
                    </a:p>
                  </a:txBody>
                  <a:tcPr marL="91450" marR="91450"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94625">
                <a:tc>
                  <a:txBody>
                    <a:bodyPr/>
                    <a:lstStyle/>
                    <a:p>
                      <a:pPr marL="0" marR="0" lvl="0" indent="0" algn="l" rtl="0">
                        <a:spcBef>
                          <a:spcPts val="0"/>
                        </a:spcBef>
                        <a:spcAft>
                          <a:spcPts val="0"/>
                        </a:spcAft>
                        <a:buNone/>
                      </a:pPr>
                      <a:r>
                        <a:rPr lang="en-GB" sz="1800">
                          <a:latin typeface="+mn-lt"/>
                        </a:rPr>
                        <a:t>Soil moisture</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26% higher</a:t>
                      </a:r>
                      <a:endParaRPr sz="1800" dirty="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94625">
                <a:tc>
                  <a:txBody>
                    <a:bodyPr/>
                    <a:lstStyle/>
                    <a:p>
                      <a:pPr marL="0" marR="0" lvl="0" indent="0" algn="l" rtl="0">
                        <a:spcBef>
                          <a:spcPts val="0"/>
                        </a:spcBef>
                        <a:spcAft>
                          <a:spcPts val="0"/>
                        </a:spcAft>
                        <a:buNone/>
                      </a:pPr>
                      <a:r>
                        <a:rPr lang="en-GB" sz="1800">
                          <a:latin typeface="+mn-lt"/>
                        </a:rPr>
                        <a:t>Soil nutrients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a:latin typeface="+mn-lt"/>
                        </a:rPr>
                        <a:t>Better distribution of soil nutrients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94625">
                <a:tc>
                  <a:txBody>
                    <a:bodyPr/>
                    <a:lstStyle/>
                    <a:p>
                      <a:pPr marL="0" marR="0" lvl="0" indent="0" algn="l" rtl="0">
                        <a:spcBef>
                          <a:spcPts val="0"/>
                        </a:spcBef>
                        <a:spcAft>
                          <a:spcPts val="0"/>
                        </a:spcAft>
                        <a:buNone/>
                      </a:pPr>
                      <a:r>
                        <a:rPr lang="en-GB" sz="1800">
                          <a:latin typeface="+mn-lt"/>
                        </a:rPr>
                        <a:t>Survival of seedlings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51% higher</a:t>
                      </a:r>
                      <a:endParaRPr sz="1800" dirty="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FA84-E5C3-E9CF-AC1E-0D969FAF2C2F}"/>
              </a:ext>
            </a:extLst>
          </p:cNvPr>
          <p:cNvSpPr>
            <a:spLocks noGrp="1"/>
          </p:cNvSpPr>
          <p:nvPr>
            <p:ph type="title"/>
          </p:nvPr>
        </p:nvSpPr>
        <p:spPr>
          <a:xfrm>
            <a:off x="628652" y="365126"/>
            <a:ext cx="7886700" cy="1018800"/>
          </a:xfrm>
        </p:spPr>
        <p:txBody>
          <a:bodyPr/>
          <a:lstStyle/>
          <a:p>
            <a:r>
              <a:rPr lang="en-GB" dirty="0">
                <a:latin typeface="+mn-lt"/>
              </a:rPr>
              <a:t>What did the scientists conclude?</a:t>
            </a:r>
          </a:p>
        </p:txBody>
      </p:sp>
      <p:sp>
        <p:nvSpPr>
          <p:cNvPr id="6" name="TextBox 5">
            <a:extLst>
              <a:ext uri="{FF2B5EF4-FFF2-40B4-BE49-F238E27FC236}">
                <a16:creationId xmlns:a16="http://schemas.microsoft.com/office/drawing/2014/main" id="{460BC299-7950-D7DE-AD80-D16B59D6AF5B}"/>
              </a:ext>
            </a:extLst>
          </p:cNvPr>
          <p:cNvSpPr txBox="1"/>
          <p:nvPr/>
        </p:nvSpPr>
        <p:spPr>
          <a:xfrm>
            <a:off x="628648" y="1690688"/>
            <a:ext cx="8227253" cy="2308324"/>
          </a:xfrm>
          <a:prstGeom prst="rect">
            <a:avLst/>
          </a:prstGeom>
          <a:noFill/>
        </p:spPr>
        <p:txBody>
          <a:bodyPr wrap="square">
            <a:spAutoFit/>
          </a:bodyPr>
          <a:lstStyle/>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Termites increase the </a:t>
            </a:r>
            <a:r>
              <a:rPr lang="en-GB" sz="1800" b="1" dirty="0">
                <a:latin typeface="+mn-lt"/>
                <a:cs typeface="Calibri" panose="020F0502020204030204" pitchFamily="34" charset="0"/>
              </a:rPr>
              <a:t>decomposition of dead material </a:t>
            </a:r>
            <a:r>
              <a:rPr lang="en-GB" sz="1800" b="0" dirty="0">
                <a:latin typeface="+mn-lt"/>
                <a:cs typeface="Calibri" panose="020F0502020204030204" pitchFamily="34" charset="0"/>
              </a:rPr>
              <a:t>on the forest floor</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mn-lt"/>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 activity increases </a:t>
            </a:r>
            <a:r>
              <a:rPr lang="en-GB" sz="1800" b="1" dirty="0">
                <a:latin typeface="+mn-lt"/>
                <a:cs typeface="Calibri" panose="020F0502020204030204" pitchFamily="34" charset="0"/>
              </a:rPr>
              <a:t>soil moisture</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mn-lt"/>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 activity improves </a:t>
            </a:r>
            <a:r>
              <a:rPr lang="en-GB" sz="1800" b="1" dirty="0">
                <a:latin typeface="+mn-lt"/>
                <a:cs typeface="Calibri" panose="020F0502020204030204" pitchFamily="34" charset="0"/>
              </a:rPr>
              <a:t>soil nutrients</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Calibri" panose="020F0502020204030204" pitchFamily="34" charset="0"/>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endParaRPr lang="en-GB" sz="1800" b="0" dirty="0">
              <a:latin typeface="Calibri" panose="020F0502020204030204" pitchFamily="34" charset="0"/>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08DBA4F9-AF3C-75D2-6149-F5704522D1D8}"/>
              </a:ext>
            </a:extLst>
          </p:cNvPr>
          <p:cNvPicPr>
            <a:picLocks noChangeAspect="1"/>
          </p:cNvPicPr>
          <p:nvPr/>
        </p:nvPicPr>
        <p:blipFill>
          <a:blip r:embed="rId2"/>
          <a:stretch>
            <a:fillRect/>
          </a:stretch>
        </p:blipFill>
        <p:spPr>
          <a:xfrm>
            <a:off x="3554355" y="4229574"/>
            <a:ext cx="2035289" cy="1972803"/>
          </a:xfrm>
          <a:prstGeom prst="rect">
            <a:avLst/>
          </a:prstGeom>
        </p:spPr>
      </p:pic>
      <p:sp>
        <p:nvSpPr>
          <p:cNvPr id="8" name="Arrow: Down 7">
            <a:extLst>
              <a:ext uri="{FF2B5EF4-FFF2-40B4-BE49-F238E27FC236}">
                <a16:creationId xmlns:a16="http://schemas.microsoft.com/office/drawing/2014/main" id="{765A00AF-7B7D-7AE3-6239-1F0142144EE5}"/>
              </a:ext>
            </a:extLst>
          </p:cNvPr>
          <p:cNvSpPr/>
          <p:nvPr/>
        </p:nvSpPr>
        <p:spPr>
          <a:xfrm>
            <a:off x="4164903" y="3385236"/>
            <a:ext cx="814192" cy="844338"/>
          </a:xfrm>
          <a:prstGeom prst="down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6B1368F-5FCF-0799-1043-5D73404EF00D}"/>
              </a:ext>
            </a:extLst>
          </p:cNvPr>
          <p:cNvSpPr txBox="1"/>
          <p:nvPr/>
        </p:nvSpPr>
        <p:spPr>
          <a:xfrm>
            <a:off x="628648" y="6123542"/>
            <a:ext cx="7991606" cy="369332"/>
          </a:xfrm>
          <a:prstGeom prst="rect">
            <a:avLst/>
          </a:prstGeom>
          <a:noFill/>
        </p:spPr>
        <p:txBody>
          <a:bodyPr wrap="square">
            <a:spAutoFit/>
          </a:bodyPr>
          <a:lstStyle/>
          <a:p>
            <a:r>
              <a:rPr lang="en-GB" sz="1800" dirty="0">
                <a:latin typeface="+mn-lt"/>
                <a:cs typeface="Calibri" panose="020F0502020204030204" pitchFamily="34" charset="0"/>
              </a:rPr>
              <a:t>Many </a:t>
            </a:r>
            <a:r>
              <a:rPr lang="en-GB" sz="1800" b="1" dirty="0">
                <a:latin typeface="+mn-lt"/>
                <a:cs typeface="Calibri" panose="020F0502020204030204" pitchFamily="34" charset="0"/>
              </a:rPr>
              <a:t>more young plants survive </a:t>
            </a:r>
            <a:r>
              <a:rPr lang="en-GB" sz="1800" dirty="0">
                <a:latin typeface="+mn-lt"/>
                <a:cs typeface="Calibri" panose="020F0502020204030204" pitchFamily="34" charset="0"/>
              </a:rPr>
              <a:t>when termites are present during dry conditions.</a:t>
            </a:r>
          </a:p>
        </p:txBody>
      </p:sp>
    </p:spTree>
    <p:extLst>
      <p:ext uri="{BB962C8B-B14F-4D97-AF65-F5344CB8AC3E}">
        <p14:creationId xmlns:p14="http://schemas.microsoft.com/office/powerpoint/2010/main" val="1114666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Google Shape;951;g2916461d063_0_8"/>
          <p:cNvSpPr txBox="1">
            <a:spLocks noGrp="1"/>
          </p:cNvSpPr>
          <p:nvPr>
            <p:ph type="title"/>
          </p:nvPr>
        </p:nvSpPr>
        <p:spPr>
          <a:xfrm>
            <a:off x="628652" y="365126"/>
            <a:ext cx="8291715" cy="1018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kern="1200" dirty="0">
                <a:latin typeface="+mn-lt"/>
                <a:cs typeface="Plus Jakarta Sans Medium" pitchFamily="2" charset="0"/>
              </a:rPr>
              <a:t>Why is this important for climate change?</a:t>
            </a:r>
            <a:endParaRPr kern="1200" dirty="0">
              <a:latin typeface="+mn-lt"/>
              <a:cs typeface="Plus Jakarta Sans Medium" pitchFamily="2" charset="0"/>
            </a:endParaRPr>
          </a:p>
        </p:txBody>
      </p:sp>
      <p:sp>
        <p:nvSpPr>
          <p:cNvPr id="952" name="Google Shape;952;g2916461d063_0_8"/>
          <p:cNvSpPr txBox="1"/>
          <p:nvPr/>
        </p:nvSpPr>
        <p:spPr>
          <a:xfrm>
            <a:off x="3800400" y="1722237"/>
            <a:ext cx="1543200" cy="646500"/>
          </a:xfrm>
          <a:prstGeom prst="rect">
            <a:avLst/>
          </a:prstGeom>
          <a:noFill/>
          <a:ln w="9525" cap="flat" cmpd="sng">
            <a:solidFill>
              <a:srgbClr val="3EB1C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Dry conditions in rainforest</a:t>
            </a:r>
            <a:endParaRPr dirty="0"/>
          </a:p>
        </p:txBody>
      </p:sp>
      <p:sp>
        <p:nvSpPr>
          <p:cNvPr id="953" name="Google Shape;953;g2916461d063_0_8"/>
          <p:cNvSpPr txBox="1"/>
          <p:nvPr/>
        </p:nvSpPr>
        <p:spPr>
          <a:xfrm>
            <a:off x="4771967" y="2634343"/>
            <a:ext cx="4148400"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rgbClr val="000000"/>
                </a:solidFill>
                <a:latin typeface="Calibri"/>
                <a:ea typeface="Calibri"/>
                <a:cs typeface="Calibri"/>
                <a:sym typeface="Calibri"/>
              </a:rPr>
              <a:t>Termites</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Dry ground - easier to tunnel</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Leaf litter pulled below ground and eaten</a:t>
            </a:r>
            <a:endParaRPr dirty="0"/>
          </a:p>
        </p:txBody>
      </p:sp>
      <p:sp>
        <p:nvSpPr>
          <p:cNvPr id="954" name="Google Shape;954;g2916461d063_0_8"/>
          <p:cNvSpPr txBox="1"/>
          <p:nvPr/>
        </p:nvSpPr>
        <p:spPr>
          <a:xfrm>
            <a:off x="5203302" y="4021708"/>
            <a:ext cx="34830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Termite poo containing nutrients and water released into soil</a:t>
            </a:r>
            <a:endParaRPr dirty="0"/>
          </a:p>
        </p:txBody>
      </p:sp>
      <p:sp>
        <p:nvSpPr>
          <p:cNvPr id="955" name="Google Shape;955;g2916461d063_0_8"/>
          <p:cNvSpPr txBox="1"/>
          <p:nvPr/>
        </p:nvSpPr>
        <p:spPr>
          <a:xfrm>
            <a:off x="5065002" y="5227050"/>
            <a:ext cx="3621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More plants will survive and grow</a:t>
            </a:r>
            <a:endParaRPr dirty="0"/>
          </a:p>
        </p:txBody>
      </p:sp>
      <p:sp>
        <p:nvSpPr>
          <p:cNvPr id="956" name="Google Shape;956;g2916461d063_0_8"/>
          <p:cNvSpPr/>
          <p:nvPr/>
        </p:nvSpPr>
        <p:spPr>
          <a:xfrm rot="-5400000">
            <a:off x="5806822" y="1573817"/>
            <a:ext cx="431100" cy="923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7" name="Google Shape;957;g2916461d063_0_8"/>
          <p:cNvSpPr/>
          <p:nvPr/>
        </p:nvSpPr>
        <p:spPr>
          <a:xfrm rot="5400000">
            <a:off x="2892470" y="1573817"/>
            <a:ext cx="431100" cy="923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8" name="Google Shape;958;g2916461d063_0_8"/>
          <p:cNvSpPr/>
          <p:nvPr/>
        </p:nvSpPr>
        <p:spPr>
          <a:xfrm>
            <a:off x="6741057" y="3493236"/>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9" name="Google Shape;959;g2916461d063_0_8"/>
          <p:cNvSpPr/>
          <p:nvPr/>
        </p:nvSpPr>
        <p:spPr>
          <a:xfrm>
            <a:off x="6741057" y="4678829"/>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pic>
        <p:nvPicPr>
          <p:cNvPr id="960" name="Google Shape;960;g2916461d063_0_8" descr="A picture containing outdoor, plant, flower, vegetab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840607" y="5657487"/>
            <a:ext cx="2232000" cy="1069660"/>
          </a:xfrm>
          <a:prstGeom prst="rect">
            <a:avLst/>
          </a:prstGeom>
          <a:noFill/>
          <a:ln w="38100" cap="flat" cmpd="sng">
            <a:solidFill>
              <a:srgbClr val="3EB1C8"/>
            </a:solidFill>
            <a:prstDash val="solid"/>
            <a:round/>
            <a:headEnd type="none" w="sm" len="sm"/>
            <a:tailEnd type="none" w="sm" len="sm"/>
          </a:ln>
        </p:spPr>
      </p:pic>
      <p:sp>
        <p:nvSpPr>
          <p:cNvPr id="961" name="Google Shape;961;g2916461d063_0_8"/>
          <p:cNvSpPr txBox="1"/>
          <p:nvPr/>
        </p:nvSpPr>
        <p:spPr>
          <a:xfrm>
            <a:off x="1321909" y="2639130"/>
            <a:ext cx="19284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rgbClr val="000000"/>
                </a:solidFill>
                <a:latin typeface="Calibri"/>
                <a:ea typeface="Calibri"/>
                <a:cs typeface="Calibri"/>
                <a:sym typeface="Calibri"/>
              </a:rPr>
              <a:t>Fungi &amp; bacteria</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Struggle to survive</a:t>
            </a:r>
            <a:endParaRPr dirty="0"/>
          </a:p>
        </p:txBody>
      </p:sp>
      <p:sp>
        <p:nvSpPr>
          <p:cNvPr id="962" name="Google Shape;962;g2916461d063_0_8"/>
          <p:cNvSpPr txBox="1"/>
          <p:nvPr/>
        </p:nvSpPr>
        <p:spPr>
          <a:xfrm>
            <a:off x="939011" y="4021708"/>
            <a:ext cx="26925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Fewer nutrients and less moisture released into soil</a:t>
            </a:r>
            <a:endParaRPr dirty="0"/>
          </a:p>
        </p:txBody>
      </p:sp>
      <p:sp>
        <p:nvSpPr>
          <p:cNvPr id="963" name="Google Shape;963;g2916461d063_0_8"/>
          <p:cNvSpPr txBox="1"/>
          <p:nvPr/>
        </p:nvSpPr>
        <p:spPr>
          <a:xfrm>
            <a:off x="474611" y="5191960"/>
            <a:ext cx="3621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Plants will find it hard to survive</a:t>
            </a:r>
            <a:endParaRPr dirty="0"/>
          </a:p>
        </p:txBody>
      </p:sp>
      <p:sp>
        <p:nvSpPr>
          <p:cNvPr id="964" name="Google Shape;964;g2916461d063_0_8"/>
          <p:cNvSpPr/>
          <p:nvPr/>
        </p:nvSpPr>
        <p:spPr>
          <a:xfrm>
            <a:off x="2069728" y="3364935"/>
            <a:ext cx="431100" cy="536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65" name="Google Shape;965;g2916461d063_0_8"/>
          <p:cNvSpPr/>
          <p:nvPr/>
        </p:nvSpPr>
        <p:spPr>
          <a:xfrm>
            <a:off x="2069728" y="4629655"/>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pic>
        <p:nvPicPr>
          <p:cNvPr id="966" name="Google Shape;966;g2916461d063_0_8" descr="A picture containing rock, rocky, food, outdoor&#10;&#10;Description automatically generated"/>
          <p:cNvPicPr preferRelativeResize="0"/>
          <p:nvPr/>
        </p:nvPicPr>
        <p:blipFill rotWithShape="1">
          <a:blip r:embed="rId4">
            <a:alphaModFix/>
          </a:blip>
          <a:srcRect/>
          <a:stretch/>
        </p:blipFill>
        <p:spPr>
          <a:xfrm>
            <a:off x="1170040" y="5615687"/>
            <a:ext cx="2232000" cy="1153260"/>
          </a:xfrm>
          <a:prstGeom prst="rect">
            <a:avLst/>
          </a:prstGeom>
          <a:noFill/>
          <a:ln w="38100" cap="flat" cmpd="sng">
            <a:solidFill>
              <a:srgbClr val="3EB1C8"/>
            </a:solidFill>
            <a:prstDash val="solid"/>
            <a:round/>
            <a:headEnd type="none" w="sm" len="sm"/>
            <a:tailEnd type="none" w="sm" len="sm"/>
          </a:ln>
        </p:spPr>
      </p:pic>
      <p:pic>
        <p:nvPicPr>
          <p:cNvPr id="967" name="Google Shape;967;g2916461d063_0_8"/>
          <p:cNvPicPr preferRelativeResize="0"/>
          <p:nvPr/>
        </p:nvPicPr>
        <p:blipFill rotWithShape="1">
          <a:blip r:embed="rId5">
            <a:alphaModFix/>
          </a:blip>
          <a:srcRect/>
          <a:stretch/>
        </p:blipFill>
        <p:spPr>
          <a:xfrm>
            <a:off x="1662677" y="1481390"/>
            <a:ext cx="1041187" cy="1041187"/>
          </a:xfrm>
          <a:prstGeom prst="rect">
            <a:avLst/>
          </a:prstGeom>
          <a:noFill/>
          <a:ln>
            <a:noFill/>
          </a:ln>
        </p:spPr>
      </p:pic>
      <p:pic>
        <p:nvPicPr>
          <p:cNvPr id="969" name="Google Shape;969;g2916461d063_0_8" descr="Shape&#10;&#10;Description automatically generated with low confidence"/>
          <p:cNvPicPr preferRelativeResize="0"/>
          <p:nvPr/>
        </p:nvPicPr>
        <p:blipFill rotWithShape="1">
          <a:blip r:embed="rId6">
            <a:alphaModFix/>
          </a:blip>
          <a:srcRect/>
          <a:stretch/>
        </p:blipFill>
        <p:spPr>
          <a:xfrm rot="2882458">
            <a:off x="6648911" y="1457691"/>
            <a:ext cx="717596" cy="115565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86D3C-F57B-730A-F4B8-6A01F29C80C0}"/>
              </a:ext>
            </a:extLst>
          </p:cNvPr>
          <p:cNvSpPr>
            <a:spLocks noGrp="1"/>
          </p:cNvSpPr>
          <p:nvPr>
            <p:ph type="title"/>
          </p:nvPr>
        </p:nvSpPr>
        <p:spPr/>
        <p:txBody>
          <a:bodyPr/>
          <a:lstStyle/>
          <a:p>
            <a:r>
              <a:rPr lang="en-GB" dirty="0"/>
              <a:t>Who were the scientists?</a:t>
            </a:r>
          </a:p>
        </p:txBody>
      </p:sp>
      <p:sp>
        <p:nvSpPr>
          <p:cNvPr id="15" name="TextBox 14">
            <a:extLst>
              <a:ext uri="{FF2B5EF4-FFF2-40B4-BE49-F238E27FC236}">
                <a16:creationId xmlns:a16="http://schemas.microsoft.com/office/drawing/2014/main" id="{7136CF83-E968-4497-A6FD-4535F1BDE60B}"/>
              </a:ext>
            </a:extLst>
          </p:cNvPr>
          <p:cNvSpPr txBox="1"/>
          <p:nvPr/>
        </p:nvSpPr>
        <p:spPr>
          <a:xfrm>
            <a:off x="628648" y="1484001"/>
            <a:ext cx="8174729" cy="923330"/>
          </a:xfrm>
          <a:prstGeom prst="rect">
            <a:avLst/>
          </a:prstGeom>
          <a:noFill/>
        </p:spPr>
        <p:txBody>
          <a:bodyPr wrap="square" rtlCol="0">
            <a:spAutoFit/>
          </a:bodyPr>
          <a:lstStyle/>
          <a:p>
            <a:r>
              <a:rPr lang="en-GB" sz="1800" dirty="0">
                <a:latin typeface="Calibri" panose="020F0502020204030204" pitchFamily="34" charset="0"/>
                <a:cs typeface="Calibri" panose="020F0502020204030204" pitchFamily="34" charset="0"/>
              </a:rPr>
              <a:t>Dr Hannah Griffiths and Professor Kate Parr work in the </a:t>
            </a:r>
            <a:r>
              <a:rPr lang="en-GB" sz="1800" b="1" dirty="0">
                <a:latin typeface="Calibri" panose="020F0502020204030204" pitchFamily="34" charset="0"/>
                <a:cs typeface="Calibri" panose="020F0502020204030204" pitchFamily="34" charset="0"/>
                <a:hlinkClick r:id="rId3"/>
              </a:rPr>
              <a:t>Funky Ant Lab</a:t>
            </a:r>
            <a:r>
              <a:rPr lang="en-GB" sz="1800" dirty="0">
                <a:latin typeface="Calibri" panose="020F0502020204030204" pitchFamily="34" charset="0"/>
                <a:cs typeface="Calibri" panose="020F0502020204030204" pitchFamily="34" charset="0"/>
              </a:rPr>
              <a:t> at the University of Liverpool, UK. They are interested in </a:t>
            </a:r>
            <a:r>
              <a:rPr lang="en-GB" sz="1800" b="1" dirty="0">
                <a:latin typeface="Calibri" panose="020F0502020204030204" pitchFamily="34" charset="0"/>
                <a:cs typeface="Calibri" panose="020F0502020204030204" pitchFamily="34" charset="0"/>
              </a:rPr>
              <a:t>biodiversity</a:t>
            </a:r>
            <a:r>
              <a:rPr lang="en-GB" sz="1800" dirty="0">
                <a:latin typeface="Calibri" panose="020F0502020204030204" pitchFamily="34" charset="0"/>
                <a:cs typeface="Calibri" panose="020F0502020204030204" pitchFamily="34" charset="0"/>
              </a:rPr>
              <a:t> and the role of insects in different </a:t>
            </a:r>
            <a:r>
              <a:rPr lang="en-GB" sz="1800" b="1" dirty="0">
                <a:latin typeface="Calibri" panose="020F0502020204030204" pitchFamily="34" charset="0"/>
                <a:cs typeface="Calibri" panose="020F0502020204030204" pitchFamily="34" charset="0"/>
              </a:rPr>
              <a:t>ecosystems</a:t>
            </a:r>
            <a:r>
              <a:rPr lang="en-GB" sz="1800" dirty="0">
                <a:latin typeface="Calibri" panose="020F0502020204030204" pitchFamily="34" charset="0"/>
                <a:cs typeface="Calibri" panose="020F0502020204030204" pitchFamily="34" charset="0"/>
              </a:rPr>
              <a:t>. They have published lots of papers about ants and termites.</a:t>
            </a:r>
          </a:p>
        </p:txBody>
      </p:sp>
      <p:pic>
        <p:nvPicPr>
          <p:cNvPr id="5" name="Picture 4" descr="A picture containing outdoor, person&#10;&#10;Description automatically generated">
            <a:extLst>
              <a:ext uri="{FF2B5EF4-FFF2-40B4-BE49-F238E27FC236}">
                <a16:creationId xmlns:a16="http://schemas.microsoft.com/office/drawing/2014/main" id="{CB79F242-0C43-4E87-8663-69107EEA77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719566" y="2942651"/>
            <a:ext cx="2736304" cy="2055773"/>
          </a:xfrm>
          <a:prstGeom prst="rect">
            <a:avLst/>
          </a:prstGeom>
          <a:ln w="38100">
            <a:solidFill>
              <a:schemeClr val="accent1"/>
            </a:solidFill>
          </a:ln>
        </p:spPr>
      </p:pic>
      <p:pic>
        <p:nvPicPr>
          <p:cNvPr id="8" name="Picture 7" descr="A picture containing outdoor, person, person, plant&#10;&#10;Description automatically generated">
            <a:extLst>
              <a:ext uri="{FF2B5EF4-FFF2-40B4-BE49-F238E27FC236}">
                <a16:creationId xmlns:a16="http://schemas.microsoft.com/office/drawing/2014/main" id="{5082EB90-D7D7-4EC5-8295-0F2B0C80F1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347" y="2602384"/>
            <a:ext cx="2188510" cy="2736305"/>
          </a:xfrm>
          <a:prstGeom prst="rect">
            <a:avLst/>
          </a:prstGeom>
          <a:ln w="38100">
            <a:solidFill>
              <a:schemeClr val="accent1"/>
            </a:solidFill>
          </a:ln>
        </p:spPr>
      </p:pic>
      <p:pic>
        <p:nvPicPr>
          <p:cNvPr id="10" name="Picture 9">
            <a:extLst>
              <a:ext uri="{FF2B5EF4-FFF2-40B4-BE49-F238E27FC236}">
                <a16:creationId xmlns:a16="http://schemas.microsoft.com/office/drawing/2014/main" id="{A964DC1F-5F7A-47C3-BBDA-7FECBE40E0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16144" y="2564905"/>
            <a:ext cx="2504772" cy="2736305"/>
          </a:xfrm>
          <a:prstGeom prst="rect">
            <a:avLst/>
          </a:prstGeom>
          <a:ln w="38100">
            <a:solidFill>
              <a:schemeClr val="accent1"/>
            </a:solidFill>
          </a:ln>
        </p:spPr>
      </p:pic>
      <p:sp>
        <p:nvSpPr>
          <p:cNvPr id="11" name="TextBox 10">
            <a:extLst>
              <a:ext uri="{FF2B5EF4-FFF2-40B4-BE49-F238E27FC236}">
                <a16:creationId xmlns:a16="http://schemas.microsoft.com/office/drawing/2014/main" id="{187BE0C6-3630-463D-8FE6-C280AE98AB37}"/>
              </a:ext>
            </a:extLst>
          </p:cNvPr>
          <p:cNvSpPr txBox="1"/>
          <p:nvPr/>
        </p:nvSpPr>
        <p:spPr>
          <a:xfrm>
            <a:off x="641817" y="5407148"/>
            <a:ext cx="4572080" cy="923330"/>
          </a:xfrm>
          <a:prstGeom prst="rect">
            <a:avLst/>
          </a:prstGeom>
          <a:noFill/>
        </p:spPr>
        <p:txBody>
          <a:bodyPr wrap="square" rtlCol="0">
            <a:spAutoFit/>
          </a:bodyPr>
          <a:lstStyle/>
          <a:p>
            <a:pPr algn="l"/>
            <a:r>
              <a:rPr lang="en-GB" sz="1800" b="1" i="0" u="none" strike="noStrike" baseline="0" dirty="0">
                <a:latin typeface="Calibri" panose="020F0502020204030204" pitchFamily="34" charset="0"/>
                <a:cs typeface="Calibri" panose="020F0502020204030204" pitchFamily="34" charset="0"/>
              </a:rPr>
              <a:t>Dr Hannah Griffiths </a:t>
            </a:r>
            <a:r>
              <a:rPr lang="en-GB" sz="1800" b="0" i="0" u="none" strike="noStrike" baseline="0" dirty="0">
                <a:latin typeface="Calibri" panose="020F0502020204030204" pitchFamily="34" charset="0"/>
                <a:cs typeface="Calibri" panose="020F0502020204030204" pitchFamily="34" charset="0"/>
              </a:rPr>
              <a:t>working in the forest where she was carrying out this research (left), and in a woodland close to her home (right).</a:t>
            </a:r>
            <a:endParaRPr lang="en-GB"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447599A-83AD-42C6-A594-A69D1FD73B9B}"/>
              </a:ext>
            </a:extLst>
          </p:cNvPr>
          <p:cNvSpPr txBox="1"/>
          <p:nvPr/>
        </p:nvSpPr>
        <p:spPr>
          <a:xfrm>
            <a:off x="6042330" y="5373999"/>
            <a:ext cx="2852399" cy="1200329"/>
          </a:xfrm>
          <a:prstGeom prst="rect">
            <a:avLst/>
          </a:prstGeom>
          <a:noFill/>
        </p:spPr>
        <p:txBody>
          <a:bodyPr wrap="square" rtlCol="0">
            <a:spAutoFit/>
          </a:bodyPr>
          <a:lstStyle/>
          <a:p>
            <a:r>
              <a:rPr lang="en-GB" sz="1800" b="1" dirty="0">
                <a:latin typeface="Calibri" panose="020F0502020204030204" pitchFamily="34" charset="0"/>
                <a:cs typeface="Calibri" panose="020F0502020204030204" pitchFamily="34" charset="0"/>
              </a:rPr>
              <a:t>Professor Kate Parr </a:t>
            </a:r>
            <a:r>
              <a:rPr lang="en-GB" sz="1800" dirty="0">
                <a:latin typeface="Calibri" panose="020F0502020204030204" pitchFamily="34" charset="0"/>
                <a:cs typeface="Calibri" panose="020F0502020204030204" pitchFamily="34" charset="0"/>
              </a:rPr>
              <a:t>is a professor of tropical ecology and heads the research in the Funky Ant Lab. .</a:t>
            </a:r>
            <a:endParaRPr lang="en-GB"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1545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sp>
        <p:nvSpPr>
          <p:cNvPr id="975" name="Google Shape;975;p14"/>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ct val="100000"/>
              <a:buFont typeface="Plus Jakarta Sans Medium"/>
              <a:buNone/>
            </a:pPr>
            <a:r>
              <a:rPr lang="en-GB" dirty="0">
                <a:latin typeface="+mn-lt"/>
                <a:cs typeface="Plus Jakarta Sans Medium"/>
              </a:rPr>
              <a:t>Who were the scientists</a:t>
            </a:r>
            <a:endParaRPr kern="1200" dirty="0">
              <a:latin typeface="+mn-lt"/>
              <a:cs typeface="Plus Jakarta Sans Medium"/>
            </a:endParaRPr>
          </a:p>
        </p:txBody>
      </p:sp>
      <p:sp>
        <p:nvSpPr>
          <p:cNvPr id="3" name="Google Shape;1051;p20">
            <a:extLst>
              <a:ext uri="{FF2B5EF4-FFF2-40B4-BE49-F238E27FC236}">
                <a16:creationId xmlns:a16="http://schemas.microsoft.com/office/drawing/2014/main" id="{03451E14-EFFB-D731-CB5C-B6960CA5BE12}"/>
              </a:ext>
            </a:extLst>
          </p:cNvPr>
          <p:cNvSpPr txBox="1"/>
          <p:nvPr/>
        </p:nvSpPr>
        <p:spPr>
          <a:xfrm>
            <a:off x="628648" y="1383926"/>
            <a:ext cx="8515352" cy="50782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u="sng" dirty="0">
                <a:solidFill>
                  <a:schemeClr val="dk1"/>
                </a:solidFill>
                <a:latin typeface="+mn-lt"/>
                <a:ea typeface="Calibri"/>
                <a:cs typeface="Calibri"/>
                <a:sym typeface="Calibri"/>
                <a:hlinkClick r:id="rId3">
                  <a:extLst>
                    <a:ext uri="{A12FA001-AC4F-418D-AE19-62706E023703}">
                      <ahyp:hlinkClr xmlns:ahyp="http://schemas.microsoft.com/office/drawing/2018/hyperlinkcolor" val="tx"/>
                    </a:ext>
                  </a:extLst>
                </a:hlinkClick>
              </a:rPr>
              <a:t>Dr Louise Amy Ashton</a:t>
            </a:r>
            <a:r>
              <a:rPr lang="en-GB" sz="1800" dirty="0">
                <a:solidFill>
                  <a:schemeClr val="dk1"/>
                </a:solidFill>
                <a:latin typeface="+mn-lt"/>
                <a:ea typeface="Calibri"/>
                <a:cs typeface="Calibri"/>
                <a:sym typeface="Calibri"/>
              </a:rPr>
              <a:t> works at the School of Biological Sciences at Hong Kong University. She is interested in </a:t>
            </a:r>
            <a:r>
              <a:rPr lang="en-GB" sz="1800" b="1" dirty="0">
                <a:solidFill>
                  <a:schemeClr val="dk1"/>
                </a:solidFill>
                <a:latin typeface="+mn-lt"/>
                <a:ea typeface="Calibri"/>
                <a:cs typeface="Calibri"/>
                <a:sym typeface="Calibri"/>
              </a:rPr>
              <a:t>biodiversity</a:t>
            </a:r>
            <a:r>
              <a:rPr lang="en-GB" sz="1800" dirty="0">
                <a:solidFill>
                  <a:schemeClr val="dk1"/>
                </a:solidFill>
                <a:latin typeface="+mn-lt"/>
                <a:ea typeface="Calibri"/>
                <a:cs typeface="Calibri"/>
                <a:sym typeface="Calibri"/>
              </a:rPr>
              <a:t> and the role of insects in tropical rain forests.</a:t>
            </a:r>
          </a:p>
          <a:p>
            <a:r>
              <a:rPr lang="en-GB" sz="1800" u="sng" dirty="0">
                <a:solidFill>
                  <a:schemeClr val="dk1"/>
                </a:solidFill>
                <a:latin typeface="+mn-lt"/>
                <a:ea typeface="Calibri"/>
                <a:cs typeface="Calibri"/>
                <a:sym typeface="Calibri"/>
                <a:hlinkClick r:id="rId4">
                  <a:extLst>
                    <a:ext uri="{A12FA001-AC4F-418D-AE19-62706E023703}">
                      <ahyp:hlinkClr xmlns:ahyp="http://schemas.microsoft.com/office/drawing/2018/hyperlinkcolor" val="tx"/>
                    </a:ext>
                  </a:extLst>
                </a:hlinkClick>
              </a:rPr>
              <a:t>Dr Hannah Griffiths</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5">
                  <a:extLst>
                    <a:ext uri="{A12FA001-AC4F-418D-AE19-62706E023703}">
                      <ahyp:hlinkClr xmlns:ahyp="http://schemas.microsoft.com/office/drawing/2018/hyperlinkcolor" val="tx"/>
                    </a:ext>
                  </a:extLst>
                </a:hlinkClick>
              </a:rPr>
              <a:t>Professor Kate Parr</a:t>
            </a:r>
            <a:r>
              <a:rPr lang="en-GB" sz="1800" dirty="0">
                <a:solidFill>
                  <a:schemeClr val="dk1"/>
                </a:solidFill>
                <a:latin typeface="+mn-lt"/>
                <a:ea typeface="Calibri"/>
                <a:cs typeface="Calibri"/>
                <a:sym typeface="Calibri"/>
              </a:rPr>
              <a:t> work in the </a:t>
            </a:r>
            <a:r>
              <a:rPr lang="en-GB" sz="1800" b="1" dirty="0">
                <a:solidFill>
                  <a:schemeClr val="dk1"/>
                </a:solidFill>
                <a:latin typeface="+mn-lt"/>
                <a:ea typeface="Calibri"/>
                <a:cs typeface="Calibri"/>
                <a:sym typeface="Calibri"/>
              </a:rPr>
              <a:t>‘Funky Ant Lab’</a:t>
            </a:r>
            <a:r>
              <a:rPr lang="en-GB" sz="1800" dirty="0">
                <a:solidFill>
                  <a:schemeClr val="dk1"/>
                </a:solidFill>
                <a:latin typeface="+mn-lt"/>
                <a:ea typeface="Calibri"/>
                <a:cs typeface="Calibri"/>
                <a:sym typeface="Calibri"/>
              </a:rPr>
              <a:t> at the University of Liverpool, UK. They are interested in biodiversity and the role of insects in different </a:t>
            </a:r>
            <a:r>
              <a:rPr lang="en-GB" sz="1800" b="1" dirty="0">
                <a:solidFill>
                  <a:schemeClr val="dk1"/>
                </a:solidFill>
                <a:latin typeface="+mn-lt"/>
                <a:ea typeface="Calibri"/>
                <a:cs typeface="Calibri"/>
                <a:sym typeface="Calibri"/>
              </a:rPr>
              <a:t>ecosystems</a:t>
            </a:r>
            <a:r>
              <a:rPr lang="en-GB" sz="1800" dirty="0">
                <a:solidFill>
                  <a:schemeClr val="dk1"/>
                </a:solidFill>
                <a:latin typeface="+mn-lt"/>
                <a:ea typeface="Calibri"/>
                <a:cs typeface="Calibri"/>
                <a:sym typeface="Calibri"/>
              </a:rPr>
              <a:t>. They have published lots of papers about ants and termites.</a:t>
            </a:r>
            <a:endParaRPr lang="en-GB" sz="1800" dirty="0">
              <a:latin typeface="+mn-lt"/>
            </a:endParaRPr>
          </a:p>
          <a:p>
            <a:r>
              <a:rPr lang="en-GB" sz="1800" u="sng" dirty="0">
                <a:solidFill>
                  <a:schemeClr val="dk1"/>
                </a:solidFill>
                <a:latin typeface="+mn-lt"/>
                <a:ea typeface="Calibri"/>
                <a:cs typeface="Calibri"/>
                <a:sym typeface="Calibri"/>
                <a:hlinkClick r:id="rId6">
                  <a:extLst>
                    <a:ext uri="{A12FA001-AC4F-418D-AE19-62706E023703}">
                      <ahyp:hlinkClr xmlns:ahyp="http://schemas.microsoft.com/office/drawing/2018/hyperlinkcolor" val="tx"/>
                    </a:ext>
                  </a:extLst>
                </a:hlinkClick>
              </a:rPr>
              <a:t>Professor Theo Evans</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7">
                  <a:extLst>
                    <a:ext uri="{A12FA001-AC4F-418D-AE19-62706E023703}">
                      <ahyp:hlinkClr xmlns:ahyp="http://schemas.microsoft.com/office/drawing/2018/hyperlinkcolor" val="tx"/>
                    </a:ext>
                  </a:extLst>
                </a:hlinkClick>
              </a:rPr>
              <a:t>Professor Raphael </a:t>
            </a:r>
            <a:r>
              <a:rPr lang="en-GB" sz="1800" u="sng" dirty="0" err="1">
                <a:solidFill>
                  <a:schemeClr val="dk1"/>
                </a:solidFill>
                <a:latin typeface="+mn-lt"/>
                <a:ea typeface="Calibri"/>
                <a:cs typeface="Calibri"/>
                <a:sym typeface="Calibri"/>
                <a:hlinkClick r:id="rId7">
                  <a:extLst>
                    <a:ext uri="{A12FA001-AC4F-418D-AE19-62706E023703}">
                      <ahyp:hlinkClr xmlns:ahyp="http://schemas.microsoft.com/office/drawing/2018/hyperlinkcolor" val="tx"/>
                    </a:ext>
                  </a:extLst>
                </a:hlinkClick>
              </a:rPr>
              <a:t>Didham</a:t>
            </a:r>
            <a:r>
              <a:rPr lang="en-GB" sz="1800" dirty="0">
                <a:solidFill>
                  <a:schemeClr val="dk1"/>
                </a:solidFill>
                <a:latin typeface="+mn-lt"/>
                <a:ea typeface="Calibri"/>
                <a:cs typeface="Calibri"/>
                <a:sym typeface="Calibri"/>
              </a:rPr>
              <a:t> are professors in the School of Biological Science at The University of Western Australia. They are interested in insects and how habitats change.</a:t>
            </a:r>
            <a:endParaRPr lang="en-GB" sz="1800" dirty="0">
              <a:latin typeface="+mn-lt"/>
            </a:endParaRPr>
          </a:p>
          <a:p>
            <a:r>
              <a:rPr lang="en-GB" sz="1800" u="sng" dirty="0" err="1">
                <a:solidFill>
                  <a:schemeClr val="dk1"/>
                </a:solidFill>
                <a:latin typeface="+mn-lt"/>
                <a:ea typeface="Calibri"/>
                <a:cs typeface="Calibri"/>
                <a:sym typeface="Calibri"/>
                <a:hlinkClick r:id="rId8">
                  <a:extLst>
                    <a:ext uri="{A12FA001-AC4F-418D-AE19-62706E023703}">
                      <ahyp:hlinkClr xmlns:ahyp="http://schemas.microsoft.com/office/drawing/2018/hyperlinkcolor" val="tx"/>
                    </a:ext>
                  </a:extLst>
                </a:hlinkClick>
              </a:rPr>
              <a:t>Fevziye</a:t>
            </a:r>
            <a:r>
              <a:rPr lang="en-GB" sz="1800" u="sng" dirty="0">
                <a:solidFill>
                  <a:schemeClr val="dk1"/>
                </a:solidFill>
                <a:latin typeface="+mn-lt"/>
                <a:ea typeface="Calibri"/>
                <a:cs typeface="Calibri"/>
                <a:sym typeface="Calibri"/>
                <a:hlinkClick r:id="rId8">
                  <a:extLst>
                    <a:ext uri="{A12FA001-AC4F-418D-AE19-62706E023703}">
                      <ahyp:hlinkClr xmlns:ahyp="http://schemas.microsoft.com/office/drawing/2018/hyperlinkcolor" val="tx"/>
                    </a:ext>
                  </a:extLst>
                </a:hlinkClick>
              </a:rPr>
              <a:t> Hasan</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9">
                  <a:extLst>
                    <a:ext uri="{A12FA001-AC4F-418D-AE19-62706E023703}">
                      <ahyp:hlinkClr xmlns:ahyp="http://schemas.microsoft.com/office/drawing/2018/hyperlinkcolor" val="tx"/>
                    </a:ext>
                  </a:extLst>
                </a:hlinkClick>
              </a:rPr>
              <a:t>Dr Paul </a:t>
            </a:r>
            <a:r>
              <a:rPr lang="en-GB" sz="1800" u="sng" dirty="0" err="1">
                <a:solidFill>
                  <a:schemeClr val="dk1"/>
                </a:solidFill>
                <a:latin typeface="+mn-lt"/>
                <a:ea typeface="Calibri"/>
                <a:cs typeface="Calibri"/>
                <a:sym typeface="Calibri"/>
                <a:hlinkClick r:id="rId9">
                  <a:extLst>
                    <a:ext uri="{A12FA001-AC4F-418D-AE19-62706E023703}">
                      <ahyp:hlinkClr xmlns:ahyp="http://schemas.microsoft.com/office/drawing/2018/hyperlinkcolor" val="tx"/>
                    </a:ext>
                  </a:extLst>
                </a:hlinkClick>
              </a:rPr>
              <a:t>Eggleton</a:t>
            </a:r>
            <a:r>
              <a:rPr lang="en-GB" sz="1800" dirty="0">
                <a:solidFill>
                  <a:schemeClr val="dk1"/>
                </a:solidFill>
                <a:latin typeface="+mn-lt"/>
                <a:ea typeface="Calibri"/>
                <a:cs typeface="Calibri"/>
                <a:sym typeface="Calibri"/>
              </a:rPr>
              <a:t> work at the Natural History Museum in London, UK. They are interested in small animals living in the soil, particularly termites, ants, earthworms and beetles.</a:t>
            </a:r>
            <a:endParaRPr lang="en-GB" sz="1800" dirty="0">
              <a:latin typeface="+mn-lt"/>
            </a:endParaRPr>
          </a:p>
          <a:p>
            <a:r>
              <a:rPr lang="en-GB" sz="1800" dirty="0">
                <a:solidFill>
                  <a:schemeClr val="dk1"/>
                </a:solidFill>
                <a:latin typeface="+mn-lt"/>
                <a:ea typeface="Calibri"/>
                <a:cs typeface="Calibri"/>
                <a:sym typeface="Calibri"/>
              </a:rPr>
              <a:t>Y A </a:t>
            </a:r>
            <a:r>
              <a:rPr lang="en-GB" sz="1800" dirty="0" err="1">
                <a:solidFill>
                  <a:schemeClr val="dk1"/>
                </a:solidFill>
                <a:latin typeface="+mn-lt"/>
                <a:ea typeface="Calibri"/>
                <a:cs typeface="Calibri"/>
                <a:sym typeface="Calibri"/>
              </a:rPr>
              <a:t>Tey</a:t>
            </a:r>
            <a:r>
              <a:rPr lang="en-GB" sz="1800" dirty="0">
                <a:solidFill>
                  <a:schemeClr val="dk1"/>
                </a:solidFill>
                <a:latin typeface="+mn-lt"/>
                <a:ea typeface="Calibri"/>
                <a:cs typeface="Calibri"/>
                <a:sym typeface="Calibri"/>
              </a:rPr>
              <a:t> was working at </a:t>
            </a:r>
            <a:r>
              <a:rPr lang="en-GB" sz="1800" dirty="0">
                <a:solidFill>
                  <a:srgbClr val="231F20"/>
                </a:solidFill>
                <a:latin typeface="+mn-lt"/>
                <a:ea typeface="Arial"/>
                <a:cs typeface="Arial"/>
                <a:sym typeface="Arial"/>
              </a:rPr>
              <a:t>the </a:t>
            </a:r>
            <a:r>
              <a:rPr lang="en-GB" sz="1800" i="0" u="none" strike="noStrike" dirty="0">
                <a:solidFill>
                  <a:srgbClr val="231F20"/>
                </a:solidFill>
                <a:latin typeface="+mn-lt"/>
                <a:ea typeface="Arial"/>
                <a:cs typeface="Arial"/>
                <a:sym typeface="Arial"/>
              </a:rPr>
              <a:t>School of Biological Sciences, University of Aberdeen in Scotland when this paper was published.</a:t>
            </a:r>
            <a:endParaRPr lang="en-GB" sz="1800" dirty="0">
              <a:solidFill>
                <a:schemeClr val="dk1"/>
              </a:solidFill>
              <a:latin typeface="+mn-lt"/>
              <a:ea typeface="Calibri"/>
              <a:cs typeface="Calibri"/>
              <a:sym typeface="Calibri"/>
            </a:endParaRPr>
          </a:p>
          <a:p>
            <a:r>
              <a:rPr lang="en-GB" sz="1800" dirty="0">
                <a:solidFill>
                  <a:schemeClr val="dk1"/>
                </a:solidFill>
                <a:latin typeface="+mn-lt"/>
                <a:ea typeface="Calibri"/>
                <a:cs typeface="Calibri"/>
                <a:sym typeface="Calibri"/>
              </a:rPr>
              <a:t>H S Tin was working at the Institute for Tropical Biology &amp; Conservation at the University of Malaysia when this paper was published.</a:t>
            </a:r>
            <a:endParaRPr lang="en-GB" sz="1800" dirty="0">
              <a:latin typeface="+mn-lt"/>
            </a:endParaRPr>
          </a:p>
          <a:p>
            <a:r>
              <a:rPr lang="en-GB" sz="1800" u="sng" dirty="0">
                <a:solidFill>
                  <a:schemeClr val="dk1"/>
                </a:solidFill>
                <a:latin typeface="+mn-lt"/>
                <a:ea typeface="Calibri"/>
                <a:cs typeface="Calibri"/>
                <a:sym typeface="Calibri"/>
                <a:hlinkClick r:id="rId10">
                  <a:extLst>
                    <a:ext uri="{A12FA001-AC4F-418D-AE19-62706E023703}">
                      <ahyp:hlinkClr xmlns:ahyp="http://schemas.microsoft.com/office/drawing/2018/hyperlinkcolor" val="tx"/>
                    </a:ext>
                  </a:extLst>
                </a:hlinkClick>
              </a:rPr>
              <a:t>Professor Charles S. </a:t>
            </a:r>
            <a:r>
              <a:rPr lang="en-GB" sz="1800" u="sng" dirty="0" err="1">
                <a:solidFill>
                  <a:schemeClr val="dk1"/>
                </a:solidFill>
                <a:latin typeface="+mn-lt"/>
                <a:ea typeface="Calibri"/>
                <a:cs typeface="Calibri"/>
                <a:sym typeface="Calibri"/>
                <a:hlinkClick r:id="rId10">
                  <a:extLst>
                    <a:ext uri="{A12FA001-AC4F-418D-AE19-62706E023703}">
                      <ahyp:hlinkClr xmlns:ahyp="http://schemas.microsoft.com/office/drawing/2018/hyperlinkcolor" val="tx"/>
                    </a:ext>
                  </a:extLst>
                </a:hlinkClick>
              </a:rPr>
              <a:t>Vairappan</a:t>
            </a:r>
            <a:r>
              <a:rPr lang="en-GB" sz="1800" dirty="0">
                <a:solidFill>
                  <a:schemeClr val="dk1"/>
                </a:solidFill>
                <a:latin typeface="+mn-lt"/>
                <a:ea typeface="Calibri"/>
                <a:cs typeface="Calibri"/>
                <a:sym typeface="Calibri"/>
              </a:rPr>
              <a:t> is a chemist working on the chemical interactions between plants and animals and their environment. He works in the Institute for Tropical Biology and Conservation at the University of Malaysia Sabah.</a:t>
            </a:r>
            <a:endParaRPr lang="en-GB" sz="1800" dirty="0">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sp>
        <p:nvSpPr>
          <p:cNvPr id="975" name="Google Shape;975;p14"/>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ct val="100000"/>
              <a:buFont typeface="Plus Jakarta Sans Medium"/>
              <a:buNone/>
            </a:pPr>
            <a:r>
              <a:rPr lang="en-GB" dirty="0">
                <a:latin typeface="+mn-lt"/>
                <a:cs typeface="Plus Jakarta Sans Medium"/>
              </a:rPr>
              <a:t>Your</a:t>
            </a:r>
            <a:r>
              <a:rPr lang="en-GB" kern="1200" dirty="0">
                <a:latin typeface="+mn-lt"/>
                <a:cs typeface="Plus Jakarta Sans Medium"/>
              </a:rPr>
              <a:t> turn to investigate</a:t>
            </a:r>
            <a:endParaRPr kern="1200" dirty="0">
              <a:latin typeface="+mn-lt"/>
              <a:cs typeface="Plus Jakarta Sans Medium"/>
            </a:endParaRPr>
          </a:p>
        </p:txBody>
      </p:sp>
      <p:pic>
        <p:nvPicPr>
          <p:cNvPr id="976" name="Google Shape;976;p14" descr="Icon&#10;&#10;Description automatically generated"/>
          <p:cNvPicPr preferRelativeResize="0"/>
          <p:nvPr/>
        </p:nvPicPr>
        <p:blipFill rotWithShape="1">
          <a:blip r:embed="rId3">
            <a:alphaModFix/>
          </a:blip>
          <a:srcRect/>
          <a:stretch/>
        </p:blipFill>
        <p:spPr>
          <a:xfrm>
            <a:off x="7916744" y="322417"/>
            <a:ext cx="900000" cy="900000"/>
          </a:xfrm>
          <a:prstGeom prst="rect">
            <a:avLst/>
          </a:prstGeom>
          <a:noFill/>
          <a:ln>
            <a:noFill/>
          </a:ln>
        </p:spPr>
      </p:pic>
      <p:sp>
        <p:nvSpPr>
          <p:cNvPr id="978" name="Google Shape;978;p14"/>
          <p:cNvSpPr txBox="1"/>
          <p:nvPr/>
        </p:nvSpPr>
        <p:spPr>
          <a:xfrm>
            <a:off x="6398560" y="3648391"/>
            <a:ext cx="2352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What did you observe?</a:t>
            </a:r>
            <a:endParaRPr/>
          </a:p>
        </p:txBody>
      </p:sp>
      <p:sp>
        <p:nvSpPr>
          <p:cNvPr id="979" name="Google Shape;979;p14"/>
          <p:cNvSpPr txBox="1"/>
          <p:nvPr/>
        </p:nvSpPr>
        <p:spPr>
          <a:xfrm>
            <a:off x="503954" y="2750351"/>
            <a:ext cx="5134846" cy="1200288"/>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Roll two pieces of paper to make two tunnels</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Dip one tunnel into a jug of water to make it wet</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Lie each tunnel on a flat surface</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Place coins onto the tunnels until they collapse</a:t>
            </a:r>
            <a:endParaRPr sz="1800" dirty="0">
              <a:latin typeface="+mn-lt"/>
            </a:endParaRPr>
          </a:p>
        </p:txBody>
      </p:sp>
      <p:sp>
        <p:nvSpPr>
          <p:cNvPr id="982" name="Google Shape;982;p14"/>
          <p:cNvSpPr txBox="1"/>
          <p:nvPr/>
        </p:nvSpPr>
        <p:spPr>
          <a:xfrm>
            <a:off x="2338350" y="5350377"/>
            <a:ext cx="4467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What does the tunnel look like from the side?</a:t>
            </a:r>
            <a:endParaRPr dirty="0"/>
          </a:p>
        </p:txBody>
      </p:sp>
      <p:pic>
        <p:nvPicPr>
          <p:cNvPr id="983" name="Google Shape;983;p14"/>
          <p:cNvPicPr preferRelativeResize="0"/>
          <p:nvPr/>
        </p:nvPicPr>
        <p:blipFill rotWithShape="1">
          <a:blip r:embed="rId4">
            <a:alphaModFix/>
          </a:blip>
          <a:srcRect/>
          <a:stretch/>
        </p:blipFill>
        <p:spPr>
          <a:xfrm>
            <a:off x="5774951" y="2839680"/>
            <a:ext cx="2975909" cy="1886636"/>
          </a:xfrm>
          <a:prstGeom prst="rect">
            <a:avLst/>
          </a:prstGeom>
          <a:noFill/>
          <a:ln w="38100" cap="flat" cmpd="sng">
            <a:solidFill>
              <a:srgbClr val="31538F"/>
            </a:solidFill>
            <a:prstDash val="solid"/>
            <a:round/>
            <a:headEnd type="none" w="sm" len="sm"/>
            <a:tailEnd type="none" w="sm" len="sm"/>
          </a:ln>
        </p:spPr>
      </p:pic>
      <p:sp>
        <p:nvSpPr>
          <p:cNvPr id="984" name="Google Shape;984;p14"/>
          <p:cNvSpPr txBox="1"/>
          <p:nvPr/>
        </p:nvSpPr>
        <p:spPr>
          <a:xfrm>
            <a:off x="1672800" y="5974447"/>
            <a:ext cx="5798400" cy="369291"/>
          </a:xfrm>
          <a:prstGeom prst="rect">
            <a:avLst/>
          </a:prstGeom>
          <a:noFill/>
          <a:ln>
            <a:noFill/>
          </a:ln>
        </p:spPr>
        <p:txBody>
          <a:bodyPr spcFirstLastPara="1" wrap="square" lIns="91425" tIns="45700" rIns="91425" bIns="45700" anchor="t" anchorCtr="0">
            <a:spAutoFit/>
          </a:bodyPr>
          <a:lstStyle/>
          <a:p>
            <a:r>
              <a:rPr lang="en-GB" sz="1800" dirty="0">
                <a:solidFill>
                  <a:schemeClr val="dk1"/>
                </a:solidFill>
                <a:latin typeface="Calibri"/>
                <a:ea typeface="Calibri"/>
                <a:cs typeface="Calibri"/>
                <a:sym typeface="Calibri"/>
              </a:rPr>
              <a:t>How many 5p coins can the tunnel hold before it collapses?</a:t>
            </a:r>
            <a:endParaRPr dirty="0">
              <a:solidFill>
                <a:schemeClr val="dk1"/>
              </a:solidFill>
            </a:endParaRPr>
          </a:p>
        </p:txBody>
      </p:sp>
      <p:sp>
        <p:nvSpPr>
          <p:cNvPr id="2" name="Rectangle: Rounded Corners 1">
            <a:extLst>
              <a:ext uri="{FF2B5EF4-FFF2-40B4-BE49-F238E27FC236}">
                <a16:creationId xmlns:a16="http://schemas.microsoft.com/office/drawing/2014/main" id="{B7978DC7-67D1-9E35-883D-9484B881E490}"/>
              </a:ext>
            </a:extLst>
          </p:cNvPr>
          <p:cNvSpPr/>
          <p:nvPr/>
        </p:nvSpPr>
        <p:spPr>
          <a:xfrm>
            <a:off x="612000" y="1528330"/>
            <a:ext cx="7920000" cy="72000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Will termites’ tunnels be stronger in wet or dry conditions?</a:t>
            </a:r>
          </a:p>
        </p:txBody>
      </p:sp>
      <p:pic>
        <p:nvPicPr>
          <p:cNvPr id="4" name="Picture 3" descr="A blue magnifying glass on a white circle&#10;&#10;Description automatically generated">
            <a:extLst>
              <a:ext uri="{FF2B5EF4-FFF2-40B4-BE49-F238E27FC236}">
                <a16:creationId xmlns:a16="http://schemas.microsoft.com/office/drawing/2014/main" id="{1E3B2E7A-B3EC-3DDC-79B5-374D529938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2764" y="5350377"/>
            <a:ext cx="900000" cy="900000"/>
          </a:xfrm>
          <a:prstGeom prst="rect">
            <a:avLst/>
          </a:prstGeom>
        </p:spPr>
      </p:pic>
    </p:spTree>
    <p:extLst>
      <p:ext uri="{BB962C8B-B14F-4D97-AF65-F5344CB8AC3E}">
        <p14:creationId xmlns:p14="http://schemas.microsoft.com/office/powerpoint/2010/main" val="3580625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15"/>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Plus Jakarta Sans Medium"/>
              <a:buNone/>
            </a:pPr>
            <a:r>
              <a:rPr lang="en-GB" kern="1200" dirty="0">
                <a:latin typeface="+mn-lt"/>
                <a:cs typeface="Calibri" panose="020F0502020204030204" pitchFamily="34" charset="0"/>
              </a:rPr>
              <a:t>Investigation – were your results like this or different?</a:t>
            </a:r>
            <a:endParaRPr kern="1200" dirty="0">
              <a:latin typeface="+mn-lt"/>
              <a:cs typeface="Calibri" panose="020F0502020204030204" pitchFamily="34" charset="0"/>
            </a:endParaRPr>
          </a:p>
        </p:txBody>
      </p:sp>
      <p:pic>
        <p:nvPicPr>
          <p:cNvPr id="991" name="Google Shape;991;p15" descr="A child sitting at a table&#10;&#10;Description automatically generated with medium confidence"/>
          <p:cNvPicPr preferRelativeResize="0"/>
          <p:nvPr/>
        </p:nvPicPr>
        <p:blipFill rotWithShape="1">
          <a:blip r:embed="rId3">
            <a:alphaModFix/>
          </a:blip>
          <a:srcRect/>
          <a:stretch/>
        </p:blipFill>
        <p:spPr>
          <a:xfrm>
            <a:off x="765821" y="2280065"/>
            <a:ext cx="1670045" cy="1252534"/>
          </a:xfrm>
          <a:prstGeom prst="rect">
            <a:avLst/>
          </a:prstGeom>
          <a:noFill/>
          <a:ln w="38100" cap="flat" cmpd="sng">
            <a:solidFill>
              <a:srgbClr val="3EB1C8"/>
            </a:solidFill>
            <a:prstDash val="solid"/>
            <a:round/>
            <a:headEnd type="none" w="sm" len="sm"/>
            <a:tailEnd type="none" w="sm" len="sm"/>
          </a:ln>
        </p:spPr>
      </p:pic>
      <p:pic>
        <p:nvPicPr>
          <p:cNvPr id="992" name="Google Shape;992;p15" descr="A picture containing floor, indoor&#10;&#10;Description automatically generated"/>
          <p:cNvPicPr preferRelativeResize="0"/>
          <p:nvPr/>
        </p:nvPicPr>
        <p:blipFill rotWithShape="1">
          <a:blip r:embed="rId4">
            <a:alphaModFix/>
          </a:blip>
          <a:srcRect/>
          <a:stretch/>
        </p:blipFill>
        <p:spPr>
          <a:xfrm>
            <a:off x="735613" y="3837750"/>
            <a:ext cx="1700253" cy="1275190"/>
          </a:xfrm>
          <a:prstGeom prst="rect">
            <a:avLst/>
          </a:prstGeom>
          <a:noFill/>
          <a:ln w="38100" cap="flat" cmpd="sng">
            <a:solidFill>
              <a:srgbClr val="3EB1C8"/>
            </a:solidFill>
            <a:prstDash val="solid"/>
            <a:round/>
            <a:headEnd type="none" w="sm" len="sm"/>
            <a:tailEnd type="none" w="sm" len="sm"/>
          </a:ln>
        </p:spPr>
      </p:pic>
      <p:pic>
        <p:nvPicPr>
          <p:cNvPr id="993" name="Google Shape;993;p15" descr="Text&#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603500" y="2280065"/>
            <a:ext cx="6083300" cy="2832875"/>
          </a:xfrm>
          <a:prstGeom prst="rect">
            <a:avLst/>
          </a:prstGeom>
          <a:noFill/>
          <a:ln w="38100" cap="flat" cmpd="sng">
            <a:solidFill>
              <a:srgbClr val="3EB1C8"/>
            </a:solidFill>
            <a:prstDash val="solid"/>
            <a:round/>
            <a:headEnd type="none" w="sm" len="sm"/>
            <a:tailEnd type="none" w="sm" len="sm"/>
          </a:ln>
        </p:spPr>
      </p:pic>
      <p:sp>
        <p:nvSpPr>
          <p:cNvPr id="994" name="Google Shape;994;p15"/>
          <p:cNvSpPr/>
          <p:nvPr/>
        </p:nvSpPr>
        <p:spPr>
          <a:xfrm>
            <a:off x="3140400" y="5543856"/>
            <a:ext cx="2863200" cy="6015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dirty="0">
                <a:solidFill>
                  <a:schemeClr val="lt1"/>
                </a:solidFill>
                <a:latin typeface="Calibri"/>
                <a:ea typeface="Calibri"/>
                <a:cs typeface="Calibri"/>
                <a:sym typeface="Calibri"/>
              </a:rPr>
              <a:t>What did you find out?</a:t>
            </a:r>
            <a:endParaRPr dirty="0"/>
          </a:p>
        </p:txBody>
      </p:sp>
      <p:pic>
        <p:nvPicPr>
          <p:cNvPr id="995" name="Google Shape;995;p15"/>
          <p:cNvPicPr preferRelativeResize="0"/>
          <p:nvPr/>
        </p:nvPicPr>
        <p:blipFill rotWithShape="1">
          <a:blip r:embed="rId6">
            <a:alphaModFix/>
          </a:blip>
          <a:srcRect/>
          <a:stretch/>
        </p:blipFill>
        <p:spPr>
          <a:xfrm>
            <a:off x="3050576" y="2440439"/>
            <a:ext cx="1216857" cy="319770"/>
          </a:xfrm>
          <a:prstGeom prst="rect">
            <a:avLst/>
          </a:prstGeom>
          <a:noFill/>
          <a:ln>
            <a:solidFill>
              <a:srgbClr val="3EB1C8"/>
            </a:solidFill>
          </a:ln>
        </p:spPr>
      </p:pic>
      <p:pic>
        <p:nvPicPr>
          <p:cNvPr id="996" name="Google Shape;996;p15"/>
          <p:cNvPicPr preferRelativeResize="0"/>
          <p:nvPr/>
        </p:nvPicPr>
        <p:blipFill rotWithShape="1">
          <a:blip r:embed="rId6">
            <a:alphaModFix/>
          </a:blip>
          <a:srcRect/>
          <a:stretch/>
        </p:blipFill>
        <p:spPr>
          <a:xfrm>
            <a:off x="4904029" y="2579369"/>
            <a:ext cx="1750257" cy="192045"/>
          </a:xfrm>
          <a:prstGeom prst="rect">
            <a:avLst/>
          </a:prstGeom>
          <a:noFill/>
          <a:ln>
            <a:solidFill>
              <a:srgbClr val="3EB1C8"/>
            </a:solidFill>
          </a:ln>
        </p:spPr>
      </p:pic>
      <p:pic>
        <p:nvPicPr>
          <p:cNvPr id="997" name="Google Shape;997;p15"/>
          <p:cNvPicPr preferRelativeResize="0"/>
          <p:nvPr/>
        </p:nvPicPr>
        <p:blipFill rotWithShape="1">
          <a:blip r:embed="rId6">
            <a:alphaModFix/>
          </a:blip>
          <a:srcRect/>
          <a:stretch/>
        </p:blipFill>
        <p:spPr>
          <a:xfrm>
            <a:off x="6797823" y="2568164"/>
            <a:ext cx="1750257" cy="203250"/>
          </a:xfrm>
          <a:prstGeom prst="rect">
            <a:avLst/>
          </a:prstGeom>
          <a:noFill/>
          <a:ln>
            <a:solidFill>
              <a:srgbClr val="3EB1C8"/>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3" name="Google Shape;1003;p16"/>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you find out?</a:t>
            </a:r>
            <a:endParaRPr kern="1200" dirty="0">
              <a:latin typeface="+mn-lt"/>
              <a:cs typeface="Plus Jakarta Sans Medium" pitchFamily="2" charset="0"/>
            </a:endParaRPr>
          </a:p>
        </p:txBody>
      </p:sp>
      <p:pic>
        <p:nvPicPr>
          <p:cNvPr id="1004" name="Google Shape;1004;p16" descr="Icon&#10;&#10;Description automatically generated"/>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30092" y="1692123"/>
            <a:ext cx="900000" cy="900000"/>
          </a:xfrm>
          <a:prstGeom prst="rect">
            <a:avLst/>
          </a:prstGeom>
          <a:noFill/>
          <a:ln>
            <a:noFill/>
          </a:ln>
        </p:spPr>
      </p:pic>
      <p:pic>
        <p:nvPicPr>
          <p:cNvPr id="1005" name="Google Shape;1005;p16" descr="Icon&#10;&#10;Description automatically generated"/>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667896" y="4700320"/>
            <a:ext cx="900000" cy="900000"/>
          </a:xfrm>
          <a:prstGeom prst="rect">
            <a:avLst/>
          </a:prstGeom>
          <a:noFill/>
          <a:ln>
            <a:noFill/>
          </a:ln>
        </p:spPr>
      </p:pic>
      <p:sp>
        <p:nvSpPr>
          <p:cNvPr id="1006" name="Google Shape;1006;p16"/>
          <p:cNvSpPr txBox="1"/>
          <p:nvPr/>
        </p:nvSpPr>
        <p:spPr>
          <a:xfrm>
            <a:off x="1689100" y="1574100"/>
            <a:ext cx="7140500" cy="1477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panose="020F0502020204030204" pitchFamily="34" charset="0"/>
                <a:ea typeface="Calibri"/>
                <a:cs typeface="Calibri" panose="020F0502020204030204" pitchFamily="34" charset="0"/>
                <a:sym typeface="Calibri"/>
              </a:rPr>
              <a:t>Which tunnel was stronger?</a:t>
            </a:r>
            <a:endParaRPr sz="1800"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endParaRPr sz="1800"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r>
              <a:rPr lang="en-GB" sz="1800" i="1" dirty="0">
                <a:solidFill>
                  <a:srgbClr val="3C3C3C"/>
                </a:solidFill>
                <a:latin typeface="Calibri" panose="020F0502020204030204" pitchFamily="34" charset="0"/>
                <a:ea typeface="Calibri"/>
                <a:cs typeface="Calibri" panose="020F0502020204030204" pitchFamily="34" charset="0"/>
                <a:sym typeface="Calibri"/>
              </a:rPr>
              <a:t>I found that….</a:t>
            </a:r>
            <a:endParaRPr sz="1800" i="1"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endParaRPr sz="1800" i="1"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r>
              <a:rPr lang="en-GB" sz="1800" i="1" dirty="0">
                <a:solidFill>
                  <a:srgbClr val="3C3C3C"/>
                </a:solidFill>
                <a:latin typeface="Calibri" panose="020F0502020204030204" pitchFamily="34" charset="0"/>
                <a:ea typeface="Calibri"/>
                <a:cs typeface="Calibri" panose="020F0502020204030204" pitchFamily="34" charset="0"/>
                <a:sym typeface="Calibri"/>
              </a:rPr>
              <a:t>This investigation linked to termite research because it showed how…</a:t>
            </a:r>
            <a:endParaRPr sz="1800" i="1" dirty="0">
              <a:solidFill>
                <a:srgbClr val="3C3C3C"/>
              </a:solidFill>
              <a:latin typeface="Calibri" panose="020F0502020204030204" pitchFamily="34" charset="0"/>
              <a:ea typeface="Calibri"/>
              <a:cs typeface="Calibri" panose="020F0502020204030204" pitchFamily="34" charset="0"/>
              <a:sym typeface="Calibri"/>
            </a:endParaRPr>
          </a:p>
        </p:txBody>
      </p:sp>
      <p:pic>
        <p:nvPicPr>
          <p:cNvPr id="1007" name="Google Shape;1007;p16" descr="Icon&#10;&#10;Description automatically generated"/>
          <p:cNvPicPr preferRelativeResize="0">
            <a:picLocks noChangeAspect="1"/>
          </p:cNvPicPr>
          <p:nvPr/>
        </p:nvPicPr>
        <p:blipFill rotWithShape="1">
          <a:blip r:embed="rId5">
            <a:alphaModFix/>
          </a:blip>
          <a:srcRect/>
          <a:stretch/>
        </p:blipFill>
        <p:spPr>
          <a:xfrm>
            <a:off x="8024850" y="243495"/>
            <a:ext cx="900000" cy="900000"/>
          </a:xfrm>
          <a:prstGeom prst="rect">
            <a:avLst/>
          </a:prstGeom>
          <a:noFill/>
          <a:ln>
            <a:noFill/>
          </a:ln>
        </p:spPr>
      </p:pic>
      <p:sp>
        <p:nvSpPr>
          <p:cNvPr id="1008" name="Google Shape;1008;p16"/>
          <p:cNvSpPr txBox="1"/>
          <p:nvPr/>
        </p:nvSpPr>
        <p:spPr>
          <a:xfrm>
            <a:off x="1689100" y="4700320"/>
            <a:ext cx="723575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a:ea typeface="Calibri"/>
                <a:cs typeface="Calibri"/>
                <a:sym typeface="Calibri"/>
              </a:rPr>
              <a:t>Was your investigation a fair test?</a:t>
            </a:r>
          </a:p>
          <a:p>
            <a:pPr marL="0" marR="0" lvl="0" indent="0" algn="l" rtl="0">
              <a:spcBef>
                <a:spcPts val="0"/>
              </a:spcBef>
              <a:spcAft>
                <a:spcPts val="0"/>
              </a:spcAft>
              <a:buNone/>
            </a:pPr>
            <a:endParaRPr sz="1800" dirty="0">
              <a:solidFill>
                <a:srgbClr val="3C3C3C"/>
              </a:solidFill>
              <a:latin typeface="Calibri"/>
              <a:ea typeface="Calibri"/>
              <a:cs typeface="Calibri"/>
              <a:sym typeface="Calibri"/>
            </a:endParaRPr>
          </a:p>
          <a:p>
            <a:pPr marL="0" marR="0" lvl="0" indent="0" algn="l" rtl="0">
              <a:spcBef>
                <a:spcPts val="0"/>
              </a:spcBef>
              <a:spcAft>
                <a:spcPts val="0"/>
              </a:spcAft>
              <a:buNone/>
            </a:pPr>
            <a:r>
              <a:rPr lang="en-GB" sz="1800" dirty="0">
                <a:solidFill>
                  <a:srgbClr val="3C3C3C"/>
                </a:solidFill>
                <a:latin typeface="Calibri"/>
                <a:ea typeface="Calibri"/>
                <a:cs typeface="Calibri"/>
                <a:sym typeface="Calibri"/>
              </a:rPr>
              <a:t>Is there anything you would do differently if you did it again?</a:t>
            </a:r>
            <a:endParaRPr sz="1800" dirty="0">
              <a:solidFill>
                <a:srgbClr val="3C3C3C"/>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17"/>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Cross-curricular links</a:t>
            </a:r>
            <a:endParaRPr kern="1200" dirty="0">
              <a:latin typeface="+mn-lt"/>
              <a:cs typeface="Plus Jakarta Sans Medium" pitchFamily="2" charset="0"/>
            </a:endParaRPr>
          </a:p>
        </p:txBody>
      </p:sp>
      <p:sp>
        <p:nvSpPr>
          <p:cNvPr id="1015" name="Google Shape;1015;p17"/>
          <p:cNvSpPr/>
          <p:nvPr/>
        </p:nvSpPr>
        <p:spPr>
          <a:xfrm>
            <a:off x="803215" y="1529368"/>
            <a:ext cx="3638156" cy="2151982"/>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mn-lt"/>
                <a:ea typeface="Calibri"/>
                <a:cs typeface="Calibri"/>
                <a:sym typeface="Calibri"/>
              </a:rPr>
              <a:t>Writing</a:t>
            </a:r>
            <a:endParaRPr sz="1800" dirty="0">
              <a:solidFill>
                <a:schemeClr val="lt1"/>
              </a:solidFill>
              <a:latin typeface="+mn-lt"/>
              <a:ea typeface="Calibri"/>
              <a:cs typeface="Calibri"/>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mn-lt"/>
                <a:ea typeface="Calibri"/>
                <a:cs typeface="Calibri"/>
                <a:sym typeface="Calibri"/>
              </a:rPr>
              <a:t>Newspaper report to describe what scientists have found out.</a:t>
            </a:r>
            <a:endParaRPr sz="1800" dirty="0">
              <a:latin typeface="+mn-lt"/>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mn-lt"/>
                <a:ea typeface="Calibri"/>
                <a:cs typeface="Calibri"/>
                <a:sym typeface="Calibri"/>
              </a:rPr>
              <a:t>Imagine you are living in the rainforest. What challenges do you have to overcome?</a:t>
            </a:r>
            <a:endParaRPr sz="1800" dirty="0">
              <a:latin typeface="+mn-lt"/>
            </a:endParaRPr>
          </a:p>
        </p:txBody>
      </p:sp>
      <p:sp>
        <p:nvSpPr>
          <p:cNvPr id="1016" name="Google Shape;1016;p17"/>
          <p:cNvSpPr/>
          <p:nvPr/>
        </p:nvSpPr>
        <p:spPr>
          <a:xfrm>
            <a:off x="4987641" y="1529368"/>
            <a:ext cx="3353144" cy="1325562"/>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Calibri" panose="020F0502020204030204" pitchFamily="34" charset="0"/>
                <a:ea typeface="Calibri"/>
                <a:cs typeface="Calibri" panose="020F0502020204030204" pitchFamily="34" charset="0"/>
                <a:sym typeface="Calibri"/>
              </a:rPr>
              <a:t>Maths</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panose="020F0502020204030204" pitchFamily="34" charset="0"/>
                <a:ea typeface="Calibri"/>
                <a:cs typeface="Calibri" panose="020F0502020204030204" pitchFamily="34" charset="0"/>
                <a:sym typeface="Calibri"/>
              </a:rPr>
              <a:t>Presenting data in tables, tally charts and graphs.</a:t>
            </a:r>
            <a:endParaRPr dirty="0">
              <a:latin typeface="Calibri" panose="020F0502020204030204" pitchFamily="34" charset="0"/>
              <a:cs typeface="Calibri" panose="020F0502020204030204" pitchFamily="34" charset="0"/>
            </a:endParaRPr>
          </a:p>
        </p:txBody>
      </p:sp>
      <p:sp>
        <p:nvSpPr>
          <p:cNvPr id="1017" name="Google Shape;1017;p17"/>
          <p:cNvSpPr/>
          <p:nvPr/>
        </p:nvSpPr>
        <p:spPr>
          <a:xfrm>
            <a:off x="803216" y="3942142"/>
            <a:ext cx="7537570" cy="2561911"/>
          </a:xfrm>
          <a:prstGeom prst="roundRect">
            <a:avLst>
              <a:gd name="adj" fmla="val 16667"/>
            </a:avLst>
          </a:prstGeom>
          <a:solidFill>
            <a:srgbClr val="84BD00"/>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Calibri" panose="020F0502020204030204" pitchFamily="34" charset="0"/>
                <a:ea typeface="Calibri"/>
                <a:cs typeface="Calibri" panose="020F0502020204030204" pitchFamily="34" charset="0"/>
                <a:sym typeface="Calibri"/>
              </a:rPr>
              <a:t>Reading</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panose="020F0502020204030204" pitchFamily="34" charset="0"/>
                <a:ea typeface="Calibri"/>
                <a:cs typeface="Calibri" panose="020F0502020204030204" pitchFamily="34" charset="0"/>
                <a:sym typeface="Calibri"/>
              </a:rPr>
              <a:t>Poetry: ‘The bee is not afraid of me. A book of insect poems’ Ed. Fran Long &amp; Isabel </a:t>
            </a:r>
            <a:r>
              <a:rPr lang="en-GB" sz="1800" dirty="0" err="1">
                <a:solidFill>
                  <a:schemeClr val="lt1"/>
                </a:solidFill>
                <a:latin typeface="Calibri" panose="020F0502020204030204" pitchFamily="34" charset="0"/>
                <a:ea typeface="Calibri"/>
                <a:cs typeface="Calibri" panose="020F0502020204030204" pitchFamily="34" charset="0"/>
                <a:sym typeface="Calibri"/>
              </a:rPr>
              <a:t>Galleymore</a:t>
            </a:r>
            <a:r>
              <a:rPr lang="en-GB" sz="1800" dirty="0">
                <a:solidFill>
                  <a:schemeClr val="lt1"/>
                </a:solidFill>
                <a:latin typeface="Calibri" panose="020F0502020204030204" pitchFamily="34" charset="0"/>
                <a:ea typeface="Calibri"/>
                <a:cs typeface="Calibri" panose="020F0502020204030204" pitchFamily="34" charset="0"/>
                <a:sym typeface="Calibri"/>
              </a:rPr>
              <a:t>.</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GB" sz="1800" u="none" strike="noStrike" dirty="0">
                <a:solidFill>
                  <a:schemeClr val="lt1"/>
                </a:solidFill>
                <a:latin typeface="Calibri" panose="020F0502020204030204" pitchFamily="34" charset="0"/>
                <a:ea typeface="Calibri"/>
                <a:cs typeface="Calibri" panose="020F0502020204030204" pitchFamily="34" charset="0"/>
                <a:sym typeface="Calibri"/>
              </a:rPr>
              <a:t>Buddy's Rainforest Rescue: A True Story About Deforestation (Wild Tribe Heroes) by </a:t>
            </a:r>
            <a:r>
              <a:rPr lang="en-GB" sz="1800" dirty="0">
                <a:solidFill>
                  <a:schemeClr val="lt1"/>
                </a:solidFill>
                <a:latin typeface="Calibri" panose="020F0502020204030204" pitchFamily="34" charset="0"/>
                <a:ea typeface="Calibri"/>
                <a:cs typeface="Calibri" panose="020F0502020204030204" pitchFamily="34" charset="0"/>
                <a:sym typeface="Calibri"/>
              </a:rPr>
              <a:t> </a:t>
            </a:r>
            <a:r>
              <a:rPr lang="en-GB" sz="1800" u="none" dirty="0">
                <a:solidFill>
                  <a:schemeClr val="lt1"/>
                </a:solidFill>
                <a:latin typeface="Calibri" panose="020F0502020204030204" pitchFamily="34" charset="0"/>
                <a:ea typeface="Calibri"/>
                <a:cs typeface="Calibri" panose="020F0502020204030204" pitchFamily="34" charset="0"/>
                <a:sym typeface="Calibri"/>
              </a:rPr>
              <a:t>Ellie Jackson.</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The Great Kapok Tree by Lynne Cherry.</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Running Wild by Michael Morpurgo.</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The Explorer by Katherine </a:t>
            </a:r>
            <a:r>
              <a:rPr lang="en-GB" sz="1800" u="none" dirty="0" err="1">
                <a:solidFill>
                  <a:schemeClr val="lt1"/>
                </a:solidFill>
                <a:latin typeface="Calibri" panose="020F0502020204030204" pitchFamily="34" charset="0"/>
                <a:ea typeface="Calibri"/>
                <a:cs typeface="Calibri" panose="020F0502020204030204" pitchFamily="34" charset="0"/>
                <a:sym typeface="Calibri"/>
              </a:rPr>
              <a:t>Rundell</a:t>
            </a:r>
            <a:r>
              <a:rPr lang="en-GB" sz="1800" u="none" dirty="0">
                <a:solidFill>
                  <a:schemeClr val="lt1"/>
                </a:solidFill>
                <a:latin typeface="Calibri" panose="020F0502020204030204" pitchFamily="34" charset="0"/>
                <a:ea typeface="Calibri"/>
                <a:cs typeface="Calibri" panose="020F0502020204030204" pitchFamily="34" charset="0"/>
                <a:sym typeface="Calibri"/>
              </a:rPr>
              <a:t>.</a:t>
            </a:r>
            <a:endParaRPr sz="1800" dirty="0">
              <a:solidFill>
                <a:schemeClr val="lt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sp>
        <p:nvSpPr>
          <p:cNvPr id="1023" name="Google Shape;1023;p18"/>
          <p:cNvSpPr/>
          <p:nvPr/>
        </p:nvSpPr>
        <p:spPr>
          <a:xfrm>
            <a:off x="703770" y="5726291"/>
            <a:ext cx="8084932" cy="738623"/>
          </a:xfrm>
          <a:prstGeom prst="rect">
            <a:avLst/>
          </a:prstGeom>
          <a:noFill/>
          <a:ln>
            <a:noFill/>
          </a:ln>
        </p:spPr>
        <p:txBody>
          <a:bodyPr spcFirstLastPara="1" wrap="square" lIns="91425" tIns="45700" rIns="91425" bIns="45700" anchor="t" anchorCtr="0">
            <a:spAutoFit/>
          </a:bodyPr>
          <a:lstStyle/>
          <a:p>
            <a:pPr algn="l" rtl="0" fontAlgn="base"/>
            <a:r>
              <a:rPr lang="en-US" b="1" i="0" u="none" strike="noStrike" dirty="0">
                <a:solidFill>
                  <a:srgbClr val="534033"/>
                </a:solidFill>
                <a:effectLst/>
                <a:latin typeface="Calibri" panose="020F0502020204030204" pitchFamily="34" charset="0"/>
                <a:cs typeface="Calibri" panose="020F0502020204030204" pitchFamily="34" charset="0"/>
              </a:rPr>
              <a:t>Feedback</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US" b="0" i="0" u="none" strike="noStrike" dirty="0">
                <a:solidFill>
                  <a:srgbClr val="534033"/>
                </a:solidFill>
                <a:effectLst/>
                <a:latin typeface="Calibri" panose="020F0502020204030204" pitchFamily="34" charset="0"/>
                <a:cs typeface="Calibri" panose="020F0502020204030204" pitchFamily="34" charset="0"/>
              </a:rPr>
              <a:t>We would welcome any feedback on these materials.</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US" b="0" i="0" u="none" strike="noStrike" dirty="0">
                <a:solidFill>
                  <a:srgbClr val="534033"/>
                </a:solidFill>
                <a:effectLst/>
                <a:latin typeface="Calibri" panose="020F0502020204030204" pitchFamily="34" charset="0"/>
                <a:cs typeface="Calibri" panose="020F0502020204030204" pitchFamily="34" charset="0"/>
              </a:rPr>
              <a:t>Please email </a:t>
            </a:r>
            <a:r>
              <a:rPr lang="en-US" b="0" i="0" u="sng" strike="noStrike" dirty="0">
                <a:solidFill>
                  <a:srgbClr val="534033"/>
                </a:solidFill>
                <a:effectLst/>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info@pstt.org.uk</a:t>
            </a:r>
            <a:r>
              <a:rPr lang="en-US" b="0" i="0" u="none" strike="noStrike" dirty="0">
                <a:solidFill>
                  <a:srgbClr val="534033"/>
                </a:solidFill>
                <a:effectLst/>
                <a:latin typeface="Calibri" panose="020F0502020204030204" pitchFamily="34" charset="0"/>
                <a:cs typeface="Calibri" panose="020F0502020204030204" pitchFamily="34" charset="0"/>
              </a:rPr>
              <a:t>  or complete this short </a:t>
            </a:r>
            <a:r>
              <a:rPr lang="en-US" b="0" i="0" u="sng" strike="noStrike" dirty="0">
                <a:solidFill>
                  <a:srgbClr val="534033"/>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survey</a:t>
            </a:r>
            <a:r>
              <a:rPr lang="en-US" b="0" i="0" u="none" strike="noStrike" dirty="0">
                <a:solidFill>
                  <a:srgbClr val="534033"/>
                </a:solidFill>
                <a:effectLst/>
                <a:latin typeface="Calibri" panose="020F0502020204030204" pitchFamily="34" charset="0"/>
                <a:cs typeface="Calibri" panose="020F0502020204030204" pitchFamily="34" charset="0"/>
              </a:rPr>
              <a:t>. </a:t>
            </a:r>
            <a:endParaRPr lang="en-GB" b="0" i="0" dirty="0">
              <a:solidFill>
                <a:srgbClr val="534033"/>
              </a:solidFill>
              <a:effectLst/>
              <a:latin typeface="Calibri" panose="020F0502020204030204" pitchFamily="34" charset="0"/>
              <a:cs typeface="Calibri" panose="020F0502020204030204" pitchFamily="34" charset="0"/>
            </a:endParaRPr>
          </a:p>
        </p:txBody>
      </p:sp>
      <p:sp>
        <p:nvSpPr>
          <p:cNvPr id="1024" name="Google Shape;1024;p18"/>
          <p:cNvSpPr/>
          <p:nvPr/>
        </p:nvSpPr>
        <p:spPr>
          <a:xfrm>
            <a:off x="703770" y="2866579"/>
            <a:ext cx="8084932" cy="2893059"/>
          </a:xfrm>
          <a:prstGeom prst="rect">
            <a:avLst/>
          </a:prstGeom>
          <a:noFill/>
          <a:ln>
            <a:noFill/>
          </a:ln>
        </p:spPr>
        <p:txBody>
          <a:bodyPr spcFirstLastPara="1" wrap="square" lIns="91425" tIns="45700" rIns="91425" bIns="45700" anchor="t" anchorCtr="0">
            <a:spAutoFit/>
          </a:bodyPr>
          <a:lstStyle/>
          <a:p>
            <a:pPr algn="l" rtl="0" fontAlgn="base"/>
            <a:r>
              <a:rPr lang="en-GB" b="1" i="0" u="none" strike="noStrike" dirty="0">
                <a:solidFill>
                  <a:srgbClr val="534033"/>
                </a:solidFill>
                <a:effectLst/>
                <a:latin typeface="Calibri" panose="020F0502020204030204" pitchFamily="34" charset="0"/>
                <a:cs typeface="Calibri" panose="020F0502020204030204" pitchFamily="34" charset="0"/>
              </a:rPr>
              <a:t>Disclaimer</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u="none" strike="noStrike" dirty="0">
                <a:solidFill>
                  <a:srgbClr val="534033"/>
                </a:solidFill>
                <a:effectLst/>
                <a:latin typeface="Calibri" panose="020F0502020204030204" pitchFamily="34" charset="0"/>
                <a:cs typeface="Calibri" panose="020F0502020204030204" pitchFamily="34"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u="none" strike="noStrike" dirty="0">
                <a:solidFill>
                  <a:srgbClr val="534033"/>
                </a:solidFill>
                <a:effectLst/>
                <a:latin typeface="Calibri" panose="020F0502020204030204" pitchFamily="34" charset="0"/>
                <a:cs typeface="Calibri" panose="020F0502020204030204" pitchFamily="34" charset="0"/>
              </a:rPr>
              <a:t> </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u="none" strike="noStrike" dirty="0">
                <a:solidFill>
                  <a:srgbClr val="534033"/>
                </a:solidFill>
                <a:effectLst/>
                <a:latin typeface="Calibri" panose="020F0502020204030204" pitchFamily="34" charset="0"/>
                <a:cs typeface="Calibri" panose="020F0502020204030204" pitchFamily="34" charset="0"/>
              </a:rPr>
              <a:t>PSTT recommends that a full risk assessment is carried out before undertaking in the classroom any of the practical investigations contained in the power point.</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dirty="0">
                <a:solidFill>
                  <a:srgbClr val="534033"/>
                </a:solidFill>
                <a:effectLst/>
                <a:latin typeface="Calibri" panose="020F0502020204030204" pitchFamily="34" charset="0"/>
                <a:cs typeface="Calibri" panose="020F0502020204030204" pitchFamily="34" charset="0"/>
              </a:rPr>
              <a:t>​</a:t>
            </a:r>
          </a:p>
          <a:p>
            <a:pPr algn="l" rtl="0" fontAlgn="base"/>
            <a:r>
              <a:rPr lang="en-GB" b="1" i="0" u="none" strike="noStrike" dirty="0">
                <a:solidFill>
                  <a:srgbClr val="534033"/>
                </a:solidFill>
                <a:effectLst/>
                <a:latin typeface="Calibri" panose="020F0502020204030204" pitchFamily="34" charset="0"/>
                <a:cs typeface="Calibri" panose="020F0502020204030204" pitchFamily="34" charset="0"/>
              </a:rPr>
              <a:t>Safety note</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u="none" strike="noStrike" dirty="0">
                <a:solidFill>
                  <a:srgbClr val="534033"/>
                </a:solidFill>
                <a:effectLst/>
                <a:latin typeface="Calibri" panose="020F0502020204030204" pitchFamily="34" charset="0"/>
                <a:cs typeface="Calibri" panose="020F0502020204030204" pitchFamily="34" charset="0"/>
              </a:rPr>
              <a:t>PSTT advises teachers to refer to either CLEAPSS website or SSERC website for up to date health and safety information when planning practical activities for children.</a:t>
            </a:r>
            <a:endParaRPr lang="en-US" b="0" i="0" dirty="0">
              <a:solidFill>
                <a:srgbClr val="534033"/>
              </a:solidFill>
              <a:effectLst/>
              <a:latin typeface="Calibri" panose="020F0502020204030204" pitchFamily="34" charset="0"/>
              <a:cs typeface="Calibri" panose="020F0502020204030204" pitchFamily="34" charset="0"/>
            </a:endParaRPr>
          </a:p>
          <a:p>
            <a:pPr marL="0" marR="0" lvl="0" indent="0" algn="l" rtl="0">
              <a:spcBef>
                <a:spcPts val="0"/>
              </a:spcBef>
              <a:spcAft>
                <a:spcPts val="0"/>
              </a:spcAft>
              <a:buNone/>
            </a:pPr>
            <a:endParaRPr b="1" dirty="0">
              <a:latin typeface="Calibri" panose="020F0502020204030204" pitchFamily="34" charset="0"/>
              <a:cs typeface="Calibri" panose="020F0502020204030204" pitchFamily="34" charset="0"/>
            </a:endParaRPr>
          </a:p>
        </p:txBody>
      </p:sp>
      <p:sp>
        <p:nvSpPr>
          <p:cNvPr id="1025" name="Google Shape;1025;p18"/>
          <p:cNvSpPr/>
          <p:nvPr/>
        </p:nvSpPr>
        <p:spPr>
          <a:xfrm>
            <a:off x="703770" y="836712"/>
            <a:ext cx="8084932" cy="1815841"/>
          </a:xfrm>
          <a:prstGeom prst="rect">
            <a:avLst/>
          </a:prstGeom>
          <a:noFill/>
          <a:ln>
            <a:noFill/>
          </a:ln>
        </p:spPr>
        <p:txBody>
          <a:bodyPr spcFirstLastPara="1" wrap="square" lIns="91425" tIns="45700" rIns="91425" bIns="45700" anchor="t" anchorCtr="0">
            <a:spAutoFit/>
          </a:bodyPr>
          <a:lstStyle/>
          <a:p>
            <a:pPr algn="l" rtl="0" fontAlgn="base"/>
            <a:r>
              <a:rPr lang="en-US" b="0" i="0" u="none" strike="noStrike" dirty="0">
                <a:solidFill>
                  <a:srgbClr val="534033"/>
                </a:solidFill>
                <a:effectLst/>
                <a:latin typeface="Calibri" panose="020F0502020204030204" pitchFamily="34" charset="0"/>
                <a:cs typeface="Calibri" panose="020F0502020204030204" pitchFamily="34" charset="0"/>
              </a:rPr>
              <a:t>This </a:t>
            </a:r>
            <a:r>
              <a:rPr lang="en-US" b="1" i="0" u="none" strike="noStrike" dirty="0">
                <a:solidFill>
                  <a:srgbClr val="534033"/>
                </a:solidFill>
                <a:effectLst/>
                <a:latin typeface="Calibri" panose="020F0502020204030204" pitchFamily="34" charset="0"/>
                <a:cs typeface="Calibri" panose="020F0502020204030204" pitchFamily="34" charset="0"/>
              </a:rPr>
              <a:t>PowerPoint</a:t>
            </a:r>
            <a:r>
              <a:rPr lang="en-US" b="0" i="0" u="none" strike="noStrike" dirty="0">
                <a:solidFill>
                  <a:srgbClr val="534033"/>
                </a:solidFill>
                <a:effectLst/>
                <a:latin typeface="Calibri" panose="020F0502020204030204" pitchFamily="34" charset="0"/>
                <a:cs typeface="Calibri" panose="020F0502020204030204" pitchFamily="34" charset="0"/>
              </a:rPr>
              <a:t> is intended to be a guide for teachers for their reference although they may wish to show certain slides in the classroom. </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1" i="0" u="none" strike="noStrike" dirty="0">
                <a:solidFill>
                  <a:srgbClr val="534033"/>
                </a:solidFill>
                <a:effectLst/>
                <a:latin typeface="Calibri" panose="020F0502020204030204" pitchFamily="34" charset="0"/>
                <a:cs typeface="Calibri" panose="020F0502020204030204" pitchFamily="34" charset="0"/>
              </a:rPr>
              <a:t>Copyright</a:t>
            </a:r>
            <a:r>
              <a:rPr lang="en-US" b="0" i="0" dirty="0">
                <a:solidFill>
                  <a:srgbClr val="534033"/>
                </a:solidFill>
                <a:effectLst/>
                <a:latin typeface="Calibri" panose="020F0502020204030204" pitchFamily="34" charset="0"/>
                <a:cs typeface="Calibri" panose="020F0502020204030204" pitchFamily="34" charset="0"/>
              </a:rPr>
              <a:t>​</a:t>
            </a:r>
          </a:p>
          <a:p>
            <a:pPr algn="l" rtl="0" fontAlgn="base"/>
            <a:r>
              <a:rPr lang="en-GB" b="0" i="0" u="none" strike="noStrike" dirty="0">
                <a:solidFill>
                  <a:srgbClr val="534033"/>
                </a:solidFill>
                <a:effectLst/>
                <a:latin typeface="Calibri" panose="020F0502020204030204" pitchFamily="34" charset="0"/>
                <a:cs typeface="Calibri" panose="020F0502020204030204" pitchFamily="34" charset="0"/>
              </a:rPr>
              <a:t>The materials included in these resources are </a:t>
            </a:r>
            <a:r>
              <a:rPr lang="en-GB" b="1" i="0" u="none" strike="noStrike" dirty="0">
                <a:solidFill>
                  <a:srgbClr val="534033"/>
                </a:solidFill>
                <a:effectLst/>
                <a:latin typeface="Calibri" panose="020F0502020204030204" pitchFamily="34" charset="0"/>
                <a:cs typeface="Calibri" panose="020F0502020204030204" pitchFamily="34" charset="0"/>
              </a:rPr>
              <a:t>©Primary Science Teaching Trust 2021</a:t>
            </a:r>
            <a:r>
              <a:rPr lang="en-GB" b="0" i="0" u="none" strike="noStrike" dirty="0">
                <a:solidFill>
                  <a:srgbClr val="534033"/>
                </a:solidFill>
                <a:effectLst/>
                <a:latin typeface="Calibri" panose="020F0502020204030204" pitchFamily="34" charset="0"/>
                <a:cs typeface="Calibri" panose="020F0502020204030204" pitchFamily="34"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US" b="0" i="0" dirty="0">
              <a:solidFill>
                <a:srgbClr val="534033"/>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Google Shape;833;p2"/>
          <p:cNvSpPr txBox="1"/>
          <p:nvPr/>
        </p:nvSpPr>
        <p:spPr>
          <a:xfrm>
            <a:off x="626622" y="3724461"/>
            <a:ext cx="831641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400"/>
              <a:buFont typeface="Calibri"/>
              <a:buNone/>
            </a:pPr>
            <a:endParaRPr sz="1400" b="1" i="0" u="none" strike="noStrike" cap="none">
              <a:solidFill>
                <a:srgbClr val="000000"/>
              </a:solidFill>
              <a:latin typeface="Plus Jakarta Sans ExtraBold"/>
              <a:ea typeface="Plus Jakarta Sans ExtraBold"/>
              <a:cs typeface="Plus Jakarta Sans ExtraBold"/>
              <a:sym typeface="Plus Jakarta Sans ExtraBold"/>
            </a:endParaRPr>
          </a:p>
          <a:p>
            <a:pPr marL="342900" marR="0" lvl="0" indent="-254000" algn="l" rtl="0">
              <a:lnSpc>
                <a:spcPct val="100000"/>
              </a:lnSpc>
              <a:spcBef>
                <a:spcPts val="0"/>
              </a:spcBef>
              <a:spcAft>
                <a:spcPts val="0"/>
              </a:spcAft>
              <a:buClr>
                <a:schemeClr val="dk1"/>
              </a:buClr>
              <a:buSzPts val="1400"/>
              <a:buFont typeface="Calibri"/>
              <a:buNone/>
            </a:pPr>
            <a:endParaRPr sz="1400" i="0" u="none" strike="noStrike" cap="none">
              <a:solidFill>
                <a:srgbClr val="FF0000"/>
              </a:solidFill>
              <a:latin typeface="Plus Jakarta Sans Medium"/>
              <a:ea typeface="Plus Jakarta Sans Medium"/>
              <a:cs typeface="Plus Jakarta Sans Medium"/>
              <a:sym typeface="Plus Jakarta Sans Medium"/>
            </a:endParaRPr>
          </a:p>
        </p:txBody>
      </p:sp>
      <p:sp>
        <p:nvSpPr>
          <p:cNvPr id="834" name="Google Shape;834;p2"/>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Termites can help rainforests survive droughts</a:t>
            </a:r>
            <a:endParaRPr dirty="0">
              <a:latin typeface="Calibri" panose="020F0502020204030204" pitchFamily="34" charset="0"/>
              <a:cs typeface="Calibri" panose="020F0502020204030204" pitchFamily="34" charset="0"/>
              <a:sym typeface="Calibri"/>
            </a:endParaRPr>
          </a:p>
        </p:txBody>
      </p:sp>
      <p:sp>
        <p:nvSpPr>
          <p:cNvPr id="835" name="Google Shape;835;p2"/>
          <p:cNvSpPr txBox="1"/>
          <p:nvPr/>
        </p:nvSpPr>
        <p:spPr>
          <a:xfrm>
            <a:off x="626622" y="1430821"/>
            <a:ext cx="343503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i="0" u="none" strike="noStrike" cap="none" dirty="0">
                <a:solidFill>
                  <a:srgbClr val="3C3C3C"/>
                </a:solidFill>
                <a:latin typeface="Calibri"/>
                <a:ea typeface="Calibri"/>
                <a:cs typeface="Calibri"/>
                <a:sym typeface="Calibri"/>
              </a:rPr>
              <a:t>Subject knowledge</a:t>
            </a:r>
            <a:endParaRPr dirty="0"/>
          </a:p>
        </p:txBody>
      </p:sp>
      <p:sp>
        <p:nvSpPr>
          <p:cNvPr id="836" name="Google Shape;836;p2"/>
          <p:cNvSpPr txBox="1"/>
          <p:nvPr/>
        </p:nvSpPr>
        <p:spPr>
          <a:xfrm>
            <a:off x="4679913" y="1417500"/>
            <a:ext cx="392524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dirty="0">
                <a:solidFill>
                  <a:srgbClr val="3C3C3C"/>
                </a:solidFill>
                <a:latin typeface="Calibri"/>
                <a:ea typeface="Calibri"/>
                <a:cs typeface="Calibri"/>
                <a:sym typeface="Calibri"/>
              </a:rPr>
              <a:t>Enquiry skills*</a:t>
            </a:r>
            <a:endParaRPr dirty="0"/>
          </a:p>
        </p:txBody>
      </p:sp>
      <p:sp>
        <p:nvSpPr>
          <p:cNvPr id="837" name="Google Shape;837;p2"/>
          <p:cNvSpPr/>
          <p:nvPr/>
        </p:nvSpPr>
        <p:spPr>
          <a:xfrm>
            <a:off x="666887" y="1776894"/>
            <a:ext cx="3925246" cy="1843481"/>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a:ea typeface="Calibri"/>
                <a:cs typeface="Calibri"/>
                <a:sym typeface="Calibri"/>
              </a:rPr>
              <a:t>Interpret a variety of food chains, identifying producers, predators and prey</a:t>
            </a: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a:ea typeface="Calibri"/>
                <a:cs typeface="Calibri"/>
                <a:sym typeface="Calibri"/>
              </a:rPr>
              <a:t>Understand how global warming is affecting rainforests and how this might be reduced</a:t>
            </a:r>
            <a:endParaRPr sz="1800" dirty="0">
              <a:solidFill>
                <a:schemeClr val="lt1"/>
              </a:solidFill>
              <a:latin typeface="Calibri"/>
              <a:ea typeface="Calibri"/>
              <a:cs typeface="Calibri"/>
              <a:sym typeface="Calibri"/>
            </a:endParaRPr>
          </a:p>
        </p:txBody>
      </p:sp>
      <p:sp>
        <p:nvSpPr>
          <p:cNvPr id="838" name="Google Shape;838;p2"/>
          <p:cNvSpPr/>
          <p:nvPr/>
        </p:nvSpPr>
        <p:spPr>
          <a:xfrm>
            <a:off x="626622" y="4050877"/>
            <a:ext cx="8316416" cy="1687993"/>
          </a:xfrm>
          <a:prstGeom prst="roundRect">
            <a:avLst>
              <a:gd name="adj" fmla="val 16667"/>
            </a:avLst>
          </a:prstGeom>
          <a:solidFill>
            <a:srgbClr val="84BD00"/>
          </a:solidFill>
          <a:ln w="12700" cap="flat" cmpd="sng">
            <a:solidFill>
              <a:srgbClr val="84BD00"/>
            </a:solidFill>
            <a:prstDash val="solid"/>
            <a:miter lim="800000"/>
            <a:headEnd type="none" w="sm" len="sm"/>
            <a:tailEnd type="none" w="sm" len="sm"/>
          </a:ln>
        </p:spPr>
        <p:txBody>
          <a:bodyPr spcFirstLastPara="1" wrap="square" lIns="91425" tIns="45700" rIns="91425" bIns="45700" anchor="ctr" anchorCtr="0">
            <a:noAutofit/>
          </a:bodyPr>
          <a:lstStyle/>
          <a:p>
            <a:r>
              <a:rPr lang="en-GB" sz="1800" dirty="0">
                <a:solidFill>
                  <a:schemeClr val="lt1"/>
                </a:solidFill>
                <a:latin typeface="Calibri"/>
                <a:ea typeface="Calibri"/>
                <a:cs typeface="Calibri"/>
                <a:sym typeface="Calibri"/>
              </a:rPr>
              <a:t>A team of scientists investigated the importance of termites within their rainforest habitat during periods of drought. They studied how features of the rainforest habitat changed when termites were removed from a study area. The scientists found that the activity of the termites as decomposers increased during droughts and improved the soil quality. A rainforest with termites will be more resilient to the increased frequency of droughts due to global warming.</a:t>
            </a:r>
            <a:endParaRPr lang="en-GB" sz="1800" b="0" i="0" u="none" strike="noStrike" cap="none" dirty="0">
              <a:solidFill>
                <a:schemeClr val="lt1"/>
              </a:solidFill>
              <a:latin typeface="Calibri"/>
              <a:ea typeface="Calibri"/>
              <a:cs typeface="Calibri"/>
              <a:sym typeface="Calibri"/>
            </a:endParaRPr>
          </a:p>
        </p:txBody>
      </p:sp>
      <p:sp>
        <p:nvSpPr>
          <p:cNvPr id="839" name="Google Shape;839;p2"/>
          <p:cNvSpPr/>
          <p:nvPr/>
        </p:nvSpPr>
        <p:spPr>
          <a:xfrm>
            <a:off x="626622" y="6115636"/>
            <a:ext cx="8316416" cy="584953"/>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R="0" lvl="0" algn="l" rtl="0">
              <a:spcBef>
                <a:spcPts val="0"/>
              </a:spcBef>
              <a:spcAft>
                <a:spcPts val="0"/>
              </a:spcAft>
              <a:buClr>
                <a:schemeClr val="lt1"/>
              </a:buClr>
              <a:buSzPts val="1600"/>
            </a:pPr>
            <a:r>
              <a:rPr lang="en-GB" sz="1800" dirty="0">
                <a:solidFill>
                  <a:schemeClr val="lt1"/>
                </a:solidFill>
                <a:latin typeface="Calibri"/>
                <a:ea typeface="Calibri"/>
                <a:cs typeface="Calibri"/>
                <a:sym typeface="Calibri"/>
              </a:rPr>
              <a:t>Investigate how different conditions affect termite tunnels.</a:t>
            </a:r>
            <a:endParaRPr sz="1800" dirty="0"/>
          </a:p>
        </p:txBody>
      </p:sp>
      <p:sp>
        <p:nvSpPr>
          <p:cNvPr id="840" name="Google Shape;840;p2"/>
          <p:cNvSpPr txBox="1"/>
          <p:nvPr/>
        </p:nvSpPr>
        <p:spPr>
          <a:xfrm>
            <a:off x="564960" y="3724461"/>
            <a:ext cx="50157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C3C3C"/>
                </a:solidFill>
                <a:latin typeface="Calibri"/>
                <a:ea typeface="Calibri"/>
                <a:cs typeface="Calibri"/>
                <a:sym typeface="Calibri"/>
              </a:rPr>
              <a:t>Summary of science research</a:t>
            </a:r>
            <a:endParaRPr dirty="0"/>
          </a:p>
        </p:txBody>
      </p:sp>
      <p:sp>
        <p:nvSpPr>
          <p:cNvPr id="841" name="Google Shape;841;p2"/>
          <p:cNvSpPr txBox="1"/>
          <p:nvPr/>
        </p:nvSpPr>
        <p:spPr>
          <a:xfrm>
            <a:off x="564960" y="5789671"/>
            <a:ext cx="46420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dirty="0">
                <a:solidFill>
                  <a:srgbClr val="3C3C3C"/>
                </a:solidFill>
                <a:latin typeface="Calibri"/>
                <a:ea typeface="Calibri"/>
                <a:cs typeface="Calibri"/>
                <a:sym typeface="Calibri"/>
              </a:rPr>
              <a:t>Related investigations for children</a:t>
            </a:r>
            <a:endParaRPr sz="1800" dirty="0">
              <a:solidFill>
                <a:srgbClr val="3C3C3C"/>
              </a:solidFill>
              <a:latin typeface="Calibri"/>
              <a:ea typeface="Calibri"/>
              <a:cs typeface="Calibri"/>
              <a:sym typeface="Calibri"/>
            </a:endParaRPr>
          </a:p>
        </p:txBody>
      </p:sp>
      <p:pic>
        <p:nvPicPr>
          <p:cNvPr id="842" name="Google Shape;842;p2" descr="A picture containing text, screenshot, font, lin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23168" y="1806112"/>
            <a:ext cx="4320000" cy="632268"/>
          </a:xfrm>
          <a:prstGeom prst="rect">
            <a:avLst/>
          </a:prstGeom>
          <a:noFill/>
          <a:ln>
            <a:noFill/>
          </a:ln>
        </p:spPr>
      </p:pic>
      <p:pic>
        <p:nvPicPr>
          <p:cNvPr id="843" name="Google Shape;843;p2" descr="A picture containing text, screenshot, font&#10;&#10;Description automatically generated"/>
          <p:cNvPicPr preferRelativeResize="0"/>
          <p:nvPr/>
        </p:nvPicPr>
        <p:blipFill rotWithShape="1">
          <a:blip r:embed="rId4">
            <a:alphaModFix/>
          </a:blip>
          <a:srcRect/>
          <a:stretch/>
        </p:blipFill>
        <p:spPr>
          <a:xfrm>
            <a:off x="4723168" y="2491825"/>
            <a:ext cx="4320000" cy="63059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sp>
        <p:nvSpPr>
          <p:cNvPr id="1031" name="Google Shape;1031;p19"/>
          <p:cNvSpPr txBox="1"/>
          <p:nvPr/>
        </p:nvSpPr>
        <p:spPr>
          <a:xfrm>
            <a:off x="859749" y="2253072"/>
            <a:ext cx="7700386" cy="14847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62">
                <a:solidFill>
                  <a:srgbClr val="3C3C3C"/>
                </a:solidFill>
                <a:latin typeface="Calibri"/>
                <a:ea typeface="Calibri"/>
                <a:cs typeface="Calibri"/>
                <a:sym typeface="Calibri"/>
              </a:rPr>
              <a:t>For more information on the Primary Science Teaching Trust and access to a large selection of PSTT resources, visit our website:</a:t>
            </a:r>
            <a:endParaRPr/>
          </a:p>
          <a:p>
            <a:pPr marL="0" marR="0" lvl="0" indent="0" algn="just" rtl="0">
              <a:spcBef>
                <a:spcPts val="0"/>
              </a:spcBef>
              <a:spcAft>
                <a:spcPts val="0"/>
              </a:spcAft>
              <a:buNone/>
            </a:pPr>
            <a:endParaRPr sz="1662">
              <a:solidFill>
                <a:schemeClr val="dk1"/>
              </a:solidFill>
              <a:latin typeface="Calibri"/>
              <a:ea typeface="Calibri"/>
              <a:cs typeface="Calibri"/>
              <a:sym typeface="Calibri"/>
            </a:endParaRPr>
          </a:p>
          <a:p>
            <a:pPr marL="0" marR="0" lvl="0" indent="0" algn="ctr" rtl="0">
              <a:spcBef>
                <a:spcPts val="0"/>
              </a:spcBef>
              <a:spcAft>
                <a:spcPts val="0"/>
              </a:spcAft>
              <a:buNone/>
            </a:pPr>
            <a:r>
              <a:rPr lang="en-GB" sz="2400" b="1" u="sng">
                <a:solidFill>
                  <a:srgbClr val="3EB1C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www.pstt.org.uk</a:t>
            </a:r>
            <a:endParaRPr sz="2400" b="1">
              <a:solidFill>
                <a:srgbClr val="3EB1C8"/>
              </a:solidFill>
              <a:latin typeface="Calibri"/>
              <a:ea typeface="Calibri"/>
              <a:cs typeface="Calibri"/>
              <a:sym typeface="Calibri"/>
            </a:endParaRPr>
          </a:p>
          <a:p>
            <a:pPr marL="0" marR="0" lvl="0" indent="0" algn="just" rtl="0">
              <a:spcBef>
                <a:spcPts val="0"/>
              </a:spcBef>
              <a:spcAft>
                <a:spcPts val="0"/>
              </a:spcAft>
              <a:buNone/>
            </a:pPr>
            <a:endParaRPr sz="1662">
              <a:solidFill>
                <a:schemeClr val="dk1"/>
              </a:solidFill>
              <a:latin typeface="Calibri"/>
              <a:ea typeface="Calibri"/>
              <a:cs typeface="Calibri"/>
              <a:sym typeface="Calibri"/>
            </a:endParaRPr>
          </a:p>
        </p:txBody>
      </p:sp>
      <p:pic>
        <p:nvPicPr>
          <p:cNvPr id="1032" name="Google Shape;1032;p19" descr="Logo&#10;&#10;Description automatically generated"/>
          <p:cNvPicPr preferRelativeResize="0"/>
          <p:nvPr/>
        </p:nvPicPr>
        <p:blipFill rotWithShape="1">
          <a:blip r:embed="rId4">
            <a:alphaModFix/>
          </a:blip>
          <a:srcRect/>
          <a:stretch/>
        </p:blipFill>
        <p:spPr>
          <a:xfrm>
            <a:off x="3206689" y="388315"/>
            <a:ext cx="3006506" cy="1334438"/>
          </a:xfrm>
          <a:prstGeom prst="rect">
            <a:avLst/>
          </a:prstGeom>
          <a:noFill/>
          <a:ln>
            <a:noFill/>
          </a:ln>
        </p:spPr>
      </p:pic>
      <p:sp>
        <p:nvSpPr>
          <p:cNvPr id="1033" name="Google Shape;1033;p19"/>
          <p:cNvSpPr txBox="1"/>
          <p:nvPr/>
        </p:nvSpPr>
        <p:spPr>
          <a:xfrm>
            <a:off x="3531618" y="4193604"/>
            <a:ext cx="31104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a:ea typeface="Calibri"/>
                <a:cs typeface="Calibri"/>
                <a:sym typeface="Calibri"/>
              </a:rPr>
              <a:t>/</a:t>
            </a:r>
            <a:r>
              <a:rPr lang="en-GB" sz="1800" dirty="0" err="1">
                <a:solidFill>
                  <a:srgbClr val="3C3C3C"/>
                </a:solidFill>
                <a:latin typeface="Calibri"/>
                <a:ea typeface="Calibri"/>
                <a:cs typeface="Calibri"/>
                <a:sym typeface="Calibri"/>
              </a:rPr>
              <a:t>PrimaryScienceTeachingTrust</a:t>
            </a:r>
            <a:endParaRPr dirty="0"/>
          </a:p>
        </p:txBody>
      </p:sp>
      <p:sp>
        <p:nvSpPr>
          <p:cNvPr id="1034" name="Google Shape;1034;p19"/>
          <p:cNvSpPr txBox="1"/>
          <p:nvPr/>
        </p:nvSpPr>
        <p:spPr>
          <a:xfrm>
            <a:off x="3531618" y="4966313"/>
            <a:ext cx="163493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3C3C3C"/>
                </a:solidFill>
                <a:latin typeface="Calibri"/>
                <a:ea typeface="Calibri"/>
                <a:cs typeface="Calibri"/>
                <a:sym typeface="Calibri"/>
              </a:rPr>
              <a:t>/PSTT_whyhow</a:t>
            </a:r>
            <a:endParaRPr/>
          </a:p>
        </p:txBody>
      </p:sp>
      <p:pic>
        <p:nvPicPr>
          <p:cNvPr id="1035" name="Google Shape;1035;p19" descr="Logo, icon&#10;&#10;Description automatically generated"/>
          <p:cNvPicPr preferRelativeResize="0"/>
          <p:nvPr/>
        </p:nvPicPr>
        <p:blipFill rotWithShape="1">
          <a:blip r:embed="rId5">
            <a:alphaModFix/>
          </a:blip>
          <a:srcRect/>
          <a:stretch/>
        </p:blipFill>
        <p:spPr>
          <a:xfrm>
            <a:off x="3114642" y="4879416"/>
            <a:ext cx="490942" cy="397566"/>
          </a:xfrm>
          <a:prstGeom prst="rect">
            <a:avLst/>
          </a:prstGeom>
          <a:noFill/>
          <a:ln>
            <a:noFill/>
          </a:ln>
        </p:spPr>
      </p:pic>
      <p:pic>
        <p:nvPicPr>
          <p:cNvPr id="1036" name="Google Shape;1036;p19" descr="Logo, icon&#10;&#10;Description automatically generated"/>
          <p:cNvPicPr preferRelativeResize="0"/>
          <p:nvPr/>
        </p:nvPicPr>
        <p:blipFill rotWithShape="1">
          <a:blip r:embed="rId6">
            <a:alphaModFix/>
          </a:blip>
          <a:srcRect/>
          <a:stretch/>
        </p:blipFill>
        <p:spPr>
          <a:xfrm>
            <a:off x="3090411" y="5645087"/>
            <a:ext cx="441207" cy="425078"/>
          </a:xfrm>
          <a:prstGeom prst="rect">
            <a:avLst/>
          </a:prstGeom>
          <a:noFill/>
          <a:ln>
            <a:noFill/>
          </a:ln>
        </p:spPr>
      </p:pic>
      <p:pic>
        <p:nvPicPr>
          <p:cNvPr id="1037" name="Google Shape;1037;p19" descr="Logo, icon&#10;&#10;Description automatically generated"/>
          <p:cNvPicPr preferRelativeResize="0"/>
          <p:nvPr/>
        </p:nvPicPr>
        <p:blipFill rotWithShape="1">
          <a:blip r:embed="rId7">
            <a:alphaModFix/>
          </a:blip>
          <a:srcRect/>
          <a:stretch/>
        </p:blipFill>
        <p:spPr>
          <a:xfrm>
            <a:off x="3164378" y="4133928"/>
            <a:ext cx="391471" cy="377383"/>
          </a:xfrm>
          <a:prstGeom prst="rect">
            <a:avLst/>
          </a:prstGeom>
          <a:noFill/>
          <a:ln>
            <a:noFill/>
          </a:ln>
        </p:spPr>
      </p:pic>
      <p:sp>
        <p:nvSpPr>
          <p:cNvPr id="1038" name="Google Shape;1038;p19"/>
          <p:cNvSpPr txBox="1"/>
          <p:nvPr/>
        </p:nvSpPr>
        <p:spPr>
          <a:xfrm>
            <a:off x="3531618" y="5739022"/>
            <a:ext cx="163493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3C3C3C"/>
                </a:solidFill>
                <a:latin typeface="Calibri"/>
                <a:ea typeface="Calibri"/>
                <a:cs typeface="Calibri"/>
                <a:sym typeface="Calibri"/>
              </a:rPr>
              <a:t>/PSTT_whyhow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sp>
        <p:nvSpPr>
          <p:cNvPr id="850" name="Google Shape;850;p3"/>
          <p:cNvSpPr txBox="1">
            <a:spLocks noGrp="1"/>
          </p:cNvSpPr>
          <p:nvPr>
            <p:ph type="body" idx="1"/>
          </p:nvPr>
        </p:nvSpPr>
        <p:spPr>
          <a:xfrm>
            <a:off x="627204" y="1540996"/>
            <a:ext cx="4046400" cy="505991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atmosphere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layers of gases surrounding a planet</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by-product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something that is produced as a result of making something else</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cellulose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 compound containing nitrogen, oxygen and hydrogen which is an important structural part of green plants</a:t>
            </a: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climate change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the long-term increase in the Earth’s temperature and weather patterns</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control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the group in an experiment that does not receive the treatment by the researchers and is then used to compare how the other tested subjects do</a:t>
            </a: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decomposer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an organism that breaks down dead organisms (and their waste) into the substances that plants need for growth, e.g., fungi, earthworms, beetles and bacteria</a:t>
            </a:r>
            <a:endParaRPr lang="en-GB" sz="1600" dirty="0">
              <a:solidFill>
                <a:schemeClr val="tx1"/>
              </a:solidFill>
              <a:latin typeface="Calibri" panose="020F0502020204030204" pitchFamily="34" charset="0"/>
              <a:cs typeface="Calibri" panose="020F0502020204030204" pitchFamily="34" charset="0"/>
              <a:sym typeface="Calibri"/>
            </a:endParaRPr>
          </a:p>
        </p:txBody>
      </p:sp>
      <p:sp>
        <p:nvSpPr>
          <p:cNvPr id="3" name="TextBox 2">
            <a:extLst>
              <a:ext uri="{FF2B5EF4-FFF2-40B4-BE49-F238E27FC236}">
                <a16:creationId xmlns:a16="http://schemas.microsoft.com/office/drawing/2014/main" id="{76273504-36AD-903F-B299-B78614E5C83A}"/>
              </a:ext>
            </a:extLst>
          </p:cNvPr>
          <p:cNvSpPr txBox="1"/>
          <p:nvPr/>
        </p:nvSpPr>
        <p:spPr>
          <a:xfrm>
            <a:off x="4733200" y="1608231"/>
            <a:ext cx="4046400" cy="4093428"/>
          </a:xfrm>
          <a:prstGeom prst="rect">
            <a:avLst/>
          </a:prstGeom>
          <a:noFill/>
        </p:spPr>
        <p:txBody>
          <a:bodyPr wrap="square">
            <a:spAutoFit/>
          </a:bodyPr>
          <a:lstStyle/>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ecosystem</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a community of living things (e.g., animals and plants) in a habitat, together with the non-living parts of the environment (e.g., air and water)</a:t>
            </a:r>
            <a:endParaRPr lang="en-GB" sz="1600" dirty="0">
              <a:solidFill>
                <a:schemeClr val="tx1"/>
              </a:solidFill>
              <a:latin typeface="Calibri"/>
              <a:cs typeface="Calibri"/>
              <a:sym typeface="Plus Jakarta Sans Medium"/>
            </a:endParaRP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global warming</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the long-term increase in the Earth’s overall temperature</a:t>
            </a:r>
            <a:endParaRPr lang="en-GB" sz="1600" dirty="0">
              <a:solidFill>
                <a:schemeClr val="tx1"/>
              </a:solidFill>
              <a:latin typeface="Calibri"/>
              <a:cs typeface="Calibri"/>
              <a:sym typeface="Plus Jakarta Sans Medium"/>
            </a:endParaRP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greenhouse gas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a gas in the Earth’s atmosphere that traps heat and contributes to global warming, e.g., carbon dioxide</a:t>
            </a: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nutrients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needed for living things to survive, grow and reproduce; they include carbohydrates, fats, proteins, vitamins and minerals</a:t>
            </a: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producers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green plants which make their own food</a:t>
            </a:r>
            <a:endParaRPr lang="en-GB" sz="1600" dirty="0">
              <a:solidFill>
                <a:schemeClr val="tx1"/>
              </a:solidFill>
              <a:latin typeface="Calibri"/>
              <a:cs typeface="Calibri"/>
              <a:sym typeface="Plus Jakarta Sans Medium"/>
            </a:endParaRP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69EEF1BF-CBB1-6CE0-B9C0-CAAE0ECCD3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650972" y="12815"/>
            <a:ext cx="749855" cy="1348054"/>
          </a:xfrm>
          <a:prstGeom prst="rect">
            <a:avLst/>
          </a:prstGeom>
        </p:spPr>
      </p:pic>
      <p:sp>
        <p:nvSpPr>
          <p:cNvPr id="6" name="Google Shape;834;p2">
            <a:extLst>
              <a:ext uri="{FF2B5EF4-FFF2-40B4-BE49-F238E27FC236}">
                <a16:creationId xmlns:a16="http://schemas.microsoft.com/office/drawing/2014/main" id="{3FF8BDFB-C7E1-E03A-87BA-15025A6FF310}"/>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Key vocabulary</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5"/>
        <p:cNvGrpSpPr/>
        <p:nvPr/>
      </p:nvGrpSpPr>
      <p:grpSpPr>
        <a:xfrm>
          <a:off x="0" y="0"/>
          <a:ext cx="0" cy="0"/>
          <a:chOff x="0" y="0"/>
          <a:chExt cx="0" cy="0"/>
        </a:xfrm>
      </p:grpSpPr>
      <p:sp>
        <p:nvSpPr>
          <p:cNvPr id="857" name="Google Shape;857;p4"/>
          <p:cNvSpPr txBox="1"/>
          <p:nvPr/>
        </p:nvSpPr>
        <p:spPr>
          <a:xfrm>
            <a:off x="718774" y="6164117"/>
            <a:ext cx="1513556"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dirty="0">
                <a:solidFill>
                  <a:schemeClr val="lt1"/>
                </a:solidFill>
                <a:latin typeface="Calibri"/>
                <a:ea typeface="Calibri"/>
                <a:cs typeface="Calibri"/>
                <a:sym typeface="Calibri"/>
              </a:rPr>
              <a:t>© NASA/JPL-Caltech/ASU</a:t>
            </a:r>
            <a:endParaRPr dirty="0"/>
          </a:p>
        </p:txBody>
      </p:sp>
      <p:pic>
        <p:nvPicPr>
          <p:cNvPr id="858" name="Google Shape;858;p4" descr="Logo, company name&#10;&#10;Description automatically generated"/>
          <p:cNvPicPr preferRelativeResize="0"/>
          <p:nvPr/>
        </p:nvPicPr>
        <p:blipFill rotWithShape="1">
          <a:blip r:embed="rId3">
            <a:alphaModFix/>
          </a:blip>
          <a:srcRect/>
          <a:stretch/>
        </p:blipFill>
        <p:spPr>
          <a:xfrm>
            <a:off x="3663314" y="5882778"/>
            <a:ext cx="1817371" cy="808897"/>
          </a:xfrm>
          <a:prstGeom prst="rect">
            <a:avLst/>
          </a:prstGeom>
          <a:noFill/>
          <a:ln>
            <a:noFill/>
          </a:ln>
        </p:spPr>
      </p:pic>
      <p:sp>
        <p:nvSpPr>
          <p:cNvPr id="859" name="Google Shape;859;p4"/>
          <p:cNvSpPr txBox="1"/>
          <p:nvPr/>
        </p:nvSpPr>
        <p:spPr>
          <a:xfrm>
            <a:off x="6682551" y="5388715"/>
            <a:ext cx="124700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 Explorify</a:t>
            </a:r>
            <a:endParaRPr dirty="0"/>
          </a:p>
        </p:txBody>
      </p:sp>
      <p:pic>
        <p:nvPicPr>
          <p:cNvPr id="3" name="Picture 2" descr="A collage of different animals&#10;&#10;Description automatically generated">
            <a:extLst>
              <a:ext uri="{FF2B5EF4-FFF2-40B4-BE49-F238E27FC236}">
                <a16:creationId xmlns:a16="http://schemas.microsoft.com/office/drawing/2014/main" id="{00DD2E54-FFFC-22BB-E034-0DF5F27A60BE}"/>
              </a:ext>
            </a:extLst>
          </p:cNvPr>
          <p:cNvPicPr>
            <a:picLocks noChangeAspect="1"/>
          </p:cNvPicPr>
          <p:nvPr/>
        </p:nvPicPr>
        <p:blipFill>
          <a:blip r:embed="rId4"/>
          <a:stretch>
            <a:fillRect/>
          </a:stretch>
        </p:blipFill>
        <p:spPr>
          <a:xfrm>
            <a:off x="718774" y="1230543"/>
            <a:ext cx="7920000" cy="4605415"/>
          </a:xfrm>
          <a:prstGeom prst="rect">
            <a:avLst/>
          </a:prstGeom>
        </p:spPr>
      </p:pic>
      <p:sp>
        <p:nvSpPr>
          <p:cNvPr id="2" name="Google Shape;834;p2">
            <a:extLst>
              <a:ext uri="{FF2B5EF4-FFF2-40B4-BE49-F238E27FC236}">
                <a16:creationId xmlns:a16="http://schemas.microsoft.com/office/drawing/2014/main" id="{B5C37785-45FC-122F-E3C2-864C4F551E93}"/>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Quick Starter Activity</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7" name="Google Shape;867;p5"/>
          <p:cNvSpPr txBox="1"/>
          <p:nvPr/>
        </p:nvSpPr>
        <p:spPr>
          <a:xfrm>
            <a:off x="628652" y="1424700"/>
            <a:ext cx="8054698" cy="1200288"/>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GB" sz="1800" dirty="0">
                <a:solidFill>
                  <a:schemeClr val="dk1"/>
                </a:solidFill>
                <a:latin typeface="Calibri" panose="020F0502020204030204" pitchFamily="34" charset="0"/>
                <a:ea typeface="Calibri"/>
                <a:cs typeface="Calibri" panose="020F0502020204030204" pitchFamily="34" charset="0"/>
                <a:sym typeface="Calibri"/>
              </a:rPr>
              <a:t>Termites are </a:t>
            </a:r>
            <a:r>
              <a:rPr lang="en-GB" sz="1800" b="1" dirty="0">
                <a:solidFill>
                  <a:schemeClr val="dk1"/>
                </a:solidFill>
                <a:latin typeface="Calibri" panose="020F0502020204030204" pitchFamily="34" charset="0"/>
                <a:ea typeface="Calibri"/>
                <a:cs typeface="Calibri" panose="020F0502020204030204" pitchFamily="34" charset="0"/>
                <a:sym typeface="Calibri"/>
              </a:rPr>
              <a:t>decomposers</a:t>
            </a:r>
            <a:r>
              <a:rPr lang="en-GB" sz="1800" dirty="0">
                <a:solidFill>
                  <a:schemeClr val="dk1"/>
                </a:solidFill>
                <a:latin typeface="Calibri" panose="020F0502020204030204" pitchFamily="34" charset="0"/>
                <a:ea typeface="Calibri"/>
                <a:cs typeface="Calibri" panose="020F0502020204030204" pitchFamily="34" charset="0"/>
                <a:sym typeface="Calibri"/>
              </a:rPr>
              <a:t> – they eat wood and dead plants and break it down into simple materials (</a:t>
            </a:r>
            <a:r>
              <a:rPr lang="en-GB" sz="1800" b="1" dirty="0">
                <a:solidFill>
                  <a:schemeClr val="dk1"/>
                </a:solidFill>
                <a:latin typeface="Calibri" panose="020F0502020204030204" pitchFamily="34" charset="0"/>
                <a:ea typeface="Calibri"/>
                <a:cs typeface="Calibri" panose="020F0502020204030204" pitchFamily="34" charset="0"/>
                <a:sym typeface="Calibri"/>
              </a:rPr>
              <a:t>nutrients</a:t>
            </a:r>
            <a:r>
              <a:rPr lang="en-GB" sz="1800" dirty="0">
                <a:solidFill>
                  <a:schemeClr val="dk1"/>
                </a:solidFill>
                <a:latin typeface="Calibri" panose="020F0502020204030204" pitchFamily="34" charset="0"/>
                <a:ea typeface="Calibri"/>
                <a:cs typeface="Calibri" panose="020F0502020204030204" pitchFamily="34" charset="0"/>
                <a:sym typeface="Calibri"/>
              </a:rPr>
              <a:t>) that plants need to grow.</a:t>
            </a:r>
          </a:p>
          <a:p>
            <a:pPr marL="0" lvl="0" indent="0" algn="l" rtl="0">
              <a:spcBef>
                <a:spcPts val="0"/>
              </a:spcBef>
              <a:spcAft>
                <a:spcPts val="0"/>
              </a:spcAft>
              <a:buClr>
                <a:schemeClr val="dk1"/>
              </a:buClr>
              <a:buFont typeface="Arial"/>
              <a:buNone/>
            </a:pPr>
            <a:endParaRPr lang="en-GB" sz="1800" dirty="0">
              <a:solidFill>
                <a:schemeClr val="dk1"/>
              </a:solidFill>
              <a:latin typeface="Calibri" panose="020F0502020204030204" pitchFamily="34" charset="0"/>
              <a:cs typeface="Calibri" panose="020F0502020204030204" pitchFamily="34" charset="0"/>
              <a:sym typeface="Calibri"/>
            </a:endParaRPr>
          </a:p>
          <a:p>
            <a:pPr>
              <a:buClr>
                <a:schemeClr val="dk1"/>
              </a:buClr>
            </a:pPr>
            <a:r>
              <a:rPr lang="en-GB" sz="1800" dirty="0">
                <a:solidFill>
                  <a:schemeClr val="dk1"/>
                </a:solidFill>
                <a:latin typeface="Calibri" panose="020F0502020204030204" pitchFamily="34" charset="0"/>
                <a:ea typeface="Calibri"/>
                <a:cs typeface="Calibri" panose="020F0502020204030204" pitchFamily="34" charset="0"/>
                <a:sym typeface="Calibri"/>
              </a:rPr>
              <a:t>Termites are </a:t>
            </a:r>
            <a:r>
              <a:rPr lang="en-GB" sz="1800" b="1" dirty="0">
                <a:solidFill>
                  <a:schemeClr val="dk1"/>
                </a:solidFill>
                <a:latin typeface="Calibri" panose="020F0502020204030204" pitchFamily="34" charset="0"/>
                <a:ea typeface="Calibri"/>
                <a:cs typeface="Calibri" panose="020F0502020204030204" pitchFamily="34" charset="0"/>
                <a:sym typeface="Calibri"/>
              </a:rPr>
              <a:t>insects</a:t>
            </a:r>
            <a:r>
              <a:rPr lang="en-GB" sz="1800" dirty="0">
                <a:solidFill>
                  <a:schemeClr val="dk1"/>
                </a:solidFill>
                <a:latin typeface="Calibri" panose="020F0502020204030204" pitchFamily="34" charset="0"/>
                <a:ea typeface="Calibri"/>
                <a:cs typeface="Calibri" panose="020F0502020204030204" pitchFamily="34" charset="0"/>
                <a:sym typeface="Calibri"/>
              </a:rPr>
              <a:t> that live in large groups called colonies.</a:t>
            </a:r>
            <a:endParaRPr lang="en-GB" sz="1800" dirty="0">
              <a:latin typeface="Calibri" panose="020F0502020204030204" pitchFamily="34" charset="0"/>
              <a:cs typeface="Calibri" panose="020F0502020204030204" pitchFamily="34" charset="0"/>
            </a:endParaRPr>
          </a:p>
        </p:txBody>
      </p:sp>
      <p:pic>
        <p:nvPicPr>
          <p:cNvPr id="869" name="Google Shape;869;p5"/>
          <p:cNvPicPr preferRelativeResize="0"/>
          <p:nvPr/>
        </p:nvPicPr>
        <p:blipFill rotWithShape="1">
          <a:blip r:embed="rId3">
            <a:alphaModFix/>
          </a:blip>
          <a:srcRect/>
          <a:stretch/>
        </p:blipFill>
        <p:spPr>
          <a:xfrm>
            <a:off x="773994" y="3024204"/>
            <a:ext cx="3625859" cy="2417618"/>
          </a:xfrm>
          <a:prstGeom prst="rect">
            <a:avLst/>
          </a:prstGeom>
          <a:noFill/>
          <a:ln w="38100" cap="flat" cmpd="sng">
            <a:solidFill>
              <a:srgbClr val="3EB1C8"/>
            </a:solidFill>
            <a:prstDash val="solid"/>
            <a:round/>
            <a:headEnd type="none" w="sm" len="sm"/>
            <a:tailEnd type="none" w="sm" len="sm"/>
          </a:ln>
        </p:spPr>
      </p:pic>
      <p:pic>
        <p:nvPicPr>
          <p:cNvPr id="870" name="Google Shape;870;p5" descr="A picture containing toppings, close&#10;&#10;Description automatically generated"/>
          <p:cNvPicPr preferRelativeResize="0"/>
          <p:nvPr/>
        </p:nvPicPr>
        <p:blipFill rotWithShape="1">
          <a:blip r:embed="rId4">
            <a:alphaModFix/>
          </a:blip>
          <a:srcRect/>
          <a:stretch/>
        </p:blipFill>
        <p:spPr>
          <a:xfrm>
            <a:off x="4744149" y="3025225"/>
            <a:ext cx="3625859" cy="2416597"/>
          </a:xfrm>
          <a:prstGeom prst="rect">
            <a:avLst/>
          </a:prstGeom>
          <a:noFill/>
          <a:ln w="38100" cap="flat" cmpd="sng">
            <a:solidFill>
              <a:srgbClr val="3EB1C8"/>
            </a:solidFill>
            <a:prstDash val="solid"/>
            <a:round/>
            <a:headEnd type="none" w="sm" len="sm"/>
            <a:tailEnd type="none" w="sm" len="sm"/>
          </a:ln>
        </p:spPr>
      </p:pic>
      <p:sp>
        <p:nvSpPr>
          <p:cNvPr id="871" name="Google Shape;871;p5"/>
          <p:cNvSpPr txBox="1"/>
          <p:nvPr/>
        </p:nvSpPr>
        <p:spPr>
          <a:xfrm>
            <a:off x="628652" y="5765498"/>
            <a:ext cx="3992745"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Termites feeding on dead plant material.</a:t>
            </a:r>
            <a:endParaRPr dirty="0"/>
          </a:p>
        </p:txBody>
      </p:sp>
      <p:sp>
        <p:nvSpPr>
          <p:cNvPr id="872" name="Google Shape;872;p5"/>
          <p:cNvSpPr txBox="1"/>
          <p:nvPr/>
        </p:nvSpPr>
        <p:spPr>
          <a:xfrm>
            <a:off x="4621397" y="5765498"/>
            <a:ext cx="37026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dirty="0">
                <a:solidFill>
                  <a:srgbClr val="202122"/>
                </a:solidFill>
                <a:latin typeface="Calibri"/>
                <a:ea typeface="Calibri"/>
                <a:cs typeface="Calibri"/>
                <a:sym typeface="Calibri"/>
              </a:rPr>
              <a:t>Termites constructing shelter tubes made from soil and their poo!</a:t>
            </a:r>
            <a:endParaRPr sz="1800" dirty="0">
              <a:solidFill>
                <a:schemeClr val="dk1"/>
              </a:solidFill>
              <a:latin typeface="Calibri"/>
              <a:ea typeface="Calibri"/>
              <a:cs typeface="Calibri"/>
              <a:sym typeface="Calibri"/>
            </a:endParaRPr>
          </a:p>
        </p:txBody>
      </p:sp>
      <p:sp>
        <p:nvSpPr>
          <p:cNvPr id="9" name="Google Shape;834;p2">
            <a:extLst>
              <a:ext uri="{FF2B5EF4-FFF2-40B4-BE49-F238E27FC236}">
                <a16:creationId xmlns:a16="http://schemas.microsoft.com/office/drawing/2014/main" id="{4BED4EF6-2FF2-1E81-B8FE-221AB88FB95C}"/>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are termites?</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91" name="Google Shape;891;g2916461d063_0_66"/>
          <p:cNvSpPr txBox="1"/>
          <p:nvPr/>
        </p:nvSpPr>
        <p:spPr>
          <a:xfrm>
            <a:off x="718693" y="1422645"/>
            <a:ext cx="1391532" cy="1261854"/>
          </a:xfrm>
          <a:prstGeom prst="rect">
            <a:avLst/>
          </a:prstGeom>
          <a:solidFill>
            <a:schemeClr val="lt1"/>
          </a:solidFill>
          <a:ln w="38100">
            <a:solidFill>
              <a:srgbClr val="3EB1C8"/>
            </a:solidFill>
          </a:ln>
        </p:spPr>
        <p:txBody>
          <a:bodyPr spcFirstLastPara="1" wrap="square" lIns="91425" tIns="91425" rIns="91425" bIns="91425" anchor="t" anchorCtr="0">
            <a:spAutoFit/>
          </a:bodyPr>
          <a:lstStyle/>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r>
              <a:rPr lang="en-GB" sz="1000" dirty="0">
                <a:solidFill>
                  <a:schemeClr val="dk1"/>
                </a:solidFill>
                <a:latin typeface="Calibri"/>
                <a:ea typeface="Calibri"/>
                <a:cs typeface="Calibri"/>
                <a:sym typeface="Calibri"/>
              </a:rPr>
              <a:t>berries</a:t>
            </a:r>
            <a:endParaRPr sz="600" dirty="0"/>
          </a:p>
        </p:txBody>
      </p:sp>
      <p:sp>
        <p:nvSpPr>
          <p:cNvPr id="880" name="Google Shape;880;g2916461d063_0_66"/>
          <p:cNvSpPr txBox="1"/>
          <p:nvPr/>
        </p:nvSpPr>
        <p:spPr>
          <a:xfrm>
            <a:off x="669452" y="3419583"/>
            <a:ext cx="1753116"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plants</a:t>
            </a:r>
            <a:r>
              <a:rPr lang="en-GB" sz="1800" dirty="0">
                <a:solidFill>
                  <a:schemeClr val="dk1"/>
                </a:solidFill>
                <a:latin typeface="Calibri"/>
                <a:ea typeface="Calibri"/>
                <a:cs typeface="Calibri"/>
                <a:sym typeface="Calibri"/>
              </a:rPr>
              <a:t> make their own food</a:t>
            </a:r>
            <a:endParaRPr dirty="0"/>
          </a:p>
        </p:txBody>
      </p:sp>
      <p:pic>
        <p:nvPicPr>
          <p:cNvPr id="881" name="Google Shape;881;g2916461d063_0_66"/>
          <p:cNvPicPr preferRelativeResize="0"/>
          <p:nvPr/>
        </p:nvPicPr>
        <p:blipFill>
          <a:blip r:embed="rId3">
            <a:alphaModFix/>
          </a:blip>
          <a:stretch>
            <a:fillRect/>
          </a:stretch>
        </p:blipFill>
        <p:spPr>
          <a:xfrm>
            <a:off x="5788165" y="3966278"/>
            <a:ext cx="2736138" cy="1990663"/>
          </a:xfrm>
          <a:prstGeom prst="rect">
            <a:avLst/>
          </a:prstGeom>
          <a:noFill/>
          <a:ln w="38100">
            <a:solidFill>
              <a:srgbClr val="3EB1C8"/>
            </a:solidFill>
          </a:ln>
        </p:spPr>
      </p:pic>
      <p:sp>
        <p:nvSpPr>
          <p:cNvPr id="882" name="Google Shape;882;g2916461d063_0_66"/>
          <p:cNvSpPr txBox="1"/>
          <p:nvPr/>
        </p:nvSpPr>
        <p:spPr>
          <a:xfrm>
            <a:off x="3470699" y="4178092"/>
            <a:ext cx="12849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herbivores</a:t>
            </a:r>
            <a:r>
              <a:rPr lang="en-GB" sz="1800" dirty="0">
                <a:solidFill>
                  <a:schemeClr val="dk1"/>
                </a:solidFill>
                <a:latin typeface="Calibri"/>
                <a:ea typeface="Calibri"/>
                <a:cs typeface="Calibri"/>
                <a:sym typeface="Calibri"/>
              </a:rPr>
              <a:t> eat plants</a:t>
            </a:r>
            <a:endParaRPr dirty="0"/>
          </a:p>
        </p:txBody>
      </p:sp>
      <p:sp>
        <p:nvSpPr>
          <p:cNvPr id="883" name="Google Shape;883;g2916461d063_0_66"/>
          <p:cNvSpPr txBox="1"/>
          <p:nvPr/>
        </p:nvSpPr>
        <p:spPr>
          <a:xfrm>
            <a:off x="4170010" y="2711381"/>
            <a:ext cx="2321477"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omnivores</a:t>
            </a:r>
            <a:r>
              <a:rPr lang="en-GB" sz="1800" dirty="0">
                <a:solidFill>
                  <a:schemeClr val="dk1"/>
                </a:solidFill>
                <a:latin typeface="Calibri"/>
                <a:ea typeface="Calibri"/>
                <a:cs typeface="Calibri"/>
                <a:sym typeface="Calibri"/>
              </a:rPr>
              <a:t> </a:t>
            </a:r>
          </a:p>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eat plants and animals</a:t>
            </a:r>
            <a:endParaRPr dirty="0"/>
          </a:p>
        </p:txBody>
      </p:sp>
      <p:sp>
        <p:nvSpPr>
          <p:cNvPr id="884" name="Google Shape;884;g2916461d063_0_66"/>
          <p:cNvSpPr txBox="1"/>
          <p:nvPr/>
        </p:nvSpPr>
        <p:spPr>
          <a:xfrm>
            <a:off x="7722939" y="2734221"/>
            <a:ext cx="1310887"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carnivores</a:t>
            </a:r>
            <a:endParaRPr lang="en-GB" sz="180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ctr" rtl="0">
              <a:spcBef>
                <a:spcPts val="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eat animals</a:t>
            </a:r>
            <a:endParaRPr sz="1800" dirty="0">
              <a:latin typeface="Calibri" panose="020F0502020204030204" pitchFamily="34" charset="0"/>
              <a:cs typeface="Calibri" panose="020F0502020204030204" pitchFamily="34" charset="0"/>
            </a:endParaRPr>
          </a:p>
        </p:txBody>
      </p:sp>
      <p:sp>
        <p:nvSpPr>
          <p:cNvPr id="886" name="Google Shape;886;g2916461d063_0_66"/>
          <p:cNvSpPr txBox="1"/>
          <p:nvPr/>
        </p:nvSpPr>
        <p:spPr>
          <a:xfrm>
            <a:off x="698800" y="-962025"/>
            <a:ext cx="30000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t>Berries image link - https://cdn.pixabay.com/photo/2018/07/14/22/53/currants-3538617_640.jpg</a:t>
            </a:r>
            <a:endParaRPr sz="1000"/>
          </a:p>
        </p:txBody>
      </p:sp>
      <p:pic>
        <p:nvPicPr>
          <p:cNvPr id="887" name="Google Shape;887;g2916461d063_0_66"/>
          <p:cNvPicPr preferRelativeResize="0"/>
          <p:nvPr/>
        </p:nvPicPr>
        <p:blipFill>
          <a:blip r:embed="rId4">
            <a:alphaModFix/>
          </a:blip>
          <a:stretch>
            <a:fillRect/>
          </a:stretch>
        </p:blipFill>
        <p:spPr>
          <a:xfrm>
            <a:off x="3493838" y="3380511"/>
            <a:ext cx="1141958" cy="809234"/>
          </a:xfrm>
          <a:prstGeom prst="rect">
            <a:avLst/>
          </a:prstGeom>
          <a:noFill/>
          <a:ln w="38100">
            <a:solidFill>
              <a:srgbClr val="3EB1C8"/>
            </a:solidFill>
          </a:ln>
        </p:spPr>
      </p:pic>
      <p:pic>
        <p:nvPicPr>
          <p:cNvPr id="888" name="Google Shape;888;g2916461d063_0_66"/>
          <p:cNvPicPr preferRelativeResize="0"/>
          <p:nvPr/>
        </p:nvPicPr>
        <p:blipFill>
          <a:blip r:embed="rId5">
            <a:alphaModFix/>
          </a:blip>
          <a:stretch>
            <a:fillRect/>
          </a:stretch>
        </p:blipFill>
        <p:spPr>
          <a:xfrm>
            <a:off x="7029433" y="1231799"/>
            <a:ext cx="1485915" cy="1479971"/>
          </a:xfrm>
          <a:prstGeom prst="rect">
            <a:avLst/>
          </a:prstGeom>
          <a:noFill/>
          <a:ln w="38100">
            <a:solidFill>
              <a:srgbClr val="3EB1C8"/>
            </a:solidFill>
          </a:ln>
        </p:spPr>
      </p:pic>
      <p:pic>
        <p:nvPicPr>
          <p:cNvPr id="889" name="Google Shape;889;g2916461d063_0_66"/>
          <p:cNvPicPr preferRelativeResize="0"/>
          <p:nvPr/>
        </p:nvPicPr>
        <p:blipFill>
          <a:blip r:embed="rId6">
            <a:alphaModFix/>
          </a:blip>
          <a:stretch>
            <a:fillRect/>
          </a:stretch>
        </p:blipFill>
        <p:spPr>
          <a:xfrm>
            <a:off x="3943894" y="1309392"/>
            <a:ext cx="1284900" cy="1251652"/>
          </a:xfrm>
          <a:prstGeom prst="rect">
            <a:avLst/>
          </a:prstGeom>
          <a:noFill/>
          <a:ln w="38100">
            <a:solidFill>
              <a:srgbClr val="3EB1C8"/>
            </a:solidFill>
          </a:ln>
        </p:spPr>
      </p:pic>
      <p:pic>
        <p:nvPicPr>
          <p:cNvPr id="890" name="Google Shape;890;g2916461d063_0_66"/>
          <p:cNvPicPr preferRelativeResize="0"/>
          <p:nvPr/>
        </p:nvPicPr>
        <p:blipFill>
          <a:blip r:embed="rId7">
            <a:alphaModFix/>
          </a:blip>
          <a:stretch>
            <a:fillRect/>
          </a:stretch>
        </p:blipFill>
        <p:spPr>
          <a:xfrm>
            <a:off x="773674" y="5024243"/>
            <a:ext cx="1118835" cy="930700"/>
          </a:xfrm>
          <a:prstGeom prst="rect">
            <a:avLst/>
          </a:prstGeom>
          <a:noFill/>
          <a:ln w="38100">
            <a:solidFill>
              <a:srgbClr val="3EB1C8"/>
            </a:solidFill>
          </a:ln>
        </p:spPr>
      </p:pic>
      <p:pic>
        <p:nvPicPr>
          <p:cNvPr id="885" name="Google Shape;885;g2916461d063_0_66"/>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773674" y="1489404"/>
            <a:ext cx="1284915" cy="848337"/>
          </a:xfrm>
          <a:prstGeom prst="rect">
            <a:avLst/>
          </a:prstGeom>
          <a:noFill/>
          <a:ln>
            <a:solidFill>
              <a:schemeClr val="dk2"/>
            </a:solidFill>
          </a:ln>
        </p:spPr>
      </p:pic>
      <p:cxnSp>
        <p:nvCxnSpPr>
          <p:cNvPr id="892" name="Google Shape;892;g2916461d063_0_66"/>
          <p:cNvCxnSpPr>
            <a:cxnSpLocks/>
          </p:cNvCxnSpPr>
          <p:nvPr/>
        </p:nvCxnSpPr>
        <p:spPr>
          <a:xfrm flipV="1">
            <a:off x="2110225" y="2035773"/>
            <a:ext cx="1753115" cy="3450"/>
          </a:xfrm>
          <a:prstGeom prst="straightConnector1">
            <a:avLst/>
          </a:prstGeom>
          <a:noFill/>
          <a:ln w="25400" cap="flat" cmpd="sng">
            <a:solidFill>
              <a:srgbClr val="3EB1C8"/>
            </a:solidFill>
            <a:prstDash val="solid"/>
            <a:round/>
            <a:headEnd type="none" w="med" len="med"/>
            <a:tailEnd type="triangle" w="med" len="med"/>
          </a:ln>
        </p:spPr>
      </p:cxnSp>
      <p:cxnSp>
        <p:nvCxnSpPr>
          <p:cNvPr id="893" name="Google Shape;893;g2916461d063_0_66"/>
          <p:cNvCxnSpPr>
            <a:cxnSpLocks/>
          </p:cNvCxnSpPr>
          <p:nvPr/>
        </p:nvCxnSpPr>
        <p:spPr>
          <a:xfrm flipV="1">
            <a:off x="1307610" y="3756931"/>
            <a:ext cx="2160746" cy="1239115"/>
          </a:xfrm>
          <a:prstGeom prst="straightConnector1">
            <a:avLst/>
          </a:prstGeom>
          <a:noFill/>
          <a:ln w="25400" cap="flat" cmpd="sng">
            <a:solidFill>
              <a:srgbClr val="3EB1C8"/>
            </a:solidFill>
            <a:prstDash val="solid"/>
            <a:round/>
            <a:headEnd type="none" w="med" len="med"/>
            <a:tailEnd type="triangle" w="med" len="med"/>
          </a:ln>
        </p:spPr>
      </p:cxnSp>
      <p:cxnSp>
        <p:nvCxnSpPr>
          <p:cNvPr id="894" name="Google Shape;894;g2916461d063_0_66"/>
          <p:cNvCxnSpPr>
            <a:cxnSpLocks/>
          </p:cNvCxnSpPr>
          <p:nvPr/>
        </p:nvCxnSpPr>
        <p:spPr>
          <a:xfrm>
            <a:off x="5308164" y="2027887"/>
            <a:ext cx="1656000" cy="7886"/>
          </a:xfrm>
          <a:prstGeom prst="straightConnector1">
            <a:avLst/>
          </a:prstGeom>
          <a:noFill/>
          <a:ln w="25400" cap="flat" cmpd="sng">
            <a:solidFill>
              <a:srgbClr val="3EB1C8"/>
            </a:solidFill>
            <a:prstDash val="solid"/>
            <a:round/>
            <a:headEnd type="none" w="med" len="med"/>
            <a:tailEnd type="triangle" w="med" len="med"/>
          </a:ln>
        </p:spPr>
      </p:cxnSp>
      <p:sp>
        <p:nvSpPr>
          <p:cNvPr id="895" name="Google Shape;895;g2916461d063_0_66"/>
          <p:cNvSpPr txBox="1"/>
          <p:nvPr/>
        </p:nvSpPr>
        <p:spPr>
          <a:xfrm>
            <a:off x="5686521" y="5934711"/>
            <a:ext cx="3207448" cy="92328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1800" b="1" dirty="0">
                <a:solidFill>
                  <a:srgbClr val="84BD00"/>
                </a:solidFill>
                <a:latin typeface="Calibri" panose="020F0502020204030204" pitchFamily="34" charset="0"/>
                <a:ea typeface="Calibri"/>
                <a:cs typeface="Calibri" panose="020F0502020204030204" pitchFamily="34" charset="0"/>
                <a:sym typeface="Calibri"/>
              </a:rPr>
              <a:t>Decomposers</a:t>
            </a:r>
            <a:r>
              <a:rPr lang="en-GB" sz="1800" dirty="0">
                <a:solidFill>
                  <a:srgbClr val="84BD00"/>
                </a:solidFill>
                <a:latin typeface="Calibri" panose="020F0502020204030204" pitchFamily="34" charset="0"/>
                <a:ea typeface="Calibri"/>
                <a:cs typeface="Calibri" panose="020F0502020204030204" pitchFamily="34" charset="0"/>
                <a:sym typeface="Calibri"/>
              </a:rPr>
              <a:t> eat dead plants and animals and break them down into simple materials</a:t>
            </a:r>
            <a:endParaRPr dirty="0">
              <a:solidFill>
                <a:srgbClr val="84BD00"/>
              </a:solidFill>
              <a:latin typeface="Calibri" panose="020F0502020204030204" pitchFamily="34" charset="0"/>
              <a:cs typeface="Calibri" panose="020F0502020204030204" pitchFamily="34" charset="0"/>
            </a:endParaRPr>
          </a:p>
        </p:txBody>
      </p:sp>
      <p:cxnSp>
        <p:nvCxnSpPr>
          <p:cNvPr id="896" name="Google Shape;896;g2916461d063_0_66"/>
          <p:cNvCxnSpPr>
            <a:cxnSpLocks/>
            <a:stCxn id="887" idx="3"/>
          </p:cNvCxnSpPr>
          <p:nvPr/>
        </p:nvCxnSpPr>
        <p:spPr>
          <a:xfrm>
            <a:off x="4635796" y="3785128"/>
            <a:ext cx="1765004" cy="79243"/>
          </a:xfrm>
          <a:prstGeom prst="straightConnector1">
            <a:avLst/>
          </a:prstGeom>
          <a:noFill/>
          <a:ln w="25400" cap="flat" cmpd="sng">
            <a:solidFill>
              <a:srgbClr val="84BD00"/>
            </a:solidFill>
            <a:prstDash val="solid"/>
            <a:round/>
            <a:headEnd type="none" w="med" len="med"/>
            <a:tailEnd type="triangle" w="med" len="med"/>
          </a:ln>
        </p:spPr>
      </p:cxnSp>
      <p:cxnSp>
        <p:nvCxnSpPr>
          <p:cNvPr id="897" name="Google Shape;897;g2916461d063_0_66"/>
          <p:cNvCxnSpPr>
            <a:cxnSpLocks/>
          </p:cNvCxnSpPr>
          <p:nvPr/>
        </p:nvCxnSpPr>
        <p:spPr>
          <a:xfrm>
            <a:off x="5294063" y="2089685"/>
            <a:ext cx="2053845" cy="1791843"/>
          </a:xfrm>
          <a:prstGeom prst="straightConnector1">
            <a:avLst/>
          </a:prstGeom>
          <a:noFill/>
          <a:ln w="25400" cap="flat" cmpd="sng">
            <a:solidFill>
              <a:srgbClr val="84BD00"/>
            </a:solidFill>
            <a:prstDash val="solid"/>
            <a:round/>
            <a:headEnd type="none" w="med" len="med"/>
            <a:tailEnd type="triangle" w="med" len="med"/>
          </a:ln>
        </p:spPr>
      </p:cxnSp>
      <p:cxnSp>
        <p:nvCxnSpPr>
          <p:cNvPr id="898" name="Google Shape;898;g2916461d063_0_66"/>
          <p:cNvCxnSpPr>
            <a:cxnSpLocks/>
            <a:stCxn id="888" idx="2"/>
          </p:cNvCxnSpPr>
          <p:nvPr/>
        </p:nvCxnSpPr>
        <p:spPr>
          <a:xfrm>
            <a:off x="7772391" y="2711770"/>
            <a:ext cx="0" cy="1188000"/>
          </a:xfrm>
          <a:prstGeom prst="straightConnector1">
            <a:avLst/>
          </a:prstGeom>
          <a:noFill/>
          <a:ln w="25400" cap="flat" cmpd="sng">
            <a:solidFill>
              <a:srgbClr val="84BD00"/>
            </a:solidFill>
            <a:prstDash val="solid"/>
            <a:round/>
            <a:headEnd type="none" w="med" len="med"/>
            <a:tailEnd type="triangle" w="med" len="med"/>
          </a:ln>
        </p:spPr>
      </p:cxnSp>
      <p:cxnSp>
        <p:nvCxnSpPr>
          <p:cNvPr id="899" name="Google Shape;899;g2916461d063_0_66"/>
          <p:cNvCxnSpPr>
            <a:cxnSpLocks/>
            <a:endCxn id="890" idx="3"/>
          </p:cNvCxnSpPr>
          <p:nvPr/>
        </p:nvCxnSpPr>
        <p:spPr>
          <a:xfrm flipH="1">
            <a:off x="1892509" y="5476266"/>
            <a:ext cx="4131505" cy="13327"/>
          </a:xfrm>
          <a:prstGeom prst="straightConnector1">
            <a:avLst/>
          </a:prstGeom>
          <a:noFill/>
          <a:ln w="25400" cap="flat" cmpd="sng">
            <a:solidFill>
              <a:srgbClr val="3EB1C8"/>
            </a:solidFill>
            <a:prstDash val="sysDash"/>
            <a:round/>
            <a:headEnd type="none" w="med" len="med"/>
            <a:tailEnd type="triangle" w="med" len="med"/>
          </a:ln>
        </p:spPr>
      </p:cxnSp>
      <p:sp>
        <p:nvSpPr>
          <p:cNvPr id="900" name="Google Shape;900;g2916461d063_0_66"/>
          <p:cNvSpPr txBox="1"/>
          <p:nvPr/>
        </p:nvSpPr>
        <p:spPr>
          <a:xfrm>
            <a:off x="4867275" y="-609600"/>
            <a:ext cx="4229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Plus Jakarta Sans Medium"/>
                <a:ea typeface="Plus Jakarta Sans Medium"/>
                <a:cs typeface="Plus Jakarta Sans Medium"/>
                <a:sym typeface="Plus Jakarta Sans Medium"/>
              </a:rPr>
              <a:t>This is a mock-up to test idea.</a:t>
            </a:r>
            <a:endParaRPr>
              <a:latin typeface="Plus Jakarta Sans Medium"/>
              <a:ea typeface="Plus Jakarta Sans Medium"/>
              <a:cs typeface="Plus Jakarta Sans Medium"/>
              <a:sym typeface="Plus Jakarta Sans Medium"/>
            </a:endParaRPr>
          </a:p>
        </p:txBody>
      </p:sp>
      <p:sp>
        <p:nvSpPr>
          <p:cNvPr id="901" name="Google Shape;901;g2916461d063_0_66"/>
          <p:cNvSpPr txBox="1"/>
          <p:nvPr/>
        </p:nvSpPr>
        <p:spPr>
          <a:xfrm>
            <a:off x="2169671" y="5433199"/>
            <a:ext cx="337947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nutrients</a:t>
            </a:r>
            <a:r>
              <a:rPr lang="en-GB" sz="1800" dirty="0">
                <a:solidFill>
                  <a:schemeClr val="dk1"/>
                </a:solidFill>
                <a:latin typeface="Calibri"/>
                <a:ea typeface="Calibri"/>
                <a:cs typeface="Calibri"/>
                <a:sym typeface="Calibri"/>
              </a:rPr>
              <a:t> are </a:t>
            </a:r>
            <a:r>
              <a:rPr lang="en-GB" sz="1800" b="1" dirty="0">
                <a:solidFill>
                  <a:schemeClr val="dk1"/>
                </a:solidFill>
                <a:latin typeface="Calibri"/>
                <a:ea typeface="Calibri"/>
                <a:cs typeface="Calibri"/>
                <a:sym typeface="Calibri"/>
              </a:rPr>
              <a:t>recycled </a:t>
            </a:r>
            <a:r>
              <a:rPr lang="en-GB" sz="1800" dirty="0">
                <a:solidFill>
                  <a:schemeClr val="dk1"/>
                </a:solidFill>
                <a:latin typeface="Calibri"/>
                <a:ea typeface="Calibri"/>
                <a:cs typeface="Calibri"/>
                <a:sym typeface="Calibri"/>
              </a:rPr>
              <a:t>to the soil</a:t>
            </a:r>
            <a:endParaRPr dirty="0"/>
          </a:p>
        </p:txBody>
      </p:sp>
      <p:cxnSp>
        <p:nvCxnSpPr>
          <p:cNvPr id="902" name="Google Shape;902;g2916461d063_0_66"/>
          <p:cNvCxnSpPr>
            <a:cxnSpLocks/>
            <a:stCxn id="887" idx="0"/>
            <a:endCxn id="889" idx="2"/>
          </p:cNvCxnSpPr>
          <p:nvPr/>
        </p:nvCxnSpPr>
        <p:spPr>
          <a:xfrm flipV="1">
            <a:off x="4064817" y="2561044"/>
            <a:ext cx="521527" cy="819467"/>
          </a:xfrm>
          <a:prstGeom prst="straightConnector1">
            <a:avLst/>
          </a:prstGeom>
          <a:noFill/>
          <a:ln w="25400" cap="flat" cmpd="sng">
            <a:solidFill>
              <a:srgbClr val="3EB1C8"/>
            </a:solidFill>
            <a:prstDash val="solid"/>
            <a:round/>
            <a:headEnd type="none" w="med" len="med"/>
            <a:tailEnd type="triangle" w="med" len="med"/>
          </a:ln>
        </p:spPr>
      </p:cxnSp>
      <p:sp>
        <p:nvSpPr>
          <p:cNvPr id="5" name="Google Shape;834;p2">
            <a:extLst>
              <a:ext uri="{FF2B5EF4-FFF2-40B4-BE49-F238E27FC236}">
                <a16:creationId xmlns:a16="http://schemas.microsoft.com/office/drawing/2014/main" id="{271189B0-0F87-291C-3FC7-3327B0E97FDA}"/>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happens to dead plants and animals?</a:t>
            </a:r>
            <a:endParaRPr dirty="0">
              <a:latin typeface="Calibri" panose="020F0502020204030204" pitchFamily="34" charset="0"/>
              <a:cs typeface="Calibri" panose="020F0502020204030204" pitchFamily="34" charset="0"/>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9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8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8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9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8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9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0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9" name="Google Shape;909;p7"/>
          <p:cNvSpPr/>
          <p:nvPr/>
        </p:nvSpPr>
        <p:spPr>
          <a:xfrm>
            <a:off x="5593976" y="4348732"/>
            <a:ext cx="3119717" cy="5364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lt1"/>
                </a:solidFill>
                <a:latin typeface="Calibri" panose="020F0502020204030204" pitchFamily="34" charset="0"/>
                <a:ea typeface="Calibri"/>
                <a:cs typeface="Calibri" panose="020F0502020204030204" pitchFamily="34" charset="0"/>
                <a:sym typeface="Calibri"/>
              </a:rPr>
              <a:t>What do plants need to grow?</a:t>
            </a:r>
            <a:endParaRPr sz="1800" dirty="0">
              <a:latin typeface="Calibri" panose="020F0502020204030204" pitchFamily="34" charset="0"/>
              <a:cs typeface="Calibri" panose="020F0502020204030204" pitchFamily="34" charset="0"/>
            </a:endParaRPr>
          </a:p>
        </p:txBody>
      </p:sp>
      <p:sp>
        <p:nvSpPr>
          <p:cNvPr id="910" name="Google Shape;910;p7"/>
          <p:cNvSpPr txBox="1"/>
          <p:nvPr/>
        </p:nvSpPr>
        <p:spPr>
          <a:xfrm>
            <a:off x="628650" y="1312254"/>
            <a:ext cx="7957200" cy="14311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Rainforests are very </a:t>
            </a:r>
            <a:r>
              <a:rPr lang="en-GB" sz="1800" b="1" dirty="0">
                <a:solidFill>
                  <a:schemeClr val="dk1"/>
                </a:solidFill>
                <a:latin typeface="Calibri" panose="020F0502020204030204" pitchFamily="34" charset="0"/>
                <a:ea typeface="Calibri"/>
                <a:cs typeface="Calibri" panose="020F0502020204030204" pitchFamily="34" charset="0"/>
                <a:sym typeface="Calibri"/>
              </a:rPr>
              <a:t>wet</a:t>
            </a:r>
            <a:r>
              <a:rPr lang="en-GB" sz="1800" dirty="0">
                <a:solidFill>
                  <a:schemeClr val="dk1"/>
                </a:solidFill>
                <a:latin typeface="Calibri" panose="020F0502020204030204" pitchFamily="34" charset="0"/>
                <a:ea typeface="Calibri"/>
                <a:cs typeface="Calibri" panose="020F0502020204030204" pitchFamily="34" charset="0"/>
                <a:sym typeface="Calibri"/>
              </a:rPr>
              <a:t> and </a:t>
            </a:r>
            <a:r>
              <a:rPr lang="en-GB" sz="1800" b="1" dirty="0">
                <a:solidFill>
                  <a:schemeClr val="dk1"/>
                </a:solidFill>
                <a:latin typeface="Calibri" panose="020F0502020204030204" pitchFamily="34" charset="0"/>
                <a:ea typeface="Calibri"/>
                <a:cs typeface="Calibri" panose="020F0502020204030204" pitchFamily="34" charset="0"/>
                <a:sym typeface="Calibri"/>
              </a:rPr>
              <a:t>humid</a:t>
            </a:r>
            <a:r>
              <a:rPr lang="en-GB" sz="1800" dirty="0">
                <a:solidFill>
                  <a:schemeClr val="dk1"/>
                </a:solidFill>
                <a:latin typeface="Calibri" panose="020F0502020204030204" pitchFamily="34" charset="0"/>
                <a:ea typeface="Calibri"/>
                <a:cs typeface="Calibri" panose="020F0502020204030204" pitchFamily="34" charset="0"/>
                <a:sym typeface="Calibri"/>
              </a:rPr>
              <a:t>.</a:t>
            </a:r>
            <a:endParaRPr sz="1800" dirty="0">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Millions of species of plants and animals live in them.</a:t>
            </a:r>
            <a:r>
              <a:rPr lang="en-GB" sz="1800" baseline="30000" dirty="0">
                <a:solidFill>
                  <a:schemeClr val="dk1"/>
                </a:solidFill>
                <a:latin typeface="Calibri" panose="020F0502020204030204" pitchFamily="34" charset="0"/>
                <a:ea typeface="Calibri"/>
                <a:cs typeface="Calibri" panose="020F0502020204030204" pitchFamily="34" charset="0"/>
                <a:sym typeface="Calibri"/>
              </a:rPr>
              <a:t>1</a:t>
            </a: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New species are still being discovered.</a:t>
            </a:r>
            <a:r>
              <a:rPr lang="en-GB" sz="1800" baseline="30000" dirty="0">
                <a:solidFill>
                  <a:schemeClr val="dk1"/>
                </a:solidFill>
                <a:latin typeface="Calibri" panose="020F0502020204030204" pitchFamily="34" charset="0"/>
                <a:ea typeface="Calibri"/>
                <a:cs typeface="Calibri" panose="020F0502020204030204" pitchFamily="34" charset="0"/>
                <a:sym typeface="Calibri"/>
              </a:rPr>
              <a:t>2</a:t>
            </a:r>
            <a:endParaRPr sz="1800" baseline="30000" dirty="0">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Plants in the rainforests make their own food. </a:t>
            </a:r>
          </a:p>
        </p:txBody>
      </p:sp>
      <p:pic>
        <p:nvPicPr>
          <p:cNvPr id="911" name="Google Shape;911;p7" descr="A picture containing tree, outdoor, plant, forest&#10;&#10;Description automatically generated"/>
          <p:cNvPicPr preferRelativeResize="0"/>
          <p:nvPr/>
        </p:nvPicPr>
        <p:blipFill rotWithShape="1">
          <a:blip r:embed="rId3">
            <a:alphaModFix/>
          </a:blip>
          <a:srcRect/>
          <a:stretch/>
        </p:blipFill>
        <p:spPr>
          <a:xfrm>
            <a:off x="741231" y="3062201"/>
            <a:ext cx="4469248" cy="3109463"/>
          </a:xfrm>
          <a:prstGeom prst="rect">
            <a:avLst/>
          </a:prstGeom>
          <a:noFill/>
          <a:ln w="38100" cap="flat" cmpd="sng">
            <a:solidFill>
              <a:srgbClr val="3EB1C8"/>
            </a:solidFill>
            <a:prstDash val="solid"/>
            <a:round/>
            <a:headEnd type="none" w="sm" len="sm"/>
            <a:tailEnd type="none" w="sm" len="sm"/>
          </a:ln>
        </p:spPr>
      </p:pic>
      <p:sp>
        <p:nvSpPr>
          <p:cNvPr id="912" name="Google Shape;912;p7"/>
          <p:cNvSpPr txBox="1"/>
          <p:nvPr/>
        </p:nvSpPr>
        <p:spPr>
          <a:xfrm>
            <a:off x="628650" y="6236491"/>
            <a:ext cx="4302756"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dirty="0">
                <a:solidFill>
                  <a:schemeClr val="dk1"/>
                </a:solidFill>
                <a:latin typeface="Calibri" panose="020F0502020204030204" pitchFamily="34" charset="0"/>
                <a:ea typeface="Calibri"/>
                <a:cs typeface="Calibri" panose="020F0502020204030204" pitchFamily="34" charset="0"/>
                <a:sym typeface="Calibri"/>
              </a:rPr>
              <a:t>Rainforest in Kinabalu Park, Borneo.</a:t>
            </a:r>
            <a:r>
              <a:rPr lang="en-GB" dirty="0">
                <a:latin typeface="Calibri" panose="020F0502020204030204" pitchFamily="34" charset="0"/>
                <a:ea typeface="Calibri"/>
                <a:cs typeface="Calibri" panose="020F0502020204030204" pitchFamily="34" charset="0"/>
              </a:rPr>
              <a:t> </a:t>
            </a:r>
            <a:r>
              <a:rPr lang="en-GB" sz="1400" dirty="0">
                <a:solidFill>
                  <a:schemeClr val="dk1"/>
                </a:solidFill>
                <a:latin typeface="Calibri" panose="020F0502020204030204" pitchFamily="34" charset="0"/>
                <a:ea typeface="Calibri"/>
                <a:cs typeface="Calibri" panose="020F0502020204030204" pitchFamily="34" charset="0"/>
                <a:sym typeface="Calibri"/>
              </a:rPr>
              <a:t>©</a:t>
            </a:r>
            <a:r>
              <a:rPr lang="en-GB" sz="1400" dirty="0" err="1">
                <a:solidFill>
                  <a:schemeClr val="dk1"/>
                </a:solidFill>
                <a:latin typeface="Calibri" panose="020F0502020204030204" pitchFamily="34" charset="0"/>
                <a:ea typeface="Calibri"/>
                <a:cs typeface="Calibri" panose="020F0502020204030204" pitchFamily="34" charset="0"/>
                <a:sym typeface="Calibri"/>
              </a:rPr>
              <a:t>Dukeabruzzi</a:t>
            </a:r>
            <a:r>
              <a:rPr lang="en-GB" sz="1400" dirty="0">
                <a:solidFill>
                  <a:schemeClr val="dk1"/>
                </a:solidFill>
                <a:latin typeface="Calibri" panose="020F0502020204030204" pitchFamily="34" charset="0"/>
                <a:ea typeface="Calibri"/>
                <a:cs typeface="Calibri" panose="020F0502020204030204" pitchFamily="34" charset="0"/>
                <a:sym typeface="Calibri"/>
              </a:rPr>
              <a:t>*</a:t>
            </a:r>
            <a:endParaRPr sz="14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4" name="Google Shape;834;p2">
            <a:extLst>
              <a:ext uri="{FF2B5EF4-FFF2-40B4-BE49-F238E27FC236}">
                <a16:creationId xmlns:a16="http://schemas.microsoft.com/office/drawing/2014/main" id="{B78CDDB6-1C3B-303D-0243-4DEB515CBEFE}"/>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do you know about rainforests?</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9" name="Google Shape;919;p8"/>
          <p:cNvSpPr/>
          <p:nvPr/>
        </p:nvSpPr>
        <p:spPr>
          <a:xfrm>
            <a:off x="1428776" y="6139249"/>
            <a:ext cx="6286447" cy="5358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lt1"/>
                </a:solidFill>
                <a:latin typeface="+mn-lt"/>
                <a:ea typeface="Calibri"/>
                <a:cs typeface="Calibri"/>
                <a:sym typeface="Calibri"/>
              </a:rPr>
              <a:t>Why do you think rainforests are called “the lungs of the world”?</a:t>
            </a:r>
            <a:endParaRPr sz="1800" dirty="0">
              <a:latin typeface="+mn-lt"/>
            </a:endParaRPr>
          </a:p>
        </p:txBody>
      </p:sp>
      <p:sp>
        <p:nvSpPr>
          <p:cNvPr id="920" name="Google Shape;920;p8"/>
          <p:cNvSpPr txBox="1"/>
          <p:nvPr/>
        </p:nvSpPr>
        <p:spPr>
          <a:xfrm>
            <a:off x="628652" y="1633471"/>
            <a:ext cx="3943348" cy="1631175"/>
          </a:xfrm>
          <a:prstGeom prst="rect">
            <a:avLst/>
          </a:prstGeom>
          <a:noFill/>
          <a:ln>
            <a:noFill/>
          </a:ln>
        </p:spPr>
        <p:txBody>
          <a:bodyPr spcFirstLastPara="1" wrap="square" lIns="91425" tIns="45700" rIns="91425" bIns="45700" anchor="t" anchorCtr="0">
            <a:spAutoFit/>
          </a:bodyPr>
          <a:lstStyle/>
          <a:p>
            <a:pPr marL="0" marR="0" lvl="0" indent="0" algn="l" rtl="0">
              <a:spcBef>
                <a:spcPts val="60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Climate change</a:t>
            </a: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Human activities have increased the amount of </a:t>
            </a:r>
            <a:r>
              <a:rPr lang="en-GB" sz="1800" b="1" dirty="0">
                <a:solidFill>
                  <a:schemeClr val="dk1"/>
                </a:solidFill>
                <a:latin typeface="Calibri" panose="020F0502020204030204" pitchFamily="34" charset="0"/>
                <a:ea typeface="Calibri"/>
                <a:cs typeface="Calibri" panose="020F0502020204030204" pitchFamily="34" charset="0"/>
                <a:sym typeface="Calibri"/>
              </a:rPr>
              <a:t>carbon dioxide </a:t>
            </a:r>
            <a:r>
              <a:rPr lang="en-GB" sz="1800" dirty="0">
                <a:solidFill>
                  <a:schemeClr val="dk1"/>
                </a:solidFill>
                <a:latin typeface="Calibri" panose="020F0502020204030204" pitchFamily="34" charset="0"/>
                <a:ea typeface="Calibri"/>
                <a:cs typeface="Calibri" panose="020F0502020204030204" pitchFamily="34" charset="0"/>
                <a:sym typeface="Calibri"/>
              </a:rPr>
              <a:t>in the Earth’s atmosphere - this is causing </a:t>
            </a:r>
            <a:r>
              <a:rPr lang="en-GB" sz="1800" b="1" dirty="0">
                <a:solidFill>
                  <a:schemeClr val="dk1"/>
                </a:solidFill>
                <a:latin typeface="Calibri" panose="020F0502020204030204" pitchFamily="34" charset="0"/>
                <a:ea typeface="Calibri"/>
                <a:cs typeface="Calibri" panose="020F0502020204030204" pitchFamily="34" charset="0"/>
                <a:sym typeface="Calibri"/>
              </a:rPr>
              <a:t>global warming </a:t>
            </a:r>
            <a:r>
              <a:rPr lang="en-GB" sz="1800" dirty="0">
                <a:solidFill>
                  <a:schemeClr val="dk1"/>
                </a:solidFill>
                <a:latin typeface="Calibri" panose="020F0502020204030204" pitchFamily="34" charset="0"/>
                <a:ea typeface="Calibri"/>
                <a:cs typeface="Calibri" panose="020F0502020204030204" pitchFamily="34" charset="0"/>
                <a:sym typeface="Calibri"/>
              </a:rPr>
              <a:t>and</a:t>
            </a:r>
            <a:r>
              <a:rPr lang="en-GB" sz="1800" b="1" dirty="0">
                <a:solidFill>
                  <a:schemeClr val="dk1"/>
                </a:solidFill>
                <a:latin typeface="Calibri" panose="020F0502020204030204" pitchFamily="34" charset="0"/>
                <a:ea typeface="Calibri"/>
                <a:cs typeface="Calibri" panose="020F0502020204030204" pitchFamily="34" charset="0"/>
                <a:sym typeface="Calibri"/>
              </a:rPr>
              <a:t> climate change</a:t>
            </a:r>
            <a:r>
              <a:rPr lang="en-GB" sz="1800" dirty="0">
                <a:solidFill>
                  <a:schemeClr val="dk1"/>
                </a:solidFill>
                <a:latin typeface="Calibri" panose="020F0502020204030204" pitchFamily="34" charset="0"/>
                <a:ea typeface="Calibri"/>
                <a:cs typeface="Calibri" panose="020F0502020204030204" pitchFamily="34" charset="0"/>
                <a:sym typeface="Calibri"/>
              </a:rPr>
              <a:t>.</a:t>
            </a:r>
          </a:p>
        </p:txBody>
      </p:sp>
      <p:pic>
        <p:nvPicPr>
          <p:cNvPr id="922" name="Google Shape;922;p8" descr="A picture containing mountain, nature, outdoor, grass&#10;&#10;Description automatically generated"/>
          <p:cNvPicPr preferRelativeResize="0"/>
          <p:nvPr/>
        </p:nvPicPr>
        <p:blipFill rotWithShape="1">
          <a:blip r:embed="rId3">
            <a:alphaModFix/>
          </a:blip>
          <a:srcRect/>
          <a:stretch/>
        </p:blipFill>
        <p:spPr>
          <a:xfrm>
            <a:off x="5091727" y="3639949"/>
            <a:ext cx="3628003" cy="2038373"/>
          </a:xfrm>
          <a:prstGeom prst="rect">
            <a:avLst/>
          </a:prstGeom>
          <a:noFill/>
          <a:ln w="38100" cap="flat" cmpd="sng">
            <a:solidFill>
              <a:srgbClr val="3EB1C8"/>
            </a:solidFill>
            <a:prstDash val="solid"/>
            <a:round/>
            <a:headEnd type="none" w="sm" len="sm"/>
            <a:tailEnd type="none" w="sm" len="sm"/>
          </a:ln>
        </p:spPr>
      </p:pic>
      <p:sp>
        <p:nvSpPr>
          <p:cNvPr id="923" name="Google Shape;923;p8"/>
          <p:cNvSpPr txBox="1"/>
          <p:nvPr/>
        </p:nvSpPr>
        <p:spPr>
          <a:xfrm>
            <a:off x="4986089" y="5699682"/>
            <a:ext cx="3815114"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dirty="0">
                <a:solidFill>
                  <a:schemeClr val="dk1"/>
                </a:solidFill>
                <a:latin typeface="Calibri"/>
                <a:ea typeface="Calibri"/>
                <a:cs typeface="Calibri"/>
                <a:sym typeface="Calibri"/>
              </a:rPr>
              <a:t>Aerial view of the Amazon rainforest.</a:t>
            </a:r>
            <a:r>
              <a:rPr lang="en-GB" dirty="0">
                <a:ea typeface="Calibri"/>
              </a:rPr>
              <a:t> </a:t>
            </a:r>
            <a:r>
              <a:rPr lang="en-GB" sz="1400" dirty="0">
                <a:solidFill>
                  <a:schemeClr val="dk1"/>
                </a:solidFill>
                <a:latin typeface="Calibri"/>
                <a:ea typeface="Calibri"/>
                <a:cs typeface="Calibri"/>
                <a:sym typeface="Calibri"/>
              </a:rPr>
              <a:t>©</a:t>
            </a:r>
            <a:r>
              <a:rPr lang="en-GB" sz="1400" dirty="0" err="1">
                <a:solidFill>
                  <a:schemeClr val="dk1"/>
                </a:solidFill>
                <a:latin typeface="Calibri"/>
                <a:ea typeface="Calibri"/>
                <a:cs typeface="Calibri"/>
                <a:sym typeface="Calibri"/>
              </a:rPr>
              <a:t>Iubasi</a:t>
            </a:r>
            <a:r>
              <a:rPr lang="en-GB" sz="1400" dirty="0">
                <a:solidFill>
                  <a:schemeClr val="dk1"/>
                </a:solidFill>
                <a:latin typeface="Calibri"/>
                <a:ea typeface="Calibri"/>
                <a:cs typeface="Calibri"/>
                <a:sym typeface="Calibri"/>
              </a:rPr>
              <a:t>*</a:t>
            </a:r>
            <a:endParaRPr sz="1400" dirty="0">
              <a:solidFill>
                <a:schemeClr val="dk1"/>
              </a:solidFill>
              <a:latin typeface="Calibri"/>
              <a:ea typeface="Calibri"/>
              <a:cs typeface="Calibri"/>
              <a:sym typeface="Calibri"/>
            </a:endParaRPr>
          </a:p>
        </p:txBody>
      </p:sp>
      <p:sp>
        <p:nvSpPr>
          <p:cNvPr id="7" name="TextBox 6">
            <a:extLst>
              <a:ext uri="{FF2B5EF4-FFF2-40B4-BE49-F238E27FC236}">
                <a16:creationId xmlns:a16="http://schemas.microsoft.com/office/drawing/2014/main" id="{1FDD1766-6B39-BC0C-3D89-E2D97D133643}"/>
              </a:ext>
            </a:extLst>
          </p:cNvPr>
          <p:cNvSpPr txBox="1"/>
          <p:nvPr/>
        </p:nvSpPr>
        <p:spPr>
          <a:xfrm>
            <a:off x="593018" y="3495904"/>
            <a:ext cx="3943352" cy="2539157"/>
          </a:xfrm>
          <a:prstGeom prst="rect">
            <a:avLst/>
          </a:prstGeom>
          <a:noFill/>
        </p:spPr>
        <p:txBody>
          <a:bodyPr wrap="square">
            <a:spAutoFit/>
          </a:bodyPr>
          <a:lstStyle/>
          <a:p>
            <a:pPr>
              <a:spcBef>
                <a:spcPts val="600"/>
              </a:spcBef>
            </a:pPr>
            <a:r>
              <a:rPr lang="en-GB" sz="1800" b="1" dirty="0">
                <a:solidFill>
                  <a:srgbClr val="3EB1C8"/>
                </a:solidFill>
                <a:latin typeface="Calibri" panose="020F0502020204030204" pitchFamily="34" charset="0"/>
                <a:cs typeface="Calibri" panose="020F0502020204030204" pitchFamily="34" charset="0"/>
                <a:sym typeface="Calibri"/>
              </a:rPr>
              <a:t>Good news!</a:t>
            </a:r>
          </a:p>
          <a:p>
            <a:pPr>
              <a:spcBef>
                <a:spcPts val="600"/>
              </a:spcBef>
            </a:pPr>
            <a:r>
              <a:rPr lang="en-GB" sz="1800" dirty="0">
                <a:solidFill>
                  <a:schemeClr val="dk1"/>
                </a:solidFill>
                <a:latin typeface="Calibri" panose="020F0502020204030204" pitchFamily="34" charset="0"/>
                <a:cs typeface="Calibri" panose="020F0502020204030204" pitchFamily="34" charset="0"/>
                <a:sym typeface="Calibri"/>
              </a:rPr>
              <a:t>Removing carbon dioxide from the atmosphere could slow down global warming.</a:t>
            </a:r>
          </a:p>
          <a:p>
            <a:pPr>
              <a:spcBef>
                <a:spcPts val="600"/>
              </a:spcBef>
            </a:pPr>
            <a:r>
              <a:rPr lang="en-GB" sz="1800" dirty="0">
                <a:solidFill>
                  <a:schemeClr val="dk1"/>
                </a:solidFill>
                <a:latin typeface="Calibri" panose="020F0502020204030204" pitchFamily="34" charset="0"/>
                <a:cs typeface="Calibri" panose="020F0502020204030204" pitchFamily="34" charset="0"/>
                <a:sym typeface="Calibri"/>
              </a:rPr>
              <a:t>Plants use carbon dioxide and light to make their own food.</a:t>
            </a:r>
            <a:endParaRPr lang="en-GB" sz="1800" dirty="0">
              <a:solidFill>
                <a:schemeClr val="dk1"/>
              </a:solidFill>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cs typeface="Calibri" panose="020F0502020204030204" pitchFamily="34" charset="0"/>
                <a:sym typeface="Calibri"/>
              </a:rPr>
              <a:t>This makes rainforests very important as they could help slow climate change. </a:t>
            </a:r>
            <a:endParaRPr lang="en-GB" sz="1800" dirty="0">
              <a:solidFill>
                <a:schemeClr val="dk1"/>
              </a:solidFill>
              <a:latin typeface="Calibri" panose="020F0502020204030204" pitchFamily="34" charset="0"/>
              <a:cs typeface="Calibri" panose="020F0502020204030204" pitchFamily="34" charset="0"/>
            </a:endParaRPr>
          </a:p>
        </p:txBody>
      </p:sp>
      <p:sp>
        <p:nvSpPr>
          <p:cNvPr id="2" name="Google Shape;834;p2">
            <a:extLst>
              <a:ext uri="{FF2B5EF4-FFF2-40B4-BE49-F238E27FC236}">
                <a16:creationId xmlns:a16="http://schemas.microsoft.com/office/drawing/2014/main" id="{CA0FAD8C-83CF-AB0B-0EFA-AF380532C8F6}"/>
              </a:ext>
            </a:extLst>
          </p:cNvPr>
          <p:cNvSpPr txBox="1">
            <a:spLocks/>
          </p:cNvSpPr>
          <p:nvPr/>
        </p:nvSpPr>
        <p:spPr>
          <a:xfrm>
            <a:off x="628652" y="365126"/>
            <a:ext cx="8210548" cy="1017398"/>
          </a:xfrm>
          <a:prstGeom prst="rect">
            <a:avLst/>
          </a:prstGeom>
          <a:noFill/>
          <a:ln>
            <a:noFill/>
          </a:ln>
        </p:spPr>
        <p:txBody>
          <a:bodyPr spcFirstLastPara="1" vert="horz" wrap="square" lIns="91425" tIns="45700" rIns="91425" bIns="45700" anchor="ctr" anchorCtr="0" compatLnSpc="1">
            <a:no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pPr>
              <a:buClr>
                <a:srgbClr val="3EB1C8"/>
              </a:buClr>
              <a:buSzPts val="3600"/>
              <a:buFont typeface="Calibri"/>
              <a:buNone/>
            </a:pPr>
            <a:r>
              <a:rPr lang="en-GB" kern="1200" dirty="0">
                <a:latin typeface="+mn-lt"/>
                <a:cs typeface="Plus Jakarta Sans Medium" pitchFamily="2" charset="0"/>
                <a:sym typeface="Calibri"/>
              </a:rPr>
              <a:t>What do scientists know about climate change and the rainforests?</a:t>
            </a:r>
            <a:endParaRPr lang="en-GB" dirty="0">
              <a:latin typeface="+mn-lt"/>
              <a:cs typeface="Calibri" panose="020F0502020204030204" pitchFamily="34" charset="0"/>
              <a:sym typeface="Calibri"/>
            </a:endParaRPr>
          </a:p>
        </p:txBody>
      </p:sp>
      <p:sp>
        <p:nvSpPr>
          <p:cNvPr id="4" name="Google Shape;920;p8">
            <a:extLst>
              <a:ext uri="{FF2B5EF4-FFF2-40B4-BE49-F238E27FC236}">
                <a16:creationId xmlns:a16="http://schemas.microsoft.com/office/drawing/2014/main" id="{1429A2A2-FADB-F9DB-6356-7683C39F1260}"/>
              </a:ext>
            </a:extLst>
          </p:cNvPr>
          <p:cNvSpPr txBox="1"/>
          <p:nvPr/>
        </p:nvSpPr>
        <p:spPr>
          <a:xfrm>
            <a:off x="4953105" y="1633471"/>
            <a:ext cx="3943348" cy="1985118"/>
          </a:xfrm>
          <a:prstGeom prst="rect">
            <a:avLst/>
          </a:prstGeom>
          <a:noFill/>
          <a:ln>
            <a:noFill/>
          </a:ln>
        </p:spPr>
        <p:txBody>
          <a:bodyPr spcFirstLastPara="1" wrap="square" lIns="91425" tIns="45700" rIns="91425" bIns="45700" anchor="t" anchorCtr="0">
            <a:spAutoFit/>
          </a:bodyPr>
          <a:lstStyle/>
          <a:p>
            <a:pPr marL="0" marR="0" lvl="0" indent="0" algn="l" rtl="0">
              <a:spcBef>
                <a:spcPts val="60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Rainforests</a:t>
            </a:r>
          </a:p>
          <a:p>
            <a:pPr>
              <a:spcBef>
                <a:spcPts val="600"/>
              </a:spcBef>
            </a:pPr>
            <a:r>
              <a:rPr lang="en-GB" sz="1800" dirty="0">
                <a:solidFill>
                  <a:schemeClr val="dk1"/>
                </a:solidFill>
                <a:latin typeface="+mn-lt"/>
                <a:ea typeface="Calibri"/>
                <a:cs typeface="Calibri"/>
                <a:sym typeface="Calibri"/>
              </a:rPr>
              <a:t>Scientists are worried that more dry spells, called </a:t>
            </a:r>
            <a:r>
              <a:rPr lang="en-GB" sz="1800" b="1" dirty="0">
                <a:solidFill>
                  <a:schemeClr val="dk1"/>
                </a:solidFill>
                <a:latin typeface="+mn-lt"/>
                <a:ea typeface="Calibri"/>
                <a:cs typeface="Calibri"/>
                <a:sym typeface="Calibri"/>
              </a:rPr>
              <a:t>droughts,</a:t>
            </a:r>
            <a:r>
              <a:rPr lang="en-GB" sz="1800" dirty="0">
                <a:solidFill>
                  <a:schemeClr val="dk1"/>
                </a:solidFill>
                <a:latin typeface="+mn-lt"/>
                <a:ea typeface="Calibri"/>
                <a:cs typeface="Calibri"/>
                <a:sym typeface="Calibri"/>
              </a:rPr>
              <a:t> are a threat to rainforests.</a:t>
            </a:r>
            <a:endParaRPr lang="en-GB" sz="1800" dirty="0">
              <a:latin typeface="+mn-lt"/>
            </a:endParaRPr>
          </a:p>
          <a:p>
            <a:pPr>
              <a:spcBef>
                <a:spcPts val="600"/>
              </a:spcBef>
            </a:pPr>
            <a:r>
              <a:rPr lang="en-GB" sz="1800" dirty="0">
                <a:solidFill>
                  <a:schemeClr val="dk1"/>
                </a:solidFill>
                <a:latin typeface="+mn-lt"/>
                <a:ea typeface="Calibri"/>
                <a:cs typeface="Calibri"/>
                <a:sym typeface="Calibri"/>
              </a:rPr>
              <a:t>Rainforests are disappearing due to </a:t>
            </a:r>
            <a:r>
              <a:rPr lang="en-GB" sz="1800" b="1" dirty="0">
                <a:solidFill>
                  <a:schemeClr val="dk1"/>
                </a:solidFill>
                <a:latin typeface="+mn-lt"/>
                <a:ea typeface="Calibri"/>
                <a:cs typeface="Calibri"/>
                <a:sym typeface="Calibri"/>
              </a:rPr>
              <a:t>deforestation</a:t>
            </a:r>
            <a:r>
              <a:rPr lang="en-GB" sz="1800" dirty="0">
                <a:solidFill>
                  <a:schemeClr val="dk1"/>
                </a:solidFill>
                <a:latin typeface="+mn-lt"/>
                <a:ea typeface="Calibri"/>
                <a:cs typeface="Calibri"/>
                <a:sym typeface="Calibri"/>
              </a:rPr>
              <a:t> and </a:t>
            </a:r>
            <a:r>
              <a:rPr lang="en-GB" sz="1800" b="1" dirty="0">
                <a:solidFill>
                  <a:schemeClr val="dk1"/>
                </a:solidFill>
                <a:latin typeface="+mn-lt"/>
                <a:ea typeface="Calibri"/>
                <a:cs typeface="Calibri"/>
                <a:sym typeface="Calibri"/>
              </a:rPr>
              <a:t>climate change</a:t>
            </a:r>
            <a:r>
              <a:rPr lang="en-GB" sz="1800" dirty="0">
                <a:solidFill>
                  <a:schemeClr val="dk1"/>
                </a:solidFill>
                <a:latin typeface="Calibri" panose="020F0502020204030204" pitchFamily="34" charset="0"/>
                <a:ea typeface="Calibri"/>
                <a:cs typeface="Calibri" panose="020F0502020204030204" pitchFamily="34" charset="0"/>
                <a:sym typeface="Calibri"/>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9"/>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the scientists do?</a:t>
            </a:r>
            <a:endParaRPr kern="1200" dirty="0">
              <a:latin typeface="+mn-lt"/>
              <a:cs typeface="Plus Jakarta Sans Medium" pitchFamily="2" charset="0"/>
            </a:endParaRPr>
          </a:p>
        </p:txBody>
      </p:sp>
      <p:sp>
        <p:nvSpPr>
          <p:cNvPr id="930" name="Google Shape;930;p9"/>
          <p:cNvSpPr txBox="1"/>
          <p:nvPr/>
        </p:nvSpPr>
        <p:spPr>
          <a:xfrm>
            <a:off x="628648" y="6456374"/>
            <a:ext cx="1152880"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NASA/JPL/USGS</a:t>
            </a:r>
            <a:endParaRPr/>
          </a:p>
        </p:txBody>
      </p:sp>
      <p:pic>
        <p:nvPicPr>
          <p:cNvPr id="931" name="Google Shape;931;p9" descr="A picture containing insec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44389" y="1608240"/>
            <a:ext cx="3770963" cy="2798562"/>
          </a:xfrm>
          <a:prstGeom prst="rect">
            <a:avLst/>
          </a:prstGeom>
          <a:noFill/>
          <a:ln w="38100" cap="flat" cmpd="sng">
            <a:solidFill>
              <a:srgbClr val="3EB1C8"/>
            </a:solidFill>
            <a:prstDash val="solid"/>
            <a:round/>
            <a:headEnd type="none" w="sm" len="sm"/>
            <a:tailEnd type="none" w="sm" len="sm"/>
          </a:ln>
        </p:spPr>
      </p:pic>
      <p:sp>
        <p:nvSpPr>
          <p:cNvPr id="932" name="Google Shape;932;p9"/>
          <p:cNvSpPr txBox="1"/>
          <p:nvPr/>
        </p:nvSpPr>
        <p:spPr>
          <a:xfrm>
            <a:off x="4631720" y="4449360"/>
            <a:ext cx="3996300" cy="800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dirty="0">
                <a:solidFill>
                  <a:schemeClr val="dk1"/>
                </a:solidFill>
                <a:latin typeface="Calibri" panose="020F0502020204030204" pitchFamily="34" charset="0"/>
                <a:ea typeface="Calibri"/>
                <a:cs typeface="Calibri" panose="020F0502020204030204" pitchFamily="34" charset="0"/>
                <a:sym typeface="Calibri"/>
              </a:rPr>
              <a:t>Termites (</a:t>
            </a:r>
            <a:r>
              <a:rPr lang="en-GB" sz="1600" i="1" dirty="0" err="1">
                <a:solidFill>
                  <a:schemeClr val="dk1"/>
                </a:solidFill>
                <a:latin typeface="Calibri" panose="020F0502020204030204" pitchFamily="34" charset="0"/>
                <a:ea typeface="Calibri"/>
                <a:cs typeface="Calibri" panose="020F0502020204030204" pitchFamily="34" charset="0"/>
                <a:sym typeface="Calibri"/>
              </a:rPr>
              <a:t>Hospitalitermes</a:t>
            </a:r>
            <a:r>
              <a:rPr lang="en-GB" sz="1600" i="1" dirty="0">
                <a:solidFill>
                  <a:schemeClr val="dk1"/>
                </a:solidFill>
                <a:latin typeface="Calibri" panose="020F0502020204030204" pitchFamily="34" charset="0"/>
                <a:ea typeface="Calibri"/>
                <a:cs typeface="Calibri" panose="020F0502020204030204" pitchFamily="34" charset="0"/>
                <a:sym typeface="Calibri"/>
              </a:rPr>
              <a:t> sp</a:t>
            </a:r>
            <a:r>
              <a:rPr lang="en-GB" sz="1600" dirty="0">
                <a:solidFill>
                  <a:schemeClr val="dk1"/>
                </a:solidFill>
                <a:latin typeface="Calibri" panose="020F0502020204030204" pitchFamily="34" charset="0"/>
                <a:ea typeface="Calibri"/>
                <a:cs typeface="Calibri" panose="020F0502020204030204" pitchFamily="34" charset="0"/>
                <a:sym typeface="Calibri"/>
              </a:rPr>
              <a:t>.) are found in massive numbers in rainforests.</a:t>
            </a:r>
            <a:endParaRPr sz="1200"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n-GB" sz="1400" dirty="0">
                <a:solidFill>
                  <a:schemeClr val="dk1"/>
                </a:solidFill>
                <a:latin typeface="Calibri" panose="020F0502020204030204" pitchFamily="34" charset="0"/>
                <a:ea typeface="Calibri"/>
                <a:cs typeface="Calibri" panose="020F0502020204030204" pitchFamily="34" charset="0"/>
                <a:sym typeface="Calibri"/>
              </a:rPr>
              <a:t>© Bernard DUPONT*</a:t>
            </a:r>
            <a:endParaRPr sz="14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933" name="Google Shape;933;p9"/>
          <p:cNvSpPr txBox="1"/>
          <p:nvPr/>
        </p:nvSpPr>
        <p:spPr>
          <a:xfrm>
            <a:off x="628648" y="1499722"/>
            <a:ext cx="3770963" cy="44627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mn-lt"/>
                <a:ea typeface="Calibri"/>
                <a:cs typeface="Calibri"/>
                <a:sym typeface="Calibri"/>
              </a:rPr>
              <a:t>The scientists wanted to know how termites affected the rainforest.</a:t>
            </a:r>
            <a:endParaRPr sz="1800" dirty="0">
              <a:latin typeface="+mn-lt"/>
            </a:endParaRPr>
          </a:p>
          <a:p>
            <a:pPr marL="0" marR="0" lvl="0" indent="0" algn="l" rtl="0">
              <a:spcBef>
                <a:spcPts val="0"/>
              </a:spcBef>
              <a:spcAft>
                <a:spcPts val="0"/>
              </a:spcAft>
              <a:buNone/>
            </a:pPr>
            <a:endParaRPr sz="18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800" dirty="0">
                <a:solidFill>
                  <a:schemeClr val="dk1"/>
                </a:solidFill>
                <a:latin typeface="+mn-lt"/>
                <a:ea typeface="Calibri"/>
                <a:cs typeface="Calibri"/>
                <a:sym typeface="Calibri"/>
              </a:rPr>
              <a:t>They removed them from some areas of the rainforest.</a:t>
            </a:r>
          </a:p>
          <a:p>
            <a:pPr marL="0" marR="0" lvl="0" indent="0" algn="l" rtl="0">
              <a:spcBef>
                <a:spcPts val="0"/>
              </a:spcBef>
              <a:spcAft>
                <a:spcPts val="0"/>
              </a:spcAft>
              <a:buNone/>
            </a:pPr>
            <a:endParaRPr lang="en-GB" sz="1800" dirty="0">
              <a:solidFill>
                <a:schemeClr val="dk1"/>
              </a:solidFill>
              <a:latin typeface="+mn-lt"/>
              <a:cs typeface="Calibri"/>
              <a:sym typeface="Calibri"/>
            </a:endParaRPr>
          </a:p>
          <a:p>
            <a:pPr marL="0" lvl="0" indent="0" algn="l" rtl="0">
              <a:spcBef>
                <a:spcPts val="0"/>
              </a:spcBef>
              <a:spcAft>
                <a:spcPts val="0"/>
              </a:spcAft>
              <a:buClr>
                <a:schemeClr val="dk1"/>
              </a:buClr>
              <a:buFont typeface="Arial"/>
              <a:buNone/>
            </a:pPr>
            <a:r>
              <a:rPr lang="en-GB" sz="1800" dirty="0">
                <a:solidFill>
                  <a:schemeClr val="dk1"/>
                </a:solidFill>
                <a:latin typeface="+mn-lt"/>
                <a:ea typeface="Calibri"/>
                <a:cs typeface="Calibri"/>
                <a:sym typeface="Calibri"/>
              </a:rPr>
              <a:t>The areas with termites still present were called </a:t>
            </a:r>
            <a:r>
              <a:rPr lang="en-GB" sz="1800" b="1" dirty="0">
                <a:solidFill>
                  <a:schemeClr val="dk1"/>
                </a:solidFill>
                <a:latin typeface="+mn-lt"/>
                <a:ea typeface="Calibri"/>
                <a:cs typeface="Calibri"/>
                <a:sym typeface="Calibri"/>
              </a:rPr>
              <a:t>control areas</a:t>
            </a:r>
            <a:r>
              <a:rPr lang="en-GB" sz="1800" dirty="0">
                <a:solidFill>
                  <a:schemeClr val="dk1"/>
                </a:solidFill>
                <a:latin typeface="+mn-lt"/>
                <a:ea typeface="Calibri"/>
                <a:cs typeface="Calibri"/>
                <a:sym typeface="Calibri"/>
              </a:rPr>
              <a:t>.</a:t>
            </a:r>
          </a:p>
          <a:p>
            <a:pPr marL="0" marR="0" lvl="0" indent="0" algn="l" rtl="0">
              <a:spcBef>
                <a:spcPts val="0"/>
              </a:spcBef>
              <a:spcAft>
                <a:spcPts val="0"/>
              </a:spcAft>
              <a:buNone/>
            </a:pPr>
            <a:endParaRPr lang="en-GB" sz="18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800" dirty="0">
                <a:solidFill>
                  <a:schemeClr val="dk1"/>
                </a:solidFill>
                <a:latin typeface="+mn-lt"/>
                <a:ea typeface="Calibri"/>
                <a:cs typeface="Calibri"/>
                <a:sym typeface="Calibri"/>
              </a:rPr>
              <a:t>The areas with the termites removed were called</a:t>
            </a:r>
            <a:r>
              <a:rPr lang="en-GB" sz="1800" b="1" dirty="0">
                <a:solidFill>
                  <a:schemeClr val="dk1"/>
                </a:solidFill>
                <a:latin typeface="+mn-lt"/>
                <a:ea typeface="Calibri"/>
                <a:cs typeface="Calibri"/>
                <a:sym typeface="Calibri"/>
              </a:rPr>
              <a:t> test areas</a:t>
            </a:r>
            <a:r>
              <a:rPr lang="en-GB" sz="1800" dirty="0">
                <a:solidFill>
                  <a:schemeClr val="dk1"/>
                </a:solidFill>
                <a:latin typeface="+mn-lt"/>
                <a:ea typeface="Calibri"/>
                <a:cs typeface="Calibri"/>
                <a:sym typeface="Calibri"/>
              </a:rPr>
              <a:t>.</a:t>
            </a:r>
          </a:p>
          <a:p>
            <a:pPr marL="0" marR="0" lvl="0" indent="0" algn="l" rtl="0">
              <a:spcBef>
                <a:spcPts val="0"/>
              </a:spcBef>
              <a:spcAft>
                <a:spcPts val="0"/>
              </a:spcAft>
              <a:buNone/>
            </a:pPr>
            <a:endParaRPr lang="en-GB" sz="1800" b="1" dirty="0">
              <a:solidFill>
                <a:schemeClr val="dk1"/>
              </a:solidFill>
              <a:latin typeface="+mn-lt"/>
              <a:ea typeface="Calibri"/>
              <a:cs typeface="Calibri"/>
              <a:sym typeface="Calibri"/>
            </a:endParaRPr>
          </a:p>
          <a:p>
            <a:r>
              <a:rPr lang="en-GB" sz="1800" dirty="0">
                <a:solidFill>
                  <a:schemeClr val="dk1"/>
                </a:solidFill>
                <a:latin typeface="+mn-lt"/>
                <a:ea typeface="Calibri"/>
                <a:cs typeface="Calibri"/>
                <a:sym typeface="Calibri"/>
              </a:rPr>
              <a:t>For two years, they compared </a:t>
            </a:r>
            <a:r>
              <a:rPr lang="en-GB" sz="1800" b="1" dirty="0">
                <a:solidFill>
                  <a:schemeClr val="dk1"/>
                </a:solidFill>
                <a:latin typeface="+mn-lt"/>
                <a:ea typeface="Calibri"/>
                <a:cs typeface="Calibri"/>
                <a:sym typeface="Calibri"/>
              </a:rPr>
              <a:t>test areas </a:t>
            </a:r>
            <a:r>
              <a:rPr lang="en-GB" sz="1800" dirty="0">
                <a:solidFill>
                  <a:schemeClr val="dk1"/>
                </a:solidFill>
                <a:latin typeface="+mn-lt"/>
                <a:ea typeface="Calibri"/>
                <a:cs typeface="Calibri"/>
                <a:sym typeface="Calibri"/>
              </a:rPr>
              <a:t>with </a:t>
            </a:r>
            <a:r>
              <a:rPr lang="en-GB" sz="1800" b="1" dirty="0">
                <a:solidFill>
                  <a:schemeClr val="dk1"/>
                </a:solidFill>
                <a:latin typeface="+mn-lt"/>
                <a:ea typeface="Calibri"/>
                <a:cs typeface="Calibri"/>
                <a:sym typeface="Calibri"/>
              </a:rPr>
              <a:t>control areas</a:t>
            </a:r>
            <a:r>
              <a:rPr lang="en-GB" sz="1800" dirty="0">
                <a:solidFill>
                  <a:schemeClr val="dk1"/>
                </a:solidFill>
                <a:latin typeface="+mn-lt"/>
                <a:ea typeface="Calibri"/>
                <a:cs typeface="Calibri"/>
                <a:sym typeface="Calibri"/>
              </a:rPr>
              <a:t> by measuring key features of the soil.</a:t>
            </a:r>
            <a:endParaRPr lang="en-GB" sz="1800" b="1" dirty="0">
              <a:solidFill>
                <a:schemeClr val="dk1"/>
              </a:solidFill>
              <a:latin typeface="+mn-lt"/>
              <a:ea typeface="Calibri"/>
              <a:cs typeface="Calibri"/>
              <a:sym typeface="Calibri"/>
            </a:endParaRPr>
          </a:p>
          <a:p>
            <a:pPr marL="0" marR="0" lvl="0" indent="0" algn="l"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853EE0-B5A0-4809-9C11-EA99FC16698B}">
  <ds:schemaRefs>
    <ds:schemaRef ds:uri="http://purl.org/dc/dcmitype/"/>
    <ds:schemaRef ds:uri="f6a294d8-0227-4a1f-9f82-c7d0e374c362"/>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www.w3.org/XML/1998/namespace"/>
    <ds:schemaRef ds:uri="http://purl.org/dc/terms/"/>
    <ds:schemaRef ds:uri="http://schemas.openxmlformats.org/package/2006/metadata/core-properties"/>
    <ds:schemaRef ds:uri="56010c2e-e7df-43f9-b9a0-0c299b337b10"/>
  </ds:schemaRefs>
</ds:datastoreItem>
</file>

<file path=customXml/itemProps2.xml><?xml version="1.0" encoding="utf-8"?>
<ds:datastoreItem xmlns:ds="http://schemas.openxmlformats.org/officeDocument/2006/customXml" ds:itemID="{6B32E5EB-EDF8-4F8B-A82D-C86BBE65253F}">
  <ds:schemaRefs>
    <ds:schemaRef ds:uri="http://schemas.microsoft.com/sharepoint/v3/contenttype/forms"/>
  </ds:schemaRefs>
</ds:datastoreItem>
</file>

<file path=customXml/itemProps3.xml><?xml version="1.0" encoding="utf-8"?>
<ds:datastoreItem xmlns:ds="http://schemas.openxmlformats.org/officeDocument/2006/customXml" ds:itemID="{4BA7FBAC-99D2-4EBF-923D-933BAABF45E3}"/>
</file>

<file path=docProps/app.xml><?xml version="1.0" encoding="utf-8"?>
<Properties xmlns="http://schemas.openxmlformats.org/officeDocument/2006/extended-properties" xmlns:vt="http://schemas.openxmlformats.org/officeDocument/2006/docPropsVTypes">
  <TotalTime>546</TotalTime>
  <Words>3754</Words>
  <Application>Microsoft Office PowerPoint</Application>
  <PresentationFormat>On-screen Show (4:3)</PresentationFormat>
  <Paragraphs>332</Paragraphs>
  <Slides>20</Slides>
  <Notes>19</Notes>
  <HiddenSlides>0</HiddenSlides>
  <MMClips>0</MMClips>
  <ScaleCrop>false</ScaleCrop>
  <HeadingPairs>
    <vt:vector size="6" baseType="variant">
      <vt:variant>
        <vt:lpstr>Fonts Used</vt:lpstr>
      </vt:variant>
      <vt:variant>
        <vt:i4>20</vt:i4>
      </vt:variant>
      <vt:variant>
        <vt:lpstr>Theme</vt:lpstr>
      </vt:variant>
      <vt:variant>
        <vt:i4>3</vt:i4>
      </vt:variant>
      <vt:variant>
        <vt:lpstr>Slide Titles</vt:lpstr>
      </vt:variant>
      <vt:variant>
        <vt:i4>20</vt:i4>
      </vt:variant>
    </vt:vector>
  </HeadingPairs>
  <TitlesOfParts>
    <vt:vector size="43" baseType="lpstr">
      <vt:lpstr>InterFace</vt:lpstr>
      <vt:lpstr>Calibri</vt:lpstr>
      <vt:lpstr>Segoe UI</vt:lpstr>
      <vt:lpstr>arial</vt:lpstr>
      <vt:lpstr>AdvTT9a5695f7</vt:lpstr>
      <vt:lpstr>Plus Jakarta Sans Medium</vt:lpstr>
      <vt:lpstr>AdvTTd7835f12+20</vt:lpstr>
      <vt:lpstr>AdvTT9a5695f7+20</vt:lpstr>
      <vt:lpstr>AdvTT28cd547d.B</vt:lpstr>
      <vt:lpstr>AdvTTec37d199</vt:lpstr>
      <vt:lpstr>AdvTT82e34213.B</vt:lpstr>
      <vt:lpstr>Interface-Regular</vt:lpstr>
      <vt:lpstr>Helvetica Neue</vt:lpstr>
      <vt:lpstr>arial</vt:lpstr>
      <vt:lpstr>AdvTT0b7bb6fa.I</vt:lpstr>
      <vt:lpstr>AdvTTd7835f12</vt:lpstr>
      <vt:lpstr>Noto Sans Symbols</vt:lpstr>
      <vt:lpstr>Plus Jakarta Sans ExtraBold</vt:lpstr>
      <vt:lpstr>Inter</vt:lpstr>
      <vt:lpstr>Trebuchet MS</vt:lpstr>
      <vt:lpstr>2_Office Theme</vt:lpstr>
      <vt:lpstr>1_Office Theme</vt:lpstr>
      <vt:lpstr>3_Office Theme</vt:lpstr>
      <vt:lpstr>Termites can help rainforests survive droughts</vt:lpstr>
      <vt:lpstr>Termites can help rainforests survive droughts</vt:lpstr>
      <vt:lpstr>Key vocabulary</vt:lpstr>
      <vt:lpstr>Quick Starter Activity</vt:lpstr>
      <vt:lpstr>What are termites?</vt:lpstr>
      <vt:lpstr>What happens to dead plants and animals?</vt:lpstr>
      <vt:lpstr>What do you know about rainforests?</vt:lpstr>
      <vt:lpstr>PowerPoint Presentation</vt:lpstr>
      <vt:lpstr>What did the scientists do?</vt:lpstr>
      <vt:lpstr>What did the scientists find out?</vt:lpstr>
      <vt:lpstr>What did the scientists conclude?</vt:lpstr>
      <vt:lpstr>Why is this important for climate change?</vt:lpstr>
      <vt:lpstr>Who were the scientists?</vt:lpstr>
      <vt:lpstr>Who were the scientists</vt:lpstr>
      <vt:lpstr>Your turn to investigate</vt:lpstr>
      <vt:lpstr>Investigation – were your results like this or different?</vt:lpstr>
      <vt:lpstr>What did you find out?</vt:lpstr>
      <vt:lpstr>Cross-curricular links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Termites can help rainforests survive droughts</dc:title>
  <dc:creator>-</dc:creator>
  <cp:lastModifiedBy>Wendy Woodsford</cp:lastModifiedBy>
  <cp:revision>12</cp:revision>
  <dcterms:created xsi:type="dcterms:W3CDTF">2016-06-16T08:43:18Z</dcterms:created>
  <dcterms:modified xsi:type="dcterms:W3CDTF">2023-12-12T18:08:15Z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