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 id="2147483826" r:id="rId6"/>
  </p:sldMasterIdLst>
  <p:notesMasterIdLst>
    <p:notesMasterId r:id="rId27"/>
  </p:notesMasterIdLst>
  <p:sldIdLst>
    <p:sldId id="294" r:id="rId7"/>
    <p:sldId id="329" r:id="rId8"/>
    <p:sldId id="285" r:id="rId9"/>
    <p:sldId id="300" r:id="rId10"/>
    <p:sldId id="340" r:id="rId11"/>
    <p:sldId id="296" r:id="rId12"/>
    <p:sldId id="332" r:id="rId13"/>
    <p:sldId id="335" r:id="rId14"/>
    <p:sldId id="334" r:id="rId15"/>
    <p:sldId id="337" r:id="rId16"/>
    <p:sldId id="339" r:id="rId17"/>
    <p:sldId id="347" r:id="rId18"/>
    <p:sldId id="305" r:id="rId19"/>
    <p:sldId id="345" r:id="rId20"/>
    <p:sldId id="346" r:id="rId21"/>
    <p:sldId id="311" r:id="rId22"/>
    <p:sldId id="263" r:id="rId23"/>
    <p:sldId id="312" r:id="rId24"/>
    <p:sldId id="280" r:id="rId25"/>
    <p:sldId id="27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9D86C2D-8A49-DDA9-F292-BD2A69DC19E2}" name="Sue Martin" initials="SM" userId="S::Sue.Martin@pstt.org.uk::cb0194a5-6d63-41ca-ace6-4751bda7921e"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FFFFFF"/>
    <a:srgbClr val="3C3C3C"/>
    <a:srgbClr val="E1CD00"/>
    <a:srgbClr val="E10098"/>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AA9F77-7B0C-49ED-BBC0-8D5B44CE6D6C}" v="15" dt="2023-12-07T14:32:38.0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75793" autoAdjust="0"/>
  </p:normalViewPr>
  <p:slideViewPr>
    <p:cSldViewPr snapToGrid="0">
      <p:cViewPr varScale="1">
        <p:scale>
          <a:sx n="84" d="100"/>
          <a:sy n="84" d="100"/>
        </p:scale>
        <p:origin x="271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7EE51D9E-9F0E-4958-882B-585684ED9C96}"/>
    <pc:docChg chg="custSel modSld">
      <pc:chgData name="Alison Trew" userId="501ad152-89bb-4882-ac72-f31826cb2e78" providerId="ADAL" clId="{7EE51D9E-9F0E-4958-882B-585684ED9C96}" dt="2023-12-01T10:54:11.248" v="30" actId="20577"/>
      <pc:docMkLst>
        <pc:docMk/>
      </pc:docMkLst>
      <pc:sldChg chg="modSp mod">
        <pc:chgData name="Alison Trew" userId="501ad152-89bb-4882-ac72-f31826cb2e78" providerId="ADAL" clId="{7EE51D9E-9F0E-4958-882B-585684ED9C96}" dt="2023-12-01T10:54:11.248" v="30" actId="20577"/>
        <pc:sldMkLst>
          <pc:docMk/>
          <pc:sldMk cId="0" sldId="294"/>
        </pc:sldMkLst>
        <pc:spChg chg="mod">
          <ac:chgData name="Alison Trew" userId="501ad152-89bb-4882-ac72-f31826cb2e78" providerId="ADAL" clId="{7EE51D9E-9F0E-4958-882B-585684ED9C96}" dt="2023-12-01T10:54:11.248" v="30" actId="20577"/>
          <ac:spMkLst>
            <pc:docMk/>
            <pc:sldMk cId="0" sldId="294"/>
            <ac:spMk id="3" creationId="{8491DC54-C34A-82C8-DA5D-1BE1733EB9D5}"/>
          </ac:spMkLst>
        </pc:spChg>
        <pc:spChg chg="mod">
          <ac:chgData name="Alison Trew" userId="501ad152-89bb-4882-ac72-f31826cb2e78" providerId="ADAL" clId="{7EE51D9E-9F0E-4958-882B-585684ED9C96}" dt="2023-12-01T10:54:03.710" v="8" actId="27636"/>
          <ac:spMkLst>
            <pc:docMk/>
            <pc:sldMk cId="0" sldId="294"/>
            <ac:spMk id="8" creationId="{E9400F18-FBC0-E0BE-9518-7E0B426060E7}"/>
          </ac:spMkLst>
        </pc:spChg>
      </pc:sldChg>
    </pc:docChg>
  </pc:docChgLst>
  <pc:docChgLst>
    <pc:chgData name="Alison Trew" userId="501ad152-89bb-4882-ac72-f31826cb2e78" providerId="ADAL" clId="{C11ECFC3-97DD-4EAC-BFE5-50DBD0F593F1}"/>
    <pc:docChg chg="delSld modSld sldOrd">
      <pc:chgData name="Alison Trew" userId="501ad152-89bb-4882-ac72-f31826cb2e78" providerId="ADAL" clId="{C11ECFC3-97DD-4EAC-BFE5-50DBD0F593F1}" dt="2023-10-25T17:02:05.263" v="15" actId="20577"/>
      <pc:docMkLst>
        <pc:docMk/>
      </pc:docMkLst>
      <pc:sldChg chg="ord">
        <pc:chgData name="Alison Trew" userId="501ad152-89bb-4882-ac72-f31826cb2e78" providerId="ADAL" clId="{C11ECFC3-97DD-4EAC-BFE5-50DBD0F593F1}" dt="2023-10-25T17:01:35.765" v="3"/>
        <pc:sldMkLst>
          <pc:docMk/>
          <pc:sldMk cId="1433039380" sldId="305"/>
        </pc:sldMkLst>
      </pc:sldChg>
      <pc:sldChg chg="modSp mod">
        <pc:chgData name="Alison Trew" userId="501ad152-89bb-4882-ac72-f31826cb2e78" providerId="ADAL" clId="{C11ECFC3-97DD-4EAC-BFE5-50DBD0F593F1}" dt="2023-10-25T17:02:05.263" v="15" actId="20577"/>
        <pc:sldMkLst>
          <pc:docMk/>
          <pc:sldMk cId="2497955308" sldId="340"/>
        </pc:sldMkLst>
        <pc:spChg chg="mod">
          <ac:chgData name="Alison Trew" userId="501ad152-89bb-4882-ac72-f31826cb2e78" providerId="ADAL" clId="{C11ECFC3-97DD-4EAC-BFE5-50DBD0F593F1}" dt="2023-10-25T17:02:05.263" v="15" actId="20577"/>
          <ac:spMkLst>
            <pc:docMk/>
            <pc:sldMk cId="2497955308" sldId="340"/>
            <ac:spMk id="2" creationId="{A8713884-312C-A415-6911-6D0F127C72E5}"/>
          </ac:spMkLst>
        </pc:spChg>
      </pc:sldChg>
      <pc:sldChg chg="modSp del mod">
        <pc:chgData name="Alison Trew" userId="501ad152-89bb-4882-ac72-f31826cb2e78" providerId="ADAL" clId="{C11ECFC3-97DD-4EAC-BFE5-50DBD0F593F1}" dt="2023-10-25T17:01:49.875" v="5" actId="2696"/>
        <pc:sldMkLst>
          <pc:docMk/>
          <pc:sldMk cId="3699084018" sldId="340"/>
        </pc:sldMkLst>
        <pc:spChg chg="mod">
          <ac:chgData name="Alison Trew" userId="501ad152-89bb-4882-ac72-f31826cb2e78" providerId="ADAL" clId="{C11ECFC3-97DD-4EAC-BFE5-50DBD0F593F1}" dt="2023-10-25T17:01:40.324" v="4" actId="1076"/>
          <ac:spMkLst>
            <pc:docMk/>
            <pc:sldMk cId="3699084018" sldId="340"/>
            <ac:spMk id="9" creationId="{2449D8F6-B580-7340-8002-A3C08A3E6DAD}"/>
          </ac:spMkLst>
        </pc:spChg>
      </pc:sldChg>
    </pc:docChg>
  </pc:docChgLst>
  <pc:docChgLst>
    <pc:chgData name="Wendy Woodsford" userId="dd4886fa-f0a0-4f18-8f65-16d3fbb360dd" providerId="ADAL" clId="{FAAA9F77-7B0C-49ED-BBC0-8D5B44CE6D6C}"/>
    <pc:docChg chg="undo custSel modSld">
      <pc:chgData name="Wendy Woodsford" userId="dd4886fa-f0a0-4f18-8f65-16d3fbb360dd" providerId="ADAL" clId="{FAAA9F77-7B0C-49ED-BBC0-8D5B44CE6D6C}" dt="2023-12-07T15:54:35.155" v="433" actId="255"/>
      <pc:docMkLst>
        <pc:docMk/>
      </pc:docMkLst>
      <pc:sldChg chg="delSp modSp mod">
        <pc:chgData name="Wendy Woodsford" userId="dd4886fa-f0a0-4f18-8f65-16d3fbb360dd" providerId="ADAL" clId="{FAAA9F77-7B0C-49ED-BBC0-8D5B44CE6D6C}" dt="2023-12-07T14:30:37.760" v="417" actId="1076"/>
        <pc:sldMkLst>
          <pc:docMk/>
          <pc:sldMk cId="3098103686" sldId="263"/>
        </pc:sldMkLst>
        <pc:spChg chg="del mod">
          <ac:chgData name="Wendy Woodsford" userId="dd4886fa-f0a0-4f18-8f65-16d3fbb360dd" providerId="ADAL" clId="{FAAA9F77-7B0C-49ED-BBC0-8D5B44CE6D6C}" dt="2023-12-07T14:28:06.438" v="353" actId="478"/>
          <ac:spMkLst>
            <pc:docMk/>
            <pc:sldMk cId="3098103686" sldId="263"/>
            <ac:spMk id="3" creationId="{AE8A04F0-6371-44F2-BE86-3356768F4DE9}"/>
          </ac:spMkLst>
        </pc:spChg>
        <pc:spChg chg="del mod">
          <ac:chgData name="Wendy Woodsford" userId="dd4886fa-f0a0-4f18-8f65-16d3fbb360dd" providerId="ADAL" clId="{FAAA9F77-7B0C-49ED-BBC0-8D5B44CE6D6C}" dt="2023-12-07T14:28:19.107" v="365"/>
          <ac:spMkLst>
            <pc:docMk/>
            <pc:sldMk cId="3098103686" sldId="263"/>
            <ac:spMk id="4" creationId="{CFC5D5DF-F6BC-4CFF-A693-0DF186F2ACC6}"/>
          </ac:spMkLst>
        </pc:spChg>
        <pc:spChg chg="del mod">
          <ac:chgData name="Wendy Woodsford" userId="dd4886fa-f0a0-4f18-8f65-16d3fbb360dd" providerId="ADAL" clId="{FAAA9F77-7B0C-49ED-BBC0-8D5B44CE6D6C}" dt="2023-12-07T14:28:37.576" v="371" actId="478"/>
          <ac:spMkLst>
            <pc:docMk/>
            <pc:sldMk cId="3098103686" sldId="263"/>
            <ac:spMk id="5" creationId="{AC1FDCB4-B8B6-40C4-8AE5-24D2F50327A8}"/>
          </ac:spMkLst>
        </pc:spChg>
        <pc:spChg chg="mod">
          <ac:chgData name="Wendy Woodsford" userId="dd4886fa-f0a0-4f18-8f65-16d3fbb360dd" providerId="ADAL" clId="{FAAA9F77-7B0C-49ED-BBC0-8D5B44CE6D6C}" dt="2023-12-07T14:27:55.567" v="351" actId="2711"/>
          <ac:spMkLst>
            <pc:docMk/>
            <pc:sldMk cId="3098103686" sldId="263"/>
            <ac:spMk id="6" creationId="{3376F39D-2F60-E1B5-5D56-B4C67A75DDAC}"/>
          </ac:spMkLst>
        </pc:spChg>
        <pc:spChg chg="mod">
          <ac:chgData name="Wendy Woodsford" userId="dd4886fa-f0a0-4f18-8f65-16d3fbb360dd" providerId="ADAL" clId="{FAAA9F77-7B0C-49ED-BBC0-8D5B44CE6D6C}" dt="2023-12-07T14:30:10.134" v="415" actId="14100"/>
          <ac:spMkLst>
            <pc:docMk/>
            <pc:sldMk cId="3098103686" sldId="263"/>
            <ac:spMk id="7" creationId="{784AE77D-6187-DEB1-E9D7-184E6FF13531}"/>
          </ac:spMkLst>
        </pc:spChg>
        <pc:picChg chg="mod">
          <ac:chgData name="Wendy Woodsford" userId="dd4886fa-f0a0-4f18-8f65-16d3fbb360dd" providerId="ADAL" clId="{FAAA9F77-7B0C-49ED-BBC0-8D5B44CE6D6C}" dt="2023-12-07T14:30:37.760" v="417" actId="1076"/>
          <ac:picMkLst>
            <pc:docMk/>
            <pc:sldMk cId="3098103686" sldId="263"/>
            <ac:picMk id="8" creationId="{EB16D3E7-940F-8629-145B-C554DFA6A795}"/>
          </ac:picMkLst>
        </pc:picChg>
      </pc:sldChg>
      <pc:sldChg chg="modSp mod">
        <pc:chgData name="Wendy Woodsford" userId="dd4886fa-f0a0-4f18-8f65-16d3fbb360dd" providerId="ADAL" clId="{FAAA9F77-7B0C-49ED-BBC0-8D5B44CE6D6C}" dt="2023-12-07T13:56:28.033" v="31" actId="20577"/>
        <pc:sldMkLst>
          <pc:docMk/>
          <pc:sldMk cId="1171188733" sldId="285"/>
        </pc:sldMkLst>
        <pc:spChg chg="mod">
          <ac:chgData name="Wendy Woodsford" userId="dd4886fa-f0a0-4f18-8f65-16d3fbb360dd" providerId="ADAL" clId="{FAAA9F77-7B0C-49ED-BBC0-8D5B44CE6D6C}" dt="2023-12-07T13:55:00.745" v="23" actId="2711"/>
          <ac:spMkLst>
            <pc:docMk/>
            <pc:sldMk cId="1171188733" sldId="285"/>
            <ac:spMk id="6" creationId="{18E52696-06C1-FF17-58E6-48CA4530B2CE}"/>
          </ac:spMkLst>
        </pc:spChg>
        <pc:spChg chg="mod">
          <ac:chgData name="Wendy Woodsford" userId="dd4886fa-f0a0-4f18-8f65-16d3fbb360dd" providerId="ADAL" clId="{FAAA9F77-7B0C-49ED-BBC0-8D5B44CE6D6C}" dt="2023-12-07T13:56:28.033" v="31" actId="20577"/>
          <ac:spMkLst>
            <pc:docMk/>
            <pc:sldMk cId="1171188733" sldId="285"/>
            <ac:spMk id="9" creationId="{13F85747-E755-879A-1BA2-9BEE7D518111}"/>
          </ac:spMkLst>
        </pc:spChg>
      </pc:sldChg>
      <pc:sldChg chg="modSp mod">
        <pc:chgData name="Wendy Woodsford" userId="dd4886fa-f0a0-4f18-8f65-16d3fbb360dd" providerId="ADAL" clId="{FAAA9F77-7B0C-49ED-BBC0-8D5B44CE6D6C}" dt="2023-12-07T15:54:35.155" v="433" actId="255"/>
        <pc:sldMkLst>
          <pc:docMk/>
          <pc:sldMk cId="0" sldId="294"/>
        </pc:sldMkLst>
        <pc:spChg chg="mod">
          <ac:chgData name="Wendy Woodsford" userId="dd4886fa-f0a0-4f18-8f65-16d3fbb360dd" providerId="ADAL" clId="{FAAA9F77-7B0C-49ED-BBC0-8D5B44CE6D6C}" dt="2023-12-07T15:54:35.155" v="433" actId="255"/>
          <ac:spMkLst>
            <pc:docMk/>
            <pc:sldMk cId="0" sldId="294"/>
            <ac:spMk id="3" creationId="{8491DC54-C34A-82C8-DA5D-1BE1733EB9D5}"/>
          </ac:spMkLst>
        </pc:spChg>
        <pc:picChg chg="mod modCrop">
          <ac:chgData name="Wendy Woodsford" userId="dd4886fa-f0a0-4f18-8f65-16d3fbb360dd" providerId="ADAL" clId="{FAAA9F77-7B0C-49ED-BBC0-8D5B44CE6D6C}" dt="2023-12-07T13:47:21.248" v="8" actId="1076"/>
          <ac:picMkLst>
            <pc:docMk/>
            <pc:sldMk cId="0" sldId="294"/>
            <ac:picMk id="6" creationId="{D2CCBABF-03C6-1EAA-BFA2-3C4DE7D175A6}"/>
          </ac:picMkLst>
        </pc:picChg>
      </pc:sldChg>
      <pc:sldChg chg="delSp modSp mod">
        <pc:chgData name="Wendy Woodsford" userId="dd4886fa-f0a0-4f18-8f65-16d3fbb360dd" providerId="ADAL" clId="{FAAA9F77-7B0C-49ED-BBC0-8D5B44CE6D6C}" dt="2023-12-07T14:02:31.989" v="91" actId="1076"/>
        <pc:sldMkLst>
          <pc:docMk/>
          <pc:sldMk cId="2399677537" sldId="296"/>
        </pc:sldMkLst>
        <pc:spChg chg="del mod">
          <ac:chgData name="Wendy Woodsford" userId="dd4886fa-f0a0-4f18-8f65-16d3fbb360dd" providerId="ADAL" clId="{FAAA9F77-7B0C-49ED-BBC0-8D5B44CE6D6C}" dt="2023-12-07T14:01:48.514" v="80" actId="478"/>
          <ac:spMkLst>
            <pc:docMk/>
            <pc:sldMk cId="2399677537" sldId="296"/>
            <ac:spMk id="6" creationId="{4B6A9F69-C889-4229-8DA0-784AFFEA6668}"/>
          </ac:spMkLst>
        </pc:spChg>
        <pc:spChg chg="mod">
          <ac:chgData name="Wendy Woodsford" userId="dd4886fa-f0a0-4f18-8f65-16d3fbb360dd" providerId="ADAL" clId="{FAAA9F77-7B0C-49ED-BBC0-8D5B44CE6D6C}" dt="2023-12-07T14:01:06.876" v="74" actId="255"/>
          <ac:spMkLst>
            <pc:docMk/>
            <pc:sldMk cId="2399677537" sldId="296"/>
            <ac:spMk id="12" creationId="{911589AD-1362-B92C-AECA-A1B6405AADBD}"/>
          </ac:spMkLst>
        </pc:spChg>
        <pc:spChg chg="mod">
          <ac:chgData name="Wendy Woodsford" userId="dd4886fa-f0a0-4f18-8f65-16d3fbb360dd" providerId="ADAL" clId="{FAAA9F77-7B0C-49ED-BBC0-8D5B44CE6D6C}" dt="2023-12-07T14:02:13.720" v="88" actId="14100"/>
          <ac:spMkLst>
            <pc:docMk/>
            <pc:sldMk cId="2399677537" sldId="296"/>
            <ac:spMk id="13" creationId="{3D94EADD-0585-8CFA-820F-3E9FB1248A57}"/>
          </ac:spMkLst>
        </pc:spChg>
        <pc:picChg chg="mod">
          <ac:chgData name="Wendy Woodsford" userId="dd4886fa-f0a0-4f18-8f65-16d3fbb360dd" providerId="ADAL" clId="{FAAA9F77-7B0C-49ED-BBC0-8D5B44CE6D6C}" dt="2023-12-07T14:02:31.989" v="91" actId="1076"/>
          <ac:picMkLst>
            <pc:docMk/>
            <pc:sldMk cId="2399677537" sldId="296"/>
            <ac:picMk id="2050" creationId="{61BB1A0D-0A9E-713A-E703-DBE322C3B028}"/>
          </ac:picMkLst>
        </pc:picChg>
      </pc:sldChg>
      <pc:sldChg chg="modSp mod">
        <pc:chgData name="Wendy Woodsford" userId="dd4886fa-f0a0-4f18-8f65-16d3fbb360dd" providerId="ADAL" clId="{FAAA9F77-7B0C-49ED-BBC0-8D5B44CE6D6C}" dt="2023-12-07T13:57:29.198" v="35" actId="14100"/>
        <pc:sldMkLst>
          <pc:docMk/>
          <pc:sldMk cId="2575278235" sldId="300"/>
        </pc:sldMkLst>
        <pc:spChg chg="mod">
          <ac:chgData name="Wendy Woodsford" userId="dd4886fa-f0a0-4f18-8f65-16d3fbb360dd" providerId="ADAL" clId="{FAAA9F77-7B0C-49ED-BBC0-8D5B44CE6D6C}" dt="2023-12-07T13:56:55.578" v="32" actId="2711"/>
          <ac:spMkLst>
            <pc:docMk/>
            <pc:sldMk cId="2575278235" sldId="300"/>
            <ac:spMk id="2" creationId="{AAFF9E69-89CD-8D49-A463-8BF6A537B42E}"/>
          </ac:spMkLst>
        </pc:spChg>
        <pc:picChg chg="mod">
          <ac:chgData name="Wendy Woodsford" userId="dd4886fa-f0a0-4f18-8f65-16d3fbb360dd" providerId="ADAL" clId="{FAAA9F77-7B0C-49ED-BBC0-8D5B44CE6D6C}" dt="2023-12-07T13:57:29.198" v="35" actId="14100"/>
          <ac:picMkLst>
            <pc:docMk/>
            <pc:sldMk cId="2575278235" sldId="300"/>
            <ac:picMk id="8" creationId="{BE2DE1F9-A8D2-2EC8-FDDD-3717A78B3B35}"/>
          </ac:picMkLst>
        </pc:picChg>
      </pc:sldChg>
      <pc:sldChg chg="modSp mod">
        <pc:chgData name="Wendy Woodsford" userId="dd4886fa-f0a0-4f18-8f65-16d3fbb360dd" providerId="ADAL" clId="{FAAA9F77-7B0C-49ED-BBC0-8D5B44CE6D6C}" dt="2023-12-07T14:20:56.616" v="290" actId="1038"/>
        <pc:sldMkLst>
          <pc:docMk/>
          <pc:sldMk cId="1433039380" sldId="305"/>
        </pc:sldMkLst>
        <pc:spChg chg="mod">
          <ac:chgData name="Wendy Woodsford" userId="dd4886fa-f0a0-4f18-8f65-16d3fbb360dd" providerId="ADAL" clId="{FAAA9F77-7B0C-49ED-BBC0-8D5B44CE6D6C}" dt="2023-12-07T14:18:01.859" v="242" actId="255"/>
          <ac:spMkLst>
            <pc:docMk/>
            <pc:sldMk cId="1433039380" sldId="305"/>
            <ac:spMk id="2" creationId="{AAFF9E69-89CD-8D49-A463-8BF6A537B42E}"/>
          </ac:spMkLst>
        </pc:spChg>
        <pc:spChg chg="mod">
          <ac:chgData name="Wendy Woodsford" userId="dd4886fa-f0a0-4f18-8f65-16d3fbb360dd" providerId="ADAL" clId="{FAAA9F77-7B0C-49ED-BBC0-8D5B44CE6D6C}" dt="2023-12-07T14:20:56.616" v="290" actId="1038"/>
          <ac:spMkLst>
            <pc:docMk/>
            <pc:sldMk cId="1433039380" sldId="305"/>
            <ac:spMk id="3" creationId="{41041B65-0732-4B54-B29A-83338E1AC165}"/>
          </ac:spMkLst>
        </pc:spChg>
        <pc:spChg chg="mod">
          <ac:chgData name="Wendy Woodsford" userId="dd4886fa-f0a0-4f18-8f65-16d3fbb360dd" providerId="ADAL" clId="{FAAA9F77-7B0C-49ED-BBC0-8D5B44CE6D6C}" dt="2023-12-07T14:20:25.948" v="276" actId="1076"/>
          <ac:spMkLst>
            <pc:docMk/>
            <pc:sldMk cId="1433039380" sldId="305"/>
            <ac:spMk id="9" creationId="{F624FE88-D09F-4B80-9DBE-1C842D1FFC0B}"/>
          </ac:spMkLst>
        </pc:spChg>
        <pc:spChg chg="mod">
          <ac:chgData name="Wendy Woodsford" userId="dd4886fa-f0a0-4f18-8f65-16d3fbb360dd" providerId="ADAL" clId="{FAAA9F77-7B0C-49ED-BBC0-8D5B44CE6D6C}" dt="2023-12-07T14:19:15.472" v="265" actId="14100"/>
          <ac:spMkLst>
            <pc:docMk/>
            <pc:sldMk cId="1433039380" sldId="305"/>
            <ac:spMk id="10" creationId="{DB98CA39-FD33-456B-BDAF-309EB3BEF41F}"/>
          </ac:spMkLst>
        </pc:spChg>
        <pc:spChg chg="mod">
          <ac:chgData name="Wendy Woodsford" userId="dd4886fa-f0a0-4f18-8f65-16d3fbb360dd" providerId="ADAL" clId="{FAAA9F77-7B0C-49ED-BBC0-8D5B44CE6D6C}" dt="2023-12-07T14:19:25.134" v="266" actId="14100"/>
          <ac:spMkLst>
            <pc:docMk/>
            <pc:sldMk cId="1433039380" sldId="305"/>
            <ac:spMk id="11" creationId="{5EA08153-2F2F-4814-A8B0-4DB12E892D04}"/>
          </ac:spMkLst>
        </pc:spChg>
        <pc:spChg chg="mod">
          <ac:chgData name="Wendy Woodsford" userId="dd4886fa-f0a0-4f18-8f65-16d3fbb360dd" providerId="ADAL" clId="{FAAA9F77-7B0C-49ED-BBC0-8D5B44CE6D6C}" dt="2023-12-07T14:19:27.694" v="267" actId="14100"/>
          <ac:spMkLst>
            <pc:docMk/>
            <pc:sldMk cId="1433039380" sldId="305"/>
            <ac:spMk id="12" creationId="{6CCBE2F5-BAF1-4685-B942-8268718B5713}"/>
          </ac:spMkLst>
        </pc:spChg>
        <pc:spChg chg="mod">
          <ac:chgData name="Wendy Woodsford" userId="dd4886fa-f0a0-4f18-8f65-16d3fbb360dd" providerId="ADAL" clId="{FAAA9F77-7B0C-49ED-BBC0-8D5B44CE6D6C}" dt="2023-12-07T14:19:12.322" v="264" actId="14100"/>
          <ac:spMkLst>
            <pc:docMk/>
            <pc:sldMk cId="1433039380" sldId="305"/>
            <ac:spMk id="13" creationId="{9265F8B6-B742-49D9-9DF5-6F3AE629F5FC}"/>
          </ac:spMkLst>
        </pc:spChg>
        <pc:picChg chg="mod">
          <ac:chgData name="Wendy Woodsford" userId="dd4886fa-f0a0-4f18-8f65-16d3fbb360dd" providerId="ADAL" clId="{FAAA9F77-7B0C-49ED-BBC0-8D5B44CE6D6C}" dt="2023-12-07T14:20:08.515" v="273" actId="1076"/>
          <ac:picMkLst>
            <pc:docMk/>
            <pc:sldMk cId="1433039380" sldId="305"/>
            <ac:picMk id="5" creationId="{52994FF3-BD17-4243-B9F7-E5092FBEC546}"/>
          </ac:picMkLst>
        </pc:picChg>
      </pc:sldChg>
      <pc:sldChg chg="modSp mod">
        <pc:chgData name="Wendy Woodsford" userId="dd4886fa-f0a0-4f18-8f65-16d3fbb360dd" providerId="ADAL" clId="{FAAA9F77-7B0C-49ED-BBC0-8D5B44CE6D6C}" dt="2023-12-07T14:27:44.638" v="350" actId="1036"/>
        <pc:sldMkLst>
          <pc:docMk/>
          <pc:sldMk cId="2828885134" sldId="311"/>
        </pc:sldMkLst>
        <pc:spChg chg="mod">
          <ac:chgData name="Wendy Woodsford" userId="dd4886fa-f0a0-4f18-8f65-16d3fbb360dd" providerId="ADAL" clId="{FAAA9F77-7B0C-49ED-BBC0-8D5B44CE6D6C}" dt="2023-12-07T14:26:39.931" v="321" actId="255"/>
          <ac:spMkLst>
            <pc:docMk/>
            <pc:sldMk cId="2828885134" sldId="311"/>
            <ac:spMk id="2" creationId="{AAFF9E69-89CD-8D49-A463-8BF6A537B42E}"/>
          </ac:spMkLst>
        </pc:spChg>
        <pc:spChg chg="mod">
          <ac:chgData name="Wendy Woodsford" userId="dd4886fa-f0a0-4f18-8f65-16d3fbb360dd" providerId="ADAL" clId="{FAAA9F77-7B0C-49ED-BBC0-8D5B44CE6D6C}" dt="2023-12-07T14:26:46.524" v="323" actId="255"/>
          <ac:spMkLst>
            <pc:docMk/>
            <pc:sldMk cId="2828885134" sldId="311"/>
            <ac:spMk id="3" creationId="{CF288F10-C7DD-17B8-E1BF-AE0D7ACC35A8}"/>
          </ac:spMkLst>
        </pc:spChg>
        <pc:spChg chg="mod">
          <ac:chgData name="Wendy Woodsford" userId="dd4886fa-f0a0-4f18-8f65-16d3fbb360dd" providerId="ADAL" clId="{FAAA9F77-7B0C-49ED-BBC0-8D5B44CE6D6C}" dt="2023-12-07T14:26:59.916" v="327" actId="255"/>
          <ac:spMkLst>
            <pc:docMk/>
            <pc:sldMk cId="2828885134" sldId="311"/>
            <ac:spMk id="10" creationId="{6958C485-F599-258F-2BC3-0E5C17B76774}"/>
          </ac:spMkLst>
        </pc:spChg>
        <pc:spChg chg="mod">
          <ac:chgData name="Wendy Woodsford" userId="dd4886fa-f0a0-4f18-8f65-16d3fbb360dd" providerId="ADAL" clId="{FAAA9F77-7B0C-49ED-BBC0-8D5B44CE6D6C}" dt="2023-12-07T14:27:13.979" v="330" actId="1076"/>
          <ac:spMkLst>
            <pc:docMk/>
            <pc:sldMk cId="2828885134" sldId="311"/>
            <ac:spMk id="19" creationId="{8D096C93-AD0A-E788-ED0D-E377569B5BB2}"/>
          </ac:spMkLst>
        </pc:spChg>
        <pc:picChg chg="mod">
          <ac:chgData name="Wendy Woodsford" userId="dd4886fa-f0a0-4f18-8f65-16d3fbb360dd" providerId="ADAL" clId="{FAAA9F77-7B0C-49ED-BBC0-8D5B44CE6D6C}" dt="2023-12-07T14:27:44.638" v="350" actId="1036"/>
          <ac:picMkLst>
            <pc:docMk/>
            <pc:sldMk cId="2828885134" sldId="311"/>
            <ac:picMk id="6" creationId="{993542E6-BE9B-8855-3D9E-95980DE2CB82}"/>
          </ac:picMkLst>
        </pc:picChg>
        <pc:picChg chg="mod">
          <ac:chgData name="Wendy Woodsford" userId="dd4886fa-f0a0-4f18-8f65-16d3fbb360dd" providerId="ADAL" clId="{FAAA9F77-7B0C-49ED-BBC0-8D5B44CE6D6C}" dt="2023-12-07T14:27:40.661" v="341" actId="1036"/>
          <ac:picMkLst>
            <pc:docMk/>
            <pc:sldMk cId="2828885134" sldId="311"/>
            <ac:picMk id="9" creationId="{E0CDD7A1-3E11-5EA1-D479-E09F49079D4C}"/>
          </ac:picMkLst>
        </pc:picChg>
      </pc:sldChg>
      <pc:sldChg chg="modSp mod modNotesTx">
        <pc:chgData name="Wendy Woodsford" userId="dd4886fa-f0a0-4f18-8f65-16d3fbb360dd" providerId="ADAL" clId="{FAAA9F77-7B0C-49ED-BBC0-8D5B44CE6D6C}" dt="2023-12-07T14:32:29.670" v="432" actId="20577"/>
        <pc:sldMkLst>
          <pc:docMk/>
          <pc:sldMk cId="1063935124" sldId="312"/>
        </pc:sldMkLst>
        <pc:spChg chg="mod">
          <ac:chgData name="Wendy Woodsford" userId="dd4886fa-f0a0-4f18-8f65-16d3fbb360dd" providerId="ADAL" clId="{FAAA9F77-7B0C-49ED-BBC0-8D5B44CE6D6C}" dt="2023-12-07T14:30:57.385" v="419" actId="255"/>
          <ac:spMkLst>
            <pc:docMk/>
            <pc:sldMk cId="1063935124" sldId="312"/>
            <ac:spMk id="2" creationId="{AAFF9E69-89CD-8D49-A463-8BF6A537B42E}"/>
          </ac:spMkLst>
        </pc:spChg>
        <pc:spChg chg="mod">
          <ac:chgData name="Wendy Woodsford" userId="dd4886fa-f0a0-4f18-8f65-16d3fbb360dd" providerId="ADAL" clId="{FAAA9F77-7B0C-49ED-BBC0-8D5B44CE6D6C}" dt="2023-12-07T14:31:37.127" v="428" actId="20577"/>
          <ac:spMkLst>
            <pc:docMk/>
            <pc:sldMk cId="1063935124" sldId="312"/>
            <ac:spMk id="5" creationId="{5942FA05-32CF-E12F-7D17-91C90D03B0B7}"/>
          </ac:spMkLst>
        </pc:spChg>
        <pc:spChg chg="mod">
          <ac:chgData name="Wendy Woodsford" userId="dd4886fa-f0a0-4f18-8f65-16d3fbb360dd" providerId="ADAL" clId="{FAAA9F77-7B0C-49ED-BBC0-8D5B44CE6D6C}" dt="2023-12-07T14:31:55.965" v="430" actId="1076"/>
          <ac:spMkLst>
            <pc:docMk/>
            <pc:sldMk cId="1063935124" sldId="312"/>
            <ac:spMk id="6" creationId="{5AAD97AD-B636-7C9B-9DB3-B608D94DB76A}"/>
          </ac:spMkLst>
        </pc:spChg>
      </pc:sldChg>
      <pc:sldChg chg="modSp mod">
        <pc:chgData name="Wendy Woodsford" userId="dd4886fa-f0a0-4f18-8f65-16d3fbb360dd" providerId="ADAL" clId="{FAAA9F77-7B0C-49ED-BBC0-8D5B44CE6D6C}" dt="2023-12-07T13:54:35.803" v="22" actId="20577"/>
        <pc:sldMkLst>
          <pc:docMk/>
          <pc:sldMk cId="2098176612" sldId="329"/>
        </pc:sldMkLst>
        <pc:spChg chg="mod">
          <ac:chgData name="Wendy Woodsford" userId="dd4886fa-f0a0-4f18-8f65-16d3fbb360dd" providerId="ADAL" clId="{FAAA9F77-7B0C-49ED-BBC0-8D5B44CE6D6C}" dt="2023-12-07T13:54:35.803" v="22" actId="20577"/>
          <ac:spMkLst>
            <pc:docMk/>
            <pc:sldMk cId="2098176612" sldId="329"/>
            <ac:spMk id="2" creationId="{F0121186-1578-5053-910B-2500E791E200}"/>
          </ac:spMkLst>
        </pc:spChg>
        <pc:spChg chg="mod">
          <ac:chgData name="Wendy Woodsford" userId="dd4886fa-f0a0-4f18-8f65-16d3fbb360dd" providerId="ADAL" clId="{FAAA9F77-7B0C-49ED-BBC0-8D5B44CE6D6C}" dt="2023-12-07T13:48:24.409" v="16" actId="14100"/>
          <ac:spMkLst>
            <pc:docMk/>
            <pc:sldMk cId="2098176612" sldId="329"/>
            <ac:spMk id="3" creationId="{11017798-E05A-675E-904D-496F8851E70E}"/>
          </ac:spMkLst>
        </pc:spChg>
        <pc:spChg chg="mod">
          <ac:chgData name="Wendy Woodsford" userId="dd4886fa-f0a0-4f18-8f65-16d3fbb360dd" providerId="ADAL" clId="{FAAA9F77-7B0C-49ED-BBC0-8D5B44CE6D6C}" dt="2023-12-07T13:48:52.043" v="20" actId="20577"/>
          <ac:spMkLst>
            <pc:docMk/>
            <pc:sldMk cId="2098176612" sldId="329"/>
            <ac:spMk id="6" creationId="{3D5BC8AD-66C5-D7AD-0C60-8B526903F136}"/>
          </ac:spMkLst>
        </pc:spChg>
        <pc:spChg chg="mod">
          <ac:chgData name="Wendy Woodsford" userId="dd4886fa-f0a0-4f18-8f65-16d3fbb360dd" providerId="ADAL" clId="{FAAA9F77-7B0C-49ED-BBC0-8D5B44CE6D6C}" dt="2023-12-07T13:48:05.183" v="13" actId="1076"/>
          <ac:spMkLst>
            <pc:docMk/>
            <pc:sldMk cId="2098176612" sldId="329"/>
            <ac:spMk id="8" creationId="{42445D83-E6D8-80FD-2B16-81A76EBB14BA}"/>
          </ac:spMkLst>
        </pc:spChg>
        <pc:spChg chg="mod">
          <ac:chgData name="Wendy Woodsford" userId="dd4886fa-f0a0-4f18-8f65-16d3fbb360dd" providerId="ADAL" clId="{FAAA9F77-7B0C-49ED-BBC0-8D5B44CE6D6C}" dt="2023-12-07T13:48:19.621" v="15" actId="14100"/>
          <ac:spMkLst>
            <pc:docMk/>
            <pc:sldMk cId="2098176612" sldId="329"/>
            <ac:spMk id="9" creationId="{85C39255-E07D-D52F-BC1B-C6DCF16F1B08}"/>
          </ac:spMkLst>
        </pc:spChg>
        <pc:spChg chg="mod">
          <ac:chgData name="Wendy Woodsford" userId="dd4886fa-f0a0-4f18-8f65-16d3fbb360dd" providerId="ADAL" clId="{FAAA9F77-7B0C-49ED-BBC0-8D5B44CE6D6C}" dt="2023-12-07T13:47:44.643" v="10" actId="2711"/>
          <ac:spMkLst>
            <pc:docMk/>
            <pc:sldMk cId="2098176612" sldId="329"/>
            <ac:spMk id="10" creationId="{665AC755-F6E8-0215-B380-5F6E2EA46D26}"/>
          </ac:spMkLst>
        </pc:spChg>
        <pc:spChg chg="mod">
          <ac:chgData name="Wendy Woodsford" userId="dd4886fa-f0a0-4f18-8f65-16d3fbb360dd" providerId="ADAL" clId="{FAAA9F77-7B0C-49ED-BBC0-8D5B44CE6D6C}" dt="2023-12-07T13:48:27.482" v="17" actId="14100"/>
          <ac:spMkLst>
            <pc:docMk/>
            <pc:sldMk cId="2098176612" sldId="329"/>
            <ac:spMk id="14" creationId="{214394A2-A711-3832-AC7C-2854798D18E8}"/>
          </ac:spMkLst>
        </pc:spChg>
        <pc:picChg chg="mod">
          <ac:chgData name="Wendy Woodsford" userId="dd4886fa-f0a0-4f18-8f65-16d3fbb360dd" providerId="ADAL" clId="{FAAA9F77-7B0C-49ED-BBC0-8D5B44CE6D6C}" dt="2023-12-07T13:48:37.176" v="18" actId="1076"/>
          <ac:picMkLst>
            <pc:docMk/>
            <pc:sldMk cId="2098176612" sldId="329"/>
            <ac:picMk id="11" creationId="{B0E07431-56B1-A4AD-9CA8-7E5CF3594853}"/>
          </ac:picMkLst>
        </pc:picChg>
        <pc:picChg chg="mod">
          <ac:chgData name="Wendy Woodsford" userId="dd4886fa-f0a0-4f18-8f65-16d3fbb360dd" providerId="ADAL" clId="{FAAA9F77-7B0C-49ED-BBC0-8D5B44CE6D6C}" dt="2023-12-07T13:48:43.108" v="19" actId="1076"/>
          <ac:picMkLst>
            <pc:docMk/>
            <pc:sldMk cId="2098176612" sldId="329"/>
            <ac:picMk id="16" creationId="{E0EF3455-8D7F-93DA-3DD5-8A316FD2130E}"/>
          </ac:picMkLst>
        </pc:picChg>
      </pc:sldChg>
      <pc:sldChg chg="addSp delSp modSp mod">
        <pc:chgData name="Wendy Woodsford" userId="dd4886fa-f0a0-4f18-8f65-16d3fbb360dd" providerId="ADAL" clId="{FAAA9F77-7B0C-49ED-BBC0-8D5B44CE6D6C}" dt="2023-12-07T14:05:06.224" v="116" actId="1076"/>
        <pc:sldMkLst>
          <pc:docMk/>
          <pc:sldMk cId="4239709613" sldId="332"/>
        </pc:sldMkLst>
        <pc:spChg chg="mod">
          <ac:chgData name="Wendy Woodsford" userId="dd4886fa-f0a0-4f18-8f65-16d3fbb360dd" providerId="ADAL" clId="{FAAA9F77-7B0C-49ED-BBC0-8D5B44CE6D6C}" dt="2023-12-07T14:04:13.309" v="106" actId="20577"/>
          <ac:spMkLst>
            <pc:docMk/>
            <pc:sldMk cId="4239709613" sldId="332"/>
            <ac:spMk id="3" creationId="{B5B74357-0D1B-4BA2-B7CC-EE7C5B59ACED}"/>
          </ac:spMkLst>
        </pc:spChg>
        <pc:spChg chg="mod">
          <ac:chgData name="Wendy Woodsford" userId="dd4886fa-f0a0-4f18-8f65-16d3fbb360dd" providerId="ADAL" clId="{FAAA9F77-7B0C-49ED-BBC0-8D5B44CE6D6C}" dt="2023-12-07T14:04:43.496" v="113" actId="20577"/>
          <ac:spMkLst>
            <pc:docMk/>
            <pc:sldMk cId="4239709613" sldId="332"/>
            <ac:spMk id="4" creationId="{0703D1A5-BD6C-4F1B-B06B-D217D18B5DC2}"/>
          </ac:spMkLst>
        </pc:spChg>
        <pc:spChg chg="del mod">
          <ac:chgData name="Wendy Woodsford" userId="dd4886fa-f0a0-4f18-8f65-16d3fbb360dd" providerId="ADAL" clId="{FAAA9F77-7B0C-49ED-BBC0-8D5B44CE6D6C}" dt="2023-12-07T14:04:38.426" v="109" actId="478"/>
          <ac:spMkLst>
            <pc:docMk/>
            <pc:sldMk cId="4239709613" sldId="332"/>
            <ac:spMk id="5" creationId="{7886E5F3-DFA2-471A-84F3-D4D83F9C3820}"/>
          </ac:spMkLst>
        </pc:spChg>
        <pc:spChg chg="add del mod">
          <ac:chgData name="Wendy Woodsford" userId="dd4886fa-f0a0-4f18-8f65-16d3fbb360dd" providerId="ADAL" clId="{FAAA9F77-7B0C-49ED-BBC0-8D5B44CE6D6C}" dt="2023-12-07T14:03:21.304" v="94" actId="478"/>
          <ac:spMkLst>
            <pc:docMk/>
            <pc:sldMk cId="4239709613" sldId="332"/>
            <ac:spMk id="7" creationId="{986B37CF-9ED1-861F-9095-1BA6E7CAA1D5}"/>
          </ac:spMkLst>
        </pc:spChg>
        <pc:spChg chg="mod">
          <ac:chgData name="Wendy Woodsford" userId="dd4886fa-f0a0-4f18-8f65-16d3fbb360dd" providerId="ADAL" clId="{FAAA9F77-7B0C-49ED-BBC0-8D5B44CE6D6C}" dt="2023-12-07T14:04:24.581" v="107" actId="1076"/>
          <ac:spMkLst>
            <pc:docMk/>
            <pc:sldMk cId="4239709613" sldId="332"/>
            <ac:spMk id="10" creationId="{75928CD5-9182-B4D8-5E5E-1B424AEBF13D}"/>
          </ac:spMkLst>
        </pc:spChg>
        <pc:spChg chg="add del mod">
          <ac:chgData name="Wendy Woodsford" userId="dd4886fa-f0a0-4f18-8f65-16d3fbb360dd" providerId="ADAL" clId="{FAAA9F77-7B0C-49ED-BBC0-8D5B44CE6D6C}" dt="2023-12-07T14:03:33.472" v="99" actId="14100"/>
          <ac:spMkLst>
            <pc:docMk/>
            <pc:sldMk cId="4239709613" sldId="332"/>
            <ac:spMk id="12" creationId="{911589AD-1362-B92C-AECA-A1B6405AADBD}"/>
          </ac:spMkLst>
        </pc:spChg>
        <pc:spChg chg="mod">
          <ac:chgData name="Wendy Woodsford" userId="dd4886fa-f0a0-4f18-8f65-16d3fbb360dd" providerId="ADAL" clId="{FAAA9F77-7B0C-49ED-BBC0-8D5B44CE6D6C}" dt="2023-12-07T14:05:06.224" v="116" actId="1076"/>
          <ac:spMkLst>
            <pc:docMk/>
            <pc:sldMk cId="4239709613" sldId="332"/>
            <ac:spMk id="13" creationId="{11BA0ED5-48E6-62A8-FD21-C0262231FBE5}"/>
          </ac:spMkLst>
        </pc:spChg>
        <pc:spChg chg="mod">
          <ac:chgData name="Wendy Woodsford" userId="dd4886fa-f0a0-4f18-8f65-16d3fbb360dd" providerId="ADAL" clId="{FAAA9F77-7B0C-49ED-BBC0-8D5B44CE6D6C}" dt="2023-12-07T14:03:40.834" v="101" actId="14100"/>
          <ac:spMkLst>
            <pc:docMk/>
            <pc:sldMk cId="4239709613" sldId="332"/>
            <ac:spMk id="16" creationId="{69878094-C81B-0BAF-55ED-290308E1A27E}"/>
          </ac:spMkLst>
        </pc:spChg>
        <pc:picChg chg="mod">
          <ac:chgData name="Wendy Woodsford" userId="dd4886fa-f0a0-4f18-8f65-16d3fbb360dd" providerId="ADAL" clId="{FAAA9F77-7B0C-49ED-BBC0-8D5B44CE6D6C}" dt="2023-12-07T14:03:53.511" v="104" actId="1076"/>
          <ac:picMkLst>
            <pc:docMk/>
            <pc:sldMk cId="4239709613" sldId="332"/>
            <ac:picMk id="2" creationId="{68242731-3AF7-4B4C-8887-616270C0FE06}"/>
          </ac:picMkLst>
        </pc:picChg>
      </pc:sldChg>
      <pc:sldChg chg="modSp mod">
        <pc:chgData name="Wendy Woodsford" userId="dd4886fa-f0a0-4f18-8f65-16d3fbb360dd" providerId="ADAL" clId="{FAAA9F77-7B0C-49ED-BBC0-8D5B44CE6D6C}" dt="2023-12-07T14:11:14.281" v="156" actId="14100"/>
        <pc:sldMkLst>
          <pc:docMk/>
          <pc:sldMk cId="838103912" sldId="334"/>
        </pc:sldMkLst>
        <pc:spChg chg="mod">
          <ac:chgData name="Wendy Woodsford" userId="dd4886fa-f0a0-4f18-8f65-16d3fbb360dd" providerId="ADAL" clId="{FAAA9F77-7B0C-49ED-BBC0-8D5B44CE6D6C}" dt="2023-12-07T14:09:33.568" v="143" actId="2711"/>
          <ac:spMkLst>
            <pc:docMk/>
            <pc:sldMk cId="838103912" sldId="334"/>
            <ac:spMk id="2" creationId="{74AC2329-FAEC-7E6F-4753-8D9E33B5D6E7}"/>
          </ac:spMkLst>
        </pc:spChg>
        <pc:spChg chg="mod">
          <ac:chgData name="Wendy Woodsford" userId="dd4886fa-f0a0-4f18-8f65-16d3fbb360dd" providerId="ADAL" clId="{FAAA9F77-7B0C-49ED-BBC0-8D5B44CE6D6C}" dt="2023-12-07T14:09:53.698" v="144" actId="14100"/>
          <ac:spMkLst>
            <pc:docMk/>
            <pc:sldMk cId="838103912" sldId="334"/>
            <ac:spMk id="9" creationId="{A3D61671-99C5-5A9A-D4E9-BD1CF7BD3F7B}"/>
          </ac:spMkLst>
        </pc:spChg>
        <pc:spChg chg="mod">
          <ac:chgData name="Wendy Woodsford" userId="dd4886fa-f0a0-4f18-8f65-16d3fbb360dd" providerId="ADAL" clId="{FAAA9F77-7B0C-49ED-BBC0-8D5B44CE6D6C}" dt="2023-12-07T14:10:45.215" v="152" actId="1076"/>
          <ac:spMkLst>
            <pc:docMk/>
            <pc:sldMk cId="838103912" sldId="334"/>
            <ac:spMk id="14" creationId="{E329A42D-3E27-2670-ACE5-C1D023695A00}"/>
          </ac:spMkLst>
        </pc:spChg>
        <pc:spChg chg="mod">
          <ac:chgData name="Wendy Woodsford" userId="dd4886fa-f0a0-4f18-8f65-16d3fbb360dd" providerId="ADAL" clId="{FAAA9F77-7B0C-49ED-BBC0-8D5B44CE6D6C}" dt="2023-12-07T14:11:06.285" v="155" actId="1038"/>
          <ac:spMkLst>
            <pc:docMk/>
            <pc:sldMk cId="838103912" sldId="334"/>
            <ac:spMk id="15" creationId="{6171FFF0-CB65-42A1-9CD8-9267CF673401}"/>
          </ac:spMkLst>
        </pc:spChg>
        <pc:spChg chg="mod">
          <ac:chgData name="Wendy Woodsford" userId="dd4886fa-f0a0-4f18-8f65-16d3fbb360dd" providerId="ADAL" clId="{FAAA9F77-7B0C-49ED-BBC0-8D5B44CE6D6C}" dt="2023-12-07T14:10:06.983" v="147" actId="14100"/>
          <ac:spMkLst>
            <pc:docMk/>
            <pc:sldMk cId="838103912" sldId="334"/>
            <ac:spMk id="16" creationId="{DB74EDFB-CA88-7C37-416D-A594AA74A387}"/>
          </ac:spMkLst>
        </pc:spChg>
        <pc:spChg chg="mod">
          <ac:chgData name="Wendy Woodsford" userId="dd4886fa-f0a0-4f18-8f65-16d3fbb360dd" providerId="ADAL" clId="{FAAA9F77-7B0C-49ED-BBC0-8D5B44CE6D6C}" dt="2023-12-07T14:11:14.281" v="156" actId="14100"/>
          <ac:spMkLst>
            <pc:docMk/>
            <pc:sldMk cId="838103912" sldId="334"/>
            <ac:spMk id="19" creationId="{766F6783-0310-380A-827E-E0B6565CBF5F}"/>
          </ac:spMkLst>
        </pc:spChg>
        <pc:picChg chg="mod">
          <ac:chgData name="Wendy Woodsford" userId="dd4886fa-f0a0-4f18-8f65-16d3fbb360dd" providerId="ADAL" clId="{FAAA9F77-7B0C-49ED-BBC0-8D5B44CE6D6C}" dt="2023-12-07T14:10:16.666" v="148" actId="1076"/>
          <ac:picMkLst>
            <pc:docMk/>
            <pc:sldMk cId="838103912" sldId="334"/>
            <ac:picMk id="10" creationId="{E5C29A54-3A90-4055-8B84-D10519B4E773}"/>
          </ac:picMkLst>
        </pc:picChg>
        <pc:picChg chg="mod">
          <ac:chgData name="Wendy Woodsford" userId="dd4886fa-f0a0-4f18-8f65-16d3fbb360dd" providerId="ADAL" clId="{FAAA9F77-7B0C-49ED-BBC0-8D5B44CE6D6C}" dt="2023-12-07T14:10:31.177" v="151" actId="1076"/>
          <ac:picMkLst>
            <pc:docMk/>
            <pc:sldMk cId="838103912" sldId="334"/>
            <ac:picMk id="11" creationId="{7B823065-DD7E-49EB-ADEE-53E608B4A4DA}"/>
          </ac:picMkLst>
        </pc:picChg>
        <pc:picChg chg="mod">
          <ac:chgData name="Wendy Woodsford" userId="dd4886fa-f0a0-4f18-8f65-16d3fbb360dd" providerId="ADAL" clId="{FAAA9F77-7B0C-49ED-BBC0-8D5B44CE6D6C}" dt="2023-12-07T14:10:27.208" v="150" actId="1076"/>
          <ac:picMkLst>
            <pc:docMk/>
            <pc:sldMk cId="838103912" sldId="334"/>
            <ac:picMk id="12" creationId="{8D5DA8B8-04AF-4512-B684-E2BCF3C7750B}"/>
          </ac:picMkLst>
        </pc:picChg>
      </pc:sldChg>
      <pc:sldChg chg="modSp mod">
        <pc:chgData name="Wendy Woodsford" userId="dd4886fa-f0a0-4f18-8f65-16d3fbb360dd" providerId="ADAL" clId="{FAAA9F77-7B0C-49ED-BBC0-8D5B44CE6D6C}" dt="2023-12-07T14:09:17.579" v="142" actId="1076"/>
        <pc:sldMkLst>
          <pc:docMk/>
          <pc:sldMk cId="1634488779" sldId="335"/>
        </pc:sldMkLst>
        <pc:spChg chg="mod">
          <ac:chgData name="Wendy Woodsford" userId="dd4886fa-f0a0-4f18-8f65-16d3fbb360dd" providerId="ADAL" clId="{FAAA9F77-7B0C-49ED-BBC0-8D5B44CE6D6C}" dt="2023-12-07T14:05:34.472" v="117" actId="2711"/>
          <ac:spMkLst>
            <pc:docMk/>
            <pc:sldMk cId="1634488779" sldId="335"/>
            <ac:spMk id="2" creationId="{CDE07F60-802F-FC8A-EA7E-FD2F1FB816A4}"/>
          </ac:spMkLst>
        </pc:spChg>
        <pc:spChg chg="mod">
          <ac:chgData name="Wendy Woodsford" userId="dd4886fa-f0a0-4f18-8f65-16d3fbb360dd" providerId="ADAL" clId="{FAAA9F77-7B0C-49ED-BBC0-8D5B44CE6D6C}" dt="2023-12-07T14:07:13.586" v="132" actId="14100"/>
          <ac:spMkLst>
            <pc:docMk/>
            <pc:sldMk cId="1634488779" sldId="335"/>
            <ac:spMk id="4" creationId="{EEBCCDA1-8E17-260E-A0AC-50DB10877DA1}"/>
          </ac:spMkLst>
        </pc:spChg>
        <pc:spChg chg="mod">
          <ac:chgData name="Wendy Woodsford" userId="dd4886fa-f0a0-4f18-8f65-16d3fbb360dd" providerId="ADAL" clId="{FAAA9F77-7B0C-49ED-BBC0-8D5B44CE6D6C}" dt="2023-12-07T14:08:36.367" v="140" actId="1076"/>
          <ac:spMkLst>
            <pc:docMk/>
            <pc:sldMk cId="1634488779" sldId="335"/>
            <ac:spMk id="6" creationId="{E28BB0B4-0948-09E0-B51A-600E48EDAFDE}"/>
          </ac:spMkLst>
        </pc:spChg>
        <pc:spChg chg="mod">
          <ac:chgData name="Wendy Woodsford" userId="dd4886fa-f0a0-4f18-8f65-16d3fbb360dd" providerId="ADAL" clId="{FAAA9F77-7B0C-49ED-BBC0-8D5B44CE6D6C}" dt="2023-12-07T14:07:51.566" v="138" actId="1036"/>
          <ac:spMkLst>
            <pc:docMk/>
            <pc:sldMk cId="1634488779" sldId="335"/>
            <ac:spMk id="8" creationId="{726C6395-354E-5E93-01B2-FB5231A50DA5}"/>
          </ac:spMkLst>
        </pc:spChg>
        <pc:spChg chg="mod">
          <ac:chgData name="Wendy Woodsford" userId="dd4886fa-f0a0-4f18-8f65-16d3fbb360dd" providerId="ADAL" clId="{FAAA9F77-7B0C-49ED-BBC0-8D5B44CE6D6C}" dt="2023-12-07T14:08:59.301" v="141" actId="14100"/>
          <ac:spMkLst>
            <pc:docMk/>
            <pc:sldMk cId="1634488779" sldId="335"/>
            <ac:spMk id="17" creationId="{7E872599-9FA0-DAFA-644C-73EB346165E5}"/>
          </ac:spMkLst>
        </pc:spChg>
        <pc:spChg chg="mod">
          <ac:chgData name="Wendy Woodsford" userId="dd4886fa-f0a0-4f18-8f65-16d3fbb360dd" providerId="ADAL" clId="{FAAA9F77-7B0C-49ED-BBC0-8D5B44CE6D6C}" dt="2023-12-07T14:09:17.579" v="142" actId="1076"/>
          <ac:spMkLst>
            <pc:docMk/>
            <pc:sldMk cId="1634488779" sldId="335"/>
            <ac:spMk id="18" creationId="{CCD7BB1E-273D-3EC9-3F83-C8005D23B580}"/>
          </ac:spMkLst>
        </pc:spChg>
        <pc:picChg chg="mod">
          <ac:chgData name="Wendy Woodsford" userId="dd4886fa-f0a0-4f18-8f65-16d3fbb360dd" providerId="ADAL" clId="{FAAA9F77-7B0C-49ED-BBC0-8D5B44CE6D6C}" dt="2023-12-07T14:07:45.617" v="135" actId="1076"/>
          <ac:picMkLst>
            <pc:docMk/>
            <pc:sldMk cId="1634488779" sldId="335"/>
            <ac:picMk id="7" creationId="{920581B6-6FEA-DE55-488E-C7D739D106B0}"/>
          </ac:picMkLst>
        </pc:picChg>
      </pc:sldChg>
      <pc:sldChg chg="addSp delSp modSp mod">
        <pc:chgData name="Wendy Woodsford" userId="dd4886fa-f0a0-4f18-8f65-16d3fbb360dd" providerId="ADAL" clId="{FAAA9F77-7B0C-49ED-BBC0-8D5B44CE6D6C}" dt="2023-12-07T14:13:55.480" v="189" actId="1076"/>
        <pc:sldMkLst>
          <pc:docMk/>
          <pc:sldMk cId="1920993851" sldId="337"/>
        </pc:sldMkLst>
        <pc:spChg chg="mod">
          <ac:chgData name="Wendy Woodsford" userId="dd4886fa-f0a0-4f18-8f65-16d3fbb360dd" providerId="ADAL" clId="{FAAA9F77-7B0C-49ED-BBC0-8D5B44CE6D6C}" dt="2023-12-07T14:11:33.245" v="158" actId="20577"/>
          <ac:spMkLst>
            <pc:docMk/>
            <pc:sldMk cId="1920993851" sldId="337"/>
            <ac:spMk id="4" creationId="{6CDF099A-0F6F-B449-B465-E27993A60B12}"/>
          </ac:spMkLst>
        </pc:spChg>
        <pc:spChg chg="add del mod">
          <ac:chgData name="Wendy Woodsford" userId="dd4886fa-f0a0-4f18-8f65-16d3fbb360dd" providerId="ADAL" clId="{FAAA9F77-7B0C-49ED-BBC0-8D5B44CE6D6C}" dt="2023-12-07T14:13:55.480" v="189" actId="1076"/>
          <ac:spMkLst>
            <pc:docMk/>
            <pc:sldMk cId="1920993851" sldId="337"/>
            <ac:spMk id="6" creationId="{511D75B1-8BB3-6B17-4E40-AE8DAD734777}"/>
          </ac:spMkLst>
        </pc:spChg>
        <pc:spChg chg="mod">
          <ac:chgData name="Wendy Woodsford" userId="dd4886fa-f0a0-4f18-8f65-16d3fbb360dd" providerId="ADAL" clId="{FAAA9F77-7B0C-49ED-BBC0-8D5B44CE6D6C}" dt="2023-12-07T14:12:49.349" v="170" actId="1076"/>
          <ac:spMkLst>
            <pc:docMk/>
            <pc:sldMk cId="1920993851" sldId="337"/>
            <ac:spMk id="7" creationId="{10CC4D23-6C22-4A87-C06A-FD27B66728E7}"/>
          </ac:spMkLst>
        </pc:spChg>
        <pc:spChg chg="mod">
          <ac:chgData name="Wendy Woodsford" userId="dd4886fa-f0a0-4f18-8f65-16d3fbb360dd" providerId="ADAL" clId="{FAAA9F77-7B0C-49ED-BBC0-8D5B44CE6D6C}" dt="2023-12-07T14:13:44.147" v="188" actId="20577"/>
          <ac:spMkLst>
            <pc:docMk/>
            <pc:sldMk cId="1920993851" sldId="337"/>
            <ac:spMk id="8" creationId="{55839E47-2756-F41E-853B-9A64A992D85D}"/>
          </ac:spMkLst>
        </pc:spChg>
        <pc:spChg chg="mod">
          <ac:chgData name="Wendy Woodsford" userId="dd4886fa-f0a0-4f18-8f65-16d3fbb360dd" providerId="ADAL" clId="{FAAA9F77-7B0C-49ED-BBC0-8D5B44CE6D6C}" dt="2023-12-07T14:12:10.074" v="164" actId="1076"/>
          <ac:spMkLst>
            <pc:docMk/>
            <pc:sldMk cId="1920993851" sldId="337"/>
            <ac:spMk id="20" creationId="{F935718C-3166-2D6C-F3BC-D48B980B9F56}"/>
          </ac:spMkLst>
        </pc:spChg>
        <pc:picChg chg="mod">
          <ac:chgData name="Wendy Woodsford" userId="dd4886fa-f0a0-4f18-8f65-16d3fbb360dd" providerId="ADAL" clId="{FAAA9F77-7B0C-49ED-BBC0-8D5B44CE6D6C}" dt="2023-12-07T14:12:32.416" v="168" actId="1076"/>
          <ac:picMkLst>
            <pc:docMk/>
            <pc:sldMk cId="1920993851" sldId="337"/>
            <ac:picMk id="2" creationId="{8732D654-A350-470D-A8D3-87BBE57BB0A5}"/>
          </ac:picMkLst>
        </pc:picChg>
      </pc:sldChg>
      <pc:sldChg chg="delSp modSp mod">
        <pc:chgData name="Wendy Woodsford" userId="dd4886fa-f0a0-4f18-8f65-16d3fbb360dd" providerId="ADAL" clId="{FAAA9F77-7B0C-49ED-BBC0-8D5B44CE6D6C}" dt="2023-12-07T14:15:49.889" v="222" actId="255"/>
        <pc:sldMkLst>
          <pc:docMk/>
          <pc:sldMk cId="1605969087" sldId="339"/>
        </pc:sldMkLst>
        <pc:spChg chg="mod">
          <ac:chgData name="Wendy Woodsford" userId="dd4886fa-f0a0-4f18-8f65-16d3fbb360dd" providerId="ADAL" clId="{FAAA9F77-7B0C-49ED-BBC0-8D5B44CE6D6C}" dt="2023-12-07T14:14:09.327" v="191" actId="255"/>
          <ac:spMkLst>
            <pc:docMk/>
            <pc:sldMk cId="1605969087" sldId="339"/>
            <ac:spMk id="2" creationId="{42B788ED-D0DA-47F8-33ED-EF462CE7E0A4}"/>
          </ac:spMkLst>
        </pc:spChg>
        <pc:spChg chg="mod">
          <ac:chgData name="Wendy Woodsford" userId="dd4886fa-f0a0-4f18-8f65-16d3fbb360dd" providerId="ADAL" clId="{FAAA9F77-7B0C-49ED-BBC0-8D5B44CE6D6C}" dt="2023-12-07T14:15:49.889" v="222" actId="255"/>
          <ac:spMkLst>
            <pc:docMk/>
            <pc:sldMk cId="1605969087" sldId="339"/>
            <ac:spMk id="4" creationId="{A5BBE545-B139-3DF0-CAF3-BB283C9636EC}"/>
          </ac:spMkLst>
        </pc:spChg>
        <pc:spChg chg="del mod">
          <ac:chgData name="Wendy Woodsford" userId="dd4886fa-f0a0-4f18-8f65-16d3fbb360dd" providerId="ADAL" clId="{FAAA9F77-7B0C-49ED-BBC0-8D5B44CE6D6C}" dt="2023-12-07T14:15:32.472" v="216"/>
          <ac:spMkLst>
            <pc:docMk/>
            <pc:sldMk cId="1605969087" sldId="339"/>
            <ac:spMk id="8" creationId="{55839E47-2756-F41E-853B-9A64A992D85D}"/>
          </ac:spMkLst>
        </pc:spChg>
        <pc:spChg chg="mod">
          <ac:chgData name="Wendy Woodsford" userId="dd4886fa-f0a0-4f18-8f65-16d3fbb360dd" providerId="ADAL" clId="{FAAA9F77-7B0C-49ED-BBC0-8D5B44CE6D6C}" dt="2023-12-07T14:15:13.841" v="211" actId="14100"/>
          <ac:spMkLst>
            <pc:docMk/>
            <pc:sldMk cId="1605969087" sldId="339"/>
            <ac:spMk id="10" creationId="{3799EE9A-FCCB-ABCE-7442-5C09C548896F}"/>
          </ac:spMkLst>
        </pc:spChg>
        <pc:spChg chg="del mod">
          <ac:chgData name="Wendy Woodsford" userId="dd4886fa-f0a0-4f18-8f65-16d3fbb360dd" providerId="ADAL" clId="{FAAA9F77-7B0C-49ED-BBC0-8D5B44CE6D6C}" dt="2023-12-07T14:14:58.027" v="207" actId="478"/>
          <ac:spMkLst>
            <pc:docMk/>
            <pc:sldMk cId="1605969087" sldId="339"/>
            <ac:spMk id="11" creationId="{ACE56986-8FFA-AD20-AC61-382D738D0B4E}"/>
          </ac:spMkLst>
        </pc:spChg>
        <pc:picChg chg="mod">
          <ac:chgData name="Wendy Woodsford" userId="dd4886fa-f0a0-4f18-8f65-16d3fbb360dd" providerId="ADAL" clId="{FAAA9F77-7B0C-49ED-BBC0-8D5B44CE6D6C}" dt="2023-12-07T14:15:19.106" v="212" actId="1076"/>
          <ac:picMkLst>
            <pc:docMk/>
            <pc:sldMk cId="1605969087" sldId="339"/>
            <ac:picMk id="1026" creationId="{99290D4F-B8CF-27A4-84F5-2D39567AF22D}"/>
          </ac:picMkLst>
        </pc:picChg>
      </pc:sldChg>
      <pc:sldChg chg="modSp mod">
        <pc:chgData name="Wendy Woodsford" userId="dd4886fa-f0a0-4f18-8f65-16d3fbb360dd" providerId="ADAL" clId="{FAAA9F77-7B0C-49ED-BBC0-8D5B44CE6D6C}" dt="2023-12-07T14:00:50.927" v="72" actId="1076"/>
        <pc:sldMkLst>
          <pc:docMk/>
          <pc:sldMk cId="2497955308" sldId="340"/>
        </pc:sldMkLst>
        <pc:spChg chg="mod">
          <ac:chgData name="Wendy Woodsford" userId="dd4886fa-f0a0-4f18-8f65-16d3fbb360dd" providerId="ADAL" clId="{FAAA9F77-7B0C-49ED-BBC0-8D5B44CE6D6C}" dt="2023-12-07T13:57:39.648" v="36" actId="2711"/>
          <ac:spMkLst>
            <pc:docMk/>
            <pc:sldMk cId="2497955308" sldId="340"/>
            <ac:spMk id="2" creationId="{A8713884-312C-A415-6911-6D0F127C72E5}"/>
          </ac:spMkLst>
        </pc:spChg>
        <pc:spChg chg="mod">
          <ac:chgData name="Wendy Woodsford" userId="dd4886fa-f0a0-4f18-8f65-16d3fbb360dd" providerId="ADAL" clId="{FAAA9F77-7B0C-49ED-BBC0-8D5B44CE6D6C}" dt="2023-12-07T13:59:58.639" v="63" actId="1076"/>
          <ac:spMkLst>
            <pc:docMk/>
            <pc:sldMk cId="2497955308" sldId="340"/>
            <ac:spMk id="6" creationId="{42FBC203-E42F-4B3C-899A-0FBD9B77415B}"/>
          </ac:spMkLst>
        </pc:spChg>
        <pc:spChg chg="mod">
          <ac:chgData name="Wendy Woodsford" userId="dd4886fa-f0a0-4f18-8f65-16d3fbb360dd" providerId="ADAL" clId="{FAAA9F77-7B0C-49ED-BBC0-8D5B44CE6D6C}" dt="2023-12-07T13:59:23.990" v="57" actId="1076"/>
          <ac:spMkLst>
            <pc:docMk/>
            <pc:sldMk cId="2497955308" sldId="340"/>
            <ac:spMk id="9" creationId="{2449D8F6-B580-7340-8002-A3C08A3E6DAD}"/>
          </ac:spMkLst>
        </pc:spChg>
        <pc:picChg chg="mod">
          <ac:chgData name="Wendy Woodsford" userId="dd4886fa-f0a0-4f18-8f65-16d3fbb360dd" providerId="ADAL" clId="{FAAA9F77-7B0C-49ED-BBC0-8D5B44CE6D6C}" dt="2023-12-07T13:59:39.562" v="59" actId="1076"/>
          <ac:picMkLst>
            <pc:docMk/>
            <pc:sldMk cId="2497955308" sldId="340"/>
            <ac:picMk id="4" creationId="{7187E2B7-1D3F-4D79-BE64-5900BB6C8E1F}"/>
          </ac:picMkLst>
        </pc:picChg>
        <pc:picChg chg="mod">
          <ac:chgData name="Wendy Woodsford" userId="dd4886fa-f0a0-4f18-8f65-16d3fbb360dd" providerId="ADAL" clId="{FAAA9F77-7B0C-49ED-BBC0-8D5B44CE6D6C}" dt="2023-12-07T13:59:34.901" v="58" actId="1076"/>
          <ac:picMkLst>
            <pc:docMk/>
            <pc:sldMk cId="2497955308" sldId="340"/>
            <ac:picMk id="5" creationId="{FE6AFE03-0E23-44C7-8460-DE2D13AA9032}"/>
          </ac:picMkLst>
        </pc:picChg>
        <pc:picChg chg="mod">
          <ac:chgData name="Wendy Woodsford" userId="dd4886fa-f0a0-4f18-8f65-16d3fbb360dd" providerId="ADAL" clId="{FAAA9F77-7B0C-49ED-BBC0-8D5B44CE6D6C}" dt="2023-12-07T14:00:50.927" v="72" actId="1076"/>
          <ac:picMkLst>
            <pc:docMk/>
            <pc:sldMk cId="2497955308" sldId="340"/>
            <ac:picMk id="7" creationId="{DC4BED2F-CBE6-4970-AA07-CDDB0C6428C0}"/>
          </ac:picMkLst>
        </pc:picChg>
        <pc:picChg chg="mod">
          <ac:chgData name="Wendy Woodsford" userId="dd4886fa-f0a0-4f18-8f65-16d3fbb360dd" providerId="ADAL" clId="{FAAA9F77-7B0C-49ED-BBC0-8D5B44CE6D6C}" dt="2023-12-07T14:00:48.321" v="71" actId="1076"/>
          <ac:picMkLst>
            <pc:docMk/>
            <pc:sldMk cId="2497955308" sldId="340"/>
            <ac:picMk id="8" creationId="{1A72CDC4-6AFE-4900-9454-51DB377E6F91}"/>
          </ac:picMkLst>
        </pc:picChg>
      </pc:sldChg>
      <pc:sldChg chg="modSp mod">
        <pc:chgData name="Wendy Woodsford" userId="dd4886fa-f0a0-4f18-8f65-16d3fbb360dd" providerId="ADAL" clId="{FAAA9F77-7B0C-49ED-BBC0-8D5B44CE6D6C}" dt="2023-12-07T14:25:39.418" v="317" actId="1076"/>
        <pc:sldMkLst>
          <pc:docMk/>
          <pc:sldMk cId="3051882989" sldId="345"/>
        </pc:sldMkLst>
        <pc:spChg chg="mod">
          <ac:chgData name="Wendy Woodsford" userId="dd4886fa-f0a0-4f18-8f65-16d3fbb360dd" providerId="ADAL" clId="{FAAA9F77-7B0C-49ED-BBC0-8D5B44CE6D6C}" dt="2023-12-07T14:21:24.405" v="291" actId="2711"/>
          <ac:spMkLst>
            <pc:docMk/>
            <pc:sldMk cId="3051882989" sldId="345"/>
            <ac:spMk id="3" creationId="{B6888726-9FAD-9551-F083-0E817B47FAD9}"/>
          </ac:spMkLst>
        </pc:spChg>
        <pc:spChg chg="mod">
          <ac:chgData name="Wendy Woodsford" userId="dd4886fa-f0a0-4f18-8f65-16d3fbb360dd" providerId="ADAL" clId="{FAAA9F77-7B0C-49ED-BBC0-8D5B44CE6D6C}" dt="2023-12-07T14:22:38.267" v="299" actId="1076"/>
          <ac:spMkLst>
            <pc:docMk/>
            <pc:sldMk cId="3051882989" sldId="345"/>
            <ac:spMk id="4" creationId="{D396686A-3E8F-4C29-AC0F-8CD162245B92}"/>
          </ac:spMkLst>
        </pc:spChg>
        <pc:spChg chg="mod">
          <ac:chgData name="Wendy Woodsford" userId="dd4886fa-f0a0-4f18-8f65-16d3fbb360dd" providerId="ADAL" clId="{FAAA9F77-7B0C-49ED-BBC0-8D5B44CE6D6C}" dt="2023-12-07T14:22:07.290" v="295" actId="1076"/>
          <ac:spMkLst>
            <pc:docMk/>
            <pc:sldMk cId="3051882989" sldId="345"/>
            <ac:spMk id="8" creationId="{73ABC3ED-003C-412C-8694-3D9CF4D11620}"/>
          </ac:spMkLst>
        </pc:spChg>
        <pc:spChg chg="mod">
          <ac:chgData name="Wendy Woodsford" userId="dd4886fa-f0a0-4f18-8f65-16d3fbb360dd" providerId="ADAL" clId="{FAAA9F77-7B0C-49ED-BBC0-8D5B44CE6D6C}" dt="2023-12-07T14:25:39.418" v="317" actId="1076"/>
          <ac:spMkLst>
            <pc:docMk/>
            <pc:sldMk cId="3051882989" sldId="345"/>
            <ac:spMk id="11" creationId="{05151CF9-296E-62B3-A383-2C2D0FF1C647}"/>
          </ac:spMkLst>
        </pc:spChg>
        <pc:picChg chg="mod">
          <ac:chgData name="Wendy Woodsford" userId="dd4886fa-f0a0-4f18-8f65-16d3fbb360dd" providerId="ADAL" clId="{FAAA9F77-7B0C-49ED-BBC0-8D5B44CE6D6C}" dt="2023-12-07T14:24:00.017" v="309" actId="1076"/>
          <ac:picMkLst>
            <pc:docMk/>
            <pc:sldMk cId="3051882989" sldId="345"/>
            <ac:picMk id="9" creationId="{C97B1BB0-14D6-2C01-46EE-9F33AD101D49}"/>
          </ac:picMkLst>
        </pc:picChg>
        <pc:picChg chg="mod">
          <ac:chgData name="Wendy Woodsford" userId="dd4886fa-f0a0-4f18-8f65-16d3fbb360dd" providerId="ADAL" clId="{FAAA9F77-7B0C-49ED-BBC0-8D5B44CE6D6C}" dt="2023-12-07T14:24:53.475" v="314" actId="1076"/>
          <ac:picMkLst>
            <pc:docMk/>
            <pc:sldMk cId="3051882989" sldId="345"/>
            <ac:picMk id="12" creationId="{5EB12FA9-D1E0-DED2-2F81-E917D2FADDA9}"/>
          </ac:picMkLst>
        </pc:picChg>
      </pc:sldChg>
      <pc:sldChg chg="addSp delSp modSp mod">
        <pc:chgData name="Wendy Woodsford" userId="dd4886fa-f0a0-4f18-8f65-16d3fbb360dd" providerId="ADAL" clId="{FAAA9F77-7B0C-49ED-BBC0-8D5B44CE6D6C}" dt="2023-12-07T14:26:23.904" v="319" actId="1076"/>
        <pc:sldMkLst>
          <pc:docMk/>
          <pc:sldMk cId="1969858233" sldId="346"/>
        </pc:sldMkLst>
        <pc:spChg chg="mod">
          <ac:chgData name="Wendy Woodsford" userId="dd4886fa-f0a0-4f18-8f65-16d3fbb360dd" providerId="ADAL" clId="{FAAA9F77-7B0C-49ED-BBC0-8D5B44CE6D6C}" dt="2023-12-07T14:22:47.603" v="301" actId="255"/>
          <ac:spMkLst>
            <pc:docMk/>
            <pc:sldMk cId="1969858233" sldId="346"/>
            <ac:spMk id="2" creationId="{DEF0277F-5815-420C-ADA9-EAC56B32DA71}"/>
          </ac:spMkLst>
        </pc:spChg>
        <pc:spChg chg="mod">
          <ac:chgData name="Wendy Woodsford" userId="dd4886fa-f0a0-4f18-8f65-16d3fbb360dd" providerId="ADAL" clId="{FAAA9F77-7B0C-49ED-BBC0-8D5B44CE6D6C}" dt="2023-12-07T14:26:23.904" v="319" actId="1076"/>
          <ac:spMkLst>
            <pc:docMk/>
            <pc:sldMk cId="1969858233" sldId="346"/>
            <ac:spMk id="4" creationId="{D396686A-3E8F-4C29-AC0F-8CD162245B92}"/>
          </ac:spMkLst>
        </pc:spChg>
        <pc:spChg chg="mod">
          <ac:chgData name="Wendy Woodsford" userId="dd4886fa-f0a0-4f18-8f65-16d3fbb360dd" providerId="ADAL" clId="{FAAA9F77-7B0C-49ED-BBC0-8D5B44CE6D6C}" dt="2023-12-07T14:25:51.978" v="318" actId="14100"/>
          <ac:spMkLst>
            <pc:docMk/>
            <pc:sldMk cId="1969858233" sldId="346"/>
            <ac:spMk id="11" creationId="{05151CF9-296E-62B3-A383-2C2D0FF1C647}"/>
          </ac:spMkLst>
        </pc:spChg>
        <pc:picChg chg="mod">
          <ac:chgData name="Wendy Woodsford" userId="dd4886fa-f0a0-4f18-8f65-16d3fbb360dd" providerId="ADAL" clId="{FAAA9F77-7B0C-49ED-BBC0-8D5B44CE6D6C}" dt="2023-12-07T14:24:30.457" v="313" actId="1076"/>
          <ac:picMkLst>
            <pc:docMk/>
            <pc:sldMk cId="1969858233" sldId="346"/>
            <ac:picMk id="3" creationId="{19C7B568-3E6E-D4A7-F464-C5431B4F6D82}"/>
          </ac:picMkLst>
        </pc:picChg>
        <pc:picChg chg="add del mod">
          <ac:chgData name="Wendy Woodsford" userId="dd4886fa-f0a0-4f18-8f65-16d3fbb360dd" providerId="ADAL" clId="{FAAA9F77-7B0C-49ED-BBC0-8D5B44CE6D6C}" dt="2023-12-07T14:24:05.017" v="310" actId="478"/>
          <ac:picMkLst>
            <pc:docMk/>
            <pc:sldMk cId="1969858233" sldId="346"/>
            <ac:picMk id="5" creationId="{90988589-B8CB-7830-28C1-06AD97AE586D}"/>
          </ac:picMkLst>
        </pc:picChg>
        <pc:picChg chg="add mod">
          <ac:chgData name="Wendy Woodsford" userId="dd4886fa-f0a0-4f18-8f65-16d3fbb360dd" providerId="ADAL" clId="{FAAA9F77-7B0C-49ED-BBC0-8D5B44CE6D6C}" dt="2023-12-07T14:24:05.280" v="311"/>
          <ac:picMkLst>
            <pc:docMk/>
            <pc:sldMk cId="1969858233" sldId="346"/>
            <ac:picMk id="7" creationId="{B0AE69E7-F667-AD65-E66D-0BE16468F7E0}"/>
          </ac:picMkLst>
        </pc:picChg>
        <pc:picChg chg="del">
          <ac:chgData name="Wendy Woodsford" userId="dd4886fa-f0a0-4f18-8f65-16d3fbb360dd" providerId="ADAL" clId="{FAAA9F77-7B0C-49ED-BBC0-8D5B44CE6D6C}" dt="2023-12-07T14:23:42.507" v="307" actId="478"/>
          <ac:picMkLst>
            <pc:docMk/>
            <pc:sldMk cId="1969858233" sldId="346"/>
            <ac:picMk id="10" creationId="{B2F2EB6D-EE61-1AEA-3B8A-A72E045CD455}"/>
          </ac:picMkLst>
        </pc:picChg>
      </pc:sldChg>
      <pc:sldChg chg="modSp mod">
        <pc:chgData name="Wendy Woodsford" userId="dd4886fa-f0a0-4f18-8f65-16d3fbb360dd" providerId="ADAL" clId="{FAAA9F77-7B0C-49ED-BBC0-8D5B44CE6D6C}" dt="2023-12-07T14:17:45.667" v="239" actId="1076"/>
        <pc:sldMkLst>
          <pc:docMk/>
          <pc:sldMk cId="3106324546" sldId="347"/>
        </pc:sldMkLst>
        <pc:spChg chg="mod">
          <ac:chgData name="Wendy Woodsford" userId="dd4886fa-f0a0-4f18-8f65-16d3fbb360dd" providerId="ADAL" clId="{FAAA9F77-7B0C-49ED-BBC0-8D5B44CE6D6C}" dt="2023-12-07T14:16:06.703" v="223" actId="2711"/>
          <ac:spMkLst>
            <pc:docMk/>
            <pc:sldMk cId="3106324546" sldId="347"/>
            <ac:spMk id="2" creationId="{EC71A5BE-669F-D35F-85D1-FBC540F9E107}"/>
          </ac:spMkLst>
        </pc:spChg>
        <pc:spChg chg="mod">
          <ac:chgData name="Wendy Woodsford" userId="dd4886fa-f0a0-4f18-8f65-16d3fbb360dd" providerId="ADAL" clId="{FAAA9F77-7B0C-49ED-BBC0-8D5B44CE6D6C}" dt="2023-12-07T14:16:16.001" v="226" actId="14100"/>
          <ac:spMkLst>
            <pc:docMk/>
            <pc:sldMk cId="3106324546" sldId="347"/>
            <ac:spMk id="11" creationId="{ACE56986-8FFA-AD20-AC61-382D738D0B4E}"/>
          </ac:spMkLst>
        </pc:spChg>
        <pc:picChg chg="mod">
          <ac:chgData name="Wendy Woodsford" userId="dd4886fa-f0a0-4f18-8f65-16d3fbb360dd" providerId="ADAL" clId="{FAAA9F77-7B0C-49ED-BBC0-8D5B44CE6D6C}" dt="2023-12-07T14:17:45.667" v="239" actId="1076"/>
          <ac:picMkLst>
            <pc:docMk/>
            <pc:sldMk cId="3106324546" sldId="347"/>
            <ac:picMk id="6" creationId="{F4775776-0163-E159-24A0-BB52B90115E2}"/>
          </ac:picMkLst>
        </pc:picChg>
        <pc:picChg chg="mod">
          <ac:chgData name="Wendy Woodsford" userId="dd4886fa-f0a0-4f18-8f65-16d3fbb360dd" providerId="ADAL" clId="{FAAA9F77-7B0C-49ED-BBC0-8D5B44CE6D6C}" dt="2023-12-07T14:17:19.008" v="238" actId="14100"/>
          <ac:picMkLst>
            <pc:docMk/>
            <pc:sldMk cId="3106324546" sldId="347"/>
            <ac:picMk id="1026" creationId="{99290D4F-B8CF-27A4-84F5-2D39567AF22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07/12/2023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woodlandtrust.org.uk/trees-woods-and-wildlife/british-trees/a-z-of-british-tree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537076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The scientists worked out that, at the moment, trees are grown on </a:t>
            </a:r>
            <a:r>
              <a:rPr lang="en-GB" sz="1800" b="1" dirty="0">
                <a:solidFill>
                  <a:srgbClr val="000000"/>
                </a:solidFill>
                <a:effectLst/>
                <a:latin typeface="InterFace"/>
                <a:ea typeface="Calibri" panose="020F0502020204030204" pitchFamily="34" charset="0"/>
                <a:cs typeface="InterFace"/>
              </a:rPr>
              <a:t>2.8 billion hectares </a:t>
            </a:r>
            <a:r>
              <a:rPr lang="en-GB" sz="1800" dirty="0">
                <a:solidFill>
                  <a:srgbClr val="000000"/>
                </a:solidFill>
                <a:effectLst/>
                <a:latin typeface="InterFace"/>
                <a:ea typeface="Calibri" panose="020F0502020204030204" pitchFamily="34" charset="0"/>
                <a:cs typeface="InterFace"/>
              </a:rPr>
              <a:t>of land worldwide.  </a:t>
            </a:r>
          </a:p>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They estimate that, around the world, </a:t>
            </a:r>
            <a:r>
              <a:rPr lang="en-GB" sz="1800" b="1" dirty="0">
                <a:solidFill>
                  <a:srgbClr val="000000"/>
                </a:solidFill>
                <a:effectLst/>
                <a:latin typeface="InterFace"/>
                <a:ea typeface="Calibri" panose="020F0502020204030204" pitchFamily="34" charset="0"/>
                <a:cs typeface="InterFace"/>
              </a:rPr>
              <a:t>0.9 billion hectares </a:t>
            </a:r>
            <a:r>
              <a:rPr lang="en-GB" sz="1800" dirty="0">
                <a:solidFill>
                  <a:srgbClr val="000000"/>
                </a:solidFill>
                <a:effectLst/>
                <a:latin typeface="InterFace"/>
                <a:ea typeface="Calibri" panose="020F0502020204030204" pitchFamily="34" charset="0"/>
                <a:cs typeface="InterFace"/>
              </a:rPr>
              <a:t>more land could be used for growing trees =an area thirty-seven times the size of the United Kingdom.  </a:t>
            </a:r>
          </a:p>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224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According to the study, if trees were grown on all of that extra land, they would remove two thirds of the carbon dioxide that humans have added to the atmosphere in the last 170 years.  </a:t>
            </a:r>
          </a:p>
          <a:p>
            <a:pPr>
              <a:lnSpc>
                <a:spcPct val="150000"/>
              </a:lnSpc>
              <a:spcAft>
                <a:spcPts val="565"/>
              </a:spcAft>
            </a:pPr>
            <a:r>
              <a:rPr lang="en-GB" sz="1800" dirty="0">
                <a:solidFill>
                  <a:srgbClr val="000000"/>
                </a:solidFill>
                <a:effectLst/>
                <a:latin typeface="InterFace"/>
                <a:ea typeface="Calibri" panose="020F0502020204030204" pitchFamily="34" charset="0"/>
                <a:cs typeface="InterFace"/>
              </a:rPr>
              <a:t>That would really slow down global warming by reducing the greenhouse effect.</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448870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dirty="0">
                <a:solidFill>
                  <a:srgbClr val="4D5156"/>
                </a:solidFill>
                <a:effectLst/>
                <a:latin typeface="arial" panose="020B0604020202020204" pitchFamily="34" charset="0"/>
              </a:rPr>
              <a:t>Click on the links to see images and profiles of the scientists.</a:t>
            </a:r>
          </a:p>
          <a:p>
            <a:pPr marL="0" indent="0">
              <a:buFont typeface="Arial" panose="020B0604020202020204" pitchFamily="34" charset="0"/>
              <a:buNone/>
            </a:pPr>
            <a:endParaRPr lang="en-GB" b="0" i="0" dirty="0">
              <a:solidFill>
                <a:srgbClr val="4D5156"/>
              </a:solidFill>
              <a:effectLst/>
              <a:latin typeface="arial" panose="020B0604020202020204" pitchFamily="34" charset="0"/>
            </a:endParaRPr>
          </a:p>
          <a:p>
            <a:pPr marL="0" indent="0">
              <a:buFont typeface="Arial" panose="020B0604020202020204" pitchFamily="34" charset="0"/>
              <a:buNone/>
            </a:pPr>
            <a:r>
              <a:rPr lang="en-GB" b="0" i="0" dirty="0">
                <a:solidFill>
                  <a:srgbClr val="4D5156"/>
                </a:solidFill>
                <a:effectLst/>
                <a:latin typeface="arial" panose="020B0604020202020204" pitchFamily="34" charset="0"/>
              </a:rPr>
              <a:t>*The </a:t>
            </a:r>
            <a:r>
              <a:rPr lang="en-GB" b="1" i="0" dirty="0">
                <a:solidFill>
                  <a:srgbClr val="5F6368"/>
                </a:solidFill>
                <a:effectLst/>
                <a:latin typeface="arial" panose="020B0604020202020204" pitchFamily="34" charset="0"/>
              </a:rPr>
              <a:t>Food and Agriculture Organization</a:t>
            </a:r>
            <a:r>
              <a:rPr lang="en-GB" b="0" i="0" dirty="0">
                <a:solidFill>
                  <a:srgbClr val="4D5156"/>
                </a:solidFill>
                <a:effectLst/>
                <a:latin typeface="arial" panose="020B0604020202020204" pitchFamily="34" charset="0"/>
              </a:rPr>
              <a:t> (</a:t>
            </a:r>
            <a:r>
              <a:rPr lang="en-GB" b="1" i="0" dirty="0">
                <a:solidFill>
                  <a:srgbClr val="5F6368"/>
                </a:solidFill>
                <a:effectLst/>
                <a:latin typeface="arial" panose="020B0604020202020204" pitchFamily="34" charset="0"/>
              </a:rPr>
              <a:t>FAO</a:t>
            </a:r>
            <a:r>
              <a:rPr lang="en-GB" b="0" i="0" dirty="0">
                <a:solidFill>
                  <a:srgbClr val="4D5156"/>
                </a:solidFill>
                <a:effectLst/>
                <a:latin typeface="arial" panose="020B0604020202020204" pitchFamily="34" charset="0"/>
              </a:rPr>
              <a:t>) is a specialized agency of the United Nations that leads international efforts to defeat hunger.</a:t>
            </a:r>
          </a:p>
          <a:p>
            <a:pPr marL="0" indent="0">
              <a:buFont typeface="Arial" panose="020B0604020202020204" pitchFamily="34" charset="0"/>
              <a:buNone/>
            </a:pPr>
            <a:endParaRPr lang="en-GB" b="0" i="0" dirty="0">
              <a:solidFill>
                <a:srgbClr val="4D5156"/>
              </a:solidFill>
              <a:effectLst/>
              <a:latin typeface="arial" panose="020B0604020202020204" pitchFamily="34" charset="0"/>
            </a:endParaRPr>
          </a:p>
          <a:p>
            <a:pPr marL="0" indent="0">
              <a:buFont typeface="Arial" panose="020B0604020202020204" pitchFamily="34" charset="0"/>
              <a:buNone/>
            </a:pPr>
            <a:r>
              <a:rPr lang="en-GB" b="0" i="0" dirty="0">
                <a:solidFill>
                  <a:srgbClr val="4D5156"/>
                </a:solidFill>
                <a:effectLst/>
                <a:latin typeface="arial" panose="020B0604020202020204" pitchFamily="34" charset="0"/>
              </a:rPr>
              <a:t>** Professor Tom Crowther is a British scientist (an ecologist) who did his first science degree at Cardiff University. He is now the chief scientific advisor to the UN’s Trillion Tree Campaign. You can find out more about him here – https://en.wikipedia.org/wiki/Thomas_Crowther_(ecologist)</a:t>
            </a:r>
          </a:p>
          <a:p>
            <a:pPr marL="0" indent="0">
              <a:buFont typeface="Arial" panose="020B0604020202020204" pitchFamily="34" charset="0"/>
              <a:buNone/>
            </a:pPr>
            <a:endParaRPr lang="en-GB" b="0" i="0" dirty="0">
              <a:solidFill>
                <a:srgbClr val="4D5156"/>
              </a:solidFill>
              <a:effectLst/>
              <a:latin typeface="arial" panose="020B0604020202020204" pitchFamily="34" charset="0"/>
            </a:endParaRPr>
          </a:p>
          <a:p>
            <a:pPr marL="0" indent="0">
              <a:buFont typeface="Arial" panose="020B0604020202020204" pitchFamily="34" charset="0"/>
              <a:buNone/>
            </a:pPr>
            <a:r>
              <a:rPr lang="en-GB" b="0" i="0" u="sng" dirty="0">
                <a:solidFill>
                  <a:srgbClr val="4D5156"/>
                </a:solidFill>
                <a:effectLst/>
                <a:latin typeface="arial" panose="020B0604020202020204" pitchFamily="34" charset="0"/>
              </a:rPr>
              <a:t>Check that children know what is meant by the terms:</a:t>
            </a:r>
          </a:p>
          <a:p>
            <a:pPr algn="l"/>
            <a:r>
              <a:rPr lang="en-GB" b="1" i="0" dirty="0">
                <a:solidFill>
                  <a:srgbClr val="4D5156"/>
                </a:solidFill>
                <a:effectLst/>
                <a:latin typeface="arial" panose="020B0604020202020204" pitchFamily="34" charset="0"/>
              </a:rPr>
              <a:t>climate change </a:t>
            </a:r>
            <a:r>
              <a:rPr lang="en-GB" b="0" i="0" dirty="0">
                <a:solidFill>
                  <a:srgbClr val="4D5156"/>
                </a:solidFill>
                <a:effectLst/>
                <a:latin typeface="arial" panose="020B0604020202020204" pitchFamily="34" charset="0"/>
              </a:rPr>
              <a:t>– a </a:t>
            </a:r>
            <a:r>
              <a:rPr lang="en-GB" sz="1800" b="0" i="0" u="none" strike="noStrike" baseline="0" dirty="0">
                <a:solidFill>
                  <a:srgbClr val="646463"/>
                </a:solidFill>
                <a:latin typeface="InterFace-Regular"/>
              </a:rPr>
              <a:t>long-term change in the average weather patterns on Earth</a:t>
            </a:r>
            <a:endParaRPr lang="en-GB" b="1" i="0" dirty="0">
              <a:solidFill>
                <a:srgbClr val="4D5156"/>
              </a:solidFill>
              <a:effectLst/>
              <a:latin typeface="arial" panose="020B0604020202020204" pitchFamily="34" charset="0"/>
            </a:endParaRPr>
          </a:p>
          <a:p>
            <a:pPr marL="0" indent="0">
              <a:buFont typeface="Arial" panose="020B0604020202020204" pitchFamily="34" charset="0"/>
              <a:buNone/>
            </a:pPr>
            <a:r>
              <a:rPr lang="en-GB" b="1" i="0" dirty="0">
                <a:solidFill>
                  <a:srgbClr val="4D5156"/>
                </a:solidFill>
                <a:effectLst/>
                <a:latin typeface="arial" panose="020B0604020202020204" pitchFamily="34" charset="0"/>
              </a:rPr>
              <a:t>ecosystem</a:t>
            </a:r>
            <a:r>
              <a:rPr lang="en-GB" b="0" i="0" dirty="0">
                <a:solidFill>
                  <a:srgbClr val="4D5156"/>
                </a:solidFill>
                <a:effectLst/>
                <a:latin typeface="arial" panose="020B0604020202020204" pitchFamily="34" charset="0"/>
              </a:rPr>
              <a:t> </a:t>
            </a:r>
            <a:r>
              <a:rPr lang="en-GB" dirty="0"/>
              <a:t>- </a:t>
            </a:r>
            <a:r>
              <a:rPr lang="en-GB" sz="1200" b="0" i="0" u="none" strike="noStrike" baseline="0" dirty="0">
                <a:solidFill>
                  <a:srgbClr val="646463"/>
                </a:solidFill>
                <a:latin typeface="InterFace-Regular"/>
              </a:rPr>
              <a:t>a community of living things (e.g. animals and plants) in a habitat, together with the non-living parts of the environment (e.g. air and water)</a:t>
            </a:r>
            <a:endParaRPr lang="en-GB" b="0" i="0" dirty="0">
              <a:solidFill>
                <a:srgbClr val="4D5156"/>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Worksheets containing the maps are available from the website, pencil, rulers, calculators.</a:t>
            </a:r>
          </a:p>
          <a:p>
            <a:r>
              <a:rPr lang="en-GB" dirty="0"/>
              <a:t>Full instructions and the map are available on the worksheet associated with this lesson. </a:t>
            </a:r>
          </a:p>
          <a:p>
            <a:r>
              <a:rPr lang="en-GB" dirty="0"/>
              <a:t>The children may consider existing farmland and existing woodland as available for tree growth.  They are but it is worth noting that in the original study, these areas were not included in calculations of land available for </a:t>
            </a:r>
            <a:r>
              <a:rPr lang="en-GB" u="sng" dirty="0"/>
              <a:t>new tree growth.</a:t>
            </a:r>
            <a:endParaRPr lang="en-GB" dirty="0"/>
          </a:p>
          <a:p>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dirty="0">
                <a:latin typeface="InterFace-Regular"/>
              </a:rPr>
              <a:t>*Images taken by and © Emma Sullivan, Earth Observation Team, Plymouth Marine Laboratory</a:t>
            </a:r>
            <a:endParaRPr lang="en-GB" sz="1200" dirty="0"/>
          </a:p>
          <a:p>
            <a:endParaRPr lang="en-US" dirty="0">
              <a:solidFill>
                <a:schemeClr val="tx1"/>
              </a:solidFill>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259000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Worksheets containing the maps are available from the website, pencil, rulers, calculators.</a:t>
            </a:r>
          </a:p>
          <a:p>
            <a:r>
              <a:rPr lang="en-GB" dirty="0"/>
              <a:t>Full instructions are available on the worksheet associated with this lesson. In this study, the children will consider farmland and existing woodland as available for tree growth.  It is worth noting that in the original study, these areas were not included in calculations of land available for new tree growth.</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dirty="0">
                <a:latin typeface="InterFace-Regular"/>
              </a:rPr>
              <a:t>*Images taken by and © Emma Sullivan, Earth Observation Team, Plymouth Marine Laboratory</a:t>
            </a:r>
            <a:endParaRPr lang="en-GB" sz="1200"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16275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Tree survey</a:t>
            </a:r>
          </a:p>
          <a:p>
            <a:r>
              <a:rPr lang="en-GB" sz="1200" b="0" i="0" u="none" strike="noStrike" baseline="0" dirty="0">
                <a:solidFill>
                  <a:srgbClr val="646463"/>
                </a:solidFill>
                <a:latin typeface="InterFace-Regular"/>
              </a:rPr>
              <a:t>Children could make tally charts, pictograms or bar charts using the data they collect. Encourage children to </a:t>
            </a:r>
            <a:r>
              <a:rPr lang="en-GB" sz="1200" b="0" i="0" u="none" strike="noStrike" baseline="0" dirty="0">
                <a:solidFill>
                  <a:schemeClr val="tx1"/>
                </a:solidFill>
                <a:latin typeface="InterFace-Regular"/>
              </a:rPr>
              <a:t>l</a:t>
            </a:r>
            <a:r>
              <a:rPr lang="en-GB" dirty="0">
                <a:solidFill>
                  <a:schemeClr val="tx1"/>
                </a:solidFill>
              </a:rPr>
              <a:t>ook carefully at:</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shape</a:t>
            </a:r>
            <a:r>
              <a:rPr lang="en-GB" dirty="0">
                <a:solidFill>
                  <a:schemeClr val="tx1"/>
                </a:solidFill>
              </a:rPr>
              <a:t> of the tree</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leaves</a:t>
            </a:r>
            <a:r>
              <a:rPr lang="en-GB" dirty="0">
                <a:solidFill>
                  <a:schemeClr val="tx1"/>
                </a:solidFill>
              </a:rPr>
              <a:t> – What shape are they? What colour?</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bark</a:t>
            </a:r>
            <a:r>
              <a:rPr lang="en-GB" dirty="0">
                <a:solidFill>
                  <a:schemeClr val="tx1"/>
                </a:solidFill>
              </a:rPr>
              <a:t> – Is it rough or smooth or peeling off? What colour is it?</a:t>
            </a:r>
          </a:p>
          <a:p>
            <a:pPr marL="285750" indent="-285750">
              <a:buFont typeface="Arial" panose="020B0604020202020204" pitchFamily="34" charset="0"/>
              <a:buChar char="•"/>
            </a:pPr>
            <a:r>
              <a:rPr lang="en-GB" dirty="0">
                <a:solidFill>
                  <a:schemeClr val="tx1"/>
                </a:solidFill>
              </a:rPr>
              <a:t>any </a:t>
            </a:r>
            <a:r>
              <a:rPr lang="en-GB" b="1" dirty="0">
                <a:solidFill>
                  <a:schemeClr val="tx1"/>
                </a:solidFill>
              </a:rPr>
              <a:t>fruit</a:t>
            </a:r>
            <a:r>
              <a:rPr lang="en-GB" dirty="0">
                <a:solidFill>
                  <a:schemeClr val="tx1"/>
                </a:solidFill>
              </a:rPr>
              <a:t> – Can you see flowers, seeds, berries, nuts, fruit or cones?</a:t>
            </a:r>
          </a:p>
          <a:p>
            <a:pPr marL="285750" indent="-285750">
              <a:buFont typeface="Arial" panose="020B0604020202020204" pitchFamily="34" charset="0"/>
              <a:buChar char="•"/>
            </a:pPr>
            <a:r>
              <a:rPr lang="en-GB" dirty="0">
                <a:solidFill>
                  <a:schemeClr val="tx1"/>
                </a:solidFill>
              </a:rPr>
              <a:t>the </a:t>
            </a:r>
            <a:r>
              <a:rPr lang="en-GB" b="1" dirty="0">
                <a:solidFill>
                  <a:schemeClr val="tx1"/>
                </a:solidFill>
              </a:rPr>
              <a:t>habitat</a:t>
            </a:r>
            <a:r>
              <a:rPr lang="en-GB" dirty="0">
                <a:solidFill>
                  <a:schemeClr val="tx1"/>
                </a:solidFill>
              </a:rPr>
              <a:t> – Is it wet/dry? Shady or sunny?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baseline="0" dirty="0">
              <a:solidFill>
                <a:srgbClr val="646463"/>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baseline="0" dirty="0" err="1">
                <a:solidFill>
                  <a:srgbClr val="646463"/>
                </a:solidFill>
                <a:latin typeface="InterFace-Regular"/>
              </a:rPr>
              <a:t>iNaturalist</a:t>
            </a:r>
            <a:r>
              <a:rPr lang="en-GB" sz="1200" b="0" i="0" u="none" strike="noStrike" baseline="0" dirty="0">
                <a:solidFill>
                  <a:srgbClr val="646463"/>
                </a:solidFill>
                <a:latin typeface="InterFace-Regular"/>
              </a:rPr>
              <a:t> app works on all devices - https://www.inaturalist.org/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dirty="0">
                <a:solidFill>
                  <a:srgbClr val="646463"/>
                </a:solidFill>
                <a:latin typeface="InterFace-Regular"/>
              </a:rPr>
              <a:t>Useful website: </a:t>
            </a:r>
            <a:r>
              <a:rPr lang="en-GB" sz="1800" dirty="0">
                <a:effectLst/>
                <a:latin typeface="Calibri" panose="020F0502020204030204" pitchFamily="34" charset="0"/>
                <a:ea typeface="Calibri" panose="020F0502020204030204" pitchFamily="34" charset="0"/>
              </a:rPr>
              <a:t>British Tree species </a:t>
            </a:r>
            <a:r>
              <a:rPr lang="en-GB"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https://www.woodlandtrust.org.uk/trees-woods-and-wildlife/british-trees/a-z-of-british-trees/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baseline="0" dirty="0">
              <a:solidFill>
                <a:srgbClr val="646463"/>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on the links to access PSTT’s Air Pollution Research resources, the BBC Terrific Scientific resources and the scientists’ blog.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find PPT5 (What can we do?), on the Air Pollution Research webpage, you will need to click on the CLASSROOM RESOURCES tab and scroll down.</a:t>
            </a:r>
          </a:p>
          <a:p>
            <a:endParaRPr lang="en-GB" dirty="0"/>
          </a:p>
          <a:p>
            <a:r>
              <a:rPr lang="en-GB" b="1" dirty="0"/>
              <a:t>Do scientists still have hope for the climate?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Teachers may want to share a blog posted by the Crowther Lab (Feb 2021) which explains what is happening to tackle climate change – if they feel it is at an appropriate level for their children.</a:t>
            </a:r>
          </a:p>
          <a:p>
            <a:r>
              <a:rPr lang="en-GB" dirty="0"/>
              <a:t>The blog can be accessed here - https://www.crowtherlab.com/why-i-still-have-hope-about-climate-change-and-biodiversity/</a:t>
            </a:r>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907838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Teachers may be interested in the following article in PSTT’s Why &amp; How Newsletter (Summer 2020): </a:t>
            </a:r>
            <a:r>
              <a:rPr lang="en-GB" b="1" dirty="0"/>
              <a:t>Connecting with Nature and Caring for the Earth </a:t>
            </a:r>
            <a:r>
              <a:rPr lang="en-GB" dirty="0"/>
              <a:t>- https://pstt.org.uk/download/5163/?tmstv=1679407928</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The investigation for this activity will give children the opportunity to make calculations using secondary data (data provided within satellite images).</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Science vocabulary is defined on the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t>This link will take you to the Explorify website – if you do not have an account, sign up (it's free) before the lesson!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baseline="0" dirty="0">
              <a:solidFill>
                <a:srgbClr val="7F7F7F"/>
              </a:solidFill>
              <a:effectLst/>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baseline="0" dirty="0">
                <a:solidFill>
                  <a:srgbClr val="7F7F7F"/>
                </a:solidFill>
                <a:effectLst/>
                <a:latin typeface="Trebuchet MS" panose="020B0603020202020204" pitchFamily="34" charset="0"/>
              </a:rPr>
              <a:t>Find the activity here: </a:t>
            </a:r>
            <a:r>
              <a:rPr lang="en-GB" sz="2800" dirty="0"/>
              <a:t>https://explorify.uk/en/activities/what-if/we-did-not-plant-trees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2800" dirty="0"/>
          </a:p>
          <a:p>
            <a:pPr marL="0" indent="0" algn="l">
              <a:buNone/>
            </a:pPr>
            <a:r>
              <a:rPr lang="en-GB" sz="2800" b="0" i="0" dirty="0">
                <a:solidFill>
                  <a:srgbClr val="292929"/>
                </a:solidFill>
                <a:effectLst/>
                <a:latin typeface="Helvetica Neue"/>
              </a:rPr>
              <a:t>1. In pairs, discuss what might be a Plus, Minus and Interesting way to think about the question. Stuck for ideas? </a:t>
            </a:r>
          </a:p>
          <a:p>
            <a:pPr marL="0" indent="0" algn="l">
              <a:buNone/>
            </a:pPr>
            <a:r>
              <a:rPr lang="en-GB" sz="2800" b="0" i="0" dirty="0">
                <a:solidFill>
                  <a:srgbClr val="292929"/>
                </a:solidFill>
                <a:effectLst/>
                <a:latin typeface="Helvetica Neue"/>
              </a:rPr>
              <a:t>They could think about: </a:t>
            </a:r>
          </a:p>
          <a:p>
            <a:pPr algn="l">
              <a:buFont typeface="Arial" panose="020B0604020202020204" pitchFamily="34" charset="0"/>
              <a:buChar char="•"/>
            </a:pPr>
            <a:r>
              <a:rPr lang="en-GB" sz="2800" b="0" i="0" dirty="0">
                <a:solidFill>
                  <a:srgbClr val="292929"/>
                </a:solidFill>
                <a:effectLst/>
                <a:latin typeface="Helvetica Neue"/>
              </a:rPr>
              <a:t>How would you get paper if there were no trees? </a:t>
            </a:r>
          </a:p>
          <a:p>
            <a:pPr algn="l">
              <a:buFont typeface="Arial" panose="020B0604020202020204" pitchFamily="34" charset="0"/>
              <a:buChar char="•"/>
            </a:pPr>
            <a:r>
              <a:rPr lang="en-GB" sz="2800" b="0" i="0" dirty="0">
                <a:solidFill>
                  <a:srgbClr val="292929"/>
                </a:solidFill>
                <a:effectLst/>
                <a:latin typeface="Helvetica Neue"/>
              </a:rPr>
              <a:t>Where would tree-dwelling animals live if they lost their home? </a:t>
            </a:r>
          </a:p>
          <a:p>
            <a:pPr algn="l">
              <a:buFont typeface="Arial" panose="020B0604020202020204" pitchFamily="34" charset="0"/>
              <a:buChar char="•"/>
            </a:pPr>
            <a:r>
              <a:rPr lang="en-GB" sz="2800" b="0" i="0" dirty="0">
                <a:solidFill>
                  <a:srgbClr val="292929"/>
                </a:solidFill>
                <a:effectLst/>
                <a:latin typeface="Helvetica Neue"/>
              </a:rPr>
              <a:t>Trees produce oxygen. What would happen if there was less oxygen in the air? </a:t>
            </a:r>
          </a:p>
          <a:p>
            <a:pPr algn="l">
              <a:buFont typeface="Arial" panose="020B0604020202020204" pitchFamily="34" charset="0"/>
              <a:buChar char="•"/>
            </a:pPr>
            <a:r>
              <a:rPr lang="en-GB" sz="2800" b="0" i="0" dirty="0">
                <a:solidFill>
                  <a:srgbClr val="292929"/>
                </a:solidFill>
                <a:effectLst/>
                <a:latin typeface="Helvetica Neue"/>
              </a:rPr>
              <a:t>Do trees have an impact on climate change? </a:t>
            </a:r>
          </a:p>
          <a:p>
            <a:pPr algn="l">
              <a:buFont typeface="Arial" panose="020B0604020202020204" pitchFamily="34" charset="0"/>
              <a:buChar char="•"/>
            </a:pPr>
            <a:r>
              <a:rPr lang="en-GB" sz="2800" b="0" i="0" dirty="0">
                <a:solidFill>
                  <a:srgbClr val="292929"/>
                </a:solidFill>
                <a:effectLst/>
                <a:latin typeface="Helvetica Neue"/>
              </a:rPr>
              <a:t>Is there a ‘better’ use for the land trees grow on? </a:t>
            </a:r>
          </a:p>
          <a:p>
            <a:pPr algn="l">
              <a:buFont typeface="Arial" panose="020B0604020202020204" pitchFamily="34" charset="0"/>
              <a:buNone/>
            </a:pPr>
            <a:endParaRPr lang="en-GB" sz="2800" b="0" i="0" dirty="0">
              <a:solidFill>
                <a:srgbClr val="292929"/>
              </a:solidFill>
              <a:effectLst/>
              <a:latin typeface="Helvetica Neue"/>
            </a:endParaRPr>
          </a:p>
          <a:p>
            <a:pPr algn="l"/>
            <a:r>
              <a:rPr lang="en-GB" sz="2800" b="0" i="0" dirty="0">
                <a:solidFill>
                  <a:srgbClr val="292929"/>
                </a:solidFill>
                <a:effectLst/>
                <a:latin typeface="Helvetica Neue"/>
              </a:rPr>
              <a:t>2. Ask the children to share their partner's ideas then encourage a broader discussion as a class, remember there is no wrong or right answer! </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This is an example of a </a:t>
            </a:r>
            <a:r>
              <a:rPr lang="en-GB" b="1" dirty="0"/>
              <a:t>BIG QUESTION </a:t>
            </a:r>
            <a:r>
              <a:rPr lang="en-GB" dirty="0"/>
              <a:t>and offers teachers an opportunity to find out the depth of their pupil’s thinking an offers pupils an opportunity to express their understanding verbally.</a:t>
            </a:r>
          </a:p>
          <a:p>
            <a:pPr algn="l"/>
            <a:r>
              <a:rPr lang="en-GB" dirty="0"/>
              <a:t>Give children time to consider the question. Talking to a partner may help children develop their ideas before sharing in a class discussion.</a:t>
            </a:r>
          </a:p>
          <a:p>
            <a:pPr algn="l"/>
            <a:r>
              <a:rPr lang="en-GB" dirty="0"/>
              <a:t>Further details and examples of BIG QUESTIONS and other effective elicitation tasks can be found here - </a:t>
            </a:r>
            <a:r>
              <a:rPr lang="en-GB" b="1" dirty="0"/>
              <a:t>https://pstt.org.uk/resources/bright-ideas/</a:t>
            </a:r>
          </a:p>
          <a:p>
            <a:pPr algn="l"/>
            <a:endParaRPr lang="en-GB" u="sng" dirty="0"/>
          </a:p>
          <a:p>
            <a:pPr algn="l"/>
            <a:r>
              <a:rPr lang="en-GB" u="sng" dirty="0"/>
              <a:t>Relevant vocabulary and scientific knowledge:</a:t>
            </a:r>
          </a:p>
          <a:p>
            <a:pPr algn="l"/>
            <a:r>
              <a:rPr lang="en-GB" dirty="0"/>
              <a:t>The small tree takes </a:t>
            </a:r>
            <a:r>
              <a:rPr lang="en-GB" b="1" dirty="0"/>
              <a:t>carbon dioxide </a:t>
            </a:r>
            <a:r>
              <a:rPr lang="en-GB" dirty="0"/>
              <a:t>from the air (</a:t>
            </a:r>
            <a:r>
              <a:rPr lang="en-GB" b="1" dirty="0"/>
              <a:t>atmosphere</a:t>
            </a:r>
            <a:r>
              <a:rPr lang="en-GB" dirty="0"/>
              <a:t>), </a:t>
            </a:r>
            <a:r>
              <a:rPr lang="en-GB" b="1" dirty="0"/>
              <a:t>water</a:t>
            </a:r>
            <a:r>
              <a:rPr lang="en-GB" dirty="0"/>
              <a:t> from the </a:t>
            </a:r>
            <a:r>
              <a:rPr lang="en-GB" b="1" dirty="0"/>
              <a:t>roots</a:t>
            </a:r>
            <a:r>
              <a:rPr lang="en-GB" dirty="0"/>
              <a:t> in the soil and </a:t>
            </a:r>
            <a:r>
              <a:rPr lang="en-GB" b="1" dirty="0"/>
              <a:t>sunlight</a:t>
            </a:r>
            <a:r>
              <a:rPr lang="en-GB" dirty="0"/>
              <a:t> to make the </a:t>
            </a:r>
            <a:r>
              <a:rPr lang="en-GB" b="1" dirty="0"/>
              <a:t>food (sugars) </a:t>
            </a:r>
            <a:r>
              <a:rPr lang="en-GB" dirty="0"/>
              <a:t>it needs for </a:t>
            </a:r>
            <a:r>
              <a:rPr lang="en-GB" b="1" dirty="0"/>
              <a:t>growth</a:t>
            </a:r>
            <a:r>
              <a:rPr lang="en-GB" dirty="0"/>
              <a:t>. This process is called </a:t>
            </a:r>
            <a:r>
              <a:rPr lang="en-GB" b="1" dirty="0"/>
              <a:t>photosynthesis</a:t>
            </a:r>
            <a:r>
              <a:rPr lang="en-GB" dirty="0"/>
              <a:t>. During photosynthesis the tree will produce </a:t>
            </a:r>
            <a:r>
              <a:rPr lang="en-GB" b="1" dirty="0"/>
              <a:t>oxygen</a:t>
            </a:r>
            <a:r>
              <a:rPr lang="en-GB" dirty="0"/>
              <a:t> which it releases into the air.</a:t>
            </a:r>
          </a:p>
          <a:p>
            <a:pPr algn="l"/>
            <a:endParaRPr lang="en-GB" dirty="0"/>
          </a:p>
          <a:p>
            <a:pPr algn="l"/>
            <a:r>
              <a:rPr lang="en-GB" u="sng" dirty="0"/>
              <a:t>Examples of </a:t>
            </a:r>
            <a:r>
              <a:rPr lang="en-GB" b="0" i="0" u="sng" dirty="0">
                <a:solidFill>
                  <a:srgbClr val="5E5B5C"/>
                </a:solidFill>
                <a:effectLst/>
                <a:latin typeface="Interface-Regular"/>
              </a:rPr>
              <a:t>pupils’ responses (Rush Common Primary School):</a:t>
            </a:r>
          </a:p>
          <a:p>
            <a:pPr algn="l"/>
            <a:r>
              <a:rPr lang="en-GB" b="0" i="1" dirty="0">
                <a:solidFill>
                  <a:srgbClr val="5E5B5C"/>
                </a:solidFill>
                <a:effectLst/>
                <a:latin typeface="Interface-Regular"/>
              </a:rPr>
              <a:t>‘The roots drink water and eats the nutrients to keep it alive and grow.’</a:t>
            </a:r>
            <a:endParaRPr lang="en-GB" b="0" i="0" dirty="0">
              <a:solidFill>
                <a:srgbClr val="5E5B5C"/>
              </a:solidFill>
              <a:effectLst/>
              <a:latin typeface="Interface-Regular"/>
            </a:endParaRPr>
          </a:p>
          <a:p>
            <a:pPr algn="l"/>
            <a:r>
              <a:rPr lang="en-GB" b="0" i="0" dirty="0">
                <a:solidFill>
                  <a:srgbClr val="5E5B5C"/>
                </a:solidFill>
                <a:effectLst/>
                <a:latin typeface="Interface-Regular"/>
              </a:rPr>
              <a:t>This pupil knows that plants acquire water from the soil through the roots but has confused minerals (which are dissolved in the water and enter the plant through the roots) with. Does this pupil know anything about photosynthesis?</a:t>
            </a:r>
          </a:p>
          <a:p>
            <a:pPr algn="l"/>
            <a:endParaRPr lang="en-GB" b="0" i="1" dirty="0">
              <a:solidFill>
                <a:srgbClr val="5E5B5C"/>
              </a:solidFill>
              <a:effectLst/>
              <a:latin typeface="Interface-Regular"/>
            </a:endParaRPr>
          </a:p>
          <a:p>
            <a:pPr algn="l"/>
            <a:r>
              <a:rPr lang="en-GB" b="0" i="1" dirty="0">
                <a:solidFill>
                  <a:srgbClr val="5E5B5C"/>
                </a:solidFill>
                <a:effectLst/>
                <a:latin typeface="Interface-Regular"/>
              </a:rPr>
              <a:t>‘The tree weighs more because of food and water it has eaten in past years. The tree doesn’t have a mouth, so the grass collects all of the food and water then it goes down to the roots also the tree likes rain better than house pipe water.’</a:t>
            </a:r>
            <a:endParaRPr lang="en-GB" b="0" i="0" dirty="0">
              <a:solidFill>
                <a:srgbClr val="5E5B5C"/>
              </a:solidFill>
              <a:effectLst/>
              <a:latin typeface="Interface-Regular"/>
            </a:endParaRPr>
          </a:p>
          <a:p>
            <a:pPr algn="l"/>
            <a:r>
              <a:rPr lang="en-GB" b="0" i="0" dirty="0">
                <a:solidFill>
                  <a:srgbClr val="5E5B5C"/>
                </a:solidFill>
                <a:effectLst/>
                <a:latin typeface="Interface-Regular"/>
              </a:rPr>
              <a:t>This pupil has revealed a misconception: that the grass is somehow supporting the tree.</a:t>
            </a:r>
          </a:p>
          <a:p>
            <a:pPr algn="l"/>
            <a:endParaRPr lang="en-GB" b="0" i="1" dirty="0">
              <a:solidFill>
                <a:srgbClr val="5E5B5C"/>
              </a:solidFill>
              <a:effectLst/>
              <a:latin typeface="Interface-Regular"/>
            </a:endParaRPr>
          </a:p>
          <a:p>
            <a:r>
              <a:rPr lang="en-GB" b="0" i="1" dirty="0">
                <a:solidFill>
                  <a:srgbClr val="5E5B5C"/>
                </a:solidFill>
                <a:effectLst/>
                <a:latin typeface="Interface-Regular"/>
              </a:rPr>
              <a:t>‘The leaves suck in the sunlight and convert it to energy, using the chemical, chlorophyll. This process is called ‘photosynthesis</a:t>
            </a:r>
            <a:r>
              <a:rPr lang="en-GB" i="1" dirty="0">
                <a:solidFill>
                  <a:srgbClr val="5E5B5C"/>
                </a:solidFill>
                <a:latin typeface="Interface-Regular"/>
              </a:rPr>
              <a:t>.'</a:t>
            </a:r>
            <a:endParaRPr lang="en-GB" dirty="0">
              <a:solidFill>
                <a:srgbClr val="5E5B5C"/>
              </a:solidFill>
              <a:latin typeface="Interface-Regular"/>
            </a:endParaRPr>
          </a:p>
          <a:p>
            <a:pPr algn="l"/>
            <a:r>
              <a:rPr lang="en-GB" dirty="0">
                <a:solidFill>
                  <a:srgbClr val="5E5B5C"/>
                </a:solidFill>
                <a:latin typeface="Interface-Regular"/>
              </a:rPr>
              <a:t>This</a:t>
            </a:r>
            <a:r>
              <a:rPr lang="en-GB" b="0" i="0" dirty="0">
                <a:solidFill>
                  <a:srgbClr val="5E5B5C"/>
                </a:solidFill>
                <a:effectLst/>
                <a:latin typeface="Interface-Regular"/>
              </a:rPr>
              <a:t> pupil has applied his/her knowledge of photosynthesis but has revealed a misconception: leaves ‘suck’ in the light. Perhaps the next steps would be a conversation about how light travels and an investigation to look at the top and under sides of leaves to see where most chlorophyll might be situated.</a:t>
            </a:r>
          </a:p>
          <a:p>
            <a:pPr algn="l"/>
            <a:endParaRPr lang="en-GB" b="0" i="1" dirty="0">
              <a:solidFill>
                <a:srgbClr val="5E5B5C"/>
              </a:solidFill>
              <a:effectLst/>
              <a:latin typeface="Interface-Regular"/>
            </a:endParaRPr>
          </a:p>
          <a:p>
            <a:pPr algn="l"/>
            <a:r>
              <a:rPr lang="en-GB" b="0" i="1" dirty="0">
                <a:solidFill>
                  <a:srgbClr val="5E5B5C"/>
                </a:solidFill>
                <a:effectLst/>
                <a:latin typeface="Interface-Regular"/>
              </a:rPr>
              <a:t>‘It has come from the branches.’</a:t>
            </a:r>
            <a:endParaRPr lang="en-GB" b="0" i="0" dirty="0">
              <a:solidFill>
                <a:srgbClr val="5E5B5C"/>
              </a:solidFill>
              <a:effectLst/>
              <a:latin typeface="Interface-Regular"/>
            </a:endParaRPr>
          </a:p>
          <a:p>
            <a:pPr algn="l"/>
            <a:r>
              <a:rPr lang="en-GB" b="0" i="0" dirty="0">
                <a:solidFill>
                  <a:srgbClr val="5E5B5C"/>
                </a:solidFill>
                <a:effectLst/>
                <a:latin typeface="Interface-Regular"/>
              </a:rPr>
              <a:t>This pupil knows that the branches make up most of the mass of the full tree (rather than the leaves). Perhaps this pupil has interpreted the question differently and the teacher needs to ask further questions to ascertain the pupil’s understanding of photosynthesis and transpiration: Humans get heavier because they eat food and drink, but how does the tree get its food?</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982557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215900" algn="just"/>
            <a:r>
              <a:rPr lang="en-GB" sz="2800" b="1" i="0" dirty="0">
                <a:solidFill>
                  <a:srgbClr val="292929"/>
                </a:solidFill>
                <a:effectLst/>
                <a:latin typeface="Helvetica Neue"/>
              </a:rPr>
              <a:t>Explain:</a:t>
            </a:r>
          </a:p>
          <a:p>
            <a:pPr marL="0" marR="215900" lvl="0" indent="0" algn="just" defTabSz="914400" rtl="0" eaLnBrk="1" fontAlgn="auto" latinLnBrk="0" hangingPunct="1">
              <a:lnSpc>
                <a:spcPct val="100000"/>
              </a:lnSpc>
              <a:spcBef>
                <a:spcPts val="0"/>
              </a:spcBef>
              <a:spcAft>
                <a:spcPts val="0"/>
              </a:spcAft>
              <a:buClrTx/>
              <a:buSzTx/>
              <a:buFontTx/>
              <a:buNone/>
              <a:tabLst/>
              <a:defRPr/>
            </a:pPr>
            <a:r>
              <a:rPr lang="en-GB" sz="1800" dirty="0">
                <a:solidFill>
                  <a:srgbClr val="7F7F7F"/>
                </a:solidFill>
                <a:effectLst/>
                <a:highlight>
                  <a:srgbClr val="FFFF00"/>
                </a:highlight>
                <a:latin typeface="Trebuchet MS" panose="020B0603020202020204" pitchFamily="34" charset="0"/>
                <a:ea typeface="Trebuchet MS" panose="020B0603020202020204" pitchFamily="34" charset="0"/>
                <a:cs typeface="Trebuchet MS" panose="020B0603020202020204" pitchFamily="34" charset="0"/>
              </a:rPr>
              <a:t>The key message here is that </a:t>
            </a:r>
            <a:r>
              <a:rPr lang="en-GB" sz="1800" u="sng" dirty="0">
                <a:solidFill>
                  <a:srgbClr val="7F7F7F"/>
                </a:solidFill>
                <a:effectLst/>
                <a:highlight>
                  <a:srgbClr val="FFFF00"/>
                </a:highlight>
                <a:latin typeface="Trebuchet MS" panose="020B0603020202020204" pitchFamily="34" charset="0"/>
                <a:ea typeface="Trebuchet MS" panose="020B0603020202020204" pitchFamily="34" charset="0"/>
                <a:cs typeface="Trebuchet MS" panose="020B0603020202020204" pitchFamily="34" charset="0"/>
              </a:rPr>
              <a:t>we do need some carbon dioxide in the atmosphere </a:t>
            </a:r>
            <a:r>
              <a:rPr lang="en-GB" sz="1800" dirty="0">
                <a:solidFill>
                  <a:srgbClr val="7F7F7F"/>
                </a:solidFill>
                <a:effectLst/>
                <a:highlight>
                  <a:srgbClr val="FFFF00"/>
                </a:highlight>
                <a:latin typeface="Trebuchet MS" panose="020B0603020202020204" pitchFamily="34" charset="0"/>
                <a:ea typeface="Trebuchet MS" panose="020B0603020202020204" pitchFamily="34" charset="0"/>
                <a:cs typeface="Trebuchet MS" panose="020B0603020202020204" pitchFamily="34" charset="0"/>
              </a:rPr>
              <a:t>to make the Earth warm enough to live on but human activity has produced too much and this has contributed to global warming.</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R="215900" algn="just"/>
            <a:endParaRPr lang="en-US" sz="1800" u="sng" dirty="0">
              <a:solidFill>
                <a:srgbClr val="0563C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endParaRPr>
          </a:p>
          <a:p>
            <a:r>
              <a:rPr lang="en-GB" sz="1800" dirty="0"/>
              <a:t>Click on the </a:t>
            </a:r>
            <a:r>
              <a:rPr lang="en-GB" sz="1800" b="1" dirty="0"/>
              <a:t>greenhouse effect </a:t>
            </a:r>
            <a:r>
              <a:rPr lang="en-GB" sz="1800" dirty="0"/>
              <a:t>link to watch a short film clip (NASA) that explains what this is - https://www.youtube.com/watch?v=SN5-DnOHQmE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Ask: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What is a greenhouse gas?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Why are some gases called greenhouse gases?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Where do they come from?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What are fossil fuels?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 How has burning fossil fuels affected the amount of carbon dioxide in the Earth’s atmosphere?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r>
              <a:rPr lang="en-GB" b="1" dirty="0"/>
              <a:t>Further links: </a:t>
            </a:r>
          </a:p>
          <a:p>
            <a:r>
              <a:rPr lang="en-GB" sz="1200" b="0" dirty="0"/>
              <a:t>The following short film is suitable for primary age children:</a:t>
            </a:r>
          </a:p>
          <a:p>
            <a:pPr marL="171450" indent="-171450">
              <a:buFont typeface="Arial" panose="020B0604020202020204" pitchFamily="34" charset="0"/>
              <a:buChar char="•"/>
            </a:pPr>
            <a:r>
              <a:rPr lang="en-GB" sz="1200" dirty="0"/>
              <a:t>‘</a:t>
            </a:r>
            <a:r>
              <a:rPr lang="en-GB" sz="1200" b="1" dirty="0"/>
              <a:t>What is global warming, explained</a:t>
            </a:r>
            <a:r>
              <a:rPr lang="en-GB" sz="1200" dirty="0"/>
              <a:t>’ by National Geographic and available here - https://www.nationalgeographic.com/environment/article/global-warming-overview</a:t>
            </a:r>
            <a:r>
              <a:rPr lang="en-GB" sz="1800" b="0" i="0" dirty="0">
                <a:solidFill>
                  <a:srgbClr val="292929"/>
                </a:solidFill>
                <a:effectLst/>
                <a:latin typeface="Helvetica Neue"/>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dirty="0"/>
              <a:t>For information on how the number of trees were calculated, see the link below. </a:t>
            </a:r>
          </a:p>
          <a:p>
            <a:endParaRPr lang="en-GB" sz="2800" b="1" dirty="0"/>
          </a:p>
          <a:p>
            <a:r>
              <a:rPr lang="en-GB" sz="2800" b="1" dirty="0"/>
              <a:t>Do you know why trees need carbon dioxide?</a:t>
            </a:r>
          </a:p>
          <a:p>
            <a:r>
              <a:rPr lang="en-GB" sz="2800" b="0" dirty="0"/>
              <a:t>Trees (and all plants) use the energy from sunlight, carbon dioxide from the air and water from the ground to make their own food (sugars). This process is called photosynthesis. During the process of photosynthesis, plants release oxygen into the air.</a:t>
            </a:r>
          </a:p>
          <a:p>
            <a:endParaRPr lang="en-GB" sz="2800" b="1" dirty="0"/>
          </a:p>
          <a:p>
            <a:r>
              <a:rPr lang="en-GB" sz="2800" b="1" dirty="0"/>
              <a:t>How many trees per person on the Earth?</a:t>
            </a:r>
          </a:p>
          <a:p>
            <a:r>
              <a:rPr lang="en-GB" sz="2800" dirty="0"/>
              <a:t>Children could look up the current world population on the </a:t>
            </a:r>
            <a:r>
              <a:rPr lang="en-GB" sz="2800" b="1" dirty="0" err="1"/>
              <a:t>worldometer</a:t>
            </a:r>
            <a:r>
              <a:rPr lang="en-GB" sz="2800" dirty="0"/>
              <a:t> here - https://www.worldometers.info/world-population/</a:t>
            </a:r>
          </a:p>
          <a:p>
            <a:r>
              <a:rPr lang="en-GB" sz="2800" dirty="0"/>
              <a:t>Ask children to use this figure (approx. 7.8 billion) to calculate how many trees per person: </a:t>
            </a:r>
          </a:p>
          <a:p>
            <a:r>
              <a:rPr lang="en-GB" sz="2800" dirty="0"/>
              <a:t>3,040,000,000,000 divided by 7,800,000,000 = 400 approx.</a:t>
            </a:r>
          </a:p>
          <a:p>
            <a:endParaRPr lang="en-GB" sz="2800" dirty="0"/>
          </a:p>
          <a:p>
            <a:r>
              <a:rPr lang="en-GB" sz="2800" b="1" dirty="0"/>
              <a:t>Why do you think that the number of trees is decreasing?</a:t>
            </a:r>
          </a:p>
          <a:p>
            <a:r>
              <a:rPr lang="en-GB" sz="2800" dirty="0"/>
              <a:t>Children may be aware of:</a:t>
            </a:r>
          </a:p>
          <a:p>
            <a:pPr marL="171450" indent="-171450">
              <a:buFont typeface="Arial" panose="020B0604020202020204" pitchFamily="34" charset="0"/>
              <a:buChar char="•"/>
            </a:pPr>
            <a:r>
              <a:rPr lang="en-GB" sz="2800" dirty="0"/>
              <a:t>Growth in the human population means growth in cities, i.e. more houses, roads and infrastructure</a:t>
            </a:r>
          </a:p>
          <a:p>
            <a:pPr marL="171450" indent="-171450">
              <a:buFont typeface="Arial" panose="020B0604020202020204" pitchFamily="34" charset="0"/>
              <a:buChar char="•"/>
            </a:pPr>
            <a:r>
              <a:rPr lang="en-GB" sz="2800" dirty="0"/>
              <a:t>Deforestation due to the logging industry – we need wood for building</a:t>
            </a:r>
          </a:p>
          <a:p>
            <a:pPr marL="171450" indent="-171450">
              <a:buFont typeface="Arial" panose="020B0604020202020204" pitchFamily="34" charset="0"/>
              <a:buChar char="•"/>
            </a:pPr>
            <a:r>
              <a:rPr lang="en-GB" sz="2800" dirty="0"/>
              <a:t>Deforestation due to farming – we need to feed a growing population</a:t>
            </a:r>
          </a:p>
          <a:p>
            <a:pPr marL="0" indent="0">
              <a:buFont typeface="Arial" panose="020B0604020202020204" pitchFamily="34" charset="0"/>
              <a:buNone/>
            </a:pPr>
            <a:endParaRPr lang="en-GB" sz="28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b="1" dirty="0"/>
              <a:t>Further information: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dirty="0"/>
              <a:t>Click on the link to view a 3-minute film clip explaining how scientists calculated how many trees in the world  - https://www.youtube.com/watch?v=jqdOkXQngw8</a:t>
            </a:r>
          </a:p>
          <a:p>
            <a:pPr marL="0" indent="0">
              <a:buFont typeface="Arial" panose="020B0604020202020204" pitchFamily="34" charset="0"/>
              <a:buNone/>
            </a:pPr>
            <a:endParaRPr lang="en-GB" sz="28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800" b="0" dirty="0"/>
              <a:t>* </a:t>
            </a:r>
            <a:r>
              <a:rPr lang="en-GB" sz="2800" dirty="0"/>
              <a:t>Scientists calculated the number of trees on Earth in 2015*. Measurements were collected by combining satellite maps with data collected by thousands of people counting trees in forests all over the world.  </a:t>
            </a:r>
            <a:r>
              <a:rPr lang="en-GB" sz="2800" b="0" dirty="0"/>
              <a:t>Link to the original paper explaining how the trees were counted: </a:t>
            </a:r>
            <a:r>
              <a:rPr lang="en-GB" sz="2800" i="1" dirty="0"/>
              <a:t>Nature</a:t>
            </a:r>
            <a:r>
              <a:rPr lang="en-GB" sz="2800" dirty="0"/>
              <a:t> on 2.9.15 (</a:t>
            </a:r>
            <a:r>
              <a:rPr lang="en-GB" sz="2800" dirty="0" err="1"/>
              <a:t>doi</a:t>
            </a:r>
            <a:r>
              <a:rPr lang="en-GB" sz="2800" dirty="0"/>
              <a:t>: 10.1038/nature14967), https://www.nature.com/articles/nature14967</a:t>
            </a:r>
          </a:p>
          <a:p>
            <a:pPr marL="0" indent="0">
              <a:buFont typeface="Arial" panose="020B0604020202020204" pitchFamily="34" charset="0"/>
              <a:buNone/>
            </a:pPr>
            <a:endParaRPr lang="en-GB" sz="2800" b="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659167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127600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565"/>
              </a:spcAft>
            </a:pPr>
            <a:endParaRPr lang="en-GB" sz="1800" dirty="0">
              <a:solidFill>
                <a:srgbClr val="000000"/>
              </a:solidFill>
              <a:effectLst/>
              <a:latin typeface="InterFace"/>
              <a:ea typeface="Calibri" panose="020F0502020204030204" pitchFamily="34" charset="0"/>
              <a:cs typeface="InterFace"/>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4190553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7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77.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81.jpe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82.jpe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8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91.png"/><Relationship Id="rId4" Type="http://schemas.openxmlformats.org/officeDocument/2006/relationships/image" Target="../media/image90.png"/></Relationships>
</file>

<file path=ppt/slideLayouts/_rels/slideLayout131.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92.jpe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94.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97.jpe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Science-Fun-at-Home" TargetMode="Externa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hyperlink" Target="https://www.lcfc.com/community" TargetMode="External"/><Relationship Id="rId7" Type="http://schemas.openxmlformats.org/officeDocument/2006/relationships/image" Target="../media/image10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Whistlestop-Science-Weeks" TargetMode="Externa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44.png"/><Relationship Id="rId4" Type="http://schemas.openxmlformats.org/officeDocument/2006/relationships/image" Target="../media/image111.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114.png"/><Relationship Id="rId4" Type="http://schemas.openxmlformats.org/officeDocument/2006/relationships/image" Target="../media/image113.png"/></Relationships>
</file>

<file path=ppt/slideLayouts/_rels/slideLayout144.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48.gif"/></Relationships>
</file>

<file path=ppt/slideLayouts/_rels/slideLayout145.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118.jpeg"/><Relationship Id="rId4" Type="http://schemas.openxmlformats.org/officeDocument/2006/relationships/image" Target="../media/image117.jpe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123.jpeg"/><Relationship Id="rId4" Type="http://schemas.openxmlformats.org/officeDocument/2006/relationships/image" Target="../media/image122.jpe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131.png"/><Relationship Id="rId3" Type="http://schemas.openxmlformats.org/officeDocument/2006/relationships/image" Target="../media/image126.jpeg"/><Relationship Id="rId7" Type="http://schemas.openxmlformats.org/officeDocument/2006/relationships/image" Target="../media/image128.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130.png"/><Relationship Id="rId5" Type="http://schemas.openxmlformats.org/officeDocument/2006/relationships/image" Target="../media/image127.png"/><Relationship Id="rId15" Type="http://schemas.openxmlformats.org/officeDocument/2006/relationships/image" Target="../media/image132.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129.png"/><Relationship Id="rId14" Type="http://schemas.openxmlformats.org/officeDocument/2006/relationships/hyperlink" Target="https://pstt.org.uk/who-we-are/our-team/staff/Claire-Seeley" TargetMode="Externa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135.png"/><Relationship Id="rId4" Type="http://schemas.openxmlformats.org/officeDocument/2006/relationships/image" Target="../media/image134.pn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859246548"/>
      </p:ext>
    </p:extLst>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1148954"/>
      </p:ext>
    </p:extLst>
  </p:cSld>
  <p:clrMapOvr>
    <a:masterClrMapping/>
  </p:clrMapOvr>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15653563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65179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5110016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18968145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4820078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42847722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696652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08785564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039272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49321574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81606567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4073948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417970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832420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2217535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2641807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262890771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77211137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0480535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930630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4072923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14134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481987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5095159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99028900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02299061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3142775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40583703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3692879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56300922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125281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05014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80162865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407407779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409743575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515435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94570298"/>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10875913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9852350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1793448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9752085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8077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062741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15561869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08819784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23172714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52619637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04422508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403520118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38037065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525256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9" Type="http://schemas.openxmlformats.org/officeDocument/2006/relationships/slideLayout" Target="../slideLayouts/slideLayout144.xml"/><Relationship Id="rId21" Type="http://schemas.openxmlformats.org/officeDocument/2006/relationships/slideLayout" Target="../slideLayouts/slideLayout126.xml"/><Relationship Id="rId34" Type="http://schemas.openxmlformats.org/officeDocument/2006/relationships/slideLayout" Target="../slideLayouts/slideLayout139.xml"/><Relationship Id="rId42" Type="http://schemas.openxmlformats.org/officeDocument/2006/relationships/slideLayout" Target="../slideLayouts/slideLayout147.xml"/><Relationship Id="rId47" Type="http://schemas.openxmlformats.org/officeDocument/2006/relationships/slideLayout" Target="../slideLayouts/slideLayout152.xml"/><Relationship Id="rId50" Type="http://schemas.openxmlformats.org/officeDocument/2006/relationships/slideLayout" Target="../slideLayouts/slideLayout155.xml"/><Relationship Id="rId55" Type="http://schemas.openxmlformats.org/officeDocument/2006/relationships/image" Target="../media/image74.png"/><Relationship Id="rId7" Type="http://schemas.openxmlformats.org/officeDocument/2006/relationships/slideLayout" Target="../slideLayouts/slideLayout112.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9" Type="http://schemas.openxmlformats.org/officeDocument/2006/relationships/slideLayout" Target="../slideLayouts/slideLayout134.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32" Type="http://schemas.openxmlformats.org/officeDocument/2006/relationships/slideLayout" Target="../slideLayouts/slideLayout137.xml"/><Relationship Id="rId37" Type="http://schemas.openxmlformats.org/officeDocument/2006/relationships/slideLayout" Target="../slideLayouts/slideLayout142.xml"/><Relationship Id="rId40" Type="http://schemas.openxmlformats.org/officeDocument/2006/relationships/slideLayout" Target="../slideLayouts/slideLayout145.xml"/><Relationship Id="rId45" Type="http://schemas.openxmlformats.org/officeDocument/2006/relationships/slideLayout" Target="../slideLayouts/slideLayout150.xml"/><Relationship Id="rId53" Type="http://schemas.openxmlformats.org/officeDocument/2006/relationships/slideLayout" Target="../slideLayouts/slideLayout158.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slideLayout" Target="../slideLayouts/slideLayout136.xml"/><Relationship Id="rId44" Type="http://schemas.openxmlformats.org/officeDocument/2006/relationships/slideLayout" Target="../slideLayouts/slideLayout149.xml"/><Relationship Id="rId52" Type="http://schemas.openxmlformats.org/officeDocument/2006/relationships/slideLayout" Target="../slideLayouts/slideLayout157.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slideLayout" Target="../slideLayouts/slideLayout135.xml"/><Relationship Id="rId35" Type="http://schemas.openxmlformats.org/officeDocument/2006/relationships/slideLayout" Target="../slideLayouts/slideLayout140.xml"/><Relationship Id="rId43" Type="http://schemas.openxmlformats.org/officeDocument/2006/relationships/slideLayout" Target="../slideLayouts/slideLayout148.xml"/><Relationship Id="rId48" Type="http://schemas.openxmlformats.org/officeDocument/2006/relationships/slideLayout" Target="../slideLayouts/slideLayout153.xml"/><Relationship Id="rId8" Type="http://schemas.openxmlformats.org/officeDocument/2006/relationships/slideLayout" Target="../slideLayouts/slideLayout113.xml"/><Relationship Id="rId51" Type="http://schemas.openxmlformats.org/officeDocument/2006/relationships/slideLayout" Target="../slideLayouts/slideLayout156.xml"/><Relationship Id="rId3" Type="http://schemas.openxmlformats.org/officeDocument/2006/relationships/slideLayout" Target="../slideLayouts/slideLayout108.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33" Type="http://schemas.openxmlformats.org/officeDocument/2006/relationships/slideLayout" Target="../slideLayouts/slideLayout138.xml"/><Relationship Id="rId38" Type="http://schemas.openxmlformats.org/officeDocument/2006/relationships/slideLayout" Target="../slideLayouts/slideLayout143.xml"/><Relationship Id="rId46" Type="http://schemas.openxmlformats.org/officeDocument/2006/relationships/slideLayout" Target="../slideLayouts/slideLayout151.xml"/><Relationship Id="rId20" Type="http://schemas.openxmlformats.org/officeDocument/2006/relationships/slideLayout" Target="../slideLayouts/slideLayout125.xml"/><Relationship Id="rId41" Type="http://schemas.openxmlformats.org/officeDocument/2006/relationships/slideLayout" Target="../slideLayouts/slideLayout146.xml"/><Relationship Id="rId54" Type="http://schemas.openxmlformats.org/officeDocument/2006/relationships/theme" Target="../theme/theme3.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36" Type="http://schemas.openxmlformats.org/officeDocument/2006/relationships/slideLayout" Target="../slideLayouts/slideLayout141.xml"/><Relationship Id="rId49" Type="http://schemas.openxmlformats.org/officeDocument/2006/relationships/slideLayout" Target="../slideLayouts/slideLayout1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483599661"/>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 id="2147483863" r:id="rId37"/>
    <p:sldLayoutId id="2147483864" r:id="rId38"/>
    <p:sldLayoutId id="2147483865" r:id="rId39"/>
    <p:sldLayoutId id="2147483866" r:id="rId40"/>
    <p:sldLayoutId id="2147483867" r:id="rId41"/>
    <p:sldLayoutId id="2147483868" r:id="rId42"/>
    <p:sldLayoutId id="2147483869" r:id="rId43"/>
    <p:sldLayoutId id="2147483870" r:id="rId44"/>
    <p:sldLayoutId id="2147483871" r:id="rId45"/>
    <p:sldLayoutId id="2147483872" r:id="rId46"/>
    <p:sldLayoutId id="2147483873" r:id="rId47"/>
    <p:sldLayoutId id="2147483874" r:id="rId48"/>
    <p:sldLayoutId id="2147483875" r:id="rId49"/>
    <p:sldLayoutId id="2147483876" r:id="rId50"/>
    <p:sldLayoutId id="2147483877" r:id="rId51"/>
    <p:sldLayoutId id="2147483878" r:id="rId52"/>
    <p:sldLayoutId id="2147483879"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0.jpeg"/></Relationships>
</file>

<file path=ppt/slides/_rels/slide10.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10.xml"/><Relationship Id="rId1" Type="http://schemas.openxmlformats.org/officeDocument/2006/relationships/slideLayout" Target="../slideLayouts/slideLayout112.xml"/></Relationships>
</file>

<file path=ppt/slides/_rels/slide11.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11.xml"/><Relationship Id="rId1" Type="http://schemas.openxmlformats.org/officeDocument/2006/relationships/slideLayout" Target="../slideLayouts/slideLayout1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2.xml"/><Relationship Id="rId1" Type="http://schemas.openxmlformats.org/officeDocument/2006/relationships/slideLayout" Target="../slideLayouts/slideLayout112.xml"/><Relationship Id="rId4" Type="http://schemas.openxmlformats.org/officeDocument/2006/relationships/image" Target="../media/image155.jpeg"/></Relationships>
</file>

<file path=ppt/slides/_rels/slide13.xml.rels><?xml version="1.0" encoding="UTF-8" standalone="yes"?>
<Relationships xmlns="http://schemas.openxmlformats.org/package/2006/relationships"><Relationship Id="rId8" Type="http://schemas.openxmlformats.org/officeDocument/2006/relationships/hyperlink" Target="https://www.nature.com/articles/d41586-019-02846-4" TargetMode="External"/><Relationship Id="rId3" Type="http://schemas.openxmlformats.org/officeDocument/2006/relationships/image" Target="../media/image158.jpeg"/><Relationship Id="rId7" Type="http://schemas.openxmlformats.org/officeDocument/2006/relationships/hyperlink" Target="https://usys.ethz.ch/en/people/profile.MTg3NTQy.TGlzdC82MzcsMzIwMTk3MjIy.html" TargetMode="External"/><Relationship Id="rId2" Type="http://schemas.openxmlformats.org/officeDocument/2006/relationships/notesSlide" Target="../notesSlides/notesSlide13.xml"/><Relationship Id="rId1" Type="http://schemas.openxmlformats.org/officeDocument/2006/relationships/slideLayout" Target="../slideLayouts/slideLayout59.xml"/><Relationship Id="rId6" Type="http://schemas.openxmlformats.org/officeDocument/2006/relationships/hyperlink" Target="https://tropicalforestry.wordpress.com/2017/06/07/alumni-profile-marcelo-rezende-fao/" TargetMode="External"/><Relationship Id="rId5" Type="http://schemas.openxmlformats.org/officeDocument/2006/relationships/hyperlink" Target="https://www.youtube.com/watch?v=2_aUa8q15Is" TargetMode="External"/><Relationship Id="rId10" Type="http://schemas.openxmlformats.org/officeDocument/2006/relationships/hyperlink" Target="https://www.youtube.com/watch?v=qbb7DHEkKNM" TargetMode="External"/><Relationship Id="rId4" Type="http://schemas.openxmlformats.org/officeDocument/2006/relationships/hyperlink" Target="https://be.linkedin.com/in/jean-fran%C3%A7ois-bastin-a5261626" TargetMode="External"/><Relationship Id="rId9" Type="http://schemas.openxmlformats.org/officeDocument/2006/relationships/hyperlink" Target="https://constantinzohner.wordpress.com/ueber/"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148.png"/></Relationships>
</file>

<file path=ppt/slides/_rels/slide1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5.xml"/><Relationship Id="rId1" Type="http://schemas.openxmlformats.org/officeDocument/2006/relationships/slideLayout" Target="../slideLayouts/slideLayout59.xml"/><Relationship Id="rId4" Type="http://schemas.openxmlformats.org/officeDocument/2006/relationships/image" Target="../media/image148.png"/></Relationships>
</file>

<file path=ppt/slides/_rels/slide1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6.xml"/><Relationship Id="rId1" Type="http://schemas.openxmlformats.org/officeDocument/2006/relationships/slideLayout" Target="../slideLayouts/slideLayout112.xml"/><Relationship Id="rId4" Type="http://schemas.openxmlformats.org/officeDocument/2006/relationships/image" Target="../media/image162.png"/></Relationships>
</file>

<file path=ppt/slides/_rels/slide17.xml.rels><?xml version="1.0" encoding="UTF-8" standalone="yes"?>
<Relationships xmlns="http://schemas.openxmlformats.org/package/2006/relationships"><Relationship Id="rId3" Type="http://schemas.openxmlformats.org/officeDocument/2006/relationships/hyperlink" Target="https://pstt.org.uk/resources/curriculum-materials/citizen-science-air-pollution" TargetMode="External"/><Relationship Id="rId2" Type="http://schemas.openxmlformats.org/officeDocument/2006/relationships/notesSlide" Target="../notesSlides/notesSlide17.xml"/><Relationship Id="rId1" Type="http://schemas.openxmlformats.org/officeDocument/2006/relationships/slideLayout" Target="../slideLayouts/slideLayout112.xml"/><Relationship Id="rId5" Type="http://schemas.openxmlformats.org/officeDocument/2006/relationships/image" Target="../media/image163.png"/><Relationship Id="rId4" Type="http://schemas.openxmlformats.org/officeDocument/2006/relationships/hyperlink" Target="https://www.bbc.co.uk/teach/terrific-scientific/KS2/zjnmf4j"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2.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142.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67.png"/><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144.png"/></Relationships>
</file>

<file path=ppt/slides/_rels/slide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jpeg"/></Relationships>
</file>

<file path=ppt/slides/_rels/slide6.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6.xml"/><Relationship Id="rId1" Type="http://schemas.openxmlformats.org/officeDocument/2006/relationships/slideLayout" Target="../slideLayouts/slideLayout112.xml"/><Relationship Id="rId4" Type="http://schemas.openxmlformats.org/officeDocument/2006/relationships/hyperlink" Target="https://www.youtube.com/watch?v=SN5-DnOHQm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7.xml"/><Relationship Id="rId1" Type="http://schemas.openxmlformats.org/officeDocument/2006/relationships/slideLayout" Target="../slideLayouts/slideLayout112.xml"/></Relationships>
</file>

<file path=ppt/slides/_rels/slide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8.xml"/><Relationship Id="rId1" Type="http://schemas.openxmlformats.org/officeDocument/2006/relationships/slideLayout" Target="../slideLayouts/slideLayout112.xml"/></Relationships>
</file>

<file path=ppt/slides/_rels/slide9.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9.xml"/><Relationship Id="rId1" Type="http://schemas.openxmlformats.org/officeDocument/2006/relationships/slideLayout" Target="../slideLayouts/slideLayout112.xml"/><Relationship Id="rId5" Type="http://schemas.openxmlformats.org/officeDocument/2006/relationships/image" Target="../media/image154.jpeg"/><Relationship Id="rId4" Type="http://schemas.openxmlformats.org/officeDocument/2006/relationships/image" Target="../media/image15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602384"/>
            <a:ext cx="5672253" cy="923330"/>
          </a:xfrm>
          <a:prstGeom prst="rect">
            <a:avLst/>
          </a:prstGeom>
          <a:noFill/>
        </p:spPr>
        <p:txBody>
          <a:bodyPr wrap="square">
            <a:spAutoFit/>
          </a:bodyPr>
          <a:lstStyle/>
          <a:p>
            <a:r>
              <a:rPr lang="en-GB" b="1" dirty="0">
                <a:solidFill>
                  <a:srgbClr val="E10098"/>
                </a:solidFill>
                <a:cs typeface="Plus Jakarta Sans Medium" pitchFamily="2" charset="0"/>
              </a:rPr>
              <a:t>Teacher Guide</a:t>
            </a:r>
          </a:p>
          <a:p>
            <a:r>
              <a:rPr lang="en-GB" dirty="0">
                <a:solidFill>
                  <a:srgbClr val="00205B"/>
                </a:solidFill>
                <a:cs typeface="Plus Jakarta Sans Medium" pitchFamily="2" charset="0"/>
              </a:rPr>
              <a:t>Curriculum link: Trees / Climate change</a:t>
            </a:r>
          </a:p>
          <a:p>
            <a:r>
              <a:rPr lang="en-GB"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sp>
        <p:nvSpPr>
          <p:cNvPr id="8" name="Title 7">
            <a:extLst>
              <a:ext uri="{FF2B5EF4-FFF2-40B4-BE49-F238E27FC236}">
                <a16:creationId xmlns:a16="http://schemas.microsoft.com/office/drawing/2014/main" id="{E9400F18-FBC0-E0BE-9518-7E0B426060E7}"/>
              </a:ext>
            </a:extLst>
          </p:cNvPr>
          <p:cNvSpPr>
            <a:spLocks noGrp="1"/>
          </p:cNvSpPr>
          <p:nvPr>
            <p:ph type="ctrTitle"/>
          </p:nvPr>
        </p:nvSpPr>
        <p:spPr>
          <a:xfrm>
            <a:off x="247650" y="3941987"/>
            <a:ext cx="8896350" cy="853038"/>
          </a:xfrm>
        </p:spPr>
        <p:txBody>
          <a:bodyPr>
            <a:normAutofit fontScale="90000"/>
          </a:bodyPr>
          <a:lstStyle/>
          <a:p>
            <a:br>
              <a:rPr lang="en-GB" sz="4800" dirty="0"/>
            </a:br>
            <a:r>
              <a:rPr lang="en-GB" sz="4400" dirty="0">
                <a:latin typeface="+mn-lt"/>
              </a:rPr>
              <a:t>Tree restoration – it’s now or never</a:t>
            </a:r>
          </a:p>
        </p:txBody>
      </p:sp>
      <p:pic>
        <p:nvPicPr>
          <p:cNvPr id="6" name="Picture 5" descr="Looking up view of trees and blue sky&#10;&#10;Description automatically generated">
            <a:extLst>
              <a:ext uri="{FF2B5EF4-FFF2-40B4-BE49-F238E27FC236}">
                <a16:creationId xmlns:a16="http://schemas.microsoft.com/office/drawing/2014/main" id="{D2CCBABF-03C6-1EAA-BFA2-3C4DE7D175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1822" b="39789"/>
          <a:stretch/>
        </p:blipFill>
        <p:spPr>
          <a:xfrm>
            <a:off x="611999" y="305031"/>
            <a:ext cx="7920000" cy="20267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8" name="TextBox 2">
            <a:extLst>
              <a:ext uri="{FF2B5EF4-FFF2-40B4-BE49-F238E27FC236}">
                <a16:creationId xmlns:a16="http://schemas.microsoft.com/office/drawing/2014/main" id="{55839E47-2756-F41E-853B-9A64A992D85D}"/>
              </a:ext>
            </a:extLst>
          </p:cNvPr>
          <p:cNvSpPr txBox="1"/>
          <p:nvPr/>
        </p:nvSpPr>
        <p:spPr>
          <a:xfrm>
            <a:off x="628648" y="1497055"/>
            <a:ext cx="4081787"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They found out that </a:t>
            </a:r>
            <a:r>
              <a:rPr lang="en-GB" b="1" dirty="0">
                <a:effectLst/>
                <a:ea typeface="Calibri" panose="020F0502020204030204" pitchFamily="34" charset="0"/>
                <a:cs typeface="InterFace" panose="020B0503030203020204" pitchFamily="34" charset="0"/>
              </a:rPr>
              <a:t>0.9 billion hectares </a:t>
            </a:r>
            <a:r>
              <a:rPr lang="en-GB" dirty="0">
                <a:effectLst/>
                <a:ea typeface="Calibri" panose="020F0502020204030204" pitchFamily="34" charset="0"/>
                <a:cs typeface="InterFace" panose="020B0503030203020204" pitchFamily="34" charset="0"/>
              </a:rPr>
              <a:t>of land could be used to grow new trees.</a:t>
            </a:r>
          </a:p>
          <a:p>
            <a:endParaRPr lang="en-GB" dirty="0"/>
          </a:p>
        </p:txBody>
      </p:sp>
      <p:pic>
        <p:nvPicPr>
          <p:cNvPr id="2" name="Picture 1" descr="A picture containing mountain, outdoor, nature, hill&#10;&#10;Description automatically generated">
            <a:extLst>
              <a:ext uri="{FF2B5EF4-FFF2-40B4-BE49-F238E27FC236}">
                <a16:creationId xmlns:a16="http://schemas.microsoft.com/office/drawing/2014/main" id="{8732D654-A350-470D-A8D3-87BBE57BB0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0439" y="1563156"/>
            <a:ext cx="3804909" cy="2536607"/>
          </a:xfrm>
          <a:prstGeom prst="rect">
            <a:avLst/>
          </a:prstGeom>
        </p:spPr>
      </p:pic>
      <p:sp>
        <p:nvSpPr>
          <p:cNvPr id="6" name="TextBox 5">
            <a:extLst>
              <a:ext uri="{FF2B5EF4-FFF2-40B4-BE49-F238E27FC236}">
                <a16:creationId xmlns:a16="http://schemas.microsoft.com/office/drawing/2014/main" id="{511D75B1-8BB3-6B17-4E40-AE8DAD734777}"/>
              </a:ext>
            </a:extLst>
          </p:cNvPr>
          <p:cNvSpPr txBox="1"/>
          <p:nvPr/>
        </p:nvSpPr>
        <p:spPr>
          <a:xfrm>
            <a:off x="628644" y="2270850"/>
            <a:ext cx="3943352" cy="646331"/>
          </a:xfrm>
          <a:prstGeom prst="rect">
            <a:avLst/>
          </a:prstGeom>
          <a:noFill/>
        </p:spPr>
        <p:txBody>
          <a:bodyPr wrap="square">
            <a:spAutoFit/>
          </a:bodyPr>
          <a:lstStyle/>
          <a:p>
            <a:r>
              <a:rPr lang="en-GB"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That is an area 37 x the size of the United Kingdom.</a:t>
            </a:r>
            <a:endParaRPr lang="en-GB"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0CC4D23-6C22-4A87-C06A-FD27B66728E7}"/>
              </a:ext>
            </a:extLst>
          </p:cNvPr>
          <p:cNvSpPr txBox="1"/>
          <p:nvPr/>
        </p:nvSpPr>
        <p:spPr>
          <a:xfrm>
            <a:off x="628648" y="4467996"/>
            <a:ext cx="8115302" cy="646331"/>
          </a:xfrm>
          <a:prstGeom prst="rect">
            <a:avLst/>
          </a:prstGeom>
          <a:noFill/>
        </p:spPr>
        <p:txBody>
          <a:bodyPr wrap="square">
            <a:spAutoFit/>
          </a:bodyPr>
          <a:lstStyle/>
          <a:p>
            <a:r>
              <a:rPr lang="en-GB" dirty="0">
                <a:solidFill>
                  <a:srgbClr val="000000"/>
                </a:solidFill>
                <a:ea typeface="Calibri" panose="020F0502020204030204" pitchFamily="34" charset="0"/>
                <a:cs typeface="InterFace"/>
              </a:rPr>
              <a:t>I</a:t>
            </a:r>
            <a:r>
              <a:rPr lang="en-GB" dirty="0">
                <a:solidFill>
                  <a:srgbClr val="000000"/>
                </a:solidFill>
                <a:effectLst/>
                <a:ea typeface="Calibri" panose="020F0502020204030204" pitchFamily="34" charset="0"/>
                <a:cs typeface="InterFace"/>
              </a:rPr>
              <a:t>f trees were grown on all that extra land, they would remove two-thirds of the carbon dioxide that humans have added to the atmosphere.</a:t>
            </a:r>
            <a:endParaRPr lang="en-GB" dirty="0"/>
          </a:p>
        </p:txBody>
      </p:sp>
      <p:sp>
        <p:nvSpPr>
          <p:cNvPr id="20" name="Rectangle: Rounded Corners 19">
            <a:extLst>
              <a:ext uri="{FF2B5EF4-FFF2-40B4-BE49-F238E27FC236}">
                <a16:creationId xmlns:a16="http://schemas.microsoft.com/office/drawing/2014/main" id="{F935718C-3166-2D6C-F3BC-D48B980B9F56}"/>
              </a:ext>
            </a:extLst>
          </p:cNvPr>
          <p:cNvSpPr/>
          <p:nvPr/>
        </p:nvSpPr>
        <p:spPr>
          <a:xfrm>
            <a:off x="1371071" y="5461588"/>
            <a:ext cx="6401858" cy="77502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effect would this have on global warming?</a:t>
            </a:r>
          </a:p>
        </p:txBody>
      </p:sp>
      <p:sp>
        <p:nvSpPr>
          <p:cNvPr id="4" name="Title 3">
            <a:extLst>
              <a:ext uri="{FF2B5EF4-FFF2-40B4-BE49-F238E27FC236}">
                <a16:creationId xmlns:a16="http://schemas.microsoft.com/office/drawing/2014/main" id="{6CDF099A-0F6F-B449-B465-E27993A60B12}"/>
              </a:ext>
            </a:extLst>
          </p:cNvPr>
          <p:cNvSpPr>
            <a:spLocks noGrp="1"/>
          </p:cNvSpPr>
          <p:nvPr>
            <p:ph type="title"/>
          </p:nvPr>
        </p:nvSpPr>
        <p:spPr/>
        <p:txBody>
          <a:bodyPr/>
          <a:lstStyle/>
          <a:p>
            <a:r>
              <a:rPr lang="en-GB" dirty="0">
                <a:latin typeface="+mn-lt"/>
              </a:rPr>
              <a:t>What did the scientists find out?</a:t>
            </a:r>
          </a:p>
        </p:txBody>
      </p:sp>
    </p:spTree>
    <p:extLst>
      <p:ext uri="{BB962C8B-B14F-4D97-AF65-F5344CB8AC3E}">
        <p14:creationId xmlns:p14="http://schemas.microsoft.com/office/powerpoint/2010/main" val="1920993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88ED-D0DA-47F8-33ED-EF462CE7E0A4}"/>
              </a:ext>
            </a:extLst>
          </p:cNvPr>
          <p:cNvSpPr>
            <a:spLocks noGrp="1"/>
          </p:cNvSpPr>
          <p:nvPr>
            <p:ph type="title"/>
          </p:nvPr>
        </p:nvSpPr>
        <p:spPr>
          <a:xfrm>
            <a:off x="658843" y="361288"/>
            <a:ext cx="7886700" cy="1325562"/>
          </a:xfrm>
        </p:spPr>
        <p:txBody>
          <a:bodyPr>
            <a:normAutofit/>
          </a:bodyPr>
          <a:lstStyle/>
          <a:p>
            <a:r>
              <a:rPr lang="en-GB" dirty="0">
                <a:latin typeface="+mn-lt"/>
              </a:rPr>
              <a:t>What if we wait until 2050?</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4" name="TextBox 2">
            <a:extLst>
              <a:ext uri="{FF2B5EF4-FFF2-40B4-BE49-F238E27FC236}">
                <a16:creationId xmlns:a16="http://schemas.microsoft.com/office/drawing/2014/main" id="{A5BBE545-B139-3DF0-CAF3-BB283C9636EC}"/>
              </a:ext>
            </a:extLst>
          </p:cNvPr>
          <p:cNvSpPr txBox="1"/>
          <p:nvPr/>
        </p:nvSpPr>
        <p:spPr>
          <a:xfrm>
            <a:off x="4871237" y="1563721"/>
            <a:ext cx="3544761" cy="14773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ea typeface="Calibri" panose="020F0502020204030204" pitchFamily="34" charset="0"/>
                <a:cs typeface="Calibri" panose="020F0502020204030204" pitchFamily="34" charset="0"/>
              </a:rPr>
              <a:t>The Earth is getting warmer.</a:t>
            </a:r>
          </a:p>
          <a:p>
            <a:endParaRPr lang="en-GB" dirty="0">
              <a:effectLst/>
              <a:ea typeface="Calibri" panose="020F0502020204030204" pitchFamily="34" charset="0"/>
              <a:cs typeface="Calibri" panose="020F0502020204030204" pitchFamily="34" charset="0"/>
            </a:endParaRPr>
          </a:p>
          <a:p>
            <a:r>
              <a:rPr lang="en-GB" dirty="0">
                <a:effectLst/>
                <a:ea typeface="Calibri" panose="020F0502020204030204" pitchFamily="34" charset="0"/>
                <a:cs typeface="Calibri" panose="020F0502020204030204" pitchFamily="34" charset="0"/>
              </a:rPr>
              <a:t>By 2050, some of the places where trees could be grown now may be too hot or too dry.</a:t>
            </a:r>
          </a:p>
        </p:txBody>
      </p:sp>
      <p:sp>
        <p:nvSpPr>
          <p:cNvPr id="10" name="TextBox 9">
            <a:extLst>
              <a:ext uri="{FF2B5EF4-FFF2-40B4-BE49-F238E27FC236}">
                <a16:creationId xmlns:a16="http://schemas.microsoft.com/office/drawing/2014/main" id="{3799EE9A-FCCB-ABCE-7442-5C09C548896F}"/>
              </a:ext>
            </a:extLst>
          </p:cNvPr>
          <p:cNvSpPr txBox="1"/>
          <p:nvPr/>
        </p:nvSpPr>
        <p:spPr>
          <a:xfrm>
            <a:off x="718305" y="4647948"/>
            <a:ext cx="7886700" cy="1477328"/>
          </a:xfrm>
          <a:prstGeom prst="rect">
            <a:avLst/>
          </a:prstGeom>
          <a:noFill/>
        </p:spPr>
        <p:txBody>
          <a:bodyPr wrap="square">
            <a:spAutoFit/>
          </a:bodyPr>
          <a:lstStyle/>
          <a:p>
            <a:r>
              <a:rPr lang="en-GB" dirty="0">
                <a:effectLst/>
                <a:ea typeface="Calibri" panose="020F0502020204030204" pitchFamily="34" charset="0"/>
                <a:cs typeface="InterFace" panose="020B0503030203020204" pitchFamily="34" charset="0"/>
              </a:rPr>
              <a:t>In fact, they found that </a:t>
            </a:r>
            <a:r>
              <a:rPr lang="en-GB" dirty="0">
                <a:ea typeface="Calibri" panose="020F0502020204030204" pitchFamily="34" charset="0"/>
                <a:cs typeface="InterFace" panose="020B0503030203020204" pitchFamily="34" charset="0"/>
              </a:rPr>
              <a:t>by 2050, </a:t>
            </a:r>
            <a:r>
              <a:rPr lang="en-GB" dirty="0">
                <a:effectLst/>
                <a:ea typeface="Calibri" panose="020F0502020204030204" pitchFamily="34" charset="0"/>
                <a:cs typeface="InterFace" panose="020B0503030203020204" pitchFamily="34" charset="0"/>
              </a:rPr>
              <a:t>about one quarter of the land available now will no longer be suitable for trees.</a:t>
            </a:r>
          </a:p>
          <a:p>
            <a:endParaRPr lang="en-GB" dirty="0">
              <a:ea typeface="Calibri" panose="020F0502020204030204" pitchFamily="34" charset="0"/>
              <a:cs typeface="InterFace" panose="020B0503030203020204" pitchFamily="34" charset="0"/>
            </a:endParaRPr>
          </a:p>
          <a:p>
            <a:r>
              <a:rPr lang="en-GB" dirty="0">
                <a:effectLst/>
                <a:ea typeface="Calibri" panose="020F0502020204030204" pitchFamily="34" charset="0"/>
                <a:cs typeface="InterFace" panose="020B0503030203020204" pitchFamily="34" charset="0"/>
              </a:rPr>
              <a:t>That would mean one quarter less carbon dioxide could be removed from the atmosphere.</a:t>
            </a:r>
          </a:p>
        </p:txBody>
      </p:sp>
      <p:pic>
        <p:nvPicPr>
          <p:cNvPr id="1026" name="Picture 2" descr="Free Desert Drought photo and picture">
            <a:extLst>
              <a:ext uri="{FF2B5EF4-FFF2-40B4-BE49-F238E27FC236}">
                <a16:creationId xmlns:a16="http://schemas.microsoft.com/office/drawing/2014/main" id="{99290D4F-B8CF-27A4-84F5-2D39567AF2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3434" y="1630493"/>
            <a:ext cx="3938259" cy="2686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969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A5BE-669F-D35F-85D1-FBC540F9E107}"/>
              </a:ext>
            </a:extLst>
          </p:cNvPr>
          <p:cNvSpPr>
            <a:spLocks noGrp="1"/>
          </p:cNvSpPr>
          <p:nvPr>
            <p:ph type="title"/>
          </p:nvPr>
        </p:nvSpPr>
        <p:spPr/>
        <p:txBody>
          <a:bodyPr/>
          <a:lstStyle/>
          <a:p>
            <a:r>
              <a:rPr lang="en-GB" dirty="0">
                <a:latin typeface="+mn-lt"/>
              </a:rPr>
              <a:t>What next?</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11" name="TextBox 10">
            <a:extLst>
              <a:ext uri="{FF2B5EF4-FFF2-40B4-BE49-F238E27FC236}">
                <a16:creationId xmlns:a16="http://schemas.microsoft.com/office/drawing/2014/main" id="{ACE56986-8FFA-AD20-AC61-382D738D0B4E}"/>
              </a:ext>
            </a:extLst>
          </p:cNvPr>
          <p:cNvSpPr txBox="1"/>
          <p:nvPr/>
        </p:nvSpPr>
        <p:spPr>
          <a:xfrm>
            <a:off x="628648" y="1520785"/>
            <a:ext cx="3639918" cy="2862322"/>
          </a:xfrm>
          <a:prstGeom prst="rect">
            <a:avLst/>
          </a:prstGeom>
          <a:noFill/>
        </p:spPr>
        <p:txBody>
          <a:bodyPr wrap="square">
            <a:spAutoFit/>
          </a:bodyPr>
          <a:lstStyle/>
          <a:p>
            <a:r>
              <a:rPr lang="en-GB" dirty="0">
                <a:effectLst/>
                <a:latin typeface="Calibri" panose="020F0502020204030204" pitchFamily="34" charset="0"/>
                <a:ea typeface="Calibri" panose="020F0502020204030204" pitchFamily="34" charset="0"/>
                <a:cs typeface="Calibri" panose="020F0502020204030204" pitchFamily="34" charset="0"/>
              </a:rPr>
              <a:t>The scientists concluded that planting new trees could really reduce the amount of carbon dioxide in our atmosphere.  </a:t>
            </a:r>
          </a:p>
          <a:p>
            <a:endParaRPr lang="en-GB" dirty="0">
              <a:latin typeface="Calibri" panose="020F0502020204030204" pitchFamily="34" charset="0"/>
              <a:ea typeface="Calibri" panose="020F0502020204030204" pitchFamily="34" charset="0"/>
              <a:cs typeface="Calibri" panose="020F0502020204030204" pitchFamily="34" charset="0"/>
            </a:endParaRPr>
          </a:p>
          <a:p>
            <a:r>
              <a:rPr lang="en-GB" dirty="0">
                <a:effectLst/>
                <a:latin typeface="Calibri" panose="020F0502020204030204" pitchFamily="34" charset="0"/>
                <a:ea typeface="Calibri" panose="020F0502020204030204" pitchFamily="34" charset="0"/>
                <a:cs typeface="Calibri" panose="020F0502020204030204" pitchFamily="34" charset="0"/>
              </a:rPr>
              <a:t>However, we need to act soon, or the effect of climate change will mean that fewer areas will be suitable for tree growth in the future.</a:t>
            </a:r>
          </a:p>
        </p:txBody>
      </p:sp>
      <p:pic>
        <p:nvPicPr>
          <p:cNvPr id="1026" name="Picture 2" descr="Free Desert Drought photo and picture">
            <a:extLst>
              <a:ext uri="{FF2B5EF4-FFF2-40B4-BE49-F238E27FC236}">
                <a16:creationId xmlns:a16="http://schemas.microsoft.com/office/drawing/2014/main" id="{99290D4F-B8CF-27A4-84F5-2D39567AF2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506569"/>
            <a:ext cx="3816000" cy="26029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mountain, outdoor, nature, hill&#10;&#10;Description automatically generated">
            <a:extLst>
              <a:ext uri="{FF2B5EF4-FFF2-40B4-BE49-F238E27FC236}">
                <a16:creationId xmlns:a16="http://schemas.microsoft.com/office/drawing/2014/main" id="{F4775776-0163-E159-24A0-BB52B90115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807430"/>
            <a:ext cx="3816000" cy="2544001"/>
          </a:xfrm>
          <a:prstGeom prst="rect">
            <a:avLst/>
          </a:prstGeom>
        </p:spPr>
      </p:pic>
    </p:spTree>
    <p:extLst>
      <p:ext uri="{BB962C8B-B14F-4D97-AF65-F5344CB8AC3E}">
        <p14:creationId xmlns:p14="http://schemas.microsoft.com/office/powerpoint/2010/main" val="3106324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Who were the scientists?</a:t>
            </a:r>
          </a:p>
        </p:txBody>
      </p:sp>
      <p:sp>
        <p:nvSpPr>
          <p:cNvPr id="3" name="TextBox 1">
            <a:extLst>
              <a:ext uri="{FF2B5EF4-FFF2-40B4-BE49-F238E27FC236}">
                <a16:creationId xmlns:a16="http://schemas.microsoft.com/office/drawing/2014/main" id="{41041B65-0732-4B54-B29A-83338E1AC165}"/>
              </a:ext>
            </a:extLst>
          </p:cNvPr>
          <p:cNvSpPr txBox="1"/>
          <p:nvPr/>
        </p:nvSpPr>
        <p:spPr>
          <a:xfrm>
            <a:off x="6241017" y="5365520"/>
            <a:ext cx="2365698"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Paper: </a:t>
            </a:r>
            <a:r>
              <a:rPr lang="en-GB" b="1" dirty="0"/>
              <a:t>The global tree restoration potential</a:t>
            </a:r>
          </a:p>
          <a:p>
            <a:r>
              <a:rPr lang="en-GB" i="1" dirty="0"/>
              <a:t>Science</a:t>
            </a:r>
            <a:r>
              <a:rPr lang="en-GB" dirty="0"/>
              <a:t> volume 365, pages 76-19 (2019).</a:t>
            </a:r>
          </a:p>
        </p:txBody>
      </p:sp>
      <p:pic>
        <p:nvPicPr>
          <p:cNvPr id="5" name="Picture 4" descr="A person smiling for the picture&#10;&#10;Description automatically generated with medium confidence">
            <a:extLst>
              <a:ext uri="{FF2B5EF4-FFF2-40B4-BE49-F238E27FC236}">
                <a16:creationId xmlns:a16="http://schemas.microsoft.com/office/drawing/2014/main" id="{52994FF3-BD17-4243-B9F7-E5092FBEC5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1092" y="1876230"/>
            <a:ext cx="2147850" cy="2607650"/>
          </a:xfrm>
          <a:prstGeom prst="rect">
            <a:avLst/>
          </a:prstGeom>
          <a:ln w="38100">
            <a:solidFill>
              <a:srgbClr val="3EB1C8"/>
            </a:solidFill>
          </a:ln>
        </p:spPr>
      </p:pic>
      <p:sp>
        <p:nvSpPr>
          <p:cNvPr id="9" name="TextBox 11">
            <a:extLst>
              <a:ext uri="{FF2B5EF4-FFF2-40B4-BE49-F238E27FC236}">
                <a16:creationId xmlns:a16="http://schemas.microsoft.com/office/drawing/2014/main" id="{F624FE88-D09F-4B80-9DBE-1C842D1FFC0B}"/>
              </a:ext>
            </a:extLst>
          </p:cNvPr>
          <p:cNvSpPr txBox="1"/>
          <p:nvPr/>
        </p:nvSpPr>
        <p:spPr>
          <a:xfrm>
            <a:off x="6520753" y="4468154"/>
            <a:ext cx="1994595"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Calibri" panose="020F0502020204030204" pitchFamily="34" charset="0"/>
                <a:cs typeface="Calibri" panose="020F0502020204030204" pitchFamily="34" charset="0"/>
              </a:rPr>
              <a:t>Prof. Tom Crowther</a:t>
            </a:r>
          </a:p>
        </p:txBody>
      </p:sp>
      <p:sp>
        <p:nvSpPr>
          <p:cNvPr id="10" name="TextBox 3">
            <a:extLst>
              <a:ext uri="{FF2B5EF4-FFF2-40B4-BE49-F238E27FC236}">
                <a16:creationId xmlns:a16="http://schemas.microsoft.com/office/drawing/2014/main" id="{DB98CA39-FD33-456B-BDAF-309EB3BEF41F}"/>
              </a:ext>
            </a:extLst>
          </p:cNvPr>
          <p:cNvSpPr txBox="1"/>
          <p:nvPr/>
        </p:nvSpPr>
        <p:spPr>
          <a:xfrm>
            <a:off x="628652" y="2828835"/>
            <a:ext cx="5612440"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latin typeface="Calibri" panose="020F0502020204030204" pitchFamily="34" charset="0"/>
                <a:cs typeface="Calibri" panose="020F0502020204030204" pitchFamily="34" charset="0"/>
                <a:hlinkClick r:id="rId4"/>
              </a:rPr>
              <a:t>Professor Jean-Francois </a:t>
            </a:r>
            <a:r>
              <a:rPr lang="en-GB" b="1" dirty="0" err="1">
                <a:latin typeface="Calibri" panose="020F0502020204030204" pitchFamily="34" charset="0"/>
                <a:cs typeface="Calibri" panose="020F0502020204030204" pitchFamily="34" charset="0"/>
                <a:hlinkClick r:id="rId4"/>
              </a:rPr>
              <a:t>Bastin</a:t>
            </a:r>
            <a:r>
              <a:rPr lang="en-GB" b="1" dirty="0">
                <a:latin typeface="Calibri" panose="020F0502020204030204" pitchFamily="34" charset="0"/>
                <a:cs typeface="Calibri" panose="020F0502020204030204" pitchFamily="34" charset="0"/>
              </a:rPr>
              <a:t> </a:t>
            </a:r>
            <a:r>
              <a:rPr lang="en-GB" dirty="0">
                <a:latin typeface="Calibri" panose="020F0502020204030204" pitchFamily="34" charset="0"/>
                <a:cs typeface="Calibri" panose="020F0502020204030204" pitchFamily="34" charset="0"/>
              </a:rPr>
              <a:t>is an ecologist in Belgium. He studies the effect of climate change on land-based </a:t>
            </a:r>
            <a:r>
              <a:rPr lang="en-GB" b="1" dirty="0">
                <a:latin typeface="Calibri" panose="020F0502020204030204" pitchFamily="34" charset="0"/>
                <a:cs typeface="Calibri" panose="020F0502020204030204" pitchFamily="34" charset="0"/>
              </a:rPr>
              <a:t>ecosystems</a:t>
            </a:r>
            <a:r>
              <a:rPr lang="en-GB" dirty="0">
                <a:latin typeface="Calibri" panose="020F0502020204030204" pitchFamily="34" charset="0"/>
                <a:cs typeface="Calibri" panose="020F0502020204030204" pitchFamily="34" charset="0"/>
              </a:rPr>
              <a:t> and develops strategies to fight against climate change. </a:t>
            </a:r>
          </a:p>
        </p:txBody>
      </p:sp>
      <p:sp>
        <p:nvSpPr>
          <p:cNvPr id="11" name="TextBox 5">
            <a:extLst>
              <a:ext uri="{FF2B5EF4-FFF2-40B4-BE49-F238E27FC236}">
                <a16:creationId xmlns:a16="http://schemas.microsoft.com/office/drawing/2014/main" id="{5EA08153-2F2F-4814-A8B0-4DB12E892D04}"/>
              </a:ext>
            </a:extLst>
          </p:cNvPr>
          <p:cNvSpPr txBox="1"/>
          <p:nvPr/>
        </p:nvSpPr>
        <p:spPr>
          <a:xfrm>
            <a:off x="628652" y="4237322"/>
            <a:ext cx="5600935"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5"/>
              </a:rPr>
              <a:t>Yelena </a:t>
            </a:r>
            <a:r>
              <a:rPr lang="en-GB" b="1" dirty="0" err="1">
                <a:hlinkClick r:id="rId5"/>
              </a:rPr>
              <a:t>Finegold</a:t>
            </a:r>
            <a:r>
              <a:rPr lang="en-GB" dirty="0"/>
              <a:t>, </a:t>
            </a:r>
            <a:r>
              <a:rPr lang="en-GB" b="1" dirty="0">
                <a:hlinkClick r:id="rId6"/>
              </a:rPr>
              <a:t>Dr Marcelo Rezende</a:t>
            </a:r>
            <a:r>
              <a:rPr lang="en-GB" b="1" dirty="0"/>
              <a:t> </a:t>
            </a:r>
            <a:r>
              <a:rPr lang="en-GB" dirty="0"/>
              <a:t>and</a:t>
            </a:r>
            <a:r>
              <a:rPr lang="en-GB" b="1" dirty="0"/>
              <a:t> Dr Danilo </a:t>
            </a:r>
            <a:r>
              <a:rPr lang="en-GB" b="1" dirty="0" err="1"/>
              <a:t>Mollicone</a:t>
            </a:r>
            <a:r>
              <a:rPr lang="en-GB" b="1" dirty="0"/>
              <a:t> </a:t>
            </a:r>
            <a:r>
              <a:rPr lang="en-GB" dirty="0"/>
              <a:t>work at the Food and Agriculture Organisation* in Rome, Italy. They uses satellite images, big data and computers to monitor forests across the world.</a:t>
            </a:r>
          </a:p>
        </p:txBody>
      </p:sp>
      <p:sp>
        <p:nvSpPr>
          <p:cNvPr id="12" name="TextBox 7">
            <a:extLst>
              <a:ext uri="{FF2B5EF4-FFF2-40B4-BE49-F238E27FC236}">
                <a16:creationId xmlns:a16="http://schemas.microsoft.com/office/drawing/2014/main" id="{6CCBE2F5-BAF1-4685-B942-8268718B5713}"/>
              </a:ext>
            </a:extLst>
          </p:cNvPr>
          <p:cNvSpPr txBox="1"/>
          <p:nvPr/>
        </p:nvSpPr>
        <p:spPr>
          <a:xfrm>
            <a:off x="628652" y="5645809"/>
            <a:ext cx="5456919"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7"/>
              </a:rPr>
              <a:t>Dr Claude Garcia</a:t>
            </a:r>
            <a:r>
              <a:rPr lang="en-GB" b="1" dirty="0"/>
              <a:t> </a:t>
            </a:r>
            <a:r>
              <a:rPr lang="en-GB" dirty="0"/>
              <a:t>works at the University of Zürich in Switzerland. He is interested in how farmers and people who live in forests will cope with changes to forests.</a:t>
            </a:r>
          </a:p>
        </p:txBody>
      </p:sp>
      <p:sp>
        <p:nvSpPr>
          <p:cNvPr id="13" name="TextBox 9">
            <a:extLst>
              <a:ext uri="{FF2B5EF4-FFF2-40B4-BE49-F238E27FC236}">
                <a16:creationId xmlns:a16="http://schemas.microsoft.com/office/drawing/2014/main" id="{9265F8B6-B742-49D9-9DF5-6F3AE629F5FC}"/>
              </a:ext>
            </a:extLst>
          </p:cNvPr>
          <p:cNvSpPr txBox="1"/>
          <p:nvPr/>
        </p:nvSpPr>
        <p:spPr>
          <a:xfrm>
            <a:off x="628652" y="1757161"/>
            <a:ext cx="5447679"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8"/>
              </a:rPr>
              <a:t>Professor Thomas Crowther</a:t>
            </a:r>
            <a:r>
              <a:rPr lang="en-GB" dirty="0"/>
              <a:t>**, </a:t>
            </a:r>
            <a:r>
              <a:rPr lang="en-GB" b="1" dirty="0">
                <a:hlinkClick r:id="rId9"/>
              </a:rPr>
              <a:t>Dr Constantin Zohner</a:t>
            </a:r>
            <a:r>
              <a:rPr lang="en-GB" b="1" dirty="0"/>
              <a:t> </a:t>
            </a:r>
            <a:r>
              <a:rPr lang="en-GB" dirty="0"/>
              <a:t>and</a:t>
            </a:r>
            <a:r>
              <a:rPr lang="en-GB" b="1" dirty="0"/>
              <a:t> </a:t>
            </a:r>
            <a:r>
              <a:rPr lang="en-GB" b="1" dirty="0">
                <a:hlinkClick r:id="rId10"/>
              </a:rPr>
              <a:t>Devin Routh</a:t>
            </a:r>
            <a:r>
              <a:rPr lang="en-GB" b="1" dirty="0"/>
              <a:t> </a:t>
            </a:r>
            <a:r>
              <a:rPr lang="en-GB" dirty="0"/>
              <a:t>work in the ‘Crowther Lab’ at the University of Zürich. </a:t>
            </a:r>
          </a:p>
        </p:txBody>
      </p:sp>
    </p:spTree>
    <p:extLst>
      <p:ext uri="{BB962C8B-B14F-4D97-AF65-F5344CB8AC3E}">
        <p14:creationId xmlns:p14="http://schemas.microsoft.com/office/powerpoint/2010/main" val="1433039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888726-9FAD-9551-F083-0E817B47FAD9}"/>
              </a:ext>
            </a:extLst>
          </p:cNvPr>
          <p:cNvSpPr txBox="1">
            <a:spLocks/>
          </p:cNvSpPr>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dirty="0">
                <a:latin typeface="+mn-lt"/>
              </a:rPr>
              <a:t>Your turn to investigate</a:t>
            </a:r>
          </a:p>
        </p:txBody>
      </p:sp>
      <p:sp>
        <p:nvSpPr>
          <p:cNvPr id="4" name="Rectangle: Rounded Corners 3">
            <a:extLst>
              <a:ext uri="{FF2B5EF4-FFF2-40B4-BE49-F238E27FC236}">
                <a16:creationId xmlns:a16="http://schemas.microsoft.com/office/drawing/2014/main" id="{D396686A-3E8F-4C29-AC0F-8CD162245B92}"/>
              </a:ext>
            </a:extLst>
          </p:cNvPr>
          <p:cNvSpPr/>
          <p:nvPr/>
        </p:nvSpPr>
        <p:spPr>
          <a:xfrm>
            <a:off x="939521" y="4935925"/>
            <a:ext cx="3327007" cy="115631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What proportion of the area was available for tree growth in 1984?</a:t>
            </a:r>
          </a:p>
        </p:txBody>
      </p:sp>
      <p:sp>
        <p:nvSpPr>
          <p:cNvPr id="8" name="TextBox 9">
            <a:extLst>
              <a:ext uri="{FF2B5EF4-FFF2-40B4-BE49-F238E27FC236}">
                <a16:creationId xmlns:a16="http://schemas.microsoft.com/office/drawing/2014/main" id="{73ABC3ED-003C-412C-8694-3D9CF4D11620}"/>
              </a:ext>
            </a:extLst>
          </p:cNvPr>
          <p:cNvSpPr txBox="1"/>
          <p:nvPr/>
        </p:nvSpPr>
        <p:spPr>
          <a:xfrm>
            <a:off x="7430392" y="6431276"/>
            <a:ext cx="1918217"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t>*© Emma Sullivan</a:t>
            </a:r>
          </a:p>
        </p:txBody>
      </p:sp>
      <p:sp>
        <p:nvSpPr>
          <p:cNvPr id="11" name="TextBox 10">
            <a:extLst>
              <a:ext uri="{FF2B5EF4-FFF2-40B4-BE49-F238E27FC236}">
                <a16:creationId xmlns:a16="http://schemas.microsoft.com/office/drawing/2014/main" id="{05151CF9-296E-62B3-A383-2C2D0FF1C647}"/>
              </a:ext>
            </a:extLst>
          </p:cNvPr>
          <p:cNvSpPr txBox="1"/>
          <p:nvPr/>
        </p:nvSpPr>
        <p:spPr>
          <a:xfrm>
            <a:off x="628652" y="2131200"/>
            <a:ext cx="3714596" cy="2585323"/>
          </a:xfrm>
          <a:prstGeom prst="rect">
            <a:avLst/>
          </a:prstGeom>
          <a:noFill/>
        </p:spPr>
        <p:txBody>
          <a:bodyPr wrap="square" rtlCol="0">
            <a:spAutoFit/>
          </a:bodyPr>
          <a:lstStyle/>
          <a:p>
            <a:r>
              <a:rPr lang="en-GB" b="1" dirty="0">
                <a:solidFill>
                  <a:srgbClr val="3EB1C8"/>
                </a:solidFill>
              </a:rPr>
              <a:t>1. Land use in 1984.</a:t>
            </a:r>
          </a:p>
          <a:p>
            <a:endParaRPr lang="en-GB" dirty="0"/>
          </a:p>
          <a:p>
            <a:r>
              <a:rPr lang="en-GB" dirty="0"/>
              <a:t>This is a satellite image of Milton Keynes (UK) in 1984.  </a:t>
            </a:r>
          </a:p>
          <a:p>
            <a:endParaRPr lang="en-GB" dirty="0"/>
          </a:p>
          <a:p>
            <a:r>
              <a:rPr lang="en-GB" dirty="0"/>
              <a:t>What do you think you can see?</a:t>
            </a:r>
          </a:p>
          <a:p>
            <a:endParaRPr lang="en-GB" dirty="0"/>
          </a:p>
          <a:p>
            <a:r>
              <a:rPr lang="en-GB" dirty="0"/>
              <a:t>How much of this land could be used to plant trees?</a:t>
            </a:r>
          </a:p>
        </p:txBody>
      </p:sp>
      <p:pic>
        <p:nvPicPr>
          <p:cNvPr id="12" name="Picture 11" descr="A map of a city&#10;&#10;Description automatically generated">
            <a:extLst>
              <a:ext uri="{FF2B5EF4-FFF2-40B4-BE49-F238E27FC236}">
                <a16:creationId xmlns:a16="http://schemas.microsoft.com/office/drawing/2014/main" id="{5EB12FA9-D1E0-DED2-2F81-E917D2FADDA9}"/>
              </a:ext>
            </a:extLst>
          </p:cNvPr>
          <p:cNvPicPr>
            <a:picLocks noChangeAspect="1"/>
          </p:cNvPicPr>
          <p:nvPr/>
        </p:nvPicPr>
        <p:blipFill>
          <a:blip r:embed="rId3"/>
          <a:stretch>
            <a:fillRect/>
          </a:stretch>
        </p:blipFill>
        <p:spPr>
          <a:xfrm>
            <a:off x="4877474" y="2131200"/>
            <a:ext cx="3962028" cy="4316049"/>
          </a:xfrm>
          <a:prstGeom prst="rect">
            <a:avLst/>
          </a:prstGeom>
        </p:spPr>
      </p:pic>
      <p:pic>
        <p:nvPicPr>
          <p:cNvPr id="9" name="Picture 8" descr="Icon&#10;&#10;Description automatically generated">
            <a:extLst>
              <a:ext uri="{FF2B5EF4-FFF2-40B4-BE49-F238E27FC236}">
                <a16:creationId xmlns:a16="http://schemas.microsoft.com/office/drawing/2014/main" id="{C97B1BB0-14D6-2C01-46EE-9F33AD101D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9503" y="220984"/>
            <a:ext cx="900000" cy="900000"/>
          </a:xfrm>
          <a:prstGeom prst="rect">
            <a:avLst/>
          </a:prstGeom>
        </p:spPr>
      </p:pic>
    </p:spTree>
    <p:extLst>
      <p:ext uri="{BB962C8B-B14F-4D97-AF65-F5344CB8AC3E}">
        <p14:creationId xmlns:p14="http://schemas.microsoft.com/office/powerpoint/2010/main" val="3051882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0277F-5815-420C-ADA9-EAC56B32DA71}"/>
              </a:ext>
            </a:extLst>
          </p:cNvPr>
          <p:cNvSpPr>
            <a:spLocks noGrp="1"/>
          </p:cNvSpPr>
          <p:nvPr>
            <p:ph type="title"/>
          </p:nvPr>
        </p:nvSpPr>
        <p:spPr/>
        <p:txBody>
          <a:bodyPr>
            <a:normAutofit/>
          </a:bodyPr>
          <a:lstStyle/>
          <a:p>
            <a:r>
              <a:rPr lang="en-GB" dirty="0">
                <a:latin typeface="+mn-lt"/>
              </a:rPr>
              <a:t>What happened 35 years later?</a:t>
            </a:r>
          </a:p>
        </p:txBody>
      </p:sp>
      <p:sp>
        <p:nvSpPr>
          <p:cNvPr id="4" name="Rectangle: Rounded Corners 3">
            <a:extLst>
              <a:ext uri="{FF2B5EF4-FFF2-40B4-BE49-F238E27FC236}">
                <a16:creationId xmlns:a16="http://schemas.microsoft.com/office/drawing/2014/main" id="{D396686A-3E8F-4C29-AC0F-8CD162245B92}"/>
              </a:ext>
            </a:extLst>
          </p:cNvPr>
          <p:cNvSpPr/>
          <p:nvPr/>
        </p:nvSpPr>
        <p:spPr>
          <a:xfrm>
            <a:off x="861312" y="5072622"/>
            <a:ext cx="3327007" cy="87515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dirty="0"/>
              <a:t>How has land use changed between 1984 and 2019?</a:t>
            </a:r>
          </a:p>
        </p:txBody>
      </p:sp>
      <p:sp>
        <p:nvSpPr>
          <p:cNvPr id="11" name="TextBox 10">
            <a:extLst>
              <a:ext uri="{FF2B5EF4-FFF2-40B4-BE49-F238E27FC236}">
                <a16:creationId xmlns:a16="http://schemas.microsoft.com/office/drawing/2014/main" id="{05151CF9-296E-62B3-A383-2C2D0FF1C647}"/>
              </a:ext>
            </a:extLst>
          </p:cNvPr>
          <p:cNvSpPr txBox="1"/>
          <p:nvPr/>
        </p:nvSpPr>
        <p:spPr>
          <a:xfrm>
            <a:off x="628652" y="2136338"/>
            <a:ext cx="3792328" cy="2585323"/>
          </a:xfrm>
          <a:prstGeom prst="rect">
            <a:avLst/>
          </a:prstGeom>
          <a:noFill/>
        </p:spPr>
        <p:txBody>
          <a:bodyPr wrap="square" rtlCol="0">
            <a:spAutoFit/>
          </a:bodyPr>
          <a:lstStyle/>
          <a:p>
            <a:r>
              <a:rPr lang="en-GB" b="1" dirty="0">
                <a:solidFill>
                  <a:srgbClr val="3EB1C8"/>
                </a:solidFill>
                <a:latin typeface="Calibri" panose="020F0502020204030204" pitchFamily="34" charset="0"/>
                <a:cs typeface="Calibri" panose="020F0502020204030204" pitchFamily="34" charset="0"/>
              </a:rPr>
              <a:t>2. Land use in 2019. </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This is a satellite image of Milton Keynes (UK) in 2019.  </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What do notice?</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How much of this land could be used to plant trees?</a:t>
            </a:r>
          </a:p>
        </p:txBody>
      </p:sp>
      <p:pic>
        <p:nvPicPr>
          <p:cNvPr id="3" name="Picture 2" descr="A map of a city&#10;&#10;Description automatically generated">
            <a:extLst>
              <a:ext uri="{FF2B5EF4-FFF2-40B4-BE49-F238E27FC236}">
                <a16:creationId xmlns:a16="http://schemas.microsoft.com/office/drawing/2014/main" id="{19C7B568-3E6E-D4A7-F464-C5431B4F6D82}"/>
              </a:ext>
            </a:extLst>
          </p:cNvPr>
          <p:cNvPicPr>
            <a:picLocks noChangeAspect="1"/>
          </p:cNvPicPr>
          <p:nvPr/>
        </p:nvPicPr>
        <p:blipFill>
          <a:blip r:embed="rId3"/>
          <a:stretch>
            <a:fillRect/>
          </a:stretch>
        </p:blipFill>
        <p:spPr>
          <a:xfrm>
            <a:off x="4877474" y="2130403"/>
            <a:ext cx="3962029" cy="4319876"/>
          </a:xfrm>
          <a:prstGeom prst="rect">
            <a:avLst/>
          </a:prstGeom>
        </p:spPr>
      </p:pic>
      <p:sp>
        <p:nvSpPr>
          <p:cNvPr id="6" name="TextBox 9">
            <a:extLst>
              <a:ext uri="{FF2B5EF4-FFF2-40B4-BE49-F238E27FC236}">
                <a16:creationId xmlns:a16="http://schemas.microsoft.com/office/drawing/2014/main" id="{8EB2545B-1C00-707C-6118-D0745C74A350}"/>
              </a:ext>
            </a:extLst>
          </p:cNvPr>
          <p:cNvSpPr txBox="1"/>
          <p:nvPr/>
        </p:nvSpPr>
        <p:spPr>
          <a:xfrm>
            <a:off x="7225783" y="6492874"/>
            <a:ext cx="1918217"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a:t>*© Emma Sullivan</a:t>
            </a:r>
          </a:p>
        </p:txBody>
      </p:sp>
      <p:pic>
        <p:nvPicPr>
          <p:cNvPr id="7" name="Picture 6" descr="Icon&#10;&#10;Description automatically generated">
            <a:extLst>
              <a:ext uri="{FF2B5EF4-FFF2-40B4-BE49-F238E27FC236}">
                <a16:creationId xmlns:a16="http://schemas.microsoft.com/office/drawing/2014/main" id="{B0AE69E7-F667-AD65-E66D-0BE16468F7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9503" y="220984"/>
            <a:ext cx="900000" cy="900000"/>
          </a:xfrm>
          <a:prstGeom prst="rect">
            <a:avLst/>
          </a:prstGeom>
        </p:spPr>
      </p:pic>
    </p:spTree>
    <p:extLst>
      <p:ext uri="{BB962C8B-B14F-4D97-AF65-F5344CB8AC3E}">
        <p14:creationId xmlns:p14="http://schemas.microsoft.com/office/powerpoint/2010/main" val="1969858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230" y="1540558"/>
            <a:ext cx="900000" cy="900000"/>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1799807" y="1437688"/>
            <a:ext cx="7132320" cy="2693045"/>
          </a:xfrm>
          <a:prstGeom prst="rect">
            <a:avLst/>
          </a:prstGeom>
          <a:noFill/>
        </p:spPr>
        <p:txBody>
          <a:bodyPr wrap="square" rtlCol="0">
            <a:spAutoFit/>
          </a:bodyPr>
          <a:lstStyle/>
          <a:p>
            <a:pPr>
              <a:spcAft>
                <a:spcPts val="600"/>
              </a:spcAft>
            </a:pPr>
            <a:r>
              <a:rPr lang="en-GB" b="1" i="1" dirty="0">
                <a:solidFill>
                  <a:srgbClr val="3EB1C8"/>
                </a:solidFill>
                <a:latin typeface="Calibri" panose="020F0502020204030204" pitchFamily="34" charset="0"/>
                <a:cs typeface="Calibri" panose="020F0502020204030204" pitchFamily="34" charset="0"/>
              </a:rPr>
              <a:t>1. Land use in 1984</a:t>
            </a:r>
          </a:p>
          <a:p>
            <a:pPr>
              <a:spcAft>
                <a:spcPts val="600"/>
              </a:spcAft>
            </a:pPr>
            <a:r>
              <a:rPr lang="en-GB" i="1" dirty="0">
                <a:solidFill>
                  <a:srgbClr val="3C3C3C"/>
                </a:solidFill>
                <a:latin typeface="Calibri" panose="020F0502020204030204" pitchFamily="34" charset="0"/>
                <a:cs typeface="Calibri" panose="020F0502020204030204" pitchFamily="34" charset="0"/>
              </a:rPr>
              <a:t>We estimate that, in 1984, __ % of all the land was available for tree growth. </a:t>
            </a:r>
          </a:p>
          <a:p>
            <a:pPr>
              <a:spcAft>
                <a:spcPts val="600"/>
              </a:spcAft>
            </a:pPr>
            <a:endParaRPr lang="en-GB" i="1" dirty="0">
              <a:solidFill>
                <a:srgbClr val="3C3C3C"/>
              </a:solidFill>
              <a:latin typeface="Calibri" panose="020F0502020204030204" pitchFamily="34" charset="0"/>
              <a:cs typeface="Calibri" panose="020F0502020204030204" pitchFamily="34" charset="0"/>
            </a:endParaRPr>
          </a:p>
          <a:p>
            <a:pPr>
              <a:spcAft>
                <a:spcPts val="600"/>
              </a:spcAft>
            </a:pPr>
            <a:r>
              <a:rPr lang="en-GB" b="1" i="1" dirty="0">
                <a:solidFill>
                  <a:srgbClr val="3EB1C8"/>
                </a:solidFill>
                <a:latin typeface="Calibri" panose="020F0502020204030204" pitchFamily="34" charset="0"/>
                <a:cs typeface="Calibri" panose="020F0502020204030204" pitchFamily="34" charset="0"/>
              </a:rPr>
              <a:t>2. Change in land use between 1983</a:t>
            </a:r>
          </a:p>
          <a:p>
            <a:pPr>
              <a:spcAft>
                <a:spcPts val="600"/>
              </a:spcAft>
            </a:pPr>
            <a:r>
              <a:rPr lang="en-GB" i="1" dirty="0">
                <a:solidFill>
                  <a:srgbClr val="3C3C3C"/>
                </a:solidFill>
                <a:latin typeface="Calibri" panose="020F0502020204030204" pitchFamily="34" charset="0"/>
                <a:cs typeface="Calibri" panose="020F0502020204030204" pitchFamily="34" charset="0"/>
              </a:rPr>
              <a:t>We estimate that, in 2019, __ % of all the land was available for tree growth. </a:t>
            </a:r>
          </a:p>
          <a:p>
            <a:pPr>
              <a:spcAft>
                <a:spcPts val="600"/>
              </a:spcAft>
            </a:pPr>
            <a:r>
              <a:rPr lang="en-GB" i="1" dirty="0">
                <a:solidFill>
                  <a:srgbClr val="3C3C3C"/>
                </a:solidFill>
                <a:latin typeface="Calibri" panose="020F0502020204030204" pitchFamily="34" charset="0"/>
                <a:cs typeface="Calibri" panose="020F0502020204030204" pitchFamily="34" charset="0"/>
              </a:rPr>
              <a:t>This shows us that….</a:t>
            </a:r>
            <a:endParaRPr lang="en-GB" dirty="0">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8D096C93-AD0A-E788-ED0D-E377569B5BB2}"/>
              </a:ext>
            </a:extLst>
          </p:cNvPr>
          <p:cNvSpPr txBox="1"/>
          <p:nvPr/>
        </p:nvSpPr>
        <p:spPr>
          <a:xfrm>
            <a:off x="1799807" y="4859697"/>
            <a:ext cx="7132320" cy="369332"/>
          </a:xfrm>
          <a:prstGeom prst="rect">
            <a:avLst/>
          </a:prstGeom>
          <a:noFill/>
        </p:spPr>
        <p:txBody>
          <a:bodyPr wrap="square">
            <a:spAutoFit/>
          </a:bodyPr>
          <a:lstStyle/>
          <a:p>
            <a:r>
              <a:rPr kumimoji="0" lang="en-GB" b="1" i="0" u="none" strike="noStrike" kern="1200" cap="none" spc="0" normalizeH="0" baseline="0" noProof="0" dirty="0">
                <a:ln>
                  <a:noFill/>
                </a:ln>
                <a:solidFill>
                  <a:srgbClr val="3EB1C8"/>
                </a:solidFill>
                <a:effectLst/>
                <a:uLnTx/>
                <a:uFillTx/>
                <a:cs typeface="Plus Jakarta Sans Medium" pitchFamily="2" charset="0"/>
              </a:rPr>
              <a:t>Were you surprised by any of your results?</a:t>
            </a:r>
            <a:endParaRPr lang="en-GB" b="1" dirty="0"/>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230" y="4962567"/>
            <a:ext cx="900000" cy="900000"/>
          </a:xfrm>
          <a:prstGeom prst="rect">
            <a:avLst/>
          </a:prstGeom>
        </p:spPr>
      </p:pic>
      <p:sp>
        <p:nvSpPr>
          <p:cNvPr id="3" name="TextBox 2">
            <a:extLst>
              <a:ext uri="{FF2B5EF4-FFF2-40B4-BE49-F238E27FC236}">
                <a16:creationId xmlns:a16="http://schemas.microsoft.com/office/drawing/2014/main" id="{CF288F10-C7DD-17B8-E1BF-AE0D7ACC35A8}"/>
              </a:ext>
            </a:extLst>
          </p:cNvPr>
          <p:cNvSpPr txBox="1"/>
          <p:nvPr/>
        </p:nvSpPr>
        <p:spPr>
          <a:xfrm>
            <a:off x="1799807" y="5379404"/>
            <a:ext cx="7044638" cy="646331"/>
          </a:xfrm>
          <a:prstGeom prst="rect">
            <a:avLst/>
          </a:prstGeom>
          <a:noFill/>
        </p:spPr>
        <p:txBody>
          <a:bodyPr wrap="square" rtlCol="0">
            <a:spAutoFit/>
          </a:bodyPr>
          <a:lstStyle/>
          <a:p>
            <a:r>
              <a:rPr lang="en-GB" i="1" dirty="0">
                <a:solidFill>
                  <a:srgbClr val="3C3C3C"/>
                </a:solidFill>
                <a:latin typeface="Calibri" panose="020F0502020204030204" pitchFamily="34" charset="0"/>
                <a:cs typeface="Calibri" panose="020F0502020204030204" pitchFamily="34" charset="0"/>
              </a:rPr>
              <a:t>How would this change in land use affect the amount of carbon dioxide that could be removed from the atmosphere by trees?</a:t>
            </a:r>
          </a:p>
        </p:txBody>
      </p:sp>
    </p:spTree>
    <p:extLst>
      <p:ext uri="{BB962C8B-B14F-4D97-AF65-F5344CB8AC3E}">
        <p14:creationId xmlns:p14="http://schemas.microsoft.com/office/powerpoint/2010/main" val="2828885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76F39D-2F60-E1B5-5D56-B4C67A75DDAC}"/>
              </a:ext>
            </a:extLst>
          </p:cNvPr>
          <p:cNvSpPr>
            <a:spLocks noGrp="1"/>
          </p:cNvSpPr>
          <p:nvPr>
            <p:ph type="title"/>
          </p:nvPr>
        </p:nvSpPr>
        <p:spPr/>
        <p:txBody>
          <a:bodyPr/>
          <a:lstStyle/>
          <a:p>
            <a:r>
              <a:rPr lang="en-GB" dirty="0">
                <a:latin typeface="+mn-lt"/>
              </a:rPr>
              <a:t>Questions for further learning</a:t>
            </a:r>
          </a:p>
        </p:txBody>
      </p:sp>
      <p:sp>
        <p:nvSpPr>
          <p:cNvPr id="7" name="TextBox 6">
            <a:extLst>
              <a:ext uri="{FF2B5EF4-FFF2-40B4-BE49-F238E27FC236}">
                <a16:creationId xmlns:a16="http://schemas.microsoft.com/office/drawing/2014/main" id="{784AE77D-6187-DEB1-E9D7-184E6FF13531}"/>
              </a:ext>
            </a:extLst>
          </p:cNvPr>
          <p:cNvSpPr txBox="1"/>
          <p:nvPr/>
        </p:nvSpPr>
        <p:spPr>
          <a:xfrm>
            <a:off x="628648" y="1436400"/>
            <a:ext cx="5931477" cy="5355312"/>
          </a:xfrm>
          <a:prstGeom prst="rect">
            <a:avLst/>
          </a:prstGeom>
          <a:noFill/>
        </p:spPr>
        <p:txBody>
          <a:bodyPr wrap="square" rtlCol="0">
            <a:spAutoFit/>
          </a:bodyPr>
          <a:lstStyle/>
          <a:p>
            <a:r>
              <a:rPr lang="en-GB" b="1" dirty="0">
                <a:latin typeface="Calibri" panose="020F0502020204030204" pitchFamily="34" charset="0"/>
                <a:cs typeface="Calibri" panose="020F0502020204030204" pitchFamily="34" charset="0"/>
              </a:rPr>
              <a:t>Carry out a tree survey in your area</a:t>
            </a:r>
          </a:p>
          <a:p>
            <a:r>
              <a:rPr lang="en-GB" dirty="0">
                <a:latin typeface="Calibri" panose="020F0502020204030204" pitchFamily="34" charset="0"/>
                <a:cs typeface="Calibri" panose="020F0502020204030204" pitchFamily="34" charset="0"/>
              </a:rPr>
              <a:t>Which types of trees can you find? How many of each type?</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Do taller trees have longer leaves?</a:t>
            </a:r>
          </a:p>
          <a:p>
            <a:r>
              <a:rPr lang="en-GB" dirty="0">
                <a:latin typeface="Calibri" panose="020F0502020204030204" pitchFamily="34" charset="0"/>
                <a:cs typeface="Calibri" panose="020F0502020204030204" pitchFamily="34" charset="0"/>
              </a:rPr>
              <a:t>Children could carry out pattern-seeking investigations in the school grounds or local green spaces.</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What ways can we try to reduce the impact of climate change?</a:t>
            </a:r>
          </a:p>
          <a:p>
            <a:r>
              <a:rPr lang="en-GB" dirty="0">
                <a:latin typeface="Calibri" panose="020F0502020204030204" pitchFamily="34" charset="0"/>
                <a:cs typeface="Calibri" panose="020F0502020204030204" pitchFamily="34" charset="0"/>
              </a:rPr>
              <a:t>Children could think about and research clean energy sources that could replace fossil fuels. Teachers may like to use a PowerPoint called </a:t>
            </a:r>
            <a:r>
              <a:rPr lang="en-GB" b="1" dirty="0">
                <a:latin typeface="Calibri" panose="020F0502020204030204" pitchFamily="34" charset="0"/>
                <a:cs typeface="Calibri" panose="020F0502020204030204" pitchFamily="34" charset="0"/>
              </a:rPr>
              <a:t>What can we do? </a:t>
            </a:r>
            <a:r>
              <a:rPr lang="en-GB" dirty="0">
                <a:latin typeface="Calibri" panose="020F0502020204030204" pitchFamily="34" charset="0"/>
                <a:cs typeface="Calibri" panose="020F0502020204030204" pitchFamily="34" charset="0"/>
              </a:rPr>
              <a:t>(PPT5)* which is freely  available to download from PSTT’s </a:t>
            </a:r>
            <a:r>
              <a:rPr lang="en-GB" dirty="0">
                <a:latin typeface="Calibri" panose="020F0502020204030204" pitchFamily="34" charset="0"/>
                <a:cs typeface="Calibri" panose="020F0502020204030204" pitchFamily="34" charset="0"/>
                <a:hlinkClick r:id="rId3"/>
              </a:rPr>
              <a:t>Air Pollution Resources</a:t>
            </a:r>
            <a:r>
              <a:rPr lang="en-GB" dirty="0">
                <a:latin typeface="Calibri" panose="020F0502020204030204" pitchFamily="34" charset="0"/>
                <a:cs typeface="Calibri" panose="020F0502020204030204" pitchFamily="34" charset="0"/>
              </a:rPr>
              <a:t>.</a:t>
            </a:r>
          </a:p>
          <a:p>
            <a:endParaRPr lang="en-GB"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What is the carbon value of the trees in your locality?</a:t>
            </a:r>
          </a:p>
          <a:p>
            <a:r>
              <a:rPr lang="en-GB" dirty="0">
                <a:latin typeface="Calibri" panose="020F0502020204030204" pitchFamily="34" charset="0"/>
                <a:cs typeface="Calibri" panose="020F0502020204030204" pitchFamily="34" charset="0"/>
              </a:rPr>
              <a:t>This investigation is described by </a:t>
            </a:r>
            <a:r>
              <a:rPr lang="en-GB" dirty="0">
                <a:latin typeface="Calibri" panose="020F0502020204030204" pitchFamily="34" charset="0"/>
                <a:cs typeface="Calibri" panose="020F0502020204030204" pitchFamily="34" charset="0"/>
                <a:hlinkClick r:id="rId4"/>
              </a:rPr>
              <a:t>BBC Terrific Scientific</a:t>
            </a:r>
            <a:r>
              <a:rPr lang="en-GB" dirty="0">
                <a:latin typeface="Calibri" panose="020F0502020204030204" pitchFamily="34" charset="0"/>
                <a:cs typeface="Calibri" panose="020F0502020204030204" pitchFamily="34" charset="0"/>
              </a:rPr>
              <a:t>. Children identify and estimate the size of the trees in their environment and use this data to estimate the carbon value of the trees.</a:t>
            </a:r>
          </a:p>
        </p:txBody>
      </p:sp>
      <p:pic>
        <p:nvPicPr>
          <p:cNvPr id="8" name="Picture 7">
            <a:extLst>
              <a:ext uri="{FF2B5EF4-FFF2-40B4-BE49-F238E27FC236}">
                <a16:creationId xmlns:a16="http://schemas.microsoft.com/office/drawing/2014/main" id="{EB16D3E7-940F-8629-145B-C554DFA6A795}"/>
              </a:ext>
            </a:extLst>
          </p:cNvPr>
          <p:cNvPicPr>
            <a:picLocks noChangeAspect="1"/>
          </p:cNvPicPr>
          <p:nvPr/>
        </p:nvPicPr>
        <p:blipFill>
          <a:blip r:embed="rId5"/>
          <a:stretch>
            <a:fillRect/>
          </a:stretch>
        </p:blipFill>
        <p:spPr>
          <a:xfrm>
            <a:off x="6560125" y="2451753"/>
            <a:ext cx="2456978" cy="1954493"/>
          </a:xfrm>
          <a:prstGeom prst="rect">
            <a:avLst/>
          </a:prstGeom>
        </p:spPr>
      </p:pic>
    </p:spTree>
    <p:extLst>
      <p:ext uri="{BB962C8B-B14F-4D97-AF65-F5344CB8AC3E}">
        <p14:creationId xmlns:p14="http://schemas.microsoft.com/office/powerpoint/2010/main" val="3098103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Calibri" panose="020F0502020204030204" pitchFamily="34" charset="0"/>
                <a:cs typeface="Calibri" panose="020F0502020204030204" pitchFamily="34" charset="0"/>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803214" y="1730037"/>
            <a:ext cx="3512307" cy="375636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latin typeface="Calibri" panose="020F0502020204030204" pitchFamily="34" charset="0"/>
                <a:cs typeface="Calibri" panose="020F0502020204030204" pitchFamily="34" charset="0"/>
              </a:rPr>
              <a:t>Writing</a:t>
            </a:r>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Letter - children could write to the headteacher  persuading them to plant more trees on school grounds.</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Poetry - spend time outside observing a tree, thinking about what it does and how it makes you feel. Write a letter/poem to the tree expressing your feelings.*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828481" y="1730037"/>
            <a:ext cx="3512307" cy="43392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latin typeface="Calibri" panose="020F0502020204030204" pitchFamily="34" charset="0"/>
                <a:cs typeface="Calibri" panose="020F0502020204030204" pitchFamily="34" charset="0"/>
              </a:rPr>
              <a:t>Maths</a:t>
            </a:r>
          </a:p>
          <a:p>
            <a:r>
              <a:rPr lang="en-GB" dirty="0">
                <a:latin typeface="Calibri" panose="020F0502020204030204" pitchFamily="34" charset="0"/>
                <a:cs typeface="Calibri" panose="020F0502020204030204" pitchFamily="34" charset="0"/>
              </a:rPr>
              <a:t>Fractions or percentage</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Land Use activity</a:t>
            </a:r>
          </a:p>
          <a:p>
            <a:pPr marL="285750" indent="-285750">
              <a:buFont typeface="Arial" panose="020B0604020202020204" pitchFamily="34" charset="0"/>
              <a:buChar char="•"/>
            </a:pPr>
            <a:r>
              <a:rPr lang="en-GB" dirty="0">
                <a:latin typeface="Calibri" panose="020F0502020204030204" pitchFamily="34" charset="0"/>
                <a:cs typeface="Calibri" panose="020F0502020204030204" pitchFamily="34" charset="0"/>
              </a:rPr>
              <a:t>Tree survey - what fraction of trees were deciduous, evergreen, native, oak?</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Pictogram using leaves showing which species of tree is the most common in their locality</a:t>
            </a:r>
          </a:p>
          <a:p>
            <a:endParaRPr lang="en-GB" dirty="0">
              <a:latin typeface="Calibri" panose="020F0502020204030204" pitchFamily="34" charset="0"/>
              <a:cs typeface="Calibri" panose="020F0502020204030204" pitchFamily="34" charset="0"/>
            </a:endParaRPr>
          </a:p>
          <a:p>
            <a:r>
              <a:rPr lang="en-GB" dirty="0">
                <a:latin typeface="Calibri" panose="020F0502020204030204" pitchFamily="34" charset="0"/>
                <a:cs typeface="Calibri" panose="020F0502020204030204" pitchFamily="34" charset="0"/>
              </a:rPr>
              <a:t>Place value – handling very large numbers: How many trees in the world?</a:t>
            </a:r>
          </a:p>
        </p:txBody>
      </p:sp>
    </p:spTree>
    <p:extLst>
      <p:ext uri="{BB962C8B-B14F-4D97-AF65-F5344CB8AC3E}">
        <p14:creationId xmlns:p14="http://schemas.microsoft.com/office/powerpoint/2010/main" val="1063935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r>
              <a:rPr lang="en-US" sz="1400" b="1" dirty="0">
                <a:solidFill>
                  <a:srgbClr val="3C3C3C"/>
                </a:solidFill>
                <a:cs typeface="Plus Jakarta Sans ExtraBold" pitchFamily="2" charset="0"/>
              </a:rPr>
              <a:t>Feedback</a:t>
            </a:r>
          </a:p>
          <a:p>
            <a:r>
              <a:rPr lang="en-US" sz="1400" dirty="0">
                <a:solidFill>
                  <a:srgbClr val="3C3C3C"/>
                </a:solidFill>
                <a:cs typeface="Plus Jakarta Sans Medium" pitchFamily="2" charset="0"/>
              </a:rPr>
              <a:t>We would welcome any feedback on these materials.</a:t>
            </a:r>
          </a:p>
          <a:p>
            <a:r>
              <a:rPr lang="en-US" sz="1400" dirty="0">
                <a:solidFill>
                  <a:srgbClr val="3C3C3C"/>
                </a:solidFill>
                <a:cs typeface="Plus Jakarta Sans Medium" pitchFamily="2" charset="0"/>
              </a:rPr>
              <a:t>Please email </a:t>
            </a:r>
            <a:r>
              <a:rPr lang="en-US" sz="1400"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sz="1400" dirty="0">
                <a:solidFill>
                  <a:srgbClr val="3C3C3C"/>
                </a:solidFill>
                <a:cs typeface="Plus Jakarta Sans Medium" pitchFamily="2" charset="0"/>
              </a:rPr>
              <a:t>  or complete this short </a:t>
            </a:r>
            <a:r>
              <a:rPr lang="en-US" sz="1400"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sz="1400" dirty="0">
                <a:solidFill>
                  <a:srgbClr val="3C3C3C"/>
                </a:solidFill>
                <a:cs typeface="Plus Jakarta Sans Medium" pitchFamily="2" charset="0"/>
              </a:rPr>
              <a:t>. </a:t>
            </a:r>
            <a:endParaRPr lang="en-GB" sz="1400" dirty="0">
              <a:solidFill>
                <a:srgbClr val="3C3C3C"/>
              </a:solidFill>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a:spcAft>
                <a:spcPts val="0"/>
              </a:spcAft>
            </a:pPr>
            <a:r>
              <a:rPr lang="en-GB" sz="1400" b="1" dirty="0">
                <a:solidFill>
                  <a:srgbClr val="3C3C3C"/>
                </a:solidFill>
                <a:ea typeface="Calibri" panose="020F0502020204030204" pitchFamily="34" charset="0"/>
                <a:cs typeface="Plus Jakarta Sans ExtraBold" pitchFamily="2" charset="0"/>
              </a:rPr>
              <a:t>Disclaimer</a:t>
            </a:r>
          </a:p>
          <a:p>
            <a:r>
              <a:rPr lang="en-GB" sz="1400" dirty="0">
                <a:solidFill>
                  <a:srgbClr val="3C3C3C"/>
                </a:solidFill>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dirty="0">
                <a:solidFill>
                  <a:srgbClr val="3C3C3C"/>
                </a:solidFill>
                <a:ea typeface="Calibri" panose="020F0502020204030204" pitchFamily="34" charset="0"/>
                <a:cs typeface="Plus Jakarta Sans Medium" pitchFamily="2" charset="0"/>
              </a:rPr>
              <a:t> </a:t>
            </a:r>
          </a:p>
          <a:p>
            <a:pPr>
              <a:spcAft>
                <a:spcPts val="0"/>
              </a:spcAft>
            </a:pPr>
            <a:r>
              <a:rPr lang="en-GB" sz="1400" dirty="0">
                <a:solidFill>
                  <a:srgbClr val="3C3C3C"/>
                </a:solidFill>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a:spcAft>
                <a:spcPts val="0"/>
              </a:spcAft>
            </a:pPr>
            <a:endParaRPr lang="en-GB" sz="1400" dirty="0">
              <a:solidFill>
                <a:srgbClr val="3C3C3C"/>
              </a:solidFill>
              <a:ea typeface="Calibri" panose="020F0502020204030204" pitchFamily="34" charset="0"/>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Safety note</a:t>
            </a:r>
          </a:p>
          <a:p>
            <a:pPr>
              <a:spcAft>
                <a:spcPts val="0"/>
              </a:spcAft>
            </a:pPr>
            <a:r>
              <a:rPr lang="en-GB" sz="1400" dirty="0">
                <a:solidFill>
                  <a:srgbClr val="3C3C3C"/>
                </a:solidFill>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r>
              <a:rPr lang="en-US" sz="1400" dirty="0">
                <a:solidFill>
                  <a:srgbClr val="3C3C3C"/>
                </a:solidFill>
                <a:cs typeface="Plus Jakarta Sans Medium" pitchFamily="2" charset="0"/>
              </a:rPr>
              <a:t>This </a:t>
            </a:r>
            <a:r>
              <a:rPr lang="en-US" sz="1400" b="1" dirty="0">
                <a:solidFill>
                  <a:srgbClr val="3C3C3C"/>
                </a:solidFill>
                <a:cs typeface="Plus Jakarta Sans ExtraBold" pitchFamily="2" charset="0"/>
              </a:rPr>
              <a:t>PowerPoint</a:t>
            </a:r>
            <a:r>
              <a:rPr lang="en-US" sz="1400" dirty="0">
                <a:solidFill>
                  <a:srgbClr val="3C3C3C"/>
                </a:solidFill>
                <a:cs typeface="Plus Jakarta Sans Medium" pitchFamily="2" charset="0"/>
              </a:rPr>
              <a:t> is intended to be a guide for teachers for their reference although they may wish to show certain slides in the classroom. </a:t>
            </a:r>
          </a:p>
          <a:p>
            <a:endParaRPr lang="en-US" sz="1400" dirty="0">
              <a:solidFill>
                <a:srgbClr val="3C3C3C"/>
              </a:solidFill>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Copyright</a:t>
            </a:r>
          </a:p>
          <a:p>
            <a:pPr>
              <a:spcAft>
                <a:spcPts val="0"/>
              </a:spcAft>
            </a:pPr>
            <a:r>
              <a:rPr lang="en-GB" sz="1400" dirty="0">
                <a:solidFill>
                  <a:srgbClr val="3C3C3C"/>
                </a:solidFill>
                <a:ea typeface="Calibri" panose="020F0502020204030204" pitchFamily="34" charset="0"/>
                <a:cs typeface="Plus Jakarta Sans Medium" pitchFamily="2" charset="0"/>
              </a:rPr>
              <a:t>The materials included in these resources are </a:t>
            </a:r>
            <a:r>
              <a:rPr lang="en-GB" sz="1400" b="1" dirty="0">
                <a:solidFill>
                  <a:srgbClr val="3C3C3C"/>
                </a:solidFill>
                <a:ea typeface="Calibri" panose="020F0502020204030204" pitchFamily="34" charset="0"/>
                <a:cs typeface="Plus Jakarta Sans ExtraBold" pitchFamily="2" charset="0"/>
              </a:rPr>
              <a:t>©Primary Science Teaching Trust 2023</a:t>
            </a:r>
            <a:r>
              <a:rPr lang="en-GB" sz="1400"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585369" y="3495475"/>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585369" y="224781"/>
            <a:ext cx="7886700" cy="1017398"/>
          </a:xfrm>
        </p:spPr>
        <p:txBody>
          <a:bodyPr>
            <a:noAutofit/>
          </a:bodyPr>
          <a:lstStyle/>
          <a:p>
            <a:r>
              <a:rPr lang="en-GB" dirty="0">
                <a:latin typeface="+mn-lt"/>
              </a:rPr>
              <a:t>Tree restoration – it’s now or never</a:t>
            </a:r>
            <a:endParaRPr lang="en-GB" b="1" dirty="0">
              <a:latin typeface="+mn-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561989" y="1076251"/>
            <a:ext cx="347651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68984" y="1098708"/>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03473" y="1457320"/>
            <a:ext cx="3796951" cy="197167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a:p>
            <a:pPr marL="285750" indent="-285750">
              <a:buFont typeface="Arial" panose="020B0604020202020204" pitchFamily="34" charset="0"/>
              <a:buChar char="•"/>
            </a:pPr>
            <a:r>
              <a:rPr lang="en-GB" sz="1600" dirty="0"/>
              <a:t>Recognise that environments can change and that this can sometimes pose dangers to living things</a:t>
            </a:r>
          </a:p>
          <a:p>
            <a:pPr marL="285750" indent="-285750">
              <a:buFont typeface="Arial" panose="020B0604020202020204" pitchFamily="34" charset="0"/>
              <a:buChar char="•"/>
            </a:pPr>
            <a:r>
              <a:rPr lang="en-GB" sz="1600" dirty="0"/>
              <a:t>Understand how greenhouse gases are responsible for global warming and how tree planting might offset climate change</a:t>
            </a:r>
          </a:p>
          <a:p>
            <a:endParaRPr lang="en-GB" dirty="0">
              <a:cs typeface="Plus Jakarta Sans Medium" pitchFamily="2" charset="0"/>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585369" y="3921846"/>
            <a:ext cx="8316416" cy="135446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dirty="0">
                <a:cs typeface="Plus Jakarta Sans Medium" pitchFamily="2" charset="0"/>
              </a:rPr>
              <a:t>A team of scientists investigated how many new trees could be planted worldwide and how this could affect climate change. They calculated the total area of land worldwide which was suitable for tree growth using satellite data and climate maps. The scientists found out that the potential new tree growth could remove two-thirds of man-made carbon dioxide from the Earth’s atmosphere, potentially reducing global warming. </a:t>
            </a:r>
            <a:endParaRPr kumimoji="0" lang="en-GB" sz="1600" b="0" i="0" u="none" strike="noStrike" kern="1200" cap="none" spc="0" normalizeH="0" baseline="0" noProof="0" dirty="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585369" y="5762899"/>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GB" sz="1600" dirty="0">
                <a:cs typeface="Plus Jakarta Sans Medium" pitchFamily="2" charset="0"/>
              </a:rPr>
              <a:t>Use satellite images to estimate types of land use</a:t>
            </a:r>
          </a:p>
          <a:p>
            <a:pPr marL="285750" lvl="0" indent="-285750">
              <a:buFont typeface="Arial" panose="020B0604020202020204" pitchFamily="34" charset="0"/>
              <a:buChar char="•"/>
              <a:defRPr/>
            </a:pPr>
            <a:r>
              <a:rPr lang="en-GB" sz="1600" dirty="0">
                <a:cs typeface="Plus Jakarta Sans Medium" pitchFamily="2" charset="0"/>
              </a:rPr>
              <a:t>Use satellite images to investigate changes in land use and consider the effect on the climate</a:t>
            </a:r>
          </a:p>
        </p:txBody>
      </p:sp>
      <p:sp>
        <p:nvSpPr>
          <p:cNvPr id="9" name="TextBox 8">
            <a:extLst>
              <a:ext uri="{FF2B5EF4-FFF2-40B4-BE49-F238E27FC236}">
                <a16:creationId xmlns:a16="http://schemas.microsoft.com/office/drawing/2014/main" id="{85C39255-E07D-D52F-BC1B-C6DCF16F1B08}"/>
              </a:ext>
            </a:extLst>
          </p:cNvPr>
          <p:cNvSpPr txBox="1"/>
          <p:nvPr/>
        </p:nvSpPr>
        <p:spPr>
          <a:xfrm>
            <a:off x="585369" y="3548644"/>
            <a:ext cx="4972148"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561989" y="5385827"/>
            <a:ext cx="847083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investigations for children</a:t>
            </a:r>
            <a:endParaRPr lang="en-GB" dirty="0">
              <a:solidFill>
                <a:srgbClr val="3C3C3C"/>
              </a:solidFill>
              <a:cs typeface="Plus Jakarta Sans ExtraBold" pitchFamily="2" charset="0"/>
            </a:endParaRPr>
          </a:p>
        </p:txBody>
      </p:sp>
      <p:pic>
        <p:nvPicPr>
          <p:cNvPr id="16" name="Picture 15" descr="A picture containing text, screenshot, font&#10;&#10;Description automatically generated">
            <a:extLst>
              <a:ext uri="{FF2B5EF4-FFF2-40B4-BE49-F238E27FC236}">
                <a16:creationId xmlns:a16="http://schemas.microsoft.com/office/drawing/2014/main" id="{E0EF3455-8D7F-93DA-3DD5-8A316FD213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8984" y="2168489"/>
            <a:ext cx="4320000" cy="626537"/>
          </a:xfrm>
          <a:prstGeom prst="rect">
            <a:avLst/>
          </a:prstGeom>
        </p:spPr>
      </p:pic>
      <p:pic>
        <p:nvPicPr>
          <p:cNvPr id="11" name="Picture 10" descr="A white background with blue text&#10;&#10;Description automatically generated">
            <a:extLst>
              <a:ext uri="{FF2B5EF4-FFF2-40B4-BE49-F238E27FC236}">
                <a16:creationId xmlns:a16="http://schemas.microsoft.com/office/drawing/2014/main" id="{B0E07431-56B1-A4AD-9CA8-7E5CF35948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1785" y="1455350"/>
            <a:ext cx="4320000" cy="627777"/>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18253"/>
            <a:ext cx="7886700" cy="1325562"/>
          </a:xfrm>
        </p:spPr>
        <p:txBody>
          <a:bodyPr>
            <a:normAutofit/>
          </a:bodyPr>
          <a:lstStyle/>
          <a:p>
            <a:r>
              <a:rPr lang="en-GB" dirty="0">
                <a:latin typeface="+mn-lt"/>
                <a:sym typeface="Plus Jakarta Sans Medium"/>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266225"/>
            <a:ext cx="8378454" cy="5573522"/>
          </a:xfrm>
        </p:spPr>
        <p:txBody>
          <a:bodyPr>
            <a:noAutofit/>
          </a:bodyPr>
          <a:lstStyle/>
          <a:p>
            <a:pPr marL="0" indent="0">
              <a:lnSpc>
                <a:spcPct val="150000"/>
              </a:lnSpc>
              <a:spcAft>
                <a:spcPts val="565"/>
              </a:spcAft>
              <a:buNone/>
            </a:pPr>
            <a:r>
              <a:rPr lang="en-GB" sz="1800" b="1" dirty="0">
                <a:solidFill>
                  <a:srgbClr val="000000"/>
                </a:solidFill>
                <a:latin typeface="Calibri" panose="020F0502020204030204" pitchFamily="34" charset="0"/>
                <a:ea typeface="Calibri" panose="020F0502020204030204" pitchFamily="34" charset="0"/>
                <a:cs typeface="Calibri" panose="020F0502020204030204" pitchFamily="34" charset="0"/>
              </a:rPr>
              <a:t>c</a:t>
            </a: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lean energy</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energy that comes from renewable resources that do not pollute the atmosphere when used, e.g., solar energy, wind energy, hydro energy, tidal energy and geothermal energy</a:t>
            </a:r>
          </a:p>
          <a:p>
            <a:pPr marL="0" indent="0">
              <a:lnSpc>
                <a:spcPct val="150000"/>
              </a:lnSpc>
              <a:spcAft>
                <a:spcPts val="565"/>
              </a:spcAft>
              <a:buNone/>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climate change</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long-term change in the average weather patterns on Earth</a:t>
            </a:r>
          </a:p>
          <a:p>
            <a:pPr marL="0" indent="0">
              <a:lnSpc>
                <a:spcPct val="150000"/>
              </a:lnSpc>
              <a:spcAft>
                <a:spcPts val="565"/>
              </a:spcAft>
              <a:buNone/>
            </a:pPr>
            <a:r>
              <a:rPr lang="en-GB" sz="1800" b="1" dirty="0">
                <a:solidFill>
                  <a:srgbClr val="000000"/>
                </a:solidFill>
                <a:latin typeface="Calibri" panose="020F0502020204030204" pitchFamily="34" charset="0"/>
                <a:ea typeface="Calibri" panose="020F0502020204030204" pitchFamily="34" charset="0"/>
                <a:cs typeface="Calibri" panose="020F0502020204030204" pitchFamily="34" charset="0"/>
              </a:rPr>
              <a:t>fossil fuels</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fuels containing carbon that have been created by natural processes, such as decomposing plants and animals, over millions of years, e.g., coal, crude oil, natural gas and petrol</a:t>
            </a:r>
          </a:p>
          <a:p>
            <a:pPr marL="0" indent="0">
              <a:lnSpc>
                <a:spcPct val="150000"/>
              </a:lnSpc>
              <a:spcAft>
                <a:spcPts val="565"/>
              </a:spcAft>
              <a:buNone/>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greenhouse gases</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gases in the Earth’s atmosphere that let sunlight pass through the atmosphere, but prevent the heat that the sunlight brings from leaving, e.g., water vapour, carbon dioxide, methane, ozone, nitrous oxide and chlorofluorocarbons</a:t>
            </a:r>
          </a:p>
          <a:p>
            <a:pPr marL="0" indent="0">
              <a:lnSpc>
                <a:spcPct val="150000"/>
              </a:lnSpc>
              <a:spcAft>
                <a:spcPts val="565"/>
              </a:spcAft>
              <a:buNone/>
            </a:pPr>
            <a:r>
              <a:rPr lang="en-GB"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hectare</a:t>
            </a:r>
            <a:r>
              <a:rPr lang="en-GB" sz="1800" dirty="0">
                <a:solidFill>
                  <a:srgbClr val="000000"/>
                </a:solidFill>
                <a:latin typeface="Calibri" panose="020F0502020204030204" pitchFamily="34" charset="0"/>
                <a:ea typeface="Calibri" panose="020F0502020204030204" pitchFamily="34" charset="0"/>
                <a:cs typeface="Calibri" panose="020F0502020204030204" pitchFamily="34" charset="0"/>
              </a:rPr>
              <a:t> - </a:t>
            </a:r>
            <a:r>
              <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square with sides of 100 m in length, i.e., the area of the square is 10,000 m</a:t>
            </a:r>
            <a:r>
              <a:rPr lang="en-GB" sz="1800" baseline="30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GB"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8199464" cy="1325562"/>
          </a:xfrm>
        </p:spPr>
        <p:txBody>
          <a:bodyPr>
            <a:normAutofit/>
          </a:bodyPr>
          <a:lstStyle/>
          <a:p>
            <a:r>
              <a:rPr lang="en-GB" dirty="0">
                <a:latin typeface="+mn-lt"/>
              </a:rPr>
              <a:t>Quick Starter Activity</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pic>
        <p:nvPicPr>
          <p:cNvPr id="7" name="Picture 6" descr="Logo, company name&#10;&#10;Description automatically generated">
            <a:extLst>
              <a:ext uri="{FF2B5EF4-FFF2-40B4-BE49-F238E27FC236}">
                <a16:creationId xmlns:a16="http://schemas.microsoft.com/office/drawing/2014/main" id="{EA4434FC-FC83-834F-BDD7-6B572ED9E0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20440" y="5683977"/>
            <a:ext cx="1817371" cy="808897"/>
          </a:xfrm>
          <a:prstGeom prst="rect">
            <a:avLst/>
          </a:prstGeom>
        </p:spPr>
      </p:pic>
      <p:sp>
        <p:nvSpPr>
          <p:cNvPr id="4" name="TextBox 3">
            <a:extLst>
              <a:ext uri="{FF2B5EF4-FFF2-40B4-BE49-F238E27FC236}">
                <a16:creationId xmlns:a16="http://schemas.microsoft.com/office/drawing/2014/main" id="{B9B79F2D-D79C-A172-1602-E2EB2C846EC5}"/>
              </a:ext>
            </a:extLst>
          </p:cNvPr>
          <p:cNvSpPr txBox="1"/>
          <p:nvPr/>
        </p:nvSpPr>
        <p:spPr>
          <a:xfrm>
            <a:off x="6041751" y="5790692"/>
            <a:ext cx="1247008" cy="369332"/>
          </a:xfrm>
          <a:prstGeom prst="rect">
            <a:avLst/>
          </a:prstGeom>
          <a:noFill/>
        </p:spPr>
        <p:txBody>
          <a:bodyPr wrap="none" rtlCol="0">
            <a:spAutoFit/>
          </a:bodyPr>
          <a:lstStyle/>
          <a:p>
            <a:r>
              <a:rPr lang="en-GB" dirty="0"/>
              <a:t>© Explorify</a:t>
            </a:r>
          </a:p>
        </p:txBody>
      </p:sp>
      <p:pic>
        <p:nvPicPr>
          <p:cNvPr id="8" name="Picture 7">
            <a:extLst>
              <a:ext uri="{FF2B5EF4-FFF2-40B4-BE49-F238E27FC236}">
                <a16:creationId xmlns:a16="http://schemas.microsoft.com/office/drawing/2014/main" id="{BE2DE1F9-A8D2-2EC8-FDDD-3717A78B3B35}"/>
              </a:ext>
            </a:extLst>
          </p:cNvPr>
          <p:cNvPicPr>
            <a:picLocks noChangeAspect="1"/>
          </p:cNvPicPr>
          <p:nvPr/>
        </p:nvPicPr>
        <p:blipFill>
          <a:blip r:embed="rId4"/>
          <a:stretch>
            <a:fillRect/>
          </a:stretch>
        </p:blipFill>
        <p:spPr>
          <a:xfrm>
            <a:off x="718774" y="1933914"/>
            <a:ext cx="7760201" cy="3323886"/>
          </a:xfrm>
          <a:prstGeom prst="rect">
            <a:avLst/>
          </a:prstGeom>
        </p:spPr>
      </p:pic>
    </p:spTree>
    <p:extLst>
      <p:ext uri="{BB962C8B-B14F-4D97-AF65-F5344CB8AC3E}">
        <p14:creationId xmlns:p14="http://schemas.microsoft.com/office/powerpoint/2010/main" val="2575278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13884-312C-A415-6911-6D0F127C72E5}"/>
              </a:ext>
            </a:extLst>
          </p:cNvPr>
          <p:cNvSpPr>
            <a:spLocks noGrp="1"/>
          </p:cNvSpPr>
          <p:nvPr>
            <p:ph type="title"/>
          </p:nvPr>
        </p:nvSpPr>
        <p:spPr/>
        <p:txBody>
          <a:bodyPr/>
          <a:lstStyle/>
          <a:p>
            <a:r>
              <a:rPr lang="en-GB" dirty="0">
                <a:latin typeface="+mn-lt"/>
              </a:rPr>
              <a:t>Quick Starter Activity</a:t>
            </a:r>
          </a:p>
        </p:txBody>
      </p:sp>
      <p:pic>
        <p:nvPicPr>
          <p:cNvPr id="4" name="Picture 3" descr="A tree in a field&#10;&#10;Description automatically generated with low confidence">
            <a:extLst>
              <a:ext uri="{FF2B5EF4-FFF2-40B4-BE49-F238E27FC236}">
                <a16:creationId xmlns:a16="http://schemas.microsoft.com/office/drawing/2014/main" id="{7187E2B7-1D3F-4D79-BE64-5900BB6C8E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08056" y="2682823"/>
            <a:ext cx="3164873" cy="3436058"/>
          </a:xfrm>
          <a:prstGeom prst="rect">
            <a:avLst/>
          </a:prstGeom>
        </p:spPr>
      </p:pic>
      <p:pic>
        <p:nvPicPr>
          <p:cNvPr id="5" name="Picture 4" descr="A picture containing insect&#10;&#10;Description automatically generated">
            <a:extLst>
              <a:ext uri="{FF2B5EF4-FFF2-40B4-BE49-F238E27FC236}">
                <a16:creationId xmlns:a16="http://schemas.microsoft.com/office/drawing/2014/main" id="{FE6AFE03-0E23-44C7-8460-DE2D13AA90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71071" y="2641600"/>
            <a:ext cx="2275832" cy="3436059"/>
          </a:xfrm>
          <a:prstGeom prst="rect">
            <a:avLst/>
          </a:prstGeom>
        </p:spPr>
      </p:pic>
      <p:sp>
        <p:nvSpPr>
          <p:cNvPr id="6" name="Arrow: Right 5">
            <a:extLst>
              <a:ext uri="{FF2B5EF4-FFF2-40B4-BE49-F238E27FC236}">
                <a16:creationId xmlns:a16="http://schemas.microsoft.com/office/drawing/2014/main" id="{42FBC203-E42F-4B3C-899A-0FBD9B77415B}"/>
              </a:ext>
            </a:extLst>
          </p:cNvPr>
          <p:cNvSpPr/>
          <p:nvPr/>
        </p:nvSpPr>
        <p:spPr>
          <a:xfrm>
            <a:off x="3683183" y="4251440"/>
            <a:ext cx="888817" cy="298823"/>
          </a:xfrm>
          <a:prstGeom prst="rightArrow">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7" name="Picture 6" descr="Icon&#10;&#10;Description automatically generated">
            <a:extLst>
              <a:ext uri="{FF2B5EF4-FFF2-40B4-BE49-F238E27FC236}">
                <a16:creationId xmlns:a16="http://schemas.microsoft.com/office/drawing/2014/main" id="{DC4BED2F-CBE6-4970-AA07-CDDB0C6428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87229" y="147369"/>
            <a:ext cx="900000" cy="900000"/>
          </a:xfrm>
          <a:prstGeom prst="rect">
            <a:avLst/>
          </a:prstGeom>
        </p:spPr>
      </p:pic>
      <p:pic>
        <p:nvPicPr>
          <p:cNvPr id="8" name="Picture 7" descr="Icon&#10;&#10;Description automatically generated">
            <a:extLst>
              <a:ext uri="{FF2B5EF4-FFF2-40B4-BE49-F238E27FC236}">
                <a16:creationId xmlns:a16="http://schemas.microsoft.com/office/drawing/2014/main" id="{1A72CDC4-6AFE-4900-9454-51DB377E6F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65348" y="147369"/>
            <a:ext cx="900000" cy="900000"/>
          </a:xfrm>
          <a:prstGeom prst="rect">
            <a:avLst/>
          </a:prstGeom>
        </p:spPr>
      </p:pic>
      <p:sp>
        <p:nvSpPr>
          <p:cNvPr id="9" name="Rectangle: Rounded Corners 8">
            <a:extLst>
              <a:ext uri="{FF2B5EF4-FFF2-40B4-BE49-F238E27FC236}">
                <a16:creationId xmlns:a16="http://schemas.microsoft.com/office/drawing/2014/main" id="{2449D8F6-B580-7340-8002-A3C08A3E6DAD}"/>
              </a:ext>
            </a:extLst>
          </p:cNvPr>
          <p:cNvSpPr/>
          <p:nvPr/>
        </p:nvSpPr>
        <p:spPr>
          <a:xfrm>
            <a:off x="1371071" y="1682652"/>
            <a:ext cx="6401858" cy="50405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Where did the mass of the large tree come from?</a:t>
            </a:r>
          </a:p>
        </p:txBody>
      </p:sp>
    </p:spTree>
    <p:extLst>
      <p:ext uri="{BB962C8B-B14F-4D97-AF65-F5344CB8AC3E}">
        <p14:creationId xmlns:p14="http://schemas.microsoft.com/office/powerpoint/2010/main" val="2497955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11589AD-1362-B92C-AECA-A1B6405AADBD}"/>
              </a:ext>
            </a:extLst>
          </p:cNvPr>
          <p:cNvSpPr>
            <a:spLocks noGrp="1"/>
          </p:cNvSpPr>
          <p:nvPr>
            <p:ph type="title"/>
          </p:nvPr>
        </p:nvSpPr>
        <p:spPr/>
        <p:txBody>
          <a:bodyPr>
            <a:noAutofit/>
          </a:bodyPr>
          <a:lstStyle/>
          <a:p>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What did the scientists know about climate change?</a:t>
            </a:r>
          </a:p>
        </p:txBody>
      </p:sp>
      <p:pic>
        <p:nvPicPr>
          <p:cNvPr id="2050" name="Picture 2" descr="Free Global Warming Pollution photo and picture">
            <a:extLst>
              <a:ext uri="{FF2B5EF4-FFF2-40B4-BE49-F238E27FC236}">
                <a16:creationId xmlns:a16="http://schemas.microsoft.com/office/drawing/2014/main" id="{61BB1A0D-0A9E-713A-E703-DBE322C3B0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257" y="1796718"/>
            <a:ext cx="2843091" cy="41448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3">
            <a:extLst>
              <a:ext uri="{FF2B5EF4-FFF2-40B4-BE49-F238E27FC236}">
                <a16:creationId xmlns:a16="http://schemas.microsoft.com/office/drawing/2014/main" id="{3D94EADD-0585-8CFA-820F-3E9FB1248A57}"/>
              </a:ext>
            </a:extLst>
          </p:cNvPr>
          <p:cNvSpPr txBox="1"/>
          <p:nvPr/>
        </p:nvSpPr>
        <p:spPr>
          <a:xfrm flipH="1">
            <a:off x="628652" y="1883972"/>
            <a:ext cx="4845048" cy="39703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b="1" dirty="0">
                <a:hlinkClick r:id="rId4"/>
              </a:rPr>
              <a:t>Greenhouse gases </a:t>
            </a:r>
            <a:r>
              <a:rPr lang="en-GB" dirty="0"/>
              <a:t>in our atmosphere, such as carbon dioxide (CO</a:t>
            </a:r>
            <a:r>
              <a:rPr lang="en-GB" baseline="-25000" dirty="0"/>
              <a:t>2</a:t>
            </a:r>
            <a:r>
              <a:rPr lang="en-GB" dirty="0"/>
              <a:t>), act like layers of blankets around the Earth.</a:t>
            </a:r>
          </a:p>
          <a:p>
            <a:endParaRPr lang="en-GB" dirty="0"/>
          </a:p>
          <a:p>
            <a:r>
              <a:rPr lang="en-GB" dirty="0"/>
              <a:t>Without them, the planet would be covered in ice and too cold to live on.</a:t>
            </a:r>
          </a:p>
          <a:p>
            <a:endParaRPr lang="en-GB" dirty="0"/>
          </a:p>
          <a:p>
            <a:r>
              <a:rPr lang="en-GB" dirty="0"/>
              <a:t>However, the amount of </a:t>
            </a:r>
            <a:r>
              <a:rPr lang="en-GB" b="1" dirty="0"/>
              <a:t>carbon dioxide </a:t>
            </a:r>
            <a:r>
              <a:rPr lang="en-GB" dirty="0"/>
              <a:t>in the Earth’s atmosphere has increased since humans started burning fossil fuels.</a:t>
            </a:r>
          </a:p>
          <a:p>
            <a:endParaRPr lang="en-GB" dirty="0"/>
          </a:p>
          <a:p>
            <a:r>
              <a:rPr lang="en-GB" dirty="0"/>
              <a:t>Now, the high levels of greenhouse gases in the atmosphere are causing the surface of the Earth to become too warm.</a:t>
            </a:r>
          </a:p>
        </p:txBody>
      </p:sp>
    </p:spTree>
    <p:extLst>
      <p:ext uri="{BB962C8B-B14F-4D97-AF65-F5344CB8AC3E}">
        <p14:creationId xmlns:p14="http://schemas.microsoft.com/office/powerpoint/2010/main" val="239967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11589AD-1362-B92C-AECA-A1B6405AADBD}"/>
              </a:ext>
            </a:extLst>
          </p:cNvPr>
          <p:cNvSpPr>
            <a:spLocks noGrp="1"/>
          </p:cNvSpPr>
          <p:nvPr>
            <p:ph type="title"/>
          </p:nvPr>
        </p:nvSpPr>
        <p:spPr>
          <a:xfrm>
            <a:off x="628652" y="365126"/>
            <a:ext cx="8033198" cy="1325562"/>
          </a:xfrm>
        </p:spPr>
        <p:txBody>
          <a:bodyPr>
            <a:normAutofit/>
          </a:bodyPr>
          <a:lstStyle/>
          <a:p>
            <a:r>
              <a:rPr lang="en-GB" dirty="0">
                <a:latin typeface="+mn-lt"/>
              </a:rPr>
              <a:t>What did the scientists know about trees?</a:t>
            </a:r>
          </a:p>
        </p:txBody>
      </p:sp>
      <p:pic>
        <p:nvPicPr>
          <p:cNvPr id="2" name="Picture 1" descr="A picture containing tree, outdoor, plant, park&#10;&#10;Description automatically generated">
            <a:extLst>
              <a:ext uri="{FF2B5EF4-FFF2-40B4-BE49-F238E27FC236}">
                <a16:creationId xmlns:a16="http://schemas.microsoft.com/office/drawing/2014/main" id="{68242731-3AF7-4B4C-8887-616270C0FE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5498" y="1637829"/>
            <a:ext cx="4089850" cy="2726567"/>
          </a:xfrm>
          <a:prstGeom prst="rect">
            <a:avLst/>
          </a:prstGeom>
        </p:spPr>
      </p:pic>
      <p:sp>
        <p:nvSpPr>
          <p:cNvPr id="3" name="TextBox 2">
            <a:extLst>
              <a:ext uri="{FF2B5EF4-FFF2-40B4-BE49-F238E27FC236}">
                <a16:creationId xmlns:a16="http://schemas.microsoft.com/office/drawing/2014/main" id="{B5B74357-0D1B-4BA2-B7CC-EE7C5B59ACED}"/>
              </a:ext>
            </a:extLst>
          </p:cNvPr>
          <p:cNvSpPr txBox="1"/>
          <p:nvPr/>
        </p:nvSpPr>
        <p:spPr>
          <a:xfrm>
            <a:off x="628649" y="1868933"/>
            <a:ext cx="345992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Trees absorb carbon dioxide (CO</a:t>
            </a:r>
            <a:r>
              <a:rPr lang="en-GB" baseline="-25000" dirty="0"/>
              <a:t>2</a:t>
            </a:r>
            <a:r>
              <a:rPr lang="en-GB" dirty="0"/>
              <a:t>).</a:t>
            </a:r>
          </a:p>
        </p:txBody>
      </p:sp>
      <p:sp>
        <p:nvSpPr>
          <p:cNvPr id="4" name="TextBox 4">
            <a:extLst>
              <a:ext uri="{FF2B5EF4-FFF2-40B4-BE49-F238E27FC236}">
                <a16:creationId xmlns:a16="http://schemas.microsoft.com/office/drawing/2014/main" id="{0703D1A5-BD6C-4F1B-B06B-D217D18B5DC2}"/>
              </a:ext>
            </a:extLst>
          </p:cNvPr>
          <p:cNvSpPr txBox="1"/>
          <p:nvPr/>
        </p:nvSpPr>
        <p:spPr>
          <a:xfrm>
            <a:off x="628649" y="4688020"/>
            <a:ext cx="8033201"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Our planet is home to over </a:t>
            </a:r>
            <a:r>
              <a:rPr lang="en-GB" b="1" dirty="0"/>
              <a:t>3 trillion </a:t>
            </a:r>
            <a:r>
              <a:rPr lang="en-GB" dirty="0"/>
              <a:t>trees, but their numbers are rapidly decreasing.</a:t>
            </a:r>
          </a:p>
          <a:p>
            <a:endParaRPr lang="en-GB" dirty="0"/>
          </a:p>
          <a:p>
            <a:r>
              <a:rPr lang="en-GB" dirty="0"/>
              <a:t>The Earth now has about half the number of trees that it had when human civilisation began.</a:t>
            </a:r>
          </a:p>
        </p:txBody>
      </p:sp>
      <p:sp>
        <p:nvSpPr>
          <p:cNvPr id="10" name="Rectangle: Rounded Corners 9">
            <a:extLst>
              <a:ext uri="{FF2B5EF4-FFF2-40B4-BE49-F238E27FC236}">
                <a16:creationId xmlns:a16="http://schemas.microsoft.com/office/drawing/2014/main" id="{75928CD5-9182-B4D8-5E5E-1B424AEBF13D}"/>
              </a:ext>
            </a:extLst>
          </p:cNvPr>
          <p:cNvSpPr/>
          <p:nvPr/>
        </p:nvSpPr>
        <p:spPr>
          <a:xfrm>
            <a:off x="1087685" y="3538444"/>
            <a:ext cx="2541849" cy="83099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Why do trees need carbon dioxide?</a:t>
            </a:r>
          </a:p>
        </p:txBody>
      </p:sp>
      <p:sp>
        <p:nvSpPr>
          <p:cNvPr id="13" name="Rectangle: Rounded Corners 12">
            <a:extLst>
              <a:ext uri="{FF2B5EF4-FFF2-40B4-BE49-F238E27FC236}">
                <a16:creationId xmlns:a16="http://schemas.microsoft.com/office/drawing/2014/main" id="{11BA0ED5-48E6-62A8-FD21-C0262231FBE5}"/>
              </a:ext>
            </a:extLst>
          </p:cNvPr>
          <p:cNvSpPr/>
          <p:nvPr/>
        </p:nvSpPr>
        <p:spPr>
          <a:xfrm>
            <a:off x="2322378" y="5888349"/>
            <a:ext cx="6192970" cy="73912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Why do you think the number of trees is decreasing?</a:t>
            </a:r>
          </a:p>
        </p:txBody>
      </p:sp>
      <p:sp>
        <p:nvSpPr>
          <p:cNvPr id="16" name="TextBox 15">
            <a:extLst>
              <a:ext uri="{FF2B5EF4-FFF2-40B4-BE49-F238E27FC236}">
                <a16:creationId xmlns:a16="http://schemas.microsoft.com/office/drawing/2014/main" id="{69878094-C81B-0BAF-55ED-290308E1A27E}"/>
              </a:ext>
            </a:extLst>
          </p:cNvPr>
          <p:cNvSpPr txBox="1"/>
          <p:nvPr/>
        </p:nvSpPr>
        <p:spPr>
          <a:xfrm>
            <a:off x="628649" y="2416510"/>
            <a:ext cx="3459922" cy="92333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The more trees we plant, the more of this greenhouse gas is removed from the Earth’s atmosphere.</a:t>
            </a:r>
          </a:p>
        </p:txBody>
      </p:sp>
    </p:spTree>
    <p:extLst>
      <p:ext uri="{BB962C8B-B14F-4D97-AF65-F5344CB8AC3E}">
        <p14:creationId xmlns:p14="http://schemas.microsoft.com/office/powerpoint/2010/main" val="423970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EBCCDA1-8E17-260E-A0AC-50DB10877DA1}"/>
              </a:ext>
            </a:extLst>
          </p:cNvPr>
          <p:cNvSpPr txBox="1"/>
          <p:nvPr/>
        </p:nvSpPr>
        <p:spPr>
          <a:xfrm>
            <a:off x="628648" y="2397884"/>
            <a:ext cx="3019427" cy="1200329"/>
          </a:xfrm>
          <a:prstGeom prst="rect">
            <a:avLst/>
          </a:prstGeom>
          <a:noFill/>
        </p:spPr>
        <p:txBody>
          <a:bodyPr wrap="square" lIns="91440" tIns="45720" rIns="91440" bIns="45720" anchor="t">
            <a:spAutoFit/>
          </a:bodyPr>
          <a:lstStyle/>
          <a:p>
            <a:r>
              <a:rPr lang="en-GB" dirty="0"/>
              <a:t>They looked at satellite data showing where trees grow now, and they looked at maps of soil and climate data. </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17" name="TextBox 16">
            <a:extLst>
              <a:ext uri="{FF2B5EF4-FFF2-40B4-BE49-F238E27FC236}">
                <a16:creationId xmlns:a16="http://schemas.microsoft.com/office/drawing/2014/main" id="{7E872599-9FA0-DAFA-644C-73EB346165E5}"/>
              </a:ext>
            </a:extLst>
          </p:cNvPr>
          <p:cNvSpPr txBox="1"/>
          <p:nvPr/>
        </p:nvSpPr>
        <p:spPr>
          <a:xfrm>
            <a:off x="628648" y="1502890"/>
            <a:ext cx="7945222" cy="646331"/>
          </a:xfrm>
          <a:prstGeom prst="rect">
            <a:avLst/>
          </a:prstGeom>
          <a:noFill/>
        </p:spPr>
        <p:txBody>
          <a:bodyPr wrap="square" lIns="91440" tIns="45720" rIns="91440" bIns="45720" anchor="t">
            <a:spAutoFit/>
          </a:bodyPr>
          <a:lstStyle/>
          <a:p>
            <a:r>
              <a:rPr lang="en-GB" dirty="0"/>
              <a:t>The scientists wanted to find out how many more trees could be grown on Earth and how this could affect climate change. </a:t>
            </a:r>
          </a:p>
        </p:txBody>
      </p:sp>
      <p:sp>
        <p:nvSpPr>
          <p:cNvPr id="18" name="TextBox 17">
            <a:extLst>
              <a:ext uri="{FF2B5EF4-FFF2-40B4-BE49-F238E27FC236}">
                <a16:creationId xmlns:a16="http://schemas.microsoft.com/office/drawing/2014/main" id="{CCD7BB1E-273D-3EC9-3F83-C8005D23B580}"/>
              </a:ext>
            </a:extLst>
          </p:cNvPr>
          <p:cNvSpPr txBox="1"/>
          <p:nvPr/>
        </p:nvSpPr>
        <p:spPr>
          <a:xfrm>
            <a:off x="628648" y="5569695"/>
            <a:ext cx="8137098" cy="646331"/>
          </a:xfrm>
          <a:prstGeom prst="rect">
            <a:avLst/>
          </a:prstGeom>
          <a:noFill/>
        </p:spPr>
        <p:txBody>
          <a:bodyPr wrap="square" lIns="91440" tIns="45720" rIns="91440" bIns="45720" anchor="t">
            <a:spAutoFit/>
          </a:bodyPr>
          <a:lstStyle/>
          <a:p>
            <a:r>
              <a:rPr lang="en-GB" dirty="0"/>
              <a:t>They used the data to work out the total area of the Earth that could be suitable for growing trees.</a:t>
            </a:r>
          </a:p>
        </p:txBody>
      </p:sp>
      <p:pic>
        <p:nvPicPr>
          <p:cNvPr id="7" name="Picture 6">
            <a:extLst>
              <a:ext uri="{FF2B5EF4-FFF2-40B4-BE49-F238E27FC236}">
                <a16:creationId xmlns:a16="http://schemas.microsoft.com/office/drawing/2014/main" id="{920581B6-6FEA-DE55-488E-C7D739D106B0}"/>
              </a:ext>
            </a:extLst>
          </p:cNvPr>
          <p:cNvPicPr>
            <a:picLocks noChangeAspect="1"/>
          </p:cNvPicPr>
          <p:nvPr/>
        </p:nvPicPr>
        <p:blipFill>
          <a:blip r:embed="rId3"/>
          <a:stretch>
            <a:fillRect/>
          </a:stretch>
        </p:blipFill>
        <p:spPr>
          <a:xfrm>
            <a:off x="3620114" y="2522446"/>
            <a:ext cx="5140803" cy="2303270"/>
          </a:xfrm>
          <a:prstGeom prst="rect">
            <a:avLst/>
          </a:prstGeom>
          <a:ln w="38100">
            <a:solidFill>
              <a:srgbClr val="3EB1C8"/>
            </a:solidFill>
          </a:ln>
        </p:spPr>
      </p:pic>
      <p:sp>
        <p:nvSpPr>
          <p:cNvPr id="2" name="Title 1">
            <a:extLst>
              <a:ext uri="{FF2B5EF4-FFF2-40B4-BE49-F238E27FC236}">
                <a16:creationId xmlns:a16="http://schemas.microsoft.com/office/drawing/2014/main" id="{CDE07F60-802F-FC8A-EA7E-FD2F1FB816A4}"/>
              </a:ext>
            </a:extLst>
          </p:cNvPr>
          <p:cNvSpPr>
            <a:spLocks noGrp="1"/>
          </p:cNvSpPr>
          <p:nvPr>
            <p:ph type="title"/>
          </p:nvPr>
        </p:nvSpPr>
        <p:spPr/>
        <p:txBody>
          <a:bodyPr/>
          <a:lstStyle/>
          <a:p>
            <a:r>
              <a:rPr lang="en-GB" dirty="0">
                <a:latin typeface="+mn-lt"/>
              </a:rPr>
              <a:t>What did the scientists do?</a:t>
            </a:r>
          </a:p>
        </p:txBody>
      </p:sp>
      <p:sp>
        <p:nvSpPr>
          <p:cNvPr id="8" name="TextBox 7">
            <a:extLst>
              <a:ext uri="{FF2B5EF4-FFF2-40B4-BE49-F238E27FC236}">
                <a16:creationId xmlns:a16="http://schemas.microsoft.com/office/drawing/2014/main" id="{726C6395-354E-5E93-01B2-FB5231A50DA5}"/>
              </a:ext>
            </a:extLst>
          </p:cNvPr>
          <p:cNvSpPr txBox="1"/>
          <p:nvPr/>
        </p:nvSpPr>
        <p:spPr>
          <a:xfrm>
            <a:off x="4835979" y="4817094"/>
            <a:ext cx="2709075" cy="369332"/>
          </a:xfrm>
          <a:prstGeom prst="rect">
            <a:avLst/>
          </a:prstGeom>
          <a:noFill/>
        </p:spPr>
        <p:txBody>
          <a:bodyPr wrap="none" rtlCol="0">
            <a:spAutoFit/>
          </a:bodyPr>
          <a:lstStyle/>
          <a:p>
            <a:r>
              <a:rPr lang="en-GB" dirty="0">
                <a:solidFill>
                  <a:srgbClr val="3EB1C8"/>
                </a:solidFill>
              </a:rPr>
              <a:t>a climate map of the world</a:t>
            </a:r>
          </a:p>
        </p:txBody>
      </p:sp>
      <p:sp>
        <p:nvSpPr>
          <p:cNvPr id="6" name="TextBox 5">
            <a:extLst>
              <a:ext uri="{FF2B5EF4-FFF2-40B4-BE49-F238E27FC236}">
                <a16:creationId xmlns:a16="http://schemas.microsoft.com/office/drawing/2014/main" id="{E28BB0B4-0948-09E0-B51A-600E48EDAFDE}"/>
              </a:ext>
            </a:extLst>
          </p:cNvPr>
          <p:cNvSpPr txBox="1"/>
          <p:nvPr/>
        </p:nvSpPr>
        <p:spPr>
          <a:xfrm>
            <a:off x="1283767" y="3779408"/>
            <a:ext cx="1681229" cy="1200329"/>
          </a:xfrm>
          <a:prstGeom prst="rect">
            <a:avLst/>
          </a:prstGeom>
          <a:noFill/>
        </p:spPr>
        <p:txBody>
          <a:bodyPr wrap="none" rtlCol="0">
            <a:spAutoFit/>
          </a:bodyPr>
          <a:lstStyle/>
          <a:p>
            <a:r>
              <a:rPr lang="en-GB" dirty="0">
                <a:solidFill>
                  <a:srgbClr val="3EB1C8"/>
                </a:solidFill>
              </a:rPr>
              <a:t>Not too hot,</a:t>
            </a:r>
          </a:p>
          <a:p>
            <a:r>
              <a:rPr lang="en-GB" dirty="0">
                <a:solidFill>
                  <a:srgbClr val="3EB1C8"/>
                </a:solidFill>
              </a:rPr>
              <a:t>Not too cold,</a:t>
            </a:r>
          </a:p>
          <a:p>
            <a:r>
              <a:rPr lang="en-GB" dirty="0">
                <a:solidFill>
                  <a:srgbClr val="3EB1C8"/>
                </a:solidFill>
              </a:rPr>
              <a:t>Not too wet,</a:t>
            </a:r>
          </a:p>
          <a:p>
            <a:r>
              <a:rPr lang="en-GB" dirty="0">
                <a:solidFill>
                  <a:srgbClr val="3EB1C8"/>
                </a:solidFill>
              </a:rPr>
              <a:t>Not too windy…</a:t>
            </a:r>
          </a:p>
        </p:txBody>
      </p:sp>
    </p:spTree>
    <p:extLst>
      <p:ext uri="{BB962C8B-B14F-4D97-AF65-F5344CB8AC3E}">
        <p14:creationId xmlns:p14="http://schemas.microsoft.com/office/powerpoint/2010/main" val="1634488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C2329-FAEC-7E6F-4753-8D9E33B5D6E7}"/>
              </a:ext>
            </a:extLst>
          </p:cNvPr>
          <p:cNvSpPr>
            <a:spLocks noGrp="1"/>
          </p:cNvSpPr>
          <p:nvPr>
            <p:ph type="title"/>
          </p:nvPr>
        </p:nvSpPr>
        <p:spPr/>
        <p:txBody>
          <a:bodyPr/>
          <a:lstStyle/>
          <a:p>
            <a:r>
              <a:rPr lang="en-GB" dirty="0">
                <a:latin typeface="Calibri" panose="020F0502020204030204" pitchFamily="34" charset="0"/>
                <a:cs typeface="Calibri" panose="020F0502020204030204" pitchFamily="34" charset="0"/>
              </a:rPr>
              <a:t>What did the scientists remember?</a:t>
            </a:r>
          </a:p>
        </p:txBody>
      </p:sp>
      <p:sp>
        <p:nvSpPr>
          <p:cNvPr id="5" name="TextBox 4">
            <a:extLst>
              <a:ext uri="{FF2B5EF4-FFF2-40B4-BE49-F238E27FC236}">
                <a16:creationId xmlns:a16="http://schemas.microsoft.com/office/drawing/2014/main" id="{AD9D7032-E6CE-B9ED-E4A8-54F8CCD73E78}"/>
              </a:ext>
            </a:extLst>
          </p:cNvPr>
          <p:cNvSpPr txBox="1"/>
          <p:nvPr/>
        </p:nvSpPr>
        <p:spPr>
          <a:xfrm>
            <a:off x="437576" y="6456374"/>
            <a:ext cx="1152880" cy="246221"/>
          </a:xfrm>
          <a:prstGeom prst="rect">
            <a:avLst/>
          </a:prstGeom>
          <a:noFill/>
        </p:spPr>
        <p:txBody>
          <a:bodyPr wrap="none" rtlCol="0">
            <a:spAutoFit/>
          </a:bodyPr>
          <a:lstStyle/>
          <a:p>
            <a:r>
              <a:rPr lang="en-GB" sz="1000" dirty="0">
                <a:solidFill>
                  <a:schemeClr val="bg1"/>
                </a:solidFill>
              </a:rPr>
              <a:t>© NASA/JPL/USGS</a:t>
            </a:r>
          </a:p>
        </p:txBody>
      </p:sp>
      <p:sp>
        <p:nvSpPr>
          <p:cNvPr id="9" name="TextBox 8">
            <a:extLst>
              <a:ext uri="{FF2B5EF4-FFF2-40B4-BE49-F238E27FC236}">
                <a16:creationId xmlns:a16="http://schemas.microsoft.com/office/drawing/2014/main" id="{A3D61671-99C5-5A9A-D4E9-BD1CF7BD3F7B}"/>
              </a:ext>
            </a:extLst>
          </p:cNvPr>
          <p:cNvSpPr txBox="1"/>
          <p:nvPr/>
        </p:nvSpPr>
        <p:spPr>
          <a:xfrm>
            <a:off x="628648" y="1646177"/>
            <a:ext cx="8066859" cy="369332"/>
          </a:xfrm>
          <a:prstGeom prst="rect">
            <a:avLst/>
          </a:prstGeom>
          <a:noFill/>
        </p:spPr>
        <p:txBody>
          <a:bodyPr wrap="square">
            <a:spAutoFit/>
          </a:bodyPr>
          <a:lstStyle/>
          <a:p>
            <a:r>
              <a:rPr lang="en-GB" dirty="0"/>
              <a:t>They had to remember that not all land could be used to grow </a:t>
            </a:r>
            <a:r>
              <a:rPr lang="en-GB" b="1" dirty="0"/>
              <a:t>new </a:t>
            </a:r>
            <a:r>
              <a:rPr lang="en-GB" dirty="0"/>
              <a:t>trees:</a:t>
            </a:r>
          </a:p>
        </p:txBody>
      </p:sp>
      <p:pic>
        <p:nvPicPr>
          <p:cNvPr id="10" name="Picture 9" descr="A dirt path through a forest&#10;&#10;Description automatically generated with low confidence">
            <a:extLst>
              <a:ext uri="{FF2B5EF4-FFF2-40B4-BE49-F238E27FC236}">
                <a16:creationId xmlns:a16="http://schemas.microsoft.com/office/drawing/2014/main" id="{E5C29A54-3A90-4055-8B84-D10519B4E7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614" y="2569204"/>
            <a:ext cx="2579386" cy="1719591"/>
          </a:xfrm>
          <a:prstGeom prst="rect">
            <a:avLst/>
          </a:prstGeom>
        </p:spPr>
      </p:pic>
      <p:pic>
        <p:nvPicPr>
          <p:cNvPr id="11" name="Picture 10" descr="A field of wheat&#10;&#10;Description automatically generated with medium confidence">
            <a:extLst>
              <a:ext uri="{FF2B5EF4-FFF2-40B4-BE49-F238E27FC236}">
                <a16:creationId xmlns:a16="http://schemas.microsoft.com/office/drawing/2014/main" id="{7B823065-DD7E-49EB-ADEE-53E608B4A4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6121" y="2570945"/>
            <a:ext cx="2579386" cy="1719591"/>
          </a:xfrm>
          <a:prstGeom prst="rect">
            <a:avLst/>
          </a:prstGeom>
        </p:spPr>
      </p:pic>
      <p:pic>
        <p:nvPicPr>
          <p:cNvPr id="12" name="Picture 11" descr="An aerial view of a city&#10;&#10;Description automatically generated">
            <a:extLst>
              <a:ext uri="{FF2B5EF4-FFF2-40B4-BE49-F238E27FC236}">
                <a16:creationId xmlns:a16="http://schemas.microsoft.com/office/drawing/2014/main" id="{8D5DA8B8-04AF-4512-B684-E2BCF3C775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20367" y="2563919"/>
            <a:ext cx="2579386" cy="1719591"/>
          </a:xfrm>
          <a:prstGeom prst="rect">
            <a:avLst/>
          </a:prstGeom>
        </p:spPr>
      </p:pic>
      <p:sp>
        <p:nvSpPr>
          <p:cNvPr id="14" name="TextBox 13">
            <a:extLst>
              <a:ext uri="{FF2B5EF4-FFF2-40B4-BE49-F238E27FC236}">
                <a16:creationId xmlns:a16="http://schemas.microsoft.com/office/drawing/2014/main" id="{E329A42D-3E27-2670-ACE5-C1D023695A00}"/>
              </a:ext>
            </a:extLst>
          </p:cNvPr>
          <p:cNvSpPr txBox="1"/>
          <p:nvPr/>
        </p:nvSpPr>
        <p:spPr>
          <a:xfrm>
            <a:off x="3304000" y="4399598"/>
            <a:ext cx="2395599" cy="646331"/>
          </a:xfrm>
          <a:prstGeom prst="rect">
            <a:avLst/>
          </a:prstGeom>
          <a:noFill/>
        </p:spPr>
        <p:txBody>
          <a:bodyPr wrap="square">
            <a:spAutoFit/>
          </a:bodyPr>
          <a:lstStyle/>
          <a:p>
            <a:r>
              <a:rPr lang="en-GB" sz="1800" dirty="0"/>
              <a:t>Some land is already </a:t>
            </a:r>
            <a:r>
              <a:rPr lang="en-GB" sz="1800" b="1" dirty="0"/>
              <a:t>built on</a:t>
            </a:r>
            <a:r>
              <a:rPr lang="en-GB" sz="1800" dirty="0"/>
              <a:t>.</a:t>
            </a:r>
          </a:p>
        </p:txBody>
      </p:sp>
      <p:sp>
        <p:nvSpPr>
          <p:cNvPr id="15" name="TextBox 14">
            <a:extLst>
              <a:ext uri="{FF2B5EF4-FFF2-40B4-BE49-F238E27FC236}">
                <a16:creationId xmlns:a16="http://schemas.microsoft.com/office/drawing/2014/main" id="{6171FFF0-CB65-42A1-9CD8-9267CF673401}"/>
              </a:ext>
            </a:extLst>
          </p:cNvPr>
          <p:cNvSpPr txBox="1"/>
          <p:nvPr/>
        </p:nvSpPr>
        <p:spPr>
          <a:xfrm>
            <a:off x="6017533" y="4387706"/>
            <a:ext cx="2272210" cy="646331"/>
          </a:xfrm>
          <a:prstGeom prst="rect">
            <a:avLst/>
          </a:prstGeom>
          <a:noFill/>
        </p:spPr>
        <p:txBody>
          <a:bodyPr wrap="square">
            <a:spAutoFit/>
          </a:bodyPr>
          <a:lstStyle/>
          <a:p>
            <a:r>
              <a:rPr lang="en-GB" sz="1800" dirty="0"/>
              <a:t>Some land is needed for </a:t>
            </a:r>
            <a:r>
              <a:rPr lang="en-GB" sz="1800" b="1" dirty="0"/>
              <a:t>farming</a:t>
            </a:r>
            <a:r>
              <a:rPr lang="en-GB" sz="1800" dirty="0"/>
              <a:t>.</a:t>
            </a:r>
            <a:endParaRPr lang="en-US" sz="1800" b="0" i="0" dirty="0">
              <a:solidFill>
                <a:srgbClr val="3C3C3C"/>
              </a:solidFill>
              <a:cs typeface="Plus Jakarta Sans Medium" pitchFamily="2" charset="0"/>
            </a:endParaRPr>
          </a:p>
        </p:txBody>
      </p:sp>
      <p:sp>
        <p:nvSpPr>
          <p:cNvPr id="16" name="TextBox 15">
            <a:extLst>
              <a:ext uri="{FF2B5EF4-FFF2-40B4-BE49-F238E27FC236}">
                <a16:creationId xmlns:a16="http://schemas.microsoft.com/office/drawing/2014/main" id="{DB74EDFB-CA88-7C37-416D-A594AA74A387}"/>
              </a:ext>
            </a:extLst>
          </p:cNvPr>
          <p:cNvSpPr txBox="1"/>
          <p:nvPr/>
        </p:nvSpPr>
        <p:spPr>
          <a:xfrm>
            <a:off x="628648" y="4388658"/>
            <a:ext cx="2395603" cy="646331"/>
          </a:xfrm>
          <a:prstGeom prst="rect">
            <a:avLst/>
          </a:prstGeom>
          <a:noFill/>
        </p:spPr>
        <p:txBody>
          <a:bodyPr wrap="square">
            <a:spAutoFit/>
          </a:bodyPr>
          <a:lstStyle/>
          <a:p>
            <a:r>
              <a:rPr lang="en-GB" sz="1800" dirty="0"/>
              <a:t>Some land is already covered by </a:t>
            </a:r>
            <a:r>
              <a:rPr lang="en-GB" sz="1800" b="1" dirty="0"/>
              <a:t>forest</a:t>
            </a:r>
            <a:r>
              <a:rPr lang="en-GB" sz="1800" dirty="0"/>
              <a:t>.</a:t>
            </a:r>
            <a:endParaRPr lang="en-GB" b="1" dirty="0"/>
          </a:p>
        </p:txBody>
      </p:sp>
      <p:sp>
        <p:nvSpPr>
          <p:cNvPr id="19" name="TextBox 18">
            <a:extLst>
              <a:ext uri="{FF2B5EF4-FFF2-40B4-BE49-F238E27FC236}">
                <a16:creationId xmlns:a16="http://schemas.microsoft.com/office/drawing/2014/main" id="{766F6783-0310-380A-827E-E0B6565CBF5F}"/>
              </a:ext>
            </a:extLst>
          </p:cNvPr>
          <p:cNvSpPr txBox="1"/>
          <p:nvPr/>
        </p:nvSpPr>
        <p:spPr>
          <a:xfrm>
            <a:off x="628648" y="5370750"/>
            <a:ext cx="8515352" cy="923330"/>
          </a:xfrm>
          <a:prstGeom prst="rect">
            <a:avLst/>
          </a:prstGeom>
          <a:noFill/>
        </p:spPr>
        <p:txBody>
          <a:bodyPr wrap="square">
            <a:spAutoFit/>
          </a:bodyPr>
          <a:lstStyle/>
          <a:p>
            <a:r>
              <a:rPr lang="en-GB" dirty="0"/>
              <a:t>They </a:t>
            </a:r>
            <a:r>
              <a:rPr lang="en-GB" b="1" dirty="0"/>
              <a:t>subtracted</a:t>
            </a:r>
            <a:r>
              <a:rPr lang="en-GB" dirty="0"/>
              <a:t> the area covered by this type of land from their total:</a:t>
            </a:r>
          </a:p>
          <a:p>
            <a:endParaRPr lang="en-GB" dirty="0"/>
          </a:p>
          <a:p>
            <a:r>
              <a:rPr lang="en-GB" dirty="0">
                <a:solidFill>
                  <a:srgbClr val="3EB1C8"/>
                </a:solidFill>
              </a:rPr>
              <a:t>Total area for trees = Area with suitable conditions – Area already used for other things</a:t>
            </a:r>
          </a:p>
        </p:txBody>
      </p:sp>
    </p:spTree>
    <p:extLst>
      <p:ext uri="{BB962C8B-B14F-4D97-AF65-F5344CB8AC3E}">
        <p14:creationId xmlns:p14="http://schemas.microsoft.com/office/powerpoint/2010/main" val="83810391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35E7E227-8E3B-4EAA-B81A-8255FDE60425}"/>
</file>

<file path=customXml/itemProps3.xml><?xml version="1.0" encoding="utf-8"?>
<ds:datastoreItem xmlns:ds="http://schemas.openxmlformats.org/officeDocument/2006/customXml" ds:itemID="{A53AB155-FD45-400F-89C4-CD46A5BAE941}">
  <ds:schemaRefs>
    <ds:schemaRef ds:uri="http://schemas.microsoft.com/office/2006/documentManagement/types"/>
    <ds:schemaRef ds:uri="http://schemas.microsoft.com/office/infopath/2007/PartnerControls"/>
    <ds:schemaRef ds:uri="56010c2e-e7df-43f9-b9a0-0c299b337b10"/>
    <ds:schemaRef ds:uri="http://schemas.openxmlformats.org/package/2006/metadata/core-properties"/>
    <ds:schemaRef ds:uri="http://www.w3.org/XML/1998/namespace"/>
    <ds:schemaRef ds:uri="http://purl.org/dc/terms/"/>
    <ds:schemaRef ds:uri="http://purl.org/dc/dcmitype/"/>
    <ds:schemaRef ds:uri="f6a294d8-0227-4a1f-9f82-c7d0e374c362"/>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200</TotalTime>
  <Words>3671</Words>
  <Application>Microsoft Office PowerPoint</Application>
  <PresentationFormat>On-screen Show (4:3)</PresentationFormat>
  <Paragraphs>303</Paragraphs>
  <Slides>20</Slides>
  <Notes>20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20</vt:i4>
      </vt:variant>
    </vt:vector>
  </HeadingPairs>
  <TitlesOfParts>
    <vt:vector size="33" baseType="lpstr">
      <vt:lpstr>arial</vt:lpstr>
      <vt:lpstr>arial</vt:lpstr>
      <vt:lpstr>Calibri</vt:lpstr>
      <vt:lpstr>Helvetica Neue</vt:lpstr>
      <vt:lpstr>InterFace</vt:lpstr>
      <vt:lpstr>InterFace-Regular</vt:lpstr>
      <vt:lpstr>InterFace-Regular</vt:lpstr>
      <vt:lpstr>Plus Jakarta Sans ExtraBold</vt:lpstr>
      <vt:lpstr>Plus Jakarta Sans Medium</vt:lpstr>
      <vt:lpstr>Trebuchet MS</vt:lpstr>
      <vt:lpstr>2_Office Theme</vt:lpstr>
      <vt:lpstr>1_Office Theme</vt:lpstr>
      <vt:lpstr>3_Office Theme</vt:lpstr>
      <vt:lpstr> Tree restoration – it’s now or never</vt:lpstr>
      <vt:lpstr>Tree restoration – it’s now or never</vt:lpstr>
      <vt:lpstr>Key vocabulary</vt:lpstr>
      <vt:lpstr>Quick Starter Activity</vt:lpstr>
      <vt:lpstr>Quick Starter Activity</vt:lpstr>
      <vt:lpstr> What did the scientists know about climate change?</vt:lpstr>
      <vt:lpstr>What did the scientists know about trees?</vt:lpstr>
      <vt:lpstr>What did the scientists do?</vt:lpstr>
      <vt:lpstr>What did the scientists remember?</vt:lpstr>
      <vt:lpstr>What did the scientists find out?</vt:lpstr>
      <vt:lpstr>What if we wait until 2050?</vt:lpstr>
      <vt:lpstr>What next?</vt:lpstr>
      <vt:lpstr>Who were the scientists?</vt:lpstr>
      <vt:lpstr>PowerPoint Presentation</vt:lpstr>
      <vt:lpstr>What happened 35 years later?</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Wendy Woodsford</cp:lastModifiedBy>
  <cp:revision>34</cp:revision>
  <dcterms:created xsi:type="dcterms:W3CDTF">2016-06-16T08:43:18Z</dcterms:created>
  <dcterms:modified xsi:type="dcterms:W3CDTF">2023-12-07T15:54:38Z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