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sldIdLst>
    <p:sldId id="256" r:id="rId5"/>
    <p:sldId id="280" r:id="rId6"/>
    <p:sldId id="257" r:id="rId7"/>
    <p:sldId id="281" r:id="rId8"/>
    <p:sldId id="295" r:id="rId9"/>
    <p:sldId id="296" r:id="rId10"/>
    <p:sldId id="290" r:id="rId11"/>
    <p:sldId id="282" r:id="rId12"/>
    <p:sldId id="293" r:id="rId13"/>
    <p:sldId id="292" r:id="rId14"/>
    <p:sldId id="259" r:id="rId15"/>
    <p:sldId id="284" r:id="rId16"/>
    <p:sldId id="268" r:id="rId17"/>
    <p:sldId id="291" r:id="rId18"/>
    <p:sldId id="267" r:id="rId19"/>
    <p:sldId id="269" r:id="rId20"/>
    <p:sldId id="294" r:id="rId21"/>
    <p:sldId id="263" r:id="rId22"/>
    <p:sldId id="264" r:id="rId23"/>
    <p:sldId id="265"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son Trew" initials="AT" lastIdx="17" clrIdx="0">
    <p:extLst>
      <p:ext uri="{19B8F6BF-5375-455C-9EA6-DF929625EA0E}">
        <p15:presenceInfo xmlns:p15="http://schemas.microsoft.com/office/powerpoint/2012/main" userId="S::Alison.Trew@pstt.org.uk::501ad152-89bb-4882-ac72-f31826cb2e78" providerId="AD"/>
      </p:ext>
    </p:extLst>
  </p:cmAuthor>
  <p:cmAuthor id="2" name="Sue Martin" initials="SM" lastIdx="11" clrIdx="1">
    <p:extLst>
      <p:ext uri="{19B8F6BF-5375-455C-9EA6-DF929625EA0E}">
        <p15:presenceInfo xmlns:p15="http://schemas.microsoft.com/office/powerpoint/2012/main" userId="S::sue.martin@pstt.org.uk::cb0194a5-6d63-41ca-ace6-4751bda7921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B65174-D7A5-4A18-A006-9776F90C2502}" v="241" dt="2021-05-11T11:34:02.8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e Martin" userId="S::sue.martin@pstt.org.uk::cb0194a5-6d63-41ca-ace6-4751bda7921e" providerId="AD" clId="Web-{C66BB6E9-A9FF-FD79-CD05-FA384F4A0AEA}"/>
    <pc:docChg chg="modSld">
      <pc:chgData name="Sue Martin" userId="S::sue.martin@pstt.org.uk::cb0194a5-6d63-41ca-ace6-4751bda7921e" providerId="AD" clId="Web-{C66BB6E9-A9FF-FD79-CD05-FA384F4A0AEA}" dt="2021-05-05T07:57:23.120" v="13"/>
      <pc:docMkLst>
        <pc:docMk/>
      </pc:docMkLst>
      <pc:sldChg chg="addCm">
        <pc:chgData name="Sue Martin" userId="S::sue.martin@pstt.org.uk::cb0194a5-6d63-41ca-ace6-4751bda7921e" providerId="AD" clId="Web-{C66BB6E9-A9FF-FD79-CD05-FA384F4A0AEA}" dt="2021-05-05T07:57:23.120" v="13"/>
        <pc:sldMkLst>
          <pc:docMk/>
          <pc:sldMk cId="780145735" sldId="265"/>
        </pc:sldMkLst>
      </pc:sldChg>
      <pc:sldChg chg="modSp">
        <pc:chgData name="Sue Martin" userId="S::sue.martin@pstt.org.uk::cb0194a5-6d63-41ca-ace6-4751bda7921e" providerId="AD" clId="Web-{C66BB6E9-A9FF-FD79-CD05-FA384F4A0AEA}" dt="2021-05-05T07:40:48.184" v="6" actId="20577"/>
        <pc:sldMkLst>
          <pc:docMk/>
          <pc:sldMk cId="2655144796" sldId="267"/>
        </pc:sldMkLst>
        <pc:spChg chg="mod">
          <ac:chgData name="Sue Martin" userId="S::sue.martin@pstt.org.uk::cb0194a5-6d63-41ca-ace6-4751bda7921e" providerId="AD" clId="Web-{C66BB6E9-A9FF-FD79-CD05-FA384F4A0AEA}" dt="2021-05-05T07:40:48.184" v="6" actId="20577"/>
          <ac:spMkLst>
            <pc:docMk/>
            <pc:sldMk cId="2655144796" sldId="267"/>
            <ac:spMk id="21" creationId="{6D7032A4-DB48-41CF-B41A-DB21086FA24E}"/>
          </ac:spMkLst>
        </pc:spChg>
      </pc:sldChg>
      <pc:sldChg chg="modNotes">
        <pc:chgData name="Sue Martin" userId="S::sue.martin@pstt.org.uk::cb0194a5-6d63-41ca-ace6-4751bda7921e" providerId="AD" clId="Web-{C66BB6E9-A9FF-FD79-CD05-FA384F4A0AEA}" dt="2021-05-05T07:38:58.131" v="1"/>
        <pc:sldMkLst>
          <pc:docMk/>
          <pc:sldMk cId="1478597435" sldId="268"/>
        </pc:sldMkLst>
      </pc:sldChg>
      <pc:sldChg chg="modNotes">
        <pc:chgData name="Sue Martin" userId="S::sue.martin@pstt.org.uk::cb0194a5-6d63-41ca-ace6-4751bda7921e" providerId="AD" clId="Web-{C66BB6E9-A9FF-FD79-CD05-FA384F4A0AEA}" dt="2021-05-05T07:39:20.320" v="2"/>
        <pc:sldMkLst>
          <pc:docMk/>
          <pc:sldMk cId="1633052869" sldId="291"/>
        </pc:sldMkLst>
      </pc:sldChg>
      <pc:sldChg chg="modSp addCm">
        <pc:chgData name="Sue Martin" userId="S::sue.martin@pstt.org.uk::cb0194a5-6d63-41ca-ace6-4751bda7921e" providerId="AD" clId="Web-{C66BB6E9-A9FF-FD79-CD05-FA384F4A0AEA}" dt="2021-05-05T07:54:52.470" v="12"/>
        <pc:sldMkLst>
          <pc:docMk/>
          <pc:sldMk cId="904063976" sldId="294"/>
        </pc:sldMkLst>
        <pc:spChg chg="mod">
          <ac:chgData name="Sue Martin" userId="S::sue.martin@pstt.org.uk::cb0194a5-6d63-41ca-ace6-4751bda7921e" providerId="AD" clId="Web-{C66BB6E9-A9FF-FD79-CD05-FA384F4A0AEA}" dt="2021-05-05T07:50:43.283" v="11" actId="20577"/>
          <ac:spMkLst>
            <pc:docMk/>
            <pc:sldMk cId="904063976" sldId="294"/>
            <ac:spMk id="23" creationId="{AF155D59-B2AA-4995-97E0-3772F6755ADC}"/>
          </ac:spMkLst>
        </pc:spChg>
      </pc:sldChg>
    </pc:docChg>
  </pc:docChgLst>
  <pc:docChgLst>
    <pc:chgData name="Alison Trew" userId="501ad152-89bb-4882-ac72-f31826cb2e78" providerId="ADAL" clId="{2BB65174-D7A5-4A18-A006-9776F90C2502}"/>
    <pc:docChg chg="undo redo custSel addSld delSld modSld sldOrd">
      <pc:chgData name="Alison Trew" userId="501ad152-89bb-4882-ac72-f31826cb2e78" providerId="ADAL" clId="{2BB65174-D7A5-4A18-A006-9776F90C2502}" dt="2021-05-11T11:34:02.851" v="11442" actId="1076"/>
      <pc:docMkLst>
        <pc:docMk/>
      </pc:docMkLst>
      <pc:sldChg chg="addSp delSp modSp mod">
        <pc:chgData name="Alison Trew" userId="501ad152-89bb-4882-ac72-f31826cb2e78" providerId="ADAL" clId="{2BB65174-D7A5-4A18-A006-9776F90C2502}" dt="2021-05-04T16:36:59.973" v="7351" actId="1076"/>
        <pc:sldMkLst>
          <pc:docMk/>
          <pc:sldMk cId="0" sldId="256"/>
        </pc:sldMkLst>
        <pc:spChg chg="mod">
          <ac:chgData name="Alison Trew" userId="501ad152-89bb-4882-ac72-f31826cb2e78" providerId="ADAL" clId="{2BB65174-D7A5-4A18-A006-9776F90C2502}" dt="2021-05-04T07:46:23.946" v="7" actId="20577"/>
          <ac:spMkLst>
            <pc:docMk/>
            <pc:sldMk cId="0" sldId="256"/>
            <ac:spMk id="9" creationId="{110E483E-AA85-49B3-BDF5-097C1AF2B762}"/>
          </ac:spMkLst>
        </pc:spChg>
        <pc:picChg chg="mod">
          <ac:chgData name="Alison Trew" userId="501ad152-89bb-4882-ac72-f31826cb2e78" providerId="ADAL" clId="{2BB65174-D7A5-4A18-A006-9776F90C2502}" dt="2021-05-04T07:45:50.813" v="0" actId="1076"/>
          <ac:picMkLst>
            <pc:docMk/>
            <pc:sldMk cId="0" sldId="256"/>
            <ac:picMk id="4" creationId="{26A18001-6329-42C3-9828-D70BBC360B08}"/>
          </ac:picMkLst>
        </pc:picChg>
        <pc:picChg chg="add del mod">
          <ac:chgData name="Alison Trew" userId="501ad152-89bb-4882-ac72-f31826cb2e78" providerId="ADAL" clId="{2BB65174-D7A5-4A18-A006-9776F90C2502}" dt="2021-05-04T16:36:31.715" v="7348"/>
          <ac:picMkLst>
            <pc:docMk/>
            <pc:sldMk cId="0" sldId="256"/>
            <ac:picMk id="16" creationId="{FE17675A-E948-4F86-8672-2FD14716F90E}"/>
          </ac:picMkLst>
        </pc:picChg>
        <pc:picChg chg="add del mod">
          <ac:chgData name="Alison Trew" userId="501ad152-89bb-4882-ac72-f31826cb2e78" providerId="ADAL" clId="{2BB65174-D7A5-4A18-A006-9776F90C2502}" dt="2021-05-04T16:36:31.715" v="7348"/>
          <ac:picMkLst>
            <pc:docMk/>
            <pc:sldMk cId="0" sldId="256"/>
            <ac:picMk id="23" creationId="{7EB3AC59-0868-4FD0-891A-B93FE844EA9F}"/>
          </ac:picMkLst>
        </pc:picChg>
        <pc:picChg chg="add del mod">
          <ac:chgData name="Alison Trew" userId="501ad152-89bb-4882-ac72-f31826cb2e78" providerId="ADAL" clId="{2BB65174-D7A5-4A18-A006-9776F90C2502}" dt="2021-05-04T16:36:31.715" v="7348"/>
          <ac:picMkLst>
            <pc:docMk/>
            <pc:sldMk cId="0" sldId="256"/>
            <ac:picMk id="24" creationId="{9A2F351C-0760-4A1E-97C6-9A9D82B69686}"/>
          </ac:picMkLst>
        </pc:picChg>
        <pc:picChg chg="add del mod">
          <ac:chgData name="Alison Trew" userId="501ad152-89bb-4882-ac72-f31826cb2e78" providerId="ADAL" clId="{2BB65174-D7A5-4A18-A006-9776F90C2502}" dt="2021-05-04T16:36:31.715" v="7348"/>
          <ac:picMkLst>
            <pc:docMk/>
            <pc:sldMk cId="0" sldId="256"/>
            <ac:picMk id="25" creationId="{BD835F79-5F46-4D92-AD2E-4808115103EC}"/>
          </ac:picMkLst>
        </pc:picChg>
        <pc:picChg chg="add del mod">
          <ac:chgData name="Alison Trew" userId="501ad152-89bb-4882-ac72-f31826cb2e78" providerId="ADAL" clId="{2BB65174-D7A5-4A18-A006-9776F90C2502}" dt="2021-05-04T16:36:31.715" v="7348"/>
          <ac:picMkLst>
            <pc:docMk/>
            <pc:sldMk cId="0" sldId="256"/>
            <ac:picMk id="26" creationId="{9050FA7D-B09B-41AF-9EFC-88EC4D05D251}"/>
          </ac:picMkLst>
        </pc:picChg>
        <pc:picChg chg="add del mod">
          <ac:chgData name="Alison Trew" userId="501ad152-89bb-4882-ac72-f31826cb2e78" providerId="ADAL" clId="{2BB65174-D7A5-4A18-A006-9776F90C2502}" dt="2021-05-04T16:36:31.715" v="7348"/>
          <ac:picMkLst>
            <pc:docMk/>
            <pc:sldMk cId="0" sldId="256"/>
            <ac:picMk id="27" creationId="{446FC57E-F615-44DB-BDD7-4AA4174E106B}"/>
          </ac:picMkLst>
        </pc:picChg>
        <pc:picChg chg="add mod">
          <ac:chgData name="Alison Trew" userId="501ad152-89bb-4882-ac72-f31826cb2e78" providerId="ADAL" clId="{2BB65174-D7A5-4A18-A006-9776F90C2502}" dt="2021-05-04T16:36:59.973" v="7351" actId="1076"/>
          <ac:picMkLst>
            <pc:docMk/>
            <pc:sldMk cId="0" sldId="256"/>
            <ac:picMk id="28" creationId="{CE5E6CB3-7E85-4B22-A0D2-DA73CF277322}"/>
          </ac:picMkLst>
        </pc:picChg>
      </pc:sldChg>
      <pc:sldChg chg="addSp modSp mod modNotesTx">
        <pc:chgData name="Alison Trew" userId="501ad152-89bb-4882-ac72-f31826cb2e78" providerId="ADAL" clId="{2BB65174-D7A5-4A18-A006-9776F90C2502}" dt="2021-05-11T11:26:40.877" v="11368" actId="1076"/>
        <pc:sldMkLst>
          <pc:docMk/>
          <pc:sldMk cId="4121939817" sldId="257"/>
        </pc:sldMkLst>
        <pc:spChg chg="mod">
          <ac:chgData name="Alison Trew" userId="501ad152-89bb-4882-ac72-f31826cb2e78" providerId="ADAL" clId="{2BB65174-D7A5-4A18-A006-9776F90C2502}" dt="2021-05-04T10:01:27.930" v="475" actId="14100"/>
          <ac:spMkLst>
            <pc:docMk/>
            <pc:sldMk cId="4121939817" sldId="257"/>
            <ac:spMk id="2" creationId="{41041B65-0732-4B54-B29A-83338E1AC165}"/>
          </ac:spMkLst>
        </pc:spChg>
        <pc:spChg chg="add mod">
          <ac:chgData name="Alison Trew" userId="501ad152-89bb-4882-ac72-f31826cb2e78" providerId="ADAL" clId="{2BB65174-D7A5-4A18-A006-9776F90C2502}" dt="2021-05-04T16:44:12.053" v="7377" actId="20577"/>
          <ac:spMkLst>
            <pc:docMk/>
            <pc:sldMk cId="4121939817" sldId="257"/>
            <ac:spMk id="11" creationId="{256B899A-177B-45C1-89AC-79AEDD7F3374}"/>
          </ac:spMkLst>
        </pc:spChg>
        <pc:spChg chg="mod">
          <ac:chgData name="Alison Trew" userId="501ad152-89bb-4882-ac72-f31826cb2e78" providerId="ADAL" clId="{2BB65174-D7A5-4A18-A006-9776F90C2502}" dt="2021-05-04T10:03:23.502" v="486" actId="1076"/>
          <ac:spMkLst>
            <pc:docMk/>
            <pc:sldMk cId="4121939817" sldId="257"/>
            <ac:spMk id="15" creationId="{281E5CD4-EADC-4A57-AAC9-A86189E1E2C4}"/>
          </ac:spMkLst>
        </pc:spChg>
        <pc:picChg chg="add mod">
          <ac:chgData name="Alison Trew" userId="501ad152-89bb-4882-ac72-f31826cb2e78" providerId="ADAL" clId="{2BB65174-D7A5-4A18-A006-9776F90C2502}" dt="2021-05-04T10:02:55.100" v="481" actId="14100"/>
          <ac:picMkLst>
            <pc:docMk/>
            <pc:sldMk cId="4121939817" sldId="257"/>
            <ac:picMk id="4" creationId="{A4DDE2A8-A9D7-4B94-9320-76ED18223748}"/>
          </ac:picMkLst>
        </pc:picChg>
        <pc:picChg chg="mod">
          <ac:chgData name="Alison Trew" userId="501ad152-89bb-4882-ac72-f31826cb2e78" providerId="ADAL" clId="{2BB65174-D7A5-4A18-A006-9776F90C2502}" dt="2021-05-11T11:26:40.877" v="11368" actId="1076"/>
          <ac:picMkLst>
            <pc:docMk/>
            <pc:sldMk cId="4121939817" sldId="257"/>
            <ac:picMk id="19" creationId="{7F089279-421F-4B11-B11A-412DD650FFCC}"/>
          </ac:picMkLst>
        </pc:picChg>
      </pc:sldChg>
      <pc:sldChg chg="del">
        <pc:chgData name="Alison Trew" userId="501ad152-89bb-4882-ac72-f31826cb2e78" providerId="ADAL" clId="{2BB65174-D7A5-4A18-A006-9776F90C2502}" dt="2021-05-04T10:23:47.657" v="1153" actId="47"/>
        <pc:sldMkLst>
          <pc:docMk/>
          <pc:sldMk cId="2511030441" sldId="258"/>
        </pc:sldMkLst>
      </pc:sldChg>
      <pc:sldChg chg="addSp modSp mod modNotesTx">
        <pc:chgData name="Alison Trew" userId="501ad152-89bb-4882-ac72-f31826cb2e78" providerId="ADAL" clId="{2BB65174-D7A5-4A18-A006-9776F90C2502}" dt="2021-05-04T16:43:58.330" v="7376" actId="1076"/>
        <pc:sldMkLst>
          <pc:docMk/>
          <pc:sldMk cId="3833598956" sldId="259"/>
        </pc:sldMkLst>
        <pc:spChg chg="add mod">
          <ac:chgData name="Alison Trew" userId="501ad152-89bb-4882-ac72-f31826cb2e78" providerId="ADAL" clId="{2BB65174-D7A5-4A18-A006-9776F90C2502}" dt="2021-05-04T11:30:23.304" v="2269" actId="113"/>
          <ac:spMkLst>
            <pc:docMk/>
            <pc:sldMk cId="3833598956" sldId="259"/>
            <ac:spMk id="6" creationId="{290F567A-4195-4830-B173-8DF4C3771B19}"/>
          </ac:spMkLst>
        </pc:spChg>
        <pc:spChg chg="add mod">
          <ac:chgData name="Alison Trew" userId="501ad152-89bb-4882-ac72-f31826cb2e78" providerId="ADAL" clId="{2BB65174-D7A5-4A18-A006-9776F90C2502}" dt="2021-05-04T16:43:58.330" v="7376" actId="1076"/>
          <ac:spMkLst>
            <pc:docMk/>
            <pc:sldMk cId="3833598956" sldId="259"/>
            <ac:spMk id="7" creationId="{4FED25D0-3E5A-4DF9-ACB5-F1B857E59449}"/>
          </ac:spMkLst>
        </pc:spChg>
        <pc:spChg chg="add mod">
          <ac:chgData name="Alison Trew" userId="501ad152-89bb-4882-ac72-f31826cb2e78" providerId="ADAL" clId="{2BB65174-D7A5-4A18-A006-9776F90C2502}" dt="2021-05-04T11:27:21.432" v="2083" actId="14100"/>
          <ac:spMkLst>
            <pc:docMk/>
            <pc:sldMk cId="3833598956" sldId="259"/>
            <ac:spMk id="8" creationId="{FB01C6A5-6D91-4E80-9C28-80F7E7FDF68A}"/>
          </ac:spMkLst>
        </pc:spChg>
        <pc:spChg chg="add mod">
          <ac:chgData name="Alison Trew" userId="501ad152-89bb-4882-ac72-f31826cb2e78" providerId="ADAL" clId="{2BB65174-D7A5-4A18-A006-9776F90C2502}" dt="2021-05-04T11:30:03.671" v="2265" actId="313"/>
          <ac:spMkLst>
            <pc:docMk/>
            <pc:sldMk cId="3833598956" sldId="259"/>
            <ac:spMk id="9" creationId="{C539CB5A-2294-42BA-84C9-7A73845A0599}"/>
          </ac:spMkLst>
        </pc:spChg>
        <pc:picChg chg="add mod">
          <ac:chgData name="Alison Trew" userId="501ad152-89bb-4882-ac72-f31826cb2e78" providerId="ADAL" clId="{2BB65174-D7A5-4A18-A006-9776F90C2502}" dt="2021-05-04T11:23:28.171" v="2018" actId="1076"/>
          <ac:picMkLst>
            <pc:docMk/>
            <pc:sldMk cId="3833598956" sldId="259"/>
            <ac:picMk id="4" creationId="{274E3F52-B672-40CD-8C77-C7D5CBA53D29}"/>
          </ac:picMkLst>
        </pc:picChg>
      </pc:sldChg>
      <pc:sldChg chg="del">
        <pc:chgData name="Alison Trew" userId="501ad152-89bb-4882-ac72-f31826cb2e78" providerId="ADAL" clId="{2BB65174-D7A5-4A18-A006-9776F90C2502}" dt="2021-05-04T16:30:24.865" v="7288" actId="47"/>
        <pc:sldMkLst>
          <pc:docMk/>
          <pc:sldMk cId="1864309039" sldId="262"/>
        </pc:sldMkLst>
      </pc:sldChg>
      <pc:sldChg chg="addSp delSp modSp mod modNotesTx">
        <pc:chgData name="Alison Trew" userId="501ad152-89bb-4882-ac72-f31826cb2e78" providerId="ADAL" clId="{2BB65174-D7A5-4A18-A006-9776F90C2502}" dt="2021-05-11T11:32:47.510" v="11438" actId="692"/>
        <pc:sldMkLst>
          <pc:docMk/>
          <pc:sldMk cId="3098103686" sldId="263"/>
        </pc:sldMkLst>
        <pc:spChg chg="mod">
          <ac:chgData name="Alison Trew" userId="501ad152-89bb-4882-ac72-f31826cb2e78" providerId="ADAL" clId="{2BB65174-D7A5-4A18-A006-9776F90C2502}" dt="2021-05-04T16:27:15.576" v="7180" actId="1076"/>
          <ac:spMkLst>
            <pc:docMk/>
            <pc:sldMk cId="3098103686" sldId="263"/>
            <ac:spMk id="3" creationId="{AE8A04F0-6371-44F2-BE86-3356768F4DE9}"/>
          </ac:spMkLst>
        </pc:spChg>
        <pc:spChg chg="del">
          <ac:chgData name="Alison Trew" userId="501ad152-89bb-4882-ac72-f31826cb2e78" providerId="ADAL" clId="{2BB65174-D7A5-4A18-A006-9776F90C2502}" dt="2021-05-04T16:10:46.095" v="6542" actId="21"/>
          <ac:spMkLst>
            <pc:docMk/>
            <pc:sldMk cId="3098103686" sldId="263"/>
            <ac:spMk id="4" creationId="{CFC5D5DF-F6BC-4CFF-A693-0DF186F2ACC6}"/>
          </ac:spMkLst>
        </pc:spChg>
        <pc:spChg chg="del">
          <ac:chgData name="Alison Trew" userId="501ad152-89bb-4882-ac72-f31826cb2e78" providerId="ADAL" clId="{2BB65174-D7A5-4A18-A006-9776F90C2502}" dt="2021-05-04T16:10:48.678" v="6543" actId="21"/>
          <ac:spMkLst>
            <pc:docMk/>
            <pc:sldMk cId="3098103686" sldId="263"/>
            <ac:spMk id="5" creationId="{AC1FDCB4-B8B6-40C4-8AE5-24D2F50327A8}"/>
          </ac:spMkLst>
        </pc:spChg>
        <pc:spChg chg="add mod">
          <ac:chgData name="Alison Trew" userId="501ad152-89bb-4882-ac72-f31826cb2e78" providerId="ADAL" clId="{2BB65174-D7A5-4A18-A006-9776F90C2502}" dt="2021-05-04T16:27:19.629" v="7181" actId="1076"/>
          <ac:spMkLst>
            <pc:docMk/>
            <pc:sldMk cId="3098103686" sldId="263"/>
            <ac:spMk id="7" creationId="{BD462170-6970-477A-91A7-50A1B1536EA8}"/>
          </ac:spMkLst>
        </pc:spChg>
        <pc:spChg chg="add mod">
          <ac:chgData name="Alison Trew" userId="501ad152-89bb-4882-ac72-f31826cb2e78" providerId="ADAL" clId="{2BB65174-D7A5-4A18-A006-9776F90C2502}" dt="2021-05-04T16:28:56.405" v="7193" actId="14100"/>
          <ac:spMkLst>
            <pc:docMk/>
            <pc:sldMk cId="3098103686" sldId="263"/>
            <ac:spMk id="8" creationId="{072162AF-EEC8-47A0-93AF-E8D2DFB16896}"/>
          </ac:spMkLst>
        </pc:spChg>
        <pc:spChg chg="add mod">
          <ac:chgData name="Alison Trew" userId="501ad152-89bb-4882-ac72-f31826cb2e78" providerId="ADAL" clId="{2BB65174-D7A5-4A18-A006-9776F90C2502}" dt="2021-05-04T16:30:17.423" v="7287" actId="1076"/>
          <ac:spMkLst>
            <pc:docMk/>
            <pc:sldMk cId="3098103686" sldId="263"/>
            <ac:spMk id="13" creationId="{6A89E1AD-7070-4018-8C43-5A7E646661E5}"/>
          </ac:spMkLst>
        </pc:spChg>
        <pc:picChg chg="add del mod">
          <ac:chgData name="Alison Trew" userId="501ad152-89bb-4882-ac72-f31826cb2e78" providerId="ADAL" clId="{2BB65174-D7A5-4A18-A006-9776F90C2502}" dt="2021-05-04T16:28:35.755" v="7185" actId="478"/>
          <ac:picMkLst>
            <pc:docMk/>
            <pc:sldMk cId="3098103686" sldId="263"/>
            <ac:picMk id="10" creationId="{35AC507D-AA5E-4545-BAE1-C84539BEC836}"/>
          </ac:picMkLst>
        </pc:picChg>
        <pc:picChg chg="add mod">
          <ac:chgData name="Alison Trew" userId="501ad152-89bb-4882-ac72-f31826cb2e78" providerId="ADAL" clId="{2BB65174-D7A5-4A18-A006-9776F90C2502}" dt="2021-05-11T11:32:47.510" v="11438" actId="692"/>
          <ac:picMkLst>
            <pc:docMk/>
            <pc:sldMk cId="3098103686" sldId="263"/>
            <ac:picMk id="12" creationId="{E6837106-7B31-479E-8C82-F5E77419E8B6}"/>
          </ac:picMkLst>
        </pc:picChg>
      </pc:sldChg>
      <pc:sldChg chg="modSp mod addCm delCm modCm">
        <pc:chgData name="Alison Trew" userId="501ad152-89bb-4882-ac72-f31826cb2e78" providerId="ADAL" clId="{2BB65174-D7A5-4A18-A006-9776F90C2502}" dt="2021-05-10T15:49:19.933" v="10403" actId="1592"/>
        <pc:sldMkLst>
          <pc:docMk/>
          <pc:sldMk cId="199569961" sldId="264"/>
        </pc:sldMkLst>
        <pc:graphicFrameChg chg="mod modGraphic">
          <ac:chgData name="Alison Trew" userId="501ad152-89bb-4882-ac72-f31826cb2e78" providerId="ADAL" clId="{2BB65174-D7A5-4A18-A006-9776F90C2502}" dt="2021-05-04T16:31:05.266" v="7302" actId="21"/>
          <ac:graphicFrameMkLst>
            <pc:docMk/>
            <pc:sldMk cId="199569961" sldId="264"/>
            <ac:graphicFrameMk id="5" creationId="{163CCDDE-AD17-44A6-9700-FED932AC0F4B}"/>
          </ac:graphicFrameMkLst>
        </pc:graphicFrameChg>
      </pc:sldChg>
      <pc:sldChg chg="modSp mod addCm delCm modCm modNotesTx">
        <pc:chgData name="Alison Trew" userId="501ad152-89bb-4882-ac72-f31826cb2e78" providerId="ADAL" clId="{2BB65174-D7A5-4A18-A006-9776F90C2502}" dt="2021-05-10T16:10:21.224" v="11338" actId="2164"/>
        <pc:sldMkLst>
          <pc:docMk/>
          <pc:sldMk cId="780145735" sldId="265"/>
        </pc:sldMkLst>
        <pc:graphicFrameChg chg="mod modGraphic">
          <ac:chgData name="Alison Trew" userId="501ad152-89bb-4882-ac72-f31826cb2e78" providerId="ADAL" clId="{2BB65174-D7A5-4A18-A006-9776F90C2502}" dt="2021-05-10T16:10:21.224" v="11338" actId="2164"/>
          <ac:graphicFrameMkLst>
            <pc:docMk/>
            <pc:sldMk cId="780145735" sldId="265"/>
            <ac:graphicFrameMk id="3" creationId="{0BF66AD4-C2FC-47B3-8A83-31D614623D60}"/>
          </ac:graphicFrameMkLst>
        </pc:graphicFrameChg>
      </pc:sldChg>
      <pc:sldChg chg="addSp delSp modSp mod modNotesTx">
        <pc:chgData name="Alison Trew" userId="501ad152-89bb-4882-ac72-f31826cb2e78" providerId="ADAL" clId="{2BB65174-D7A5-4A18-A006-9776F90C2502}" dt="2021-05-11T11:32:18.276" v="11430" actId="692"/>
        <pc:sldMkLst>
          <pc:docMk/>
          <pc:sldMk cId="2655144796" sldId="267"/>
        </pc:sldMkLst>
        <pc:spChg chg="add del">
          <ac:chgData name="Alison Trew" userId="501ad152-89bb-4882-ac72-f31826cb2e78" providerId="ADAL" clId="{2BB65174-D7A5-4A18-A006-9776F90C2502}" dt="2021-05-04T13:26:02.596" v="3848" actId="478"/>
          <ac:spMkLst>
            <pc:docMk/>
            <pc:sldMk cId="2655144796" sldId="267"/>
            <ac:spMk id="6" creationId="{BFC846CC-B412-4323-806B-E9B6EE96AEDF}"/>
          </ac:spMkLst>
        </pc:spChg>
        <pc:spChg chg="add del mod">
          <ac:chgData name="Alison Trew" userId="501ad152-89bb-4882-ac72-f31826cb2e78" providerId="ADAL" clId="{2BB65174-D7A5-4A18-A006-9776F90C2502}" dt="2021-05-04T13:32:29.620" v="4323"/>
          <ac:spMkLst>
            <pc:docMk/>
            <pc:sldMk cId="2655144796" sldId="267"/>
            <ac:spMk id="8" creationId="{4CC08AB5-537B-4E3D-978C-354AE7A62B06}"/>
          </ac:spMkLst>
        </pc:spChg>
        <pc:spChg chg="del mod">
          <ac:chgData name="Alison Trew" userId="501ad152-89bb-4882-ac72-f31826cb2e78" providerId="ADAL" clId="{2BB65174-D7A5-4A18-A006-9776F90C2502}" dt="2021-05-04T11:44:18.828" v="2641" actId="478"/>
          <ac:spMkLst>
            <pc:docMk/>
            <pc:sldMk cId="2655144796" sldId="267"/>
            <ac:spMk id="9" creationId="{EB550046-3C66-4C23-868E-DEDAA0C825F8}"/>
          </ac:spMkLst>
        </pc:spChg>
        <pc:spChg chg="add mod">
          <ac:chgData name="Alison Trew" userId="501ad152-89bb-4882-ac72-f31826cb2e78" providerId="ADAL" clId="{2BB65174-D7A5-4A18-A006-9776F90C2502}" dt="2021-05-04T13:40:51.507" v="4522" actId="14100"/>
          <ac:spMkLst>
            <pc:docMk/>
            <pc:sldMk cId="2655144796" sldId="267"/>
            <ac:spMk id="11" creationId="{92315F44-9728-4F71-8133-1AD61477F6AD}"/>
          </ac:spMkLst>
        </pc:spChg>
        <pc:spChg chg="mod">
          <ac:chgData name="Alison Trew" userId="501ad152-89bb-4882-ac72-f31826cb2e78" providerId="ADAL" clId="{2BB65174-D7A5-4A18-A006-9776F90C2502}" dt="2021-05-04T13:40:02.546" v="4457" actId="1076"/>
          <ac:spMkLst>
            <pc:docMk/>
            <pc:sldMk cId="2655144796" sldId="267"/>
            <ac:spMk id="13" creationId="{7B40C002-2FC1-4A12-B84F-325DA081E1F2}"/>
          </ac:spMkLst>
        </pc:spChg>
        <pc:spChg chg="add mod">
          <ac:chgData name="Alison Trew" userId="501ad152-89bb-4882-ac72-f31826cb2e78" providerId="ADAL" clId="{2BB65174-D7A5-4A18-A006-9776F90C2502}" dt="2021-05-04T13:39:22.144" v="4451" actId="14100"/>
          <ac:spMkLst>
            <pc:docMk/>
            <pc:sldMk cId="2655144796" sldId="267"/>
            <ac:spMk id="21" creationId="{6D7032A4-DB48-41CF-B41A-DB21086FA24E}"/>
          </ac:spMkLst>
        </pc:spChg>
        <pc:spChg chg="add mod">
          <ac:chgData name="Alison Trew" userId="501ad152-89bb-4882-ac72-f31826cb2e78" providerId="ADAL" clId="{2BB65174-D7A5-4A18-A006-9776F90C2502}" dt="2021-05-04T13:39:17.762" v="4450" actId="1076"/>
          <ac:spMkLst>
            <pc:docMk/>
            <pc:sldMk cId="2655144796" sldId="267"/>
            <ac:spMk id="24" creationId="{7C607A20-CEC1-49D1-B75B-48EA6300C10C}"/>
          </ac:spMkLst>
        </pc:spChg>
        <pc:spChg chg="mod">
          <ac:chgData name="Alison Trew" userId="501ad152-89bb-4882-ac72-f31826cb2e78" providerId="ADAL" clId="{2BB65174-D7A5-4A18-A006-9776F90C2502}" dt="2021-05-04T11:43:18.354" v="2582" actId="20577"/>
          <ac:spMkLst>
            <pc:docMk/>
            <pc:sldMk cId="2655144796" sldId="267"/>
            <ac:spMk id="36" creationId="{37DD0983-6F7B-4F9A-8995-EACBD7609CDE}"/>
          </ac:spMkLst>
        </pc:spChg>
        <pc:picChg chg="add mod">
          <ac:chgData name="Alison Trew" userId="501ad152-89bb-4882-ac72-f31826cb2e78" providerId="ADAL" clId="{2BB65174-D7A5-4A18-A006-9776F90C2502}" dt="2021-05-11T11:32:13.572" v="11428" actId="692"/>
          <ac:picMkLst>
            <pc:docMk/>
            <pc:sldMk cId="2655144796" sldId="267"/>
            <ac:picMk id="4" creationId="{87753B96-2413-4BF4-9D41-998B0DD648CA}"/>
          </ac:picMkLst>
        </pc:picChg>
        <pc:picChg chg="del">
          <ac:chgData name="Alison Trew" userId="501ad152-89bb-4882-ac72-f31826cb2e78" providerId="ADAL" clId="{2BB65174-D7A5-4A18-A006-9776F90C2502}" dt="2021-05-04T11:42:58.995" v="2533" actId="478"/>
          <ac:picMkLst>
            <pc:docMk/>
            <pc:sldMk cId="2655144796" sldId="267"/>
            <ac:picMk id="18" creationId="{EABEFC3A-89B7-4D51-9AF1-8619C6F0198E}"/>
          </ac:picMkLst>
        </pc:picChg>
        <pc:picChg chg="add del mod">
          <ac:chgData name="Alison Trew" userId="501ad152-89bb-4882-ac72-f31826cb2e78" providerId="ADAL" clId="{2BB65174-D7A5-4A18-A006-9776F90C2502}" dt="2021-05-04T13:36:35.256" v="4403" actId="478"/>
          <ac:picMkLst>
            <pc:docMk/>
            <pc:sldMk cId="2655144796" sldId="267"/>
            <ac:picMk id="19" creationId="{1B1D7D9E-B8ED-456C-9B90-36AEC81D4F0E}"/>
          </ac:picMkLst>
        </pc:picChg>
        <pc:picChg chg="add mod modCrop">
          <ac:chgData name="Alison Trew" userId="501ad152-89bb-4882-ac72-f31826cb2e78" providerId="ADAL" clId="{2BB65174-D7A5-4A18-A006-9776F90C2502}" dt="2021-05-11T11:32:18.276" v="11430" actId="692"/>
          <ac:picMkLst>
            <pc:docMk/>
            <pc:sldMk cId="2655144796" sldId="267"/>
            <ac:picMk id="23" creationId="{BAA7BA05-D9E5-4583-B983-62FD178296BD}"/>
          </ac:picMkLst>
        </pc:picChg>
        <pc:picChg chg="add mod">
          <ac:chgData name="Alison Trew" userId="501ad152-89bb-4882-ac72-f31826cb2e78" providerId="ADAL" clId="{2BB65174-D7A5-4A18-A006-9776F90C2502}" dt="2021-05-04T16:35:03.559" v="7335" actId="1076"/>
          <ac:picMkLst>
            <pc:docMk/>
            <pc:sldMk cId="2655144796" sldId="267"/>
            <ac:picMk id="26" creationId="{2BCA9903-9E56-4100-85FE-1DA874B90E83}"/>
          </ac:picMkLst>
        </pc:picChg>
      </pc:sldChg>
      <pc:sldChg chg="addSp delSp modSp mod modNotesTx">
        <pc:chgData name="Alison Trew" userId="501ad152-89bb-4882-ac72-f31826cb2e78" providerId="ADAL" clId="{2BB65174-D7A5-4A18-A006-9776F90C2502}" dt="2021-05-11T11:31:16.261" v="11417" actId="692"/>
        <pc:sldMkLst>
          <pc:docMk/>
          <pc:sldMk cId="1478597435" sldId="268"/>
        </pc:sldMkLst>
        <pc:spChg chg="mod">
          <ac:chgData name="Alison Trew" userId="501ad152-89bb-4882-ac72-f31826cb2e78" providerId="ADAL" clId="{2BB65174-D7A5-4A18-A006-9776F90C2502}" dt="2021-05-04T11:42:48.687" v="2530" actId="20577"/>
          <ac:spMkLst>
            <pc:docMk/>
            <pc:sldMk cId="1478597435" sldId="268"/>
            <ac:spMk id="2" creationId="{EEB2C6CE-E110-41F0-ABC4-C8DA78C08DCC}"/>
          </ac:spMkLst>
        </pc:spChg>
        <pc:grpChg chg="add del mod">
          <ac:chgData name="Alison Trew" userId="501ad152-89bb-4882-ac72-f31826cb2e78" providerId="ADAL" clId="{2BB65174-D7A5-4A18-A006-9776F90C2502}" dt="2021-05-04T16:38:07.679" v="7359" actId="165"/>
          <ac:grpSpMkLst>
            <pc:docMk/>
            <pc:sldMk cId="1478597435" sldId="268"/>
            <ac:grpSpMk id="3" creationId="{8DB34593-AA48-47DF-8F91-A5FC29B6DF91}"/>
          </ac:grpSpMkLst>
        </pc:grpChg>
        <pc:picChg chg="add mod">
          <ac:chgData name="Alison Trew" userId="501ad152-89bb-4882-ac72-f31826cb2e78" providerId="ADAL" clId="{2BB65174-D7A5-4A18-A006-9776F90C2502}" dt="2021-05-04T16:37:25.245" v="7353" actId="1076"/>
          <ac:picMkLst>
            <pc:docMk/>
            <pc:sldMk cId="1478597435" sldId="268"/>
            <ac:picMk id="8" creationId="{7131B601-C8D3-491E-9D0D-CD03B2A60DA4}"/>
          </ac:picMkLst>
        </pc:picChg>
        <pc:picChg chg="add mod topLvl">
          <ac:chgData name="Alison Trew" userId="501ad152-89bb-4882-ac72-f31826cb2e78" providerId="ADAL" clId="{2BB65174-D7A5-4A18-A006-9776F90C2502}" dt="2021-05-04T16:38:20.186" v="7361" actId="1076"/>
          <ac:picMkLst>
            <pc:docMk/>
            <pc:sldMk cId="1478597435" sldId="268"/>
            <ac:picMk id="10" creationId="{70037CAC-90B8-435F-A292-B76ED42455DA}"/>
          </ac:picMkLst>
        </pc:picChg>
        <pc:picChg chg="add mod topLvl">
          <ac:chgData name="Alison Trew" userId="501ad152-89bb-4882-ac72-f31826cb2e78" providerId="ADAL" clId="{2BB65174-D7A5-4A18-A006-9776F90C2502}" dt="2021-05-04T16:38:12.065" v="7360" actId="1076"/>
          <ac:picMkLst>
            <pc:docMk/>
            <pc:sldMk cId="1478597435" sldId="268"/>
            <ac:picMk id="12" creationId="{98E7D803-FDC6-4D2B-A985-8904DAB2C91C}"/>
          </ac:picMkLst>
        </pc:picChg>
        <pc:picChg chg="add mod topLvl">
          <ac:chgData name="Alison Trew" userId="501ad152-89bb-4882-ac72-f31826cb2e78" providerId="ADAL" clId="{2BB65174-D7A5-4A18-A006-9776F90C2502}" dt="2021-05-04T16:38:26.705" v="7362" actId="1076"/>
          <ac:picMkLst>
            <pc:docMk/>
            <pc:sldMk cId="1478597435" sldId="268"/>
            <ac:picMk id="13" creationId="{C8D5BFD7-4C39-4B35-AB73-560BD26DE974}"/>
          </ac:picMkLst>
        </pc:picChg>
        <pc:picChg chg="mod">
          <ac:chgData name="Alison Trew" userId="501ad152-89bb-4882-ac72-f31826cb2e78" providerId="ADAL" clId="{2BB65174-D7A5-4A18-A006-9776F90C2502}" dt="2021-05-11T11:31:16.261" v="11417" actId="692"/>
          <ac:picMkLst>
            <pc:docMk/>
            <pc:sldMk cId="1478597435" sldId="268"/>
            <ac:picMk id="18" creationId="{304C52DE-EA6E-4492-9294-8D0E74C5F90A}"/>
          </ac:picMkLst>
        </pc:picChg>
        <pc:picChg chg="mod">
          <ac:chgData name="Alison Trew" userId="501ad152-89bb-4882-ac72-f31826cb2e78" providerId="ADAL" clId="{2BB65174-D7A5-4A18-A006-9776F90C2502}" dt="2021-05-11T11:31:12.642" v="11414" actId="692"/>
          <ac:picMkLst>
            <pc:docMk/>
            <pc:sldMk cId="1478597435" sldId="268"/>
            <ac:picMk id="20" creationId="{CF3B5036-3D06-4DFF-961D-AD4BA1D784D7}"/>
          </ac:picMkLst>
        </pc:picChg>
      </pc:sldChg>
      <pc:sldChg chg="addSp delSp modSp mod modNotesTx">
        <pc:chgData name="Alison Trew" userId="501ad152-89bb-4882-ac72-f31826cb2e78" providerId="ADAL" clId="{2BB65174-D7A5-4A18-A006-9776F90C2502}" dt="2021-05-11T11:32:33.593" v="11436" actId="692"/>
        <pc:sldMkLst>
          <pc:docMk/>
          <pc:sldMk cId="1864149506" sldId="269"/>
        </pc:sldMkLst>
        <pc:spChg chg="add mod">
          <ac:chgData name="Alison Trew" userId="501ad152-89bb-4882-ac72-f31826cb2e78" providerId="ADAL" clId="{2BB65174-D7A5-4A18-A006-9776F90C2502}" dt="2021-05-04T15:40:55.628" v="4945" actId="20577"/>
          <ac:spMkLst>
            <pc:docMk/>
            <pc:sldMk cId="1864149506" sldId="269"/>
            <ac:spMk id="13" creationId="{8CFC8E9B-94B8-4062-9452-4060BC934045}"/>
          </ac:spMkLst>
        </pc:spChg>
        <pc:spChg chg="add mod">
          <ac:chgData name="Alison Trew" userId="501ad152-89bb-4882-ac72-f31826cb2e78" providerId="ADAL" clId="{2BB65174-D7A5-4A18-A006-9776F90C2502}" dt="2021-05-04T15:44:30.772" v="5031" actId="1076"/>
          <ac:spMkLst>
            <pc:docMk/>
            <pc:sldMk cId="1864149506" sldId="269"/>
            <ac:spMk id="14" creationId="{DBB873AE-BB38-47CA-A3A7-3534037CA547}"/>
          </ac:spMkLst>
        </pc:spChg>
        <pc:spChg chg="add mod">
          <ac:chgData name="Alison Trew" userId="501ad152-89bb-4882-ac72-f31826cb2e78" providerId="ADAL" clId="{2BB65174-D7A5-4A18-A006-9776F90C2502}" dt="2021-05-04T15:43:49.745" v="5016" actId="1076"/>
          <ac:spMkLst>
            <pc:docMk/>
            <pc:sldMk cId="1864149506" sldId="269"/>
            <ac:spMk id="18" creationId="{64FC276A-8344-4CFE-A376-BD7C854EE1BD}"/>
          </ac:spMkLst>
        </pc:spChg>
        <pc:spChg chg="add mod">
          <ac:chgData name="Alison Trew" userId="501ad152-89bb-4882-ac72-f31826cb2e78" providerId="ADAL" clId="{2BB65174-D7A5-4A18-A006-9776F90C2502}" dt="2021-05-04T15:44:18.563" v="5029" actId="1076"/>
          <ac:spMkLst>
            <pc:docMk/>
            <pc:sldMk cId="1864149506" sldId="269"/>
            <ac:spMk id="19" creationId="{0BB7A4EC-7D0F-4BD9-97F9-D0A01B697D8A}"/>
          </ac:spMkLst>
        </pc:spChg>
        <pc:spChg chg="mod">
          <ac:chgData name="Alison Trew" userId="501ad152-89bb-4882-ac72-f31826cb2e78" providerId="ADAL" clId="{2BB65174-D7A5-4A18-A006-9776F90C2502}" dt="2021-05-04T15:44:05.030" v="5020" actId="14100"/>
          <ac:spMkLst>
            <pc:docMk/>
            <pc:sldMk cId="1864149506" sldId="269"/>
            <ac:spMk id="23" creationId="{AF155D59-B2AA-4995-97E0-3772F6755ADC}"/>
          </ac:spMkLst>
        </pc:spChg>
        <pc:spChg chg="mod">
          <ac:chgData name="Alison Trew" userId="501ad152-89bb-4882-ac72-f31826cb2e78" providerId="ADAL" clId="{2BB65174-D7A5-4A18-A006-9776F90C2502}" dt="2021-05-04T11:51:50.670" v="2652" actId="20577"/>
          <ac:spMkLst>
            <pc:docMk/>
            <pc:sldMk cId="1864149506" sldId="269"/>
            <ac:spMk id="36" creationId="{37DD0983-6F7B-4F9A-8995-EACBD7609CDE}"/>
          </ac:spMkLst>
        </pc:spChg>
        <pc:picChg chg="add del mod">
          <ac:chgData name="Alison Trew" userId="501ad152-89bb-4882-ac72-f31826cb2e78" providerId="ADAL" clId="{2BB65174-D7A5-4A18-A006-9776F90C2502}" dt="2021-05-04T15:39:29.803" v="4899" actId="478"/>
          <ac:picMkLst>
            <pc:docMk/>
            <pc:sldMk cId="1864149506" sldId="269"/>
            <ac:picMk id="4" creationId="{284E8A65-1D74-466F-B1FF-BDE88A13343C}"/>
          </ac:picMkLst>
        </pc:picChg>
        <pc:picChg chg="add mod modCrop">
          <ac:chgData name="Alison Trew" userId="501ad152-89bb-4882-ac72-f31826cb2e78" providerId="ADAL" clId="{2BB65174-D7A5-4A18-A006-9776F90C2502}" dt="2021-05-11T11:32:29.159" v="11434" actId="692"/>
          <ac:picMkLst>
            <pc:docMk/>
            <pc:sldMk cId="1864149506" sldId="269"/>
            <ac:picMk id="6" creationId="{749355A5-A3DC-4660-AC4A-9817C4665873}"/>
          </ac:picMkLst>
        </pc:picChg>
        <pc:picChg chg="add del mod">
          <ac:chgData name="Alison Trew" userId="501ad152-89bb-4882-ac72-f31826cb2e78" providerId="ADAL" clId="{2BB65174-D7A5-4A18-A006-9776F90C2502}" dt="2021-05-04T15:39:29.054" v="4898" actId="478"/>
          <ac:picMkLst>
            <pc:docMk/>
            <pc:sldMk cId="1864149506" sldId="269"/>
            <ac:picMk id="8" creationId="{1040A037-C1ED-4FEC-A27E-D72BACEEB383}"/>
          </ac:picMkLst>
        </pc:picChg>
        <pc:picChg chg="add mod">
          <ac:chgData name="Alison Trew" userId="501ad152-89bb-4882-ac72-f31826cb2e78" providerId="ADAL" clId="{2BB65174-D7A5-4A18-A006-9776F90C2502}" dt="2021-05-11T11:32:25.526" v="11432" actId="692"/>
          <ac:picMkLst>
            <pc:docMk/>
            <pc:sldMk cId="1864149506" sldId="269"/>
            <ac:picMk id="10" creationId="{354AE93B-A1F6-462A-83A4-2FA4B0F9EB23}"/>
          </ac:picMkLst>
        </pc:picChg>
        <pc:picChg chg="add mod modCrop">
          <ac:chgData name="Alison Trew" userId="501ad152-89bb-4882-ac72-f31826cb2e78" providerId="ADAL" clId="{2BB65174-D7A5-4A18-A006-9776F90C2502}" dt="2021-05-11T11:32:33.593" v="11436" actId="692"/>
          <ac:picMkLst>
            <pc:docMk/>
            <pc:sldMk cId="1864149506" sldId="269"/>
            <ac:picMk id="12" creationId="{DB76E264-3143-4F32-BECE-CD0AB56611E2}"/>
          </ac:picMkLst>
        </pc:picChg>
        <pc:picChg chg="del">
          <ac:chgData name="Alison Trew" userId="501ad152-89bb-4882-ac72-f31826cb2e78" providerId="ADAL" clId="{2BB65174-D7A5-4A18-A006-9776F90C2502}" dt="2021-05-04T11:51:51.904" v="2653" actId="478"/>
          <ac:picMkLst>
            <pc:docMk/>
            <pc:sldMk cId="1864149506" sldId="269"/>
            <ac:picMk id="15" creationId="{76B7476D-0623-463C-B496-F173797A07E3}"/>
          </ac:picMkLst>
        </pc:picChg>
        <pc:picChg chg="del mod">
          <ac:chgData name="Alison Trew" userId="501ad152-89bb-4882-ac72-f31826cb2e78" providerId="ADAL" clId="{2BB65174-D7A5-4A18-A006-9776F90C2502}" dt="2021-05-04T16:35:27.358" v="7338" actId="478"/>
          <ac:picMkLst>
            <pc:docMk/>
            <pc:sldMk cId="1864149506" sldId="269"/>
            <ac:picMk id="16" creationId="{5526D5F8-D2D1-46B6-9251-5C55D02BE785}"/>
          </ac:picMkLst>
        </pc:picChg>
        <pc:picChg chg="add mod">
          <ac:chgData name="Alison Trew" userId="501ad152-89bb-4882-ac72-f31826cb2e78" providerId="ADAL" clId="{2BB65174-D7A5-4A18-A006-9776F90C2502}" dt="2021-05-04T16:35:24.791" v="7337"/>
          <ac:picMkLst>
            <pc:docMk/>
            <pc:sldMk cId="1864149506" sldId="269"/>
            <ac:picMk id="22" creationId="{29B34041-5C47-4338-BE35-AF1FD3BCDA03}"/>
          </ac:picMkLst>
        </pc:picChg>
        <pc:picChg chg="add mod">
          <ac:chgData name="Alison Trew" userId="501ad152-89bb-4882-ac72-f31826cb2e78" providerId="ADAL" clId="{2BB65174-D7A5-4A18-A006-9776F90C2502}" dt="2021-05-04T16:35:24.791" v="7337"/>
          <ac:picMkLst>
            <pc:docMk/>
            <pc:sldMk cId="1864149506" sldId="269"/>
            <ac:picMk id="24" creationId="{F0D7D301-76FE-4F4C-823A-910B04E84CFE}"/>
          </ac:picMkLst>
        </pc:picChg>
        <pc:picChg chg="add mod">
          <ac:chgData name="Alison Trew" userId="501ad152-89bb-4882-ac72-f31826cb2e78" providerId="ADAL" clId="{2BB65174-D7A5-4A18-A006-9776F90C2502}" dt="2021-05-04T16:35:24.791" v="7337"/>
          <ac:picMkLst>
            <pc:docMk/>
            <pc:sldMk cId="1864149506" sldId="269"/>
            <ac:picMk id="25" creationId="{923FC7D5-7EAD-4F2F-B75D-C3E5B0FCB344}"/>
          </ac:picMkLst>
        </pc:picChg>
        <pc:picChg chg="add mod">
          <ac:chgData name="Alison Trew" userId="501ad152-89bb-4882-ac72-f31826cb2e78" providerId="ADAL" clId="{2BB65174-D7A5-4A18-A006-9776F90C2502}" dt="2021-05-04T16:35:24.791" v="7337"/>
          <ac:picMkLst>
            <pc:docMk/>
            <pc:sldMk cId="1864149506" sldId="269"/>
            <ac:picMk id="26" creationId="{3D8DB6D1-1420-4485-AE63-217F80F5B735}"/>
          </ac:picMkLst>
        </pc:picChg>
        <pc:picChg chg="add mod">
          <ac:chgData name="Alison Trew" userId="501ad152-89bb-4882-ac72-f31826cb2e78" providerId="ADAL" clId="{2BB65174-D7A5-4A18-A006-9776F90C2502}" dt="2021-05-04T16:35:24.791" v="7337"/>
          <ac:picMkLst>
            <pc:docMk/>
            <pc:sldMk cId="1864149506" sldId="269"/>
            <ac:picMk id="27" creationId="{7FB568B4-AC23-4192-8BEF-B3207D797D58}"/>
          </ac:picMkLst>
        </pc:picChg>
        <pc:picChg chg="add mod">
          <ac:chgData name="Alison Trew" userId="501ad152-89bb-4882-ac72-f31826cb2e78" providerId="ADAL" clId="{2BB65174-D7A5-4A18-A006-9776F90C2502}" dt="2021-05-04T16:35:24.791" v="7337"/>
          <ac:picMkLst>
            <pc:docMk/>
            <pc:sldMk cId="1864149506" sldId="269"/>
            <ac:picMk id="28" creationId="{D2962C4F-C291-4B0E-A9F3-8E1F5AA4ADF0}"/>
          </ac:picMkLst>
        </pc:picChg>
        <pc:picChg chg="add mod">
          <ac:chgData name="Alison Trew" userId="501ad152-89bb-4882-ac72-f31826cb2e78" providerId="ADAL" clId="{2BB65174-D7A5-4A18-A006-9776F90C2502}" dt="2021-05-04T16:35:24.791" v="7337"/>
          <ac:picMkLst>
            <pc:docMk/>
            <pc:sldMk cId="1864149506" sldId="269"/>
            <ac:picMk id="29" creationId="{03548678-DB01-4382-939F-02E53180D84B}"/>
          </ac:picMkLst>
        </pc:picChg>
      </pc:sldChg>
      <pc:sldChg chg="modSp mod modNotesTx">
        <pc:chgData name="Alison Trew" userId="501ad152-89bb-4882-ac72-f31826cb2e78" providerId="ADAL" clId="{2BB65174-D7A5-4A18-A006-9776F90C2502}" dt="2021-05-11T11:27:02.827" v="11372" actId="692"/>
        <pc:sldMkLst>
          <pc:docMk/>
          <pc:sldMk cId="2722180806" sldId="281"/>
        </pc:sldMkLst>
        <pc:spChg chg="mod">
          <ac:chgData name="Alison Trew" userId="501ad152-89bb-4882-ac72-f31826cb2e78" providerId="ADAL" clId="{2BB65174-D7A5-4A18-A006-9776F90C2502}" dt="2021-05-04T10:04:37.371" v="515" actId="20577"/>
          <ac:spMkLst>
            <pc:docMk/>
            <pc:sldMk cId="2722180806" sldId="281"/>
            <ac:spMk id="8" creationId="{F009EE48-18BD-4EB7-BD4C-949FEBF9FE4D}"/>
          </ac:spMkLst>
        </pc:spChg>
        <pc:spChg chg="mod">
          <ac:chgData name="Alison Trew" userId="501ad152-89bb-4882-ac72-f31826cb2e78" providerId="ADAL" clId="{2BB65174-D7A5-4A18-A006-9776F90C2502}" dt="2021-05-04T07:47:48.896" v="49" actId="20577"/>
          <ac:spMkLst>
            <pc:docMk/>
            <pc:sldMk cId="2722180806" sldId="281"/>
            <ac:spMk id="25" creationId="{C8911EB4-C100-46D0-8C1D-8BC517ACC051}"/>
          </ac:spMkLst>
        </pc:spChg>
        <pc:picChg chg="mod">
          <ac:chgData name="Alison Trew" userId="501ad152-89bb-4882-ac72-f31826cb2e78" providerId="ADAL" clId="{2BB65174-D7A5-4A18-A006-9776F90C2502}" dt="2021-05-11T11:26:55.460" v="11370" actId="692"/>
          <ac:picMkLst>
            <pc:docMk/>
            <pc:sldMk cId="2722180806" sldId="281"/>
            <ac:picMk id="19" creationId="{CA483B18-896D-43FB-B4A7-5B60BA26931C}"/>
          </ac:picMkLst>
        </pc:picChg>
        <pc:picChg chg="mod">
          <ac:chgData name="Alison Trew" userId="501ad152-89bb-4882-ac72-f31826cb2e78" providerId="ADAL" clId="{2BB65174-D7A5-4A18-A006-9776F90C2502}" dt="2021-05-11T11:27:02.827" v="11372" actId="692"/>
          <ac:picMkLst>
            <pc:docMk/>
            <pc:sldMk cId="2722180806" sldId="281"/>
            <ac:picMk id="22" creationId="{B36EE5F4-6472-4EFD-9895-E5E734128533}"/>
          </ac:picMkLst>
        </pc:picChg>
      </pc:sldChg>
      <pc:sldChg chg="addSp delSp modSp mod modNotesTx">
        <pc:chgData name="Alison Trew" userId="501ad152-89bb-4882-ac72-f31826cb2e78" providerId="ADAL" clId="{2BB65174-D7A5-4A18-A006-9776F90C2502}" dt="2021-05-11T11:29:35.893" v="11399" actId="692"/>
        <pc:sldMkLst>
          <pc:docMk/>
          <pc:sldMk cId="3482864729" sldId="282"/>
        </pc:sldMkLst>
        <pc:spChg chg="mod">
          <ac:chgData name="Alison Trew" userId="501ad152-89bb-4882-ac72-f31826cb2e78" providerId="ADAL" clId="{2BB65174-D7A5-4A18-A006-9776F90C2502}" dt="2021-05-04T10:53:15.104" v="1371" actId="207"/>
          <ac:spMkLst>
            <pc:docMk/>
            <pc:sldMk cId="3482864729" sldId="282"/>
            <ac:spMk id="2" creationId="{0D495D92-C6EB-40A1-B4AB-869D18E689B9}"/>
          </ac:spMkLst>
        </pc:spChg>
        <pc:spChg chg="add del mod">
          <ac:chgData name="Alison Trew" userId="501ad152-89bb-4882-ac72-f31826cb2e78" providerId="ADAL" clId="{2BB65174-D7A5-4A18-A006-9776F90C2502}" dt="2021-05-04T10:53:28.747" v="1372" actId="21"/>
          <ac:spMkLst>
            <pc:docMk/>
            <pc:sldMk cId="3482864729" sldId="282"/>
            <ac:spMk id="9" creationId="{CF1B54B3-885A-47F4-AAB8-BCEA9D2AAFE2}"/>
          </ac:spMkLst>
        </pc:spChg>
        <pc:spChg chg="add">
          <ac:chgData name="Alison Trew" userId="501ad152-89bb-4882-ac72-f31826cb2e78" providerId="ADAL" clId="{2BB65174-D7A5-4A18-A006-9776F90C2502}" dt="2021-05-04T11:09:01.408" v="1513" actId="11529"/>
          <ac:spMkLst>
            <pc:docMk/>
            <pc:sldMk cId="3482864729" sldId="282"/>
            <ac:spMk id="13" creationId="{DE775031-1F50-4CAC-A9C9-ACFB4FC11CBE}"/>
          </ac:spMkLst>
        </pc:spChg>
        <pc:spChg chg="add mod">
          <ac:chgData name="Alison Trew" userId="501ad152-89bb-4882-ac72-f31826cb2e78" providerId="ADAL" clId="{2BB65174-D7A5-4A18-A006-9776F90C2502}" dt="2021-05-04T11:09:12.948" v="1515" actId="1076"/>
          <ac:spMkLst>
            <pc:docMk/>
            <pc:sldMk cId="3482864729" sldId="282"/>
            <ac:spMk id="14" creationId="{D711F1AE-07F5-48E4-9C4C-CD8B148CDF8C}"/>
          </ac:spMkLst>
        </pc:spChg>
        <pc:spChg chg="add mod">
          <ac:chgData name="Alison Trew" userId="501ad152-89bb-4882-ac72-f31826cb2e78" providerId="ADAL" clId="{2BB65174-D7A5-4A18-A006-9776F90C2502}" dt="2021-05-04T11:11:08.970" v="1636" actId="1076"/>
          <ac:spMkLst>
            <pc:docMk/>
            <pc:sldMk cId="3482864729" sldId="282"/>
            <ac:spMk id="15" creationId="{FB15EA33-F827-4256-B679-7F77A13D8353}"/>
          </ac:spMkLst>
        </pc:spChg>
        <pc:spChg chg="add mod">
          <ac:chgData name="Alison Trew" userId="501ad152-89bb-4882-ac72-f31826cb2e78" providerId="ADAL" clId="{2BB65174-D7A5-4A18-A006-9776F90C2502}" dt="2021-05-04T11:11:13.966" v="1637" actId="1076"/>
          <ac:spMkLst>
            <pc:docMk/>
            <pc:sldMk cId="3482864729" sldId="282"/>
            <ac:spMk id="16" creationId="{D2901BC8-F26D-4D38-86A1-ED382A536276}"/>
          </ac:spMkLst>
        </pc:spChg>
        <pc:spChg chg="add mod">
          <ac:chgData name="Alison Trew" userId="501ad152-89bb-4882-ac72-f31826cb2e78" providerId="ADAL" clId="{2BB65174-D7A5-4A18-A006-9776F90C2502}" dt="2021-05-04T11:33:13.669" v="2342" actId="20577"/>
          <ac:spMkLst>
            <pc:docMk/>
            <pc:sldMk cId="3482864729" sldId="282"/>
            <ac:spMk id="17" creationId="{C91216FF-C4D5-4499-9E6C-49D757F8E044}"/>
          </ac:spMkLst>
        </pc:spChg>
        <pc:picChg chg="add del mod">
          <ac:chgData name="Alison Trew" userId="501ad152-89bb-4882-ac72-f31826cb2e78" providerId="ADAL" clId="{2BB65174-D7A5-4A18-A006-9776F90C2502}" dt="2021-05-04T10:38:10.293" v="1219" actId="478"/>
          <ac:picMkLst>
            <pc:docMk/>
            <pc:sldMk cId="3482864729" sldId="282"/>
            <ac:picMk id="4" creationId="{C06BE3B0-4A43-471C-A68E-739B7EE68362}"/>
          </ac:picMkLst>
        </pc:picChg>
        <pc:picChg chg="add mod modCrop">
          <ac:chgData name="Alison Trew" userId="501ad152-89bb-4882-ac72-f31826cb2e78" providerId="ADAL" clId="{2BB65174-D7A5-4A18-A006-9776F90C2502}" dt="2021-05-04T11:09:28.104" v="1518" actId="732"/>
          <ac:picMkLst>
            <pc:docMk/>
            <pc:sldMk cId="3482864729" sldId="282"/>
            <ac:picMk id="6" creationId="{0689CB46-9428-4C71-8FC0-27644D8F84C8}"/>
          </ac:picMkLst>
        </pc:picChg>
        <pc:picChg chg="add mod">
          <ac:chgData name="Alison Trew" userId="501ad152-89bb-4882-ac72-f31826cb2e78" providerId="ADAL" clId="{2BB65174-D7A5-4A18-A006-9776F90C2502}" dt="2021-05-11T11:29:35.893" v="11399" actId="692"/>
          <ac:picMkLst>
            <pc:docMk/>
            <pc:sldMk cId="3482864729" sldId="282"/>
            <ac:picMk id="8" creationId="{C17CDCE1-C6DA-4D32-8BF1-AF89B50EBEF7}"/>
          </ac:picMkLst>
        </pc:picChg>
        <pc:picChg chg="add mod modCrop">
          <ac:chgData name="Alison Trew" userId="501ad152-89bb-4882-ac72-f31826cb2e78" providerId="ADAL" clId="{2BB65174-D7A5-4A18-A006-9776F90C2502}" dt="2021-05-11T11:29:25.943" v="11397" actId="692"/>
          <ac:picMkLst>
            <pc:docMk/>
            <pc:sldMk cId="3482864729" sldId="282"/>
            <ac:picMk id="11" creationId="{B05ED0E5-2DF6-4539-B0DA-A3F40711A52F}"/>
          </ac:picMkLst>
        </pc:picChg>
        <pc:picChg chg="add mod">
          <ac:chgData name="Alison Trew" userId="501ad152-89bb-4882-ac72-f31826cb2e78" providerId="ADAL" clId="{2BB65174-D7A5-4A18-A006-9776F90C2502}" dt="2021-05-04T11:08:16.331" v="1507" actId="1076"/>
          <ac:picMkLst>
            <pc:docMk/>
            <pc:sldMk cId="3482864729" sldId="282"/>
            <ac:picMk id="12" creationId="{8E05DD36-DDC3-4981-B1C7-1497E29F0BEB}"/>
          </ac:picMkLst>
        </pc:picChg>
      </pc:sldChg>
      <pc:sldChg chg="del">
        <pc:chgData name="Alison Trew" userId="501ad152-89bb-4882-ac72-f31826cb2e78" providerId="ADAL" clId="{2BB65174-D7A5-4A18-A006-9776F90C2502}" dt="2021-05-04T11:42:24.037" v="2528" actId="2696"/>
        <pc:sldMkLst>
          <pc:docMk/>
          <pc:sldMk cId="458333128" sldId="283"/>
        </pc:sldMkLst>
      </pc:sldChg>
      <pc:sldChg chg="addSp modSp mod modNotesTx">
        <pc:chgData name="Alison Trew" userId="501ad152-89bb-4882-ac72-f31826cb2e78" providerId="ADAL" clId="{2BB65174-D7A5-4A18-A006-9776F90C2502}" dt="2021-05-11T11:31:03.296" v="11412" actId="692"/>
        <pc:sldMkLst>
          <pc:docMk/>
          <pc:sldMk cId="3141288789" sldId="284"/>
        </pc:sldMkLst>
        <pc:spChg chg="mod">
          <ac:chgData name="Alison Trew" userId="501ad152-89bb-4882-ac72-f31826cb2e78" providerId="ADAL" clId="{2BB65174-D7A5-4A18-A006-9776F90C2502}" dt="2021-05-04T11:31:27.920" v="2305" actId="20577"/>
          <ac:spMkLst>
            <pc:docMk/>
            <pc:sldMk cId="3141288789" sldId="284"/>
            <ac:spMk id="2" creationId="{7631C9E7-1E30-4058-93FD-0A836C12E7B4}"/>
          </ac:spMkLst>
        </pc:spChg>
        <pc:spChg chg="add mod">
          <ac:chgData name="Alison Trew" userId="501ad152-89bb-4882-ac72-f31826cb2e78" providerId="ADAL" clId="{2BB65174-D7A5-4A18-A006-9776F90C2502}" dt="2021-05-04T11:40:50.704" v="2501" actId="1076"/>
          <ac:spMkLst>
            <pc:docMk/>
            <pc:sldMk cId="3141288789" sldId="284"/>
            <ac:spMk id="5" creationId="{E82E2BF1-3707-41B9-9599-B8C134DAC314}"/>
          </ac:spMkLst>
        </pc:spChg>
        <pc:picChg chg="add mod">
          <ac:chgData name="Alison Trew" userId="501ad152-89bb-4882-ac72-f31826cb2e78" providerId="ADAL" clId="{2BB65174-D7A5-4A18-A006-9776F90C2502}" dt="2021-05-11T11:31:03.296" v="11412" actId="692"/>
          <ac:picMkLst>
            <pc:docMk/>
            <pc:sldMk cId="3141288789" sldId="284"/>
            <ac:picMk id="4" creationId="{B9314759-5173-4AF3-8546-0D0CD6ABF2E2}"/>
          </ac:picMkLst>
        </pc:picChg>
      </pc:sldChg>
      <pc:sldChg chg="del">
        <pc:chgData name="Alison Trew" userId="501ad152-89bb-4882-ac72-f31826cb2e78" providerId="ADAL" clId="{2BB65174-D7A5-4A18-A006-9776F90C2502}" dt="2021-05-04T11:52:47.020" v="2658" actId="47"/>
        <pc:sldMkLst>
          <pc:docMk/>
          <pc:sldMk cId="3792338017" sldId="289"/>
        </pc:sldMkLst>
      </pc:sldChg>
      <pc:sldChg chg="addSp delSp modSp mod modNotesTx">
        <pc:chgData name="Alison Trew" userId="501ad152-89bb-4882-ac72-f31826cb2e78" providerId="ADAL" clId="{2BB65174-D7A5-4A18-A006-9776F90C2502}" dt="2021-05-11T11:28:46.110" v="11389" actId="1076"/>
        <pc:sldMkLst>
          <pc:docMk/>
          <pc:sldMk cId="3953437382" sldId="290"/>
        </pc:sldMkLst>
        <pc:spChg chg="add mod">
          <ac:chgData name="Alison Trew" userId="501ad152-89bb-4882-ac72-f31826cb2e78" providerId="ADAL" clId="{2BB65174-D7A5-4A18-A006-9776F90C2502}" dt="2021-05-04T11:01:26.095" v="1393" actId="164"/>
          <ac:spMkLst>
            <pc:docMk/>
            <pc:sldMk cId="3953437382" sldId="290"/>
            <ac:spMk id="4" creationId="{7B8F1F23-B269-4EA4-9E42-28073E51CD6A}"/>
          </ac:spMkLst>
        </pc:spChg>
        <pc:spChg chg="add mod">
          <ac:chgData name="Alison Trew" userId="501ad152-89bb-4882-ac72-f31826cb2e78" providerId="ADAL" clId="{2BB65174-D7A5-4A18-A006-9776F90C2502}" dt="2021-05-04T11:01:26.095" v="1393" actId="164"/>
          <ac:spMkLst>
            <pc:docMk/>
            <pc:sldMk cId="3953437382" sldId="290"/>
            <ac:spMk id="5" creationId="{F026737C-C0CF-42CC-9EE5-4B37171D1AA5}"/>
          </ac:spMkLst>
        </pc:spChg>
        <pc:spChg chg="add mod">
          <ac:chgData name="Alison Trew" userId="501ad152-89bb-4882-ac72-f31826cb2e78" providerId="ADAL" clId="{2BB65174-D7A5-4A18-A006-9776F90C2502}" dt="2021-05-04T11:01:26.095" v="1393" actId="164"/>
          <ac:spMkLst>
            <pc:docMk/>
            <pc:sldMk cId="3953437382" sldId="290"/>
            <ac:spMk id="6" creationId="{3E1C3563-58B9-44CD-ABA5-A5460050A0D9}"/>
          </ac:spMkLst>
        </pc:spChg>
        <pc:spChg chg="mod">
          <ac:chgData name="Alison Trew" userId="501ad152-89bb-4882-ac72-f31826cb2e78" providerId="ADAL" clId="{2BB65174-D7A5-4A18-A006-9776F90C2502}" dt="2021-05-04T10:52:33.770" v="1334" actId="207"/>
          <ac:spMkLst>
            <pc:docMk/>
            <pc:sldMk cId="3953437382" sldId="290"/>
            <ac:spMk id="7" creationId="{B3B3E388-82DF-4824-A3AE-35FAB0AD26EF}"/>
          </ac:spMkLst>
        </pc:spChg>
        <pc:spChg chg="add mod ord">
          <ac:chgData name="Alison Trew" userId="501ad152-89bb-4882-ac72-f31826cb2e78" providerId="ADAL" clId="{2BB65174-D7A5-4A18-A006-9776F90C2502}" dt="2021-05-04T11:02:00.170" v="1400" actId="1076"/>
          <ac:spMkLst>
            <pc:docMk/>
            <pc:sldMk cId="3953437382" sldId="290"/>
            <ac:spMk id="8" creationId="{F18632AA-AB46-4E17-9824-E4EE8D3AE386}"/>
          </ac:spMkLst>
        </pc:spChg>
        <pc:spChg chg="add mod ord">
          <ac:chgData name="Alison Trew" userId="501ad152-89bb-4882-ac72-f31826cb2e78" providerId="ADAL" clId="{2BB65174-D7A5-4A18-A006-9776F90C2502}" dt="2021-05-04T11:02:15.718" v="1404" actId="1076"/>
          <ac:spMkLst>
            <pc:docMk/>
            <pc:sldMk cId="3953437382" sldId="290"/>
            <ac:spMk id="10" creationId="{CE60122F-B00E-4E84-AF9A-CDA0C5785C9C}"/>
          </ac:spMkLst>
        </pc:spChg>
        <pc:spChg chg="add mod">
          <ac:chgData name="Alison Trew" userId="501ad152-89bb-4882-ac72-f31826cb2e78" providerId="ADAL" clId="{2BB65174-D7A5-4A18-A006-9776F90C2502}" dt="2021-05-04T11:02:20.704" v="1405" actId="1076"/>
          <ac:spMkLst>
            <pc:docMk/>
            <pc:sldMk cId="3953437382" sldId="290"/>
            <ac:spMk id="12" creationId="{D5EEBDDC-5A61-4AA5-9468-218DF425E89E}"/>
          </ac:spMkLst>
        </pc:spChg>
        <pc:spChg chg="mod">
          <ac:chgData name="Alison Trew" userId="501ad152-89bb-4882-ac72-f31826cb2e78" providerId="ADAL" clId="{2BB65174-D7A5-4A18-A006-9776F90C2502}" dt="2021-05-04T07:56:24.227" v="291" actId="1076"/>
          <ac:spMkLst>
            <pc:docMk/>
            <pc:sldMk cId="3953437382" sldId="290"/>
            <ac:spMk id="13" creationId="{7B86CE37-9E64-44C8-824D-1EA135A040A9}"/>
          </ac:spMkLst>
        </pc:spChg>
        <pc:spChg chg="mod">
          <ac:chgData name="Alison Trew" userId="501ad152-89bb-4882-ac72-f31826cb2e78" providerId="ADAL" clId="{2BB65174-D7A5-4A18-A006-9776F90C2502}" dt="2021-05-11T11:28:41.410" v="11388" actId="1076"/>
          <ac:spMkLst>
            <pc:docMk/>
            <pc:sldMk cId="3953437382" sldId="290"/>
            <ac:spMk id="14" creationId="{AEEA1907-978C-49EE-B396-B57694D397CF}"/>
          </ac:spMkLst>
        </pc:spChg>
        <pc:spChg chg="mod">
          <ac:chgData name="Alison Trew" userId="501ad152-89bb-4882-ac72-f31826cb2e78" providerId="ADAL" clId="{2BB65174-D7A5-4A18-A006-9776F90C2502}" dt="2021-05-11T11:28:32.922" v="11387" actId="1076"/>
          <ac:spMkLst>
            <pc:docMk/>
            <pc:sldMk cId="3953437382" sldId="290"/>
            <ac:spMk id="15" creationId="{3A239998-F187-430E-8EA7-2138615F30A2}"/>
          </ac:spMkLst>
        </pc:spChg>
        <pc:spChg chg="mod">
          <ac:chgData name="Alison Trew" userId="501ad152-89bb-4882-ac72-f31826cb2e78" providerId="ADAL" clId="{2BB65174-D7A5-4A18-A006-9776F90C2502}" dt="2021-05-04T11:07:10.801" v="1479" actId="1076"/>
          <ac:spMkLst>
            <pc:docMk/>
            <pc:sldMk cId="3953437382" sldId="290"/>
            <ac:spMk id="17" creationId="{253C505D-CA42-45BC-8212-E32E7DC5B752}"/>
          </ac:spMkLst>
        </pc:spChg>
        <pc:spChg chg="add mod">
          <ac:chgData name="Alison Trew" userId="501ad152-89bb-4882-ac72-f31826cb2e78" providerId="ADAL" clId="{2BB65174-D7A5-4A18-A006-9776F90C2502}" dt="2021-05-11T11:28:46.110" v="11389" actId="1076"/>
          <ac:spMkLst>
            <pc:docMk/>
            <pc:sldMk cId="3953437382" sldId="290"/>
            <ac:spMk id="30" creationId="{AA14894B-13C5-4A48-B382-6F0BB46A7175}"/>
          </ac:spMkLst>
        </pc:spChg>
        <pc:grpChg chg="add mod ord">
          <ac:chgData name="Alison Trew" userId="501ad152-89bb-4882-ac72-f31826cb2e78" providerId="ADAL" clId="{2BB65174-D7A5-4A18-A006-9776F90C2502}" dt="2021-05-04T11:02:41.914" v="1406" actId="167"/>
          <ac:grpSpMkLst>
            <pc:docMk/>
            <pc:sldMk cId="3953437382" sldId="290"/>
            <ac:grpSpMk id="29" creationId="{38AFCA06-3B44-4536-9DF9-A2D7E3369A36}"/>
          </ac:grpSpMkLst>
        </pc:grpChg>
        <pc:picChg chg="add mod">
          <ac:chgData name="Alison Trew" userId="501ad152-89bb-4882-ac72-f31826cb2e78" providerId="ADAL" clId="{2BB65174-D7A5-4A18-A006-9776F90C2502}" dt="2021-05-04T11:01:26.095" v="1393" actId="164"/>
          <ac:picMkLst>
            <pc:docMk/>
            <pc:sldMk cId="3953437382" sldId="290"/>
            <ac:picMk id="3" creationId="{5DB7DCCA-526A-4244-8363-2112BDCA0EAE}"/>
          </ac:picMkLst>
        </pc:picChg>
        <pc:picChg chg="del mod">
          <ac:chgData name="Alison Trew" userId="501ad152-89bb-4882-ac72-f31826cb2e78" providerId="ADAL" clId="{2BB65174-D7A5-4A18-A006-9776F90C2502}" dt="2021-05-04T10:41:54.872" v="1253" actId="478"/>
          <ac:picMkLst>
            <pc:docMk/>
            <pc:sldMk cId="3953437382" sldId="290"/>
            <ac:picMk id="9" creationId="{9E57A84A-0930-4F43-A61C-F417A462333A}"/>
          </ac:picMkLst>
        </pc:picChg>
        <pc:picChg chg="del mod">
          <ac:chgData name="Alison Trew" userId="501ad152-89bb-4882-ac72-f31826cb2e78" providerId="ADAL" clId="{2BB65174-D7A5-4A18-A006-9776F90C2502}" dt="2021-05-04T11:04:08.770" v="1444" actId="478"/>
          <ac:picMkLst>
            <pc:docMk/>
            <pc:sldMk cId="3953437382" sldId="290"/>
            <ac:picMk id="11" creationId="{52EA35BC-4404-4686-A558-D3673016D043}"/>
          </ac:picMkLst>
        </pc:picChg>
        <pc:picChg chg="add mod">
          <ac:chgData name="Alison Trew" userId="501ad152-89bb-4882-ac72-f31826cb2e78" providerId="ADAL" clId="{2BB65174-D7A5-4A18-A006-9776F90C2502}" dt="2021-05-11T11:28:03.426" v="11379" actId="692"/>
          <ac:picMkLst>
            <pc:docMk/>
            <pc:sldMk cId="3953437382" sldId="290"/>
            <ac:picMk id="18" creationId="{36104758-A0D3-422D-AEB5-D25F93264DA4}"/>
          </ac:picMkLst>
        </pc:picChg>
        <pc:picChg chg="add mod">
          <ac:chgData name="Alison Trew" userId="501ad152-89bb-4882-ac72-f31826cb2e78" providerId="ADAL" clId="{2BB65174-D7A5-4A18-A006-9776F90C2502}" dt="2021-05-11T11:28:14.856" v="11384" actId="692"/>
          <ac:picMkLst>
            <pc:docMk/>
            <pc:sldMk cId="3953437382" sldId="290"/>
            <ac:picMk id="28" creationId="{C1ECF380-906B-4F5B-937B-844EED053010}"/>
          </ac:picMkLst>
        </pc:picChg>
        <pc:picChg chg="add mod">
          <ac:chgData name="Alison Trew" userId="501ad152-89bb-4882-ac72-f31826cb2e78" providerId="ADAL" clId="{2BB65174-D7A5-4A18-A006-9776F90C2502}" dt="2021-05-11T11:28:27.043" v="11386" actId="1076"/>
          <ac:picMkLst>
            <pc:docMk/>
            <pc:sldMk cId="3953437382" sldId="290"/>
            <ac:picMk id="32" creationId="{04FB7B12-2E47-471A-AAA6-2D336C69B511}"/>
          </ac:picMkLst>
        </pc:picChg>
        <pc:cxnChg chg="add mod">
          <ac:chgData name="Alison Trew" userId="501ad152-89bb-4882-ac72-f31826cb2e78" providerId="ADAL" clId="{2BB65174-D7A5-4A18-A006-9776F90C2502}" dt="2021-05-04T11:06:20.568" v="1471" actId="14100"/>
          <ac:cxnSpMkLst>
            <pc:docMk/>
            <pc:sldMk cId="3953437382" sldId="290"/>
            <ac:cxnSpMk id="20" creationId="{39B0F832-3808-40E6-AB78-3A1FD04EBBA2}"/>
          </ac:cxnSpMkLst>
        </pc:cxnChg>
        <pc:cxnChg chg="add mod">
          <ac:chgData name="Alison Trew" userId="501ad152-89bb-4882-ac72-f31826cb2e78" providerId="ADAL" clId="{2BB65174-D7A5-4A18-A006-9776F90C2502}" dt="2021-05-04T11:06:27.264" v="1472" actId="14100"/>
          <ac:cxnSpMkLst>
            <pc:docMk/>
            <pc:sldMk cId="3953437382" sldId="290"/>
            <ac:cxnSpMk id="23" creationId="{C201DD6B-3987-4E4F-B87D-8C7F22723692}"/>
          </ac:cxnSpMkLst>
        </pc:cxnChg>
        <pc:cxnChg chg="add mod">
          <ac:chgData name="Alison Trew" userId="501ad152-89bb-4882-ac72-f31826cb2e78" providerId="ADAL" clId="{2BB65174-D7A5-4A18-A006-9776F90C2502}" dt="2021-05-04T11:05:44.536" v="1465" actId="14100"/>
          <ac:cxnSpMkLst>
            <pc:docMk/>
            <pc:sldMk cId="3953437382" sldId="290"/>
            <ac:cxnSpMk id="25" creationId="{75FA3670-CAFD-42D4-AA42-59C0DE92B6DB}"/>
          </ac:cxnSpMkLst>
        </pc:cxnChg>
      </pc:sldChg>
      <pc:sldChg chg="addSp modSp mod">
        <pc:chgData name="Alison Trew" userId="501ad152-89bb-4882-ac72-f31826cb2e78" providerId="ADAL" clId="{2BB65174-D7A5-4A18-A006-9776F90C2502}" dt="2021-05-11T11:32:05.843" v="11426" actId="1076"/>
        <pc:sldMkLst>
          <pc:docMk/>
          <pc:sldMk cId="1633052869" sldId="291"/>
        </pc:sldMkLst>
        <pc:spChg chg="mod">
          <ac:chgData name="Alison Trew" userId="501ad152-89bb-4882-ac72-f31826cb2e78" providerId="ADAL" clId="{2BB65174-D7A5-4A18-A006-9776F90C2502}" dt="2021-05-04T11:42:53.888" v="2532" actId="20577"/>
          <ac:spMkLst>
            <pc:docMk/>
            <pc:sldMk cId="1633052869" sldId="291"/>
            <ac:spMk id="2" creationId="{EEB2C6CE-E110-41F0-ABC4-C8DA78C08DCC}"/>
          </ac:spMkLst>
        </pc:spChg>
        <pc:spChg chg="mod">
          <ac:chgData name="Alison Trew" userId="501ad152-89bb-4882-ac72-f31826cb2e78" providerId="ADAL" clId="{2BB65174-D7A5-4A18-A006-9776F90C2502}" dt="2021-05-11T11:32:05.843" v="11426" actId="1076"/>
          <ac:spMkLst>
            <pc:docMk/>
            <pc:sldMk cId="1633052869" sldId="291"/>
            <ac:spMk id="9" creationId="{13C4F640-D28E-4643-952F-13A2EC06D004}"/>
          </ac:spMkLst>
        </pc:spChg>
        <pc:spChg chg="mod">
          <ac:chgData name="Alison Trew" userId="501ad152-89bb-4882-ac72-f31826cb2e78" providerId="ADAL" clId="{2BB65174-D7A5-4A18-A006-9776F90C2502}" dt="2021-05-11T11:32:03.010" v="11425" actId="1076"/>
          <ac:spMkLst>
            <pc:docMk/>
            <pc:sldMk cId="1633052869" sldId="291"/>
            <ac:spMk id="11" creationId="{BA55DAAF-3424-4C8A-A28E-F558AFE8C671}"/>
          </ac:spMkLst>
        </pc:spChg>
        <pc:picChg chg="mod">
          <ac:chgData name="Alison Trew" userId="501ad152-89bb-4882-ac72-f31826cb2e78" providerId="ADAL" clId="{2BB65174-D7A5-4A18-A006-9776F90C2502}" dt="2021-05-11T11:31:54.810" v="11423" actId="1076"/>
          <ac:picMkLst>
            <pc:docMk/>
            <pc:sldMk cId="1633052869" sldId="291"/>
            <ac:picMk id="4" creationId="{078A5054-6DA9-4B48-A626-F5CEA82A38EB}"/>
          </ac:picMkLst>
        </pc:picChg>
        <pc:picChg chg="mod">
          <ac:chgData name="Alison Trew" userId="501ad152-89bb-4882-ac72-f31826cb2e78" providerId="ADAL" clId="{2BB65174-D7A5-4A18-A006-9776F90C2502}" dt="2021-05-11T11:31:56.977" v="11424" actId="1076"/>
          <ac:picMkLst>
            <pc:docMk/>
            <pc:sldMk cId="1633052869" sldId="291"/>
            <ac:picMk id="8" creationId="{1D97B6ED-696E-42FE-8610-7DE404DF39A2}"/>
          </ac:picMkLst>
        </pc:picChg>
        <pc:picChg chg="add mod">
          <ac:chgData name="Alison Trew" userId="501ad152-89bb-4882-ac72-f31826cb2e78" providerId="ADAL" clId="{2BB65174-D7A5-4A18-A006-9776F90C2502}" dt="2021-05-04T16:38:42.295" v="7364" actId="1076"/>
          <ac:picMkLst>
            <pc:docMk/>
            <pc:sldMk cId="1633052869" sldId="291"/>
            <ac:picMk id="10" creationId="{7884B3CA-B75C-4957-8833-9CD45E37355D}"/>
          </ac:picMkLst>
        </pc:picChg>
        <pc:picChg chg="add mod">
          <ac:chgData name="Alison Trew" userId="501ad152-89bb-4882-ac72-f31826cb2e78" providerId="ADAL" clId="{2BB65174-D7A5-4A18-A006-9776F90C2502}" dt="2021-05-04T16:38:35.638" v="7363"/>
          <ac:picMkLst>
            <pc:docMk/>
            <pc:sldMk cId="1633052869" sldId="291"/>
            <ac:picMk id="12" creationId="{F4F18870-3EC9-4AF8-91AB-1FED380860D1}"/>
          </ac:picMkLst>
        </pc:picChg>
        <pc:picChg chg="add mod">
          <ac:chgData name="Alison Trew" userId="501ad152-89bb-4882-ac72-f31826cb2e78" providerId="ADAL" clId="{2BB65174-D7A5-4A18-A006-9776F90C2502}" dt="2021-05-04T16:38:35.638" v="7363"/>
          <ac:picMkLst>
            <pc:docMk/>
            <pc:sldMk cId="1633052869" sldId="291"/>
            <ac:picMk id="13" creationId="{785CF4F6-29EB-4E3B-A69A-551A4B66ADD5}"/>
          </ac:picMkLst>
        </pc:picChg>
        <pc:picChg chg="add mod">
          <ac:chgData name="Alison Trew" userId="501ad152-89bb-4882-ac72-f31826cb2e78" providerId="ADAL" clId="{2BB65174-D7A5-4A18-A006-9776F90C2502}" dt="2021-05-04T16:38:35.638" v="7363"/>
          <ac:picMkLst>
            <pc:docMk/>
            <pc:sldMk cId="1633052869" sldId="291"/>
            <ac:picMk id="14" creationId="{411E1EC4-79E0-4CF1-8657-91BA4D7201C6}"/>
          </ac:picMkLst>
        </pc:picChg>
      </pc:sldChg>
      <pc:sldChg chg="addSp delSp modSp mod ord modNotesTx">
        <pc:chgData name="Alison Trew" userId="501ad152-89bb-4882-ac72-f31826cb2e78" providerId="ADAL" clId="{2BB65174-D7A5-4A18-A006-9776F90C2502}" dt="2021-05-04T16:43:43.115" v="7374" actId="2711"/>
        <pc:sldMkLst>
          <pc:docMk/>
          <pc:sldMk cId="135394610" sldId="292"/>
        </pc:sldMkLst>
        <pc:spChg chg="add del mod">
          <ac:chgData name="Alison Trew" userId="501ad152-89bb-4882-ac72-f31826cb2e78" providerId="ADAL" clId="{2BB65174-D7A5-4A18-A006-9776F90C2502}" dt="2021-05-04T11:19:07.639" v="1781"/>
          <ac:spMkLst>
            <pc:docMk/>
            <pc:sldMk cId="135394610" sldId="292"/>
            <ac:spMk id="2" creationId="{F7BB3FBD-DBFE-4A13-9934-660D6EC6253F}"/>
          </ac:spMkLst>
        </pc:spChg>
        <pc:spChg chg="add mod">
          <ac:chgData name="Alison Trew" userId="501ad152-89bb-4882-ac72-f31826cb2e78" providerId="ADAL" clId="{2BB65174-D7A5-4A18-A006-9776F90C2502}" dt="2021-05-04T16:33:11.633" v="7326" actId="20577"/>
          <ac:spMkLst>
            <pc:docMk/>
            <pc:sldMk cId="135394610" sldId="292"/>
            <ac:spMk id="4" creationId="{EAED41A9-0874-4BEC-9B37-39A2C0466E87}"/>
          </ac:spMkLst>
        </pc:spChg>
        <pc:spChg chg="add mod">
          <ac:chgData name="Alison Trew" userId="501ad152-89bb-4882-ac72-f31826cb2e78" providerId="ADAL" clId="{2BB65174-D7A5-4A18-A006-9776F90C2502}" dt="2021-05-04T11:22:36.070" v="2012" actId="14100"/>
          <ac:spMkLst>
            <pc:docMk/>
            <pc:sldMk cId="135394610" sldId="292"/>
            <ac:spMk id="6" creationId="{D664B8BD-C9B0-4009-8D31-96C041D290FA}"/>
          </ac:spMkLst>
        </pc:spChg>
        <pc:spChg chg="mod">
          <ac:chgData name="Alison Trew" userId="501ad152-89bb-4882-ac72-f31826cb2e78" providerId="ADAL" clId="{2BB65174-D7A5-4A18-A006-9776F90C2502}" dt="2021-05-04T10:36:44.020" v="1184" actId="20577"/>
          <ac:spMkLst>
            <pc:docMk/>
            <pc:sldMk cId="135394610" sldId="292"/>
            <ac:spMk id="7" creationId="{B3B3E388-82DF-4824-A3AE-35FAB0AD26EF}"/>
          </ac:spMkLst>
        </pc:spChg>
        <pc:spChg chg="add mod">
          <ac:chgData name="Alison Trew" userId="501ad152-89bb-4882-ac72-f31826cb2e78" providerId="ADAL" clId="{2BB65174-D7A5-4A18-A006-9776F90C2502}" dt="2021-05-04T16:43:43.115" v="7374" actId="2711"/>
          <ac:spMkLst>
            <pc:docMk/>
            <pc:sldMk cId="135394610" sldId="292"/>
            <ac:spMk id="8" creationId="{2697793A-86B4-4EA0-8252-D78FF937BBC2}"/>
          </ac:spMkLst>
        </pc:spChg>
        <pc:picChg chg="mod">
          <ac:chgData name="Alison Trew" userId="501ad152-89bb-4882-ac72-f31826cb2e78" providerId="ADAL" clId="{2BB65174-D7A5-4A18-A006-9776F90C2502}" dt="2021-05-04T11:19:23.270" v="1792" actId="692"/>
          <ac:picMkLst>
            <pc:docMk/>
            <pc:sldMk cId="135394610" sldId="292"/>
            <ac:picMk id="5" creationId="{2269CFD6-0159-45CC-8F0C-D63AEFB76A51}"/>
          </ac:picMkLst>
        </pc:picChg>
      </pc:sldChg>
      <pc:sldChg chg="addSp delSp modSp add mod modNotesTx">
        <pc:chgData name="Alison Trew" userId="501ad152-89bb-4882-ac72-f31826cb2e78" providerId="ADAL" clId="{2BB65174-D7A5-4A18-A006-9776F90C2502}" dt="2021-05-11T11:30:52.743" v="11410" actId="692"/>
        <pc:sldMkLst>
          <pc:docMk/>
          <pc:sldMk cId="3655459848" sldId="293"/>
        </pc:sldMkLst>
        <pc:spChg chg="mod">
          <ac:chgData name="Alison Trew" userId="501ad152-89bb-4882-ac72-f31826cb2e78" providerId="ADAL" clId="{2BB65174-D7A5-4A18-A006-9776F90C2502}" dt="2021-05-04T11:12:41.353" v="1664" actId="20577"/>
          <ac:spMkLst>
            <pc:docMk/>
            <pc:sldMk cId="3655459848" sldId="293"/>
            <ac:spMk id="2" creationId="{0D495D92-C6EB-40A1-B4AB-869D18E689B9}"/>
          </ac:spMkLst>
        </pc:spChg>
        <pc:spChg chg="add mod">
          <ac:chgData name="Alison Trew" userId="501ad152-89bb-4882-ac72-f31826cb2e78" providerId="ADAL" clId="{2BB65174-D7A5-4A18-A006-9776F90C2502}" dt="2021-05-04T11:17:20.483" v="1742" actId="1076"/>
          <ac:spMkLst>
            <pc:docMk/>
            <pc:sldMk cId="3655459848" sldId="293"/>
            <ac:spMk id="5" creationId="{7528EEB2-6A03-4F3E-9525-DFC88AC314EB}"/>
          </ac:spMkLst>
        </pc:spChg>
        <pc:spChg chg="add mod">
          <ac:chgData name="Alison Trew" userId="501ad152-89bb-4882-ac72-f31826cb2e78" providerId="ADAL" clId="{2BB65174-D7A5-4A18-A006-9776F90C2502}" dt="2021-05-04T11:17:33.984" v="1745" actId="1076"/>
          <ac:spMkLst>
            <pc:docMk/>
            <pc:sldMk cId="3655459848" sldId="293"/>
            <ac:spMk id="7" creationId="{93062E88-4F51-49BC-A956-42B43174C5AA}"/>
          </ac:spMkLst>
        </pc:spChg>
        <pc:spChg chg="del">
          <ac:chgData name="Alison Trew" userId="501ad152-89bb-4882-ac72-f31826cb2e78" providerId="ADAL" clId="{2BB65174-D7A5-4A18-A006-9776F90C2502}" dt="2021-05-04T11:12:12.770" v="1647" actId="21"/>
          <ac:spMkLst>
            <pc:docMk/>
            <pc:sldMk cId="3655459848" sldId="293"/>
            <ac:spMk id="13" creationId="{DE775031-1F50-4CAC-A9C9-ACFB4FC11CBE}"/>
          </ac:spMkLst>
        </pc:spChg>
        <pc:spChg chg="del">
          <ac:chgData name="Alison Trew" userId="501ad152-89bb-4882-ac72-f31826cb2e78" providerId="ADAL" clId="{2BB65174-D7A5-4A18-A006-9776F90C2502}" dt="2021-05-04T11:12:12.770" v="1647" actId="21"/>
          <ac:spMkLst>
            <pc:docMk/>
            <pc:sldMk cId="3655459848" sldId="293"/>
            <ac:spMk id="14" creationId="{D711F1AE-07F5-48E4-9C4C-CD8B148CDF8C}"/>
          </ac:spMkLst>
        </pc:spChg>
        <pc:spChg chg="del">
          <ac:chgData name="Alison Trew" userId="501ad152-89bb-4882-ac72-f31826cb2e78" providerId="ADAL" clId="{2BB65174-D7A5-4A18-A006-9776F90C2502}" dt="2021-05-04T11:12:12.770" v="1647" actId="21"/>
          <ac:spMkLst>
            <pc:docMk/>
            <pc:sldMk cId="3655459848" sldId="293"/>
            <ac:spMk id="15" creationId="{FB15EA33-F827-4256-B679-7F77A13D8353}"/>
          </ac:spMkLst>
        </pc:spChg>
        <pc:spChg chg="del">
          <ac:chgData name="Alison Trew" userId="501ad152-89bb-4882-ac72-f31826cb2e78" providerId="ADAL" clId="{2BB65174-D7A5-4A18-A006-9776F90C2502}" dt="2021-05-04T11:12:12.770" v="1647" actId="21"/>
          <ac:spMkLst>
            <pc:docMk/>
            <pc:sldMk cId="3655459848" sldId="293"/>
            <ac:spMk id="16" creationId="{D2901BC8-F26D-4D38-86A1-ED382A536276}"/>
          </ac:spMkLst>
        </pc:spChg>
        <pc:spChg chg="del">
          <ac:chgData name="Alison Trew" userId="501ad152-89bb-4882-ac72-f31826cb2e78" providerId="ADAL" clId="{2BB65174-D7A5-4A18-A006-9776F90C2502}" dt="2021-05-04T11:12:12.770" v="1647" actId="21"/>
          <ac:spMkLst>
            <pc:docMk/>
            <pc:sldMk cId="3655459848" sldId="293"/>
            <ac:spMk id="17" creationId="{C91216FF-C4D5-4499-9E6C-49D757F8E044}"/>
          </ac:spMkLst>
        </pc:spChg>
        <pc:spChg chg="add mod">
          <ac:chgData name="Alison Trew" userId="501ad152-89bb-4882-ac72-f31826cb2e78" providerId="ADAL" clId="{2BB65174-D7A5-4A18-A006-9776F90C2502}" dt="2021-05-04T11:17:59.237" v="1769" actId="20577"/>
          <ac:spMkLst>
            <pc:docMk/>
            <pc:sldMk cId="3655459848" sldId="293"/>
            <ac:spMk id="24" creationId="{5E6EB9E1-506C-4859-87DA-79B9D79FC7B8}"/>
          </ac:spMkLst>
        </pc:spChg>
        <pc:picChg chg="add mod">
          <ac:chgData name="Alison Trew" userId="501ad152-89bb-4882-ac72-f31826cb2e78" providerId="ADAL" clId="{2BB65174-D7A5-4A18-A006-9776F90C2502}" dt="2021-05-11T11:30:52.743" v="11410" actId="692"/>
          <ac:picMkLst>
            <pc:docMk/>
            <pc:sldMk cId="3655459848" sldId="293"/>
            <ac:picMk id="4" creationId="{EA270237-39FE-42CB-9CAE-54CDA955C7BA}"/>
          </ac:picMkLst>
        </pc:picChg>
        <pc:picChg chg="del">
          <ac:chgData name="Alison Trew" userId="501ad152-89bb-4882-ac72-f31826cb2e78" providerId="ADAL" clId="{2BB65174-D7A5-4A18-A006-9776F90C2502}" dt="2021-05-04T11:12:12.770" v="1647" actId="21"/>
          <ac:picMkLst>
            <pc:docMk/>
            <pc:sldMk cId="3655459848" sldId="293"/>
            <ac:picMk id="6" creationId="{0689CB46-9428-4C71-8FC0-27644D8F84C8}"/>
          </ac:picMkLst>
        </pc:picChg>
        <pc:picChg chg="del">
          <ac:chgData name="Alison Trew" userId="501ad152-89bb-4882-ac72-f31826cb2e78" providerId="ADAL" clId="{2BB65174-D7A5-4A18-A006-9776F90C2502}" dt="2021-05-04T11:12:12.770" v="1647" actId="21"/>
          <ac:picMkLst>
            <pc:docMk/>
            <pc:sldMk cId="3655459848" sldId="293"/>
            <ac:picMk id="8" creationId="{C17CDCE1-C6DA-4D32-8BF1-AF89B50EBEF7}"/>
          </ac:picMkLst>
        </pc:picChg>
        <pc:picChg chg="del">
          <ac:chgData name="Alison Trew" userId="501ad152-89bb-4882-ac72-f31826cb2e78" providerId="ADAL" clId="{2BB65174-D7A5-4A18-A006-9776F90C2502}" dt="2021-05-04T11:12:12.770" v="1647" actId="21"/>
          <ac:picMkLst>
            <pc:docMk/>
            <pc:sldMk cId="3655459848" sldId="293"/>
            <ac:picMk id="11" creationId="{B05ED0E5-2DF6-4539-B0DA-A3F40711A52F}"/>
          </ac:picMkLst>
        </pc:picChg>
        <pc:picChg chg="del">
          <ac:chgData name="Alison Trew" userId="501ad152-89bb-4882-ac72-f31826cb2e78" providerId="ADAL" clId="{2BB65174-D7A5-4A18-A006-9776F90C2502}" dt="2021-05-04T11:12:12.770" v="1647" actId="21"/>
          <ac:picMkLst>
            <pc:docMk/>
            <pc:sldMk cId="3655459848" sldId="293"/>
            <ac:picMk id="12" creationId="{8E05DD36-DDC3-4981-B1C7-1497E29F0BEB}"/>
          </ac:picMkLst>
        </pc:picChg>
        <pc:cxnChg chg="add mod">
          <ac:chgData name="Alison Trew" userId="501ad152-89bb-4882-ac72-f31826cb2e78" providerId="ADAL" clId="{2BB65174-D7A5-4A18-A006-9776F90C2502}" dt="2021-05-04T11:17:40.272" v="1747" actId="14100"/>
          <ac:cxnSpMkLst>
            <pc:docMk/>
            <pc:sldMk cId="3655459848" sldId="293"/>
            <ac:cxnSpMk id="10" creationId="{6A8713CF-5EE8-4295-9968-4525C01E0EF6}"/>
          </ac:cxnSpMkLst>
        </pc:cxnChg>
        <pc:cxnChg chg="add mod">
          <ac:chgData name="Alison Trew" userId="501ad152-89bb-4882-ac72-f31826cb2e78" providerId="ADAL" clId="{2BB65174-D7A5-4A18-A006-9776F90C2502}" dt="2021-05-04T11:17:37.487" v="1746" actId="14100"/>
          <ac:cxnSpMkLst>
            <pc:docMk/>
            <pc:sldMk cId="3655459848" sldId="293"/>
            <ac:cxnSpMk id="18" creationId="{323E29F2-989B-44FF-B64B-8D0EE65D938F}"/>
          </ac:cxnSpMkLst>
        </pc:cxnChg>
        <pc:cxnChg chg="add mod">
          <ac:chgData name="Alison Trew" userId="501ad152-89bb-4882-ac72-f31826cb2e78" providerId="ADAL" clId="{2BB65174-D7A5-4A18-A006-9776F90C2502}" dt="2021-05-04T11:17:17.337" v="1741" actId="1076"/>
          <ac:cxnSpMkLst>
            <pc:docMk/>
            <pc:sldMk cId="3655459848" sldId="293"/>
            <ac:cxnSpMk id="19" creationId="{B634B742-22CB-43E8-A47A-B8F5CB0DCFE7}"/>
          </ac:cxnSpMkLst>
        </pc:cxnChg>
      </pc:sldChg>
      <pc:sldChg chg="addSp delSp modSp add mod addCm delCm modCm modNotesTx">
        <pc:chgData name="Alison Trew" userId="501ad152-89bb-4882-ac72-f31826cb2e78" providerId="ADAL" clId="{2BB65174-D7A5-4A18-A006-9776F90C2502}" dt="2021-05-11T11:34:02.851" v="11442" actId="1076"/>
        <pc:sldMkLst>
          <pc:docMk/>
          <pc:sldMk cId="904063976" sldId="294"/>
        </pc:sldMkLst>
        <pc:spChg chg="mod">
          <ac:chgData name="Alison Trew" userId="501ad152-89bb-4882-ac72-f31826cb2e78" providerId="ADAL" clId="{2BB65174-D7A5-4A18-A006-9776F90C2502}" dt="2021-05-04T15:44:39.407" v="5033" actId="20577"/>
          <ac:spMkLst>
            <pc:docMk/>
            <pc:sldMk cId="904063976" sldId="294"/>
            <ac:spMk id="2" creationId="{5B47A2FF-9996-4E72-8A6E-F6850DA0FAA9}"/>
          </ac:spMkLst>
        </pc:spChg>
        <pc:spChg chg="add mod">
          <ac:chgData name="Alison Trew" userId="501ad152-89bb-4882-ac72-f31826cb2e78" providerId="ADAL" clId="{2BB65174-D7A5-4A18-A006-9776F90C2502}" dt="2021-05-11T11:33:59.760" v="11441" actId="1076"/>
          <ac:spMkLst>
            <pc:docMk/>
            <pc:sldMk cId="904063976" sldId="294"/>
            <ac:spMk id="11" creationId="{2372BC8C-708E-4273-A740-0CB279C533D3}"/>
          </ac:spMkLst>
        </pc:spChg>
        <pc:spChg chg="add mod">
          <ac:chgData name="Alison Trew" userId="501ad152-89bb-4882-ac72-f31826cb2e78" providerId="ADAL" clId="{2BB65174-D7A5-4A18-A006-9776F90C2502}" dt="2021-05-10T16:06:57.674" v="11302" actId="14100"/>
          <ac:spMkLst>
            <pc:docMk/>
            <pc:sldMk cId="904063976" sldId="294"/>
            <ac:spMk id="14" creationId="{A5E14D9B-3AED-4032-A05E-CD4EFEE628D8}"/>
          </ac:spMkLst>
        </pc:spChg>
        <pc:spChg chg="mod">
          <ac:chgData name="Alison Trew" userId="501ad152-89bb-4882-ac72-f31826cb2e78" providerId="ADAL" clId="{2BB65174-D7A5-4A18-A006-9776F90C2502}" dt="2021-05-10T15:51:19.338" v="10478" actId="20577"/>
          <ac:spMkLst>
            <pc:docMk/>
            <pc:sldMk cId="904063976" sldId="294"/>
            <ac:spMk id="23" creationId="{AF155D59-B2AA-4995-97E0-3772F6755ADC}"/>
          </ac:spMkLst>
        </pc:spChg>
        <pc:spChg chg="mod">
          <ac:chgData name="Alison Trew" userId="501ad152-89bb-4882-ac72-f31826cb2e78" providerId="ADAL" clId="{2BB65174-D7A5-4A18-A006-9776F90C2502}" dt="2021-05-04T11:52:18.003" v="2657" actId="122"/>
          <ac:spMkLst>
            <pc:docMk/>
            <pc:sldMk cId="904063976" sldId="294"/>
            <ac:spMk id="36" creationId="{37DD0983-6F7B-4F9A-8995-EACBD7609CDE}"/>
          </ac:spMkLst>
        </pc:spChg>
        <pc:picChg chg="add mod">
          <ac:chgData name="Alison Trew" userId="501ad152-89bb-4882-ac72-f31826cb2e78" providerId="ADAL" clId="{2BB65174-D7A5-4A18-A006-9776F90C2502}" dt="2021-05-10T16:06:37.757" v="11296" actId="14100"/>
          <ac:picMkLst>
            <pc:docMk/>
            <pc:sldMk cId="904063976" sldId="294"/>
            <ac:picMk id="4" creationId="{811D03F6-F93E-40AD-889B-AC23CD924B95}"/>
          </ac:picMkLst>
        </pc:picChg>
        <pc:picChg chg="add del mod">
          <ac:chgData name="Alison Trew" userId="501ad152-89bb-4882-ac72-f31826cb2e78" providerId="ADAL" clId="{2BB65174-D7A5-4A18-A006-9776F90C2502}" dt="2021-05-10T16:08:43.740" v="11313" actId="478"/>
          <ac:picMkLst>
            <pc:docMk/>
            <pc:sldMk cId="904063976" sldId="294"/>
            <ac:picMk id="5" creationId="{37D80AA6-1CCA-43ED-A125-7E4B7EE5B3FF}"/>
          </ac:picMkLst>
        </pc:picChg>
        <pc:picChg chg="add mod">
          <ac:chgData name="Alison Trew" userId="501ad152-89bb-4882-ac72-f31826cb2e78" providerId="ADAL" clId="{2BB65174-D7A5-4A18-A006-9776F90C2502}" dt="2021-05-10T16:06:40.557" v="11297" actId="1076"/>
          <ac:picMkLst>
            <pc:docMk/>
            <pc:sldMk cId="904063976" sldId="294"/>
            <ac:picMk id="6" creationId="{A05C39C5-61AE-40A2-B748-9A0BD300C21D}"/>
          </ac:picMkLst>
        </pc:picChg>
        <pc:picChg chg="add del mod">
          <ac:chgData name="Alison Trew" userId="501ad152-89bb-4882-ac72-f31826cb2e78" providerId="ADAL" clId="{2BB65174-D7A5-4A18-A006-9776F90C2502}" dt="2021-05-10T16:07:18.447" v="11308" actId="478"/>
          <ac:picMkLst>
            <pc:docMk/>
            <pc:sldMk cId="904063976" sldId="294"/>
            <ac:picMk id="8" creationId="{05E81A64-804A-4AD5-8F5E-9CB599AACA62}"/>
          </ac:picMkLst>
        </pc:picChg>
        <pc:picChg chg="add mod">
          <ac:chgData name="Alison Trew" userId="501ad152-89bb-4882-ac72-f31826cb2e78" providerId="ADAL" clId="{2BB65174-D7A5-4A18-A006-9776F90C2502}" dt="2021-05-10T16:09:47.021" v="11337" actId="692"/>
          <ac:picMkLst>
            <pc:docMk/>
            <pc:sldMk cId="904063976" sldId="294"/>
            <ac:picMk id="9" creationId="{0C50161B-9526-4D81-AEA6-361690BD7EEF}"/>
          </ac:picMkLst>
        </pc:picChg>
        <pc:picChg chg="add mod">
          <ac:chgData name="Alison Trew" userId="501ad152-89bb-4882-ac72-f31826cb2e78" providerId="ADAL" clId="{2BB65174-D7A5-4A18-A006-9776F90C2502}" dt="2021-05-11T11:33:56.793" v="11440" actId="1076"/>
          <ac:picMkLst>
            <pc:docMk/>
            <pc:sldMk cId="904063976" sldId="294"/>
            <ac:picMk id="10" creationId="{A33C48C4-AF20-4934-B75B-FFF41D8E2B28}"/>
          </ac:picMkLst>
        </pc:picChg>
        <pc:picChg chg="add mod modCrop">
          <ac:chgData name="Alison Trew" userId="501ad152-89bb-4882-ac72-f31826cb2e78" providerId="ADAL" clId="{2BB65174-D7A5-4A18-A006-9776F90C2502}" dt="2021-05-11T11:34:02.851" v="11442" actId="1076"/>
          <ac:picMkLst>
            <pc:docMk/>
            <pc:sldMk cId="904063976" sldId="294"/>
            <ac:picMk id="13" creationId="{994ACA2F-AD3E-46E9-A2AA-030AA30BF896}"/>
          </ac:picMkLst>
        </pc:picChg>
        <pc:picChg chg="del mod">
          <ac:chgData name="Alison Trew" userId="501ad152-89bb-4882-ac72-f31826cb2e78" providerId="ADAL" clId="{2BB65174-D7A5-4A18-A006-9776F90C2502}" dt="2021-05-04T16:36:19.799" v="7346" actId="478"/>
          <ac:picMkLst>
            <pc:docMk/>
            <pc:sldMk cId="904063976" sldId="294"/>
            <ac:picMk id="16" creationId="{5526D5F8-D2D1-46B6-9251-5C55D02BE785}"/>
          </ac:picMkLst>
        </pc:picChg>
        <pc:picChg chg="add mod">
          <ac:chgData name="Alison Trew" userId="501ad152-89bb-4882-ac72-f31826cb2e78" providerId="ADAL" clId="{2BB65174-D7A5-4A18-A006-9776F90C2502}" dt="2021-05-04T16:36:48.065" v="7349" actId="1076"/>
          <ac:picMkLst>
            <pc:docMk/>
            <pc:sldMk cId="904063976" sldId="294"/>
            <ac:picMk id="18" creationId="{DD6409C4-0684-4166-B1CA-556749ECC4FC}"/>
          </ac:picMkLst>
        </pc:picChg>
        <pc:picChg chg="add mod">
          <ac:chgData name="Alison Trew" userId="501ad152-89bb-4882-ac72-f31826cb2e78" providerId="ADAL" clId="{2BB65174-D7A5-4A18-A006-9776F90C2502}" dt="2021-05-04T16:36:17.381" v="7345"/>
          <ac:picMkLst>
            <pc:docMk/>
            <pc:sldMk cId="904063976" sldId="294"/>
            <ac:picMk id="21" creationId="{006ED2FA-A655-4613-8972-F68FEEC810BB}"/>
          </ac:picMkLst>
        </pc:picChg>
        <pc:picChg chg="add mod">
          <ac:chgData name="Alison Trew" userId="501ad152-89bb-4882-ac72-f31826cb2e78" providerId="ADAL" clId="{2BB65174-D7A5-4A18-A006-9776F90C2502}" dt="2021-05-04T16:36:17.381" v="7345"/>
          <ac:picMkLst>
            <pc:docMk/>
            <pc:sldMk cId="904063976" sldId="294"/>
            <ac:picMk id="22" creationId="{5225FBC4-64E1-4D82-8481-DBF362B1FD42}"/>
          </ac:picMkLst>
        </pc:picChg>
        <pc:picChg chg="add mod">
          <ac:chgData name="Alison Trew" userId="501ad152-89bb-4882-ac72-f31826cb2e78" providerId="ADAL" clId="{2BB65174-D7A5-4A18-A006-9776F90C2502}" dt="2021-05-04T16:36:17.381" v="7345"/>
          <ac:picMkLst>
            <pc:docMk/>
            <pc:sldMk cId="904063976" sldId="294"/>
            <ac:picMk id="24" creationId="{05EBC4CA-2318-4C6A-8864-CF3B8547D8F8}"/>
          </ac:picMkLst>
        </pc:picChg>
        <pc:picChg chg="add mod">
          <ac:chgData name="Alison Trew" userId="501ad152-89bb-4882-ac72-f31826cb2e78" providerId="ADAL" clId="{2BB65174-D7A5-4A18-A006-9776F90C2502}" dt="2021-05-04T16:36:17.381" v="7345"/>
          <ac:picMkLst>
            <pc:docMk/>
            <pc:sldMk cId="904063976" sldId="294"/>
            <ac:picMk id="25" creationId="{F761AADB-3760-4114-A233-4938B3935AE5}"/>
          </ac:picMkLst>
        </pc:picChg>
        <pc:picChg chg="add mod">
          <ac:chgData name="Alison Trew" userId="501ad152-89bb-4882-ac72-f31826cb2e78" providerId="ADAL" clId="{2BB65174-D7A5-4A18-A006-9776F90C2502}" dt="2021-05-04T16:36:17.381" v="7345"/>
          <ac:picMkLst>
            <pc:docMk/>
            <pc:sldMk cId="904063976" sldId="294"/>
            <ac:picMk id="26" creationId="{796DCE3C-DD49-4D98-B307-2EBD679C0396}"/>
          </ac:picMkLst>
        </pc:picChg>
        <pc:picChg chg="add mod">
          <ac:chgData name="Alison Trew" userId="501ad152-89bb-4882-ac72-f31826cb2e78" providerId="ADAL" clId="{2BB65174-D7A5-4A18-A006-9776F90C2502}" dt="2021-05-04T16:36:17.381" v="7345"/>
          <ac:picMkLst>
            <pc:docMk/>
            <pc:sldMk cId="904063976" sldId="294"/>
            <ac:picMk id="27" creationId="{97A484FD-0B5F-4AFB-A9E4-9AB1A04E3765}"/>
          </ac:picMkLst>
        </pc:picChg>
      </pc:sldChg>
      <pc:sldChg chg="addSp delSp modSp new mod ord modNotesTx">
        <pc:chgData name="Alison Trew" userId="501ad152-89bb-4882-ac72-f31826cb2e78" providerId="ADAL" clId="{2BB65174-D7A5-4A18-A006-9776F90C2502}" dt="2021-05-11T11:33:30.993" v="11439" actId="255"/>
        <pc:sldMkLst>
          <pc:docMk/>
          <pc:sldMk cId="4085401469" sldId="295"/>
        </pc:sldMkLst>
        <pc:spChg chg="add mod">
          <ac:chgData name="Alison Trew" userId="501ad152-89bb-4882-ac72-f31826cb2e78" providerId="ADAL" clId="{2BB65174-D7A5-4A18-A006-9776F90C2502}" dt="2021-05-10T14:53:14.970" v="9143" actId="20577"/>
          <ac:spMkLst>
            <pc:docMk/>
            <pc:sldMk cId="4085401469" sldId="295"/>
            <ac:spMk id="2" creationId="{9E903CA7-7DAD-45E3-ABC7-797A73E6BD96}"/>
          </ac:spMkLst>
        </pc:spChg>
        <pc:spChg chg="add mod">
          <ac:chgData name="Alison Trew" userId="501ad152-89bb-4882-ac72-f31826cb2e78" providerId="ADAL" clId="{2BB65174-D7A5-4A18-A006-9776F90C2502}" dt="2021-05-11T11:27:25.950" v="11375" actId="1076"/>
          <ac:spMkLst>
            <pc:docMk/>
            <pc:sldMk cId="4085401469" sldId="295"/>
            <ac:spMk id="7" creationId="{380E1853-1942-4268-807E-F8255FA5DA73}"/>
          </ac:spMkLst>
        </pc:spChg>
        <pc:spChg chg="add mod">
          <ac:chgData name="Alison Trew" userId="501ad152-89bb-4882-ac72-f31826cb2e78" providerId="ADAL" clId="{2BB65174-D7A5-4A18-A006-9776F90C2502}" dt="2021-05-11T11:27:45.426" v="11377" actId="114"/>
          <ac:spMkLst>
            <pc:docMk/>
            <pc:sldMk cId="4085401469" sldId="295"/>
            <ac:spMk id="8" creationId="{E0A7C3CC-A550-4B52-849D-4FB7FC5F0ED9}"/>
          </ac:spMkLst>
        </pc:spChg>
        <pc:spChg chg="add del mod">
          <ac:chgData name="Alison Trew" userId="501ad152-89bb-4882-ac72-f31826cb2e78" providerId="ADAL" clId="{2BB65174-D7A5-4A18-A006-9776F90C2502}" dt="2021-05-10T14:53:16.434" v="9145"/>
          <ac:spMkLst>
            <pc:docMk/>
            <pc:sldMk cId="4085401469" sldId="295"/>
            <ac:spMk id="11" creationId="{860D4B53-C834-4902-BD51-075AF5E186B3}"/>
          </ac:spMkLst>
        </pc:spChg>
        <pc:spChg chg="add mod">
          <ac:chgData name="Alison Trew" userId="501ad152-89bb-4882-ac72-f31826cb2e78" providerId="ADAL" clId="{2BB65174-D7A5-4A18-A006-9776F90C2502}" dt="2021-05-10T15:12:13.935" v="9783" actId="113"/>
          <ac:spMkLst>
            <pc:docMk/>
            <pc:sldMk cId="4085401469" sldId="295"/>
            <ac:spMk id="12" creationId="{1F0C31F9-986A-4D86-BF3D-6176937E3DF9}"/>
          </ac:spMkLst>
        </pc:spChg>
        <pc:spChg chg="add mod">
          <ac:chgData name="Alison Trew" userId="501ad152-89bb-4882-ac72-f31826cb2e78" providerId="ADAL" clId="{2BB65174-D7A5-4A18-A006-9776F90C2502}" dt="2021-05-10T15:07:04.824" v="9453" actId="1076"/>
          <ac:spMkLst>
            <pc:docMk/>
            <pc:sldMk cId="4085401469" sldId="295"/>
            <ac:spMk id="13" creationId="{6E7F072A-D230-48A8-B656-CA1D62A06414}"/>
          </ac:spMkLst>
        </pc:spChg>
        <pc:spChg chg="add mod">
          <ac:chgData name="Alison Trew" userId="501ad152-89bb-4882-ac72-f31826cb2e78" providerId="ADAL" clId="{2BB65174-D7A5-4A18-A006-9776F90C2502}" dt="2021-05-10T15:08:00.823" v="9460" actId="14100"/>
          <ac:spMkLst>
            <pc:docMk/>
            <pc:sldMk cId="4085401469" sldId="295"/>
            <ac:spMk id="15" creationId="{D5FDC85C-D2A4-454B-AF94-A1D4B7E3D837}"/>
          </ac:spMkLst>
        </pc:spChg>
        <pc:spChg chg="add mod">
          <ac:chgData name="Alison Trew" userId="501ad152-89bb-4882-ac72-f31826cb2e78" providerId="ADAL" clId="{2BB65174-D7A5-4A18-A006-9776F90C2502}" dt="2021-05-11T11:33:30.993" v="11439" actId="255"/>
          <ac:spMkLst>
            <pc:docMk/>
            <pc:sldMk cId="4085401469" sldId="295"/>
            <ac:spMk id="16" creationId="{8CE23CDA-D8B7-427E-A9A8-B98B54776FD9}"/>
          </ac:spMkLst>
        </pc:spChg>
        <pc:picChg chg="add del mod">
          <ac:chgData name="Alison Trew" userId="501ad152-89bb-4882-ac72-f31826cb2e78" providerId="ADAL" clId="{2BB65174-D7A5-4A18-A006-9776F90C2502}" dt="2021-05-10T13:01:42.024" v="7724" actId="478"/>
          <ac:picMkLst>
            <pc:docMk/>
            <pc:sldMk cId="4085401469" sldId="295"/>
            <ac:picMk id="4" creationId="{F47EE136-B7FC-4B9B-AA16-6330E5A2372B}"/>
          </ac:picMkLst>
        </pc:picChg>
        <pc:picChg chg="add mod">
          <ac:chgData name="Alison Trew" userId="501ad152-89bb-4882-ac72-f31826cb2e78" providerId="ADAL" clId="{2BB65174-D7A5-4A18-A006-9776F90C2502}" dt="2021-05-11T11:27:12.593" v="11374" actId="692"/>
          <ac:picMkLst>
            <pc:docMk/>
            <pc:sldMk cId="4085401469" sldId="295"/>
            <ac:picMk id="6" creationId="{D4225052-9BF2-4604-9850-05C5E814605B}"/>
          </ac:picMkLst>
        </pc:picChg>
        <pc:picChg chg="add mod">
          <ac:chgData name="Alison Trew" userId="501ad152-89bb-4882-ac72-f31826cb2e78" providerId="ADAL" clId="{2BB65174-D7A5-4A18-A006-9776F90C2502}" dt="2021-05-10T14:57:26.990" v="9182" actId="1076"/>
          <ac:picMkLst>
            <pc:docMk/>
            <pc:sldMk cId="4085401469" sldId="295"/>
            <ac:picMk id="10" creationId="{0C5E2732-1C11-483C-8ADB-40984130CFB4}"/>
          </ac:picMkLst>
        </pc:picChg>
      </pc:sldChg>
      <pc:sldChg chg="addSp delSp modSp new mod modNotesTx">
        <pc:chgData name="Alison Trew" userId="501ad152-89bb-4882-ac72-f31826cb2e78" providerId="ADAL" clId="{2BB65174-D7A5-4A18-A006-9776F90C2502}" dt="2021-05-11T11:30:33.944" v="11408" actId="14100"/>
        <pc:sldMkLst>
          <pc:docMk/>
          <pc:sldMk cId="4292536459" sldId="296"/>
        </pc:sldMkLst>
        <pc:spChg chg="add del mod">
          <ac:chgData name="Alison Trew" userId="501ad152-89bb-4882-ac72-f31826cb2e78" providerId="ADAL" clId="{2BB65174-D7A5-4A18-A006-9776F90C2502}" dt="2021-05-10T14:59:49.008" v="9219" actId="21"/>
          <ac:spMkLst>
            <pc:docMk/>
            <pc:sldMk cId="4292536459" sldId="296"/>
            <ac:spMk id="2" creationId="{FF2C37C3-50CB-46AD-8E06-6694AE91FAB9}"/>
          </ac:spMkLst>
        </pc:spChg>
        <pc:spChg chg="add mod">
          <ac:chgData name="Alison Trew" userId="501ad152-89bb-4882-ac72-f31826cb2e78" providerId="ADAL" clId="{2BB65174-D7A5-4A18-A006-9776F90C2502}" dt="2021-05-10T15:46:21.107" v="10358" actId="1076"/>
          <ac:spMkLst>
            <pc:docMk/>
            <pc:sldMk cId="4292536459" sldId="296"/>
            <ac:spMk id="3" creationId="{9532142A-0E4F-49D9-823B-8D28DCAFAAC1}"/>
          </ac:spMkLst>
        </pc:spChg>
        <pc:spChg chg="add mod">
          <ac:chgData name="Alison Trew" userId="501ad152-89bb-4882-ac72-f31826cb2e78" providerId="ADAL" clId="{2BB65174-D7A5-4A18-A006-9776F90C2502}" dt="2021-05-11T11:29:56.660" v="11402" actId="20577"/>
          <ac:spMkLst>
            <pc:docMk/>
            <pc:sldMk cId="4292536459" sldId="296"/>
            <ac:spMk id="4" creationId="{C8CFCD27-2431-4CD7-8B58-F35F9D7AFDF7}"/>
          </ac:spMkLst>
        </pc:spChg>
        <pc:spChg chg="add mod">
          <ac:chgData name="Alison Trew" userId="501ad152-89bb-4882-ac72-f31826cb2e78" providerId="ADAL" clId="{2BB65174-D7A5-4A18-A006-9776F90C2502}" dt="2021-05-10T15:47:20.274" v="10379" actId="20577"/>
          <ac:spMkLst>
            <pc:docMk/>
            <pc:sldMk cId="4292536459" sldId="296"/>
            <ac:spMk id="5" creationId="{B6468E78-CD95-4771-A5E6-E48BFA3CA2EB}"/>
          </ac:spMkLst>
        </pc:spChg>
        <pc:spChg chg="add mod">
          <ac:chgData name="Alison Trew" userId="501ad152-89bb-4882-ac72-f31826cb2e78" providerId="ADAL" clId="{2BB65174-D7A5-4A18-A006-9776F90C2502}" dt="2021-05-11T11:30:33.944" v="11408" actId="14100"/>
          <ac:spMkLst>
            <pc:docMk/>
            <pc:sldMk cId="4292536459" sldId="296"/>
            <ac:spMk id="6" creationId="{C1CE5E7A-87FD-41EC-9EAB-8226ED3AC3CA}"/>
          </ac:spMkLst>
        </pc:spChg>
        <pc:spChg chg="add mod ord">
          <ac:chgData name="Alison Trew" userId="501ad152-89bb-4882-ac72-f31826cb2e78" providerId="ADAL" clId="{2BB65174-D7A5-4A18-A006-9776F90C2502}" dt="2021-05-10T14:59:51.592" v="9221" actId="20577"/>
          <ac:spMkLst>
            <pc:docMk/>
            <pc:sldMk cId="4292536459" sldId="296"/>
            <ac:spMk id="8" creationId="{A8739258-B6CC-428A-B703-BAC4F4206E06}"/>
          </ac:spMkLst>
        </pc:spChg>
        <pc:spChg chg="add mod">
          <ac:chgData name="Alison Trew" userId="501ad152-89bb-4882-ac72-f31826cb2e78" providerId="ADAL" clId="{2BB65174-D7A5-4A18-A006-9776F90C2502}" dt="2021-05-11T11:30:02.910" v="11403" actId="20577"/>
          <ac:spMkLst>
            <pc:docMk/>
            <pc:sldMk cId="4292536459" sldId="296"/>
            <ac:spMk id="20" creationId="{8865B589-CE3C-416F-B868-39710E651FB9}"/>
          </ac:spMkLst>
        </pc:spChg>
        <pc:picChg chg="add del mod">
          <ac:chgData name="Alison Trew" userId="501ad152-89bb-4882-ac72-f31826cb2e78" providerId="ADAL" clId="{2BB65174-D7A5-4A18-A006-9776F90C2502}" dt="2021-05-10T15:43:17.367" v="10302" actId="478"/>
          <ac:picMkLst>
            <pc:docMk/>
            <pc:sldMk cId="4292536459" sldId="296"/>
            <ac:picMk id="9" creationId="{5B9F269D-48E8-4D28-94E9-72129E5F51E5}"/>
          </ac:picMkLst>
        </pc:picChg>
        <pc:picChg chg="add del mod">
          <ac:chgData name="Alison Trew" userId="501ad152-89bb-4882-ac72-f31826cb2e78" providerId="ADAL" clId="{2BB65174-D7A5-4A18-A006-9776F90C2502}" dt="2021-05-10T15:02:52.490" v="9335" actId="478"/>
          <ac:picMkLst>
            <pc:docMk/>
            <pc:sldMk cId="4292536459" sldId="296"/>
            <ac:picMk id="11" creationId="{DC3FFF5B-4A2A-4048-90BC-B5FAFAEA179A}"/>
          </ac:picMkLst>
        </pc:picChg>
        <pc:picChg chg="add mod">
          <ac:chgData name="Alison Trew" userId="501ad152-89bb-4882-ac72-f31826cb2e78" providerId="ADAL" clId="{2BB65174-D7A5-4A18-A006-9776F90C2502}" dt="2021-05-11T11:30:27.727" v="11406" actId="1076"/>
          <ac:picMkLst>
            <pc:docMk/>
            <pc:sldMk cId="4292536459" sldId="296"/>
            <ac:picMk id="13" creationId="{256F20E8-0A82-497C-8A33-F21225F61041}"/>
          </ac:picMkLst>
        </pc:picChg>
        <pc:picChg chg="add mod">
          <ac:chgData name="Alison Trew" userId="501ad152-89bb-4882-ac72-f31826cb2e78" providerId="ADAL" clId="{2BB65174-D7A5-4A18-A006-9776F90C2502}" dt="2021-05-10T16:09:30.374" v="11328" actId="1076"/>
          <ac:picMkLst>
            <pc:docMk/>
            <pc:sldMk cId="4292536459" sldId="296"/>
            <ac:picMk id="15" creationId="{2D9C6939-F8DB-4C9B-B783-3949E8B8ABC7}"/>
          </ac:picMkLst>
        </pc:picChg>
        <pc:picChg chg="add mod">
          <ac:chgData name="Alison Trew" userId="501ad152-89bb-4882-ac72-f31826cb2e78" providerId="ADAL" clId="{2BB65174-D7A5-4A18-A006-9776F90C2502}" dt="2021-05-10T16:09:31.074" v="11329" actId="2085"/>
          <ac:picMkLst>
            <pc:docMk/>
            <pc:sldMk cId="4292536459" sldId="296"/>
            <ac:picMk id="17" creationId="{F8BEA2A2-B186-4572-B43B-3E5964166BCA}"/>
          </ac:picMkLst>
        </pc:picChg>
        <pc:picChg chg="add mod">
          <ac:chgData name="Alison Trew" userId="501ad152-89bb-4882-ac72-f31826cb2e78" providerId="ADAL" clId="{2BB65174-D7A5-4A18-A006-9776F90C2502}" dt="2021-05-11T11:30:25.677" v="11405" actId="1076"/>
          <ac:picMkLst>
            <pc:docMk/>
            <pc:sldMk cId="4292536459" sldId="296"/>
            <ac:picMk id="19" creationId="{2DFF9039-F519-4066-8FA1-C1DC8B345EF0}"/>
          </ac:picMkLst>
        </pc:picChg>
        <pc:picChg chg="add mod">
          <ac:chgData name="Alison Trew" userId="501ad152-89bb-4882-ac72-f31826cb2e78" providerId="ADAL" clId="{2BB65174-D7A5-4A18-A006-9776F90C2502}" dt="2021-05-10T16:09:28.824" v="11325" actId="2085"/>
          <ac:picMkLst>
            <pc:docMk/>
            <pc:sldMk cId="4292536459" sldId="296"/>
            <ac:picMk id="22" creationId="{167D2D08-2AFC-4FA7-A0A9-E20A3D96172D}"/>
          </ac:picMkLst>
        </pc:picChg>
        <pc:picChg chg="add mod">
          <ac:chgData name="Alison Trew" userId="501ad152-89bb-4882-ac72-f31826cb2e78" providerId="ADAL" clId="{2BB65174-D7A5-4A18-A006-9776F90C2502}" dt="2021-05-10T16:09:31.774" v="11330" actId="2085"/>
          <ac:picMkLst>
            <pc:docMk/>
            <pc:sldMk cId="4292536459" sldId="296"/>
            <ac:picMk id="24" creationId="{C7DBEE7E-4189-4596-AD58-D8445A009520}"/>
          </ac:picMkLst>
        </pc:picChg>
        <pc:picChg chg="add del">
          <ac:chgData name="Alison Trew" userId="501ad152-89bb-4882-ac72-f31826cb2e78" providerId="ADAL" clId="{2BB65174-D7A5-4A18-A006-9776F90C2502}" dt="2021-05-10T14:36:47.889" v="8722" actId="478"/>
          <ac:picMkLst>
            <pc:docMk/>
            <pc:sldMk cId="4292536459" sldId="296"/>
            <ac:picMk id="1026" creationId="{37B62785-E565-4AC6-AA05-653D3C8B793C}"/>
          </ac:picMkLst>
        </pc:picChg>
      </pc:sldChg>
      <pc:sldChg chg="new del">
        <pc:chgData name="Alison Trew" userId="501ad152-89bb-4882-ac72-f31826cb2e78" providerId="ADAL" clId="{2BB65174-D7A5-4A18-A006-9776F90C2502}" dt="2021-05-10T15:48:37.740" v="10400" actId="47"/>
        <pc:sldMkLst>
          <pc:docMk/>
          <pc:sldMk cId="3178692619" sldId="297"/>
        </pc:sldMkLst>
      </pc:sldChg>
    </pc:docChg>
  </pc:docChgLst>
  <pc:docChgLst>
    <pc:chgData name="Alison Trew" userId="501ad152-89bb-4882-ac72-f31826cb2e78" providerId="ADAL" clId="{8025547A-A345-489E-88A1-0BF544723F38}"/>
    <pc:docChg chg="undo custSel addSld modSld">
      <pc:chgData name="Alison Trew" userId="501ad152-89bb-4882-ac72-f31826cb2e78" providerId="ADAL" clId="{8025547A-A345-489E-88A1-0BF544723F38}" dt="2021-04-30T17:30:11.619" v="4166" actId="20577"/>
      <pc:docMkLst>
        <pc:docMk/>
      </pc:docMkLst>
      <pc:sldChg chg="addSp delSp modSp mod">
        <pc:chgData name="Alison Trew" userId="501ad152-89bb-4882-ac72-f31826cb2e78" providerId="ADAL" clId="{8025547A-A345-489E-88A1-0BF544723F38}" dt="2021-04-30T15:36:47.036" v="116" actId="20577"/>
        <pc:sldMkLst>
          <pc:docMk/>
          <pc:sldMk cId="0" sldId="256"/>
        </pc:sldMkLst>
        <pc:spChg chg="mod">
          <ac:chgData name="Alison Trew" userId="501ad152-89bb-4882-ac72-f31826cb2e78" providerId="ADAL" clId="{8025547A-A345-489E-88A1-0BF544723F38}" dt="2021-04-30T15:36:47.036" v="116" actId="20577"/>
          <ac:spMkLst>
            <pc:docMk/>
            <pc:sldMk cId="0" sldId="256"/>
            <ac:spMk id="2" creationId="{968F206B-A9C6-9745-8A2F-BCEABD5C9F3F}"/>
          </ac:spMkLst>
        </pc:spChg>
        <pc:spChg chg="mod">
          <ac:chgData name="Alison Trew" userId="501ad152-89bb-4882-ac72-f31826cb2e78" providerId="ADAL" clId="{8025547A-A345-489E-88A1-0BF544723F38}" dt="2021-04-30T15:36:30.740" v="74" actId="20577"/>
          <ac:spMkLst>
            <pc:docMk/>
            <pc:sldMk cId="0" sldId="256"/>
            <ac:spMk id="9" creationId="{110E483E-AA85-49B3-BDF5-097C1AF2B762}"/>
          </ac:spMkLst>
        </pc:spChg>
        <pc:spChg chg="mod">
          <ac:chgData name="Alison Trew" userId="501ad152-89bb-4882-ac72-f31826cb2e78" providerId="ADAL" clId="{8025547A-A345-489E-88A1-0BF544723F38}" dt="2021-04-30T15:35:33.953" v="54" actId="20577"/>
          <ac:spMkLst>
            <pc:docMk/>
            <pc:sldMk cId="0" sldId="256"/>
            <ac:spMk id="10" creationId="{CD64CD41-2F05-4C8D-8E44-AB1427011AC8}"/>
          </ac:spMkLst>
        </pc:spChg>
        <pc:picChg chg="add mod">
          <ac:chgData name="Alison Trew" userId="501ad152-89bb-4882-ac72-f31826cb2e78" providerId="ADAL" clId="{8025547A-A345-489E-88A1-0BF544723F38}" dt="2021-04-30T15:36:26.552" v="72" actId="692"/>
          <ac:picMkLst>
            <pc:docMk/>
            <pc:sldMk cId="0" sldId="256"/>
            <ac:picMk id="4" creationId="{26A18001-6329-42C3-9828-D70BBC360B08}"/>
          </ac:picMkLst>
        </pc:picChg>
        <pc:picChg chg="del">
          <ac:chgData name="Alison Trew" userId="501ad152-89bb-4882-ac72-f31826cb2e78" providerId="ADAL" clId="{8025547A-A345-489E-88A1-0BF544723F38}" dt="2021-04-30T15:35:38.886" v="55" actId="478"/>
          <ac:picMkLst>
            <pc:docMk/>
            <pc:sldMk cId="0" sldId="256"/>
            <ac:picMk id="7" creationId="{3D2BD940-732E-4C82-A58F-DD4F13F67605}"/>
          </ac:picMkLst>
        </pc:picChg>
      </pc:sldChg>
      <pc:sldChg chg="addSp delSp modSp mod addCm delCm modNotesTx">
        <pc:chgData name="Alison Trew" userId="501ad152-89bb-4882-ac72-f31826cb2e78" providerId="ADAL" clId="{8025547A-A345-489E-88A1-0BF544723F38}" dt="2021-04-30T16:42:43.308" v="1333" actId="692"/>
        <pc:sldMkLst>
          <pc:docMk/>
          <pc:sldMk cId="4121939817" sldId="257"/>
        </pc:sldMkLst>
        <pc:spChg chg="mod">
          <ac:chgData name="Alison Trew" userId="501ad152-89bb-4882-ac72-f31826cb2e78" providerId="ADAL" clId="{8025547A-A345-489E-88A1-0BF544723F38}" dt="2021-04-30T16:42:20.869" v="1323" actId="113"/>
          <ac:spMkLst>
            <pc:docMk/>
            <pc:sldMk cId="4121939817" sldId="257"/>
            <ac:spMk id="2" creationId="{41041B65-0732-4B54-B29A-83338E1AC165}"/>
          </ac:spMkLst>
        </pc:spChg>
        <pc:spChg chg="del">
          <ac:chgData name="Alison Trew" userId="501ad152-89bb-4882-ac72-f31826cb2e78" providerId="ADAL" clId="{8025547A-A345-489E-88A1-0BF544723F38}" dt="2021-04-30T15:37:29.103" v="123" actId="21"/>
          <ac:spMkLst>
            <pc:docMk/>
            <pc:sldMk cId="4121939817" sldId="257"/>
            <ac:spMk id="4" creationId="{DB98CA39-FD33-456B-BDAF-309EB3BEF41F}"/>
          </ac:spMkLst>
        </pc:spChg>
        <pc:spChg chg="del">
          <ac:chgData name="Alison Trew" userId="501ad152-89bb-4882-ac72-f31826cb2e78" providerId="ADAL" clId="{8025547A-A345-489E-88A1-0BF544723F38}" dt="2021-04-30T15:36:58.253" v="117" actId="21"/>
          <ac:spMkLst>
            <pc:docMk/>
            <pc:sldMk cId="4121939817" sldId="257"/>
            <ac:spMk id="5" creationId="{FE202361-98CF-4944-B18D-F1D41C4525A3}"/>
          </ac:spMkLst>
        </pc:spChg>
        <pc:spChg chg="del">
          <ac:chgData name="Alison Trew" userId="501ad152-89bb-4882-ac72-f31826cb2e78" providerId="ADAL" clId="{8025547A-A345-489E-88A1-0BF544723F38}" dt="2021-04-30T15:37:31.669" v="124" actId="21"/>
          <ac:spMkLst>
            <pc:docMk/>
            <pc:sldMk cId="4121939817" sldId="257"/>
            <ac:spMk id="6" creationId="{5EA08153-2F2F-4814-A8B0-4DB12E892D04}"/>
          </ac:spMkLst>
        </pc:spChg>
        <pc:spChg chg="del">
          <ac:chgData name="Alison Trew" userId="501ad152-89bb-4882-ac72-f31826cb2e78" providerId="ADAL" clId="{8025547A-A345-489E-88A1-0BF544723F38}" dt="2021-04-30T15:37:34.253" v="125" actId="21"/>
          <ac:spMkLst>
            <pc:docMk/>
            <pc:sldMk cId="4121939817" sldId="257"/>
            <ac:spMk id="8" creationId="{6CCBE2F5-BAF1-4685-B942-8268718B5713}"/>
          </ac:spMkLst>
        </pc:spChg>
        <pc:spChg chg="del">
          <ac:chgData name="Alison Trew" userId="501ad152-89bb-4882-ac72-f31826cb2e78" providerId="ADAL" clId="{8025547A-A345-489E-88A1-0BF544723F38}" dt="2021-04-30T15:37:27.036" v="122" actId="21"/>
          <ac:spMkLst>
            <pc:docMk/>
            <pc:sldMk cId="4121939817" sldId="257"/>
            <ac:spMk id="10" creationId="{9265F8B6-B742-49D9-9DF5-6F3AE629F5FC}"/>
          </ac:spMkLst>
        </pc:spChg>
        <pc:spChg chg="del">
          <ac:chgData name="Alison Trew" userId="501ad152-89bb-4882-ac72-f31826cb2e78" providerId="ADAL" clId="{8025547A-A345-489E-88A1-0BF544723F38}" dt="2021-04-30T15:37:05.886" v="119" actId="21"/>
          <ac:spMkLst>
            <pc:docMk/>
            <pc:sldMk cId="4121939817" sldId="257"/>
            <ac:spMk id="12" creationId="{F624FE88-D09F-4B80-9DBE-1C842D1FFC0B}"/>
          </ac:spMkLst>
        </pc:spChg>
        <pc:spChg chg="add mod">
          <ac:chgData name="Alison Trew" userId="501ad152-89bb-4882-ac72-f31826cb2e78" providerId="ADAL" clId="{8025547A-A345-489E-88A1-0BF544723F38}" dt="2021-04-30T16:13:14.819" v="723" actId="113"/>
          <ac:spMkLst>
            <pc:docMk/>
            <pc:sldMk cId="4121939817" sldId="257"/>
            <ac:spMk id="13" creationId="{54744C69-9E81-446F-91D9-93DAA701AAA6}"/>
          </ac:spMkLst>
        </pc:spChg>
        <pc:spChg chg="add mod">
          <ac:chgData name="Alison Trew" userId="501ad152-89bb-4882-ac72-f31826cb2e78" providerId="ADAL" clId="{8025547A-A345-489E-88A1-0BF544723F38}" dt="2021-04-30T15:50:12.136" v="547" actId="1076"/>
          <ac:spMkLst>
            <pc:docMk/>
            <pc:sldMk cId="4121939817" sldId="257"/>
            <ac:spMk id="15" creationId="{281E5CD4-EADC-4A57-AAC9-A86189E1E2C4}"/>
          </ac:spMkLst>
        </pc:spChg>
        <pc:picChg chg="add mod">
          <ac:chgData name="Alison Trew" userId="501ad152-89bb-4882-ac72-f31826cb2e78" providerId="ADAL" clId="{8025547A-A345-489E-88A1-0BF544723F38}" dt="2021-04-30T16:42:43.308" v="1333" actId="692"/>
          <ac:picMkLst>
            <pc:docMk/>
            <pc:sldMk cId="4121939817" sldId="257"/>
            <ac:picMk id="9" creationId="{3E33C011-75A9-4D4B-9E56-D83FE803619A}"/>
          </ac:picMkLst>
        </pc:picChg>
        <pc:picChg chg="del">
          <ac:chgData name="Alison Trew" userId="501ad152-89bb-4882-ac72-f31826cb2e78" providerId="ADAL" clId="{8025547A-A345-489E-88A1-0BF544723F38}" dt="2021-04-30T15:36:59.886" v="118" actId="478"/>
          <ac:picMkLst>
            <pc:docMk/>
            <pc:sldMk cId="4121939817" sldId="257"/>
            <ac:picMk id="11" creationId="{52994FF3-BD17-4243-B9F7-E5092FBEC546}"/>
          </ac:picMkLst>
        </pc:picChg>
        <pc:picChg chg="add mod">
          <ac:chgData name="Alison Trew" userId="501ad152-89bb-4882-ac72-f31826cb2e78" providerId="ADAL" clId="{8025547A-A345-489E-88A1-0BF544723F38}" dt="2021-04-30T16:13:19.369" v="725" actId="1076"/>
          <ac:picMkLst>
            <pc:docMk/>
            <pc:sldMk cId="4121939817" sldId="257"/>
            <ac:picMk id="17" creationId="{F003052F-CA63-4185-84CE-CDC2D1814E79}"/>
          </ac:picMkLst>
        </pc:picChg>
        <pc:picChg chg="add mod">
          <ac:chgData name="Alison Trew" userId="501ad152-89bb-4882-ac72-f31826cb2e78" providerId="ADAL" clId="{8025547A-A345-489E-88A1-0BF544723F38}" dt="2021-04-30T16:13:17.203" v="724" actId="1076"/>
          <ac:picMkLst>
            <pc:docMk/>
            <pc:sldMk cId="4121939817" sldId="257"/>
            <ac:picMk id="19" creationId="{7F089279-421F-4B11-B11A-412DD650FFCC}"/>
          </ac:picMkLst>
        </pc:picChg>
      </pc:sldChg>
      <pc:sldChg chg="delSp modSp mod modNotesTx">
        <pc:chgData name="Alison Trew" userId="501ad152-89bb-4882-ac72-f31826cb2e78" providerId="ADAL" clId="{8025547A-A345-489E-88A1-0BF544723F38}" dt="2021-04-30T16:14:16.736" v="753" actId="20577"/>
        <pc:sldMkLst>
          <pc:docMk/>
          <pc:sldMk cId="2511030441" sldId="258"/>
        </pc:sldMkLst>
        <pc:spChg chg="mod">
          <ac:chgData name="Alison Trew" userId="501ad152-89bb-4882-ac72-f31826cb2e78" providerId="ADAL" clId="{8025547A-A345-489E-88A1-0BF544723F38}" dt="2021-04-30T16:14:12.586" v="752" actId="20577"/>
          <ac:spMkLst>
            <pc:docMk/>
            <pc:sldMk cId="2511030441" sldId="258"/>
            <ac:spMk id="2" creationId="{0D495D92-C6EB-40A1-B4AB-869D18E689B9}"/>
          </ac:spMkLst>
        </pc:spChg>
        <pc:spChg chg="del">
          <ac:chgData name="Alison Trew" userId="501ad152-89bb-4882-ac72-f31826cb2e78" providerId="ADAL" clId="{8025547A-A345-489E-88A1-0BF544723F38}" dt="2021-04-30T16:14:07.947" v="740" actId="21"/>
          <ac:spMkLst>
            <pc:docMk/>
            <pc:sldMk cId="2511030441" sldId="258"/>
            <ac:spMk id="3" creationId="{B5B74357-0D1B-4BA2-B7CC-EE7C5B59ACED}"/>
          </ac:spMkLst>
        </pc:spChg>
        <pc:spChg chg="del">
          <ac:chgData name="Alison Trew" userId="501ad152-89bb-4882-ac72-f31826cb2e78" providerId="ADAL" clId="{8025547A-A345-489E-88A1-0BF544723F38}" dt="2021-04-30T16:14:07.947" v="740" actId="21"/>
          <ac:spMkLst>
            <pc:docMk/>
            <pc:sldMk cId="2511030441" sldId="258"/>
            <ac:spMk id="4" creationId="{01D43AAA-B763-4239-B341-D86B182CD082}"/>
          </ac:spMkLst>
        </pc:spChg>
        <pc:spChg chg="del">
          <ac:chgData name="Alison Trew" userId="501ad152-89bb-4882-ac72-f31826cb2e78" providerId="ADAL" clId="{8025547A-A345-489E-88A1-0BF544723F38}" dt="2021-04-30T16:14:07.947" v="740" actId="21"/>
          <ac:spMkLst>
            <pc:docMk/>
            <pc:sldMk cId="2511030441" sldId="258"/>
            <ac:spMk id="5" creationId="{0703D1A5-BD6C-4F1B-B06B-D217D18B5DC2}"/>
          </ac:spMkLst>
        </pc:spChg>
        <pc:spChg chg="del">
          <ac:chgData name="Alison Trew" userId="501ad152-89bb-4882-ac72-f31826cb2e78" providerId="ADAL" clId="{8025547A-A345-489E-88A1-0BF544723F38}" dt="2021-04-30T16:14:07.947" v="740" actId="21"/>
          <ac:spMkLst>
            <pc:docMk/>
            <pc:sldMk cId="2511030441" sldId="258"/>
            <ac:spMk id="7" creationId="{7886E5F3-DFA2-471A-84F3-D4D83F9C3820}"/>
          </ac:spMkLst>
        </pc:spChg>
        <pc:spChg chg="del">
          <ac:chgData name="Alison Trew" userId="501ad152-89bb-4882-ac72-f31826cb2e78" providerId="ADAL" clId="{8025547A-A345-489E-88A1-0BF544723F38}" dt="2021-04-30T16:14:07.947" v="740" actId="21"/>
          <ac:spMkLst>
            <pc:docMk/>
            <pc:sldMk cId="2511030441" sldId="258"/>
            <ac:spMk id="8" creationId="{16F08D83-B0CE-4259-9A50-B74CFD1F4F5B}"/>
          </ac:spMkLst>
        </pc:spChg>
        <pc:spChg chg="del">
          <ac:chgData name="Alison Trew" userId="501ad152-89bb-4882-ac72-f31826cb2e78" providerId="ADAL" clId="{8025547A-A345-489E-88A1-0BF544723F38}" dt="2021-04-30T16:14:07.947" v="740" actId="21"/>
          <ac:spMkLst>
            <pc:docMk/>
            <pc:sldMk cId="2511030441" sldId="258"/>
            <ac:spMk id="9" creationId="{2A209A97-1C85-4368-B5CD-9D97AD54720F}"/>
          </ac:spMkLst>
        </pc:spChg>
        <pc:picChg chg="del">
          <ac:chgData name="Alison Trew" userId="501ad152-89bb-4882-ac72-f31826cb2e78" providerId="ADAL" clId="{8025547A-A345-489E-88A1-0BF544723F38}" dt="2021-04-30T16:14:07.947" v="740" actId="21"/>
          <ac:picMkLst>
            <pc:docMk/>
            <pc:sldMk cId="2511030441" sldId="258"/>
            <ac:picMk id="13" creationId="{68242731-3AF7-4B4C-8887-616270C0FE06}"/>
          </ac:picMkLst>
        </pc:picChg>
      </pc:sldChg>
      <pc:sldChg chg="delSp mod">
        <pc:chgData name="Alison Trew" userId="501ad152-89bb-4882-ac72-f31826cb2e78" providerId="ADAL" clId="{8025547A-A345-489E-88A1-0BF544723F38}" dt="2021-04-30T16:14:45.453" v="759" actId="21"/>
        <pc:sldMkLst>
          <pc:docMk/>
          <pc:sldMk cId="3833598956" sldId="259"/>
        </pc:sldMkLst>
        <pc:spChg chg="del">
          <ac:chgData name="Alison Trew" userId="501ad152-89bb-4882-ac72-f31826cb2e78" providerId="ADAL" clId="{8025547A-A345-489E-88A1-0BF544723F38}" dt="2021-04-30T16:14:45.453" v="759" actId="21"/>
          <ac:spMkLst>
            <pc:docMk/>
            <pc:sldMk cId="3833598956" sldId="259"/>
            <ac:spMk id="3" creationId="{1A249090-2A2D-433B-A70C-F08C770647A1}"/>
          </ac:spMkLst>
        </pc:spChg>
        <pc:spChg chg="del">
          <ac:chgData name="Alison Trew" userId="501ad152-89bb-4882-ac72-f31826cb2e78" providerId="ADAL" clId="{8025547A-A345-489E-88A1-0BF544723F38}" dt="2021-04-30T16:14:45.453" v="759" actId="21"/>
          <ac:spMkLst>
            <pc:docMk/>
            <pc:sldMk cId="3833598956" sldId="259"/>
            <ac:spMk id="4" creationId="{73F8FA5A-734E-461B-8307-6D6EE5080054}"/>
          </ac:spMkLst>
        </pc:spChg>
        <pc:spChg chg="del">
          <ac:chgData name="Alison Trew" userId="501ad152-89bb-4882-ac72-f31826cb2e78" providerId="ADAL" clId="{8025547A-A345-489E-88A1-0BF544723F38}" dt="2021-04-30T16:14:45.453" v="759" actId="21"/>
          <ac:spMkLst>
            <pc:docMk/>
            <pc:sldMk cId="3833598956" sldId="259"/>
            <ac:spMk id="6" creationId="{C78F4264-726C-4DC9-AF11-ABB60F828FC1}"/>
          </ac:spMkLst>
        </pc:spChg>
        <pc:spChg chg="del">
          <ac:chgData name="Alison Trew" userId="501ad152-89bb-4882-ac72-f31826cb2e78" providerId="ADAL" clId="{8025547A-A345-489E-88A1-0BF544723F38}" dt="2021-04-30T16:14:45.453" v="759" actId="21"/>
          <ac:spMkLst>
            <pc:docMk/>
            <pc:sldMk cId="3833598956" sldId="259"/>
            <ac:spMk id="12" creationId="{21A2BF49-BE58-4581-8C3B-1309053B75C7}"/>
          </ac:spMkLst>
        </pc:spChg>
        <pc:spChg chg="del">
          <ac:chgData name="Alison Trew" userId="501ad152-89bb-4882-ac72-f31826cb2e78" providerId="ADAL" clId="{8025547A-A345-489E-88A1-0BF544723F38}" dt="2021-04-30T16:14:45.453" v="759" actId="21"/>
          <ac:spMkLst>
            <pc:docMk/>
            <pc:sldMk cId="3833598956" sldId="259"/>
            <ac:spMk id="15" creationId="{5F0AD403-836F-4BEE-A355-FBED39182FC8}"/>
          </ac:spMkLst>
        </pc:spChg>
        <pc:spChg chg="del">
          <ac:chgData name="Alison Trew" userId="501ad152-89bb-4882-ac72-f31826cb2e78" providerId="ADAL" clId="{8025547A-A345-489E-88A1-0BF544723F38}" dt="2021-04-30T16:14:45.453" v="759" actId="21"/>
          <ac:spMkLst>
            <pc:docMk/>
            <pc:sldMk cId="3833598956" sldId="259"/>
            <ac:spMk id="16" creationId="{425B58F4-BFB0-4056-A5EF-8A3068F94382}"/>
          </ac:spMkLst>
        </pc:spChg>
        <pc:graphicFrameChg chg="del">
          <ac:chgData name="Alison Trew" userId="501ad152-89bb-4882-ac72-f31826cb2e78" providerId="ADAL" clId="{8025547A-A345-489E-88A1-0BF544723F38}" dt="2021-04-30T16:14:45.453" v="759" actId="21"/>
          <ac:graphicFrameMkLst>
            <pc:docMk/>
            <pc:sldMk cId="3833598956" sldId="259"/>
            <ac:graphicFrameMk id="14" creationId="{088F004E-B8AC-4FA3-BD54-0E11FEBB2255}"/>
          </ac:graphicFrameMkLst>
        </pc:graphicFrameChg>
        <pc:picChg chg="del">
          <ac:chgData name="Alison Trew" userId="501ad152-89bb-4882-ac72-f31826cb2e78" providerId="ADAL" clId="{8025547A-A345-489E-88A1-0BF544723F38}" dt="2021-04-30T16:14:36.853" v="758" actId="478"/>
          <ac:picMkLst>
            <pc:docMk/>
            <pc:sldMk cId="3833598956" sldId="259"/>
            <ac:picMk id="7" creationId="{8732D654-A350-470D-A8D3-87BBE57BB0A5}"/>
          </ac:picMkLst>
        </pc:picChg>
      </pc:sldChg>
      <pc:sldChg chg="delSp modSp mod">
        <pc:chgData name="Alison Trew" userId="501ad152-89bb-4882-ac72-f31826cb2e78" providerId="ADAL" clId="{8025547A-A345-489E-88A1-0BF544723F38}" dt="2021-04-30T16:38:18.469" v="1315" actId="21"/>
        <pc:sldMkLst>
          <pc:docMk/>
          <pc:sldMk cId="1864309039" sldId="262"/>
        </pc:sldMkLst>
        <pc:spChg chg="del">
          <ac:chgData name="Alison Trew" userId="501ad152-89bb-4882-ac72-f31826cb2e78" providerId="ADAL" clId="{8025547A-A345-489E-88A1-0BF544723F38}" dt="2021-04-30T16:38:18.469" v="1315" actId="21"/>
          <ac:spMkLst>
            <pc:docMk/>
            <pc:sldMk cId="1864309039" sldId="262"/>
            <ac:spMk id="4" creationId="{7A300E98-A09C-4527-B850-E5051C9B543D}"/>
          </ac:spMkLst>
        </pc:spChg>
        <pc:spChg chg="del">
          <ac:chgData name="Alison Trew" userId="501ad152-89bb-4882-ac72-f31826cb2e78" providerId="ADAL" clId="{8025547A-A345-489E-88A1-0BF544723F38}" dt="2021-04-30T16:38:15.802" v="1314" actId="478"/>
          <ac:spMkLst>
            <pc:docMk/>
            <pc:sldMk cId="1864309039" sldId="262"/>
            <ac:spMk id="7" creationId="{1D3458E3-0FC8-4260-BAC3-A9BBCAE90406}"/>
          </ac:spMkLst>
        </pc:spChg>
        <pc:spChg chg="del mod">
          <ac:chgData name="Alison Trew" userId="501ad152-89bb-4882-ac72-f31826cb2e78" providerId="ADAL" clId="{8025547A-A345-489E-88A1-0BF544723F38}" dt="2021-04-30T16:38:12.936" v="1312" actId="21"/>
          <ac:spMkLst>
            <pc:docMk/>
            <pc:sldMk cId="1864309039" sldId="262"/>
            <ac:spMk id="8" creationId="{B25C16BB-6FB0-4AD3-A1A0-C8F9801CD1FF}"/>
          </ac:spMkLst>
        </pc:spChg>
        <pc:spChg chg="del">
          <ac:chgData name="Alison Trew" userId="501ad152-89bb-4882-ac72-f31826cb2e78" providerId="ADAL" clId="{8025547A-A345-489E-88A1-0BF544723F38}" dt="2021-04-30T16:38:09.136" v="1310" actId="478"/>
          <ac:spMkLst>
            <pc:docMk/>
            <pc:sldMk cId="1864309039" sldId="262"/>
            <ac:spMk id="9" creationId="{37DD0983-6F7B-4F9A-8995-EACBD7609CDE}"/>
          </ac:spMkLst>
        </pc:spChg>
        <pc:spChg chg="del">
          <ac:chgData name="Alison Trew" userId="501ad152-89bb-4882-ac72-f31826cb2e78" providerId="ADAL" clId="{8025547A-A345-489E-88A1-0BF544723F38}" dt="2021-04-30T16:38:13.986" v="1313" actId="478"/>
          <ac:spMkLst>
            <pc:docMk/>
            <pc:sldMk cId="1864309039" sldId="262"/>
            <ac:spMk id="10" creationId="{4120AB97-D24D-4CB3-B013-4954B09C82FF}"/>
          </ac:spMkLst>
        </pc:spChg>
        <pc:picChg chg="del">
          <ac:chgData name="Alison Trew" userId="501ad152-89bb-4882-ac72-f31826cb2e78" providerId="ADAL" clId="{8025547A-A345-489E-88A1-0BF544723F38}" dt="2021-04-30T16:38:08.103" v="1309" actId="478"/>
          <ac:picMkLst>
            <pc:docMk/>
            <pc:sldMk cId="1864309039" sldId="262"/>
            <ac:picMk id="3" creationId="{619E2AFD-D1A0-4249-82D9-19172E6F2021}"/>
          </ac:picMkLst>
        </pc:picChg>
      </pc:sldChg>
      <pc:sldChg chg="modNotesTx">
        <pc:chgData name="Alison Trew" userId="501ad152-89bb-4882-ac72-f31826cb2e78" providerId="ADAL" clId="{8025547A-A345-489E-88A1-0BF544723F38}" dt="2021-04-30T16:38:31.018" v="1318" actId="20577"/>
        <pc:sldMkLst>
          <pc:docMk/>
          <pc:sldMk cId="3098103686" sldId="263"/>
        </pc:sldMkLst>
      </pc:sldChg>
      <pc:sldChg chg="delSp modSp mod modNotesTx">
        <pc:chgData name="Alison Trew" userId="501ad152-89bb-4882-ac72-f31826cb2e78" providerId="ADAL" clId="{8025547A-A345-489E-88A1-0BF544723F38}" dt="2021-04-30T16:37:55.869" v="1304" actId="20577"/>
        <pc:sldMkLst>
          <pc:docMk/>
          <pc:sldMk cId="2655144796" sldId="267"/>
        </pc:sldMkLst>
        <pc:spChg chg="del">
          <ac:chgData name="Alison Trew" userId="501ad152-89bb-4882-ac72-f31826cb2e78" providerId="ADAL" clId="{8025547A-A345-489E-88A1-0BF544723F38}" dt="2021-04-30T16:37:44.236" v="1299" actId="478"/>
          <ac:spMkLst>
            <pc:docMk/>
            <pc:sldMk cId="2655144796" sldId="267"/>
            <ac:spMk id="3" creationId="{D2EA7979-5B92-4AAE-94D5-D367F0639651}"/>
          </ac:spMkLst>
        </pc:spChg>
        <pc:spChg chg="mod">
          <ac:chgData name="Alison Trew" userId="501ad152-89bb-4882-ac72-f31826cb2e78" providerId="ADAL" clId="{8025547A-A345-489E-88A1-0BF544723F38}" dt="2021-04-30T16:37:53.019" v="1303" actId="20577"/>
          <ac:spMkLst>
            <pc:docMk/>
            <pc:sldMk cId="2655144796" sldId="267"/>
            <ac:spMk id="9" creationId="{EB550046-3C66-4C23-868E-DEDAA0C825F8}"/>
          </ac:spMkLst>
        </pc:spChg>
        <pc:spChg chg="mod">
          <ac:chgData name="Alison Trew" userId="501ad152-89bb-4882-ac72-f31826cb2e78" providerId="ADAL" clId="{8025547A-A345-489E-88A1-0BF544723F38}" dt="2021-04-30T16:37:49.486" v="1302" actId="20577"/>
          <ac:spMkLst>
            <pc:docMk/>
            <pc:sldMk cId="2655144796" sldId="267"/>
            <ac:spMk id="13" creationId="{7B40C002-2FC1-4A12-B84F-325DA081E1F2}"/>
          </ac:spMkLst>
        </pc:spChg>
        <pc:picChg chg="del">
          <ac:chgData name="Alison Trew" userId="501ad152-89bb-4882-ac72-f31826cb2e78" providerId="ADAL" clId="{8025547A-A345-489E-88A1-0BF544723F38}" dt="2021-04-30T16:37:45.170" v="1300" actId="478"/>
          <ac:picMkLst>
            <pc:docMk/>
            <pc:sldMk cId="2655144796" sldId="267"/>
            <ac:picMk id="4" creationId="{31A4C275-CD51-4B3D-84E8-732BC8D69C0F}"/>
          </ac:picMkLst>
        </pc:picChg>
      </pc:sldChg>
      <pc:sldChg chg="addSp delSp modSp mod modNotesTx">
        <pc:chgData name="Alison Trew" userId="501ad152-89bb-4882-ac72-f31826cb2e78" providerId="ADAL" clId="{8025547A-A345-489E-88A1-0BF544723F38}" dt="2021-04-30T16:59:40.986" v="2007" actId="478"/>
        <pc:sldMkLst>
          <pc:docMk/>
          <pc:sldMk cId="1478597435" sldId="268"/>
        </pc:sldMkLst>
        <pc:spChg chg="mod">
          <ac:chgData name="Alison Trew" userId="501ad152-89bb-4882-ac72-f31826cb2e78" providerId="ADAL" clId="{8025547A-A345-489E-88A1-0BF544723F38}" dt="2021-04-30T16:16:02.186" v="841" actId="255"/>
          <ac:spMkLst>
            <pc:docMk/>
            <pc:sldMk cId="1478597435" sldId="268"/>
            <ac:spMk id="2" creationId="{EEB2C6CE-E110-41F0-ABC4-C8DA78C08DCC}"/>
          </ac:spMkLst>
        </pc:spChg>
        <pc:spChg chg="mod">
          <ac:chgData name="Alison Trew" userId="501ad152-89bb-4882-ac72-f31826cb2e78" providerId="ADAL" clId="{8025547A-A345-489E-88A1-0BF544723F38}" dt="2021-04-30T16:55:48.319" v="1712" actId="20577"/>
          <ac:spMkLst>
            <pc:docMk/>
            <pc:sldMk cId="1478597435" sldId="268"/>
            <ac:spMk id="7" creationId="{DD89CAB2-35E6-4495-B69C-E4B815DD3A0D}"/>
          </ac:spMkLst>
        </pc:spChg>
        <pc:spChg chg="add mod">
          <ac:chgData name="Alison Trew" userId="501ad152-89bb-4882-ac72-f31826cb2e78" providerId="ADAL" clId="{8025547A-A345-489E-88A1-0BF544723F38}" dt="2021-04-30T16:55:55.103" v="1726" actId="20577"/>
          <ac:spMkLst>
            <pc:docMk/>
            <pc:sldMk cId="1478597435" sldId="268"/>
            <ac:spMk id="9" creationId="{13C4F640-D28E-4643-952F-13A2EC06D004}"/>
          </ac:spMkLst>
        </pc:spChg>
        <pc:spChg chg="add mod">
          <ac:chgData name="Alison Trew" userId="501ad152-89bb-4882-ac72-f31826cb2e78" providerId="ADAL" clId="{8025547A-A345-489E-88A1-0BF544723F38}" dt="2021-04-30T16:56:01.153" v="1739" actId="20577"/>
          <ac:spMkLst>
            <pc:docMk/>
            <pc:sldMk cId="1478597435" sldId="268"/>
            <ac:spMk id="11" creationId="{BA55DAAF-3424-4C8A-A28E-F558AFE8C671}"/>
          </ac:spMkLst>
        </pc:spChg>
        <pc:spChg chg="del">
          <ac:chgData name="Alison Trew" userId="501ad152-89bb-4882-ac72-f31826cb2e78" providerId="ADAL" clId="{8025547A-A345-489E-88A1-0BF544723F38}" dt="2021-04-30T16:15:21.323" v="772" actId="478"/>
          <ac:spMkLst>
            <pc:docMk/>
            <pc:sldMk cId="1478597435" sldId="268"/>
            <ac:spMk id="12" creationId="{42FBC203-E42F-4B3C-899A-0FBD9B77415B}"/>
          </ac:spMkLst>
        </pc:spChg>
        <pc:picChg chg="add del mod">
          <ac:chgData name="Alison Trew" userId="501ad152-89bb-4882-ac72-f31826cb2e78" providerId="ADAL" clId="{8025547A-A345-489E-88A1-0BF544723F38}" dt="2021-04-30T16:55:49.885" v="1713" actId="478"/>
          <ac:picMkLst>
            <pc:docMk/>
            <pc:sldMk cId="1478597435" sldId="268"/>
            <ac:picMk id="4" creationId="{078A5054-6DA9-4B48-A626-F5CEA82A38EB}"/>
          </ac:picMkLst>
        </pc:picChg>
        <pc:picChg chg="del">
          <ac:chgData name="Alison Trew" userId="501ad152-89bb-4882-ac72-f31826cb2e78" providerId="ADAL" clId="{8025547A-A345-489E-88A1-0BF544723F38}" dt="2021-04-30T16:15:20.453" v="771" actId="478"/>
          <ac:picMkLst>
            <pc:docMk/>
            <pc:sldMk cId="1478597435" sldId="268"/>
            <ac:picMk id="5" creationId="{7187E2B7-1D3F-4D79-BE64-5900BB6C8E1F}"/>
          </ac:picMkLst>
        </pc:picChg>
        <pc:picChg chg="add del mod">
          <ac:chgData name="Alison Trew" userId="501ad152-89bb-4882-ac72-f31826cb2e78" providerId="ADAL" clId="{8025547A-A345-489E-88A1-0BF544723F38}" dt="2021-04-30T16:55:50.803" v="1714" actId="478"/>
          <ac:picMkLst>
            <pc:docMk/>
            <pc:sldMk cId="1478597435" sldId="268"/>
            <ac:picMk id="8" creationId="{1D97B6ED-696E-42FE-8610-7DE404DF39A2}"/>
          </ac:picMkLst>
        </pc:picChg>
        <pc:picChg chg="del">
          <ac:chgData name="Alison Trew" userId="501ad152-89bb-4882-ac72-f31826cb2e78" providerId="ADAL" clId="{8025547A-A345-489E-88A1-0BF544723F38}" dt="2021-04-30T16:15:19.653" v="770" actId="478"/>
          <ac:picMkLst>
            <pc:docMk/>
            <pc:sldMk cId="1478597435" sldId="268"/>
            <ac:picMk id="10" creationId="{FE6AFE03-0E23-44C7-8460-DE2D13AA9032}"/>
          </ac:picMkLst>
        </pc:picChg>
        <pc:picChg chg="del">
          <ac:chgData name="Alison Trew" userId="501ad152-89bb-4882-ac72-f31826cb2e78" providerId="ADAL" clId="{8025547A-A345-489E-88A1-0BF544723F38}" dt="2021-04-30T16:16:05.619" v="842" actId="478"/>
          <ac:picMkLst>
            <pc:docMk/>
            <pc:sldMk cId="1478597435" sldId="268"/>
            <ac:picMk id="14" creationId="{DC4BED2F-CBE6-4970-AA07-CDDB0C6428C0}"/>
          </ac:picMkLst>
        </pc:picChg>
        <pc:picChg chg="add del mod modCrop">
          <ac:chgData name="Alison Trew" userId="501ad152-89bb-4882-ac72-f31826cb2e78" providerId="ADAL" clId="{8025547A-A345-489E-88A1-0BF544723F38}" dt="2021-04-30T16:59:40.986" v="2007" actId="478"/>
          <ac:picMkLst>
            <pc:docMk/>
            <pc:sldMk cId="1478597435" sldId="268"/>
            <ac:picMk id="15" creationId="{3563FB42-2456-4665-AC96-84AD078D238B}"/>
          </ac:picMkLst>
        </pc:picChg>
        <pc:picChg chg="del">
          <ac:chgData name="Alison Trew" userId="501ad152-89bb-4882-ac72-f31826cb2e78" providerId="ADAL" clId="{8025547A-A345-489E-88A1-0BF544723F38}" dt="2021-04-30T16:16:06.284" v="843" actId="478"/>
          <ac:picMkLst>
            <pc:docMk/>
            <pc:sldMk cId="1478597435" sldId="268"/>
            <ac:picMk id="16" creationId="{1A72CDC4-6AFE-4900-9454-51DB377E6F91}"/>
          </ac:picMkLst>
        </pc:picChg>
        <pc:picChg chg="add mod">
          <ac:chgData name="Alison Trew" userId="501ad152-89bb-4882-ac72-f31826cb2e78" providerId="ADAL" clId="{8025547A-A345-489E-88A1-0BF544723F38}" dt="2021-04-30T16:57:18.506" v="1757" actId="14100"/>
          <ac:picMkLst>
            <pc:docMk/>
            <pc:sldMk cId="1478597435" sldId="268"/>
            <ac:picMk id="18" creationId="{304C52DE-EA6E-4492-9294-8D0E74C5F90A}"/>
          </ac:picMkLst>
        </pc:picChg>
        <pc:picChg chg="add mod">
          <ac:chgData name="Alison Trew" userId="501ad152-89bb-4882-ac72-f31826cb2e78" providerId="ADAL" clId="{8025547A-A345-489E-88A1-0BF544723F38}" dt="2021-04-30T16:58:10.602" v="1805" actId="1076"/>
          <ac:picMkLst>
            <pc:docMk/>
            <pc:sldMk cId="1478597435" sldId="268"/>
            <ac:picMk id="20" creationId="{CF3B5036-3D06-4DFF-961D-AD4BA1D784D7}"/>
          </ac:picMkLst>
        </pc:picChg>
      </pc:sldChg>
      <pc:sldChg chg="delSp mod modNotesTx">
        <pc:chgData name="Alison Trew" userId="501ad152-89bb-4882-ac72-f31826cb2e78" providerId="ADAL" clId="{8025547A-A345-489E-88A1-0BF544723F38}" dt="2021-04-30T16:38:25.053" v="1317" actId="20577"/>
        <pc:sldMkLst>
          <pc:docMk/>
          <pc:sldMk cId="1864149506" sldId="269"/>
        </pc:sldMkLst>
        <pc:spChg chg="del">
          <ac:chgData name="Alison Trew" userId="501ad152-89bb-4882-ac72-f31826cb2e78" providerId="ADAL" clId="{8025547A-A345-489E-88A1-0BF544723F38}" dt="2021-04-30T16:38:02.735" v="1306" actId="21"/>
          <ac:spMkLst>
            <pc:docMk/>
            <pc:sldMk cId="1864149506" sldId="269"/>
            <ac:spMk id="8" creationId="{646B727E-1185-4C7E-9D59-BD0F601A95FE}"/>
          </ac:spMkLst>
        </pc:spChg>
        <pc:spChg chg="del">
          <ac:chgData name="Alison Trew" userId="501ad152-89bb-4882-ac72-f31826cb2e78" providerId="ADAL" clId="{8025547A-A345-489E-88A1-0BF544723F38}" dt="2021-04-30T16:38:05.908" v="1308" actId="478"/>
          <ac:spMkLst>
            <pc:docMk/>
            <pc:sldMk cId="1864149506" sldId="269"/>
            <ac:spMk id="9" creationId="{9138BAB8-F00F-465E-BBCC-F5018E4159E7}"/>
          </ac:spMkLst>
        </pc:spChg>
        <pc:spChg chg="del">
          <ac:chgData name="Alison Trew" userId="501ad152-89bb-4882-ac72-f31826cb2e78" providerId="ADAL" clId="{8025547A-A345-489E-88A1-0BF544723F38}" dt="2021-04-30T16:38:00.253" v="1305" actId="21"/>
          <ac:spMkLst>
            <pc:docMk/>
            <pc:sldMk cId="1864149506" sldId="269"/>
            <ac:spMk id="12" creationId="{A5A54A16-9323-4643-AEE0-58F04AF7477B}"/>
          </ac:spMkLst>
        </pc:spChg>
        <pc:picChg chg="del">
          <ac:chgData name="Alison Trew" userId="501ad152-89bb-4882-ac72-f31826cb2e78" providerId="ADAL" clId="{8025547A-A345-489E-88A1-0BF544723F38}" dt="2021-04-30T16:38:04.753" v="1307" actId="21"/>
          <ac:picMkLst>
            <pc:docMk/>
            <pc:sldMk cId="1864149506" sldId="269"/>
            <ac:picMk id="13" creationId="{60B2C277-1206-43EB-B1B5-F26B48589DF8}"/>
          </ac:picMkLst>
        </pc:picChg>
      </pc:sldChg>
      <pc:sldChg chg="addSp delSp modSp mod modNotesTx">
        <pc:chgData name="Alison Trew" userId="501ad152-89bb-4882-ac72-f31826cb2e78" providerId="ADAL" clId="{8025547A-A345-489E-88A1-0BF544723F38}" dt="2021-04-30T17:28:24.519" v="4143" actId="1076"/>
        <pc:sldMkLst>
          <pc:docMk/>
          <pc:sldMk cId="2722180806" sldId="281"/>
        </pc:sldMkLst>
        <pc:spChg chg="del">
          <ac:chgData name="Alison Trew" userId="501ad152-89bb-4882-ac72-f31826cb2e78" providerId="ADAL" clId="{8025547A-A345-489E-88A1-0BF544723F38}" dt="2021-04-30T16:13:40.162" v="729" actId="21"/>
          <ac:spMkLst>
            <pc:docMk/>
            <pc:sldMk cId="2722180806" sldId="281"/>
            <ac:spMk id="3" creationId="{74C6C099-5644-4C8C-8794-BC7EAD7975FF}"/>
          </ac:spMkLst>
        </pc:spChg>
        <pc:spChg chg="del">
          <ac:chgData name="Alison Trew" userId="501ad152-89bb-4882-ac72-f31826cb2e78" providerId="ADAL" clId="{8025547A-A345-489E-88A1-0BF544723F38}" dt="2021-04-30T16:13:37.725" v="728" actId="21"/>
          <ac:spMkLst>
            <pc:docMk/>
            <pc:sldMk cId="2722180806" sldId="281"/>
            <ac:spMk id="4" creationId="{4B6A9F69-C889-4229-8DA0-784AFFEA6668}"/>
          </ac:spMkLst>
        </pc:spChg>
        <pc:spChg chg="mod">
          <ac:chgData name="Alison Trew" userId="501ad152-89bb-4882-ac72-f31826cb2e78" providerId="ADAL" clId="{8025547A-A345-489E-88A1-0BF544723F38}" dt="2021-04-30T16:44:30.869" v="1378" actId="20577"/>
          <ac:spMkLst>
            <pc:docMk/>
            <pc:sldMk cId="2722180806" sldId="281"/>
            <ac:spMk id="7" creationId="{B3B3E388-82DF-4824-A3AE-35FAB0AD26EF}"/>
          </ac:spMkLst>
        </pc:spChg>
        <pc:spChg chg="add mod">
          <ac:chgData name="Alison Trew" userId="501ad152-89bb-4882-ac72-f31826cb2e78" providerId="ADAL" clId="{8025547A-A345-489E-88A1-0BF544723F38}" dt="2021-04-30T17:06:18.669" v="2341" actId="115"/>
          <ac:spMkLst>
            <pc:docMk/>
            <pc:sldMk cId="2722180806" sldId="281"/>
            <ac:spMk id="8" creationId="{F009EE48-18BD-4EB7-BD4C-949FEBF9FE4D}"/>
          </ac:spMkLst>
        </pc:spChg>
        <pc:spChg chg="add mod">
          <ac:chgData name="Alison Trew" userId="501ad152-89bb-4882-ac72-f31826cb2e78" providerId="ADAL" clId="{8025547A-A345-489E-88A1-0BF544723F38}" dt="2021-04-30T17:28:24.519" v="4143" actId="1076"/>
          <ac:spMkLst>
            <pc:docMk/>
            <pc:sldMk cId="2722180806" sldId="281"/>
            <ac:spMk id="12" creationId="{7CDD4997-90BD-4EEE-94BE-B6686AC3F693}"/>
          </ac:spMkLst>
        </pc:spChg>
        <pc:spChg chg="del">
          <ac:chgData name="Alison Trew" userId="501ad152-89bb-4882-ac72-f31826cb2e78" providerId="ADAL" clId="{8025547A-A345-489E-88A1-0BF544723F38}" dt="2021-04-30T16:13:50.856" v="734" actId="21"/>
          <ac:spMkLst>
            <pc:docMk/>
            <pc:sldMk cId="2722180806" sldId="281"/>
            <ac:spMk id="14" creationId="{7FC77136-202C-4C7C-997E-92CEB32180C8}"/>
          </ac:spMkLst>
        </pc:spChg>
        <pc:spChg chg="del">
          <ac:chgData name="Alison Trew" userId="501ad152-89bb-4882-ac72-f31826cb2e78" providerId="ADAL" clId="{8025547A-A345-489E-88A1-0BF544723F38}" dt="2021-04-30T16:13:50.856" v="734" actId="21"/>
          <ac:spMkLst>
            <pc:docMk/>
            <pc:sldMk cId="2722180806" sldId="281"/>
            <ac:spMk id="15" creationId="{8095C49A-2D4F-4D16-8746-9FB006E28457}"/>
          </ac:spMkLst>
        </pc:spChg>
        <pc:spChg chg="add mod">
          <ac:chgData name="Alison Trew" userId="501ad152-89bb-4882-ac72-f31826cb2e78" providerId="ADAL" clId="{8025547A-A345-489E-88A1-0BF544723F38}" dt="2021-04-30T17:01:49.452" v="2080" actId="20577"/>
          <ac:spMkLst>
            <pc:docMk/>
            <pc:sldMk cId="2722180806" sldId="281"/>
            <ac:spMk id="16" creationId="{2C588E8E-FB62-4E66-A135-0619692209AE}"/>
          </ac:spMkLst>
        </pc:spChg>
        <pc:spChg chg="add del mod">
          <ac:chgData name="Alison Trew" userId="501ad152-89bb-4882-ac72-f31826cb2e78" providerId="ADAL" clId="{8025547A-A345-489E-88A1-0BF544723F38}" dt="2021-04-30T17:03:20.103" v="2137" actId="21"/>
          <ac:spMkLst>
            <pc:docMk/>
            <pc:sldMk cId="2722180806" sldId="281"/>
            <ac:spMk id="20" creationId="{3CCD83B9-26D3-444A-A4CB-E0C379572F75}"/>
          </ac:spMkLst>
        </pc:spChg>
        <pc:spChg chg="add mod">
          <ac:chgData name="Alison Trew" userId="501ad152-89bb-4882-ac72-f31826cb2e78" providerId="ADAL" clId="{8025547A-A345-489E-88A1-0BF544723F38}" dt="2021-04-30T17:00:18.403" v="2011" actId="1076"/>
          <ac:spMkLst>
            <pc:docMk/>
            <pc:sldMk cId="2722180806" sldId="281"/>
            <ac:spMk id="23" creationId="{212B4BC8-0655-4D64-A841-3B822E95775C}"/>
          </ac:spMkLst>
        </pc:spChg>
        <pc:spChg chg="add mod">
          <ac:chgData name="Alison Trew" userId="501ad152-89bb-4882-ac72-f31826cb2e78" providerId="ADAL" clId="{8025547A-A345-489E-88A1-0BF544723F38}" dt="2021-04-30T17:00:49.353" v="2019" actId="1076"/>
          <ac:spMkLst>
            <pc:docMk/>
            <pc:sldMk cId="2722180806" sldId="281"/>
            <ac:spMk id="24" creationId="{804C02DF-FA5F-443D-B3A3-16221AA5E3C7}"/>
          </ac:spMkLst>
        </pc:spChg>
        <pc:spChg chg="add mod">
          <ac:chgData name="Alison Trew" userId="501ad152-89bb-4882-ac72-f31826cb2e78" providerId="ADAL" clId="{8025547A-A345-489E-88A1-0BF544723F38}" dt="2021-04-30T17:22:02.019" v="3702" actId="20577"/>
          <ac:spMkLst>
            <pc:docMk/>
            <pc:sldMk cId="2722180806" sldId="281"/>
            <ac:spMk id="25" creationId="{C8911EB4-C100-46D0-8C1D-8BC517ACC051}"/>
          </ac:spMkLst>
        </pc:spChg>
        <pc:spChg chg="add mod">
          <ac:chgData name="Alison Trew" userId="501ad152-89bb-4882-ac72-f31826cb2e78" providerId="ADAL" clId="{8025547A-A345-489E-88A1-0BF544723F38}" dt="2021-04-30T17:00:52.253" v="2020" actId="1076"/>
          <ac:spMkLst>
            <pc:docMk/>
            <pc:sldMk cId="2722180806" sldId="281"/>
            <ac:spMk id="26" creationId="{D891EA60-1F71-42AF-94CC-1ACA2E433983}"/>
          </ac:spMkLst>
        </pc:spChg>
        <pc:spChg chg="add del mod">
          <ac:chgData name="Alison Trew" userId="501ad152-89bb-4882-ac72-f31826cb2e78" providerId="ADAL" clId="{8025547A-A345-489E-88A1-0BF544723F38}" dt="2021-04-30T17:03:17.322" v="2136" actId="21"/>
          <ac:spMkLst>
            <pc:docMk/>
            <pc:sldMk cId="2722180806" sldId="281"/>
            <ac:spMk id="27" creationId="{5C8D5508-E21A-42EB-B49D-ECA217865331}"/>
          </ac:spMkLst>
        </pc:spChg>
        <pc:picChg chg="del">
          <ac:chgData name="Alison Trew" userId="501ad152-89bb-4882-ac72-f31826cb2e78" providerId="ADAL" clId="{8025547A-A345-489E-88A1-0BF544723F38}" dt="2021-04-30T16:13:44.520" v="730" actId="478"/>
          <ac:picMkLst>
            <pc:docMk/>
            <pc:sldMk cId="2722180806" sldId="281"/>
            <ac:picMk id="6" creationId="{364B610F-8BB1-4661-9D3A-07AD71AFE12B}"/>
          </ac:picMkLst>
        </pc:picChg>
        <pc:picChg chg="del">
          <ac:chgData name="Alison Trew" userId="501ad152-89bb-4882-ac72-f31826cb2e78" providerId="ADAL" clId="{8025547A-A345-489E-88A1-0BF544723F38}" dt="2021-04-30T16:13:45.236" v="731" actId="478"/>
          <ac:picMkLst>
            <pc:docMk/>
            <pc:sldMk cId="2722180806" sldId="281"/>
            <ac:picMk id="9" creationId="{3C691A66-672D-4805-8C33-BE61BF41474C}"/>
          </ac:picMkLst>
        </pc:picChg>
        <pc:picChg chg="del">
          <ac:chgData name="Alison Trew" userId="501ad152-89bb-4882-ac72-f31826cb2e78" providerId="ADAL" clId="{8025547A-A345-489E-88A1-0BF544723F38}" dt="2021-04-30T16:13:46.769" v="733" actId="478"/>
          <ac:picMkLst>
            <pc:docMk/>
            <pc:sldMk cId="2722180806" sldId="281"/>
            <ac:picMk id="11" creationId="{53EE27DA-5DEB-4561-A2D2-FA3831433553}"/>
          </ac:picMkLst>
        </pc:picChg>
        <pc:picChg chg="del">
          <ac:chgData name="Alison Trew" userId="501ad152-89bb-4882-ac72-f31826cb2e78" providerId="ADAL" clId="{8025547A-A345-489E-88A1-0BF544723F38}" dt="2021-04-30T16:13:46.186" v="732" actId="478"/>
          <ac:picMkLst>
            <pc:docMk/>
            <pc:sldMk cId="2722180806" sldId="281"/>
            <ac:picMk id="13" creationId="{C2452FC4-284A-4A09-982B-018F6A7ECED4}"/>
          </ac:picMkLst>
        </pc:picChg>
        <pc:picChg chg="add del mod">
          <ac:chgData name="Alison Trew" userId="501ad152-89bb-4882-ac72-f31826cb2e78" providerId="ADAL" clId="{8025547A-A345-489E-88A1-0BF544723F38}" dt="2021-04-30T16:45:37.186" v="1391" actId="478"/>
          <ac:picMkLst>
            <pc:docMk/>
            <pc:sldMk cId="2722180806" sldId="281"/>
            <ac:picMk id="17" creationId="{ACCA6B76-E426-4F6D-994E-0B55C733EC9A}"/>
          </ac:picMkLst>
        </pc:picChg>
        <pc:picChg chg="add mod">
          <ac:chgData name="Alison Trew" userId="501ad152-89bb-4882-ac72-f31826cb2e78" providerId="ADAL" clId="{8025547A-A345-489E-88A1-0BF544723F38}" dt="2021-04-30T16:49:43.669" v="1536" actId="1076"/>
          <ac:picMkLst>
            <pc:docMk/>
            <pc:sldMk cId="2722180806" sldId="281"/>
            <ac:picMk id="19" creationId="{CA483B18-896D-43FB-B4A7-5B60BA26931C}"/>
          </ac:picMkLst>
        </pc:picChg>
        <pc:picChg chg="add mod">
          <ac:chgData name="Alison Trew" userId="501ad152-89bb-4882-ac72-f31826cb2e78" providerId="ADAL" clId="{8025547A-A345-489E-88A1-0BF544723F38}" dt="2021-04-30T16:49:23.169" v="1534" actId="1076"/>
          <ac:picMkLst>
            <pc:docMk/>
            <pc:sldMk cId="2722180806" sldId="281"/>
            <ac:picMk id="22" creationId="{B36EE5F4-6472-4EFD-9895-E5E734128533}"/>
          </ac:picMkLst>
        </pc:picChg>
      </pc:sldChg>
      <pc:sldChg chg="delSp mod modNotesTx">
        <pc:chgData name="Alison Trew" userId="501ad152-89bb-4882-ac72-f31826cb2e78" providerId="ADAL" clId="{8025547A-A345-489E-88A1-0BF544723F38}" dt="2021-04-30T16:14:31.730" v="757" actId="20577"/>
        <pc:sldMkLst>
          <pc:docMk/>
          <pc:sldMk cId="3482864729" sldId="282"/>
        </pc:sldMkLst>
        <pc:spChg chg="del">
          <ac:chgData name="Alison Trew" userId="501ad152-89bb-4882-ac72-f31826cb2e78" providerId="ADAL" clId="{8025547A-A345-489E-88A1-0BF544723F38}" dt="2021-04-30T16:14:21.224" v="754" actId="21"/>
          <ac:spMkLst>
            <pc:docMk/>
            <pc:sldMk cId="3482864729" sldId="282"/>
            <ac:spMk id="3" creationId="{2CC25AB7-17EA-4BB7-85DC-5AE83946F294}"/>
          </ac:spMkLst>
        </pc:spChg>
        <pc:spChg chg="del">
          <ac:chgData name="Alison Trew" userId="501ad152-89bb-4882-ac72-f31826cb2e78" providerId="ADAL" clId="{8025547A-A345-489E-88A1-0BF544723F38}" dt="2021-04-30T16:14:28.886" v="756" actId="21"/>
          <ac:spMkLst>
            <pc:docMk/>
            <pc:sldMk cId="3482864729" sldId="282"/>
            <ac:spMk id="7" creationId="{D25233B5-2291-456E-B487-E95F17420CEC}"/>
          </ac:spMkLst>
        </pc:spChg>
        <pc:picChg chg="del">
          <ac:chgData name="Alison Trew" userId="501ad152-89bb-4882-ac72-f31826cb2e78" providerId="ADAL" clId="{8025547A-A345-489E-88A1-0BF544723F38}" dt="2021-04-30T16:14:25.419" v="755" actId="21"/>
          <ac:picMkLst>
            <pc:docMk/>
            <pc:sldMk cId="3482864729" sldId="282"/>
            <ac:picMk id="9" creationId="{E5C29A54-3A90-4055-8B84-D10519B4E773}"/>
          </ac:picMkLst>
        </pc:picChg>
        <pc:picChg chg="del">
          <ac:chgData name="Alison Trew" userId="501ad152-89bb-4882-ac72-f31826cb2e78" providerId="ADAL" clId="{8025547A-A345-489E-88A1-0BF544723F38}" dt="2021-04-30T16:14:25.419" v="755" actId="21"/>
          <ac:picMkLst>
            <pc:docMk/>
            <pc:sldMk cId="3482864729" sldId="282"/>
            <ac:picMk id="11" creationId="{7B823065-DD7E-49EB-ADEE-53E608B4A4DA}"/>
          </ac:picMkLst>
        </pc:picChg>
        <pc:picChg chg="del">
          <ac:chgData name="Alison Trew" userId="501ad152-89bb-4882-ac72-f31826cb2e78" providerId="ADAL" clId="{8025547A-A345-489E-88A1-0BF544723F38}" dt="2021-04-30T16:14:25.419" v="755" actId="21"/>
          <ac:picMkLst>
            <pc:docMk/>
            <pc:sldMk cId="3482864729" sldId="282"/>
            <ac:picMk id="13" creationId="{8D5DA8B8-04AF-4512-B684-E2BCF3C7750B}"/>
          </ac:picMkLst>
        </pc:picChg>
      </pc:sldChg>
      <pc:sldChg chg="delSp mod modNotesTx">
        <pc:chgData name="Alison Trew" userId="501ad152-89bb-4882-ac72-f31826cb2e78" providerId="ADAL" clId="{8025547A-A345-489E-88A1-0BF544723F38}" dt="2021-04-30T16:15:14.052" v="768" actId="20577"/>
        <pc:sldMkLst>
          <pc:docMk/>
          <pc:sldMk cId="458333128" sldId="283"/>
        </pc:sldMkLst>
        <pc:spChg chg="del">
          <ac:chgData name="Alison Trew" userId="501ad152-89bb-4882-ac72-f31826cb2e78" providerId="ADAL" clId="{8025547A-A345-489E-88A1-0BF544723F38}" dt="2021-04-30T16:15:12.212" v="767" actId="21"/>
          <ac:spMkLst>
            <pc:docMk/>
            <pc:sldMk cId="458333128" sldId="283"/>
            <ac:spMk id="9" creationId="{C13CC555-88A9-4E3A-B733-9C3A8881DCDC}"/>
          </ac:spMkLst>
        </pc:spChg>
        <pc:spChg chg="del">
          <ac:chgData name="Alison Trew" userId="501ad152-89bb-4882-ac72-f31826cb2e78" providerId="ADAL" clId="{8025547A-A345-489E-88A1-0BF544723F38}" dt="2021-04-30T16:15:12.212" v="767" actId="21"/>
          <ac:spMkLst>
            <pc:docMk/>
            <pc:sldMk cId="458333128" sldId="283"/>
            <ac:spMk id="10" creationId="{2AF18A03-7D1C-470F-889D-722707841380}"/>
          </ac:spMkLst>
        </pc:spChg>
        <pc:spChg chg="del">
          <ac:chgData name="Alison Trew" userId="501ad152-89bb-4882-ac72-f31826cb2e78" providerId="ADAL" clId="{8025547A-A345-489E-88A1-0BF544723F38}" dt="2021-04-30T16:15:12.212" v="767" actId="21"/>
          <ac:spMkLst>
            <pc:docMk/>
            <pc:sldMk cId="458333128" sldId="283"/>
            <ac:spMk id="11" creationId="{B1569F98-9F09-4687-9C08-5F586B222BC1}"/>
          </ac:spMkLst>
        </pc:spChg>
        <pc:spChg chg="del">
          <ac:chgData name="Alison Trew" userId="501ad152-89bb-4882-ac72-f31826cb2e78" providerId="ADAL" clId="{8025547A-A345-489E-88A1-0BF544723F38}" dt="2021-04-30T16:15:12.212" v="767" actId="21"/>
          <ac:spMkLst>
            <pc:docMk/>
            <pc:sldMk cId="458333128" sldId="283"/>
            <ac:spMk id="12" creationId="{EC7E9BCE-982A-4DA7-BD38-1D5ACF53C8E6}"/>
          </ac:spMkLst>
        </pc:spChg>
        <pc:spChg chg="del">
          <ac:chgData name="Alison Trew" userId="501ad152-89bb-4882-ac72-f31826cb2e78" providerId="ADAL" clId="{8025547A-A345-489E-88A1-0BF544723F38}" dt="2021-04-30T16:15:08.015" v="765" actId="21"/>
          <ac:spMkLst>
            <pc:docMk/>
            <pc:sldMk cId="458333128" sldId="283"/>
            <ac:spMk id="15" creationId="{BAF37027-84B6-4ADF-9097-FDC30745E84A}"/>
          </ac:spMkLst>
        </pc:spChg>
        <pc:spChg chg="del">
          <ac:chgData name="Alison Trew" userId="501ad152-89bb-4882-ac72-f31826cb2e78" providerId="ADAL" clId="{8025547A-A345-489E-88A1-0BF544723F38}" dt="2021-04-30T16:15:12.212" v="767" actId="21"/>
          <ac:spMkLst>
            <pc:docMk/>
            <pc:sldMk cId="458333128" sldId="283"/>
            <ac:spMk id="16" creationId="{69E42A8F-24C8-42D8-A633-89D0AC8F2974}"/>
          </ac:spMkLst>
        </pc:spChg>
        <pc:picChg chg="del">
          <ac:chgData name="Alison Trew" userId="501ad152-89bb-4882-ac72-f31826cb2e78" providerId="ADAL" clId="{8025547A-A345-489E-88A1-0BF544723F38}" dt="2021-04-30T16:15:04.688" v="764" actId="478"/>
          <ac:picMkLst>
            <pc:docMk/>
            <pc:sldMk cId="458333128" sldId="283"/>
            <ac:picMk id="8" creationId="{325036E2-B511-4830-8FC1-6F099CA77F81}"/>
          </ac:picMkLst>
        </pc:picChg>
        <pc:cxnChg chg="del">
          <ac:chgData name="Alison Trew" userId="501ad152-89bb-4882-ac72-f31826cb2e78" providerId="ADAL" clId="{8025547A-A345-489E-88A1-0BF544723F38}" dt="2021-04-30T16:15:08.619" v="766" actId="478"/>
          <ac:cxnSpMkLst>
            <pc:docMk/>
            <pc:sldMk cId="458333128" sldId="283"/>
            <ac:cxnSpMk id="14" creationId="{774D3229-BAF7-4D9C-BE04-ABC4D4ABCF3A}"/>
          </ac:cxnSpMkLst>
        </pc:cxnChg>
      </pc:sldChg>
      <pc:sldChg chg="delSp mod modNotesTx">
        <pc:chgData name="Alison Trew" userId="501ad152-89bb-4882-ac72-f31826cb2e78" providerId="ADAL" clId="{8025547A-A345-489E-88A1-0BF544723F38}" dt="2021-04-30T16:15:02.236" v="763" actId="20577"/>
        <pc:sldMkLst>
          <pc:docMk/>
          <pc:sldMk cId="3141288789" sldId="284"/>
        </pc:sldMkLst>
        <pc:spChg chg="del">
          <ac:chgData name="Alison Trew" userId="501ad152-89bb-4882-ac72-f31826cb2e78" providerId="ADAL" clId="{8025547A-A345-489E-88A1-0BF544723F38}" dt="2021-04-30T16:14:58.336" v="761" actId="21"/>
          <ac:spMkLst>
            <pc:docMk/>
            <pc:sldMk cId="3141288789" sldId="284"/>
            <ac:spMk id="17" creationId="{BD4DB7A4-59DC-431A-9C2D-A2325F371382}"/>
          </ac:spMkLst>
        </pc:spChg>
        <pc:spChg chg="del">
          <ac:chgData name="Alison Trew" userId="501ad152-89bb-4882-ac72-f31826cb2e78" providerId="ADAL" clId="{8025547A-A345-489E-88A1-0BF544723F38}" dt="2021-04-30T16:14:55.369" v="760" actId="478"/>
          <ac:spMkLst>
            <pc:docMk/>
            <pc:sldMk cId="3141288789" sldId="284"/>
            <ac:spMk id="18" creationId="{D64C4306-2669-43F2-B8EA-EDF896DA2BB5}"/>
          </ac:spMkLst>
        </pc:spChg>
        <pc:picChg chg="del">
          <ac:chgData name="Alison Trew" userId="501ad152-89bb-4882-ac72-f31826cb2e78" providerId="ADAL" clId="{8025547A-A345-489E-88A1-0BF544723F38}" dt="2021-04-30T16:14:59.136" v="762" actId="478"/>
          <ac:picMkLst>
            <pc:docMk/>
            <pc:sldMk cId="3141288789" sldId="284"/>
            <ac:picMk id="11" creationId="{122B8790-2F13-4ED2-A937-3ACB8FECDA9E}"/>
          </ac:picMkLst>
        </pc:picChg>
      </pc:sldChg>
      <pc:sldChg chg="addSp delSp modSp add mod modNotesTx">
        <pc:chgData name="Alison Trew" userId="501ad152-89bb-4882-ac72-f31826cb2e78" providerId="ADAL" clId="{8025547A-A345-489E-88A1-0BF544723F38}" dt="2021-04-30T17:27:42.269" v="4134" actId="14100"/>
        <pc:sldMkLst>
          <pc:docMk/>
          <pc:sldMk cId="3953437382" sldId="290"/>
        </pc:sldMkLst>
        <pc:spChg chg="mod">
          <ac:chgData name="Alison Trew" userId="501ad152-89bb-4882-ac72-f31826cb2e78" providerId="ADAL" clId="{8025547A-A345-489E-88A1-0BF544723F38}" dt="2021-04-30T17:10:27.219" v="2742" actId="20577"/>
          <ac:spMkLst>
            <pc:docMk/>
            <pc:sldMk cId="3953437382" sldId="290"/>
            <ac:spMk id="7" creationId="{B3B3E388-82DF-4824-A3AE-35FAB0AD26EF}"/>
          </ac:spMkLst>
        </pc:spChg>
        <pc:spChg chg="del">
          <ac:chgData name="Alison Trew" userId="501ad152-89bb-4882-ac72-f31826cb2e78" providerId="ADAL" clId="{8025547A-A345-489E-88A1-0BF544723F38}" dt="2021-04-30T16:51:13.403" v="1539" actId="21"/>
          <ac:spMkLst>
            <pc:docMk/>
            <pc:sldMk cId="3953437382" sldId="290"/>
            <ac:spMk id="8" creationId="{F009EE48-18BD-4EB7-BD4C-949FEBF9FE4D}"/>
          </ac:spMkLst>
        </pc:spChg>
        <pc:spChg chg="del">
          <ac:chgData name="Alison Trew" userId="501ad152-89bb-4882-ac72-f31826cb2e78" providerId="ADAL" clId="{8025547A-A345-489E-88A1-0BF544723F38}" dt="2021-04-30T16:51:11.520" v="1538" actId="21"/>
          <ac:spMkLst>
            <pc:docMk/>
            <pc:sldMk cId="3953437382" sldId="290"/>
            <ac:spMk id="12" creationId="{7CDD4997-90BD-4EEE-94BE-B6686AC3F693}"/>
          </ac:spMkLst>
        </pc:spChg>
        <pc:spChg chg="add mod">
          <ac:chgData name="Alison Trew" userId="501ad152-89bb-4882-ac72-f31826cb2e78" providerId="ADAL" clId="{8025547A-A345-489E-88A1-0BF544723F38}" dt="2021-04-30T17:26:56.236" v="4125" actId="1076"/>
          <ac:spMkLst>
            <pc:docMk/>
            <pc:sldMk cId="3953437382" sldId="290"/>
            <ac:spMk id="13" creationId="{7B86CE37-9E64-44C8-824D-1EA135A040A9}"/>
          </ac:spMkLst>
        </pc:spChg>
        <pc:spChg chg="add mod">
          <ac:chgData name="Alison Trew" userId="501ad152-89bb-4882-ac72-f31826cb2e78" providerId="ADAL" clId="{8025547A-A345-489E-88A1-0BF544723F38}" dt="2021-04-30T17:27:25.520" v="4131" actId="1076"/>
          <ac:spMkLst>
            <pc:docMk/>
            <pc:sldMk cId="3953437382" sldId="290"/>
            <ac:spMk id="14" creationId="{AEEA1907-978C-49EE-B396-B57694D397CF}"/>
          </ac:spMkLst>
        </pc:spChg>
        <pc:spChg chg="add mod">
          <ac:chgData name="Alison Trew" userId="501ad152-89bb-4882-ac72-f31826cb2e78" providerId="ADAL" clId="{8025547A-A345-489E-88A1-0BF544723F38}" dt="2021-04-30T17:27:28.820" v="4132" actId="1076"/>
          <ac:spMkLst>
            <pc:docMk/>
            <pc:sldMk cId="3953437382" sldId="290"/>
            <ac:spMk id="15" creationId="{3A239998-F187-430E-8EA7-2138615F30A2}"/>
          </ac:spMkLst>
        </pc:spChg>
        <pc:spChg chg="del">
          <ac:chgData name="Alison Trew" userId="501ad152-89bb-4882-ac72-f31826cb2e78" providerId="ADAL" clId="{8025547A-A345-489E-88A1-0BF544723F38}" dt="2021-04-30T16:51:09.569" v="1537" actId="21"/>
          <ac:spMkLst>
            <pc:docMk/>
            <pc:sldMk cId="3953437382" sldId="290"/>
            <ac:spMk id="16" creationId="{2C588E8E-FB62-4E66-A135-0619692209AE}"/>
          </ac:spMkLst>
        </pc:spChg>
        <pc:spChg chg="add mod">
          <ac:chgData name="Alison Trew" userId="501ad152-89bb-4882-ac72-f31826cb2e78" providerId="ADAL" clId="{8025547A-A345-489E-88A1-0BF544723F38}" dt="2021-04-30T17:27:42.269" v="4134" actId="14100"/>
          <ac:spMkLst>
            <pc:docMk/>
            <pc:sldMk cId="3953437382" sldId="290"/>
            <ac:spMk id="17" creationId="{253C505D-CA42-45BC-8212-E32E7DC5B752}"/>
          </ac:spMkLst>
        </pc:spChg>
        <pc:picChg chg="add del mod">
          <ac:chgData name="Alison Trew" userId="501ad152-89bb-4882-ac72-f31826cb2e78" providerId="ADAL" clId="{8025547A-A345-489E-88A1-0BF544723F38}" dt="2021-04-30T17:11:40.954" v="2755" actId="478"/>
          <ac:picMkLst>
            <pc:docMk/>
            <pc:sldMk cId="3953437382" sldId="290"/>
            <ac:picMk id="3" creationId="{0CD8008A-0469-4636-B853-96960B7A8463}"/>
          </ac:picMkLst>
        </pc:picChg>
        <pc:picChg chg="add del mod">
          <ac:chgData name="Alison Trew" userId="501ad152-89bb-4882-ac72-f31826cb2e78" providerId="ADAL" clId="{8025547A-A345-489E-88A1-0BF544723F38}" dt="2021-04-30T17:11:41.786" v="2756" actId="478"/>
          <ac:picMkLst>
            <pc:docMk/>
            <pc:sldMk cId="3953437382" sldId="290"/>
            <ac:picMk id="5" creationId="{2269CFD6-0159-45CC-8F0C-D63AEFB76A51}"/>
          </ac:picMkLst>
        </pc:picChg>
        <pc:picChg chg="add mod">
          <ac:chgData name="Alison Trew" userId="501ad152-89bb-4882-ac72-f31826cb2e78" providerId="ADAL" clId="{8025547A-A345-489E-88A1-0BF544723F38}" dt="2021-04-30T17:27:21.552" v="4130" actId="14100"/>
          <ac:picMkLst>
            <pc:docMk/>
            <pc:sldMk cId="3953437382" sldId="290"/>
            <ac:picMk id="9" creationId="{9E57A84A-0930-4F43-A61C-F417A462333A}"/>
          </ac:picMkLst>
        </pc:picChg>
        <pc:picChg chg="add mod modCrop">
          <ac:chgData name="Alison Trew" userId="501ad152-89bb-4882-ac72-f31826cb2e78" providerId="ADAL" clId="{8025547A-A345-489E-88A1-0BF544723F38}" dt="2021-04-30T17:27:17.369" v="4128" actId="14100"/>
          <ac:picMkLst>
            <pc:docMk/>
            <pc:sldMk cId="3953437382" sldId="290"/>
            <ac:picMk id="11" creationId="{52EA35BC-4404-4686-A558-D3673016D043}"/>
          </ac:picMkLst>
        </pc:picChg>
      </pc:sldChg>
      <pc:sldChg chg="add">
        <pc:chgData name="Alison Trew" userId="501ad152-89bb-4882-ac72-f31826cb2e78" providerId="ADAL" clId="{8025547A-A345-489E-88A1-0BF544723F38}" dt="2021-04-30T16:55:32.103" v="1683" actId="2890"/>
        <pc:sldMkLst>
          <pc:docMk/>
          <pc:sldMk cId="1633052869" sldId="291"/>
        </pc:sldMkLst>
      </pc:sldChg>
      <pc:sldChg chg="modSp add mod">
        <pc:chgData name="Alison Trew" userId="501ad152-89bb-4882-ac72-f31826cb2e78" providerId="ADAL" clId="{8025547A-A345-489E-88A1-0BF544723F38}" dt="2021-04-30T17:30:11.619" v="4166" actId="20577"/>
        <pc:sldMkLst>
          <pc:docMk/>
          <pc:sldMk cId="135394610" sldId="292"/>
        </pc:sldMkLst>
        <pc:spChg chg="mod">
          <ac:chgData name="Alison Trew" userId="501ad152-89bb-4882-ac72-f31826cb2e78" providerId="ADAL" clId="{8025547A-A345-489E-88A1-0BF544723F38}" dt="2021-04-30T17:30:11.619" v="4166" actId="20577"/>
          <ac:spMkLst>
            <pc:docMk/>
            <pc:sldMk cId="135394610" sldId="292"/>
            <ac:spMk id="7" creationId="{B3B3E388-82DF-4824-A3AE-35FAB0AD26E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43FAB5-BCA0-4861-867F-C7B00828AEDE}" type="datetimeFigureOut">
              <a:rPr lang="en-GB" smtClean="0"/>
              <a:t>11/05/2021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B62ADE-C0E3-4181-8BA0-7700323193E2}" type="slidenum">
              <a:rPr lang="en-GB" smtClean="0"/>
              <a:t>‹#›</a:t>
            </a:fld>
            <a:endParaRPr lang="en-GB"/>
          </a:p>
        </p:txBody>
      </p:sp>
    </p:spTree>
    <p:extLst>
      <p:ext uri="{BB962C8B-B14F-4D97-AF65-F5344CB8AC3E}">
        <p14:creationId xmlns:p14="http://schemas.microsoft.com/office/powerpoint/2010/main" val="3946120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1</a:t>
            </a:fld>
            <a:endParaRPr lang="en-GB"/>
          </a:p>
        </p:txBody>
      </p:sp>
    </p:spTree>
    <p:extLst>
      <p:ext uri="{BB962C8B-B14F-4D97-AF65-F5344CB8AC3E}">
        <p14:creationId xmlns:p14="http://schemas.microsoft.com/office/powerpoint/2010/main" val="3236634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effectLst/>
                <a:latin typeface="InterFace" panose="020B0503030203020204" pitchFamily="34" charset="0"/>
                <a:ea typeface="Calibri" panose="020F0502020204030204" pitchFamily="34" charset="0"/>
                <a:cs typeface="InterFace" panose="020B0503030203020204" pitchFamily="34" charset="0"/>
              </a:rPr>
              <a:t>Notes for teachers:</a:t>
            </a:r>
          </a:p>
          <a:p>
            <a:r>
              <a:rPr lang="en-GB" sz="1800">
                <a:effectLst/>
                <a:latin typeface="Calibri" panose="020F0502020204030204" pitchFamily="34" charset="0"/>
                <a:ea typeface="Calibri" panose="020F0502020204030204" pitchFamily="34" charset="0"/>
                <a:cs typeface="Times New Roman" panose="02020603050405020304" pitchFamily="18" charset="0"/>
              </a:rPr>
              <a:t>Humans have a temporalis muscle – children can feel this muscle move if they put their fingers on the sides of their head, just next to your eyebrows, and clench their teeth. </a:t>
            </a:r>
          </a:p>
          <a:p>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a:t>What impact do you think this will have on the ‘biting force’ in the Formby and Jersey populations of squirrels?</a:t>
            </a:r>
            <a:endParaRPr lang="en-GB" sz="1800" b="1">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Scientists suggest that these populations may be less efficient at incisor gnawing than the other squirrel populations. This is interesting because the Formby and Jersey populations receive a lot of extra food from humans, such as peanuts. The scientists suggest that differences in diet could have a role in causing the differences in the structure and function of the red squirrel’s jawbones.</a:t>
            </a:r>
          </a:p>
          <a:p>
            <a:endParaRPr lang="en-GB" sz="1200">
              <a:effectLst/>
              <a:latin typeface="InterFace" panose="020B0503030203020204" pitchFamily="34" charset="0"/>
              <a:ea typeface="Calibri" panose="020F0502020204030204" pitchFamily="34" charset="0"/>
              <a:cs typeface="InterFace" panose="020B0503030203020204" pitchFamily="34" charset="0"/>
            </a:endParaRPr>
          </a:p>
        </p:txBody>
      </p:sp>
      <p:sp>
        <p:nvSpPr>
          <p:cNvPr id="4" name="Slide Number Placeholder 3"/>
          <p:cNvSpPr>
            <a:spLocks noGrp="1"/>
          </p:cNvSpPr>
          <p:nvPr>
            <p:ph type="sldNum" sz="quarter" idx="10"/>
          </p:nvPr>
        </p:nvSpPr>
        <p:spPr/>
        <p:txBody>
          <a:bodyPr/>
          <a:lstStyle/>
          <a:p>
            <a:fld id="{0DB62ADE-C0E3-4181-8BA0-7700323193E2}" type="slidenum">
              <a:rPr lang="en-GB" smtClean="0"/>
              <a:t>11</a:t>
            </a:fld>
            <a:endParaRPr lang="en-GB"/>
          </a:p>
        </p:txBody>
      </p:sp>
    </p:spTree>
    <p:extLst>
      <p:ext uri="{BB962C8B-B14F-4D97-AF65-F5344CB8AC3E}">
        <p14:creationId xmlns:p14="http://schemas.microsoft.com/office/powerpoint/2010/main" val="1229036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These results are valuable for the conservation of red squirrel populations in Britain for two reasons: </a:t>
            </a:r>
          </a:p>
          <a:p>
            <a:pPr marL="342900" indent="-342900">
              <a:lnSpc>
                <a:spcPct val="107000"/>
              </a:lnSpc>
              <a:spcAft>
                <a:spcPts val="800"/>
              </a:spcAft>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Providing extra food has been really important in the survival of some red squirrel populations. However, feeding squirrels with softer food (like peanuts) could be an issue if the squirrels move to another site where seeds and nuts are harder.</a:t>
            </a:r>
          </a:p>
          <a:p>
            <a:pPr marL="342900" indent="-342900">
              <a:lnSpc>
                <a:spcPct val="107000"/>
              </a:lnSpc>
              <a:spcAft>
                <a:spcPts val="800"/>
              </a:spcAft>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Methods to protect species in the wild often rely on the introduction of new individuals that have been bred in captivity. If diet can affect the size and strength of the jawbone, then breeders must provide a diet that is similar to what is available in the release sites.</a:t>
            </a:r>
          </a:p>
          <a:p>
            <a:pPr marL="171450" indent="-171450">
              <a:buFont typeface="Arial" panose="020B0604020202020204" pitchFamily="34" charset="0"/>
              <a:buChar char="•"/>
            </a:pPr>
            <a:endParaRPr lang="en-US"/>
          </a:p>
        </p:txBody>
      </p:sp>
      <p:sp>
        <p:nvSpPr>
          <p:cNvPr id="4" name="Slide Number Placeholder 3"/>
          <p:cNvSpPr>
            <a:spLocks noGrp="1"/>
          </p:cNvSpPr>
          <p:nvPr>
            <p:ph type="sldNum" sz="quarter" idx="10"/>
          </p:nvPr>
        </p:nvSpPr>
        <p:spPr/>
        <p:txBody>
          <a:bodyPr/>
          <a:lstStyle/>
          <a:p>
            <a:fld id="{0DB62ADE-C0E3-4181-8BA0-7700323193E2}" type="slidenum">
              <a:rPr lang="en-GB" smtClean="0"/>
              <a:t>12</a:t>
            </a:fld>
            <a:endParaRPr lang="en-GB"/>
          </a:p>
        </p:txBody>
      </p:sp>
    </p:spTree>
    <p:extLst>
      <p:ext uri="{BB962C8B-B14F-4D97-AF65-F5344CB8AC3E}">
        <p14:creationId xmlns:p14="http://schemas.microsoft.com/office/powerpoint/2010/main" val="1301968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To help the children identify similarities and differences, teacher could ask the following questions:</a:t>
            </a:r>
          </a:p>
          <a:p>
            <a:endParaRPr lang="en-GB" b="1"/>
          </a:p>
          <a:p>
            <a:r>
              <a:rPr lang="en-GB"/>
              <a:t>What </a:t>
            </a:r>
            <a:r>
              <a:rPr lang="en-GB" b="0"/>
              <a:t>colour is the fur (on the back/on the underside)?</a:t>
            </a:r>
            <a:r>
              <a:rPr lang="en-GB"/>
              <a:t> </a:t>
            </a:r>
            <a:endParaRPr lang="en-GB" b="0">
              <a:cs typeface="Calibri"/>
            </a:endParaRPr>
          </a:p>
          <a:p>
            <a:r>
              <a:rPr lang="en-GB"/>
              <a:t>What shape are the ears?</a:t>
            </a:r>
          </a:p>
          <a:p>
            <a:r>
              <a:rPr lang="en-GB"/>
              <a:t>What do you notice about the tail, the hands, the feet?</a:t>
            </a:r>
          </a:p>
          <a:p>
            <a:endParaRPr lang="en-GB" b="0"/>
          </a:p>
          <a:p>
            <a:r>
              <a:rPr lang="en-GB" b="0"/>
              <a:t>It isn’t obvious from these images but the grey squirrel is larger than the red squirrel.</a:t>
            </a:r>
          </a:p>
          <a:p>
            <a:endParaRPr lang="en-GB" b="0"/>
          </a:p>
          <a:p>
            <a:r>
              <a:rPr lang="en-GB" b="0"/>
              <a:t>Useful websites:</a:t>
            </a:r>
          </a:p>
          <a:p>
            <a:r>
              <a:rPr lang="en-GB" b="0"/>
              <a:t>The Woodland Trust – scroll down to find grey squirrels and red squirrels - https://www.woodlandtrust.org.uk/trees-woods-and-wildlife/animals/mammals/</a:t>
            </a:r>
          </a:p>
          <a:p>
            <a:r>
              <a:rPr lang="en-GB" b="0"/>
              <a:t>Red Squirrels Northern England - https://www.rsne.org.uk/about-squirrels</a:t>
            </a:r>
          </a:p>
          <a:p>
            <a:r>
              <a:rPr lang="en-GB" b="0"/>
              <a:t>Red Squirrel Survival Trust - https://www.rsst.org.uk/red-and-grey-squirrels-the-differences/</a:t>
            </a:r>
          </a:p>
          <a:p>
            <a:r>
              <a:rPr lang="en-GB" b="0"/>
              <a:t>Suffolk Wildlife Trust - https://www.suffolkwildlifetrust.org/wildlife-explorer/search?search=squirrel&amp;gclid=EAIaIQobChMI_YXZov6v8AIVDtTtCh1AlQedEAAYASAAEgK-VfD_BwE</a:t>
            </a:r>
          </a:p>
        </p:txBody>
      </p:sp>
      <p:sp>
        <p:nvSpPr>
          <p:cNvPr id="4" name="Slide Number Placeholder 3"/>
          <p:cNvSpPr>
            <a:spLocks noGrp="1"/>
          </p:cNvSpPr>
          <p:nvPr>
            <p:ph type="sldNum" sz="quarter" idx="5"/>
          </p:nvPr>
        </p:nvSpPr>
        <p:spPr/>
        <p:txBody>
          <a:bodyPr/>
          <a:lstStyle/>
          <a:p>
            <a:fld id="{0DB62ADE-C0E3-4181-8BA0-7700323193E2}" type="slidenum">
              <a:rPr lang="en-GB" smtClean="0"/>
              <a:t>13</a:t>
            </a:fld>
            <a:endParaRPr lang="en-GB"/>
          </a:p>
        </p:txBody>
      </p:sp>
    </p:spTree>
    <p:extLst>
      <p:ext uri="{BB962C8B-B14F-4D97-AF65-F5344CB8AC3E}">
        <p14:creationId xmlns:p14="http://schemas.microsoft.com/office/powerpoint/2010/main" val="3474839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To help the children identify similarities and differences, teachers could ask the following questions:</a:t>
            </a:r>
          </a:p>
          <a:p>
            <a:endParaRPr lang="en-GB" b="1"/>
          </a:p>
          <a:p>
            <a:r>
              <a:rPr lang="en-GB" b="1"/>
              <a:t>Where are the eye sockets? </a:t>
            </a:r>
          </a:p>
          <a:p>
            <a:r>
              <a:rPr lang="en-GB"/>
              <a:t>Where do you think this animal will be able to see – in front/sides/behind? </a:t>
            </a:r>
          </a:p>
          <a:p>
            <a:r>
              <a:rPr lang="en-GB"/>
              <a:t>Why might this important?</a:t>
            </a:r>
          </a:p>
          <a:p>
            <a:endParaRPr lang="en-GB"/>
          </a:p>
          <a:p>
            <a:r>
              <a:rPr lang="en-GB" b="1"/>
              <a:t>Where are the teeth?</a:t>
            </a:r>
          </a:p>
          <a:p>
            <a:r>
              <a:rPr lang="en-GB" b="0"/>
              <a:t>How are some of the teeth different?</a:t>
            </a:r>
          </a:p>
          <a:p>
            <a:r>
              <a:rPr lang="en-GB" b="0"/>
              <a:t>What do you think are these teeth for?</a:t>
            </a:r>
          </a:p>
        </p:txBody>
      </p:sp>
      <p:sp>
        <p:nvSpPr>
          <p:cNvPr id="4" name="Slide Number Placeholder 3"/>
          <p:cNvSpPr>
            <a:spLocks noGrp="1"/>
          </p:cNvSpPr>
          <p:nvPr>
            <p:ph type="sldNum" sz="quarter" idx="5"/>
          </p:nvPr>
        </p:nvSpPr>
        <p:spPr/>
        <p:txBody>
          <a:bodyPr/>
          <a:lstStyle/>
          <a:p>
            <a:fld id="{0DB62ADE-C0E3-4181-8BA0-7700323193E2}" type="slidenum">
              <a:rPr lang="en-GB" smtClean="0"/>
              <a:t>14</a:t>
            </a:fld>
            <a:endParaRPr lang="en-GB"/>
          </a:p>
        </p:txBody>
      </p:sp>
    </p:spTree>
    <p:extLst>
      <p:ext uri="{BB962C8B-B14F-4D97-AF65-F5344CB8AC3E}">
        <p14:creationId xmlns:p14="http://schemas.microsoft.com/office/powerpoint/2010/main" val="2124676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Useful websites:</a:t>
            </a:r>
          </a:p>
          <a:p>
            <a:r>
              <a:rPr lang="en-GB"/>
              <a:t>For lists of where to see </a:t>
            </a:r>
            <a:r>
              <a:rPr lang="en-GB" b="1"/>
              <a:t>red squirrels</a:t>
            </a:r>
            <a:r>
              <a:rPr lang="en-GB"/>
              <a:t>, visit </a:t>
            </a:r>
            <a:r>
              <a:rPr lang="en-GB" b="0" i="1"/>
              <a:t>The Wildlife Trusts </a:t>
            </a:r>
            <a:r>
              <a:rPr lang="en-GB"/>
              <a:t>- https://www.wildlifetrusts.org/where_to_see_red_squirrels</a:t>
            </a:r>
          </a:p>
          <a:p>
            <a:pPr marL="171450" indent="-171450">
              <a:buFont typeface="Arial" panose="020B0604020202020204" pitchFamily="34" charset="0"/>
              <a:buChar char="•"/>
            </a:pPr>
            <a:r>
              <a:rPr lang="en-GB"/>
              <a:t>For teachers &amp; children in Scotland, visit </a:t>
            </a:r>
            <a:r>
              <a:rPr lang="en-GB" b="0" i="1"/>
              <a:t>Saving Scotland’s Red Squirrels </a:t>
            </a:r>
            <a:r>
              <a:rPr lang="en-GB"/>
              <a:t>-https://scottishsquirrels.org.uk/</a:t>
            </a:r>
          </a:p>
          <a:p>
            <a:pPr marL="171450" indent="-171450">
              <a:buFont typeface="Arial" panose="020B0604020202020204" pitchFamily="34" charset="0"/>
              <a:buChar char="•"/>
            </a:pPr>
            <a:r>
              <a:rPr lang="en-GB"/>
              <a:t>For teachers &amp; children in Wales</a:t>
            </a:r>
            <a:r>
              <a:rPr lang="en-GB" b="0"/>
              <a:t>, visit </a:t>
            </a:r>
            <a:r>
              <a:rPr lang="en-GB" b="0" i="1"/>
              <a:t>The Wildlife Trust of South &amp; West Wales </a:t>
            </a:r>
            <a:r>
              <a:rPr lang="en-GB"/>
              <a:t>- https://www.welshwildlife.org/living-landscapes/the-mid-wales-red-squirrel-project/</a:t>
            </a:r>
          </a:p>
          <a:p>
            <a:pPr marL="171450" indent="-171450">
              <a:buFont typeface="Arial" panose="020B0604020202020204" pitchFamily="34" charset="0"/>
              <a:buChar char="•"/>
            </a:pPr>
            <a:r>
              <a:rPr lang="en-GB"/>
              <a:t>For teachers &amp; children in northern England, visit </a:t>
            </a:r>
            <a:r>
              <a:rPr lang="en-GB" b="0" i="1"/>
              <a:t>Red Squirrels Northern England </a:t>
            </a:r>
            <a:r>
              <a:rPr lang="en-GB"/>
              <a:t>- https://www.rsne.org.uk/</a:t>
            </a:r>
          </a:p>
          <a:p>
            <a:pPr marL="171450" indent="-171450">
              <a:buFont typeface="Arial" panose="020B0604020202020204" pitchFamily="34" charset="0"/>
              <a:buChar char="•"/>
            </a:pPr>
            <a:endParaRPr lang="en-GB"/>
          </a:p>
          <a:p>
            <a:r>
              <a:rPr lang="en-GB" b="1"/>
              <a:t>Questions that children might consider investigating:</a:t>
            </a:r>
            <a:endParaRPr lang="en-GB"/>
          </a:p>
          <a:p>
            <a:pPr marL="171450" indent="-171450">
              <a:buFont typeface="Arial" panose="020B0604020202020204" pitchFamily="34" charset="0"/>
              <a:buChar char="•"/>
            </a:pPr>
            <a:r>
              <a:rPr lang="en-GB"/>
              <a:t>How many squirrels live near you?</a:t>
            </a:r>
          </a:p>
          <a:p>
            <a:pPr marL="171450" indent="-171450">
              <a:buFont typeface="Arial" panose="020B0604020202020204" pitchFamily="34" charset="0"/>
              <a:buChar char="•"/>
            </a:pPr>
            <a:r>
              <a:rPr lang="en-GB"/>
              <a:t>What other birds or small mammals live in the same habitat?</a:t>
            </a:r>
          </a:p>
          <a:p>
            <a:pPr marL="171450" indent="-171450">
              <a:buFont typeface="Arial" panose="020B0604020202020204" pitchFamily="34" charset="0"/>
              <a:buChar char="•"/>
            </a:pPr>
            <a:r>
              <a:rPr lang="en-GB"/>
              <a:t>Which time of year is best to see squirrels?</a:t>
            </a:r>
          </a:p>
          <a:p>
            <a:pPr marL="171450" indent="-171450">
              <a:buFont typeface="Arial" panose="020B0604020202020204" pitchFamily="34" charset="0"/>
              <a:buChar char="•"/>
            </a:pPr>
            <a:r>
              <a:rPr lang="en-GB"/>
              <a:t>What do you see the squirrels doing?</a:t>
            </a:r>
          </a:p>
          <a:p>
            <a:pPr marL="171450" indent="-171450">
              <a:buFont typeface="Arial" panose="020B0604020202020204" pitchFamily="34" charset="0"/>
              <a:buChar char="•"/>
            </a:pPr>
            <a:r>
              <a:rPr lang="en-GB"/>
              <a:t>What food are they eating?</a:t>
            </a:r>
          </a:p>
          <a:p>
            <a:pPr marL="171450" indent="-171450">
              <a:buFont typeface="Arial" panose="020B0604020202020204" pitchFamily="34" charset="0"/>
              <a:buChar char="•"/>
            </a:pPr>
            <a:r>
              <a:rPr lang="en-GB"/>
              <a:t>Do they spend most of their time in trees or on the ground?</a:t>
            </a:r>
          </a:p>
          <a:p>
            <a:pPr marL="171450" indent="-171450">
              <a:buFont typeface="Arial" panose="020B0604020202020204" pitchFamily="34" charset="0"/>
              <a:buChar char="•"/>
            </a:pPr>
            <a:endParaRPr lang="en-GB"/>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latin typeface="Calibri" panose="020F0502020204030204" pitchFamily="34" charset="0"/>
                <a:cs typeface="Calibri" panose="020F0502020204030204" pitchFamily="34" charset="0"/>
              </a:rPr>
              <a:t>* © Cameraman</a:t>
            </a:r>
            <a:r>
              <a:rPr lang="en-GB">
                <a:latin typeface="Calibri" panose="020F0502020204030204" pitchFamily="34" charset="0"/>
                <a:cs typeface="Times New Roman" panose="02020603050405020304" pitchFamily="18" charset="0"/>
              </a:rPr>
              <a:t>, licenced through Creative Commons and accessed here - https://upload.wikimedia.org/wikipedia/commons/b/ba/Red_Squirrel_at_the_British_Wildlife_Centre_-_geograph.org.uk_-_1641786.jpg</a:t>
            </a:r>
            <a:endParaRPr lang="en-GB"/>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15</a:t>
            </a:fld>
            <a:endParaRPr lang="en-GB"/>
          </a:p>
        </p:txBody>
      </p:sp>
    </p:spTree>
    <p:extLst>
      <p:ext uri="{BB962C8B-B14F-4D97-AF65-F5344CB8AC3E}">
        <p14:creationId xmlns:p14="http://schemas.microsoft.com/office/powerpoint/2010/main" val="2132899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Even if there are no squirrels (red or grey) near to your school, children could investigate what food types are available for small mammals and birds in their locality.</a:t>
            </a:r>
          </a:p>
          <a:p>
            <a:endParaRPr lang="en-GB"/>
          </a:p>
          <a:p>
            <a:r>
              <a:rPr lang="en-GB" b="1"/>
              <a:t>Important note for teachers: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0" u="sng"/>
              <a:t>Remind children that not all berries are suitable for humans to eat. </a:t>
            </a:r>
            <a:r>
              <a:rPr lang="en-GB" sz="120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a:p>
            <a:endParaRPr lang="en-GB" b="1"/>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strike="noStrike" baseline="0" err="1">
                <a:solidFill>
                  <a:srgbClr val="646463"/>
                </a:solidFill>
                <a:latin typeface="InterFace-Regular"/>
              </a:rPr>
              <a:t>iNaturalist</a:t>
            </a:r>
            <a:r>
              <a:rPr lang="en-GB" sz="1200" b="1" i="0" u="none" strike="noStrike" baseline="0">
                <a:solidFill>
                  <a:srgbClr val="646463"/>
                </a:solidFill>
                <a:latin typeface="InterFace-Regular"/>
              </a:rPr>
              <a:t> app </a:t>
            </a:r>
            <a:r>
              <a:rPr lang="en-GB" sz="1200" b="0" i="0" u="none" strike="noStrike" baseline="0">
                <a:solidFill>
                  <a:srgbClr val="646463"/>
                </a:solidFill>
                <a:latin typeface="InterFace-Regular"/>
              </a:rPr>
              <a:t>works on all devices - https://www.inaturalist.org/</a:t>
            </a:r>
          </a:p>
          <a:p>
            <a:endParaRPr lang="en-GB" b="1"/>
          </a:p>
        </p:txBody>
      </p:sp>
      <p:sp>
        <p:nvSpPr>
          <p:cNvPr id="4" name="Slide Number Placeholder 3"/>
          <p:cNvSpPr>
            <a:spLocks noGrp="1"/>
          </p:cNvSpPr>
          <p:nvPr>
            <p:ph type="sldNum" sz="quarter" idx="5"/>
          </p:nvPr>
        </p:nvSpPr>
        <p:spPr/>
        <p:txBody>
          <a:bodyPr/>
          <a:lstStyle/>
          <a:p>
            <a:fld id="{0DB62ADE-C0E3-4181-8BA0-7700323193E2}" type="slidenum">
              <a:rPr lang="en-GB" smtClean="0"/>
              <a:t>16</a:t>
            </a:fld>
            <a:endParaRPr lang="en-GB"/>
          </a:p>
        </p:txBody>
      </p:sp>
    </p:spTree>
    <p:extLst>
      <p:ext uri="{BB962C8B-B14F-4D97-AF65-F5344CB8AC3E}">
        <p14:creationId xmlns:p14="http://schemas.microsoft.com/office/powerpoint/2010/main" val="702872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Suitable for children ages 4-11, in the classroom or home-learning.</a:t>
            </a:r>
          </a:p>
          <a:p>
            <a:r>
              <a:rPr lang="en-GB"/>
              <a:t>Provide children with a range of food types (or allow children to collect some fruits and seeds outside if available).</a:t>
            </a:r>
          </a:p>
          <a:p>
            <a:endParaRPr lang="en-GB"/>
          </a:p>
          <a:p>
            <a:r>
              <a:rPr lang="en-GB"/>
              <a:t>Ask children – </a:t>
            </a:r>
            <a:r>
              <a:rPr lang="en-GB" b="1"/>
              <a:t>how could you find out which food types are hardest to bite?</a:t>
            </a:r>
          </a:p>
          <a:p>
            <a:r>
              <a:rPr lang="en-GB"/>
              <a:t>If children suggest biting the food themselves, or stamping on the food types, or hitting the foods with a hammer – you can agree that this would test whether the food was destructible or not, but explain that it could be dangerous (breaking teeth, shattered pieces could go in someone’s eye).</a:t>
            </a:r>
          </a:p>
          <a:p>
            <a:endParaRPr lang="en-GB"/>
          </a:p>
          <a:p>
            <a:r>
              <a:rPr lang="en-GB" u="sng"/>
              <a:t>Possible investigations:</a:t>
            </a:r>
          </a:p>
          <a:p>
            <a:r>
              <a:rPr lang="en-GB"/>
              <a:t>Children could try to crush a range of fruits and seeds with their hands.</a:t>
            </a:r>
          </a:p>
          <a:p>
            <a:endParaRPr lang="en-GB"/>
          </a:p>
          <a:p>
            <a:r>
              <a:rPr lang="en-GB"/>
              <a:t>Next, teachers could demonstrate how to crack a nut* (or seed) with nut crackers. If children wear goggles, they could feel the force required. Explain that because a large force is required to break the shell, we need a simple machine (a lever) to help us to do this. A peanut shell could be snapped open by your hands, a walnut requires nut crackers. Children could talk about why this is and what this means for the teeth and bones of the animals who eat them.</a:t>
            </a:r>
          </a:p>
          <a:p>
            <a:endParaRPr lang="en-GB"/>
          </a:p>
          <a:p>
            <a:r>
              <a:rPr lang="en-GB"/>
              <a:t>As a simple comparative test, children could compare what happens to different foods when a force (a weight) is applied to the top.</a:t>
            </a:r>
          </a:p>
          <a:p>
            <a:pPr marL="171450" indent="-171450">
              <a:buFont typeface="Arial" panose="020B0604020202020204" pitchFamily="34" charset="0"/>
              <a:buChar char="•"/>
            </a:pPr>
            <a:r>
              <a:rPr lang="en-GB"/>
              <a:t>Younger children could sort the foods into easy to chew and hard to chew.</a:t>
            </a:r>
          </a:p>
          <a:p>
            <a:pPr marL="171450" indent="-171450">
              <a:buFont typeface="Arial" panose="020B0604020202020204" pitchFamily="34" charset="0"/>
              <a:buChar char="•"/>
            </a:pPr>
            <a:r>
              <a:rPr lang="en-GB"/>
              <a:t>Older children could try different weights (if the food was crushed by a 400g tin, what happens when a 200g tin is used?), and order the food types according to how easy they are to crush.</a:t>
            </a:r>
          </a:p>
          <a:p>
            <a:pPr marL="171450" indent="-171450">
              <a:buFont typeface="Arial" panose="020B0604020202020204" pitchFamily="34" charset="0"/>
              <a:buChar char="•"/>
            </a:pPr>
            <a:endParaRPr lang="en-GB"/>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b="1"/>
              <a:t>*Safety Note: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latin typeface="Calibri" panose="020F0502020204030204" pitchFamily="34" charset="0"/>
                <a:ea typeface="Calibri" panose="020F0502020204030204" pitchFamily="34" charset="0"/>
              </a:rPr>
              <a:t>Many schools have a ‘no nuts’ policy and teachers should check this before bringing nuts into their workplace.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17</a:t>
            </a:fld>
            <a:endParaRPr lang="en-GB"/>
          </a:p>
        </p:txBody>
      </p:sp>
    </p:spTree>
    <p:extLst>
      <p:ext uri="{BB962C8B-B14F-4D97-AF65-F5344CB8AC3E}">
        <p14:creationId xmlns:p14="http://schemas.microsoft.com/office/powerpoint/2010/main" val="38575722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t>Why do red squirrels need protecting?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a:t>Useful website - https://www.wildlifetrusts.org/saving-species/red-squirrels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Do you know of any other </a:t>
            </a:r>
            <a:r>
              <a:rPr lang="en-GB" sz="1200" b="1" i="1">
                <a:effectLst/>
                <a:latin typeface="Calibri" panose="020F0502020204030204" pitchFamily="34" charset="0"/>
                <a:cs typeface="Times New Roman" panose="02020603050405020304" pitchFamily="18" charset="0"/>
              </a:rPr>
              <a:t>endangered species </a:t>
            </a:r>
            <a:r>
              <a:rPr lang="en-GB" sz="1200" b="1">
                <a:effectLst/>
                <a:latin typeface="Calibri" panose="020F0502020204030204" pitchFamily="34" charset="0"/>
                <a:cs typeface="Times New Roman" panose="02020603050405020304" pitchFamily="18" charset="0"/>
              </a:rPr>
              <a:t>in this country or elsewhere?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i="1">
                <a:effectLst/>
                <a:latin typeface="Calibri" panose="020F0502020204030204" pitchFamily="34" charset="0"/>
                <a:cs typeface="Times New Roman" panose="02020603050405020304" pitchFamily="18" charset="0"/>
              </a:rPr>
              <a:t>Useful websites for UK:</a:t>
            </a:r>
            <a:endParaRPr lang="en-GB" i="1"/>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BBC Bitesize </a:t>
            </a:r>
            <a:r>
              <a:rPr lang="en-GB" sz="1200">
                <a:effectLst/>
                <a:latin typeface="Calibri" panose="020F0502020204030204" pitchFamily="34" charset="0"/>
                <a:cs typeface="Times New Roman" panose="02020603050405020304" pitchFamily="18" charset="0"/>
              </a:rPr>
              <a:t>- https://www.bbc.co.uk/bitesize/articles/z7gn92p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The Mammal Society </a:t>
            </a:r>
            <a:r>
              <a:rPr lang="en-GB" sz="1200">
                <a:effectLst/>
                <a:latin typeface="Calibri" panose="020F0502020204030204" pitchFamily="34" charset="0"/>
                <a:cs typeface="Times New Roman" panose="02020603050405020304" pitchFamily="18" charset="0"/>
              </a:rPr>
              <a:t>- https://www.mammal.org.uk/science-research/red-list/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RSPB </a:t>
            </a:r>
            <a:r>
              <a:rPr lang="en-GB" sz="1200">
                <a:effectLst/>
                <a:latin typeface="Calibri" panose="020F0502020204030204" pitchFamily="34" charset="0"/>
                <a:cs typeface="Times New Roman" panose="02020603050405020304" pitchFamily="18" charset="0"/>
              </a:rPr>
              <a:t>- https://www.rspb.org.uk/birds-and-wildlife/wildlife-guides/uk-conservation-status-explained/</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i="1"/>
              <a:t>Useful websites for endangered species across the world: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World Wildlife Fund </a:t>
            </a:r>
            <a:r>
              <a:rPr lang="en-GB"/>
              <a:t>- https://www.worldwildlife.org/species/directory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Natural History Museum </a:t>
            </a:r>
            <a:r>
              <a:rPr lang="en-GB"/>
              <a:t>- https://www.nhm.ac.uk/discover/endangered-species.html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IUCN red list of threatened species </a:t>
            </a:r>
            <a:r>
              <a:rPr lang="en-GB"/>
              <a:t>- https://www.iucnredlist.org/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i="1"/>
              <a:t>Useful websites for conservation: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The Wildlife Trusts </a:t>
            </a:r>
            <a:r>
              <a:rPr lang="en-GB"/>
              <a:t>- https://www.wildlifetrusts.org/wildlife-trusts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Rewilding Britain </a:t>
            </a:r>
            <a:r>
              <a:rPr lang="en-GB"/>
              <a:t>- https://www.rewildingbritain.org.uk/explore-rewilding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Woodland Trust </a:t>
            </a:r>
            <a:r>
              <a:rPr lang="en-GB"/>
              <a:t>- https://www.woodlandtrust.org.uk/blog/2020/01/conservation-for-kids/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a:t>WWF</a:t>
            </a:r>
            <a:r>
              <a:rPr lang="en-GB"/>
              <a:t> - https://www.worldwildlife.org/teaching-resources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18</a:t>
            </a:fld>
            <a:endParaRPr lang="en-GB"/>
          </a:p>
        </p:txBody>
      </p:sp>
    </p:spTree>
    <p:extLst>
      <p:ext uri="{BB962C8B-B14F-4D97-AF65-F5344CB8AC3E}">
        <p14:creationId xmlns:p14="http://schemas.microsoft.com/office/powerpoint/2010/main" val="9078384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20</a:t>
            </a:fld>
            <a:endParaRPr lang="en-GB"/>
          </a:p>
        </p:txBody>
      </p:sp>
    </p:spTree>
    <p:extLst>
      <p:ext uri="{BB962C8B-B14F-4D97-AF65-F5344CB8AC3E}">
        <p14:creationId xmlns:p14="http://schemas.microsoft.com/office/powerpoint/2010/main" val="109940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mj-lt"/>
              <a:buNone/>
            </a:pPr>
            <a:r>
              <a:rPr lang="en-GB" sz="1800" b="0" i="0" u="none" strike="noStrike" baseline="0">
                <a:latin typeface="AdvPSUnv-L"/>
              </a:rPr>
              <a:t>This is where the 4 scientists work:</a:t>
            </a:r>
          </a:p>
          <a:p>
            <a:pPr marL="342900" indent="-342900" algn="l">
              <a:buFont typeface="+mj-lt"/>
              <a:buAutoNum type="arabicPeriod"/>
            </a:pPr>
            <a:r>
              <a:rPr lang="en-GB" sz="1800" b="0" i="0" u="none" strike="noStrike" baseline="0">
                <a:latin typeface="AdvPSUnv-L"/>
              </a:rPr>
              <a:t>Department of Archaeology, University of York, York, UK</a:t>
            </a:r>
          </a:p>
          <a:p>
            <a:pPr marL="342900" indent="-342900" algn="l">
              <a:buFont typeface="+mj-lt"/>
              <a:buAutoNum type="arabicPeriod"/>
            </a:pPr>
            <a:r>
              <a:rPr lang="en-GB" sz="1800" b="0" i="0" u="none" strike="noStrike" baseline="0">
                <a:latin typeface="AdvPSUnv-L"/>
              </a:rPr>
              <a:t>Hull York Medical School, University of York, York, UK</a:t>
            </a:r>
          </a:p>
          <a:p>
            <a:pPr marL="342900" indent="-342900" algn="l">
              <a:buFont typeface="+mj-lt"/>
              <a:buAutoNum type="arabicPeriod"/>
            </a:pPr>
            <a:r>
              <a:rPr lang="en-GB" sz="1800" b="0" i="0" u="none" strike="noStrike" baseline="0">
                <a:latin typeface="AdvPSUnv-L"/>
              </a:rPr>
              <a:t>School of Geosciences and Department of Integrative Biology, University of South Florida, Tampa, FL,USA</a:t>
            </a:r>
          </a:p>
          <a:p>
            <a:pPr marL="342900" indent="-342900" algn="l">
              <a:buFont typeface="+mj-lt"/>
              <a:buAutoNum type="arabicPeriod"/>
            </a:pPr>
            <a:r>
              <a:rPr lang="en-GB" sz="1800" b="0" i="0" u="none" strike="noStrike" baseline="0">
                <a:latin typeface="AdvPSUnv-L"/>
              </a:rPr>
              <a:t>Department of Natural Sciences, National Museums Scotland, Edinburgh, UK</a:t>
            </a:r>
          </a:p>
          <a:p>
            <a:pPr marL="342900" indent="-342900" algn="l">
              <a:buFont typeface="+mj-lt"/>
              <a:buAutoNum type="arabicPeriod"/>
            </a:pPr>
            <a:r>
              <a:rPr lang="en-GB" sz="1800" b="0" i="0" u="none" strike="noStrike" baseline="0">
                <a:latin typeface="AdvPSUnv-L"/>
              </a:rPr>
              <a:t>Institute of Geography, School of Geosciences, University of Edinburgh, Edinburgh, UK</a:t>
            </a:r>
            <a:endParaRPr lang="en-GB" b="0" i="0">
              <a:solidFill>
                <a:srgbClr val="4D5156"/>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3</a:t>
            </a:fld>
            <a:endParaRPr lang="en-GB"/>
          </a:p>
        </p:txBody>
      </p:sp>
    </p:spTree>
    <p:extLst>
      <p:ext uri="{BB962C8B-B14F-4D97-AF65-F5344CB8AC3E}">
        <p14:creationId xmlns:p14="http://schemas.microsoft.com/office/powerpoint/2010/main" val="786047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a:t>Check that children understand the term </a:t>
            </a:r>
            <a:r>
              <a:rPr lang="en-GB" b="1"/>
              <a:t>native: </a:t>
            </a:r>
            <a:r>
              <a:rPr lang="en-GB" sz="1800">
                <a:effectLst/>
                <a:latin typeface="Calibri" panose="020F0502020204030204" pitchFamily="34" charset="0"/>
                <a:ea typeface="Calibri" panose="020F0502020204030204" pitchFamily="34" charset="0"/>
                <a:cs typeface="Times New Roman" panose="02020603050405020304" pitchFamily="18" charset="0"/>
              </a:rPr>
              <a:t>a species that occurs naturally in a region or ecosystem, no human intervention brought the species to the area or influenced its spread to that area.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1"/>
          </a:p>
          <a:p>
            <a:pPr marL="0" marR="0" lvl="0" indent="0" algn="l" defTabSz="914400" rtl="0" eaLnBrk="1" fontAlgn="auto" latinLnBrk="0" hangingPunct="1">
              <a:lnSpc>
                <a:spcPct val="100000"/>
              </a:lnSpc>
              <a:spcBef>
                <a:spcPts val="0"/>
              </a:spcBef>
              <a:spcAft>
                <a:spcPts val="0"/>
              </a:spcAft>
              <a:buClrTx/>
              <a:buSzTx/>
              <a:buFontTx/>
              <a:buNone/>
              <a:tabLst/>
              <a:defRPr/>
            </a:pPr>
            <a:r>
              <a:rPr lang="en-GB" b="1"/>
              <a:t>Why do you think numbers of red squirrels have decreased?</a:t>
            </a:r>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en-GB"/>
              <a:t>Possible reasons: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loss of woodland habitats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the introduction of the Eastern grey squirrel to England in late 1800s – increased competition for food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squirrel pox virus</a:t>
            </a:r>
            <a:endParaRPr lang="en-GB" sz="18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alibri" panose="020F0502020204030204" pitchFamily="34" charset="0"/>
                <a:cs typeface="Times New Roman" panose="02020603050405020304" pitchFamily="18" charset="0"/>
              </a:rPr>
              <a:t>Children may have more ideas: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cs typeface="Times New Roman" panose="02020603050405020304" pitchFamily="18" charset="0"/>
              </a:rPr>
              <a:t>red squirrels have been eaten by predators but the grey squirrel does not have predators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cs typeface="Times New Roman" panose="02020603050405020304" pitchFamily="18" charset="0"/>
              </a:rPr>
              <a:t>grey squirrel is better camouflaged in the wild and might not be eaten by predators but red squirrel 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a:effectLst/>
                <a:latin typeface="Calibri" panose="020F0502020204030204" pitchFamily="34" charset="0"/>
                <a:cs typeface="Times New Roman" panose="02020603050405020304" pitchFamily="18" charset="0"/>
              </a:rPr>
              <a:t>grey squirrels have killed the red squirrels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a:effectLst/>
                <a:latin typeface="Calibri" panose="020F0502020204030204" pitchFamily="34" charset="0"/>
                <a:cs typeface="Times New Roman" panose="02020603050405020304" pitchFamily="18" charset="0"/>
              </a:rPr>
              <a:t>Teachers could also ask: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a:effectLst/>
                <a:latin typeface="Calibri" panose="020F0502020204030204" pitchFamily="34" charset="0"/>
                <a:cs typeface="Times New Roman" panose="02020603050405020304" pitchFamily="18" charset="0"/>
              </a:rPr>
              <a:t>If grey squirrels are </a:t>
            </a:r>
            <a:r>
              <a:rPr lang="en-GB" sz="1800" b="1" u="sng">
                <a:effectLst/>
                <a:latin typeface="Calibri" panose="020F0502020204030204" pitchFamily="34" charset="0"/>
                <a:cs typeface="Times New Roman" panose="02020603050405020304" pitchFamily="18" charset="0"/>
              </a:rPr>
              <a:t>not</a:t>
            </a:r>
            <a:r>
              <a:rPr lang="en-GB" sz="1800" b="1">
                <a:effectLst/>
                <a:latin typeface="Calibri" panose="020F0502020204030204" pitchFamily="34" charset="0"/>
                <a:cs typeface="Times New Roman" panose="02020603050405020304" pitchFamily="18" charset="0"/>
              </a:rPr>
              <a:t> native to Great Britain, how did they arrive in the UK?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2800" b="0">
                <a:effectLst/>
                <a:latin typeface="Calibri" panose="020F0502020204030204" pitchFamily="34" charset="0"/>
                <a:cs typeface="Times New Roman" panose="02020603050405020304" pitchFamily="18" charset="0"/>
              </a:rPr>
              <a:t>T</a:t>
            </a:r>
            <a:r>
              <a:rPr lang="en-GB" sz="2800">
                <a:effectLst/>
                <a:latin typeface="Calibri" panose="020F0502020204030204" pitchFamily="34" charset="0"/>
                <a:ea typeface="Calibri" panose="020F0502020204030204" pitchFamily="34" charset="0"/>
                <a:cs typeface="Times New Roman" panose="02020603050405020304" pitchFamily="18" charset="0"/>
              </a:rPr>
              <a:t>he Eastern grey squirrel was introduced to England (from USA) in the late 1800s by humans.</a:t>
            </a:r>
            <a:endParaRPr lang="en-GB" sz="1800" b="1">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a:effectLst/>
                <a:latin typeface="Calibri" panose="020F0502020204030204" pitchFamily="34" charset="0"/>
                <a:cs typeface="Times New Roman" panose="02020603050405020304" pitchFamily="18" charset="0"/>
              </a:rPr>
              <a:t>How did their population become established? </a:t>
            </a:r>
            <a:endParaRPr lang="en-GB" sz="1800" b="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a:effectLst/>
                <a:latin typeface="Calibri" panose="020F0502020204030204" pitchFamily="34" charset="0"/>
                <a:cs typeface="Times New Roman" panose="02020603050405020304" pitchFamily="18" charset="0"/>
              </a:rPr>
              <a:t>They were able to eat a wide range of foods and had plenty of food so large numbers survived and were able to have baby squirrels (reproduce).</a:t>
            </a:r>
            <a:endParaRPr lang="en-GB" sz="1800" b="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a:effectLst/>
              <a:latin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00">
              <a:effectLst/>
              <a:latin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4</a:t>
            </a:fld>
            <a:endParaRPr lang="en-GB"/>
          </a:p>
        </p:txBody>
      </p:sp>
    </p:spTree>
    <p:extLst>
      <p:ext uri="{BB962C8B-B14F-4D97-AF65-F5344CB8AC3E}">
        <p14:creationId xmlns:p14="http://schemas.microsoft.com/office/powerpoint/2010/main" val="894427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a:effectLst/>
                <a:latin typeface="Calibri" panose="020F0502020204030204" pitchFamily="34" charset="0"/>
                <a:cs typeface="Times New Roman" panose="02020603050405020304" pitchFamily="18" charset="0"/>
              </a:rPr>
              <a:t>Key learning: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Do your children understand what biodiversity is and why scientists are concerned about biodiversity loss?</a:t>
            </a:r>
            <a:endParaRPr lang="en-US" b="1"/>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Global </a:t>
            </a:r>
            <a:r>
              <a:rPr lang="en-US" b="1"/>
              <a:t>biodiversity</a:t>
            </a:r>
            <a:r>
              <a:rPr lang="en-US"/>
              <a:t> is in crisis with many key </a:t>
            </a:r>
            <a:r>
              <a:rPr lang="en-US" b="1"/>
              <a:t>ecosystems</a:t>
            </a:r>
            <a:r>
              <a:rPr lang="en-US"/>
              <a:t> losing over 50% of their species variation over the last 100 years.</a:t>
            </a: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a:t>The main point to emphasise is that </a:t>
            </a:r>
            <a:r>
              <a:rPr lang="en-US" b="1"/>
              <a:t>ecosystems are very finely balanced and any disruption* to any part of it can have serious consequences for the biodiversity within it.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a:t>* The main threats to biodiversity are shown on the next slide.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Teachers could help children understand the importance of the interactions between species in an ecosystem by focusing on one familiar ecosystem, e.g., a woodland as shown in this slide.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Ask the children, </a:t>
            </a:r>
            <a:r>
              <a:rPr lang="en-GB" sz="1200" b="1">
                <a:effectLst/>
                <a:latin typeface="Calibri" panose="020F0502020204030204" pitchFamily="34" charset="0"/>
                <a:cs typeface="Times New Roman" panose="02020603050405020304" pitchFamily="18" charset="0"/>
              </a:rPr>
              <a:t>which animals and plants might live here?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Children could make a list or draw these species.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Using pictures/names, encourage children to construct a food chain or web.</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Teachers could also ask:</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1">
                <a:effectLst/>
                <a:latin typeface="Calibri" panose="020F0502020204030204" pitchFamily="34" charset="0"/>
                <a:cs typeface="Times New Roman" panose="02020603050405020304" pitchFamily="18" charset="0"/>
              </a:rPr>
              <a:t>What might happen if red squirrels become extinct?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Encourage children to think about a food chain including a red squirrel – what might happen to other species if there were no red squirrels?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0" i="0">
                <a:solidFill>
                  <a:srgbClr val="202124"/>
                </a:solidFill>
                <a:effectLst/>
                <a:latin typeface="arial" panose="020B0604020202020204" pitchFamily="34" charset="0"/>
              </a:rPr>
              <a:t>Possible predators = birds, including owls and raptors such as the goshawk and buzzards, may take the </a:t>
            </a:r>
            <a:r>
              <a:rPr lang="en-GB" sz="1800" b="1" i="0">
                <a:solidFill>
                  <a:srgbClr val="202124"/>
                </a:solidFill>
                <a:effectLst/>
                <a:latin typeface="arial" panose="020B0604020202020204" pitchFamily="34" charset="0"/>
              </a:rPr>
              <a:t>red squirrel</a:t>
            </a:r>
            <a:r>
              <a:rPr lang="en-GB" sz="1800" b="0" i="0">
                <a:solidFill>
                  <a:srgbClr val="202124"/>
                </a:solidFill>
                <a:effectLst/>
                <a:latin typeface="arial" panose="020B0604020202020204" pitchFamily="34" charset="0"/>
              </a:rPr>
              <a:t>. The </a:t>
            </a:r>
            <a:r>
              <a:rPr lang="en-GB" sz="1800" b="1" i="0">
                <a:solidFill>
                  <a:srgbClr val="202124"/>
                </a:solidFill>
                <a:effectLst/>
                <a:latin typeface="arial" panose="020B0604020202020204" pitchFamily="34" charset="0"/>
              </a:rPr>
              <a:t>red</a:t>
            </a:r>
            <a:r>
              <a:rPr lang="en-GB" sz="1800" b="0" i="0">
                <a:solidFill>
                  <a:srgbClr val="202124"/>
                </a:solidFill>
                <a:effectLst/>
                <a:latin typeface="arial" panose="020B0604020202020204" pitchFamily="34" charset="0"/>
              </a:rPr>
              <a:t> fox, cats and dogs can prey upon the red squirrel when it is on the ground.</a:t>
            </a:r>
            <a:endParaRPr lang="en-GB" sz="1200" b="0" i="0">
              <a:solidFill>
                <a:srgbClr val="202124"/>
              </a:solidFill>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Possible food sources = nuts and seeds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a:effectLst/>
                <a:latin typeface="Calibri" panose="020F0502020204030204" pitchFamily="34" charset="0"/>
                <a:cs typeface="Times New Roman" panose="02020603050405020304" pitchFamily="18" charset="0"/>
              </a:rPr>
              <a:t>Key vocabulary for children:</a:t>
            </a:r>
          </a:p>
          <a:p>
            <a:pPr marL="0" marR="0" lvl="0" indent="0" algn="l" defTabSz="914400" rtl="0" eaLnBrk="1" fontAlgn="auto" latinLnBrk="0" hangingPunct="1">
              <a:lnSpc>
                <a:spcPct val="115000"/>
              </a:lnSpc>
              <a:spcBef>
                <a:spcPts val="0"/>
              </a:spcBef>
              <a:spcAft>
                <a:spcPts val="1000"/>
              </a:spcAft>
              <a:buClrTx/>
              <a:buSzTx/>
              <a:buFontTx/>
              <a:buNone/>
              <a:tabLst/>
              <a:defRPr/>
            </a:pPr>
            <a:r>
              <a:rPr lang="en-GB" sz="1200" b="1">
                <a:effectLst/>
                <a:latin typeface="Calibri" panose="020F0502020204030204" pitchFamily="34" charset="0"/>
                <a:ea typeface="Calibri" panose="020F0502020204030204" pitchFamily="34" charset="0"/>
                <a:cs typeface="Times New Roman" panose="02020603050405020304" pitchFamily="18" charset="0"/>
              </a:rPr>
              <a:t>Habitat: </a:t>
            </a:r>
            <a:r>
              <a:rPr lang="en-GB" b="0" i="0">
                <a:solidFill>
                  <a:srgbClr val="202124"/>
                </a:solidFill>
                <a:effectLst/>
                <a:latin typeface="arial" panose="020B0604020202020204" pitchFamily="34" charset="0"/>
              </a:rPr>
              <a:t>a place where an organism makes its home</a:t>
            </a:r>
            <a:endParaRPr lang="en-GB" sz="1200" b="1">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1000"/>
              </a:spcAft>
              <a:buClrTx/>
              <a:buSzTx/>
              <a:buFontTx/>
              <a:buNone/>
              <a:tabLst/>
              <a:defRPr/>
            </a:pPr>
            <a:r>
              <a:rPr lang="en-GB" sz="1200" b="1">
                <a:effectLst/>
                <a:latin typeface="Calibri" panose="020F0502020204030204" pitchFamily="34" charset="0"/>
                <a:ea typeface="Calibri" panose="020F0502020204030204" pitchFamily="34" charset="0"/>
                <a:cs typeface="Times New Roman" panose="02020603050405020304" pitchFamily="18" charset="0"/>
              </a:rPr>
              <a:t>Ecosystem</a:t>
            </a:r>
            <a:r>
              <a:rPr lang="en-GB" sz="1200">
                <a:effectLst/>
                <a:latin typeface="Calibri" panose="020F0502020204030204" pitchFamily="34" charset="0"/>
                <a:ea typeface="Calibri" panose="020F0502020204030204" pitchFamily="34" charset="0"/>
                <a:cs typeface="Times New Roman" panose="02020603050405020304" pitchFamily="18" charset="0"/>
              </a:rPr>
              <a:t>: community of living things (e.g. animals and plants) in a habitat, together with the non-living parts of the environment (e.g. air and water) that interact with each other</a:t>
            </a:r>
          </a:p>
          <a:p>
            <a:pPr>
              <a:lnSpc>
                <a:spcPct val="115000"/>
              </a:lnSpc>
              <a:spcAft>
                <a:spcPts val="100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Biodiversity: </a:t>
            </a:r>
            <a:r>
              <a:rPr lang="en-GB" sz="1200" b="0">
                <a:effectLst/>
                <a:latin typeface="Calibri" panose="020F0502020204030204" pitchFamily="34" charset="0"/>
                <a:ea typeface="Calibri" panose="020F0502020204030204" pitchFamily="34" charset="0"/>
                <a:cs typeface="Times New Roman" panose="02020603050405020304" pitchFamily="18" charset="0"/>
              </a:rPr>
              <a:t>t</a:t>
            </a:r>
            <a:r>
              <a:rPr lang="en-GB" sz="1200">
                <a:effectLst/>
                <a:latin typeface="Calibri" panose="020F0502020204030204" pitchFamily="34" charset="0"/>
                <a:ea typeface="Calibri" panose="020F0502020204030204" pitchFamily="34" charset="0"/>
                <a:cs typeface="Times New Roman" panose="02020603050405020304" pitchFamily="18" charset="0"/>
              </a:rPr>
              <a:t>he number of different species found in a habitat or an ecosystem</a:t>
            </a: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effectLst/>
                <a:latin typeface="Calibri" panose="020F0502020204030204" pitchFamily="34" charset="0"/>
                <a:cs typeface="Times New Roman" panose="02020603050405020304" pitchFamily="18" charset="0"/>
              </a:rPr>
              <a:t>Useful website: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a:effectLst/>
                <a:latin typeface="Calibri" panose="020F0502020204030204" pitchFamily="34" charset="0"/>
                <a:cs typeface="Times New Roman" panose="02020603050405020304" pitchFamily="18" charset="0"/>
              </a:rPr>
              <a:t>A series of short films explaining biodiversity are available here - https://thekidshouldseethis.com/?s=biodiversity+loss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effectLst/>
                <a:latin typeface="Calibri" panose="020F0502020204030204" pitchFamily="34" charset="0"/>
                <a:cs typeface="Calibri" panose="020F0502020204030204" pitchFamily="34" charset="0"/>
              </a:rPr>
              <a:t>©</a:t>
            </a:r>
            <a:r>
              <a:rPr lang="en-GB" sz="1200" err="1">
                <a:effectLst/>
                <a:latin typeface="Calibri" panose="020F0502020204030204" pitchFamily="34" charset="0"/>
                <a:cs typeface="Calibri" panose="020F0502020204030204" pitchFamily="34" charset="0"/>
              </a:rPr>
              <a:t>Sarithra</a:t>
            </a:r>
            <a:r>
              <a:rPr lang="en-GB" sz="1200">
                <a:effectLst/>
                <a:latin typeface="Calibri" panose="020F0502020204030204" pitchFamily="34" charset="0"/>
                <a:cs typeface="Calibri" panose="020F0502020204030204" pitchFamily="34" charset="0"/>
              </a:rPr>
              <a:t> Pujari, </a:t>
            </a:r>
            <a:r>
              <a:rPr lang="en-GB" sz="1200">
                <a:effectLst/>
                <a:latin typeface="Calibri" panose="020F0502020204030204" pitchFamily="34" charset="0"/>
                <a:cs typeface="Times New Roman" panose="02020603050405020304" pitchFamily="18" charset="0"/>
              </a:rPr>
              <a:t>l</a:t>
            </a:r>
            <a:r>
              <a:rPr lang="en-GB">
                <a:latin typeface="Calibri" panose="020F0502020204030204" pitchFamily="34" charset="0"/>
                <a:cs typeface="Times New Roman" panose="02020603050405020304" pitchFamily="18" charset="0"/>
              </a:rPr>
              <a:t>icenced through Creative Commons and accessed here - https://upload.wikimedia.org/wikipedia/commons/8/8f/Trophic_levels.jpg</a:t>
            </a:r>
            <a:endParaRPr lang="en-GB" sz="1200">
              <a:effectLst/>
              <a:latin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5</a:t>
            </a:fld>
            <a:endParaRPr lang="en-GB"/>
          </a:p>
        </p:txBody>
      </p:sp>
    </p:spTree>
    <p:extLst>
      <p:ext uri="{BB962C8B-B14F-4D97-AF65-F5344CB8AC3E}">
        <p14:creationId xmlns:p14="http://schemas.microsoft.com/office/powerpoint/2010/main" val="794563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a:effectLst/>
                <a:latin typeface="Calibri" panose="020F0502020204030204" pitchFamily="34" charset="0"/>
                <a:cs typeface="Times New Roman" panose="02020603050405020304" pitchFamily="18" charset="0"/>
              </a:rPr>
              <a:t>Key learning:</a:t>
            </a:r>
            <a:endParaRPr lang="en-GB" sz="1200" b="1">
              <a:effectLst/>
              <a:latin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Global </a:t>
            </a:r>
            <a:r>
              <a:rPr lang="en-US" b="0"/>
              <a:t>biodiversity </a:t>
            </a:r>
            <a:r>
              <a:rPr lang="en-US"/>
              <a:t>is in crisis with many key </a:t>
            </a:r>
            <a:r>
              <a:rPr lang="en-US" b="1"/>
              <a:t>ecosystems</a:t>
            </a:r>
            <a:r>
              <a:rPr lang="en-US"/>
              <a:t> losing over 50% of their species variation over the last 100 years.</a:t>
            </a:r>
          </a:p>
          <a:p>
            <a:endParaRPr lang="en-GB" b="1" i="0">
              <a:solidFill>
                <a:srgbClr val="333333"/>
              </a:solidFill>
              <a:effectLst/>
              <a:latin typeface="Open Sans" panose="020B0604020202020204" pitchFamily="34" charset="0"/>
            </a:endParaRPr>
          </a:p>
          <a:p>
            <a:r>
              <a:rPr lang="en-GB" b="1" i="0">
                <a:solidFill>
                  <a:srgbClr val="333333"/>
                </a:solidFill>
                <a:effectLst/>
                <a:latin typeface="Open Sans" panose="020B0604020202020204" pitchFamily="34" charset="0"/>
              </a:rPr>
              <a:t>The Living Planet Report 2020 </a:t>
            </a:r>
            <a:r>
              <a:rPr lang="en-GB" b="0" i="0">
                <a:solidFill>
                  <a:srgbClr val="333333"/>
                </a:solidFill>
                <a:effectLst/>
                <a:latin typeface="Open Sans" panose="020B0604020202020204" pitchFamily="34" charset="0"/>
              </a:rPr>
              <a:t>published by the World Wildlife Fund shows us that global biodiversity loss is at its worst. </a:t>
            </a:r>
          </a:p>
          <a:p>
            <a:r>
              <a:rPr lang="en-GB" b="0" i="0">
                <a:solidFill>
                  <a:srgbClr val="333333"/>
                </a:solidFill>
                <a:effectLst/>
                <a:latin typeface="Open Sans" panose="020B0604020202020204" pitchFamily="34" charset="0"/>
              </a:rPr>
              <a:t>The report can be accessed here - https://earth.org/data_visualization/biodiversity-loss-in-numbers-the-2020-wwf-report/</a:t>
            </a:r>
          </a:p>
          <a:p>
            <a:r>
              <a:rPr lang="en-GB" b="1" i="0">
                <a:solidFill>
                  <a:srgbClr val="333333"/>
                </a:solidFill>
                <a:effectLst/>
                <a:latin typeface="Open Sans" panose="020B0606030504020204" pitchFamily="34" charset="0"/>
              </a:rPr>
              <a:t>Five major threat categories were used to illustrate the impacts that are driving biodiversity’s decline:</a:t>
            </a:r>
          </a:p>
          <a:p>
            <a:pPr marL="228600" indent="-228600">
              <a:buFont typeface="+mj-lt"/>
              <a:buAutoNum type="arabicPeriod"/>
            </a:pPr>
            <a:r>
              <a:rPr lang="en-GB" b="0" i="0">
                <a:solidFill>
                  <a:srgbClr val="333333"/>
                </a:solidFill>
                <a:effectLst/>
                <a:latin typeface="Open Sans" panose="020B0606030504020204" pitchFamily="34" charset="0"/>
              </a:rPr>
              <a:t>Habitat loss and degradation, e.g. farmland is responsible for 80% of global deforestation, the image shows deforestation for a palm oil plantation</a:t>
            </a:r>
          </a:p>
          <a:p>
            <a:pPr marL="228600" indent="-228600">
              <a:buFont typeface="+mj-lt"/>
              <a:buAutoNum type="arabicPeriod"/>
            </a:pPr>
            <a:r>
              <a:rPr lang="en-GB" b="0" i="0">
                <a:solidFill>
                  <a:srgbClr val="333333"/>
                </a:solidFill>
                <a:effectLst/>
                <a:latin typeface="Open Sans" panose="020B0606030504020204" pitchFamily="34" charset="0"/>
              </a:rPr>
              <a:t>Pollution, e.g. in the air, seas, land</a:t>
            </a:r>
          </a:p>
          <a:p>
            <a:pPr marL="228600" indent="-228600">
              <a:buFont typeface="+mj-lt"/>
              <a:buAutoNum type="arabicPeriod"/>
            </a:pPr>
            <a:r>
              <a:rPr lang="en-GB" b="0" i="0">
                <a:solidFill>
                  <a:srgbClr val="333333"/>
                </a:solidFill>
                <a:effectLst/>
                <a:latin typeface="Open Sans" panose="020B0606030504020204" pitchFamily="34" charset="0"/>
              </a:rPr>
              <a:t>Species over exploitation, e.g. overfishing</a:t>
            </a:r>
          </a:p>
          <a:p>
            <a:pPr marL="228600" indent="-228600">
              <a:buFont typeface="+mj-lt"/>
              <a:buAutoNum type="arabicPeriod"/>
            </a:pPr>
            <a:r>
              <a:rPr lang="en-GB" b="0" i="0">
                <a:solidFill>
                  <a:srgbClr val="333333"/>
                </a:solidFill>
                <a:effectLst/>
                <a:latin typeface="Open Sans" panose="020B0606030504020204" pitchFamily="34" charset="0"/>
              </a:rPr>
              <a:t>Climate change, e.g. seasonal changes, rising temperatures, extreme weather events</a:t>
            </a:r>
          </a:p>
          <a:p>
            <a:pPr marL="228600" indent="-228600">
              <a:buFont typeface="+mj-lt"/>
              <a:buAutoNum type="arabicPeriod"/>
            </a:pPr>
            <a:r>
              <a:rPr lang="en-GB" b="0" i="0">
                <a:solidFill>
                  <a:srgbClr val="333333"/>
                </a:solidFill>
                <a:effectLst/>
                <a:latin typeface="Open Sans" panose="020B0606030504020204" pitchFamily="34" charset="0"/>
              </a:rPr>
              <a:t>Invasive species and disease, e.g. competition between native and non-native species for food/resources</a:t>
            </a:r>
            <a:endParaRPr lang="en-GB"/>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u="sng">
                <a:effectLst/>
                <a:latin typeface="Calibri" panose="020F0502020204030204" pitchFamily="34" charset="0"/>
                <a:cs typeface="Times New Roman" panose="02020603050405020304" pitchFamily="18" charset="0"/>
              </a:rPr>
              <a:t>Key vocabulary for children:</a:t>
            </a:r>
          </a:p>
          <a:p>
            <a:pPr marL="0" marR="0" lvl="0" indent="0" algn="l" defTabSz="914400" rtl="0" eaLnBrk="1" fontAlgn="auto" latinLnBrk="0" hangingPunct="1">
              <a:lnSpc>
                <a:spcPct val="115000"/>
              </a:lnSpc>
              <a:spcBef>
                <a:spcPts val="0"/>
              </a:spcBef>
              <a:spcAft>
                <a:spcPts val="1000"/>
              </a:spcAft>
              <a:buClrTx/>
              <a:buSzTx/>
              <a:buFontTx/>
              <a:buNone/>
              <a:tabLst/>
              <a:defRPr/>
            </a:pPr>
            <a:r>
              <a:rPr lang="en-GB" sz="1200" b="1">
                <a:effectLst/>
                <a:latin typeface="Calibri" panose="020F0502020204030204" pitchFamily="34" charset="0"/>
                <a:ea typeface="Calibri" panose="020F0502020204030204" pitchFamily="34" charset="0"/>
                <a:cs typeface="Times New Roman" panose="02020603050405020304" pitchFamily="18" charset="0"/>
              </a:rPr>
              <a:t>Ecosystem</a:t>
            </a:r>
            <a:r>
              <a:rPr lang="en-GB" sz="1200">
                <a:effectLst/>
                <a:latin typeface="Calibri" panose="020F0502020204030204" pitchFamily="34" charset="0"/>
                <a:ea typeface="Calibri" panose="020F0502020204030204" pitchFamily="34" charset="0"/>
                <a:cs typeface="Times New Roman" panose="02020603050405020304" pitchFamily="18" charset="0"/>
              </a:rPr>
              <a:t>: community of living things (e.g. animals and plants) in a habitat, together with the non-living parts of the environment (e.g. air and water) that interact with each other</a:t>
            </a:r>
          </a:p>
          <a:p>
            <a:pPr>
              <a:lnSpc>
                <a:spcPct val="115000"/>
              </a:lnSpc>
              <a:spcAft>
                <a:spcPts val="1000"/>
              </a:spcAft>
            </a:pPr>
            <a:r>
              <a:rPr lang="en-GB" sz="1200" b="1">
                <a:effectLst/>
                <a:latin typeface="Calibri" panose="020F0502020204030204" pitchFamily="34" charset="0"/>
                <a:ea typeface="Calibri" panose="020F0502020204030204" pitchFamily="34" charset="0"/>
                <a:cs typeface="Times New Roman" panose="02020603050405020304" pitchFamily="18" charset="0"/>
              </a:rPr>
              <a:t>Biodiversity: </a:t>
            </a:r>
            <a:r>
              <a:rPr lang="en-GB" sz="1200" b="0">
                <a:effectLst/>
                <a:latin typeface="Calibri" panose="020F0502020204030204" pitchFamily="34" charset="0"/>
                <a:ea typeface="Calibri" panose="020F0502020204030204" pitchFamily="34" charset="0"/>
                <a:cs typeface="Times New Roman" panose="02020603050405020304" pitchFamily="18" charset="0"/>
              </a:rPr>
              <a:t>t</a:t>
            </a:r>
            <a:r>
              <a:rPr lang="en-GB" sz="1200">
                <a:effectLst/>
                <a:latin typeface="Calibri" panose="020F0502020204030204" pitchFamily="34" charset="0"/>
                <a:ea typeface="Calibri" panose="020F0502020204030204" pitchFamily="34" charset="0"/>
                <a:cs typeface="Times New Roman" panose="02020603050405020304" pitchFamily="18" charset="0"/>
              </a:rPr>
              <a:t>he number of different species found in an ecosystem</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a:effectLst/>
              <a:latin typeface="Calibri" panose="020F0502020204030204" pitchFamily="34" charset="0"/>
              <a:cs typeface="Times New Roman" panose="02020603050405020304" pitchFamily="18" charset="0"/>
            </a:endParaRPr>
          </a:p>
          <a:p>
            <a:pPr marL="0" indent="0">
              <a:buFont typeface="+mj-lt"/>
              <a:buNone/>
            </a:pP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6</a:t>
            </a:fld>
            <a:endParaRPr lang="en-GB"/>
          </a:p>
        </p:txBody>
      </p:sp>
    </p:spTree>
    <p:extLst>
      <p:ext uri="{BB962C8B-B14F-4D97-AF65-F5344CB8AC3E}">
        <p14:creationId xmlns:p14="http://schemas.microsoft.com/office/powerpoint/2010/main" val="298070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1"/>
              <a:t>Note for teachers:</a:t>
            </a:r>
          </a:p>
          <a:p>
            <a:pPr algn="l"/>
            <a:r>
              <a:rPr lang="en-GB" b="0"/>
              <a:t>Red squirrels are only found in isolated regions in Great Britain. You might like to ask children to find these regions on a map of Great Britain:</a:t>
            </a:r>
          </a:p>
          <a:p>
            <a:pPr marL="342900" indent="-342900">
              <a:lnSpc>
                <a:spcPct val="107000"/>
              </a:lnSpc>
              <a:spcAft>
                <a:spcPts val="800"/>
              </a:spcAft>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Scotland</a:t>
            </a:r>
          </a:p>
          <a:p>
            <a:pPr marL="342900" indent="-342900">
              <a:lnSpc>
                <a:spcPct val="107000"/>
              </a:lnSpc>
              <a:spcAft>
                <a:spcPts val="800"/>
              </a:spcAft>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the Lake District &amp; Northumberland (Northern England)</a:t>
            </a:r>
          </a:p>
          <a:p>
            <a:pPr>
              <a:lnSpc>
                <a:spcPct val="107000"/>
              </a:lnSpc>
              <a:spcAft>
                <a:spcPts val="800"/>
              </a:spcAft>
            </a:pPr>
            <a:r>
              <a:rPr lang="en-GB" sz="1800">
                <a:effectLst/>
                <a:latin typeface="Calibri" panose="020F0502020204030204" pitchFamily="34" charset="0"/>
                <a:ea typeface="Calibri" panose="020F0502020204030204" pitchFamily="34" charset="0"/>
                <a:cs typeface="Times New Roman" panose="02020603050405020304" pitchFamily="18" charset="0"/>
              </a:rPr>
              <a:t>and small populations in:</a:t>
            </a:r>
          </a:p>
          <a:p>
            <a:pPr marL="342900" indent="-342900">
              <a:lnSpc>
                <a:spcPct val="107000"/>
              </a:lnSpc>
              <a:spcAft>
                <a:spcPts val="800"/>
              </a:spcAft>
              <a:buFont typeface="+mj-lt"/>
              <a:buAutoNum type="arabicPeriod" startAt="3"/>
            </a:pPr>
            <a:r>
              <a:rPr lang="en-GB" sz="1800">
                <a:effectLst/>
                <a:latin typeface="Calibri" panose="020F0502020204030204" pitchFamily="34" charset="0"/>
                <a:ea typeface="Calibri" panose="020F0502020204030204" pitchFamily="34" charset="0"/>
                <a:cs typeface="Times New Roman" panose="02020603050405020304" pitchFamily="18" charset="0"/>
              </a:rPr>
              <a:t>Anglesey (Wales)</a:t>
            </a:r>
          </a:p>
          <a:p>
            <a:pPr marL="342900" indent="-342900">
              <a:lnSpc>
                <a:spcPct val="107000"/>
              </a:lnSpc>
              <a:spcAft>
                <a:spcPts val="800"/>
              </a:spcAft>
              <a:buFont typeface="+mj-lt"/>
              <a:buAutoNum type="arabicPeriod" startAt="3"/>
            </a:pPr>
            <a:r>
              <a:rPr lang="en-GB" sz="1800">
                <a:effectLst/>
                <a:latin typeface="Calibri" panose="020F0502020204030204" pitchFamily="34" charset="0"/>
                <a:ea typeface="Calibri" panose="020F0502020204030204" pitchFamily="34" charset="0"/>
                <a:cs typeface="Times New Roman" panose="02020603050405020304" pitchFamily="18" charset="0"/>
              </a:rPr>
              <a:t>Formby (near Liverpool)</a:t>
            </a:r>
          </a:p>
          <a:p>
            <a:pPr marL="342900" indent="-342900">
              <a:lnSpc>
                <a:spcPct val="107000"/>
              </a:lnSpc>
              <a:spcAft>
                <a:spcPts val="800"/>
              </a:spcAft>
              <a:buFont typeface="+mj-lt"/>
              <a:buAutoNum type="arabicPeriod" startAt="3"/>
            </a:pPr>
            <a:r>
              <a:rPr lang="en-GB" sz="1800">
                <a:effectLst/>
                <a:latin typeface="Calibri" panose="020F0502020204030204" pitchFamily="34" charset="0"/>
                <a:ea typeface="Calibri" panose="020F0502020204030204" pitchFamily="34" charset="0"/>
                <a:cs typeface="Times New Roman" panose="02020603050405020304" pitchFamily="18" charset="0"/>
              </a:rPr>
              <a:t>Brownsea Island (Dorset)</a:t>
            </a:r>
          </a:p>
          <a:p>
            <a:pPr marL="342900" indent="-342900">
              <a:lnSpc>
                <a:spcPct val="107000"/>
              </a:lnSpc>
              <a:spcAft>
                <a:spcPts val="800"/>
              </a:spcAft>
              <a:buFont typeface="+mj-lt"/>
              <a:buAutoNum type="arabicPeriod" startAt="3"/>
            </a:pPr>
            <a:r>
              <a:rPr lang="en-GB" sz="1800">
                <a:effectLst/>
                <a:latin typeface="Calibri" panose="020F0502020204030204" pitchFamily="34" charset="0"/>
                <a:ea typeface="Calibri" panose="020F0502020204030204" pitchFamily="34" charset="0"/>
                <a:cs typeface="Times New Roman" panose="02020603050405020304" pitchFamily="18" charset="0"/>
              </a:rPr>
              <a:t>the Isle of Wight</a:t>
            </a:r>
          </a:p>
          <a:p>
            <a:pPr>
              <a:spcAft>
                <a:spcPts val="800"/>
              </a:spcAft>
            </a:pPr>
            <a:endParaRPr lang="en-GB" b="0"/>
          </a:p>
          <a:p>
            <a:pPr algn="l"/>
            <a:r>
              <a:rPr lang="en-GB" b="1"/>
              <a:t>What foods do you think would be available in these different habitats?</a:t>
            </a:r>
          </a:p>
          <a:p>
            <a:pPr marL="0" indent="0" algn="l">
              <a:buFont typeface="Arial" panose="020B0604020202020204" pitchFamily="34" charset="0"/>
              <a:buNone/>
            </a:pPr>
            <a:r>
              <a:rPr lang="en-GB"/>
              <a:t>Coniferous woodland –  </a:t>
            </a:r>
            <a:r>
              <a:rPr lang="en-GB" sz="1800" i="0">
                <a:effectLst/>
                <a:latin typeface="Calibri" panose="020F0502020204030204" pitchFamily="34" charset="0"/>
                <a:ea typeface="Calibri" panose="020F0502020204030204" pitchFamily="34" charset="0"/>
                <a:cs typeface="Times New Roman" panose="02020603050405020304" pitchFamily="18" charset="0"/>
              </a:rPr>
              <a:t>pine cones</a:t>
            </a:r>
          </a:p>
          <a:p>
            <a:pPr marL="0" indent="0" algn="l">
              <a:buFont typeface="Arial" panose="020B0604020202020204" pitchFamily="34" charset="0"/>
              <a:buNone/>
            </a:pPr>
            <a:r>
              <a:rPr lang="en-GB" sz="1800" i="0">
                <a:effectLst/>
                <a:latin typeface="Calibri" panose="020F0502020204030204" pitchFamily="34" charset="0"/>
                <a:cs typeface="Times New Roman" panose="02020603050405020304" pitchFamily="18" charset="0"/>
              </a:rPr>
              <a:t>Broadleaf woodland </a:t>
            </a:r>
            <a:r>
              <a:rPr lang="en-GB" sz="1800" i="1">
                <a:effectLst/>
                <a:latin typeface="Calibri" panose="020F0502020204030204" pitchFamily="34" charset="0"/>
                <a:cs typeface="Times New Roman" panose="02020603050405020304" pitchFamily="18" charset="0"/>
              </a:rPr>
              <a:t>– </a:t>
            </a:r>
            <a:r>
              <a:rPr lang="en-GB" sz="1800" i="0">
                <a:effectLst/>
                <a:latin typeface="Calibri" panose="020F0502020204030204" pitchFamily="34" charset="0"/>
                <a:cs typeface="Times New Roman" panose="02020603050405020304" pitchFamily="18" charset="0"/>
              </a:rPr>
              <a:t>hazelnuts, acorns, seeds</a:t>
            </a:r>
          </a:p>
          <a:p>
            <a:pPr marL="0" indent="0" algn="l">
              <a:buFont typeface="Arial" panose="020B0604020202020204" pitchFamily="34" charset="0"/>
              <a:buNone/>
            </a:pPr>
            <a:r>
              <a:rPr lang="en-GB" sz="1800" i="0">
                <a:effectLst/>
                <a:latin typeface="Calibri" panose="020F0502020204030204" pitchFamily="34" charset="0"/>
                <a:cs typeface="Times New Roman" panose="02020603050405020304" pitchFamily="18" charset="0"/>
              </a:rPr>
              <a:t>Heathland – seeds, berries</a:t>
            </a:r>
          </a:p>
          <a:p>
            <a:pPr algn="l"/>
            <a:endParaRPr lang="en-GB" i="0"/>
          </a:p>
        </p:txBody>
      </p:sp>
      <p:sp>
        <p:nvSpPr>
          <p:cNvPr id="4" name="Slide Number Placeholder 3"/>
          <p:cNvSpPr>
            <a:spLocks noGrp="1"/>
          </p:cNvSpPr>
          <p:nvPr>
            <p:ph type="sldNum" sz="quarter" idx="5"/>
          </p:nvPr>
        </p:nvSpPr>
        <p:spPr/>
        <p:txBody>
          <a:bodyPr/>
          <a:lstStyle/>
          <a:p>
            <a:fld id="{0DB62ADE-C0E3-4181-8BA0-7700323193E2}" type="slidenum">
              <a:rPr lang="en-GB" smtClean="0"/>
              <a:t>7</a:t>
            </a:fld>
            <a:endParaRPr lang="en-GB"/>
          </a:p>
        </p:txBody>
      </p:sp>
    </p:spTree>
    <p:extLst>
      <p:ext uri="{BB962C8B-B14F-4D97-AF65-F5344CB8AC3E}">
        <p14:creationId xmlns:p14="http://schemas.microsoft.com/office/powerpoint/2010/main" val="1189768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Because UK red squirrel populations live in different habitats such as </a:t>
            </a:r>
            <a:r>
              <a:rPr lang="en-GB" sz="1800" b="1">
                <a:effectLst/>
                <a:latin typeface="Calibri" panose="020F0502020204030204" pitchFamily="34" charset="0"/>
                <a:ea typeface="Calibri" panose="020F0502020204030204" pitchFamily="34" charset="0"/>
                <a:cs typeface="Times New Roman" panose="02020603050405020304" pitchFamily="18" charset="0"/>
              </a:rPr>
              <a:t>coniferous woodland</a:t>
            </a:r>
            <a:r>
              <a:rPr lang="en-GB" sz="1800">
                <a:effectLst/>
                <a:latin typeface="Calibri" panose="020F0502020204030204" pitchFamily="34" charset="0"/>
                <a:ea typeface="Calibri" panose="020F0502020204030204" pitchFamily="34" charset="0"/>
                <a:cs typeface="Times New Roman" panose="02020603050405020304" pitchFamily="18" charset="0"/>
              </a:rPr>
              <a:t>, </a:t>
            </a:r>
            <a:r>
              <a:rPr lang="en-GB" sz="1800" b="1">
                <a:effectLst/>
                <a:latin typeface="Calibri" panose="020F0502020204030204" pitchFamily="34" charset="0"/>
                <a:ea typeface="Calibri" panose="020F0502020204030204" pitchFamily="34" charset="0"/>
                <a:cs typeface="Times New Roman" panose="02020603050405020304" pitchFamily="18" charset="0"/>
              </a:rPr>
              <a:t>broadleaf woodland</a:t>
            </a:r>
            <a:r>
              <a:rPr lang="en-GB" sz="1800">
                <a:effectLst/>
                <a:latin typeface="Calibri" panose="020F0502020204030204" pitchFamily="34" charset="0"/>
                <a:ea typeface="Calibri" panose="020F0502020204030204" pitchFamily="34" charset="0"/>
                <a:cs typeface="Times New Roman" panose="02020603050405020304" pitchFamily="18" charset="0"/>
              </a:rPr>
              <a:t>, </a:t>
            </a:r>
            <a:r>
              <a:rPr lang="en-GB" sz="1800" b="1">
                <a:effectLst/>
                <a:latin typeface="Calibri" panose="020F0502020204030204" pitchFamily="34" charset="0"/>
                <a:ea typeface="Calibri" panose="020F0502020204030204" pitchFamily="34" charset="0"/>
                <a:cs typeface="Times New Roman" panose="02020603050405020304" pitchFamily="18" charset="0"/>
              </a:rPr>
              <a:t>moorland</a:t>
            </a:r>
            <a:r>
              <a:rPr lang="en-GB" sz="1800">
                <a:effectLst/>
                <a:latin typeface="Calibri" panose="020F0502020204030204" pitchFamily="34" charset="0"/>
                <a:ea typeface="Calibri" panose="020F0502020204030204" pitchFamily="34" charset="0"/>
                <a:cs typeface="Times New Roman" panose="02020603050405020304" pitchFamily="18" charset="0"/>
              </a:rPr>
              <a:t> and </a:t>
            </a:r>
            <a:r>
              <a:rPr lang="en-GB" sz="1800" b="1">
                <a:effectLst/>
                <a:latin typeface="Calibri" panose="020F0502020204030204" pitchFamily="34" charset="0"/>
                <a:ea typeface="Calibri" panose="020F0502020204030204" pitchFamily="34" charset="0"/>
                <a:cs typeface="Times New Roman" panose="02020603050405020304" pitchFamily="18" charset="0"/>
              </a:rPr>
              <a:t>heathland, </a:t>
            </a:r>
            <a:r>
              <a:rPr lang="en-GB" sz="1800">
                <a:effectLst/>
                <a:latin typeface="Calibri" panose="020F0502020204030204" pitchFamily="34" charset="0"/>
                <a:ea typeface="Calibri" panose="020F0502020204030204" pitchFamily="34" charset="0"/>
                <a:cs typeface="Times New Roman" panose="02020603050405020304" pitchFamily="18" charset="0"/>
              </a:rPr>
              <a:t>they could be eating different types of foods. </a:t>
            </a:r>
            <a:endParaRPr lang="en-GB" sz="1800" b="1"/>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a:t>What types of teeth/jaw would the squirrel need? </a:t>
            </a:r>
            <a:r>
              <a:rPr lang="en-GB" sz="1800" b="0"/>
              <a:t>It might be useful to have some pine cones and hazel nuts or other nuts in their shells for the children to examine. </a:t>
            </a:r>
            <a:endParaRPr lang="en-GB" sz="1800" b="1"/>
          </a:p>
          <a:p>
            <a:pPr marL="171450" indent="-171450" algn="l">
              <a:buFont typeface="Arial" panose="020B0604020202020204" pitchFamily="34" charset="0"/>
              <a:buChar char="•"/>
            </a:pPr>
            <a:r>
              <a:rPr lang="en-GB" sz="1800"/>
              <a:t>Strong cutting teeth (incisors) to break open the husks of the nuts or the scales of the pine cones</a:t>
            </a:r>
          </a:p>
          <a:p>
            <a:pPr marL="171450" indent="-171450" algn="l">
              <a:buFont typeface="Arial" panose="020B0604020202020204" pitchFamily="34" charset="0"/>
              <a:buChar char="•"/>
            </a:pPr>
            <a:r>
              <a:rPr lang="en-GB" sz="1800"/>
              <a:t>Teeth for chewing and grinding the nuts into smaller pieces</a:t>
            </a:r>
          </a:p>
          <a:p>
            <a:pPr marL="171450" indent="-171450" algn="l">
              <a:buFont typeface="Arial" panose="020B0604020202020204" pitchFamily="34" charset="0"/>
              <a:buChar char="•"/>
            </a:pPr>
            <a:r>
              <a:rPr lang="en-GB" sz="1800"/>
              <a:t>Powerful muscles to move the jaw bones and make enough force to break the shells of the nuts</a:t>
            </a:r>
          </a:p>
          <a:p>
            <a:pPr marL="171450" indent="-171450" algn="l">
              <a:buFont typeface="Arial" panose="020B0604020202020204" pitchFamily="34" charset="0"/>
              <a:buChar char="•"/>
            </a:pPr>
            <a:r>
              <a:rPr lang="en-GB" sz="1800"/>
              <a:t>Strong bones and teeth that can survive the pressure of the biting force</a:t>
            </a:r>
          </a:p>
          <a:p>
            <a:pPr marL="0" indent="0" algn="l">
              <a:buFont typeface="Arial" panose="020B0604020202020204" pitchFamily="34" charset="0"/>
              <a:buNone/>
            </a:pPr>
            <a:endParaRPr lang="en-GB" sz="1800"/>
          </a:p>
        </p:txBody>
      </p:sp>
      <p:sp>
        <p:nvSpPr>
          <p:cNvPr id="4" name="Slide Number Placeholder 3"/>
          <p:cNvSpPr>
            <a:spLocks noGrp="1"/>
          </p:cNvSpPr>
          <p:nvPr>
            <p:ph type="sldNum" sz="quarter" idx="5"/>
          </p:nvPr>
        </p:nvSpPr>
        <p:spPr/>
        <p:txBody>
          <a:bodyPr/>
          <a:lstStyle/>
          <a:p>
            <a:fld id="{0DB62ADE-C0E3-4181-8BA0-7700323193E2}" type="slidenum">
              <a:rPr lang="en-GB" smtClean="0"/>
              <a:t>8</a:t>
            </a:fld>
            <a:endParaRPr lang="en-GB"/>
          </a:p>
        </p:txBody>
      </p:sp>
    </p:spTree>
    <p:extLst>
      <p:ext uri="{BB962C8B-B14F-4D97-AF65-F5344CB8AC3E}">
        <p14:creationId xmlns:p14="http://schemas.microsoft.com/office/powerpoint/2010/main" val="1917396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Other scientists have shown that the structure of an animal’s jaw can develop differently depending on the animal’s diet.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err="1">
                <a:effectLst/>
                <a:latin typeface="Calibri" panose="020F0502020204030204" pitchFamily="34" charset="0"/>
                <a:ea typeface="Calibri" panose="020F0502020204030204" pitchFamily="34" charset="0"/>
                <a:cs typeface="Times New Roman" panose="02020603050405020304" pitchFamily="18" charset="0"/>
              </a:rPr>
              <a:t>So.</a:t>
            </a:r>
            <a:r>
              <a:rPr lang="en-GB" sz="1800">
                <a:effectLst/>
                <a:latin typeface="Calibri" panose="020F0502020204030204" pitchFamily="34" charset="0"/>
                <a:ea typeface="Calibri" panose="020F0502020204030204" pitchFamily="34" charset="0"/>
                <a:cs typeface="Times New Roman" panose="02020603050405020304" pitchFamily="18" charset="0"/>
              </a:rPr>
              <a:t>.. maybe?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a:effectLst/>
                <a:latin typeface="Calibri" panose="020F0502020204030204" pitchFamily="34" charset="0"/>
                <a:ea typeface="Calibri" panose="020F0502020204030204" pitchFamily="34" charset="0"/>
                <a:cs typeface="Times New Roman" panose="02020603050405020304" pitchFamily="18" charset="0"/>
              </a:rPr>
              <a:t>In areas where only hard food is available (e.g. N Scotland where it’s mostly pine cones), squirrels with stronger jaw muscles will be more likely to survive and pass those stronger muscles on to the next generation. In areas where food is less hard (e.g. Formby where peanuts are provided), it will be less important to evolve stronger jaw muscles and the associated bone structures. </a:t>
            </a:r>
            <a:endParaRPr lang="en-GB" sz="1800" b="1"/>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DB62ADE-C0E3-4181-8BA0-7700323193E2}" type="slidenum">
              <a:rPr lang="en-GB" smtClean="0"/>
              <a:t>9</a:t>
            </a:fld>
            <a:endParaRPr lang="en-GB"/>
          </a:p>
        </p:txBody>
      </p:sp>
    </p:spTree>
    <p:extLst>
      <p:ext uri="{BB962C8B-B14F-4D97-AF65-F5344CB8AC3E}">
        <p14:creationId xmlns:p14="http://schemas.microsoft.com/office/powerpoint/2010/main" val="3515796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Skeletons were obtained from the National Museums of Scotland with information about where each one had come from. None of the animals were killed especially to be part of this study or to go into the museum collections. They all died in the wild and were collected by researchers and volunteers</a:t>
            </a:r>
            <a:endParaRPr lang="en-GB"/>
          </a:p>
        </p:txBody>
      </p:sp>
      <p:sp>
        <p:nvSpPr>
          <p:cNvPr id="4" name="Slide Number Placeholder 3"/>
          <p:cNvSpPr>
            <a:spLocks noGrp="1"/>
          </p:cNvSpPr>
          <p:nvPr>
            <p:ph type="sldNum" sz="quarter" idx="5"/>
          </p:nvPr>
        </p:nvSpPr>
        <p:spPr/>
        <p:txBody>
          <a:bodyPr/>
          <a:lstStyle/>
          <a:p>
            <a:fld id="{0DB62ADE-C0E3-4181-8BA0-7700323193E2}" type="slidenum">
              <a:rPr lang="en-GB" smtClean="0"/>
              <a:t>10</a:t>
            </a:fld>
            <a:endParaRPr lang="en-GB"/>
          </a:p>
        </p:txBody>
      </p:sp>
    </p:spTree>
    <p:extLst>
      <p:ext uri="{BB962C8B-B14F-4D97-AF65-F5344CB8AC3E}">
        <p14:creationId xmlns:p14="http://schemas.microsoft.com/office/powerpoint/2010/main" val="2463555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pic>
        <p:nvPicPr>
          <p:cNvPr id="9" name="Picture 8"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10" name="Picture 9"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6"/>
            <a:ext cx="2910457" cy="217132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9512" y="5445224"/>
            <a:ext cx="1584176" cy="118186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8304" y="5445224"/>
            <a:ext cx="1584176" cy="1181861"/>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1520" y="5529904"/>
            <a:ext cx="1986677" cy="975663"/>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rot="5400000">
            <a:off x="-2695736" y="2695736"/>
            <a:ext cx="5868144" cy="47667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48264" y="5601912"/>
            <a:ext cx="1986677" cy="975663"/>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6" name="Picture 5" descr="Colour Wheel.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520" y="260648"/>
            <a:ext cx="779549" cy="793286"/>
          </a:xfrm>
          <a:prstGeom prst="rect">
            <a:avLst/>
          </a:prstGeom>
        </p:spPr>
      </p:pic>
      <p:pic>
        <p:nvPicPr>
          <p:cNvPr id="7" name="Picture 6" descr="Colour Strip.jpg"/>
          <p:cNvPicPr>
            <a:picLocks noChangeAspect="1"/>
          </p:cNvPicPr>
          <p:nvPr userDrawn="1"/>
        </p:nvPicPr>
        <p:blipFill>
          <a:blip r:embed="rId3"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827584"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Insert slide subtitle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rot="5400000">
            <a:off x="5971592" y="2695736"/>
            <a:ext cx="5868144" cy="476672"/>
          </a:xfrm>
          <a:prstGeom prst="rect">
            <a:avLst/>
          </a:prstGeom>
        </p:spPr>
      </p:pic>
      <p:sp>
        <p:nvSpPr>
          <p:cNvPr id="9" name="Text Placeholder 2"/>
          <p:cNvSpPr>
            <a:spLocks noGrp="1"/>
          </p:cNvSpPr>
          <p:nvPr>
            <p:ph type="body" idx="1" hasCustomPrompt="1"/>
          </p:nvPr>
        </p:nvSpPr>
        <p:spPr>
          <a:xfrm>
            <a:off x="1115616" y="620688"/>
            <a:ext cx="7772400" cy="401836"/>
          </a:xfrm>
        </p:spPr>
        <p:txBody>
          <a:bodyPr anchor="b"/>
          <a:lstStyle>
            <a:lvl1pPr marL="0" indent="0">
              <a:buNone/>
              <a:defRPr sz="2000" baseline="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Insert slide subtitle</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19572" y="284637"/>
            <a:ext cx="1080120" cy="73788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67544" y="476672"/>
            <a:ext cx="2993311" cy="1470025"/>
          </a:xfrm>
          <a:prstGeom prst="rect">
            <a:avLst/>
          </a:prstGeom>
        </p:spPr>
      </p:pic>
      <p:sp>
        <p:nvSpPr>
          <p:cNvPr id="10" name="Title 1"/>
          <p:cNvSpPr>
            <a:spLocks noGrp="1"/>
          </p:cNvSpPr>
          <p:nvPr>
            <p:ph type="ctrTitle"/>
          </p:nvPr>
        </p:nvSpPr>
        <p:spPr>
          <a:xfrm>
            <a:off x="755576" y="2564904"/>
            <a:ext cx="7772400" cy="1470025"/>
          </a:xfrm>
        </p:spPr>
        <p:txBody>
          <a:bodyPr/>
          <a:lstStyle/>
          <a:p>
            <a:r>
              <a:rPr lang="en-US"/>
              <a:t>Click to edit Master title style</a:t>
            </a:r>
            <a:endParaRPr lang="en-GB"/>
          </a:p>
        </p:txBody>
      </p:sp>
      <p:sp>
        <p:nvSpPr>
          <p:cNvPr id="11" name="Subtitle 2"/>
          <p:cNvSpPr>
            <a:spLocks noGrp="1"/>
          </p:cNvSpPr>
          <p:nvPr>
            <p:ph type="subTitle" idx="1"/>
          </p:nvPr>
        </p:nvSpPr>
        <p:spPr>
          <a:xfrm>
            <a:off x="1403648" y="4221088"/>
            <a:ext cx="6400800" cy="1296144"/>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pic>
        <p:nvPicPr>
          <p:cNvPr id="7" name="Picture 6"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8" name="Picture 7"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23528" y="332655"/>
            <a:ext cx="1584176" cy="118186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3275856" y="0"/>
            <a:ext cx="5868144" cy="476672"/>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13351" y="219014"/>
            <a:ext cx="2736304" cy="13438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Colour Strip.jpg"/>
          <p:cNvPicPr>
            <a:picLocks noChangeAspect="1"/>
          </p:cNvPicPr>
          <p:nvPr userDrawn="1"/>
        </p:nvPicPr>
        <p:blipFill>
          <a:blip r:embed="rId2" cstate="print"/>
          <a:stretch>
            <a:fillRect/>
          </a:stretch>
        </p:blipFill>
        <p:spPr>
          <a:xfrm>
            <a:off x="3275856" y="0"/>
            <a:ext cx="5868144" cy="47667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descr="Colour Strip.jpg"/>
          <p:cNvPicPr>
            <a:picLocks noChangeAspect="1"/>
          </p:cNvPicPr>
          <p:nvPr userDrawn="1"/>
        </p:nvPicPr>
        <p:blipFill>
          <a:blip r:embed="rId2" cstate="print"/>
          <a:stretch>
            <a:fillRect/>
          </a:stretch>
        </p:blipFill>
        <p:spPr>
          <a:xfrm>
            <a:off x="3275856" y="6381328"/>
            <a:ext cx="5868144" cy="476672"/>
          </a:xfrm>
          <a:prstGeom prst="rect">
            <a:avLst/>
          </a:prstGeom>
        </p:spPr>
      </p:pic>
      <p:pic>
        <p:nvPicPr>
          <p:cNvPr id="7" name="Picture 6" descr="W&amp;H_ PSTT.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868144" y="476672"/>
            <a:ext cx="2910457" cy="2171322"/>
          </a:xfrm>
          <a:prstGeom prst="rect">
            <a:avLst/>
          </a:prstGeom>
        </p:spPr>
      </p:pic>
      <p:pic>
        <p:nvPicPr>
          <p:cNvPr id="8" name="Picture 7"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olour Strip.jpg"/>
          <p:cNvPicPr>
            <a:picLocks noChangeAspect="1"/>
          </p:cNvPicPr>
          <p:nvPr userDrawn="1"/>
        </p:nvPicPr>
        <p:blipFill>
          <a:blip r:embed="rId2" cstate="print"/>
          <a:stretch>
            <a:fillRect/>
          </a:stretch>
        </p:blipFill>
        <p:spPr>
          <a:xfrm>
            <a:off x="1475656" y="6381328"/>
            <a:ext cx="7668344" cy="47667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364088" y="407972"/>
            <a:ext cx="3456384" cy="1697441"/>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9" name="Picture 8" descr="Colour Strip.jpg"/>
          <p:cNvPicPr>
            <a:picLocks noChangeAspect="1"/>
          </p:cNvPicPr>
          <p:nvPr userDrawn="1"/>
        </p:nvPicPr>
        <p:blipFill>
          <a:blip r:embed="rId2" cstate="print"/>
          <a:stretch>
            <a:fillRect/>
          </a:stretch>
        </p:blipFill>
        <p:spPr>
          <a:xfrm>
            <a:off x="2123728" y="0"/>
            <a:ext cx="7020272" cy="31182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8" name="Picture 7" descr="Colour Strip.jpg"/>
          <p:cNvPicPr>
            <a:picLocks noChangeAspect="1"/>
          </p:cNvPicPr>
          <p:nvPr userDrawn="1"/>
        </p:nvPicPr>
        <p:blipFill>
          <a:blip r:embed="rId2" cstate="print"/>
          <a:stretch>
            <a:fillRect/>
          </a:stretch>
        </p:blipFill>
        <p:spPr>
          <a:xfrm>
            <a:off x="0" y="6546177"/>
            <a:ext cx="7020272" cy="311823"/>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FCBF36-EF5A-4749-AAA0-29A8BE84FFD0}" type="datetimeFigureOut">
              <a:rPr lang="en-GB" smtClean="0"/>
              <a:pPr/>
              <a:t>11/05/2021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36BD09-2225-4D3F-80F2-64A4E7095FD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7.jpe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7.png"/><Relationship Id="rId4" Type="http://schemas.openxmlformats.org/officeDocument/2006/relationships/image" Target="../media/image48.jpe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49.pn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7.png"/><Relationship Id="rId4" Type="http://schemas.openxmlformats.org/officeDocument/2006/relationships/image" Target="../media/image50.jpe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13.png"/><Relationship Id="rId11" Type="http://schemas.openxmlformats.org/officeDocument/2006/relationships/image" Target="../media/image15.png"/><Relationship Id="rId5" Type="http://schemas.openxmlformats.org/officeDocument/2006/relationships/image" Target="../media/image12.png"/><Relationship Id="rId10" Type="http://schemas.openxmlformats.org/officeDocument/2006/relationships/image" Target="../media/image52.jpeg"/><Relationship Id="rId4" Type="http://schemas.openxmlformats.org/officeDocument/2006/relationships/image" Target="../media/image11.png"/><Relationship Id="rId9" Type="http://schemas.openxmlformats.org/officeDocument/2006/relationships/image" Target="../media/image51.jpeg"/></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53.jpeg"/><Relationship Id="rId7" Type="http://schemas.openxmlformats.org/officeDocument/2006/relationships/image" Target="../media/image11.png"/><Relationship Id="rId12"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10.png"/><Relationship Id="rId11" Type="http://schemas.openxmlformats.org/officeDocument/2006/relationships/image" Target="../media/image16.png"/><Relationship Id="rId5" Type="http://schemas.openxmlformats.org/officeDocument/2006/relationships/image" Target="../media/image55.jpeg"/><Relationship Id="rId10" Type="http://schemas.openxmlformats.org/officeDocument/2006/relationships/image" Target="../media/image14.png"/><Relationship Id="rId4" Type="http://schemas.openxmlformats.org/officeDocument/2006/relationships/image" Target="../media/image54.jpeg"/><Relationship Id="rId9"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6.png"/><Relationship Id="rId3" Type="http://schemas.openxmlformats.org/officeDocument/2006/relationships/image" Target="../media/image56.jpeg"/><Relationship Id="rId7" Type="http://schemas.openxmlformats.org/officeDocument/2006/relationships/image" Target="../media/image19.png"/><Relationship Id="rId12"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59.jpeg"/><Relationship Id="rId11" Type="http://schemas.openxmlformats.org/officeDocument/2006/relationships/image" Target="../media/image13.png"/><Relationship Id="rId5" Type="http://schemas.openxmlformats.org/officeDocument/2006/relationships/image" Target="../media/image58.png"/><Relationship Id="rId10" Type="http://schemas.openxmlformats.org/officeDocument/2006/relationships/image" Target="../media/image12.png"/><Relationship Id="rId4" Type="http://schemas.openxmlformats.org/officeDocument/2006/relationships/image" Target="../media/image57.png"/><Relationship Id="rId9" Type="http://schemas.openxmlformats.org/officeDocument/2006/relationships/image" Target="../media/image11.png"/><Relationship Id="rId14" Type="http://schemas.openxmlformats.org/officeDocument/2006/relationships/image" Target="../media/image60.jpeg"/></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hyperlink" Target="http://www.wowscience.co.uk/" TargetMode="External"/><Relationship Id="rId7" Type="http://schemas.openxmlformats.org/officeDocument/2006/relationships/image" Target="../media/image65.emf"/><Relationship Id="rId2" Type="http://schemas.openxmlformats.org/officeDocument/2006/relationships/hyperlink" Target="http://www.pstt.org.uk/" TargetMode="External"/><Relationship Id="rId1" Type="http://schemas.openxmlformats.org/officeDocument/2006/relationships/slideLayout" Target="../slideLayouts/slideLayout11.xml"/><Relationship Id="rId6" Type="http://schemas.openxmlformats.org/officeDocument/2006/relationships/image" Target="../media/image64.jpeg"/><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jpeg"/></Relationships>
</file>

<file path=ppt/slides/_rels/slide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F206B-A9C6-9745-8A2F-BCEABD5C9F3F}"/>
              </a:ext>
            </a:extLst>
          </p:cNvPr>
          <p:cNvSpPr>
            <a:spLocks noGrp="1"/>
          </p:cNvSpPr>
          <p:nvPr>
            <p:ph type="ctrTitle"/>
          </p:nvPr>
        </p:nvSpPr>
        <p:spPr>
          <a:xfrm>
            <a:off x="288289" y="2924944"/>
            <a:ext cx="8698712" cy="1470025"/>
          </a:xfrm>
        </p:spPr>
        <p:txBody>
          <a:bodyPr>
            <a:normAutofit/>
          </a:bodyPr>
          <a:lstStyle/>
          <a:p>
            <a:r>
              <a:rPr lang="en-GB" sz="4000"/>
              <a:t>I bet you didn’t know…</a:t>
            </a:r>
            <a:br>
              <a:rPr lang="en-GB" sz="4000"/>
            </a:br>
            <a:r>
              <a:rPr lang="en-GB" sz="4000"/>
              <a:t>Red squirrels adapt to the food they eat</a:t>
            </a:r>
          </a:p>
        </p:txBody>
      </p:sp>
      <p:sp>
        <p:nvSpPr>
          <p:cNvPr id="10" name="TextBox 9">
            <a:extLst>
              <a:ext uri="{FF2B5EF4-FFF2-40B4-BE49-F238E27FC236}">
                <a16:creationId xmlns:a16="http://schemas.microsoft.com/office/drawing/2014/main" id="{CD64CD41-2F05-4C8D-8E44-AB1427011AC8}"/>
              </a:ext>
            </a:extLst>
          </p:cNvPr>
          <p:cNvSpPr txBox="1"/>
          <p:nvPr/>
        </p:nvSpPr>
        <p:spPr>
          <a:xfrm>
            <a:off x="425385" y="5090366"/>
            <a:ext cx="2073688" cy="1477328"/>
          </a:xfrm>
          <a:prstGeom prst="rect">
            <a:avLst/>
          </a:prstGeom>
          <a:noFill/>
          <a:ln w="25400">
            <a:solidFill>
              <a:schemeClr val="accent1">
                <a:shade val="50000"/>
              </a:schemeClr>
            </a:solidFill>
          </a:ln>
        </p:spPr>
        <p:txBody>
          <a:bodyPr wrap="square" rtlCol="0">
            <a:spAutoFit/>
          </a:bodyPr>
          <a:lstStyle/>
          <a:p>
            <a:pPr algn="ctr"/>
            <a:r>
              <a:rPr lang="en-GB" b="1"/>
              <a:t>Curriculum Areas</a:t>
            </a:r>
          </a:p>
          <a:p>
            <a:pPr algn="ctr"/>
            <a:r>
              <a:rPr lang="en-GB"/>
              <a:t>Mammals</a:t>
            </a:r>
          </a:p>
          <a:p>
            <a:pPr algn="ctr"/>
            <a:r>
              <a:rPr lang="en-GB"/>
              <a:t>Skeletons &amp; Bones</a:t>
            </a:r>
          </a:p>
          <a:p>
            <a:pPr algn="ctr"/>
            <a:r>
              <a:rPr lang="en-GB"/>
              <a:t>Habitats</a:t>
            </a:r>
          </a:p>
          <a:p>
            <a:pPr algn="ctr"/>
            <a:r>
              <a:rPr lang="en-GB"/>
              <a:t>Adaptation</a:t>
            </a:r>
          </a:p>
        </p:txBody>
      </p:sp>
      <p:sp>
        <p:nvSpPr>
          <p:cNvPr id="14" name="Subtitle 2">
            <a:extLst>
              <a:ext uri="{FF2B5EF4-FFF2-40B4-BE49-F238E27FC236}">
                <a16:creationId xmlns:a16="http://schemas.microsoft.com/office/drawing/2014/main" id="{0A769EF7-86EF-3D4E-8CBA-0404B30D5438}"/>
              </a:ext>
            </a:extLst>
          </p:cNvPr>
          <p:cNvSpPr>
            <a:spLocks noGrp="1"/>
          </p:cNvSpPr>
          <p:nvPr>
            <p:ph type="subTitle" idx="1"/>
          </p:nvPr>
        </p:nvSpPr>
        <p:spPr>
          <a:xfrm>
            <a:off x="1505793" y="4297161"/>
            <a:ext cx="6400800" cy="1296144"/>
          </a:xfrm>
        </p:spPr>
        <p:txBody>
          <a:bodyPr/>
          <a:lstStyle/>
          <a:p>
            <a:r>
              <a:rPr lang="en-GB"/>
              <a:t>Teacher Guide</a:t>
            </a:r>
          </a:p>
        </p:txBody>
      </p:sp>
      <p:sp>
        <p:nvSpPr>
          <p:cNvPr id="9" name="TextBox 8">
            <a:extLst>
              <a:ext uri="{FF2B5EF4-FFF2-40B4-BE49-F238E27FC236}">
                <a16:creationId xmlns:a16="http://schemas.microsoft.com/office/drawing/2014/main" id="{110E483E-AA85-49B3-BDF5-097C1AF2B762}"/>
              </a:ext>
            </a:extLst>
          </p:cNvPr>
          <p:cNvSpPr txBox="1"/>
          <p:nvPr/>
        </p:nvSpPr>
        <p:spPr>
          <a:xfrm>
            <a:off x="6918713" y="5091829"/>
            <a:ext cx="1799614" cy="1477328"/>
          </a:xfrm>
          <a:prstGeom prst="rect">
            <a:avLst/>
          </a:prstGeom>
          <a:noFill/>
          <a:ln w="25400">
            <a:solidFill>
              <a:schemeClr val="accent1">
                <a:shade val="50000"/>
              </a:schemeClr>
            </a:solidFill>
          </a:ln>
        </p:spPr>
        <p:txBody>
          <a:bodyPr wrap="square" rtlCol="0">
            <a:spAutoFit/>
          </a:bodyPr>
          <a:lstStyle/>
          <a:p>
            <a:pPr algn="ctr"/>
            <a:r>
              <a:rPr lang="en-GB" b="1"/>
              <a:t>Ages</a:t>
            </a:r>
          </a:p>
          <a:p>
            <a:pPr algn="ctr"/>
            <a:endParaRPr lang="en-GB"/>
          </a:p>
          <a:p>
            <a:pPr algn="ctr"/>
            <a:r>
              <a:rPr lang="en-GB"/>
              <a:t>4-11</a:t>
            </a:r>
          </a:p>
          <a:p>
            <a:pPr algn="ctr"/>
            <a:endParaRPr lang="en-GB"/>
          </a:p>
          <a:p>
            <a:pPr algn="ctr"/>
            <a:endParaRPr lang="en-GB"/>
          </a:p>
        </p:txBody>
      </p:sp>
      <p:pic>
        <p:nvPicPr>
          <p:cNvPr id="12" name="Picture 11" descr="Icon&#10;&#10;Description automatically generated">
            <a:extLst>
              <a:ext uri="{FF2B5EF4-FFF2-40B4-BE49-F238E27FC236}">
                <a16:creationId xmlns:a16="http://schemas.microsoft.com/office/drawing/2014/main" id="{41A606C2-172B-4F35-976F-88C7AC31373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63888" y="1853475"/>
            <a:ext cx="720000" cy="720000"/>
          </a:xfrm>
          <a:prstGeom prst="rect">
            <a:avLst/>
          </a:prstGeom>
        </p:spPr>
      </p:pic>
      <p:pic>
        <p:nvPicPr>
          <p:cNvPr id="15" name="Picture 14" descr="Icon&#10;&#10;Description automatically generated">
            <a:extLst>
              <a:ext uri="{FF2B5EF4-FFF2-40B4-BE49-F238E27FC236}">
                <a16:creationId xmlns:a16="http://schemas.microsoft.com/office/drawing/2014/main" id="{457DBDD8-DF0C-4955-A30D-E6D94C69EA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55976" y="1853475"/>
            <a:ext cx="720000" cy="720000"/>
          </a:xfrm>
          <a:prstGeom prst="rect">
            <a:avLst/>
          </a:prstGeom>
        </p:spPr>
      </p:pic>
      <p:pic>
        <p:nvPicPr>
          <p:cNvPr id="17" name="Picture 16" descr="Icon&#10;&#10;Description automatically generated">
            <a:extLst>
              <a:ext uri="{FF2B5EF4-FFF2-40B4-BE49-F238E27FC236}">
                <a16:creationId xmlns:a16="http://schemas.microsoft.com/office/drawing/2014/main" id="{5C5212BF-FB8E-47FD-9F14-4B3D87865AD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33278" y="1853475"/>
            <a:ext cx="720000" cy="720000"/>
          </a:xfrm>
          <a:prstGeom prst="rect">
            <a:avLst/>
          </a:prstGeom>
        </p:spPr>
      </p:pic>
      <p:pic>
        <p:nvPicPr>
          <p:cNvPr id="18" name="Picture 17" descr="Icon&#10;&#10;Description automatically generated">
            <a:extLst>
              <a:ext uri="{FF2B5EF4-FFF2-40B4-BE49-F238E27FC236}">
                <a16:creationId xmlns:a16="http://schemas.microsoft.com/office/drawing/2014/main" id="{22B1F284-CB7F-4BE0-A852-C5E3580C09D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25366" y="1853475"/>
            <a:ext cx="720000" cy="720000"/>
          </a:xfrm>
          <a:prstGeom prst="rect">
            <a:avLst/>
          </a:prstGeom>
        </p:spPr>
      </p:pic>
      <p:pic>
        <p:nvPicPr>
          <p:cNvPr id="19" name="Picture 18" descr="Icon&#10;&#10;Description automatically generated">
            <a:extLst>
              <a:ext uri="{FF2B5EF4-FFF2-40B4-BE49-F238E27FC236}">
                <a16:creationId xmlns:a16="http://schemas.microsoft.com/office/drawing/2014/main" id="{B37CF87A-C270-428D-9FFC-D9E6C639200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514101" y="1853475"/>
            <a:ext cx="720000" cy="720000"/>
          </a:xfrm>
          <a:prstGeom prst="rect">
            <a:avLst/>
          </a:prstGeom>
        </p:spPr>
      </p:pic>
      <p:pic>
        <p:nvPicPr>
          <p:cNvPr id="20" name="Picture 19" descr="Logo, icon&#10;&#10;Description automatically generated">
            <a:extLst>
              <a:ext uri="{FF2B5EF4-FFF2-40B4-BE49-F238E27FC236}">
                <a16:creationId xmlns:a16="http://schemas.microsoft.com/office/drawing/2014/main" id="{DA7E1E24-CB1B-446E-BCE0-11A8D00C678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63888" y="904695"/>
            <a:ext cx="720000" cy="720000"/>
          </a:xfrm>
          <a:prstGeom prst="rect">
            <a:avLst/>
          </a:prstGeom>
        </p:spPr>
      </p:pic>
      <p:pic>
        <p:nvPicPr>
          <p:cNvPr id="21" name="Picture 20" descr="Icon&#10;&#10;Description automatically generated">
            <a:extLst>
              <a:ext uri="{FF2B5EF4-FFF2-40B4-BE49-F238E27FC236}">
                <a16:creationId xmlns:a16="http://schemas.microsoft.com/office/drawing/2014/main" id="{083324F7-181C-4358-A7E4-A2D52066665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139554" y="1853475"/>
            <a:ext cx="720000" cy="720000"/>
          </a:xfrm>
          <a:prstGeom prst="rect">
            <a:avLst/>
          </a:prstGeom>
        </p:spPr>
      </p:pic>
      <p:pic>
        <p:nvPicPr>
          <p:cNvPr id="22" name="Picture 21" descr="Icon&#10;&#10;Description automatically generated">
            <a:extLst>
              <a:ext uri="{FF2B5EF4-FFF2-40B4-BE49-F238E27FC236}">
                <a16:creationId xmlns:a16="http://schemas.microsoft.com/office/drawing/2014/main" id="{A6688A78-0F84-4B57-86D2-5B4D9C1A658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355976" y="904695"/>
            <a:ext cx="720000" cy="720000"/>
          </a:xfrm>
          <a:prstGeom prst="rect">
            <a:avLst/>
          </a:prstGeom>
        </p:spPr>
      </p:pic>
      <p:pic>
        <p:nvPicPr>
          <p:cNvPr id="4" name="Picture 3" descr="A squirrel on a log&#10;&#10;Description automatically generated with medium confidence">
            <a:extLst>
              <a:ext uri="{FF2B5EF4-FFF2-40B4-BE49-F238E27FC236}">
                <a16:creationId xmlns:a16="http://schemas.microsoft.com/office/drawing/2014/main" id="{26A18001-6329-42C3-9828-D70BBC360B08}"/>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732017" y="5090366"/>
            <a:ext cx="1811255" cy="1477328"/>
          </a:xfrm>
          <a:prstGeom prst="rect">
            <a:avLst/>
          </a:prstGeom>
          <a:ln w="38100">
            <a:solidFill>
              <a:schemeClr val="accent1"/>
            </a:solidFill>
          </a:ln>
        </p:spPr>
      </p:pic>
      <p:pic>
        <p:nvPicPr>
          <p:cNvPr id="28" name="Picture 27" descr="Icon&#10;&#10;Description automatically generated">
            <a:extLst>
              <a:ext uri="{FF2B5EF4-FFF2-40B4-BE49-F238E27FC236}">
                <a16:creationId xmlns:a16="http://schemas.microsoft.com/office/drawing/2014/main" id="{CE5E6CB3-7E85-4B22-A0D2-DA73CF27732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148064" y="904695"/>
            <a:ext cx="720000" cy="720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811604" cy="400110"/>
          </a:xfrm>
          <a:prstGeom prst="rect">
            <a:avLst/>
          </a:prstGeom>
          <a:noFill/>
        </p:spPr>
        <p:txBody>
          <a:bodyPr wrap="none" rtlCol="0">
            <a:spAutoFit/>
          </a:bodyPr>
          <a:lstStyle/>
          <a:p>
            <a:r>
              <a:rPr lang="en-GB" b="1"/>
              <a:t>What did </a:t>
            </a:r>
            <a:r>
              <a:rPr lang="en-GB" sz="2000" b="1"/>
              <a:t>the</a:t>
            </a:r>
            <a:r>
              <a:rPr lang="en-GB" b="1"/>
              <a:t> scientists do?</a:t>
            </a:r>
          </a:p>
        </p:txBody>
      </p:sp>
      <p:pic>
        <p:nvPicPr>
          <p:cNvPr id="3" name="Picture 2" descr="Map&#10;&#10;Description automatically generated">
            <a:extLst>
              <a:ext uri="{FF2B5EF4-FFF2-40B4-BE49-F238E27FC236}">
                <a16:creationId xmlns:a16="http://schemas.microsoft.com/office/drawing/2014/main" id="{0CD8008A-0469-4636-B853-96960B7A846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1600" y="1133007"/>
            <a:ext cx="3456384" cy="5470079"/>
          </a:xfrm>
          <a:prstGeom prst="rect">
            <a:avLst/>
          </a:prstGeom>
        </p:spPr>
      </p:pic>
      <p:pic>
        <p:nvPicPr>
          <p:cNvPr id="5" name="Picture 4" descr="Table&#10;&#10;Description automatically generated">
            <a:extLst>
              <a:ext uri="{FF2B5EF4-FFF2-40B4-BE49-F238E27FC236}">
                <a16:creationId xmlns:a16="http://schemas.microsoft.com/office/drawing/2014/main" id="{2269CFD6-0159-45CC-8F0C-D63AEFB76A5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9952" y="1147361"/>
            <a:ext cx="4427984" cy="2683301"/>
          </a:xfrm>
          <a:prstGeom prst="rect">
            <a:avLst/>
          </a:prstGeom>
          <a:ln w="38100">
            <a:solidFill>
              <a:srgbClr val="0070C0"/>
            </a:solidFill>
          </a:ln>
        </p:spPr>
      </p:pic>
      <p:sp>
        <p:nvSpPr>
          <p:cNvPr id="4" name="TextBox 3">
            <a:extLst>
              <a:ext uri="{FF2B5EF4-FFF2-40B4-BE49-F238E27FC236}">
                <a16:creationId xmlns:a16="http://schemas.microsoft.com/office/drawing/2014/main" id="{EAED41A9-0874-4BEC-9B37-39A2C0466E87}"/>
              </a:ext>
            </a:extLst>
          </p:cNvPr>
          <p:cNvSpPr txBox="1"/>
          <p:nvPr/>
        </p:nvSpPr>
        <p:spPr>
          <a:xfrm>
            <a:off x="4156522" y="4018893"/>
            <a:ext cx="4473532" cy="369332"/>
          </a:xfrm>
          <a:prstGeom prst="rect">
            <a:avLst/>
          </a:prstGeom>
          <a:noFill/>
        </p:spPr>
        <p:txBody>
          <a:bodyPr wrap="none" rtlCol="0">
            <a:spAutoFit/>
          </a:bodyPr>
          <a:lstStyle/>
          <a:p>
            <a:r>
              <a:rPr lang="en-GB"/>
              <a:t>258 skeletons of red squirrels were collected</a:t>
            </a:r>
          </a:p>
        </p:txBody>
      </p:sp>
      <p:sp>
        <p:nvSpPr>
          <p:cNvPr id="6" name="TextBox 5">
            <a:extLst>
              <a:ext uri="{FF2B5EF4-FFF2-40B4-BE49-F238E27FC236}">
                <a16:creationId xmlns:a16="http://schemas.microsoft.com/office/drawing/2014/main" id="{D664B8BD-C9B0-4009-8D31-96C041D290FA}"/>
              </a:ext>
            </a:extLst>
          </p:cNvPr>
          <p:cNvSpPr txBox="1"/>
          <p:nvPr/>
        </p:nvSpPr>
        <p:spPr>
          <a:xfrm>
            <a:off x="4579774" y="4809636"/>
            <a:ext cx="4312705" cy="1200329"/>
          </a:xfrm>
          <a:prstGeom prst="rect">
            <a:avLst/>
          </a:prstGeom>
          <a:noFill/>
        </p:spPr>
        <p:txBody>
          <a:bodyPr wrap="square" rtlCol="0">
            <a:spAutoFit/>
          </a:bodyPr>
          <a:lstStyle/>
          <a:p>
            <a:r>
              <a:rPr lang="en-GB"/>
              <a:t>Scientists used computer software to:</a:t>
            </a:r>
          </a:p>
          <a:p>
            <a:pPr marL="285750" indent="-285750">
              <a:buFont typeface="Arial" panose="020B0604020202020204" pitchFamily="34" charset="0"/>
              <a:buChar char="•"/>
            </a:pPr>
            <a:r>
              <a:rPr lang="en-GB"/>
              <a:t>measure the size of the lower jawbone</a:t>
            </a:r>
          </a:p>
          <a:p>
            <a:pPr marL="285750" indent="-285750">
              <a:buFont typeface="Arial" panose="020B0604020202020204" pitchFamily="34" charset="0"/>
              <a:buChar char="•"/>
            </a:pPr>
            <a:r>
              <a:rPr lang="en-GB"/>
              <a:t>estimate the strength of the jaw-closing muscles</a:t>
            </a:r>
          </a:p>
        </p:txBody>
      </p:sp>
      <p:sp>
        <p:nvSpPr>
          <p:cNvPr id="8" name="TextBox 7">
            <a:extLst>
              <a:ext uri="{FF2B5EF4-FFF2-40B4-BE49-F238E27FC236}">
                <a16:creationId xmlns:a16="http://schemas.microsoft.com/office/drawing/2014/main" id="{2697793A-86B4-4EA0-8252-D78FF937BBC2}"/>
              </a:ext>
            </a:extLst>
          </p:cNvPr>
          <p:cNvSpPr txBox="1"/>
          <p:nvPr/>
        </p:nvSpPr>
        <p:spPr>
          <a:xfrm>
            <a:off x="1115616" y="6509718"/>
            <a:ext cx="4572000" cy="307777"/>
          </a:xfrm>
          <a:prstGeom prst="rect">
            <a:avLst/>
          </a:prstGeom>
          <a:noFill/>
        </p:spPr>
        <p:txBody>
          <a:bodyPr wrap="square">
            <a:spAutoFit/>
          </a:bodyPr>
          <a:lstStyle/>
          <a:p>
            <a:r>
              <a:rPr lang="en-GB" sz="1400" b="0" i="0" u="none" strike="noStrike" baseline="0">
                <a:solidFill>
                  <a:srgbClr val="646463"/>
                </a:solidFill>
              </a:rPr>
              <a:t>©Dr Philip Cox</a:t>
            </a:r>
            <a:r>
              <a:rPr lang="en-GB" sz="800" b="0" i="0" u="none" strike="noStrike" baseline="0">
                <a:solidFill>
                  <a:srgbClr val="646463"/>
                </a:solidFill>
                <a:latin typeface="InterFace-Regular"/>
              </a:rPr>
              <a:t>.</a:t>
            </a:r>
            <a:endParaRPr lang="en-GB"/>
          </a:p>
        </p:txBody>
      </p:sp>
    </p:spTree>
    <p:extLst>
      <p:ext uri="{BB962C8B-B14F-4D97-AF65-F5344CB8AC3E}">
        <p14:creationId xmlns:p14="http://schemas.microsoft.com/office/powerpoint/2010/main" val="135394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284489" cy="369332"/>
          </a:xfrm>
          <a:prstGeom prst="rect">
            <a:avLst/>
          </a:prstGeom>
          <a:noFill/>
        </p:spPr>
        <p:txBody>
          <a:bodyPr wrap="none" rtlCol="0">
            <a:spAutoFit/>
          </a:bodyPr>
          <a:lstStyle/>
          <a:p>
            <a:r>
              <a:rPr lang="en-GB" b="1"/>
              <a:t>What did the scientists find out?</a:t>
            </a:r>
          </a:p>
        </p:txBody>
      </p:sp>
      <p:pic>
        <p:nvPicPr>
          <p:cNvPr id="4" name="Picture 3" descr="A picture containing aircraft&#10;&#10;Description automatically generated">
            <a:extLst>
              <a:ext uri="{FF2B5EF4-FFF2-40B4-BE49-F238E27FC236}">
                <a16:creationId xmlns:a16="http://schemas.microsoft.com/office/drawing/2014/main" id="{274E3F52-B672-40CD-8C77-C7D5CBA53D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3144" y="1124744"/>
            <a:ext cx="4877711" cy="2699668"/>
          </a:xfrm>
          <a:prstGeom prst="rect">
            <a:avLst/>
          </a:prstGeom>
        </p:spPr>
      </p:pic>
      <p:sp>
        <p:nvSpPr>
          <p:cNvPr id="6" name="TextBox 5">
            <a:extLst>
              <a:ext uri="{FF2B5EF4-FFF2-40B4-BE49-F238E27FC236}">
                <a16:creationId xmlns:a16="http://schemas.microsoft.com/office/drawing/2014/main" id="{290F567A-4195-4830-B173-8DF4C3771B19}"/>
              </a:ext>
            </a:extLst>
          </p:cNvPr>
          <p:cNvSpPr txBox="1"/>
          <p:nvPr/>
        </p:nvSpPr>
        <p:spPr>
          <a:xfrm>
            <a:off x="971600" y="4077072"/>
            <a:ext cx="7632848" cy="646331"/>
          </a:xfrm>
          <a:prstGeom prst="rect">
            <a:avLst/>
          </a:prstGeom>
          <a:noFill/>
        </p:spPr>
        <p:txBody>
          <a:bodyPr wrap="square">
            <a:spAutoFit/>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The Formby and Jersey populations of red squirrels had a shorter jaw-closing muscle (the </a:t>
            </a:r>
            <a:r>
              <a:rPr lang="en-GB" sz="1800" i="1">
                <a:effectLst/>
                <a:latin typeface="Calibri" panose="020F0502020204030204" pitchFamily="34" charset="0"/>
                <a:ea typeface="Calibri" panose="020F0502020204030204" pitchFamily="34" charset="0"/>
                <a:cs typeface="Times New Roman" panose="02020603050405020304" pitchFamily="18" charset="0"/>
              </a:rPr>
              <a:t>temporalis</a:t>
            </a:r>
            <a:r>
              <a:rPr lang="en-GB" sz="1800">
                <a:effectLst/>
                <a:latin typeface="Calibri" panose="020F0502020204030204" pitchFamily="34" charset="0"/>
                <a:ea typeface="Calibri" panose="020F0502020204030204" pitchFamily="34" charset="0"/>
                <a:cs typeface="Times New Roman" panose="02020603050405020304" pitchFamily="18" charset="0"/>
              </a:rPr>
              <a:t> muscle).</a:t>
            </a:r>
            <a:endParaRPr lang="en-GB"/>
          </a:p>
        </p:txBody>
      </p:sp>
      <p:sp>
        <p:nvSpPr>
          <p:cNvPr id="8" name="TextBox 7">
            <a:extLst>
              <a:ext uri="{FF2B5EF4-FFF2-40B4-BE49-F238E27FC236}">
                <a16:creationId xmlns:a16="http://schemas.microsoft.com/office/drawing/2014/main" id="{FB01C6A5-6D91-4E80-9C28-80F7E7FDF68A}"/>
              </a:ext>
            </a:extLst>
          </p:cNvPr>
          <p:cNvSpPr txBox="1"/>
          <p:nvPr/>
        </p:nvSpPr>
        <p:spPr>
          <a:xfrm>
            <a:off x="973596" y="4976063"/>
            <a:ext cx="7702860" cy="369332"/>
          </a:xfrm>
          <a:prstGeom prst="rect">
            <a:avLst/>
          </a:prstGeom>
          <a:noFill/>
        </p:spPr>
        <p:txBody>
          <a:bodyPr wrap="square">
            <a:spAutoFit/>
          </a:bodyPr>
          <a:lstStyle/>
          <a:p>
            <a:r>
              <a:rPr lang="en-GB" sz="1800">
                <a:effectLst/>
                <a:latin typeface="Calibri" panose="020F0502020204030204" pitchFamily="34" charset="0"/>
                <a:ea typeface="Calibri" panose="020F0502020204030204" pitchFamily="34" charset="0"/>
                <a:cs typeface="Times New Roman" panose="02020603050405020304" pitchFamily="18" charset="0"/>
              </a:rPr>
              <a:t>This muscle was also shown to be weaker in the Formby and Jersey populations.</a:t>
            </a:r>
            <a:endParaRPr lang="en-GB"/>
          </a:p>
        </p:txBody>
      </p:sp>
      <p:sp>
        <p:nvSpPr>
          <p:cNvPr id="9" name="Rectangle: Rounded Corners 8">
            <a:extLst>
              <a:ext uri="{FF2B5EF4-FFF2-40B4-BE49-F238E27FC236}">
                <a16:creationId xmlns:a16="http://schemas.microsoft.com/office/drawing/2014/main" id="{C539CB5A-2294-42BA-84C9-7A73845A0599}"/>
              </a:ext>
            </a:extLst>
          </p:cNvPr>
          <p:cNvSpPr/>
          <p:nvPr/>
        </p:nvSpPr>
        <p:spPr>
          <a:xfrm>
            <a:off x="1115616" y="5661248"/>
            <a:ext cx="70567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impact do you think this will have on the ‘biting force’ in the Formby and Jersey populations of squirrels?</a:t>
            </a:r>
          </a:p>
        </p:txBody>
      </p:sp>
      <p:sp>
        <p:nvSpPr>
          <p:cNvPr id="7" name="TextBox 6">
            <a:extLst>
              <a:ext uri="{FF2B5EF4-FFF2-40B4-BE49-F238E27FC236}">
                <a16:creationId xmlns:a16="http://schemas.microsoft.com/office/drawing/2014/main" id="{4FED25D0-3E5A-4DF9-ACB5-F1B857E59449}"/>
              </a:ext>
            </a:extLst>
          </p:cNvPr>
          <p:cNvSpPr txBox="1"/>
          <p:nvPr/>
        </p:nvSpPr>
        <p:spPr>
          <a:xfrm>
            <a:off x="6390456" y="3275111"/>
            <a:ext cx="4572000" cy="307777"/>
          </a:xfrm>
          <a:prstGeom prst="rect">
            <a:avLst/>
          </a:prstGeom>
          <a:noFill/>
        </p:spPr>
        <p:txBody>
          <a:bodyPr wrap="square">
            <a:spAutoFit/>
          </a:bodyPr>
          <a:lstStyle/>
          <a:p>
            <a:r>
              <a:rPr lang="en-GB" sz="1400" b="0" i="0" u="none" strike="noStrike" baseline="0">
                <a:solidFill>
                  <a:srgbClr val="646463"/>
                </a:solidFill>
              </a:rPr>
              <a:t>©Dr Philip Cox</a:t>
            </a:r>
            <a:r>
              <a:rPr lang="en-GB" sz="800" b="0" i="0" u="none" strike="noStrike" baseline="0">
                <a:solidFill>
                  <a:srgbClr val="646463"/>
                </a:solidFill>
                <a:latin typeface="InterFace-Regular"/>
              </a:rPr>
              <a:t>.</a:t>
            </a:r>
            <a:endParaRPr lang="en-GB"/>
          </a:p>
        </p:txBody>
      </p:sp>
    </p:spTree>
    <p:extLst>
      <p:ext uri="{BB962C8B-B14F-4D97-AF65-F5344CB8AC3E}">
        <p14:creationId xmlns:p14="http://schemas.microsoft.com/office/powerpoint/2010/main" val="383359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1C9E7-1E30-4058-93FD-0A836C12E7B4}"/>
              </a:ext>
            </a:extLst>
          </p:cNvPr>
          <p:cNvSpPr txBox="1"/>
          <p:nvPr/>
        </p:nvSpPr>
        <p:spPr>
          <a:xfrm>
            <a:off x="720000" y="360000"/>
            <a:ext cx="3378617" cy="369332"/>
          </a:xfrm>
          <a:prstGeom prst="rect">
            <a:avLst/>
          </a:prstGeom>
          <a:noFill/>
        </p:spPr>
        <p:txBody>
          <a:bodyPr wrap="none" rtlCol="0">
            <a:spAutoFit/>
          </a:bodyPr>
          <a:lstStyle/>
          <a:p>
            <a:r>
              <a:rPr lang="en-GB" b="1"/>
              <a:t>Why are these results important?</a:t>
            </a:r>
          </a:p>
        </p:txBody>
      </p:sp>
      <p:pic>
        <p:nvPicPr>
          <p:cNvPr id="4" name="Picture 3" descr="A squirrel eating food from a plate&#10;&#10;Description automatically generated with medium confidence">
            <a:extLst>
              <a:ext uri="{FF2B5EF4-FFF2-40B4-BE49-F238E27FC236}">
                <a16:creationId xmlns:a16="http://schemas.microsoft.com/office/drawing/2014/main" id="{B9314759-5173-4AF3-8546-0D0CD6ABF2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9672" y="1052736"/>
            <a:ext cx="6084606" cy="4055229"/>
          </a:xfrm>
          <a:prstGeom prst="rect">
            <a:avLst/>
          </a:prstGeom>
          <a:ln w="38100">
            <a:solidFill>
              <a:schemeClr val="accent1"/>
            </a:solidFill>
          </a:ln>
        </p:spPr>
      </p:pic>
      <p:sp>
        <p:nvSpPr>
          <p:cNvPr id="5" name="TextBox 4">
            <a:extLst>
              <a:ext uri="{FF2B5EF4-FFF2-40B4-BE49-F238E27FC236}">
                <a16:creationId xmlns:a16="http://schemas.microsoft.com/office/drawing/2014/main" id="{E82E2BF1-3707-41B9-9599-B8C134DAC314}"/>
              </a:ext>
            </a:extLst>
          </p:cNvPr>
          <p:cNvSpPr txBox="1"/>
          <p:nvPr/>
        </p:nvSpPr>
        <p:spPr>
          <a:xfrm>
            <a:off x="1115616" y="5431369"/>
            <a:ext cx="7322902" cy="369332"/>
          </a:xfrm>
          <a:prstGeom prst="rect">
            <a:avLst/>
          </a:prstGeom>
          <a:noFill/>
        </p:spPr>
        <p:txBody>
          <a:bodyPr wrap="none" rtlCol="0">
            <a:spAutoFit/>
          </a:bodyPr>
          <a:lstStyle/>
          <a:p>
            <a:r>
              <a:rPr lang="en-GB"/>
              <a:t>Peanut shells are quite easy to break – how might the squirrel’s jaw change?</a:t>
            </a:r>
          </a:p>
        </p:txBody>
      </p:sp>
    </p:spTree>
    <p:extLst>
      <p:ext uri="{BB962C8B-B14F-4D97-AF65-F5344CB8AC3E}">
        <p14:creationId xmlns:p14="http://schemas.microsoft.com/office/powerpoint/2010/main" val="3141288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653017" cy="369332"/>
          </a:xfrm>
          <a:prstGeom prst="rect">
            <a:avLst/>
          </a:prstGeom>
          <a:noFill/>
        </p:spPr>
        <p:txBody>
          <a:bodyPr wrap="none" rtlCol="0">
            <a:spAutoFit/>
          </a:bodyPr>
          <a:lstStyle/>
          <a:p>
            <a:r>
              <a:rPr lang="en-GB" b="1"/>
              <a:t>Quick activity 1</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53680" y="900000"/>
            <a:ext cx="8066791" cy="6326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How are the red squirrel and grey squirrel similar / different?</a:t>
            </a:r>
          </a:p>
        </p:txBody>
      </p:sp>
      <p:sp>
        <p:nvSpPr>
          <p:cNvPr id="9" name="TextBox 8">
            <a:extLst>
              <a:ext uri="{FF2B5EF4-FFF2-40B4-BE49-F238E27FC236}">
                <a16:creationId xmlns:a16="http://schemas.microsoft.com/office/drawing/2014/main" id="{13C4F640-D28E-4643-952F-13A2EC06D004}"/>
              </a:ext>
            </a:extLst>
          </p:cNvPr>
          <p:cNvSpPr txBox="1"/>
          <p:nvPr/>
        </p:nvSpPr>
        <p:spPr>
          <a:xfrm>
            <a:off x="1837346" y="5733256"/>
            <a:ext cx="1307730" cy="369332"/>
          </a:xfrm>
          <a:prstGeom prst="rect">
            <a:avLst/>
          </a:prstGeom>
          <a:noFill/>
        </p:spPr>
        <p:txBody>
          <a:bodyPr wrap="none" rtlCol="0">
            <a:spAutoFit/>
          </a:bodyPr>
          <a:lstStyle/>
          <a:p>
            <a:r>
              <a:rPr lang="en-GB"/>
              <a:t>Red squirrel</a:t>
            </a:r>
          </a:p>
        </p:txBody>
      </p:sp>
      <p:sp>
        <p:nvSpPr>
          <p:cNvPr id="11" name="TextBox 10">
            <a:extLst>
              <a:ext uri="{FF2B5EF4-FFF2-40B4-BE49-F238E27FC236}">
                <a16:creationId xmlns:a16="http://schemas.microsoft.com/office/drawing/2014/main" id="{BA55DAAF-3424-4C8A-A28E-F558AFE8C671}"/>
              </a:ext>
            </a:extLst>
          </p:cNvPr>
          <p:cNvSpPr txBox="1"/>
          <p:nvPr/>
        </p:nvSpPr>
        <p:spPr>
          <a:xfrm>
            <a:off x="5858028" y="5733256"/>
            <a:ext cx="1390637" cy="369332"/>
          </a:xfrm>
          <a:prstGeom prst="rect">
            <a:avLst/>
          </a:prstGeom>
          <a:noFill/>
        </p:spPr>
        <p:txBody>
          <a:bodyPr wrap="none" rtlCol="0">
            <a:spAutoFit/>
          </a:bodyPr>
          <a:lstStyle/>
          <a:p>
            <a:r>
              <a:rPr lang="en-GB"/>
              <a:t>Grey squirrel</a:t>
            </a:r>
          </a:p>
        </p:txBody>
      </p:sp>
      <p:pic>
        <p:nvPicPr>
          <p:cNvPr id="18" name="Picture 17" descr="A squirrel on a tree branch&#10;&#10;Description automatically generated with medium confidence">
            <a:extLst>
              <a:ext uri="{FF2B5EF4-FFF2-40B4-BE49-F238E27FC236}">
                <a16:creationId xmlns:a16="http://schemas.microsoft.com/office/drawing/2014/main" id="{304C52DE-EA6E-4492-9294-8D0E74C5F90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7667" y="2099656"/>
            <a:ext cx="3692804" cy="3104391"/>
          </a:xfrm>
          <a:prstGeom prst="rect">
            <a:avLst/>
          </a:prstGeom>
          <a:ln w="38100">
            <a:solidFill>
              <a:schemeClr val="accent1"/>
            </a:solidFill>
          </a:ln>
        </p:spPr>
      </p:pic>
      <p:pic>
        <p:nvPicPr>
          <p:cNvPr id="20" name="Picture 19" descr="A squirrel on a log&#10;&#10;Description automatically generated with medium confidence">
            <a:extLst>
              <a:ext uri="{FF2B5EF4-FFF2-40B4-BE49-F238E27FC236}">
                <a16:creationId xmlns:a16="http://schemas.microsoft.com/office/drawing/2014/main" id="{CF3B5036-3D06-4DFF-961D-AD4BA1D784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0597" y="2123798"/>
            <a:ext cx="3776493" cy="3080249"/>
          </a:xfrm>
          <a:prstGeom prst="rect">
            <a:avLst/>
          </a:prstGeom>
          <a:ln w="38100">
            <a:solidFill>
              <a:schemeClr val="accent1"/>
            </a:solidFill>
          </a:ln>
        </p:spPr>
      </p:pic>
      <p:pic>
        <p:nvPicPr>
          <p:cNvPr id="8" name="Picture 7" descr="Icon&#10;&#10;Description automatically generated">
            <a:extLst>
              <a:ext uri="{FF2B5EF4-FFF2-40B4-BE49-F238E27FC236}">
                <a16:creationId xmlns:a16="http://schemas.microsoft.com/office/drawing/2014/main" id="{7131B601-C8D3-491E-9D0D-CD03B2A60DA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75856" y="94666"/>
            <a:ext cx="720000" cy="720000"/>
          </a:xfrm>
          <a:prstGeom prst="rect">
            <a:avLst/>
          </a:prstGeom>
        </p:spPr>
      </p:pic>
      <p:pic>
        <p:nvPicPr>
          <p:cNvPr id="10" name="Picture 9" descr="Icon&#10;&#10;Description automatically generated">
            <a:extLst>
              <a:ext uri="{FF2B5EF4-FFF2-40B4-BE49-F238E27FC236}">
                <a16:creationId xmlns:a16="http://schemas.microsoft.com/office/drawing/2014/main" id="{70037CAC-90B8-435F-A292-B76ED42455D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00570" y="94666"/>
            <a:ext cx="720000" cy="720000"/>
          </a:xfrm>
          <a:prstGeom prst="rect">
            <a:avLst/>
          </a:prstGeom>
        </p:spPr>
      </p:pic>
      <p:pic>
        <p:nvPicPr>
          <p:cNvPr id="12" name="Picture 11" descr="Icon&#10;&#10;Description automatically generated">
            <a:extLst>
              <a:ext uri="{FF2B5EF4-FFF2-40B4-BE49-F238E27FC236}">
                <a16:creationId xmlns:a16="http://schemas.microsoft.com/office/drawing/2014/main" id="{98E7D803-FDC6-4D2B-A985-8904DAB2C91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90981" y="94666"/>
            <a:ext cx="720000" cy="720000"/>
          </a:xfrm>
          <a:prstGeom prst="rect">
            <a:avLst/>
          </a:prstGeom>
        </p:spPr>
      </p:pic>
      <p:pic>
        <p:nvPicPr>
          <p:cNvPr id="13" name="Picture 12" descr="Icon&#10;&#10;Description automatically generated">
            <a:extLst>
              <a:ext uri="{FF2B5EF4-FFF2-40B4-BE49-F238E27FC236}">
                <a16:creationId xmlns:a16="http://schemas.microsoft.com/office/drawing/2014/main" id="{C8D5BFD7-4C39-4B35-AB73-560BD26DE97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81392" y="94666"/>
            <a:ext cx="720000" cy="720000"/>
          </a:xfrm>
          <a:prstGeom prst="rect">
            <a:avLst/>
          </a:prstGeom>
        </p:spPr>
      </p:pic>
    </p:spTree>
    <p:extLst>
      <p:ext uri="{BB962C8B-B14F-4D97-AF65-F5344CB8AC3E}">
        <p14:creationId xmlns:p14="http://schemas.microsoft.com/office/powerpoint/2010/main" val="1478597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EB2C6CE-E110-41F0-ABC4-C8DA78C08DCC}"/>
              </a:ext>
            </a:extLst>
          </p:cNvPr>
          <p:cNvSpPr txBox="1"/>
          <p:nvPr/>
        </p:nvSpPr>
        <p:spPr>
          <a:xfrm>
            <a:off x="720000" y="360000"/>
            <a:ext cx="1653017" cy="369332"/>
          </a:xfrm>
          <a:prstGeom prst="rect">
            <a:avLst/>
          </a:prstGeom>
          <a:noFill/>
        </p:spPr>
        <p:txBody>
          <a:bodyPr wrap="none" rtlCol="0">
            <a:spAutoFit/>
          </a:bodyPr>
          <a:lstStyle/>
          <a:p>
            <a:r>
              <a:rPr lang="en-GB" b="1"/>
              <a:t>Quick activity 2</a:t>
            </a:r>
          </a:p>
        </p:txBody>
      </p:sp>
      <p:sp>
        <p:nvSpPr>
          <p:cNvPr id="7" name="Rectangle: Rounded Corners 6">
            <a:extLst>
              <a:ext uri="{FF2B5EF4-FFF2-40B4-BE49-F238E27FC236}">
                <a16:creationId xmlns:a16="http://schemas.microsoft.com/office/drawing/2014/main" id="{DD89CAB2-35E6-4495-B69C-E4B815DD3A0D}"/>
              </a:ext>
            </a:extLst>
          </p:cNvPr>
          <p:cNvSpPr/>
          <p:nvPr/>
        </p:nvSpPr>
        <p:spPr>
          <a:xfrm>
            <a:off x="753680" y="900000"/>
            <a:ext cx="8066791" cy="6326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t>How are the human skull and red squirrel skull similar / different?</a:t>
            </a:r>
          </a:p>
        </p:txBody>
      </p:sp>
      <p:pic>
        <p:nvPicPr>
          <p:cNvPr id="4" name="Picture 3" descr="A human skull with a black background&#10;&#10;Description automatically generated with medium confidence">
            <a:extLst>
              <a:ext uri="{FF2B5EF4-FFF2-40B4-BE49-F238E27FC236}">
                <a16:creationId xmlns:a16="http://schemas.microsoft.com/office/drawing/2014/main" id="{078A5054-6DA9-4B48-A626-F5CEA82A3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5620" y="2065703"/>
            <a:ext cx="3178162" cy="3178162"/>
          </a:xfrm>
          <a:prstGeom prst="rect">
            <a:avLst/>
          </a:prstGeom>
          <a:ln w="38100">
            <a:solidFill>
              <a:schemeClr val="accent1"/>
            </a:solidFill>
          </a:ln>
        </p:spPr>
      </p:pic>
      <p:pic>
        <p:nvPicPr>
          <p:cNvPr id="8" name="Picture 7" descr="A picture containing half, eaten&#10;&#10;Description automatically generated">
            <a:extLst>
              <a:ext uri="{FF2B5EF4-FFF2-40B4-BE49-F238E27FC236}">
                <a16:creationId xmlns:a16="http://schemas.microsoft.com/office/drawing/2014/main" id="{1D97B6ED-696E-42FE-8610-7DE404DF39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84319" y="2065703"/>
            <a:ext cx="4102136" cy="2726594"/>
          </a:xfrm>
          <a:prstGeom prst="rect">
            <a:avLst/>
          </a:prstGeom>
          <a:ln w="38100">
            <a:solidFill>
              <a:schemeClr val="accent1"/>
            </a:solidFill>
          </a:ln>
        </p:spPr>
      </p:pic>
      <p:sp>
        <p:nvSpPr>
          <p:cNvPr id="9" name="TextBox 8">
            <a:extLst>
              <a:ext uri="{FF2B5EF4-FFF2-40B4-BE49-F238E27FC236}">
                <a16:creationId xmlns:a16="http://schemas.microsoft.com/office/drawing/2014/main" id="{13C4F640-D28E-4643-952F-13A2EC06D004}"/>
              </a:ext>
            </a:extLst>
          </p:cNvPr>
          <p:cNvSpPr txBox="1"/>
          <p:nvPr/>
        </p:nvSpPr>
        <p:spPr>
          <a:xfrm>
            <a:off x="1703474" y="5407631"/>
            <a:ext cx="1339085" cy="369332"/>
          </a:xfrm>
          <a:prstGeom prst="rect">
            <a:avLst/>
          </a:prstGeom>
          <a:noFill/>
        </p:spPr>
        <p:txBody>
          <a:bodyPr wrap="none" rtlCol="0">
            <a:spAutoFit/>
          </a:bodyPr>
          <a:lstStyle/>
          <a:p>
            <a:r>
              <a:rPr lang="en-GB"/>
              <a:t>Human skull</a:t>
            </a:r>
          </a:p>
        </p:txBody>
      </p:sp>
      <p:sp>
        <p:nvSpPr>
          <p:cNvPr id="11" name="TextBox 10">
            <a:extLst>
              <a:ext uri="{FF2B5EF4-FFF2-40B4-BE49-F238E27FC236}">
                <a16:creationId xmlns:a16="http://schemas.microsoft.com/office/drawing/2014/main" id="{BA55DAAF-3424-4C8A-A28E-F558AFE8C671}"/>
              </a:ext>
            </a:extLst>
          </p:cNvPr>
          <p:cNvSpPr txBox="1"/>
          <p:nvPr/>
        </p:nvSpPr>
        <p:spPr>
          <a:xfrm>
            <a:off x="5733700" y="4966613"/>
            <a:ext cx="1779270" cy="369332"/>
          </a:xfrm>
          <a:prstGeom prst="rect">
            <a:avLst/>
          </a:prstGeom>
          <a:noFill/>
        </p:spPr>
        <p:txBody>
          <a:bodyPr wrap="none" rtlCol="0">
            <a:spAutoFit/>
          </a:bodyPr>
          <a:lstStyle/>
          <a:p>
            <a:r>
              <a:rPr lang="en-GB"/>
              <a:t>Red squirrel skull</a:t>
            </a:r>
          </a:p>
        </p:txBody>
      </p:sp>
      <p:pic>
        <p:nvPicPr>
          <p:cNvPr id="10" name="Picture 9" descr="Icon&#10;&#10;Description automatically generated">
            <a:extLst>
              <a:ext uri="{FF2B5EF4-FFF2-40B4-BE49-F238E27FC236}">
                <a16:creationId xmlns:a16="http://schemas.microsoft.com/office/drawing/2014/main" id="{7884B3CA-B75C-4957-8833-9CD45E37355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66793" y="94666"/>
            <a:ext cx="720000" cy="720000"/>
          </a:xfrm>
          <a:prstGeom prst="rect">
            <a:avLst/>
          </a:prstGeom>
        </p:spPr>
      </p:pic>
      <p:pic>
        <p:nvPicPr>
          <p:cNvPr id="12" name="Picture 11" descr="Icon&#10;&#10;Description automatically generated">
            <a:extLst>
              <a:ext uri="{FF2B5EF4-FFF2-40B4-BE49-F238E27FC236}">
                <a16:creationId xmlns:a16="http://schemas.microsoft.com/office/drawing/2014/main" id="{F4F18870-3EC9-4AF8-91AB-1FED380860D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600570" y="94666"/>
            <a:ext cx="720000" cy="720000"/>
          </a:xfrm>
          <a:prstGeom prst="rect">
            <a:avLst/>
          </a:prstGeom>
        </p:spPr>
      </p:pic>
      <p:pic>
        <p:nvPicPr>
          <p:cNvPr id="13" name="Picture 12" descr="Icon&#10;&#10;Description automatically generated">
            <a:extLst>
              <a:ext uri="{FF2B5EF4-FFF2-40B4-BE49-F238E27FC236}">
                <a16:creationId xmlns:a16="http://schemas.microsoft.com/office/drawing/2014/main" id="{785CF4F6-29EB-4E3B-A69A-551A4B66ADD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90981" y="94666"/>
            <a:ext cx="720000" cy="720000"/>
          </a:xfrm>
          <a:prstGeom prst="rect">
            <a:avLst/>
          </a:prstGeom>
        </p:spPr>
      </p:pic>
      <p:pic>
        <p:nvPicPr>
          <p:cNvPr id="14" name="Picture 13" descr="Icon&#10;&#10;Description automatically generated">
            <a:extLst>
              <a:ext uri="{FF2B5EF4-FFF2-40B4-BE49-F238E27FC236}">
                <a16:creationId xmlns:a16="http://schemas.microsoft.com/office/drawing/2014/main" id="{411E1EC4-79E0-4CF1-8657-91BA4D7201C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81392" y="94666"/>
            <a:ext cx="720000" cy="720000"/>
          </a:xfrm>
          <a:prstGeom prst="rect">
            <a:avLst/>
          </a:prstGeom>
        </p:spPr>
      </p:pic>
    </p:spTree>
    <p:extLst>
      <p:ext uri="{BB962C8B-B14F-4D97-AF65-F5344CB8AC3E}">
        <p14:creationId xmlns:p14="http://schemas.microsoft.com/office/powerpoint/2010/main" val="1633052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14178" y="190860"/>
            <a:ext cx="2429961" cy="369332"/>
          </a:xfrm>
          <a:prstGeom prst="rect">
            <a:avLst/>
          </a:prstGeom>
          <a:noFill/>
        </p:spPr>
        <p:txBody>
          <a:bodyPr wrap="none" rtlCol="0">
            <a:spAutoFit/>
          </a:bodyPr>
          <a:lstStyle/>
          <a:p>
            <a:r>
              <a:rPr lang="en-GB" b="1"/>
              <a:t>Longer investigation [1]</a:t>
            </a:r>
          </a:p>
        </p:txBody>
      </p:sp>
      <p:sp>
        <p:nvSpPr>
          <p:cNvPr id="17" name="Rectangle 16">
            <a:extLst>
              <a:ext uri="{FF2B5EF4-FFF2-40B4-BE49-F238E27FC236}">
                <a16:creationId xmlns:a16="http://schemas.microsoft.com/office/drawing/2014/main" id="{7312E067-53C9-4D25-BACE-70AEA9C4C2EB}"/>
              </a:ext>
            </a:extLst>
          </p:cNvPr>
          <p:cNvSpPr/>
          <p:nvPr/>
        </p:nvSpPr>
        <p:spPr>
          <a:xfrm>
            <a:off x="6700483" y="4653573"/>
            <a:ext cx="1506393" cy="369332"/>
          </a:xfrm>
          <a:prstGeom prst="rect">
            <a:avLst/>
          </a:prstGeom>
        </p:spPr>
        <p:txBody>
          <a:bodyPr wrap="square">
            <a:spAutoFit/>
          </a:bodyPr>
          <a:lstStyle/>
          <a:p>
            <a:pPr algn="ctr"/>
            <a:endParaRPr lang="en-GB"/>
          </a:p>
        </p:txBody>
      </p:sp>
      <p:sp>
        <p:nvSpPr>
          <p:cNvPr id="36" name="Rectangle: Rounded Corners 8">
            <a:extLst>
              <a:ext uri="{FF2B5EF4-FFF2-40B4-BE49-F238E27FC236}">
                <a16:creationId xmlns:a16="http://schemas.microsoft.com/office/drawing/2014/main" id="{37DD0983-6F7B-4F9A-8995-EACBD7609CDE}"/>
              </a:ext>
            </a:extLst>
          </p:cNvPr>
          <p:cNvSpPr/>
          <p:nvPr/>
        </p:nvSpPr>
        <p:spPr>
          <a:xfrm>
            <a:off x="719999" y="900000"/>
            <a:ext cx="8169047" cy="4886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t>Are there any squirrels living in your local area?</a:t>
            </a:r>
          </a:p>
        </p:txBody>
      </p:sp>
      <p:sp>
        <p:nvSpPr>
          <p:cNvPr id="13" name="Rectangle: Rounded Corners 12">
            <a:extLst>
              <a:ext uri="{FF2B5EF4-FFF2-40B4-BE49-F238E27FC236}">
                <a16:creationId xmlns:a16="http://schemas.microsoft.com/office/drawing/2014/main" id="{7B40C002-2FC1-4A12-B84F-325DA081E1F2}"/>
              </a:ext>
            </a:extLst>
          </p:cNvPr>
          <p:cNvSpPr/>
          <p:nvPr/>
        </p:nvSpPr>
        <p:spPr>
          <a:xfrm>
            <a:off x="714178" y="5545915"/>
            <a:ext cx="4865934" cy="889376"/>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a:solidFill>
                  <a:schemeClr val="tx1"/>
                </a:solidFill>
              </a:rPr>
              <a:t>Resources</a:t>
            </a:r>
          </a:p>
          <a:p>
            <a:r>
              <a:rPr lang="en-US">
                <a:solidFill>
                  <a:schemeClr val="tx1"/>
                </a:solidFill>
              </a:rPr>
              <a:t>To record sitings - cameras, tablets, paper, pencils</a:t>
            </a:r>
          </a:p>
          <a:p>
            <a:r>
              <a:rPr lang="en-US">
                <a:solidFill>
                  <a:schemeClr val="tx1"/>
                </a:solidFill>
              </a:rPr>
              <a:t>If possible - binoculars</a:t>
            </a:r>
          </a:p>
        </p:txBody>
      </p:sp>
      <p:pic>
        <p:nvPicPr>
          <p:cNvPr id="5" name="Picture 4" descr="Icon&#10;&#10;Description automatically generated">
            <a:extLst>
              <a:ext uri="{FF2B5EF4-FFF2-40B4-BE49-F238E27FC236}">
                <a16:creationId xmlns:a16="http://schemas.microsoft.com/office/drawing/2014/main" id="{54DC8E12-5709-4CA7-A5F8-AD3207D6D9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8834" y="81392"/>
            <a:ext cx="720000" cy="720000"/>
          </a:xfrm>
          <a:prstGeom prst="rect">
            <a:avLst/>
          </a:prstGeom>
        </p:spPr>
      </p:pic>
      <p:pic>
        <p:nvPicPr>
          <p:cNvPr id="7" name="Picture 6" descr="Icon&#10;&#10;Description automatically generated">
            <a:extLst>
              <a:ext uri="{FF2B5EF4-FFF2-40B4-BE49-F238E27FC236}">
                <a16:creationId xmlns:a16="http://schemas.microsoft.com/office/drawing/2014/main" id="{A384DF0C-72CE-45F1-9A72-F5A14074C6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0922" y="81392"/>
            <a:ext cx="720000" cy="720000"/>
          </a:xfrm>
          <a:prstGeom prst="rect">
            <a:avLst/>
          </a:prstGeom>
        </p:spPr>
      </p:pic>
      <p:pic>
        <p:nvPicPr>
          <p:cNvPr id="10" name="Picture 9" descr="Icon&#10;&#10;Description automatically generated">
            <a:extLst>
              <a:ext uri="{FF2B5EF4-FFF2-40B4-BE49-F238E27FC236}">
                <a16:creationId xmlns:a16="http://schemas.microsoft.com/office/drawing/2014/main" id="{E38FB2D5-C178-4C00-8DFC-05DD77C4372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88224" y="81392"/>
            <a:ext cx="720000" cy="720000"/>
          </a:xfrm>
          <a:prstGeom prst="rect">
            <a:avLst/>
          </a:prstGeom>
        </p:spPr>
      </p:pic>
      <p:pic>
        <p:nvPicPr>
          <p:cNvPr id="12" name="Picture 11" descr="Icon&#10;&#10;Description automatically generated">
            <a:extLst>
              <a:ext uri="{FF2B5EF4-FFF2-40B4-BE49-F238E27FC236}">
                <a16:creationId xmlns:a16="http://schemas.microsoft.com/office/drawing/2014/main" id="{22080A06-59A1-41C7-880E-AFACD85D525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80312" y="81392"/>
            <a:ext cx="720000" cy="720000"/>
          </a:xfrm>
          <a:prstGeom prst="rect">
            <a:avLst/>
          </a:prstGeom>
        </p:spPr>
      </p:pic>
      <p:pic>
        <p:nvPicPr>
          <p:cNvPr id="15" name="Picture 14" descr="Icon&#10;&#10;Description automatically generated">
            <a:extLst>
              <a:ext uri="{FF2B5EF4-FFF2-40B4-BE49-F238E27FC236}">
                <a16:creationId xmlns:a16="http://schemas.microsoft.com/office/drawing/2014/main" id="{346506BB-86CB-4562-B894-DB9CA835DBE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169047" y="81392"/>
            <a:ext cx="720000" cy="720000"/>
          </a:xfrm>
          <a:prstGeom prst="rect">
            <a:avLst/>
          </a:prstGeom>
        </p:spPr>
      </p:pic>
      <p:pic>
        <p:nvPicPr>
          <p:cNvPr id="20" name="Picture 19" descr="Icon&#10;&#10;Description automatically generated">
            <a:extLst>
              <a:ext uri="{FF2B5EF4-FFF2-40B4-BE49-F238E27FC236}">
                <a16:creationId xmlns:a16="http://schemas.microsoft.com/office/drawing/2014/main" id="{5706F46B-33AE-4C8E-A9C8-C99156EE31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94500" y="81392"/>
            <a:ext cx="720000" cy="720000"/>
          </a:xfrm>
          <a:prstGeom prst="rect">
            <a:avLst/>
          </a:prstGeom>
        </p:spPr>
      </p:pic>
      <p:pic>
        <p:nvPicPr>
          <p:cNvPr id="4" name="Picture 3" descr="A picture containing squirrel, mammal, outdoor, brown&#10;&#10;Description automatically generated">
            <a:extLst>
              <a:ext uri="{FF2B5EF4-FFF2-40B4-BE49-F238E27FC236}">
                <a16:creationId xmlns:a16="http://schemas.microsoft.com/office/drawing/2014/main" id="{87753B96-2413-4BF4-9D41-998B0DD648C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38980" y="1692797"/>
            <a:ext cx="3728284" cy="2600300"/>
          </a:xfrm>
          <a:prstGeom prst="rect">
            <a:avLst/>
          </a:prstGeom>
          <a:ln w="38100">
            <a:solidFill>
              <a:schemeClr val="accent1"/>
            </a:solidFill>
          </a:ln>
        </p:spPr>
      </p:pic>
      <p:sp>
        <p:nvSpPr>
          <p:cNvPr id="11" name="Rectangle: Rounded Corners 10">
            <a:extLst>
              <a:ext uri="{FF2B5EF4-FFF2-40B4-BE49-F238E27FC236}">
                <a16:creationId xmlns:a16="http://schemas.microsoft.com/office/drawing/2014/main" id="{92315F44-9728-4F71-8133-1AD61477F6AD}"/>
              </a:ext>
            </a:extLst>
          </p:cNvPr>
          <p:cNvSpPr/>
          <p:nvPr/>
        </p:nvSpPr>
        <p:spPr>
          <a:xfrm>
            <a:off x="5797089" y="5550793"/>
            <a:ext cx="3022269" cy="8844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could you investigate?</a:t>
            </a:r>
          </a:p>
        </p:txBody>
      </p:sp>
      <p:sp>
        <p:nvSpPr>
          <p:cNvPr id="21" name="TextBox 20">
            <a:extLst>
              <a:ext uri="{FF2B5EF4-FFF2-40B4-BE49-F238E27FC236}">
                <a16:creationId xmlns:a16="http://schemas.microsoft.com/office/drawing/2014/main" id="{6D7032A4-DB48-41CF-B41A-DB21086FA24E}"/>
              </a:ext>
            </a:extLst>
          </p:cNvPr>
          <p:cNvSpPr txBox="1"/>
          <p:nvPr/>
        </p:nvSpPr>
        <p:spPr>
          <a:xfrm>
            <a:off x="858644" y="4303845"/>
            <a:ext cx="2057172" cy="553998"/>
          </a:xfrm>
          <a:prstGeom prst="rect">
            <a:avLst/>
          </a:prstGeom>
          <a:noFill/>
        </p:spPr>
        <p:txBody>
          <a:bodyPr wrap="square" lIns="91440" tIns="45720" rIns="91440" bIns="45720" anchor="t">
            <a:spAutoFit/>
          </a:bodyPr>
          <a:lstStyle/>
          <a:p>
            <a:r>
              <a:rPr lang="en-GB"/>
              <a:t>Red Squirrel</a:t>
            </a:r>
          </a:p>
          <a:p>
            <a:r>
              <a:rPr lang="en-GB" sz="1200">
                <a:latin typeface="Calibri"/>
                <a:cs typeface="Calibri"/>
              </a:rPr>
              <a:t>© Cameraman*</a:t>
            </a:r>
          </a:p>
        </p:txBody>
      </p:sp>
      <p:pic>
        <p:nvPicPr>
          <p:cNvPr id="23" name="Picture 22" descr="A squirrel on a tree branch&#10;&#10;Description automatically generated with medium confidence">
            <a:extLst>
              <a:ext uri="{FF2B5EF4-FFF2-40B4-BE49-F238E27FC236}">
                <a16:creationId xmlns:a16="http://schemas.microsoft.com/office/drawing/2014/main" id="{BAA7BA05-D9E5-4583-B983-62FD178296B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5010922" y="1719359"/>
            <a:ext cx="3728284" cy="2600300"/>
          </a:xfrm>
          <a:prstGeom prst="rect">
            <a:avLst/>
          </a:prstGeom>
          <a:ln w="38100">
            <a:solidFill>
              <a:schemeClr val="accent1"/>
            </a:solidFill>
          </a:ln>
        </p:spPr>
      </p:pic>
      <p:sp>
        <p:nvSpPr>
          <p:cNvPr id="24" name="TextBox 23">
            <a:extLst>
              <a:ext uri="{FF2B5EF4-FFF2-40B4-BE49-F238E27FC236}">
                <a16:creationId xmlns:a16="http://schemas.microsoft.com/office/drawing/2014/main" id="{7C607A20-CEC1-49D1-B75B-48EA6300C10C}"/>
              </a:ext>
            </a:extLst>
          </p:cNvPr>
          <p:cNvSpPr txBox="1"/>
          <p:nvPr/>
        </p:nvSpPr>
        <p:spPr>
          <a:xfrm>
            <a:off x="4938834" y="4319659"/>
            <a:ext cx="1390637" cy="369332"/>
          </a:xfrm>
          <a:prstGeom prst="rect">
            <a:avLst/>
          </a:prstGeom>
          <a:noFill/>
        </p:spPr>
        <p:txBody>
          <a:bodyPr wrap="none" rtlCol="0">
            <a:spAutoFit/>
          </a:bodyPr>
          <a:lstStyle/>
          <a:p>
            <a:r>
              <a:rPr lang="en-GB"/>
              <a:t>Grey squirrel</a:t>
            </a:r>
          </a:p>
        </p:txBody>
      </p:sp>
      <p:pic>
        <p:nvPicPr>
          <p:cNvPr id="26" name="Picture 25" descr="Logo, icon&#10;&#10;Description automatically generated">
            <a:extLst>
              <a:ext uri="{FF2B5EF4-FFF2-40B4-BE49-F238E27FC236}">
                <a16:creationId xmlns:a16="http://schemas.microsoft.com/office/drawing/2014/main" id="{2BCA9903-9E56-4100-85FE-1DA874B90E8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230243" y="79979"/>
            <a:ext cx="720000" cy="720000"/>
          </a:xfrm>
          <a:prstGeom prst="rect">
            <a:avLst/>
          </a:prstGeom>
        </p:spPr>
      </p:pic>
    </p:spTree>
    <p:extLst>
      <p:ext uri="{BB962C8B-B14F-4D97-AF65-F5344CB8AC3E}">
        <p14:creationId xmlns:p14="http://schemas.microsoft.com/office/powerpoint/2010/main" val="2655144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14178" y="190860"/>
            <a:ext cx="2429961" cy="369332"/>
          </a:xfrm>
          <a:prstGeom prst="rect">
            <a:avLst/>
          </a:prstGeom>
          <a:noFill/>
        </p:spPr>
        <p:txBody>
          <a:bodyPr wrap="none" rtlCol="0">
            <a:spAutoFit/>
          </a:bodyPr>
          <a:lstStyle/>
          <a:p>
            <a:r>
              <a:rPr lang="en-GB" b="1"/>
              <a:t>Longer investigation [2]</a:t>
            </a:r>
          </a:p>
        </p:txBody>
      </p:sp>
      <p:sp>
        <p:nvSpPr>
          <p:cNvPr id="17" name="Rectangle 16">
            <a:extLst>
              <a:ext uri="{FF2B5EF4-FFF2-40B4-BE49-F238E27FC236}">
                <a16:creationId xmlns:a16="http://schemas.microsoft.com/office/drawing/2014/main" id="{7312E067-53C9-4D25-BACE-70AEA9C4C2EB}"/>
              </a:ext>
            </a:extLst>
          </p:cNvPr>
          <p:cNvSpPr/>
          <p:nvPr/>
        </p:nvSpPr>
        <p:spPr>
          <a:xfrm>
            <a:off x="6700483" y="4653573"/>
            <a:ext cx="1506393" cy="369332"/>
          </a:xfrm>
          <a:prstGeom prst="rect">
            <a:avLst/>
          </a:prstGeom>
        </p:spPr>
        <p:txBody>
          <a:bodyPr wrap="square">
            <a:spAutoFit/>
          </a:bodyPr>
          <a:lstStyle/>
          <a:p>
            <a:pPr algn="ctr"/>
            <a:endParaRPr lang="en-GB"/>
          </a:p>
        </p:txBody>
      </p:sp>
      <p:sp>
        <p:nvSpPr>
          <p:cNvPr id="36" name="Rectangle: Rounded Corners 8">
            <a:extLst>
              <a:ext uri="{FF2B5EF4-FFF2-40B4-BE49-F238E27FC236}">
                <a16:creationId xmlns:a16="http://schemas.microsoft.com/office/drawing/2014/main" id="{37DD0983-6F7B-4F9A-8995-EACBD7609CDE}"/>
              </a:ext>
            </a:extLst>
          </p:cNvPr>
          <p:cNvSpPr/>
          <p:nvPr/>
        </p:nvSpPr>
        <p:spPr>
          <a:xfrm>
            <a:off x="720000" y="900000"/>
            <a:ext cx="8028536" cy="5320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b="1">
                <a:effectLst/>
                <a:latin typeface="Calibri" panose="020F0502020204030204" pitchFamily="34" charset="0"/>
                <a:ea typeface="Calibri" panose="020F0502020204030204" pitchFamily="34" charset="0"/>
                <a:cs typeface="Times New Roman" panose="02020603050405020304" pitchFamily="18" charset="0"/>
              </a:rPr>
              <a:t>What foods are available for small mammals and birds to eat in your local area</a:t>
            </a:r>
            <a:r>
              <a:rPr lang="en-GB" b="1"/>
              <a:t>?</a:t>
            </a:r>
          </a:p>
        </p:txBody>
      </p:sp>
      <p:sp>
        <p:nvSpPr>
          <p:cNvPr id="23" name="Rectangle: Rounded Corners 22">
            <a:extLst>
              <a:ext uri="{FF2B5EF4-FFF2-40B4-BE49-F238E27FC236}">
                <a16:creationId xmlns:a16="http://schemas.microsoft.com/office/drawing/2014/main" id="{AF155D59-B2AA-4995-97E0-3772F6755ADC}"/>
              </a:ext>
            </a:extLst>
          </p:cNvPr>
          <p:cNvSpPr/>
          <p:nvPr/>
        </p:nvSpPr>
        <p:spPr>
          <a:xfrm>
            <a:off x="720873" y="5311386"/>
            <a:ext cx="5131550" cy="1393088"/>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a:solidFill>
                  <a:schemeClr val="tx1"/>
                </a:solidFill>
              </a:rPr>
              <a:t>Resources</a:t>
            </a:r>
          </a:p>
          <a:p>
            <a:r>
              <a:rPr lang="en-US">
                <a:solidFill>
                  <a:schemeClr val="tx1"/>
                </a:solidFill>
              </a:rPr>
              <a:t>Cameras, paper, pencils, magnifiers, nature guides or mobile devices to access </a:t>
            </a:r>
            <a:r>
              <a:rPr lang="en-US" b="1" err="1">
                <a:solidFill>
                  <a:schemeClr val="tx1"/>
                </a:solidFill>
              </a:rPr>
              <a:t>iNaturalist</a:t>
            </a:r>
            <a:r>
              <a:rPr lang="en-US">
                <a:solidFill>
                  <a:schemeClr val="tx1"/>
                </a:solidFill>
              </a:rPr>
              <a:t> app – use to identify any unknown species.</a:t>
            </a:r>
          </a:p>
        </p:txBody>
      </p:sp>
      <p:pic>
        <p:nvPicPr>
          <p:cNvPr id="6" name="Picture 5" descr="A group of black berries on a leaf&#10;&#10;Description automatically generated with low confidence">
            <a:extLst>
              <a:ext uri="{FF2B5EF4-FFF2-40B4-BE49-F238E27FC236}">
                <a16:creationId xmlns:a16="http://schemas.microsoft.com/office/drawing/2014/main" id="{749355A5-A3DC-4660-AC4A-9817C466587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868144" y="1700808"/>
            <a:ext cx="2664296" cy="1793358"/>
          </a:xfrm>
          <a:prstGeom prst="rect">
            <a:avLst/>
          </a:prstGeom>
          <a:ln w="38100">
            <a:solidFill>
              <a:schemeClr val="accent1"/>
            </a:solidFill>
          </a:ln>
        </p:spPr>
      </p:pic>
      <p:pic>
        <p:nvPicPr>
          <p:cNvPr id="10" name="Picture 9" descr="A bird on a tree&#10;&#10;Description automatically generated with low confidence">
            <a:extLst>
              <a:ext uri="{FF2B5EF4-FFF2-40B4-BE49-F238E27FC236}">
                <a16:creationId xmlns:a16="http://schemas.microsoft.com/office/drawing/2014/main" id="{354AE93B-A1F6-462A-83A4-2FA4B0F9EB2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3145" y="2200444"/>
            <a:ext cx="4307441" cy="2438174"/>
          </a:xfrm>
          <a:prstGeom prst="rect">
            <a:avLst/>
          </a:prstGeom>
          <a:ln w="38100">
            <a:solidFill>
              <a:schemeClr val="accent1"/>
            </a:solidFill>
          </a:ln>
        </p:spPr>
      </p:pic>
      <p:pic>
        <p:nvPicPr>
          <p:cNvPr id="12" name="Picture 11" descr="A picture containing plant, branch&#10;&#10;Description automatically generated">
            <a:extLst>
              <a:ext uri="{FF2B5EF4-FFF2-40B4-BE49-F238E27FC236}">
                <a16:creationId xmlns:a16="http://schemas.microsoft.com/office/drawing/2014/main" id="{DB76E264-3143-4F32-BECE-CD0AB56611E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547972" y="4054711"/>
            <a:ext cx="1984468" cy="1566069"/>
          </a:xfrm>
          <a:prstGeom prst="rect">
            <a:avLst/>
          </a:prstGeom>
          <a:ln w="38100">
            <a:solidFill>
              <a:schemeClr val="accent1"/>
            </a:solidFill>
          </a:ln>
        </p:spPr>
      </p:pic>
      <p:sp>
        <p:nvSpPr>
          <p:cNvPr id="13" name="TextBox 12">
            <a:extLst>
              <a:ext uri="{FF2B5EF4-FFF2-40B4-BE49-F238E27FC236}">
                <a16:creationId xmlns:a16="http://schemas.microsoft.com/office/drawing/2014/main" id="{8CFC8E9B-94B8-4062-9452-4060BC934045}"/>
              </a:ext>
            </a:extLst>
          </p:cNvPr>
          <p:cNvSpPr txBox="1"/>
          <p:nvPr/>
        </p:nvSpPr>
        <p:spPr>
          <a:xfrm>
            <a:off x="827584" y="1700808"/>
            <a:ext cx="3607398" cy="369332"/>
          </a:xfrm>
          <a:prstGeom prst="rect">
            <a:avLst/>
          </a:prstGeom>
          <a:noFill/>
        </p:spPr>
        <p:txBody>
          <a:bodyPr wrap="none" rtlCol="0">
            <a:spAutoFit/>
          </a:bodyPr>
          <a:lstStyle/>
          <a:p>
            <a:r>
              <a:rPr lang="en-GB"/>
              <a:t>Here are some foods you might find:</a:t>
            </a:r>
          </a:p>
        </p:txBody>
      </p:sp>
      <p:sp>
        <p:nvSpPr>
          <p:cNvPr id="14" name="TextBox 13">
            <a:extLst>
              <a:ext uri="{FF2B5EF4-FFF2-40B4-BE49-F238E27FC236}">
                <a16:creationId xmlns:a16="http://schemas.microsoft.com/office/drawing/2014/main" id="{DBB873AE-BB38-47CA-A3A7-3534037CA547}"/>
              </a:ext>
            </a:extLst>
          </p:cNvPr>
          <p:cNvSpPr txBox="1"/>
          <p:nvPr/>
        </p:nvSpPr>
        <p:spPr>
          <a:xfrm>
            <a:off x="793145" y="4653573"/>
            <a:ext cx="2710294" cy="369332"/>
          </a:xfrm>
          <a:prstGeom prst="rect">
            <a:avLst/>
          </a:prstGeom>
          <a:noFill/>
        </p:spPr>
        <p:txBody>
          <a:bodyPr wrap="none" rtlCol="0">
            <a:spAutoFit/>
          </a:bodyPr>
          <a:lstStyle/>
          <a:p>
            <a:r>
              <a:rPr lang="en-GB"/>
              <a:t>Blackbird eating ivy berries</a:t>
            </a:r>
          </a:p>
        </p:txBody>
      </p:sp>
      <p:sp>
        <p:nvSpPr>
          <p:cNvPr id="18" name="TextBox 17">
            <a:extLst>
              <a:ext uri="{FF2B5EF4-FFF2-40B4-BE49-F238E27FC236}">
                <a16:creationId xmlns:a16="http://schemas.microsoft.com/office/drawing/2014/main" id="{64FC276A-8344-4CFE-A376-BD7C854EE1BD}"/>
              </a:ext>
            </a:extLst>
          </p:cNvPr>
          <p:cNvSpPr txBox="1"/>
          <p:nvPr/>
        </p:nvSpPr>
        <p:spPr>
          <a:xfrm>
            <a:off x="5852423" y="3494166"/>
            <a:ext cx="1330814" cy="369332"/>
          </a:xfrm>
          <a:prstGeom prst="rect">
            <a:avLst/>
          </a:prstGeom>
          <a:noFill/>
        </p:spPr>
        <p:txBody>
          <a:bodyPr wrap="none" rtlCol="0">
            <a:spAutoFit/>
          </a:bodyPr>
          <a:lstStyle/>
          <a:p>
            <a:r>
              <a:rPr lang="en-GB"/>
              <a:t>Blackberries</a:t>
            </a:r>
          </a:p>
        </p:txBody>
      </p:sp>
      <p:sp>
        <p:nvSpPr>
          <p:cNvPr id="19" name="TextBox 18">
            <a:extLst>
              <a:ext uri="{FF2B5EF4-FFF2-40B4-BE49-F238E27FC236}">
                <a16:creationId xmlns:a16="http://schemas.microsoft.com/office/drawing/2014/main" id="{0BB7A4EC-7D0F-4BD9-97F9-D0A01B697D8A}"/>
              </a:ext>
            </a:extLst>
          </p:cNvPr>
          <p:cNvSpPr txBox="1"/>
          <p:nvPr/>
        </p:nvSpPr>
        <p:spPr>
          <a:xfrm>
            <a:off x="6517830" y="5656856"/>
            <a:ext cx="827150" cy="369332"/>
          </a:xfrm>
          <a:prstGeom prst="rect">
            <a:avLst/>
          </a:prstGeom>
          <a:noFill/>
        </p:spPr>
        <p:txBody>
          <a:bodyPr wrap="none" rtlCol="0">
            <a:spAutoFit/>
          </a:bodyPr>
          <a:lstStyle/>
          <a:p>
            <a:r>
              <a:rPr lang="en-GB"/>
              <a:t>Acorns</a:t>
            </a:r>
          </a:p>
        </p:txBody>
      </p:sp>
      <p:pic>
        <p:nvPicPr>
          <p:cNvPr id="22" name="Picture 21" descr="Icon&#10;&#10;Description automatically generated">
            <a:extLst>
              <a:ext uri="{FF2B5EF4-FFF2-40B4-BE49-F238E27FC236}">
                <a16:creationId xmlns:a16="http://schemas.microsoft.com/office/drawing/2014/main" id="{29B34041-5C47-4338-BE35-AF1FD3BCDA0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218834" y="81392"/>
            <a:ext cx="720000" cy="720000"/>
          </a:xfrm>
          <a:prstGeom prst="rect">
            <a:avLst/>
          </a:prstGeom>
        </p:spPr>
      </p:pic>
      <p:pic>
        <p:nvPicPr>
          <p:cNvPr id="24" name="Picture 23" descr="Icon&#10;&#10;Description automatically generated">
            <a:extLst>
              <a:ext uri="{FF2B5EF4-FFF2-40B4-BE49-F238E27FC236}">
                <a16:creationId xmlns:a16="http://schemas.microsoft.com/office/drawing/2014/main" id="{F0D7D301-76FE-4F4C-823A-910B04E84CF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10922" y="81392"/>
            <a:ext cx="720000" cy="720000"/>
          </a:xfrm>
          <a:prstGeom prst="rect">
            <a:avLst/>
          </a:prstGeom>
        </p:spPr>
      </p:pic>
      <p:pic>
        <p:nvPicPr>
          <p:cNvPr id="25" name="Picture 24" descr="Icon&#10;&#10;Description automatically generated">
            <a:extLst>
              <a:ext uri="{FF2B5EF4-FFF2-40B4-BE49-F238E27FC236}">
                <a16:creationId xmlns:a16="http://schemas.microsoft.com/office/drawing/2014/main" id="{923FC7D5-7EAD-4F2F-B75D-C3E5B0FCB34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88224" y="81392"/>
            <a:ext cx="720000" cy="720000"/>
          </a:xfrm>
          <a:prstGeom prst="rect">
            <a:avLst/>
          </a:prstGeom>
        </p:spPr>
      </p:pic>
      <p:pic>
        <p:nvPicPr>
          <p:cNvPr id="26" name="Picture 25" descr="Icon&#10;&#10;Description automatically generated">
            <a:extLst>
              <a:ext uri="{FF2B5EF4-FFF2-40B4-BE49-F238E27FC236}">
                <a16:creationId xmlns:a16="http://schemas.microsoft.com/office/drawing/2014/main" id="{3D8DB6D1-1420-4485-AE63-217F80F5B73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80312" y="81392"/>
            <a:ext cx="720000" cy="720000"/>
          </a:xfrm>
          <a:prstGeom prst="rect">
            <a:avLst/>
          </a:prstGeom>
        </p:spPr>
      </p:pic>
      <p:pic>
        <p:nvPicPr>
          <p:cNvPr id="27" name="Picture 26" descr="Icon&#10;&#10;Description automatically generated">
            <a:extLst>
              <a:ext uri="{FF2B5EF4-FFF2-40B4-BE49-F238E27FC236}">
                <a16:creationId xmlns:a16="http://schemas.microsoft.com/office/drawing/2014/main" id="{7FB568B4-AC23-4192-8BEF-B3207D797D5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169047" y="81392"/>
            <a:ext cx="720000" cy="720000"/>
          </a:xfrm>
          <a:prstGeom prst="rect">
            <a:avLst/>
          </a:prstGeom>
        </p:spPr>
      </p:pic>
      <p:pic>
        <p:nvPicPr>
          <p:cNvPr id="28" name="Picture 27" descr="Icon&#10;&#10;Description automatically generated">
            <a:extLst>
              <a:ext uri="{FF2B5EF4-FFF2-40B4-BE49-F238E27FC236}">
                <a16:creationId xmlns:a16="http://schemas.microsoft.com/office/drawing/2014/main" id="{D2962C4F-C291-4B0E-A9F3-8E1F5AA4ADF0}"/>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794500" y="81392"/>
            <a:ext cx="720000" cy="720000"/>
          </a:xfrm>
          <a:prstGeom prst="rect">
            <a:avLst/>
          </a:prstGeom>
        </p:spPr>
      </p:pic>
      <p:pic>
        <p:nvPicPr>
          <p:cNvPr id="29" name="Picture 28" descr="Logo, icon&#10;&#10;Description automatically generated">
            <a:extLst>
              <a:ext uri="{FF2B5EF4-FFF2-40B4-BE49-F238E27FC236}">
                <a16:creationId xmlns:a16="http://schemas.microsoft.com/office/drawing/2014/main" id="{03548678-DB01-4382-939F-02E53180D84B}"/>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230243" y="79979"/>
            <a:ext cx="720000" cy="720000"/>
          </a:xfrm>
          <a:prstGeom prst="rect">
            <a:avLst/>
          </a:prstGeom>
        </p:spPr>
      </p:pic>
    </p:spTree>
    <p:extLst>
      <p:ext uri="{BB962C8B-B14F-4D97-AF65-F5344CB8AC3E}">
        <p14:creationId xmlns:p14="http://schemas.microsoft.com/office/powerpoint/2010/main" val="1864149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47A2FF-9996-4E72-8A6E-F6850DA0FAA9}"/>
              </a:ext>
            </a:extLst>
          </p:cNvPr>
          <p:cNvSpPr txBox="1"/>
          <p:nvPr/>
        </p:nvSpPr>
        <p:spPr>
          <a:xfrm>
            <a:off x="714178" y="190860"/>
            <a:ext cx="2429961" cy="369332"/>
          </a:xfrm>
          <a:prstGeom prst="rect">
            <a:avLst/>
          </a:prstGeom>
          <a:noFill/>
        </p:spPr>
        <p:txBody>
          <a:bodyPr wrap="none" rtlCol="0">
            <a:spAutoFit/>
          </a:bodyPr>
          <a:lstStyle/>
          <a:p>
            <a:r>
              <a:rPr lang="en-GB" b="1"/>
              <a:t>Longer investigation [3]</a:t>
            </a:r>
          </a:p>
        </p:txBody>
      </p:sp>
      <p:sp>
        <p:nvSpPr>
          <p:cNvPr id="17" name="Rectangle 16">
            <a:extLst>
              <a:ext uri="{FF2B5EF4-FFF2-40B4-BE49-F238E27FC236}">
                <a16:creationId xmlns:a16="http://schemas.microsoft.com/office/drawing/2014/main" id="{7312E067-53C9-4D25-BACE-70AEA9C4C2EB}"/>
              </a:ext>
            </a:extLst>
          </p:cNvPr>
          <p:cNvSpPr/>
          <p:nvPr/>
        </p:nvSpPr>
        <p:spPr>
          <a:xfrm>
            <a:off x="6700483" y="4653573"/>
            <a:ext cx="1506393" cy="369332"/>
          </a:xfrm>
          <a:prstGeom prst="rect">
            <a:avLst/>
          </a:prstGeom>
        </p:spPr>
        <p:txBody>
          <a:bodyPr wrap="square">
            <a:spAutoFit/>
          </a:bodyPr>
          <a:lstStyle/>
          <a:p>
            <a:pPr algn="ctr"/>
            <a:endParaRPr lang="en-GB"/>
          </a:p>
        </p:txBody>
      </p:sp>
      <p:sp>
        <p:nvSpPr>
          <p:cNvPr id="36" name="Rectangle: Rounded Corners 8">
            <a:extLst>
              <a:ext uri="{FF2B5EF4-FFF2-40B4-BE49-F238E27FC236}">
                <a16:creationId xmlns:a16="http://schemas.microsoft.com/office/drawing/2014/main" id="{37DD0983-6F7B-4F9A-8995-EACBD7609CDE}"/>
              </a:ext>
            </a:extLst>
          </p:cNvPr>
          <p:cNvSpPr/>
          <p:nvPr/>
        </p:nvSpPr>
        <p:spPr>
          <a:xfrm>
            <a:off x="720000" y="900000"/>
            <a:ext cx="8028536" cy="5320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lnSpc>
                <a:spcPct val="107000"/>
              </a:lnSpc>
              <a:spcAft>
                <a:spcPts val="800"/>
              </a:spcAft>
            </a:pPr>
            <a:r>
              <a:rPr lang="en-GB" sz="1800" b="1">
                <a:effectLst/>
                <a:latin typeface="Calibri" panose="020F0502020204030204" pitchFamily="34" charset="0"/>
                <a:ea typeface="Calibri" panose="020F0502020204030204" pitchFamily="34" charset="0"/>
                <a:cs typeface="Times New Roman" panose="02020603050405020304" pitchFamily="18" charset="0"/>
              </a:rPr>
              <a:t>Are some foods easier to eat than others? How do you know?</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3" name="Rectangle: Rounded Corners 22">
            <a:extLst>
              <a:ext uri="{FF2B5EF4-FFF2-40B4-BE49-F238E27FC236}">
                <a16:creationId xmlns:a16="http://schemas.microsoft.com/office/drawing/2014/main" id="{AF155D59-B2AA-4995-97E0-3772F6755ADC}"/>
              </a:ext>
            </a:extLst>
          </p:cNvPr>
          <p:cNvSpPr/>
          <p:nvPr/>
        </p:nvSpPr>
        <p:spPr>
          <a:xfrm>
            <a:off x="720873" y="5589240"/>
            <a:ext cx="4914195" cy="974572"/>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b="1">
                <a:solidFill>
                  <a:schemeClr val="tx1"/>
                </a:solidFill>
              </a:rPr>
              <a:t>Resources</a:t>
            </a:r>
          </a:p>
          <a:p>
            <a:r>
              <a:rPr lang="en-US">
                <a:solidFill>
                  <a:schemeClr val="tx1"/>
                </a:solidFill>
              </a:rPr>
              <a:t>Selection of nuts* (with or without shells), seeds and fruits, some weights (e.g. 400g tin)</a:t>
            </a:r>
            <a:endParaRPr lang="en-US">
              <a:solidFill>
                <a:schemeClr val="tx1"/>
              </a:solidFill>
              <a:cs typeface="Calibri"/>
            </a:endParaRPr>
          </a:p>
        </p:txBody>
      </p:sp>
      <p:pic>
        <p:nvPicPr>
          <p:cNvPr id="4" name="Picture 3" descr="A picture containing fruit, indoor, plate, berry&#10;&#10;Description automatically generated">
            <a:extLst>
              <a:ext uri="{FF2B5EF4-FFF2-40B4-BE49-F238E27FC236}">
                <a16:creationId xmlns:a16="http://schemas.microsoft.com/office/drawing/2014/main" id="{811D03F6-F93E-40AD-889B-AC23CD924B9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0873" y="3118680"/>
            <a:ext cx="3371690" cy="2333018"/>
          </a:xfrm>
          <a:prstGeom prst="rect">
            <a:avLst/>
          </a:prstGeom>
        </p:spPr>
      </p:pic>
      <p:pic>
        <p:nvPicPr>
          <p:cNvPr id="6" name="Picture 5" descr="A close-up of a snake&#10;&#10;Description automatically generated with low confidence">
            <a:extLst>
              <a:ext uri="{FF2B5EF4-FFF2-40B4-BE49-F238E27FC236}">
                <a16:creationId xmlns:a16="http://schemas.microsoft.com/office/drawing/2014/main" id="{A05C39C5-61AE-40A2-B748-9A0BD300C21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0702" y="4100077"/>
            <a:ext cx="1599886" cy="1382401"/>
          </a:xfrm>
          <a:prstGeom prst="rect">
            <a:avLst/>
          </a:prstGeom>
        </p:spPr>
      </p:pic>
      <p:pic>
        <p:nvPicPr>
          <p:cNvPr id="10" name="Picture 9" descr="A close-up of a book&#10;&#10;Description automatically generated with low confidence">
            <a:extLst>
              <a:ext uri="{FF2B5EF4-FFF2-40B4-BE49-F238E27FC236}">
                <a16:creationId xmlns:a16="http://schemas.microsoft.com/office/drawing/2014/main" id="{A33C48C4-AF20-4934-B75B-FFF41D8E2B2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68854" y="1954112"/>
            <a:ext cx="1569649" cy="2132856"/>
          </a:xfrm>
          <a:prstGeom prst="rect">
            <a:avLst/>
          </a:prstGeom>
        </p:spPr>
      </p:pic>
      <p:sp>
        <p:nvSpPr>
          <p:cNvPr id="11" name="Arrow: Down 10">
            <a:extLst>
              <a:ext uri="{FF2B5EF4-FFF2-40B4-BE49-F238E27FC236}">
                <a16:creationId xmlns:a16="http://schemas.microsoft.com/office/drawing/2014/main" id="{2372BC8C-708E-4273-A740-0CB279C533D3}"/>
              </a:ext>
            </a:extLst>
          </p:cNvPr>
          <p:cNvSpPr/>
          <p:nvPr/>
        </p:nvSpPr>
        <p:spPr>
          <a:xfrm>
            <a:off x="7315311" y="4292247"/>
            <a:ext cx="288032"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picture containing fruit, berry, vegetable&#10;&#10;Description automatically generated">
            <a:extLst>
              <a:ext uri="{FF2B5EF4-FFF2-40B4-BE49-F238E27FC236}">
                <a16:creationId xmlns:a16="http://schemas.microsoft.com/office/drawing/2014/main" id="{994ACA2F-AD3E-46E9-A2AA-030AA30BF89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6882118" y="5033759"/>
            <a:ext cx="1143119" cy="924241"/>
          </a:xfrm>
          <a:prstGeom prst="rect">
            <a:avLst/>
          </a:prstGeom>
        </p:spPr>
      </p:pic>
      <p:sp>
        <p:nvSpPr>
          <p:cNvPr id="14" name="Rectangle: Rounded Corners 13">
            <a:extLst>
              <a:ext uri="{FF2B5EF4-FFF2-40B4-BE49-F238E27FC236}">
                <a16:creationId xmlns:a16="http://schemas.microsoft.com/office/drawing/2014/main" id="{A5E14D9B-3AED-4032-A05E-CD4EFEE628D8}"/>
              </a:ext>
            </a:extLst>
          </p:cNvPr>
          <p:cNvSpPr/>
          <p:nvPr/>
        </p:nvSpPr>
        <p:spPr>
          <a:xfrm>
            <a:off x="6177098" y="1558194"/>
            <a:ext cx="2408217" cy="5005618"/>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descr="Icon&#10;&#10;Description automatically generated">
            <a:extLst>
              <a:ext uri="{FF2B5EF4-FFF2-40B4-BE49-F238E27FC236}">
                <a16:creationId xmlns:a16="http://schemas.microsoft.com/office/drawing/2014/main" id="{DD6409C4-0684-4166-B1CA-556749ECC4F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49501" y="94425"/>
            <a:ext cx="720000" cy="720000"/>
          </a:xfrm>
          <a:prstGeom prst="rect">
            <a:avLst/>
          </a:prstGeom>
        </p:spPr>
      </p:pic>
      <p:pic>
        <p:nvPicPr>
          <p:cNvPr id="21" name="Picture 20" descr="Icon&#10;&#10;Description automatically generated">
            <a:extLst>
              <a:ext uri="{FF2B5EF4-FFF2-40B4-BE49-F238E27FC236}">
                <a16:creationId xmlns:a16="http://schemas.microsoft.com/office/drawing/2014/main" id="{006ED2FA-A655-4613-8972-F68FEEC810B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18834" y="81392"/>
            <a:ext cx="720000" cy="720000"/>
          </a:xfrm>
          <a:prstGeom prst="rect">
            <a:avLst/>
          </a:prstGeom>
        </p:spPr>
      </p:pic>
      <p:pic>
        <p:nvPicPr>
          <p:cNvPr id="22" name="Picture 21" descr="Icon&#10;&#10;Description automatically generated">
            <a:extLst>
              <a:ext uri="{FF2B5EF4-FFF2-40B4-BE49-F238E27FC236}">
                <a16:creationId xmlns:a16="http://schemas.microsoft.com/office/drawing/2014/main" id="{5225FBC4-64E1-4D82-8481-DBF362B1FD4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10922" y="81392"/>
            <a:ext cx="720000" cy="720000"/>
          </a:xfrm>
          <a:prstGeom prst="rect">
            <a:avLst/>
          </a:prstGeom>
        </p:spPr>
      </p:pic>
      <p:pic>
        <p:nvPicPr>
          <p:cNvPr id="24" name="Picture 23" descr="Icon&#10;&#10;Description automatically generated">
            <a:extLst>
              <a:ext uri="{FF2B5EF4-FFF2-40B4-BE49-F238E27FC236}">
                <a16:creationId xmlns:a16="http://schemas.microsoft.com/office/drawing/2014/main" id="{05EBC4CA-2318-4C6A-8864-CF3B8547D8F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88224" y="81392"/>
            <a:ext cx="720000" cy="720000"/>
          </a:xfrm>
          <a:prstGeom prst="rect">
            <a:avLst/>
          </a:prstGeom>
        </p:spPr>
      </p:pic>
      <p:pic>
        <p:nvPicPr>
          <p:cNvPr id="25" name="Picture 24" descr="Icon&#10;&#10;Description automatically generated">
            <a:extLst>
              <a:ext uri="{FF2B5EF4-FFF2-40B4-BE49-F238E27FC236}">
                <a16:creationId xmlns:a16="http://schemas.microsoft.com/office/drawing/2014/main" id="{F761AADB-3760-4114-A233-4938B3935AE5}"/>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380312" y="81392"/>
            <a:ext cx="720000" cy="720000"/>
          </a:xfrm>
          <a:prstGeom prst="rect">
            <a:avLst/>
          </a:prstGeom>
        </p:spPr>
      </p:pic>
      <p:pic>
        <p:nvPicPr>
          <p:cNvPr id="26" name="Picture 25" descr="Icon&#10;&#10;Description automatically generated">
            <a:extLst>
              <a:ext uri="{FF2B5EF4-FFF2-40B4-BE49-F238E27FC236}">
                <a16:creationId xmlns:a16="http://schemas.microsoft.com/office/drawing/2014/main" id="{796DCE3C-DD49-4D98-B307-2EBD679C0396}"/>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169047" y="81392"/>
            <a:ext cx="720000" cy="720000"/>
          </a:xfrm>
          <a:prstGeom prst="rect">
            <a:avLst/>
          </a:prstGeom>
        </p:spPr>
      </p:pic>
      <p:pic>
        <p:nvPicPr>
          <p:cNvPr id="27" name="Picture 26" descr="Icon&#10;&#10;Description automatically generated">
            <a:extLst>
              <a:ext uri="{FF2B5EF4-FFF2-40B4-BE49-F238E27FC236}">
                <a16:creationId xmlns:a16="http://schemas.microsoft.com/office/drawing/2014/main" id="{97A484FD-0B5F-4AFB-A9E4-9AB1A04E3765}"/>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794500" y="81392"/>
            <a:ext cx="720000" cy="720000"/>
          </a:xfrm>
          <a:prstGeom prst="rect">
            <a:avLst/>
          </a:prstGeom>
        </p:spPr>
      </p:pic>
      <p:pic>
        <p:nvPicPr>
          <p:cNvPr id="9" name="Picture 8" descr="A picture containing nut, fruit, several&#10;&#10;Description automatically generated">
            <a:extLst>
              <a:ext uri="{FF2B5EF4-FFF2-40B4-BE49-F238E27FC236}">
                <a16:creationId xmlns:a16="http://schemas.microsoft.com/office/drawing/2014/main" id="{0C50161B-9526-4D81-AEA6-361690BD7EEF}"/>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446248" y="1654027"/>
            <a:ext cx="3508932" cy="2339288"/>
          </a:xfrm>
          <a:prstGeom prst="rect">
            <a:avLst/>
          </a:prstGeom>
          <a:solidFill>
            <a:schemeClr val="bg1"/>
          </a:solidFill>
          <a:ln w="38100">
            <a:solidFill>
              <a:schemeClr val="accent1"/>
            </a:solidFill>
          </a:ln>
        </p:spPr>
      </p:pic>
    </p:spTree>
    <p:extLst>
      <p:ext uri="{BB962C8B-B14F-4D97-AF65-F5344CB8AC3E}">
        <p14:creationId xmlns:p14="http://schemas.microsoft.com/office/powerpoint/2010/main" val="904063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CB22728-1D4B-4D1C-B9BF-372C3DF2F88E}"/>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t>Questions for further learning</a:t>
            </a:r>
          </a:p>
        </p:txBody>
      </p:sp>
      <p:sp>
        <p:nvSpPr>
          <p:cNvPr id="3" name="TextBox 2">
            <a:extLst>
              <a:ext uri="{FF2B5EF4-FFF2-40B4-BE49-F238E27FC236}">
                <a16:creationId xmlns:a16="http://schemas.microsoft.com/office/drawing/2014/main" id="{AE8A04F0-6371-44F2-BE86-3356768F4DE9}"/>
              </a:ext>
            </a:extLst>
          </p:cNvPr>
          <p:cNvSpPr txBox="1"/>
          <p:nvPr/>
        </p:nvSpPr>
        <p:spPr>
          <a:xfrm>
            <a:off x="755576" y="1171049"/>
            <a:ext cx="8064897" cy="923330"/>
          </a:xfrm>
          <a:prstGeom prst="rect">
            <a:avLst/>
          </a:prstGeom>
          <a:noFill/>
        </p:spPr>
        <p:txBody>
          <a:bodyPr wrap="square" rtlCol="0">
            <a:spAutoFit/>
          </a:bodyPr>
          <a:lstStyle/>
          <a:p>
            <a:r>
              <a:rPr lang="en-GB" b="1"/>
              <a:t>Why do red squirrels need protecting?</a:t>
            </a:r>
          </a:p>
          <a:p>
            <a:r>
              <a:rPr lang="en-GB"/>
              <a:t>Children could find out more about how conservationists are trying to protect red squirrels in the UK. </a:t>
            </a:r>
          </a:p>
        </p:txBody>
      </p:sp>
      <p:sp>
        <p:nvSpPr>
          <p:cNvPr id="7" name="TextBox 6">
            <a:extLst>
              <a:ext uri="{FF2B5EF4-FFF2-40B4-BE49-F238E27FC236}">
                <a16:creationId xmlns:a16="http://schemas.microsoft.com/office/drawing/2014/main" id="{BD462170-6970-477A-91A7-50A1B1536EA8}"/>
              </a:ext>
            </a:extLst>
          </p:cNvPr>
          <p:cNvSpPr txBox="1"/>
          <p:nvPr/>
        </p:nvSpPr>
        <p:spPr>
          <a:xfrm>
            <a:off x="755576" y="2325937"/>
            <a:ext cx="8064896" cy="92333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a:effectLst/>
                <a:latin typeface="Calibri" panose="020F0502020204030204" pitchFamily="34" charset="0"/>
                <a:cs typeface="Times New Roman" panose="02020603050405020304" pitchFamily="18" charset="0"/>
              </a:rPr>
              <a:t>Do you know of any other </a:t>
            </a:r>
            <a:r>
              <a:rPr lang="en-GB" sz="1800" b="1" i="1">
                <a:effectLst/>
                <a:latin typeface="Calibri" panose="020F0502020204030204" pitchFamily="34" charset="0"/>
                <a:cs typeface="Times New Roman" panose="02020603050405020304" pitchFamily="18" charset="0"/>
              </a:rPr>
              <a:t>endangered species </a:t>
            </a:r>
            <a:r>
              <a:rPr lang="en-GB" sz="1800" b="1">
                <a:effectLst/>
                <a:latin typeface="Calibri" panose="020F0502020204030204" pitchFamily="34" charset="0"/>
                <a:cs typeface="Times New Roman" panose="02020603050405020304" pitchFamily="18" charset="0"/>
              </a:rPr>
              <a:t>in this country or elsewhere?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a:effectLst/>
                <a:latin typeface="Calibri" panose="020F0502020204030204" pitchFamily="34" charset="0"/>
                <a:cs typeface="Times New Roman" panose="02020603050405020304" pitchFamily="18" charset="0"/>
              </a:rPr>
              <a:t>Children could research which animals are under increasing pressure from a variety of threats.</a:t>
            </a:r>
          </a:p>
        </p:txBody>
      </p:sp>
      <p:sp>
        <p:nvSpPr>
          <p:cNvPr id="8" name="TextBox 7">
            <a:extLst>
              <a:ext uri="{FF2B5EF4-FFF2-40B4-BE49-F238E27FC236}">
                <a16:creationId xmlns:a16="http://schemas.microsoft.com/office/drawing/2014/main" id="{072162AF-EEC8-47A0-93AF-E8D2DFB16896}"/>
              </a:ext>
            </a:extLst>
          </p:cNvPr>
          <p:cNvSpPr txBox="1"/>
          <p:nvPr/>
        </p:nvSpPr>
        <p:spPr>
          <a:xfrm>
            <a:off x="755576" y="3462984"/>
            <a:ext cx="3384376" cy="2031325"/>
          </a:xfrm>
          <a:prstGeom prst="rect">
            <a:avLst/>
          </a:prstGeom>
          <a:noFill/>
        </p:spPr>
        <p:txBody>
          <a:bodyPr wrap="square" rtlCol="0">
            <a:spAutoFit/>
          </a:bodyPr>
          <a:lstStyle/>
          <a:p>
            <a:r>
              <a:rPr lang="en-GB" b="1"/>
              <a:t>What is conservation? </a:t>
            </a:r>
          </a:p>
          <a:p>
            <a:r>
              <a:rPr lang="en-GB" b="1"/>
              <a:t>What does a conservationist do? </a:t>
            </a:r>
          </a:p>
          <a:p>
            <a:r>
              <a:rPr lang="en-GB" b="1"/>
              <a:t>Why is conservation important?</a:t>
            </a:r>
          </a:p>
          <a:p>
            <a:r>
              <a:rPr lang="en-GB"/>
              <a:t>Children could find out more about conservation projects in their area (see The Wildlife Trusts) or globally.</a:t>
            </a:r>
          </a:p>
        </p:txBody>
      </p:sp>
      <p:pic>
        <p:nvPicPr>
          <p:cNvPr id="12" name="Picture 11" descr="A picture containing grass, elephant, outdoor, sky&#10;&#10;Description automatically generated">
            <a:extLst>
              <a:ext uri="{FF2B5EF4-FFF2-40B4-BE49-F238E27FC236}">
                <a16:creationId xmlns:a16="http://schemas.microsoft.com/office/drawing/2014/main" id="{E6837106-7B31-479E-8C82-F5E77419E8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7496" y="3249267"/>
            <a:ext cx="4622976" cy="3081984"/>
          </a:xfrm>
          <a:prstGeom prst="rect">
            <a:avLst/>
          </a:prstGeom>
          <a:ln w="38100">
            <a:solidFill>
              <a:schemeClr val="accent1"/>
            </a:solidFill>
          </a:ln>
        </p:spPr>
      </p:pic>
      <p:sp>
        <p:nvSpPr>
          <p:cNvPr id="13" name="TextBox 12">
            <a:extLst>
              <a:ext uri="{FF2B5EF4-FFF2-40B4-BE49-F238E27FC236}">
                <a16:creationId xmlns:a16="http://schemas.microsoft.com/office/drawing/2014/main" id="{6A89E1AD-7070-4018-8C43-5A7E646661E5}"/>
              </a:ext>
            </a:extLst>
          </p:cNvPr>
          <p:cNvSpPr txBox="1"/>
          <p:nvPr/>
        </p:nvSpPr>
        <p:spPr>
          <a:xfrm>
            <a:off x="4103101" y="6331251"/>
            <a:ext cx="4811766" cy="369332"/>
          </a:xfrm>
          <a:prstGeom prst="rect">
            <a:avLst/>
          </a:prstGeom>
          <a:noFill/>
        </p:spPr>
        <p:txBody>
          <a:bodyPr wrap="none" rtlCol="0">
            <a:spAutoFit/>
          </a:bodyPr>
          <a:lstStyle/>
          <a:p>
            <a:r>
              <a:rPr lang="en-GB"/>
              <a:t>Both species of African elephant are endangered.</a:t>
            </a:r>
          </a:p>
        </p:txBody>
      </p:sp>
    </p:spTree>
    <p:extLst>
      <p:ext uri="{BB962C8B-B14F-4D97-AF65-F5344CB8AC3E}">
        <p14:creationId xmlns:p14="http://schemas.microsoft.com/office/powerpoint/2010/main" val="3098103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78DDC10-98A8-40F0-BBE3-640E4812E91C}"/>
              </a:ext>
            </a:extLst>
          </p:cNvPr>
          <p:cNvSpPr/>
          <p:nvPr/>
        </p:nvSpPr>
        <p:spPr>
          <a:xfrm>
            <a:off x="755576" y="188640"/>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t>Maths links</a:t>
            </a:r>
          </a:p>
        </p:txBody>
      </p:sp>
      <p:graphicFrame>
        <p:nvGraphicFramePr>
          <p:cNvPr id="5" name="Table 4">
            <a:extLst>
              <a:ext uri="{FF2B5EF4-FFF2-40B4-BE49-F238E27FC236}">
                <a16:creationId xmlns:a16="http://schemas.microsoft.com/office/drawing/2014/main" id="{163CCDDE-AD17-44A6-9700-FED932AC0F4B}"/>
              </a:ext>
            </a:extLst>
          </p:cNvPr>
          <p:cNvGraphicFramePr>
            <a:graphicFrameLocks noGrp="1"/>
          </p:cNvGraphicFramePr>
          <p:nvPr>
            <p:extLst>
              <p:ext uri="{D42A27DB-BD31-4B8C-83A1-F6EECF244321}">
                <p14:modId xmlns:p14="http://schemas.microsoft.com/office/powerpoint/2010/main" val="807924692"/>
              </p:ext>
            </p:extLst>
          </p:nvPr>
        </p:nvGraphicFramePr>
        <p:xfrm>
          <a:off x="755576" y="1124745"/>
          <a:ext cx="8064896" cy="2286000"/>
        </p:xfrm>
        <a:graphic>
          <a:graphicData uri="http://schemas.openxmlformats.org/drawingml/2006/table">
            <a:tbl>
              <a:tblPr firstRow="1" bandRow="1">
                <a:tableStyleId>{5C22544A-7EE6-4342-B048-85BDC9FD1C3A}</a:tableStyleId>
              </a:tblPr>
              <a:tblGrid>
                <a:gridCol w="4071668">
                  <a:extLst>
                    <a:ext uri="{9D8B030D-6E8A-4147-A177-3AD203B41FA5}">
                      <a16:colId xmlns:a16="http://schemas.microsoft.com/office/drawing/2014/main" val="1931723383"/>
                    </a:ext>
                  </a:extLst>
                </a:gridCol>
                <a:gridCol w="3993228">
                  <a:extLst>
                    <a:ext uri="{9D8B030D-6E8A-4147-A177-3AD203B41FA5}">
                      <a16:colId xmlns:a16="http://schemas.microsoft.com/office/drawing/2014/main" val="4262122641"/>
                    </a:ext>
                  </a:extLst>
                </a:gridCol>
              </a:tblGrid>
              <a:tr h="332410">
                <a:tc>
                  <a:txBody>
                    <a:bodyPr/>
                    <a:lstStyle/>
                    <a:p>
                      <a:r>
                        <a:rPr lang="en-GB"/>
                        <a:t>Area of learning</a:t>
                      </a:r>
                    </a:p>
                  </a:txBody>
                  <a:tcPr/>
                </a:tc>
                <a:tc>
                  <a:txBody>
                    <a:bodyPr/>
                    <a:lstStyle/>
                    <a:p>
                      <a:r>
                        <a:rPr lang="en-GB"/>
                        <a:t>Activity</a:t>
                      </a:r>
                    </a:p>
                  </a:txBody>
                  <a:tcPr/>
                </a:tc>
                <a:extLst>
                  <a:ext uri="{0D108BD9-81ED-4DB2-BD59-A6C34878D82A}">
                    <a16:rowId xmlns:a16="http://schemas.microsoft.com/office/drawing/2014/main" val="1089412116"/>
                  </a:ext>
                </a:extLst>
              </a:tr>
              <a:tr h="731520">
                <a:tc>
                  <a:txBody>
                    <a:bodyPr/>
                    <a:lstStyle/>
                    <a:p>
                      <a:r>
                        <a:rPr lang="en-GB"/>
                        <a:t>Tally charts, tables, pictograms, bar charts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Surveys of squirrels and/or food types in local environment.</a:t>
                      </a:r>
                    </a:p>
                  </a:txBody>
                  <a:tcPr/>
                </a:tc>
                <a:extLst>
                  <a:ext uri="{0D108BD9-81ED-4DB2-BD59-A6C34878D82A}">
                    <a16:rowId xmlns:a16="http://schemas.microsoft.com/office/drawing/2014/main" val="1344848682"/>
                  </a:ext>
                </a:extLst>
              </a:tr>
              <a:tr h="731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Fractions</a:t>
                      </a:r>
                    </a:p>
                    <a:p>
                      <a:endParaRPr lang="en-GB"/>
                    </a:p>
                  </a:txBody>
                  <a:tcPr/>
                </a:tc>
                <a:tc>
                  <a:txBody>
                    <a:bodyPr/>
                    <a:lstStyle/>
                    <a:p>
                      <a:r>
                        <a:rPr lang="en-GB"/>
                        <a:t>From results of the food survey:</a:t>
                      </a:r>
                    </a:p>
                    <a:p>
                      <a:r>
                        <a:rPr lang="en-GB"/>
                        <a:t>What fraction of the available food was  hazel nuts, acorns, berries, etc?</a:t>
                      </a:r>
                    </a:p>
                    <a:p>
                      <a:endParaRPr lang="en-GB"/>
                    </a:p>
                  </a:txBody>
                  <a:tcPr/>
                </a:tc>
                <a:extLst>
                  <a:ext uri="{0D108BD9-81ED-4DB2-BD59-A6C34878D82A}">
                    <a16:rowId xmlns:a16="http://schemas.microsoft.com/office/drawing/2014/main" val="45913887"/>
                  </a:ext>
                </a:extLst>
              </a:tr>
            </a:tbl>
          </a:graphicData>
        </a:graphic>
      </p:graphicFrame>
    </p:spTree>
    <p:extLst>
      <p:ext uri="{BB962C8B-B14F-4D97-AF65-F5344CB8AC3E}">
        <p14:creationId xmlns:p14="http://schemas.microsoft.com/office/powerpoint/2010/main" val="199569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BE9A749-B1E4-4BE0-8102-2EFF9A9DDFE4}"/>
              </a:ext>
            </a:extLst>
          </p:cNvPr>
          <p:cNvSpPr/>
          <p:nvPr/>
        </p:nvSpPr>
        <p:spPr>
          <a:xfrm>
            <a:off x="703770" y="4733280"/>
            <a:ext cx="8084932" cy="954107"/>
          </a:xfrm>
          <a:prstGeom prst="rect">
            <a:avLst/>
          </a:prstGeom>
        </p:spPr>
        <p:txBody>
          <a:bodyPr wrap="square">
            <a:spAutoFit/>
          </a:bodyPr>
          <a:lstStyle/>
          <a:p>
            <a:r>
              <a:rPr lang="en-US" sz="1400"/>
              <a:t>This power point is intended to be a guide for teachers for their reference although they may wish to show certain slides in the classroom. </a:t>
            </a:r>
          </a:p>
          <a:p>
            <a:endParaRPr lang="en-US" sz="1400"/>
          </a:p>
          <a:p>
            <a:r>
              <a:rPr lang="en-US" sz="1400"/>
              <a:t>We would welcome any feedback on these materials.</a:t>
            </a:r>
            <a:endParaRPr lang="en-GB" sz="1400"/>
          </a:p>
        </p:txBody>
      </p:sp>
      <p:sp>
        <p:nvSpPr>
          <p:cNvPr id="4" name="Rectangle 3">
            <a:extLst>
              <a:ext uri="{FF2B5EF4-FFF2-40B4-BE49-F238E27FC236}">
                <a16:creationId xmlns:a16="http://schemas.microsoft.com/office/drawing/2014/main" id="{DC449E50-D10E-484B-830F-FBDA3FD8D5DB}"/>
              </a:ext>
            </a:extLst>
          </p:cNvPr>
          <p:cNvSpPr/>
          <p:nvPr/>
        </p:nvSpPr>
        <p:spPr>
          <a:xfrm>
            <a:off x="703770" y="1809110"/>
            <a:ext cx="8084932" cy="2677656"/>
          </a:xfrm>
          <a:prstGeom prst="rect">
            <a:avLst/>
          </a:prstGeom>
        </p:spPr>
        <p:txBody>
          <a:bodyPr wrap="square">
            <a:spAutoFit/>
          </a:bodyPr>
          <a:lstStyle/>
          <a:p>
            <a:pPr>
              <a:spcAft>
                <a:spcPts val="0"/>
              </a:spcAft>
            </a:pPr>
            <a:r>
              <a:rPr lang="en-GB" sz="1400" b="1">
                <a:latin typeface="Calibri" panose="020F0502020204030204" pitchFamily="34" charset="0"/>
                <a:ea typeface="Calibri" panose="020F0502020204030204" pitchFamily="34" charset="0"/>
              </a:rPr>
              <a:t>Disclaimer</a:t>
            </a:r>
          </a:p>
          <a:p>
            <a:pPr>
              <a:spcAft>
                <a:spcPts val="0"/>
              </a:spcAft>
            </a:pPr>
            <a:r>
              <a:rPr lang="en-GB" sz="1400">
                <a:latin typeface="Calibri" panose="020F0502020204030204" pitchFamily="34" charset="0"/>
                <a:ea typeface="Calibri" panose="020F0502020204030204" pitchFamily="34" charset="0"/>
              </a:rPr>
              <a:t>Primary Science Teaching Trust (PSTT) is not liable for the actions or activities of any reader or anyone else who uses the information in this document or the associated classroom materials. PSTT assumes no liability with regard to injuries or damage to property that may occur as a result of using the information contained in these plans.</a:t>
            </a:r>
          </a:p>
          <a:p>
            <a:pPr>
              <a:spcAft>
                <a:spcPts val="0"/>
              </a:spcAft>
            </a:pPr>
            <a:r>
              <a:rPr lang="en-GB" sz="1400">
                <a:latin typeface="Calibri" panose="020F0502020204030204" pitchFamily="34" charset="0"/>
                <a:ea typeface="Calibri" panose="020F0502020204030204" pitchFamily="34" charset="0"/>
              </a:rPr>
              <a:t> </a:t>
            </a:r>
          </a:p>
          <a:p>
            <a:pPr>
              <a:spcAft>
                <a:spcPts val="0"/>
              </a:spcAft>
            </a:pPr>
            <a:r>
              <a:rPr lang="en-GB" sz="1400">
                <a:latin typeface="Calibri" panose="020F0502020204030204" pitchFamily="34" charset="0"/>
                <a:ea typeface="Calibri" panose="020F0502020204030204" pitchFamily="34" charset="0"/>
              </a:rPr>
              <a:t>PSTT recommends that a full risk assessment is carried out before undertaking in the classroom any of the practical investigations contained in the power point.</a:t>
            </a:r>
          </a:p>
          <a:p>
            <a:pPr>
              <a:spcAft>
                <a:spcPts val="0"/>
              </a:spcAft>
            </a:pPr>
            <a:endParaRPr lang="en-GB" sz="1400">
              <a:latin typeface="Calibri" panose="020F0502020204030204" pitchFamily="34" charset="0"/>
              <a:ea typeface="Calibri" panose="020F0502020204030204" pitchFamily="34" charset="0"/>
            </a:endParaRPr>
          </a:p>
          <a:p>
            <a:pPr>
              <a:spcAft>
                <a:spcPts val="0"/>
              </a:spcAft>
            </a:pPr>
            <a:r>
              <a:rPr lang="en-GB" sz="1400" b="1">
                <a:latin typeface="Calibri" panose="020F0502020204030204" pitchFamily="34" charset="0"/>
                <a:ea typeface="Calibri" panose="020F0502020204030204" pitchFamily="34" charset="0"/>
              </a:rPr>
              <a:t>Safety note</a:t>
            </a:r>
          </a:p>
          <a:p>
            <a:pPr>
              <a:spcAft>
                <a:spcPts val="0"/>
              </a:spcAft>
            </a:pPr>
            <a:r>
              <a:rPr lang="en-GB" sz="1400">
                <a:latin typeface="Calibri" panose="020F0502020204030204" pitchFamily="34" charset="0"/>
                <a:ea typeface="Calibri" panose="020F0502020204030204" pitchFamily="34" charset="0"/>
              </a:rPr>
              <a:t>PSTT advises teachers to refer to either CLEAPSS website or SSERC website for up to date health and safety information when planning practical activities for children.</a:t>
            </a:r>
          </a:p>
        </p:txBody>
      </p:sp>
      <p:sp>
        <p:nvSpPr>
          <p:cNvPr id="5" name="Rectangle 4">
            <a:extLst>
              <a:ext uri="{FF2B5EF4-FFF2-40B4-BE49-F238E27FC236}">
                <a16:creationId xmlns:a16="http://schemas.microsoft.com/office/drawing/2014/main" id="{8DDA5A8F-916F-4B0A-89B9-F55C61E55418}"/>
              </a:ext>
            </a:extLst>
          </p:cNvPr>
          <p:cNvSpPr/>
          <p:nvPr/>
        </p:nvSpPr>
        <p:spPr>
          <a:xfrm>
            <a:off x="703770" y="393045"/>
            <a:ext cx="8084932" cy="1169551"/>
          </a:xfrm>
          <a:prstGeom prst="rect">
            <a:avLst/>
          </a:prstGeom>
        </p:spPr>
        <p:txBody>
          <a:bodyPr wrap="square">
            <a:spAutoFit/>
          </a:bodyPr>
          <a:lstStyle/>
          <a:p>
            <a:pPr>
              <a:spcAft>
                <a:spcPts val="0"/>
              </a:spcAft>
            </a:pPr>
            <a:r>
              <a:rPr lang="en-GB" sz="1400" b="1">
                <a:latin typeface="Calibri" panose="020F0502020204030204" pitchFamily="34" charset="0"/>
                <a:ea typeface="Calibri" panose="020F0502020204030204" pitchFamily="34" charset="0"/>
              </a:rPr>
              <a:t>Copyright</a:t>
            </a:r>
          </a:p>
          <a:p>
            <a:pPr>
              <a:spcAft>
                <a:spcPts val="0"/>
              </a:spcAft>
            </a:pPr>
            <a:r>
              <a:rPr lang="en-GB" sz="1400">
                <a:latin typeface="Calibri" panose="020F0502020204030204" pitchFamily="34" charset="0"/>
                <a:ea typeface="Calibri" panose="020F0502020204030204" pitchFamily="34" charset="0"/>
              </a:rPr>
              <a:t>The materials included in these resources are </a:t>
            </a:r>
            <a:r>
              <a:rPr lang="en-GB" sz="1400" b="1">
                <a:latin typeface="Calibri" panose="020F0502020204030204" pitchFamily="34" charset="0"/>
                <a:ea typeface="Calibri" panose="020F0502020204030204" pitchFamily="34" charset="0"/>
              </a:rPr>
              <a:t>©Primary Science Teaching Trust 2021</a:t>
            </a:r>
            <a:r>
              <a:rPr lang="en-GB" sz="1400">
                <a:latin typeface="Calibri" panose="020F0502020204030204" pitchFamily="34" charset="0"/>
                <a:ea typeface="Calibri" panose="020F0502020204030204" pitchFamily="34" charset="0"/>
              </a:rPr>
              <a:t>, but may be freely reproduced by teachers in schools for educational purposes, subject to the source being credited. </a:t>
            </a:r>
          </a:p>
          <a:p>
            <a:pPr>
              <a:spcAft>
                <a:spcPts val="0"/>
              </a:spcAft>
            </a:pPr>
            <a:r>
              <a:rPr lang="en-GB" sz="1400">
                <a:latin typeface="Calibri" panose="020F0502020204030204" pitchFamily="34" charset="0"/>
                <a:ea typeface="Calibri" panose="020F0502020204030204" pitchFamily="34" charset="0"/>
              </a:rPr>
              <a:t>Materials may not be used for promotional or commercial purposes without the express permission of the PSTT. On no account may copies be offered for sale.</a:t>
            </a:r>
          </a:p>
        </p:txBody>
      </p:sp>
    </p:spTree>
    <p:extLst>
      <p:ext uri="{BB962C8B-B14F-4D97-AF65-F5344CB8AC3E}">
        <p14:creationId xmlns:p14="http://schemas.microsoft.com/office/powerpoint/2010/main" val="124576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0ED141-2348-4361-BCC3-320B88191792}"/>
              </a:ext>
            </a:extLst>
          </p:cNvPr>
          <p:cNvSpPr/>
          <p:nvPr/>
        </p:nvSpPr>
        <p:spPr>
          <a:xfrm>
            <a:off x="755576" y="304556"/>
            <a:ext cx="8064896"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a:t>Writing links</a:t>
            </a:r>
          </a:p>
        </p:txBody>
      </p:sp>
      <p:graphicFrame>
        <p:nvGraphicFramePr>
          <p:cNvPr id="3" name="Table 2">
            <a:extLst>
              <a:ext uri="{FF2B5EF4-FFF2-40B4-BE49-F238E27FC236}">
                <a16:creationId xmlns:a16="http://schemas.microsoft.com/office/drawing/2014/main" id="{0BF66AD4-C2FC-47B3-8A83-31D614623D60}"/>
              </a:ext>
            </a:extLst>
          </p:cNvPr>
          <p:cNvGraphicFramePr>
            <a:graphicFrameLocks noGrp="1"/>
          </p:cNvGraphicFramePr>
          <p:nvPr>
            <p:extLst>
              <p:ext uri="{D42A27DB-BD31-4B8C-83A1-F6EECF244321}">
                <p14:modId xmlns:p14="http://schemas.microsoft.com/office/powerpoint/2010/main" val="2516282307"/>
              </p:ext>
            </p:extLst>
          </p:nvPr>
        </p:nvGraphicFramePr>
        <p:xfrm>
          <a:off x="761978" y="1196752"/>
          <a:ext cx="8064896" cy="4386261"/>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933764945"/>
                    </a:ext>
                  </a:extLst>
                </a:gridCol>
                <a:gridCol w="5184576">
                  <a:extLst>
                    <a:ext uri="{9D8B030D-6E8A-4147-A177-3AD203B41FA5}">
                      <a16:colId xmlns:a16="http://schemas.microsoft.com/office/drawing/2014/main" val="3174419078"/>
                    </a:ext>
                  </a:extLst>
                </a:gridCol>
              </a:tblGrid>
              <a:tr h="435014">
                <a:tc>
                  <a:txBody>
                    <a:bodyPr/>
                    <a:lstStyle/>
                    <a:p>
                      <a:r>
                        <a:rPr lang="en-GB"/>
                        <a:t>Area of learning</a:t>
                      </a:r>
                    </a:p>
                  </a:txBody>
                  <a:tcPr/>
                </a:tc>
                <a:tc>
                  <a:txBody>
                    <a:bodyPr/>
                    <a:lstStyle/>
                    <a:p>
                      <a:r>
                        <a:rPr lang="en-GB"/>
                        <a:t>Activity</a:t>
                      </a:r>
                    </a:p>
                  </a:txBody>
                  <a:tcPr/>
                </a:tc>
                <a:extLst>
                  <a:ext uri="{0D108BD9-81ED-4DB2-BD59-A6C34878D82A}">
                    <a16:rowId xmlns:a16="http://schemas.microsoft.com/office/drawing/2014/main" val="1754962932"/>
                  </a:ext>
                </a:extLst>
              </a:tr>
              <a:tr h="750847">
                <a:tc>
                  <a:txBody>
                    <a:bodyPr/>
                    <a:lstStyle/>
                    <a:p>
                      <a:r>
                        <a:rPr lang="en-GB"/>
                        <a:t>Newspaper report</a:t>
                      </a:r>
                    </a:p>
                  </a:txBody>
                  <a:tcPr/>
                </a:tc>
                <a:tc>
                  <a:txBody>
                    <a:bodyPr/>
                    <a:lstStyle/>
                    <a:p>
                      <a:r>
                        <a:rPr lang="en-GB"/>
                        <a:t>Write a report explaining what the scientists have found out.</a:t>
                      </a:r>
                    </a:p>
                  </a:txBody>
                  <a:tcPr/>
                </a:tc>
                <a:extLst>
                  <a:ext uri="{0D108BD9-81ED-4DB2-BD59-A6C34878D82A}">
                    <a16:rowId xmlns:a16="http://schemas.microsoft.com/office/drawing/2014/main" val="1008508684"/>
                  </a:ext>
                </a:extLst>
              </a:tr>
              <a:tr h="375424">
                <a:tc>
                  <a:txBody>
                    <a:bodyPr/>
                    <a:lstStyle/>
                    <a:p>
                      <a:r>
                        <a:rPr lang="en-GB"/>
                        <a:t>Leaflet</a:t>
                      </a:r>
                    </a:p>
                  </a:txBody>
                  <a:tcPr/>
                </a:tc>
                <a:tc>
                  <a:txBody>
                    <a:bodyPr/>
                    <a:lstStyle/>
                    <a:p>
                      <a:r>
                        <a:rPr lang="en-GB"/>
                        <a:t>Write an information leaflet explain where red squirrel populations exist, what they eat, and how they are being conserved/protected.</a:t>
                      </a:r>
                    </a:p>
                  </a:txBody>
                  <a:tcPr/>
                </a:tc>
                <a:extLst>
                  <a:ext uri="{0D108BD9-81ED-4DB2-BD59-A6C34878D82A}">
                    <a16:rowId xmlns:a16="http://schemas.microsoft.com/office/drawing/2014/main" val="3954353829"/>
                  </a:ext>
                </a:extLst>
              </a:tr>
              <a:tr h="375424">
                <a:tc>
                  <a:txBody>
                    <a:bodyPr/>
                    <a:lstStyle/>
                    <a:p>
                      <a:r>
                        <a:rPr lang="en-GB"/>
                        <a:t>Reading</a:t>
                      </a:r>
                    </a:p>
                  </a:txBody>
                  <a:tcPr/>
                </a:tc>
                <a:tc>
                  <a:txBody>
                    <a:bodyPr/>
                    <a:lstStyle/>
                    <a:p>
                      <a:r>
                        <a:rPr lang="en-GB" sz="1800" kern="1200">
                          <a:solidFill>
                            <a:schemeClr val="dk1"/>
                          </a:solidFill>
                          <a:effectLst/>
                          <a:latin typeface="+mn-lt"/>
                          <a:ea typeface="+mn-ea"/>
                          <a:cs typeface="+mn-cs"/>
                        </a:rPr>
                        <a:t>EYFS &amp; KS1: </a:t>
                      </a:r>
                    </a:p>
                    <a:p>
                      <a:r>
                        <a:rPr lang="en-GB" sz="1800" kern="1200">
                          <a:solidFill>
                            <a:schemeClr val="dk1"/>
                          </a:solidFill>
                          <a:effectLst/>
                          <a:latin typeface="+mn-lt"/>
                          <a:ea typeface="+mn-ea"/>
                          <a:cs typeface="+mn-cs"/>
                        </a:rPr>
                        <a:t>The Squirrels who Squabbled (Rachel Bright) for introducing working together</a:t>
                      </a:r>
                    </a:p>
                    <a:p>
                      <a:r>
                        <a:rPr lang="en-GB" sz="1800" kern="1200">
                          <a:solidFill>
                            <a:schemeClr val="dk1"/>
                          </a:solidFill>
                          <a:effectLst/>
                          <a:latin typeface="+mn-lt"/>
                          <a:ea typeface="+mn-ea"/>
                          <a:cs typeface="+mn-cs"/>
                        </a:rPr>
                        <a:t>Gooseberry Park (Cynthia </a:t>
                      </a:r>
                      <a:r>
                        <a:rPr lang="en-GB" sz="1800" kern="1200" err="1">
                          <a:solidFill>
                            <a:schemeClr val="dk1"/>
                          </a:solidFill>
                          <a:effectLst/>
                          <a:latin typeface="+mn-lt"/>
                          <a:ea typeface="+mn-ea"/>
                          <a:cs typeface="+mn-cs"/>
                        </a:rPr>
                        <a:t>Rylant</a:t>
                      </a:r>
                      <a:r>
                        <a:rPr lang="en-GB" sz="1800" kern="1200">
                          <a:solidFill>
                            <a:schemeClr val="dk1"/>
                          </a:solidFill>
                          <a:effectLst/>
                          <a:latin typeface="+mn-lt"/>
                          <a:ea typeface="+mn-ea"/>
                          <a:cs typeface="+mn-cs"/>
                        </a:rPr>
                        <a:t>) for recycling &amp; electricity topics</a:t>
                      </a:r>
                    </a:p>
                    <a:p>
                      <a:r>
                        <a:rPr lang="en-GB" sz="1800" kern="1200">
                          <a:solidFill>
                            <a:schemeClr val="dk1"/>
                          </a:solidFill>
                          <a:effectLst/>
                          <a:latin typeface="+mn-lt"/>
                          <a:ea typeface="+mn-ea"/>
                          <a:cs typeface="+mn-cs"/>
                        </a:rPr>
                        <a:t>Squirrel </a:t>
                      </a:r>
                      <a:r>
                        <a:rPr lang="en-GB" sz="1800" kern="1200" err="1">
                          <a:solidFill>
                            <a:schemeClr val="dk1"/>
                          </a:solidFill>
                          <a:effectLst/>
                          <a:latin typeface="+mn-lt"/>
                          <a:ea typeface="+mn-ea"/>
                          <a:cs typeface="+mn-cs"/>
                        </a:rPr>
                        <a:t>Nutkin</a:t>
                      </a:r>
                      <a:r>
                        <a:rPr lang="en-GB" sz="1800" kern="1200">
                          <a:solidFill>
                            <a:schemeClr val="dk1"/>
                          </a:solidFill>
                          <a:effectLst/>
                          <a:latin typeface="+mn-lt"/>
                          <a:ea typeface="+mn-ea"/>
                          <a:cs typeface="+mn-cs"/>
                        </a:rPr>
                        <a:t> (Beatrix Potter) to introduce floating</a:t>
                      </a:r>
                    </a:p>
                    <a:p>
                      <a:r>
                        <a:rPr lang="en-GB" sz="1800" kern="1200">
                          <a:solidFill>
                            <a:schemeClr val="dk1"/>
                          </a:solidFill>
                          <a:effectLst/>
                          <a:latin typeface="+mn-lt"/>
                          <a:ea typeface="+mn-ea"/>
                          <a:cs typeface="+mn-cs"/>
                        </a:rPr>
                        <a:t>The Squirrels’ Busy Year (Martin Jenkins) to introduce the seasons</a:t>
                      </a:r>
                    </a:p>
                  </a:txBody>
                  <a:tcPr/>
                </a:tc>
                <a:extLst>
                  <a:ext uri="{0D108BD9-81ED-4DB2-BD59-A6C34878D82A}">
                    <a16:rowId xmlns:a16="http://schemas.microsoft.com/office/drawing/2014/main" val="4182795745"/>
                  </a:ext>
                </a:extLst>
              </a:tr>
            </a:tbl>
          </a:graphicData>
        </a:graphic>
      </p:graphicFrame>
    </p:spTree>
    <p:extLst>
      <p:ext uri="{BB962C8B-B14F-4D97-AF65-F5344CB8AC3E}">
        <p14:creationId xmlns:p14="http://schemas.microsoft.com/office/powerpoint/2010/main" val="7801457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CE9A4A2-6880-CE44-AEEE-591D319ED21F}"/>
              </a:ext>
            </a:extLst>
          </p:cNvPr>
          <p:cNvSpPr txBox="1"/>
          <p:nvPr/>
        </p:nvSpPr>
        <p:spPr>
          <a:xfrm>
            <a:off x="859753" y="474435"/>
            <a:ext cx="7700386" cy="2564356"/>
          </a:xfrm>
          <a:prstGeom prst="rect">
            <a:avLst/>
          </a:prstGeom>
          <a:noFill/>
        </p:spPr>
        <p:txBody>
          <a:bodyPr wrap="square" rtlCol="0">
            <a:spAutoFit/>
          </a:bodyPr>
          <a:lstStyle/>
          <a:p>
            <a:pPr algn="just"/>
            <a:r>
              <a:rPr lang="en-US" sz="1662"/>
              <a:t>For more information on the Primary Science Teaching Trust and access to a large selection of PSTT resources, visit our website:</a:t>
            </a:r>
          </a:p>
          <a:p>
            <a:r>
              <a:rPr lang="en-US" sz="1662"/>
              <a:t>					</a:t>
            </a:r>
          </a:p>
          <a:p>
            <a:endParaRPr lang="en-US" sz="1662"/>
          </a:p>
          <a:p>
            <a:r>
              <a:rPr lang="en-US" sz="1662"/>
              <a:t>					</a:t>
            </a:r>
            <a:r>
              <a:rPr lang="en-US" sz="2585" err="1">
                <a:hlinkClick r:id="rId2"/>
              </a:rPr>
              <a:t>pstt.org.uk</a:t>
            </a:r>
            <a:r>
              <a:rPr lang="en-US" sz="1662"/>
              <a:t>	               	</a:t>
            </a:r>
          </a:p>
          <a:p>
            <a:endParaRPr lang="en-US" sz="1292"/>
          </a:p>
          <a:p>
            <a:endParaRPr lang="en-US" sz="1292"/>
          </a:p>
          <a:p>
            <a:r>
              <a:rPr lang="en-US" sz="1292"/>
              <a:t>	</a:t>
            </a:r>
          </a:p>
          <a:p>
            <a:endParaRPr lang="en-US" sz="1292"/>
          </a:p>
          <a:p>
            <a:r>
              <a:rPr lang="en-US" sz="1662"/>
              <a:t>           /</a:t>
            </a:r>
            <a:r>
              <a:rPr lang="en-US" sz="1662" err="1"/>
              <a:t>primaryscienceteachingtrust</a:t>
            </a:r>
            <a:r>
              <a:rPr lang="en-US" sz="1662"/>
              <a:t>   	                  @</a:t>
            </a:r>
            <a:r>
              <a:rPr lang="en-US" sz="1662" err="1"/>
              <a:t>pstt_whyhow</a:t>
            </a:r>
            <a:endParaRPr lang="en-US" sz="1662"/>
          </a:p>
        </p:txBody>
      </p:sp>
      <p:sp>
        <p:nvSpPr>
          <p:cNvPr id="5" name="TextBox 4">
            <a:extLst>
              <a:ext uri="{FF2B5EF4-FFF2-40B4-BE49-F238E27FC236}">
                <a16:creationId xmlns:a16="http://schemas.microsoft.com/office/drawing/2014/main" id="{4584F431-925B-DF48-ABCE-5F631F96B627}"/>
              </a:ext>
            </a:extLst>
          </p:cNvPr>
          <p:cNvSpPr txBox="1"/>
          <p:nvPr/>
        </p:nvSpPr>
        <p:spPr>
          <a:xfrm>
            <a:off x="877919" y="3248697"/>
            <a:ext cx="7700385" cy="3039550"/>
          </a:xfrm>
          <a:prstGeom prst="rect">
            <a:avLst/>
          </a:prstGeom>
          <a:noFill/>
        </p:spPr>
        <p:txBody>
          <a:bodyPr wrap="square" rtlCol="0">
            <a:spAutoFit/>
          </a:bodyPr>
          <a:lstStyle/>
          <a:p>
            <a:pPr algn="just"/>
            <a:r>
              <a:rPr lang="en-US" sz="1662"/>
              <a:t>To help you find high quality resources to support your primary science teaching quickly and easily, we provide links to excellent resources for teachers, children and families on our Wow Science website :</a:t>
            </a:r>
          </a:p>
          <a:p>
            <a:pPr lvl="8" algn="ctr"/>
            <a:endParaRPr lang="en-US" sz="1662"/>
          </a:p>
          <a:p>
            <a:pPr lvl="8" algn="ctr"/>
            <a:r>
              <a:rPr lang="en-US" sz="2585">
                <a:hlinkClick r:id="rId3"/>
              </a:rPr>
              <a:t>wowscience.co.uk</a:t>
            </a:r>
            <a:endParaRPr lang="en-US" sz="1662"/>
          </a:p>
          <a:p>
            <a:endParaRPr lang="en-US" sz="1662"/>
          </a:p>
          <a:p>
            <a:endParaRPr lang="en-US" sz="1662"/>
          </a:p>
          <a:p>
            <a:r>
              <a:rPr lang="en-US" sz="1662"/>
              <a:t>and we regularly provide further suggestions on how to use these in the classroom through social media platforms:</a:t>
            </a:r>
          </a:p>
          <a:p>
            <a:endParaRPr lang="en-US" sz="1108"/>
          </a:p>
          <a:p>
            <a:pPr>
              <a:spcBef>
                <a:spcPts val="554"/>
              </a:spcBef>
            </a:pPr>
            <a:r>
              <a:rPr lang="en-US" sz="1662"/>
              <a:t>           /</a:t>
            </a:r>
            <a:r>
              <a:rPr lang="en-US" sz="1662" err="1"/>
              <a:t>wowscience</a:t>
            </a:r>
            <a:r>
              <a:rPr lang="en-US" sz="1662"/>
              <a:t>	                                                    @</a:t>
            </a:r>
            <a:r>
              <a:rPr lang="en-US" sz="1662" err="1"/>
              <a:t>WowScienceHQ</a:t>
            </a:r>
            <a:endParaRPr lang="en-US" sz="1662"/>
          </a:p>
        </p:txBody>
      </p:sp>
      <p:pic>
        <p:nvPicPr>
          <p:cNvPr id="6" name="Picture 5">
            <a:extLst>
              <a:ext uri="{FF2B5EF4-FFF2-40B4-BE49-F238E27FC236}">
                <a16:creationId xmlns:a16="http://schemas.microsoft.com/office/drawing/2014/main" id="{7E32AB4C-6C0A-234E-BE64-2A6D5802D2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2667059"/>
            <a:ext cx="383912" cy="397566"/>
          </a:xfrm>
          <a:prstGeom prst="rect">
            <a:avLst/>
          </a:prstGeom>
        </p:spPr>
      </p:pic>
      <p:pic>
        <p:nvPicPr>
          <p:cNvPr id="7" name="Picture 6">
            <a:extLst>
              <a:ext uri="{FF2B5EF4-FFF2-40B4-BE49-F238E27FC236}">
                <a16:creationId xmlns:a16="http://schemas.microsoft.com/office/drawing/2014/main" id="{BE3E4294-527A-7F42-942A-F0003E9CB3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3" y="2667059"/>
            <a:ext cx="390649" cy="397566"/>
          </a:xfrm>
          <a:prstGeom prst="rect">
            <a:avLst/>
          </a:prstGeom>
        </p:spPr>
      </p:pic>
      <p:pic>
        <p:nvPicPr>
          <p:cNvPr id="8" name="Picture 7">
            <a:extLst>
              <a:ext uri="{FF2B5EF4-FFF2-40B4-BE49-F238E27FC236}">
                <a16:creationId xmlns:a16="http://schemas.microsoft.com/office/drawing/2014/main" id="{C4EE4A5A-B674-4D40-8860-3276770EF5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441" y="5876811"/>
            <a:ext cx="383912" cy="397566"/>
          </a:xfrm>
          <a:prstGeom prst="rect">
            <a:avLst/>
          </a:prstGeom>
        </p:spPr>
      </p:pic>
      <p:pic>
        <p:nvPicPr>
          <p:cNvPr id="9" name="Picture 8">
            <a:extLst>
              <a:ext uri="{FF2B5EF4-FFF2-40B4-BE49-F238E27FC236}">
                <a16:creationId xmlns:a16="http://schemas.microsoft.com/office/drawing/2014/main" id="{A9AD72B3-558B-4649-8712-448C147D00C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09942" y="5876811"/>
            <a:ext cx="390649" cy="397566"/>
          </a:xfrm>
          <a:prstGeom prst="rect">
            <a:avLst/>
          </a:prstGeom>
        </p:spPr>
      </p:pic>
      <p:pic>
        <p:nvPicPr>
          <p:cNvPr id="11" name="Picture 10">
            <a:extLst>
              <a:ext uri="{FF2B5EF4-FFF2-40B4-BE49-F238E27FC236}">
                <a16:creationId xmlns:a16="http://schemas.microsoft.com/office/drawing/2014/main" id="{41253E59-D241-4744-BD0D-C61A6DF87C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22501" y="1189243"/>
            <a:ext cx="1510049" cy="1127293"/>
          </a:xfrm>
          <a:prstGeom prst="rect">
            <a:avLst/>
          </a:prstGeom>
        </p:spPr>
      </p:pic>
      <p:pic>
        <p:nvPicPr>
          <p:cNvPr id="13" name="Picture 12">
            <a:extLst>
              <a:ext uri="{FF2B5EF4-FFF2-40B4-BE49-F238E27FC236}">
                <a16:creationId xmlns:a16="http://schemas.microsoft.com/office/drawing/2014/main" id="{649B3333-313E-444B-8800-4BA0CC79988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78317" y="4160160"/>
            <a:ext cx="1598418" cy="870036"/>
          </a:xfrm>
          <a:prstGeom prst="rect">
            <a:avLst/>
          </a:prstGeom>
        </p:spPr>
      </p:pic>
    </p:spTree>
    <p:extLst>
      <p:ext uri="{BB962C8B-B14F-4D97-AF65-F5344CB8AC3E}">
        <p14:creationId xmlns:p14="http://schemas.microsoft.com/office/powerpoint/2010/main" val="1125326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2583336" cy="369332"/>
          </a:xfrm>
          <a:prstGeom prst="rect">
            <a:avLst/>
          </a:prstGeom>
          <a:noFill/>
        </p:spPr>
        <p:txBody>
          <a:bodyPr wrap="none" rtlCol="0" anchor="t">
            <a:spAutoFit/>
          </a:bodyPr>
          <a:lstStyle/>
          <a:p>
            <a:r>
              <a:rPr lang="en-GB" b="1"/>
              <a:t>Who were the scientists?</a:t>
            </a:r>
          </a:p>
        </p:txBody>
      </p:sp>
      <p:sp>
        <p:nvSpPr>
          <p:cNvPr id="2" name="TextBox 1">
            <a:extLst>
              <a:ext uri="{FF2B5EF4-FFF2-40B4-BE49-F238E27FC236}">
                <a16:creationId xmlns:a16="http://schemas.microsoft.com/office/drawing/2014/main" id="{41041B65-0732-4B54-B29A-83338E1AC165}"/>
              </a:ext>
            </a:extLst>
          </p:cNvPr>
          <p:cNvSpPr txBox="1"/>
          <p:nvPr/>
        </p:nvSpPr>
        <p:spPr>
          <a:xfrm>
            <a:off x="683568" y="1145430"/>
            <a:ext cx="7128792" cy="923330"/>
          </a:xfrm>
          <a:prstGeom prst="rect">
            <a:avLst/>
          </a:prstGeom>
          <a:noFill/>
        </p:spPr>
        <p:txBody>
          <a:bodyPr wrap="square" rtlCol="0">
            <a:spAutoFit/>
          </a:bodyPr>
          <a:lstStyle/>
          <a:p>
            <a:r>
              <a:rPr lang="en-GB"/>
              <a:t>Published a paper - </a:t>
            </a:r>
            <a:r>
              <a:rPr lang="en-GB" b="1"/>
              <a:t>Morphological and functional variation between isolated populations of British red squirrels (Sciurus vulgaris)</a:t>
            </a:r>
          </a:p>
          <a:p>
            <a:r>
              <a:rPr lang="en-GB"/>
              <a:t>In - </a:t>
            </a:r>
            <a:r>
              <a:rPr lang="en-GB" sz="1800" b="0" i="1" u="none" strike="noStrike" baseline="0">
                <a:latin typeface="AdvPSUnv-L"/>
              </a:rPr>
              <a:t>Journal of Zoology</a:t>
            </a:r>
            <a:r>
              <a:rPr lang="en-GB" sz="1800" b="0" i="0" u="none" strike="noStrike" baseline="0">
                <a:latin typeface="AdvPSUnv-L"/>
              </a:rPr>
              <a:t>, volume 312, </a:t>
            </a:r>
            <a:r>
              <a:rPr lang="en-GB">
                <a:latin typeface="AdvPSUnv-L"/>
              </a:rPr>
              <a:t>271–283 (2020) </a:t>
            </a:r>
            <a:endParaRPr lang="en-GB"/>
          </a:p>
        </p:txBody>
      </p:sp>
      <p:pic>
        <p:nvPicPr>
          <p:cNvPr id="9" name="Picture 8" descr="A person smiling for the picture&#10;&#10;Description automatically generated with low confidence">
            <a:extLst>
              <a:ext uri="{FF2B5EF4-FFF2-40B4-BE49-F238E27FC236}">
                <a16:creationId xmlns:a16="http://schemas.microsoft.com/office/drawing/2014/main" id="{3E33C011-75A9-4D4B-9E56-D83FE803619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3568" y="2484858"/>
            <a:ext cx="2772966" cy="2874089"/>
          </a:xfrm>
          <a:prstGeom prst="rect">
            <a:avLst/>
          </a:prstGeom>
          <a:ln w="38100">
            <a:solidFill>
              <a:schemeClr val="accent1">
                <a:shade val="50000"/>
              </a:schemeClr>
            </a:solidFill>
          </a:ln>
        </p:spPr>
      </p:pic>
      <p:sp>
        <p:nvSpPr>
          <p:cNvPr id="13" name="TextBox 12">
            <a:extLst>
              <a:ext uri="{FF2B5EF4-FFF2-40B4-BE49-F238E27FC236}">
                <a16:creationId xmlns:a16="http://schemas.microsoft.com/office/drawing/2014/main" id="{54744C69-9E81-446F-91D9-93DAA701AAA6}"/>
              </a:ext>
            </a:extLst>
          </p:cNvPr>
          <p:cNvSpPr txBox="1"/>
          <p:nvPr/>
        </p:nvSpPr>
        <p:spPr>
          <a:xfrm>
            <a:off x="3707904" y="2484858"/>
            <a:ext cx="5112568" cy="2862322"/>
          </a:xfrm>
          <a:prstGeom prst="rect">
            <a:avLst/>
          </a:prstGeom>
          <a:noFill/>
        </p:spPr>
        <p:txBody>
          <a:bodyPr wrap="square" rtlCol="0">
            <a:spAutoFit/>
          </a:bodyPr>
          <a:lstStyle/>
          <a:p>
            <a:r>
              <a:rPr lang="en-GB" b="1"/>
              <a:t>Dr Philip Cox</a:t>
            </a:r>
            <a:r>
              <a:rPr lang="en-GB"/>
              <a:t> works at the University of York (UK). </a:t>
            </a:r>
          </a:p>
          <a:p>
            <a:endParaRPr lang="en-GB"/>
          </a:p>
          <a:p>
            <a:r>
              <a:rPr lang="en-GB" b="1"/>
              <a:t>What does he do?</a:t>
            </a:r>
          </a:p>
          <a:p>
            <a:endParaRPr lang="en-GB"/>
          </a:p>
          <a:p>
            <a:r>
              <a:rPr lang="en-GB"/>
              <a:t>He gives lectures to medical students.</a:t>
            </a:r>
          </a:p>
          <a:p>
            <a:endParaRPr lang="en-GB"/>
          </a:p>
          <a:p>
            <a:r>
              <a:rPr lang="en-GB"/>
              <a:t>He carries out research - he is interested in how the forces needed for biting and chewing can affect bone structure in the skull. He has investigated the </a:t>
            </a:r>
            <a:r>
              <a:rPr lang="en-GB" b="1"/>
              <a:t>human skull </a:t>
            </a:r>
            <a:r>
              <a:rPr lang="en-GB"/>
              <a:t>and </a:t>
            </a:r>
            <a:r>
              <a:rPr lang="en-GB" b="1"/>
              <a:t>squirrel skulls</a:t>
            </a:r>
            <a:r>
              <a:rPr lang="en-GB"/>
              <a:t>.</a:t>
            </a:r>
          </a:p>
        </p:txBody>
      </p:sp>
      <p:sp>
        <p:nvSpPr>
          <p:cNvPr id="15" name="TextBox 14">
            <a:extLst>
              <a:ext uri="{FF2B5EF4-FFF2-40B4-BE49-F238E27FC236}">
                <a16:creationId xmlns:a16="http://schemas.microsoft.com/office/drawing/2014/main" id="{281E5CD4-EADC-4A57-AAC9-A86189E1E2C4}"/>
              </a:ext>
            </a:extLst>
          </p:cNvPr>
          <p:cNvSpPr txBox="1"/>
          <p:nvPr/>
        </p:nvSpPr>
        <p:spPr>
          <a:xfrm>
            <a:off x="720000" y="731918"/>
            <a:ext cx="6480720" cy="369332"/>
          </a:xfrm>
          <a:prstGeom prst="rect">
            <a:avLst/>
          </a:prstGeom>
          <a:noFill/>
        </p:spPr>
        <p:txBody>
          <a:bodyPr wrap="square">
            <a:spAutoFit/>
          </a:bodyPr>
          <a:lstStyle/>
          <a:p>
            <a:r>
              <a:rPr lang="en-GB"/>
              <a:t>P. G. Cox</a:t>
            </a:r>
            <a:r>
              <a:rPr lang="en-GB" baseline="30000"/>
              <a:t>1,2</a:t>
            </a:r>
            <a:r>
              <a:rPr lang="en-GB"/>
              <a:t>, P. J. R. Morris</a:t>
            </a:r>
            <a:r>
              <a:rPr lang="en-GB" baseline="30000"/>
              <a:t>3</a:t>
            </a:r>
            <a:r>
              <a:rPr lang="en-GB"/>
              <a:t>, J. J. Hennekam</a:t>
            </a:r>
            <a:r>
              <a:rPr lang="en-GB" baseline="30000"/>
              <a:t>2</a:t>
            </a:r>
            <a:r>
              <a:rPr lang="en-GB"/>
              <a:t> &amp; A. C. Kitchener</a:t>
            </a:r>
            <a:r>
              <a:rPr lang="en-GB" baseline="30000"/>
              <a:t>4,5</a:t>
            </a:r>
          </a:p>
        </p:txBody>
      </p:sp>
      <p:pic>
        <p:nvPicPr>
          <p:cNvPr id="17" name="Picture 16" descr="A human skull with a black background&#10;&#10;Description automatically generated with medium confidence">
            <a:extLst>
              <a:ext uri="{FF2B5EF4-FFF2-40B4-BE49-F238E27FC236}">
                <a16:creationId xmlns:a16="http://schemas.microsoft.com/office/drawing/2014/main" id="{F003052F-CA63-4185-84CE-CDC2D1814E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39952" y="5308127"/>
            <a:ext cx="1422661" cy="1422661"/>
          </a:xfrm>
          <a:prstGeom prst="rect">
            <a:avLst/>
          </a:prstGeom>
        </p:spPr>
      </p:pic>
      <p:pic>
        <p:nvPicPr>
          <p:cNvPr id="19" name="Picture 18" descr="A picture containing half, eaten&#10;&#10;Description automatically generated">
            <a:extLst>
              <a:ext uri="{FF2B5EF4-FFF2-40B4-BE49-F238E27FC236}">
                <a16:creationId xmlns:a16="http://schemas.microsoft.com/office/drawing/2014/main" id="{7F089279-421F-4B11-B11A-412DD650FFC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30725" y="5505481"/>
            <a:ext cx="1546545" cy="1027952"/>
          </a:xfrm>
          <a:prstGeom prst="rect">
            <a:avLst/>
          </a:prstGeom>
          <a:ln w="38100">
            <a:solidFill>
              <a:schemeClr val="accent1"/>
            </a:solidFill>
          </a:ln>
        </p:spPr>
      </p:pic>
      <p:pic>
        <p:nvPicPr>
          <p:cNvPr id="4" name="Picture 3" descr="Shape, circle&#10;&#10;Description automatically generated">
            <a:extLst>
              <a:ext uri="{FF2B5EF4-FFF2-40B4-BE49-F238E27FC236}">
                <a16:creationId xmlns:a16="http://schemas.microsoft.com/office/drawing/2014/main" id="{A4DDE2A8-A9D7-4B94-9320-76ED1822374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524328" y="544666"/>
            <a:ext cx="1148381" cy="1519566"/>
          </a:xfrm>
          <a:prstGeom prst="rect">
            <a:avLst/>
          </a:prstGeom>
        </p:spPr>
      </p:pic>
      <p:sp>
        <p:nvSpPr>
          <p:cNvPr id="11" name="TextBox 10">
            <a:extLst>
              <a:ext uri="{FF2B5EF4-FFF2-40B4-BE49-F238E27FC236}">
                <a16:creationId xmlns:a16="http://schemas.microsoft.com/office/drawing/2014/main" id="{256B899A-177B-45C1-89AC-79AEDD7F3374}"/>
              </a:ext>
            </a:extLst>
          </p:cNvPr>
          <p:cNvSpPr txBox="1"/>
          <p:nvPr/>
        </p:nvSpPr>
        <p:spPr>
          <a:xfrm>
            <a:off x="539552" y="5393946"/>
            <a:ext cx="4572000" cy="369332"/>
          </a:xfrm>
          <a:prstGeom prst="rect">
            <a:avLst/>
          </a:prstGeom>
          <a:noFill/>
        </p:spPr>
        <p:txBody>
          <a:bodyPr wrap="square">
            <a:spAutoFit/>
          </a:bodyPr>
          <a:lstStyle/>
          <a:p>
            <a:r>
              <a:rPr lang="en-GB" sz="1400"/>
              <a:t>© Dr Philip Cox</a:t>
            </a:r>
            <a:r>
              <a:rPr lang="en-GB"/>
              <a:t>.</a:t>
            </a:r>
          </a:p>
        </p:txBody>
      </p:sp>
    </p:spTree>
    <p:extLst>
      <p:ext uri="{BB962C8B-B14F-4D97-AF65-F5344CB8AC3E}">
        <p14:creationId xmlns:p14="http://schemas.microsoft.com/office/powerpoint/2010/main" val="4121939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3B3E388-82DF-4824-A3AE-35FAB0AD26EF}"/>
              </a:ext>
            </a:extLst>
          </p:cNvPr>
          <p:cNvSpPr txBox="1"/>
          <p:nvPr/>
        </p:nvSpPr>
        <p:spPr>
          <a:xfrm>
            <a:off x="720000" y="360000"/>
            <a:ext cx="4581511" cy="400110"/>
          </a:xfrm>
          <a:prstGeom prst="rect">
            <a:avLst/>
          </a:prstGeom>
          <a:noFill/>
        </p:spPr>
        <p:txBody>
          <a:bodyPr wrap="none" rtlCol="0">
            <a:spAutoFit/>
          </a:bodyPr>
          <a:lstStyle/>
          <a:p>
            <a:r>
              <a:rPr lang="en-GB" b="1"/>
              <a:t>What did </a:t>
            </a:r>
            <a:r>
              <a:rPr lang="en-GB" sz="2000" b="1"/>
              <a:t>the</a:t>
            </a:r>
            <a:r>
              <a:rPr lang="en-GB" b="1"/>
              <a:t> scientists know about squirrels?</a:t>
            </a:r>
          </a:p>
        </p:txBody>
      </p:sp>
      <p:sp>
        <p:nvSpPr>
          <p:cNvPr id="12" name="TextBox 11">
            <a:extLst>
              <a:ext uri="{FF2B5EF4-FFF2-40B4-BE49-F238E27FC236}">
                <a16:creationId xmlns:a16="http://schemas.microsoft.com/office/drawing/2014/main" id="{7CDD4997-90BD-4EEE-94BE-B6686AC3F693}"/>
              </a:ext>
            </a:extLst>
          </p:cNvPr>
          <p:cNvSpPr txBox="1"/>
          <p:nvPr/>
        </p:nvSpPr>
        <p:spPr>
          <a:xfrm>
            <a:off x="784986" y="4190673"/>
            <a:ext cx="1770790" cy="369332"/>
          </a:xfrm>
          <a:prstGeom prst="rect">
            <a:avLst/>
          </a:prstGeom>
          <a:noFill/>
        </p:spPr>
        <p:txBody>
          <a:bodyPr wrap="square">
            <a:spAutoFit/>
          </a:bodyPr>
          <a:lstStyle/>
          <a:p>
            <a:r>
              <a:rPr lang="en-GB"/>
              <a:t>a </a:t>
            </a:r>
            <a:r>
              <a:rPr lang="en-GB" i="1"/>
              <a:t>native</a:t>
            </a:r>
            <a:r>
              <a:rPr lang="en-GB"/>
              <a:t> squirrel</a:t>
            </a:r>
          </a:p>
        </p:txBody>
      </p:sp>
      <p:sp>
        <p:nvSpPr>
          <p:cNvPr id="16" name="TextBox 15">
            <a:extLst>
              <a:ext uri="{FF2B5EF4-FFF2-40B4-BE49-F238E27FC236}">
                <a16:creationId xmlns:a16="http://schemas.microsoft.com/office/drawing/2014/main" id="{2C588E8E-FB62-4E66-A135-0619692209AE}"/>
              </a:ext>
            </a:extLst>
          </p:cNvPr>
          <p:cNvSpPr txBox="1"/>
          <p:nvPr/>
        </p:nvSpPr>
        <p:spPr>
          <a:xfrm>
            <a:off x="770544" y="4630948"/>
            <a:ext cx="3498831" cy="923330"/>
          </a:xfrm>
          <a:prstGeom prst="rect">
            <a:avLst/>
          </a:prstGeom>
          <a:noFill/>
        </p:spPr>
        <p:txBody>
          <a:bodyPr wrap="square">
            <a:spAutoFit/>
          </a:bodyPr>
          <a:lstStyle/>
          <a:p>
            <a:r>
              <a:rPr lang="en-GB"/>
              <a:t>used to be commonly seen across Great Britain, now only found in a few areas</a:t>
            </a:r>
          </a:p>
        </p:txBody>
      </p:sp>
      <p:sp>
        <p:nvSpPr>
          <p:cNvPr id="8" name="Rectangle: Rounded Corners 7">
            <a:extLst>
              <a:ext uri="{FF2B5EF4-FFF2-40B4-BE49-F238E27FC236}">
                <a16:creationId xmlns:a16="http://schemas.microsoft.com/office/drawing/2014/main" id="{F009EE48-18BD-4EB7-BD4C-949FEBF9FE4D}"/>
              </a:ext>
            </a:extLst>
          </p:cNvPr>
          <p:cNvSpPr/>
          <p:nvPr/>
        </p:nvSpPr>
        <p:spPr>
          <a:xfrm>
            <a:off x="800012" y="5872037"/>
            <a:ext cx="7804436" cy="646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Why do you think numbers of red squirrels have decreased?</a:t>
            </a:r>
          </a:p>
        </p:txBody>
      </p:sp>
      <p:pic>
        <p:nvPicPr>
          <p:cNvPr id="19" name="Picture 18" descr="A squirrel on a log&#10;&#10;Description automatically generated with medium confidence">
            <a:extLst>
              <a:ext uri="{FF2B5EF4-FFF2-40B4-BE49-F238E27FC236}">
                <a16:creationId xmlns:a16="http://schemas.microsoft.com/office/drawing/2014/main" id="{CA483B18-896D-43FB-B4A7-5B60BA2693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4986" y="985963"/>
            <a:ext cx="3430524" cy="2798064"/>
          </a:xfrm>
          <a:prstGeom prst="rect">
            <a:avLst/>
          </a:prstGeom>
          <a:ln w="38100">
            <a:solidFill>
              <a:schemeClr val="accent1"/>
            </a:solidFill>
          </a:ln>
        </p:spPr>
      </p:pic>
      <p:pic>
        <p:nvPicPr>
          <p:cNvPr id="22" name="Picture 21" descr="A squirrel on a tree branch&#10;&#10;Description automatically generated with medium confidence">
            <a:extLst>
              <a:ext uri="{FF2B5EF4-FFF2-40B4-BE49-F238E27FC236}">
                <a16:creationId xmlns:a16="http://schemas.microsoft.com/office/drawing/2014/main" id="{B36EE5F4-6472-4EFD-9895-E5E7341285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3120" y="995164"/>
            <a:ext cx="3331525" cy="2800678"/>
          </a:xfrm>
          <a:prstGeom prst="rect">
            <a:avLst/>
          </a:prstGeom>
          <a:ln w="38100">
            <a:solidFill>
              <a:schemeClr val="accent1"/>
            </a:solidFill>
          </a:ln>
        </p:spPr>
      </p:pic>
      <p:sp>
        <p:nvSpPr>
          <p:cNvPr id="23" name="TextBox 22">
            <a:extLst>
              <a:ext uri="{FF2B5EF4-FFF2-40B4-BE49-F238E27FC236}">
                <a16:creationId xmlns:a16="http://schemas.microsoft.com/office/drawing/2014/main" id="{212B4BC8-0655-4D64-A841-3B822E95775C}"/>
              </a:ext>
            </a:extLst>
          </p:cNvPr>
          <p:cNvSpPr txBox="1"/>
          <p:nvPr/>
        </p:nvSpPr>
        <p:spPr>
          <a:xfrm>
            <a:off x="770544" y="3826963"/>
            <a:ext cx="1438664" cy="369332"/>
          </a:xfrm>
          <a:prstGeom prst="rect">
            <a:avLst/>
          </a:prstGeom>
          <a:noFill/>
        </p:spPr>
        <p:txBody>
          <a:bodyPr wrap="none" rtlCol="0">
            <a:spAutoFit/>
          </a:bodyPr>
          <a:lstStyle/>
          <a:p>
            <a:r>
              <a:rPr lang="en-GB" b="1"/>
              <a:t>Red Squirrels</a:t>
            </a:r>
          </a:p>
        </p:txBody>
      </p:sp>
      <p:sp>
        <p:nvSpPr>
          <p:cNvPr id="24" name="TextBox 23">
            <a:extLst>
              <a:ext uri="{FF2B5EF4-FFF2-40B4-BE49-F238E27FC236}">
                <a16:creationId xmlns:a16="http://schemas.microsoft.com/office/drawing/2014/main" id="{804C02DF-FA5F-443D-B3A3-16221AA5E3C7}"/>
              </a:ext>
            </a:extLst>
          </p:cNvPr>
          <p:cNvSpPr txBox="1"/>
          <p:nvPr/>
        </p:nvSpPr>
        <p:spPr>
          <a:xfrm>
            <a:off x="4933120" y="3819139"/>
            <a:ext cx="1504707" cy="369332"/>
          </a:xfrm>
          <a:prstGeom prst="rect">
            <a:avLst/>
          </a:prstGeom>
          <a:noFill/>
        </p:spPr>
        <p:txBody>
          <a:bodyPr wrap="none" rtlCol="0">
            <a:spAutoFit/>
          </a:bodyPr>
          <a:lstStyle/>
          <a:p>
            <a:r>
              <a:rPr lang="en-GB" b="1"/>
              <a:t>Grey squirrels</a:t>
            </a:r>
          </a:p>
        </p:txBody>
      </p:sp>
      <p:sp>
        <p:nvSpPr>
          <p:cNvPr id="25" name="TextBox 24">
            <a:extLst>
              <a:ext uri="{FF2B5EF4-FFF2-40B4-BE49-F238E27FC236}">
                <a16:creationId xmlns:a16="http://schemas.microsoft.com/office/drawing/2014/main" id="{C8911EB4-C100-46D0-8C1D-8BC517ACC051}"/>
              </a:ext>
            </a:extLst>
          </p:cNvPr>
          <p:cNvSpPr txBox="1"/>
          <p:nvPr/>
        </p:nvSpPr>
        <p:spPr>
          <a:xfrm>
            <a:off x="4954906" y="4634394"/>
            <a:ext cx="3793558" cy="646331"/>
          </a:xfrm>
          <a:prstGeom prst="rect">
            <a:avLst/>
          </a:prstGeom>
          <a:noFill/>
        </p:spPr>
        <p:txBody>
          <a:bodyPr wrap="square" rtlCol="0">
            <a:spAutoFit/>
          </a:bodyPr>
          <a:lstStyle/>
          <a:p>
            <a:r>
              <a:rPr lang="en-GB"/>
              <a:t>commonly seen in woods, parks &amp; gardens</a:t>
            </a:r>
          </a:p>
        </p:txBody>
      </p:sp>
      <p:sp>
        <p:nvSpPr>
          <p:cNvPr id="26" name="TextBox 25">
            <a:extLst>
              <a:ext uri="{FF2B5EF4-FFF2-40B4-BE49-F238E27FC236}">
                <a16:creationId xmlns:a16="http://schemas.microsoft.com/office/drawing/2014/main" id="{D891EA60-1F71-42AF-94CC-1ACA2E433983}"/>
              </a:ext>
            </a:extLst>
          </p:cNvPr>
          <p:cNvSpPr txBox="1"/>
          <p:nvPr/>
        </p:nvSpPr>
        <p:spPr>
          <a:xfrm>
            <a:off x="4954906" y="4176387"/>
            <a:ext cx="1138453" cy="369332"/>
          </a:xfrm>
          <a:prstGeom prst="rect">
            <a:avLst/>
          </a:prstGeom>
          <a:noFill/>
        </p:spPr>
        <p:txBody>
          <a:bodyPr wrap="none" rtlCol="0">
            <a:spAutoFit/>
          </a:bodyPr>
          <a:lstStyle/>
          <a:p>
            <a:r>
              <a:rPr lang="en-GB"/>
              <a:t>not </a:t>
            </a:r>
            <a:r>
              <a:rPr lang="en-GB" i="1"/>
              <a:t>native</a:t>
            </a:r>
          </a:p>
        </p:txBody>
      </p:sp>
    </p:spTree>
    <p:extLst>
      <p:ext uri="{BB962C8B-B14F-4D97-AF65-F5344CB8AC3E}">
        <p14:creationId xmlns:p14="http://schemas.microsoft.com/office/powerpoint/2010/main" val="272218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903CA7-7DAD-45E3-ABC7-797A73E6BD96}"/>
              </a:ext>
            </a:extLst>
          </p:cNvPr>
          <p:cNvSpPr txBox="1"/>
          <p:nvPr/>
        </p:nvSpPr>
        <p:spPr>
          <a:xfrm>
            <a:off x="720000" y="360000"/>
            <a:ext cx="7364132" cy="369332"/>
          </a:xfrm>
          <a:prstGeom prst="rect">
            <a:avLst/>
          </a:prstGeom>
          <a:noFill/>
        </p:spPr>
        <p:txBody>
          <a:bodyPr wrap="none" rtlCol="0">
            <a:spAutoFit/>
          </a:bodyPr>
          <a:lstStyle/>
          <a:p>
            <a:r>
              <a:rPr lang="en-GB" b="1"/>
              <a:t>Why are scientists concerned about loss of animals or plants (biodiversity)?</a:t>
            </a:r>
          </a:p>
        </p:txBody>
      </p:sp>
      <p:pic>
        <p:nvPicPr>
          <p:cNvPr id="6" name="Picture 5" descr="A picture containing tree, outdoor, grass, plant&#10;&#10;Description automatically generated">
            <a:extLst>
              <a:ext uri="{FF2B5EF4-FFF2-40B4-BE49-F238E27FC236}">
                <a16:creationId xmlns:a16="http://schemas.microsoft.com/office/drawing/2014/main" id="{D4225052-9BF2-4604-9850-05C5E81460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5820" y="834897"/>
            <a:ext cx="4247327" cy="5663103"/>
          </a:xfrm>
          <a:prstGeom prst="rect">
            <a:avLst/>
          </a:prstGeom>
          <a:ln w="38100">
            <a:solidFill>
              <a:schemeClr val="accent1"/>
            </a:solidFill>
          </a:ln>
        </p:spPr>
      </p:pic>
      <p:sp>
        <p:nvSpPr>
          <p:cNvPr id="7" name="Rectangle: Rounded Corners 6">
            <a:extLst>
              <a:ext uri="{FF2B5EF4-FFF2-40B4-BE49-F238E27FC236}">
                <a16:creationId xmlns:a16="http://schemas.microsoft.com/office/drawing/2014/main" id="{380E1853-1942-4268-807E-F8255FA5DA73}"/>
              </a:ext>
            </a:extLst>
          </p:cNvPr>
          <p:cNvSpPr/>
          <p:nvPr/>
        </p:nvSpPr>
        <p:spPr>
          <a:xfrm>
            <a:off x="1579164" y="1633158"/>
            <a:ext cx="2760637" cy="7257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Which animals and plants might live here?</a:t>
            </a:r>
          </a:p>
        </p:txBody>
      </p:sp>
      <p:sp>
        <p:nvSpPr>
          <p:cNvPr id="8" name="TextBox 7">
            <a:extLst>
              <a:ext uri="{FF2B5EF4-FFF2-40B4-BE49-F238E27FC236}">
                <a16:creationId xmlns:a16="http://schemas.microsoft.com/office/drawing/2014/main" id="{E0A7C3CC-A550-4B52-849D-4FB7FC5F0ED9}"/>
              </a:ext>
            </a:extLst>
          </p:cNvPr>
          <p:cNvSpPr txBox="1"/>
          <p:nvPr/>
        </p:nvSpPr>
        <p:spPr>
          <a:xfrm>
            <a:off x="5157095" y="784711"/>
            <a:ext cx="3763277" cy="1754326"/>
          </a:xfrm>
          <a:prstGeom prst="rect">
            <a:avLst/>
          </a:prstGeom>
          <a:noFill/>
        </p:spPr>
        <p:txBody>
          <a:bodyPr wrap="square" rtlCol="0">
            <a:spAutoFit/>
          </a:bodyPr>
          <a:lstStyle/>
          <a:p>
            <a:r>
              <a:rPr lang="en-GB" i="1"/>
              <a:t>Hint:</a:t>
            </a:r>
          </a:p>
          <a:p>
            <a:pPr marL="285750" indent="-285750">
              <a:buFont typeface="Arial" panose="020B0604020202020204" pitchFamily="34" charset="0"/>
              <a:buChar char="•"/>
            </a:pPr>
            <a:r>
              <a:rPr lang="en-GB"/>
              <a:t>What might live in on the ground?</a:t>
            </a:r>
          </a:p>
          <a:p>
            <a:pPr marL="285750" indent="-285750">
              <a:buFont typeface="Arial" panose="020B0604020202020204" pitchFamily="34" charset="0"/>
              <a:buChar char="•"/>
            </a:pPr>
            <a:r>
              <a:rPr lang="en-GB"/>
              <a:t>What might live on the bark of the trees?</a:t>
            </a:r>
          </a:p>
          <a:p>
            <a:pPr marL="285750" indent="-285750">
              <a:buFont typeface="Arial" panose="020B0604020202020204" pitchFamily="34" charset="0"/>
              <a:buChar char="•"/>
            </a:pPr>
            <a:r>
              <a:rPr lang="en-GB"/>
              <a:t>What might live in the branches of the trees?</a:t>
            </a:r>
          </a:p>
        </p:txBody>
      </p:sp>
      <p:pic>
        <p:nvPicPr>
          <p:cNvPr id="10" name="Picture 9" descr="Diagram&#10;&#10;Description automatically generated">
            <a:extLst>
              <a:ext uri="{FF2B5EF4-FFF2-40B4-BE49-F238E27FC236}">
                <a16:creationId xmlns:a16="http://schemas.microsoft.com/office/drawing/2014/main" id="{0C5E2732-1C11-483C-8ADB-40984130CFB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42178" y="3988435"/>
            <a:ext cx="3881341" cy="2555217"/>
          </a:xfrm>
          <a:prstGeom prst="rect">
            <a:avLst/>
          </a:prstGeom>
        </p:spPr>
      </p:pic>
      <p:sp>
        <p:nvSpPr>
          <p:cNvPr id="12" name="Rectangle: Rounded Corners 11">
            <a:extLst>
              <a:ext uri="{FF2B5EF4-FFF2-40B4-BE49-F238E27FC236}">
                <a16:creationId xmlns:a16="http://schemas.microsoft.com/office/drawing/2014/main" id="{1F0C31F9-986A-4D86-BF3D-6176937E3DF9}"/>
              </a:ext>
            </a:extLst>
          </p:cNvPr>
          <p:cNvSpPr/>
          <p:nvPr/>
        </p:nvSpPr>
        <p:spPr>
          <a:xfrm>
            <a:off x="5292080" y="3008823"/>
            <a:ext cx="3528392" cy="7216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might happen if </a:t>
            </a:r>
            <a:r>
              <a:rPr lang="en-GB" b="1"/>
              <a:t>red squirrels </a:t>
            </a:r>
            <a:r>
              <a:rPr lang="en-GB"/>
              <a:t>become extinct?</a:t>
            </a:r>
          </a:p>
        </p:txBody>
      </p:sp>
      <p:sp>
        <p:nvSpPr>
          <p:cNvPr id="13" name="TextBox 12">
            <a:extLst>
              <a:ext uri="{FF2B5EF4-FFF2-40B4-BE49-F238E27FC236}">
                <a16:creationId xmlns:a16="http://schemas.microsoft.com/office/drawing/2014/main" id="{6E7F072A-D230-48A8-B656-CA1D62A06414}"/>
              </a:ext>
            </a:extLst>
          </p:cNvPr>
          <p:cNvSpPr txBox="1"/>
          <p:nvPr/>
        </p:nvSpPr>
        <p:spPr>
          <a:xfrm>
            <a:off x="6372200" y="4902830"/>
            <a:ext cx="450764" cy="707886"/>
          </a:xfrm>
          <a:prstGeom prst="rect">
            <a:avLst/>
          </a:prstGeom>
          <a:noFill/>
        </p:spPr>
        <p:txBody>
          <a:bodyPr wrap="none" rtlCol="0">
            <a:spAutoFit/>
          </a:bodyPr>
          <a:lstStyle/>
          <a:p>
            <a:r>
              <a:rPr lang="en-GB" sz="4000">
                <a:solidFill>
                  <a:srgbClr val="FF0000"/>
                </a:solidFill>
              </a:rPr>
              <a:t>X</a:t>
            </a:r>
          </a:p>
        </p:txBody>
      </p:sp>
      <p:sp>
        <p:nvSpPr>
          <p:cNvPr id="15" name="TextBox 14">
            <a:extLst>
              <a:ext uri="{FF2B5EF4-FFF2-40B4-BE49-F238E27FC236}">
                <a16:creationId xmlns:a16="http://schemas.microsoft.com/office/drawing/2014/main" id="{D5FDC85C-D2A4-454B-AF94-A1D4B7E3D837}"/>
              </a:ext>
            </a:extLst>
          </p:cNvPr>
          <p:cNvSpPr txBox="1"/>
          <p:nvPr/>
        </p:nvSpPr>
        <p:spPr>
          <a:xfrm>
            <a:off x="854664" y="5912632"/>
            <a:ext cx="3717336" cy="369332"/>
          </a:xfrm>
          <a:prstGeom prst="rect">
            <a:avLst/>
          </a:prstGeom>
          <a:noFill/>
        </p:spPr>
        <p:txBody>
          <a:bodyPr wrap="square">
            <a:spAutoFit/>
          </a:bodyPr>
          <a:lstStyle/>
          <a:p>
            <a:r>
              <a:rPr lang="en-GB" i="1">
                <a:solidFill>
                  <a:srgbClr val="FFFF00"/>
                </a:solidFill>
              </a:rPr>
              <a:t>Don’t forget about the plants!</a:t>
            </a:r>
          </a:p>
        </p:txBody>
      </p:sp>
      <p:sp>
        <p:nvSpPr>
          <p:cNvPr id="16" name="TextBox 15">
            <a:extLst>
              <a:ext uri="{FF2B5EF4-FFF2-40B4-BE49-F238E27FC236}">
                <a16:creationId xmlns:a16="http://schemas.microsoft.com/office/drawing/2014/main" id="{8CE23CDA-D8B7-427E-A9A8-B98B54776FD9}"/>
              </a:ext>
            </a:extLst>
          </p:cNvPr>
          <p:cNvSpPr txBox="1"/>
          <p:nvPr/>
        </p:nvSpPr>
        <p:spPr>
          <a:xfrm>
            <a:off x="5166995" y="6438854"/>
            <a:ext cx="1399742" cy="307777"/>
          </a:xfrm>
          <a:prstGeom prst="rect">
            <a:avLst/>
          </a:prstGeom>
          <a:noFill/>
        </p:spPr>
        <p:txBody>
          <a:bodyPr wrap="none" rtlCol="0">
            <a:spAutoFit/>
          </a:bodyPr>
          <a:lstStyle/>
          <a:p>
            <a:r>
              <a:rPr lang="en-GB" sz="1400">
                <a:latin typeface="Calibri" panose="020F0502020204030204" pitchFamily="34" charset="0"/>
                <a:cs typeface="Calibri" panose="020F0502020204030204" pitchFamily="34" charset="0"/>
              </a:rPr>
              <a:t>©Saritha Pujari*</a:t>
            </a:r>
            <a:endParaRPr lang="en-GB" sz="1400"/>
          </a:p>
        </p:txBody>
      </p:sp>
    </p:spTree>
    <p:extLst>
      <p:ext uri="{BB962C8B-B14F-4D97-AF65-F5344CB8AC3E}">
        <p14:creationId xmlns:p14="http://schemas.microsoft.com/office/powerpoint/2010/main" val="4085401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8739258-B6CC-428A-B703-BAC4F4206E06}"/>
              </a:ext>
            </a:extLst>
          </p:cNvPr>
          <p:cNvSpPr txBox="1"/>
          <p:nvPr/>
        </p:nvSpPr>
        <p:spPr>
          <a:xfrm>
            <a:off x="720000" y="360000"/>
            <a:ext cx="2997295" cy="369332"/>
          </a:xfrm>
          <a:prstGeom prst="rect">
            <a:avLst/>
          </a:prstGeom>
          <a:noFill/>
        </p:spPr>
        <p:txBody>
          <a:bodyPr wrap="none" rtlCol="0">
            <a:spAutoFit/>
          </a:bodyPr>
          <a:lstStyle/>
          <a:p>
            <a:r>
              <a:rPr lang="en-GB" b="1"/>
              <a:t>5 main threats to biodiversity</a:t>
            </a:r>
          </a:p>
        </p:txBody>
      </p:sp>
      <p:sp>
        <p:nvSpPr>
          <p:cNvPr id="3" name="TextBox 2">
            <a:extLst>
              <a:ext uri="{FF2B5EF4-FFF2-40B4-BE49-F238E27FC236}">
                <a16:creationId xmlns:a16="http://schemas.microsoft.com/office/drawing/2014/main" id="{9532142A-0E4F-49D9-823B-8D28DCAFAAC1}"/>
              </a:ext>
            </a:extLst>
          </p:cNvPr>
          <p:cNvSpPr txBox="1"/>
          <p:nvPr/>
        </p:nvSpPr>
        <p:spPr>
          <a:xfrm>
            <a:off x="685661" y="2308786"/>
            <a:ext cx="3655650" cy="369332"/>
          </a:xfrm>
          <a:prstGeom prst="rect">
            <a:avLst/>
          </a:prstGeom>
          <a:noFill/>
        </p:spPr>
        <p:txBody>
          <a:bodyPr wrap="square" rtlCol="0">
            <a:spAutoFit/>
          </a:bodyPr>
          <a:lstStyle/>
          <a:p>
            <a:r>
              <a:rPr lang="en-GB" b="1"/>
              <a:t>Habitat loss</a:t>
            </a:r>
            <a:r>
              <a:rPr lang="en-GB"/>
              <a:t>, e.g. deforestation</a:t>
            </a:r>
          </a:p>
        </p:txBody>
      </p:sp>
      <p:sp>
        <p:nvSpPr>
          <p:cNvPr id="4" name="TextBox 3">
            <a:extLst>
              <a:ext uri="{FF2B5EF4-FFF2-40B4-BE49-F238E27FC236}">
                <a16:creationId xmlns:a16="http://schemas.microsoft.com/office/drawing/2014/main" id="{C8CFCD27-2431-4CD7-8B58-F35F9D7AFDF7}"/>
              </a:ext>
            </a:extLst>
          </p:cNvPr>
          <p:cNvSpPr txBox="1"/>
          <p:nvPr/>
        </p:nvSpPr>
        <p:spPr>
          <a:xfrm>
            <a:off x="6543031" y="2261160"/>
            <a:ext cx="2025298" cy="369332"/>
          </a:xfrm>
          <a:prstGeom prst="rect">
            <a:avLst/>
          </a:prstGeom>
          <a:noFill/>
        </p:spPr>
        <p:txBody>
          <a:bodyPr wrap="none" rtlCol="0">
            <a:spAutoFit/>
          </a:bodyPr>
          <a:lstStyle/>
          <a:p>
            <a:r>
              <a:rPr lang="en-GB" b="1"/>
              <a:t>Pollution, </a:t>
            </a:r>
            <a:r>
              <a:rPr lang="en-GB"/>
              <a:t>e.g. in air</a:t>
            </a:r>
          </a:p>
        </p:txBody>
      </p:sp>
      <p:sp>
        <p:nvSpPr>
          <p:cNvPr id="5" name="TextBox 4">
            <a:extLst>
              <a:ext uri="{FF2B5EF4-FFF2-40B4-BE49-F238E27FC236}">
                <a16:creationId xmlns:a16="http://schemas.microsoft.com/office/drawing/2014/main" id="{B6468E78-CD95-4771-A5E6-E48BFA3CA2EB}"/>
              </a:ext>
            </a:extLst>
          </p:cNvPr>
          <p:cNvSpPr txBox="1"/>
          <p:nvPr/>
        </p:nvSpPr>
        <p:spPr>
          <a:xfrm>
            <a:off x="3865987" y="3375023"/>
            <a:ext cx="2699132" cy="646331"/>
          </a:xfrm>
          <a:prstGeom prst="rect">
            <a:avLst/>
          </a:prstGeom>
          <a:noFill/>
        </p:spPr>
        <p:txBody>
          <a:bodyPr wrap="square" rtlCol="0">
            <a:spAutoFit/>
          </a:bodyPr>
          <a:lstStyle/>
          <a:p>
            <a:r>
              <a:rPr lang="en-GB" b="1"/>
              <a:t>Over-use</a:t>
            </a:r>
            <a:r>
              <a:rPr lang="en-GB"/>
              <a:t>, </a:t>
            </a:r>
          </a:p>
          <a:p>
            <a:r>
              <a:rPr lang="en-GB"/>
              <a:t>e.g. too much fishing</a:t>
            </a:r>
          </a:p>
        </p:txBody>
      </p:sp>
      <p:sp>
        <p:nvSpPr>
          <p:cNvPr id="6" name="TextBox 5">
            <a:extLst>
              <a:ext uri="{FF2B5EF4-FFF2-40B4-BE49-F238E27FC236}">
                <a16:creationId xmlns:a16="http://schemas.microsoft.com/office/drawing/2014/main" id="{C1CE5E7A-87FD-41EC-9EAB-8226ED3AC3CA}"/>
              </a:ext>
            </a:extLst>
          </p:cNvPr>
          <p:cNvSpPr txBox="1"/>
          <p:nvPr/>
        </p:nvSpPr>
        <p:spPr>
          <a:xfrm flipH="1">
            <a:off x="794044" y="5600134"/>
            <a:ext cx="1905747" cy="923330"/>
          </a:xfrm>
          <a:prstGeom prst="rect">
            <a:avLst/>
          </a:prstGeom>
          <a:noFill/>
        </p:spPr>
        <p:txBody>
          <a:bodyPr wrap="square" rtlCol="0">
            <a:spAutoFit/>
          </a:bodyPr>
          <a:lstStyle/>
          <a:p>
            <a:r>
              <a:rPr lang="en-GB" b="1"/>
              <a:t>Extreme weather,</a:t>
            </a:r>
            <a:r>
              <a:rPr lang="en-GB"/>
              <a:t> e.g. droughts, hurricanes</a:t>
            </a:r>
          </a:p>
        </p:txBody>
      </p:sp>
      <p:pic>
        <p:nvPicPr>
          <p:cNvPr id="13" name="Picture 12" descr="A picture containing sky, outdoor, nature, field&#10;&#10;Description automatically generated">
            <a:extLst>
              <a:ext uri="{FF2B5EF4-FFF2-40B4-BE49-F238E27FC236}">
                <a16:creationId xmlns:a16="http://schemas.microsoft.com/office/drawing/2014/main" id="{256F20E8-0A82-497C-8A33-F21225F6104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8929" y="3658567"/>
            <a:ext cx="2699133" cy="1801815"/>
          </a:xfrm>
          <a:prstGeom prst="rect">
            <a:avLst/>
          </a:prstGeom>
          <a:ln w="38100">
            <a:solidFill>
              <a:schemeClr val="accent1"/>
            </a:solidFill>
          </a:ln>
        </p:spPr>
      </p:pic>
      <p:pic>
        <p:nvPicPr>
          <p:cNvPr id="15" name="Picture 14" descr="A picture containing train, smoke, steam, grass&#10;&#10;Description automatically generated">
            <a:extLst>
              <a:ext uri="{FF2B5EF4-FFF2-40B4-BE49-F238E27FC236}">
                <a16:creationId xmlns:a16="http://schemas.microsoft.com/office/drawing/2014/main" id="{2D9C6939-F8DB-4C9B-B783-3949E8B8ABC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3031" y="885021"/>
            <a:ext cx="2073255" cy="1381913"/>
          </a:xfrm>
          <a:prstGeom prst="rect">
            <a:avLst/>
          </a:prstGeom>
          <a:ln w="38100">
            <a:solidFill>
              <a:schemeClr val="accent1"/>
            </a:solidFill>
          </a:ln>
        </p:spPr>
      </p:pic>
      <p:pic>
        <p:nvPicPr>
          <p:cNvPr id="17" name="Picture 16">
            <a:extLst>
              <a:ext uri="{FF2B5EF4-FFF2-40B4-BE49-F238E27FC236}">
                <a16:creationId xmlns:a16="http://schemas.microsoft.com/office/drawing/2014/main" id="{F8BEA2A2-B186-4572-B43B-3E5964166BC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06207" y="1782622"/>
            <a:ext cx="2369535" cy="1582143"/>
          </a:xfrm>
          <a:prstGeom prst="rect">
            <a:avLst/>
          </a:prstGeom>
          <a:ln w="38100">
            <a:solidFill>
              <a:schemeClr val="accent1"/>
            </a:solidFill>
          </a:ln>
        </p:spPr>
      </p:pic>
      <p:pic>
        <p:nvPicPr>
          <p:cNvPr id="19" name="Picture 18" descr="A car driving on a road&#10;&#10;Description automatically generated with low confidence">
            <a:extLst>
              <a:ext uri="{FF2B5EF4-FFF2-40B4-BE49-F238E27FC236}">
                <a16:creationId xmlns:a16="http://schemas.microsoft.com/office/drawing/2014/main" id="{2DFF9039-F519-4066-8FA1-C1DC8B345E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55800" y="4734894"/>
            <a:ext cx="2699133" cy="1794636"/>
          </a:xfrm>
          <a:prstGeom prst="rect">
            <a:avLst/>
          </a:prstGeom>
          <a:ln w="38100">
            <a:solidFill>
              <a:schemeClr val="accent1"/>
            </a:solidFill>
          </a:ln>
        </p:spPr>
      </p:pic>
      <p:sp>
        <p:nvSpPr>
          <p:cNvPr id="20" name="TextBox 19">
            <a:extLst>
              <a:ext uri="{FF2B5EF4-FFF2-40B4-BE49-F238E27FC236}">
                <a16:creationId xmlns:a16="http://schemas.microsoft.com/office/drawing/2014/main" id="{8865B589-CE3C-416F-B868-39710E651FB9}"/>
              </a:ext>
            </a:extLst>
          </p:cNvPr>
          <p:cNvSpPr txBox="1"/>
          <p:nvPr/>
        </p:nvSpPr>
        <p:spPr>
          <a:xfrm>
            <a:off x="6840787" y="6134191"/>
            <a:ext cx="2172078" cy="646331"/>
          </a:xfrm>
          <a:prstGeom prst="rect">
            <a:avLst/>
          </a:prstGeom>
          <a:noFill/>
        </p:spPr>
        <p:txBody>
          <a:bodyPr wrap="square" rtlCol="0">
            <a:spAutoFit/>
          </a:bodyPr>
          <a:lstStyle/>
          <a:p>
            <a:r>
              <a:rPr lang="en-GB" b="1"/>
              <a:t>Invasive species, </a:t>
            </a:r>
          </a:p>
          <a:p>
            <a:r>
              <a:rPr lang="en-GB"/>
              <a:t>e.g. grey squirrels</a:t>
            </a:r>
          </a:p>
        </p:txBody>
      </p:sp>
      <p:pic>
        <p:nvPicPr>
          <p:cNvPr id="22" name="Picture 21" descr="A squirrel on a bench&#10;&#10;Description automatically generated with medium confidence">
            <a:extLst>
              <a:ext uri="{FF2B5EF4-FFF2-40B4-BE49-F238E27FC236}">
                <a16:creationId xmlns:a16="http://schemas.microsoft.com/office/drawing/2014/main" id="{167D2D08-2AFC-4FA7-A0A9-E20A3D9617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40787" y="3007576"/>
            <a:ext cx="1755210" cy="3120373"/>
          </a:xfrm>
          <a:prstGeom prst="rect">
            <a:avLst/>
          </a:prstGeom>
          <a:ln w="38100">
            <a:solidFill>
              <a:schemeClr val="accent1"/>
            </a:solidFill>
          </a:ln>
        </p:spPr>
      </p:pic>
      <p:pic>
        <p:nvPicPr>
          <p:cNvPr id="24" name="Picture 23" descr="A picture containing tree, outdoor, grass, forest&#10;&#10;Description automatically generated">
            <a:extLst>
              <a:ext uri="{FF2B5EF4-FFF2-40B4-BE49-F238E27FC236}">
                <a16:creationId xmlns:a16="http://schemas.microsoft.com/office/drawing/2014/main" id="{C7DBEE7E-4189-4596-AD58-D8445A00952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26868" y="879247"/>
            <a:ext cx="2843808" cy="1381913"/>
          </a:xfrm>
          <a:prstGeom prst="rect">
            <a:avLst/>
          </a:prstGeom>
          <a:ln w="38100">
            <a:solidFill>
              <a:schemeClr val="accent1"/>
            </a:solidFill>
          </a:ln>
        </p:spPr>
      </p:pic>
    </p:spTree>
    <p:extLst>
      <p:ext uri="{BB962C8B-B14F-4D97-AF65-F5344CB8AC3E}">
        <p14:creationId xmlns:p14="http://schemas.microsoft.com/office/powerpoint/2010/main" val="4292536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38AFCA06-3B44-4536-9DF9-A2D7E3369A36}"/>
              </a:ext>
            </a:extLst>
          </p:cNvPr>
          <p:cNvGrpSpPr/>
          <p:nvPr/>
        </p:nvGrpSpPr>
        <p:grpSpPr>
          <a:xfrm>
            <a:off x="3598132" y="1437148"/>
            <a:ext cx="2742588" cy="3766047"/>
            <a:chOff x="5985240" y="1274798"/>
            <a:chExt cx="1932790" cy="3086237"/>
          </a:xfrm>
        </p:grpSpPr>
        <p:pic>
          <p:nvPicPr>
            <p:cNvPr id="3" name="Picture 2" descr="A picture containing text, silhouette&#10;&#10;Description automatically generated">
              <a:extLst>
                <a:ext uri="{FF2B5EF4-FFF2-40B4-BE49-F238E27FC236}">
                  <a16:creationId xmlns:a16="http://schemas.microsoft.com/office/drawing/2014/main" id="{5DB7DCCA-526A-4244-8363-2112BDCA0EA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240" y="1274798"/>
              <a:ext cx="1932790" cy="3004823"/>
            </a:xfrm>
            <a:prstGeom prst="rect">
              <a:avLst/>
            </a:prstGeom>
          </p:spPr>
        </p:pic>
        <p:sp>
          <p:nvSpPr>
            <p:cNvPr id="4" name="TextBox 3">
              <a:extLst>
                <a:ext uri="{FF2B5EF4-FFF2-40B4-BE49-F238E27FC236}">
                  <a16:creationId xmlns:a16="http://schemas.microsoft.com/office/drawing/2014/main" id="{7B8F1F23-B269-4EA4-9E42-28073E51CD6A}"/>
                </a:ext>
              </a:extLst>
            </p:cNvPr>
            <p:cNvSpPr txBox="1"/>
            <p:nvPr/>
          </p:nvSpPr>
          <p:spPr>
            <a:xfrm>
              <a:off x="6827712" y="2097714"/>
              <a:ext cx="301686" cy="369332"/>
            </a:xfrm>
            <a:prstGeom prst="rect">
              <a:avLst/>
            </a:prstGeom>
            <a:noFill/>
          </p:spPr>
          <p:txBody>
            <a:bodyPr wrap="none" rtlCol="0">
              <a:spAutoFit/>
            </a:bodyPr>
            <a:lstStyle/>
            <a:p>
              <a:r>
                <a:rPr lang="en-GB">
                  <a:solidFill>
                    <a:srgbClr val="FF0000"/>
                  </a:solidFill>
                  <a:highlight>
                    <a:srgbClr val="FFFF00"/>
                  </a:highlight>
                </a:rPr>
                <a:t>1</a:t>
              </a:r>
            </a:p>
          </p:txBody>
        </p:sp>
        <p:sp>
          <p:nvSpPr>
            <p:cNvPr id="5" name="TextBox 4">
              <a:extLst>
                <a:ext uri="{FF2B5EF4-FFF2-40B4-BE49-F238E27FC236}">
                  <a16:creationId xmlns:a16="http://schemas.microsoft.com/office/drawing/2014/main" id="{F026737C-C0CF-42CC-9EE5-4B37171D1AA5}"/>
                </a:ext>
              </a:extLst>
            </p:cNvPr>
            <p:cNvSpPr txBox="1"/>
            <p:nvPr/>
          </p:nvSpPr>
          <p:spPr>
            <a:xfrm>
              <a:off x="7129398" y="2540918"/>
              <a:ext cx="301686" cy="369332"/>
            </a:xfrm>
            <a:prstGeom prst="rect">
              <a:avLst/>
            </a:prstGeom>
            <a:noFill/>
          </p:spPr>
          <p:txBody>
            <a:bodyPr wrap="none" rtlCol="0">
              <a:spAutoFit/>
            </a:bodyPr>
            <a:lstStyle/>
            <a:p>
              <a:r>
                <a:rPr lang="en-GB">
                  <a:solidFill>
                    <a:srgbClr val="FF0000"/>
                  </a:solidFill>
                  <a:highlight>
                    <a:srgbClr val="FFFF00"/>
                  </a:highlight>
                </a:rPr>
                <a:t>2</a:t>
              </a:r>
            </a:p>
          </p:txBody>
        </p:sp>
        <p:sp>
          <p:nvSpPr>
            <p:cNvPr id="6" name="TextBox 5">
              <a:extLst>
                <a:ext uri="{FF2B5EF4-FFF2-40B4-BE49-F238E27FC236}">
                  <a16:creationId xmlns:a16="http://schemas.microsoft.com/office/drawing/2014/main" id="{3E1C3563-58B9-44CD-ABA5-A5460050A0D9}"/>
                </a:ext>
              </a:extLst>
            </p:cNvPr>
            <p:cNvSpPr txBox="1"/>
            <p:nvPr/>
          </p:nvSpPr>
          <p:spPr>
            <a:xfrm>
              <a:off x="6525605" y="2910250"/>
              <a:ext cx="301686" cy="369332"/>
            </a:xfrm>
            <a:prstGeom prst="rect">
              <a:avLst/>
            </a:prstGeom>
            <a:noFill/>
          </p:spPr>
          <p:txBody>
            <a:bodyPr wrap="none" rtlCol="0">
              <a:spAutoFit/>
            </a:bodyPr>
            <a:lstStyle/>
            <a:p>
              <a:r>
                <a:rPr lang="en-GB">
                  <a:solidFill>
                    <a:srgbClr val="FF0000"/>
                  </a:solidFill>
                  <a:highlight>
                    <a:srgbClr val="FFFF00"/>
                  </a:highlight>
                </a:rPr>
                <a:t>3</a:t>
              </a:r>
            </a:p>
          </p:txBody>
        </p:sp>
        <p:sp>
          <p:nvSpPr>
            <p:cNvPr id="12" name="TextBox 11">
              <a:extLst>
                <a:ext uri="{FF2B5EF4-FFF2-40B4-BE49-F238E27FC236}">
                  <a16:creationId xmlns:a16="http://schemas.microsoft.com/office/drawing/2014/main" id="{D5EEBDDC-5A61-4AA5-9468-218DF425E89E}"/>
                </a:ext>
              </a:extLst>
            </p:cNvPr>
            <p:cNvSpPr txBox="1"/>
            <p:nvPr/>
          </p:nvSpPr>
          <p:spPr>
            <a:xfrm>
              <a:off x="6987448" y="3991703"/>
              <a:ext cx="301686" cy="369332"/>
            </a:xfrm>
            <a:prstGeom prst="rect">
              <a:avLst/>
            </a:prstGeom>
            <a:noFill/>
          </p:spPr>
          <p:txBody>
            <a:bodyPr wrap="none" rtlCol="0">
              <a:spAutoFit/>
            </a:bodyPr>
            <a:lstStyle/>
            <a:p>
              <a:r>
                <a:rPr lang="en-GB">
                  <a:solidFill>
                    <a:srgbClr val="FF0000"/>
                  </a:solidFill>
                  <a:highlight>
                    <a:srgbClr val="FFFF00"/>
                  </a:highlight>
                </a:rPr>
                <a:t>6</a:t>
              </a:r>
            </a:p>
          </p:txBody>
        </p:sp>
      </p:grpSp>
      <p:sp>
        <p:nvSpPr>
          <p:cNvPr id="7" name="TextBox 6">
            <a:extLst>
              <a:ext uri="{FF2B5EF4-FFF2-40B4-BE49-F238E27FC236}">
                <a16:creationId xmlns:a16="http://schemas.microsoft.com/office/drawing/2014/main" id="{B3B3E388-82DF-4824-A3AE-35FAB0AD26EF}"/>
              </a:ext>
            </a:extLst>
          </p:cNvPr>
          <p:cNvSpPr txBox="1"/>
          <p:nvPr/>
        </p:nvSpPr>
        <p:spPr>
          <a:xfrm>
            <a:off x="720000" y="360000"/>
            <a:ext cx="6063776" cy="400110"/>
          </a:xfrm>
          <a:prstGeom prst="rect">
            <a:avLst/>
          </a:prstGeom>
          <a:noFill/>
        </p:spPr>
        <p:txBody>
          <a:bodyPr wrap="none" rtlCol="0">
            <a:spAutoFit/>
          </a:bodyPr>
          <a:lstStyle/>
          <a:p>
            <a:r>
              <a:rPr lang="en-GB" b="1"/>
              <a:t>What did </a:t>
            </a:r>
            <a:r>
              <a:rPr lang="en-GB" sz="2000" b="1"/>
              <a:t>the</a:t>
            </a:r>
            <a:r>
              <a:rPr lang="en-GB" b="1"/>
              <a:t> scientists know about the </a:t>
            </a:r>
            <a:r>
              <a:rPr lang="en-GB" b="1">
                <a:solidFill>
                  <a:srgbClr val="FF0000"/>
                </a:solidFill>
              </a:rPr>
              <a:t>red squirrel </a:t>
            </a:r>
            <a:r>
              <a:rPr lang="en-GB" b="1"/>
              <a:t>habitats?</a:t>
            </a:r>
          </a:p>
        </p:txBody>
      </p:sp>
      <p:sp>
        <p:nvSpPr>
          <p:cNvPr id="13" name="TextBox 12">
            <a:extLst>
              <a:ext uri="{FF2B5EF4-FFF2-40B4-BE49-F238E27FC236}">
                <a16:creationId xmlns:a16="http://schemas.microsoft.com/office/drawing/2014/main" id="{7B86CE37-9E64-44C8-824D-1EA135A040A9}"/>
              </a:ext>
            </a:extLst>
          </p:cNvPr>
          <p:cNvSpPr txBox="1"/>
          <p:nvPr/>
        </p:nvSpPr>
        <p:spPr>
          <a:xfrm>
            <a:off x="720000" y="876488"/>
            <a:ext cx="1696618" cy="369332"/>
          </a:xfrm>
          <a:prstGeom prst="rect">
            <a:avLst/>
          </a:prstGeom>
          <a:noFill/>
        </p:spPr>
        <p:txBody>
          <a:bodyPr wrap="none" rtlCol="0">
            <a:spAutoFit/>
          </a:bodyPr>
          <a:lstStyle/>
          <a:p>
            <a:r>
              <a:rPr lang="en-GB"/>
              <a:t>Typical habitats:</a:t>
            </a:r>
          </a:p>
        </p:txBody>
      </p:sp>
      <p:sp>
        <p:nvSpPr>
          <p:cNvPr id="14" name="TextBox 13">
            <a:extLst>
              <a:ext uri="{FF2B5EF4-FFF2-40B4-BE49-F238E27FC236}">
                <a16:creationId xmlns:a16="http://schemas.microsoft.com/office/drawing/2014/main" id="{AEEA1907-978C-49EE-B396-B57694D397CF}"/>
              </a:ext>
            </a:extLst>
          </p:cNvPr>
          <p:cNvSpPr txBox="1"/>
          <p:nvPr/>
        </p:nvSpPr>
        <p:spPr>
          <a:xfrm>
            <a:off x="1016623" y="3467526"/>
            <a:ext cx="2487750" cy="369332"/>
          </a:xfrm>
          <a:prstGeom prst="rect">
            <a:avLst/>
          </a:prstGeom>
          <a:noFill/>
        </p:spPr>
        <p:txBody>
          <a:bodyPr wrap="square" rtlCol="0">
            <a:spAutoFit/>
          </a:bodyPr>
          <a:lstStyle/>
          <a:p>
            <a:r>
              <a:rPr lang="en-GB"/>
              <a:t>coniferous woodland</a:t>
            </a:r>
          </a:p>
        </p:txBody>
      </p:sp>
      <p:sp>
        <p:nvSpPr>
          <p:cNvPr id="15" name="TextBox 14">
            <a:extLst>
              <a:ext uri="{FF2B5EF4-FFF2-40B4-BE49-F238E27FC236}">
                <a16:creationId xmlns:a16="http://schemas.microsoft.com/office/drawing/2014/main" id="{3A239998-F187-430E-8EA7-2138615F30A2}"/>
              </a:ext>
            </a:extLst>
          </p:cNvPr>
          <p:cNvSpPr txBox="1"/>
          <p:nvPr/>
        </p:nvSpPr>
        <p:spPr>
          <a:xfrm>
            <a:off x="7009382" y="3244333"/>
            <a:ext cx="1136337" cy="369332"/>
          </a:xfrm>
          <a:prstGeom prst="rect">
            <a:avLst/>
          </a:prstGeom>
          <a:noFill/>
        </p:spPr>
        <p:txBody>
          <a:bodyPr wrap="none" rtlCol="0">
            <a:spAutoFit/>
          </a:bodyPr>
          <a:lstStyle/>
          <a:p>
            <a:r>
              <a:rPr lang="en-GB"/>
              <a:t>heathland</a:t>
            </a:r>
          </a:p>
        </p:txBody>
      </p:sp>
      <p:sp>
        <p:nvSpPr>
          <p:cNvPr id="17" name="Rectangle: Rounded Corners 16">
            <a:extLst>
              <a:ext uri="{FF2B5EF4-FFF2-40B4-BE49-F238E27FC236}">
                <a16:creationId xmlns:a16="http://schemas.microsoft.com/office/drawing/2014/main" id="{253C505D-CA42-45BC-8212-E32E7DC5B752}"/>
              </a:ext>
            </a:extLst>
          </p:cNvPr>
          <p:cNvSpPr/>
          <p:nvPr/>
        </p:nvSpPr>
        <p:spPr>
          <a:xfrm>
            <a:off x="6187070" y="5171460"/>
            <a:ext cx="2780963" cy="1271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foods do you think would be available in these different habitats?</a:t>
            </a:r>
          </a:p>
        </p:txBody>
      </p:sp>
      <p:pic>
        <p:nvPicPr>
          <p:cNvPr id="18" name="Picture 17">
            <a:extLst>
              <a:ext uri="{FF2B5EF4-FFF2-40B4-BE49-F238E27FC236}">
                <a16:creationId xmlns:a16="http://schemas.microsoft.com/office/drawing/2014/main" id="{36104758-A0D3-422D-AEB5-D25F93264D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628" y="1404190"/>
            <a:ext cx="2699745" cy="2024809"/>
          </a:xfrm>
          <a:prstGeom prst="rect">
            <a:avLst/>
          </a:prstGeom>
          <a:ln w="38100">
            <a:solidFill>
              <a:schemeClr val="accent1"/>
            </a:solidFill>
          </a:ln>
        </p:spPr>
      </p:pic>
      <p:cxnSp>
        <p:nvCxnSpPr>
          <p:cNvPr id="20" name="Straight Arrow Connector 19">
            <a:extLst>
              <a:ext uri="{FF2B5EF4-FFF2-40B4-BE49-F238E27FC236}">
                <a16:creationId xmlns:a16="http://schemas.microsoft.com/office/drawing/2014/main" id="{39B0F832-3808-40E6-AB78-3A1FD04EBBA2}"/>
              </a:ext>
            </a:extLst>
          </p:cNvPr>
          <p:cNvCxnSpPr>
            <a:cxnSpLocks/>
          </p:cNvCxnSpPr>
          <p:nvPr/>
        </p:nvCxnSpPr>
        <p:spPr>
          <a:xfrm flipV="1">
            <a:off x="3504373" y="2637601"/>
            <a:ext cx="1288611" cy="4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01DD6B-3987-4E4F-B87D-8C7F22723692}"/>
              </a:ext>
            </a:extLst>
          </p:cNvPr>
          <p:cNvCxnSpPr>
            <a:cxnSpLocks/>
            <a:stCxn id="28" idx="3"/>
            <a:endCxn id="10" idx="2"/>
          </p:cNvCxnSpPr>
          <p:nvPr/>
        </p:nvCxnSpPr>
        <p:spPr>
          <a:xfrm flipV="1">
            <a:off x="3504373" y="5072491"/>
            <a:ext cx="1515871" cy="4767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5FA3670-CAFD-42D4-AA42-59C0DE92B6DB}"/>
              </a:ext>
            </a:extLst>
          </p:cNvPr>
          <p:cNvCxnSpPr>
            <a:cxnSpLocks/>
          </p:cNvCxnSpPr>
          <p:nvPr/>
        </p:nvCxnSpPr>
        <p:spPr>
          <a:xfrm flipH="1">
            <a:off x="5482591" y="3147029"/>
            <a:ext cx="70447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descr="A picture containing grass, tree, outdoor, plant&#10;&#10;Description automatically generated">
            <a:extLst>
              <a:ext uri="{FF2B5EF4-FFF2-40B4-BE49-F238E27FC236}">
                <a16:creationId xmlns:a16="http://schemas.microsoft.com/office/drawing/2014/main" id="{C1ECF380-906B-4F5B-937B-844EED05301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4628" y="4649371"/>
            <a:ext cx="2699745" cy="1799830"/>
          </a:xfrm>
          <a:prstGeom prst="rect">
            <a:avLst/>
          </a:prstGeom>
          <a:ln w="38100">
            <a:solidFill>
              <a:schemeClr val="accent1"/>
            </a:solidFill>
          </a:ln>
        </p:spPr>
      </p:pic>
      <p:sp>
        <p:nvSpPr>
          <p:cNvPr id="8" name="TextBox 7">
            <a:extLst>
              <a:ext uri="{FF2B5EF4-FFF2-40B4-BE49-F238E27FC236}">
                <a16:creationId xmlns:a16="http://schemas.microsoft.com/office/drawing/2014/main" id="{F18632AA-AB46-4E17-9824-E4EE8D3AE386}"/>
              </a:ext>
            </a:extLst>
          </p:cNvPr>
          <p:cNvSpPr txBox="1"/>
          <p:nvPr/>
        </p:nvSpPr>
        <p:spPr>
          <a:xfrm>
            <a:off x="4898173" y="3535204"/>
            <a:ext cx="301686" cy="369332"/>
          </a:xfrm>
          <a:prstGeom prst="rect">
            <a:avLst/>
          </a:prstGeom>
          <a:noFill/>
        </p:spPr>
        <p:txBody>
          <a:bodyPr wrap="none" rtlCol="0">
            <a:spAutoFit/>
          </a:bodyPr>
          <a:lstStyle/>
          <a:p>
            <a:r>
              <a:rPr lang="en-GB">
                <a:solidFill>
                  <a:srgbClr val="FF0000"/>
                </a:solidFill>
                <a:highlight>
                  <a:srgbClr val="FFFF00"/>
                </a:highlight>
              </a:rPr>
              <a:t>4</a:t>
            </a:r>
          </a:p>
        </p:txBody>
      </p:sp>
      <p:sp>
        <p:nvSpPr>
          <p:cNvPr id="10" name="TextBox 9">
            <a:extLst>
              <a:ext uri="{FF2B5EF4-FFF2-40B4-BE49-F238E27FC236}">
                <a16:creationId xmlns:a16="http://schemas.microsoft.com/office/drawing/2014/main" id="{CE60122F-B00E-4E84-AF9A-CDA0C5785C9C}"/>
              </a:ext>
            </a:extLst>
          </p:cNvPr>
          <p:cNvSpPr txBox="1"/>
          <p:nvPr/>
        </p:nvSpPr>
        <p:spPr>
          <a:xfrm>
            <a:off x="4869401" y="4703159"/>
            <a:ext cx="301686" cy="369332"/>
          </a:xfrm>
          <a:prstGeom prst="rect">
            <a:avLst/>
          </a:prstGeom>
          <a:noFill/>
        </p:spPr>
        <p:txBody>
          <a:bodyPr wrap="none" rtlCol="0">
            <a:spAutoFit/>
          </a:bodyPr>
          <a:lstStyle/>
          <a:p>
            <a:r>
              <a:rPr lang="en-GB">
                <a:solidFill>
                  <a:srgbClr val="FF0000"/>
                </a:solidFill>
                <a:highlight>
                  <a:srgbClr val="FFFF00"/>
                </a:highlight>
              </a:rPr>
              <a:t>5</a:t>
            </a:r>
          </a:p>
        </p:txBody>
      </p:sp>
      <p:sp>
        <p:nvSpPr>
          <p:cNvPr id="30" name="TextBox 29">
            <a:extLst>
              <a:ext uri="{FF2B5EF4-FFF2-40B4-BE49-F238E27FC236}">
                <a16:creationId xmlns:a16="http://schemas.microsoft.com/office/drawing/2014/main" id="{AA14894B-13C5-4A48-B382-6F0BB46A7175}"/>
              </a:ext>
            </a:extLst>
          </p:cNvPr>
          <p:cNvSpPr txBox="1"/>
          <p:nvPr/>
        </p:nvSpPr>
        <p:spPr>
          <a:xfrm>
            <a:off x="1016623" y="6465116"/>
            <a:ext cx="2073837" cy="369332"/>
          </a:xfrm>
          <a:prstGeom prst="rect">
            <a:avLst/>
          </a:prstGeom>
          <a:noFill/>
        </p:spPr>
        <p:txBody>
          <a:bodyPr wrap="none" rtlCol="0">
            <a:spAutoFit/>
          </a:bodyPr>
          <a:lstStyle/>
          <a:p>
            <a:r>
              <a:rPr lang="en-GB"/>
              <a:t>broadleaf woodland</a:t>
            </a:r>
          </a:p>
        </p:txBody>
      </p:sp>
      <p:pic>
        <p:nvPicPr>
          <p:cNvPr id="32" name="Picture 31" descr="A picture containing grass, outdoor, sky, hill&#10;&#10;Description automatically generated">
            <a:extLst>
              <a:ext uri="{FF2B5EF4-FFF2-40B4-BE49-F238E27FC236}">
                <a16:creationId xmlns:a16="http://schemas.microsoft.com/office/drawing/2014/main" id="{04FB7B12-2E47-471A-AAA6-2D336C69B51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25425" y="1407670"/>
            <a:ext cx="2704252" cy="1799830"/>
          </a:xfrm>
          <a:prstGeom prst="rect">
            <a:avLst/>
          </a:prstGeom>
          <a:ln w="38100">
            <a:solidFill>
              <a:schemeClr val="accent1"/>
            </a:solidFill>
          </a:ln>
        </p:spPr>
      </p:pic>
    </p:spTree>
    <p:extLst>
      <p:ext uri="{BB962C8B-B14F-4D97-AF65-F5344CB8AC3E}">
        <p14:creationId xmlns:p14="http://schemas.microsoft.com/office/powerpoint/2010/main" val="3953437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5840253" cy="369332"/>
          </a:xfrm>
          <a:prstGeom prst="rect">
            <a:avLst/>
          </a:prstGeom>
          <a:noFill/>
        </p:spPr>
        <p:txBody>
          <a:bodyPr wrap="none" rtlCol="0">
            <a:spAutoFit/>
          </a:bodyPr>
          <a:lstStyle/>
          <a:p>
            <a:r>
              <a:rPr lang="en-GB" b="1"/>
              <a:t>What did the scientists know about the </a:t>
            </a:r>
            <a:r>
              <a:rPr lang="en-GB" b="1">
                <a:solidFill>
                  <a:srgbClr val="FF0000"/>
                </a:solidFill>
              </a:rPr>
              <a:t>red squirrels’ </a:t>
            </a:r>
            <a:r>
              <a:rPr lang="en-GB" b="1"/>
              <a:t>food?</a:t>
            </a:r>
          </a:p>
        </p:txBody>
      </p:sp>
      <p:pic>
        <p:nvPicPr>
          <p:cNvPr id="6" name="Picture 5">
            <a:extLst>
              <a:ext uri="{FF2B5EF4-FFF2-40B4-BE49-F238E27FC236}">
                <a16:creationId xmlns:a16="http://schemas.microsoft.com/office/drawing/2014/main" id="{0689CB46-9428-4C71-8FC0-27644D8F84C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449580" y="3861048"/>
            <a:ext cx="2880321" cy="1798476"/>
          </a:xfrm>
          <a:prstGeom prst="rect">
            <a:avLst/>
          </a:prstGeom>
        </p:spPr>
      </p:pic>
      <p:pic>
        <p:nvPicPr>
          <p:cNvPr id="8" name="Picture 7" descr="Pine cones on a tree&#10;&#10;Description automatically generated with medium confidence">
            <a:extLst>
              <a:ext uri="{FF2B5EF4-FFF2-40B4-BE49-F238E27FC236}">
                <a16:creationId xmlns:a16="http://schemas.microsoft.com/office/drawing/2014/main" id="{C17CDCE1-C6DA-4D32-8BF1-AF89B50EBE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36095" y="908720"/>
            <a:ext cx="2903269" cy="1935710"/>
          </a:xfrm>
          <a:prstGeom prst="rect">
            <a:avLst/>
          </a:prstGeom>
          <a:ln w="38100">
            <a:solidFill>
              <a:schemeClr val="accent1"/>
            </a:solidFill>
          </a:ln>
        </p:spPr>
      </p:pic>
      <p:pic>
        <p:nvPicPr>
          <p:cNvPr id="11" name="Picture 10" descr="A picture containing tree, outdoor, grass, plant&#10;&#10;Description automatically generated">
            <a:extLst>
              <a:ext uri="{FF2B5EF4-FFF2-40B4-BE49-F238E27FC236}">
                <a16:creationId xmlns:a16="http://schemas.microsoft.com/office/drawing/2014/main" id="{B05ED0E5-2DF6-4539-B0DA-A3F40711A52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6174"/>
          <a:stretch/>
        </p:blipFill>
        <p:spPr>
          <a:xfrm>
            <a:off x="827583" y="908719"/>
            <a:ext cx="2750795" cy="1935709"/>
          </a:xfrm>
          <a:prstGeom prst="rect">
            <a:avLst/>
          </a:prstGeom>
          <a:ln w="38100">
            <a:solidFill>
              <a:schemeClr val="accent1"/>
            </a:solidFill>
          </a:ln>
        </p:spPr>
      </p:pic>
      <p:pic>
        <p:nvPicPr>
          <p:cNvPr id="12" name="Picture 11">
            <a:extLst>
              <a:ext uri="{FF2B5EF4-FFF2-40B4-BE49-F238E27FC236}">
                <a16:creationId xmlns:a16="http://schemas.microsoft.com/office/drawing/2014/main" id="{8E05DD36-DDC3-4981-B1C7-1497E29F0BEB}"/>
              </a:ext>
            </a:extLst>
          </p:cNvPr>
          <p:cNvPicPr>
            <a:picLocks noChangeAspect="1"/>
          </p:cNvPicPr>
          <p:nvPr/>
        </p:nvPicPr>
        <p:blipFill>
          <a:blip r:embed="rId6"/>
          <a:stretch>
            <a:fillRect/>
          </a:stretch>
        </p:blipFill>
        <p:spPr>
          <a:xfrm>
            <a:off x="827584" y="3861048"/>
            <a:ext cx="2700762" cy="1798476"/>
          </a:xfrm>
          <a:prstGeom prst="rect">
            <a:avLst/>
          </a:prstGeom>
        </p:spPr>
      </p:pic>
      <p:sp>
        <p:nvSpPr>
          <p:cNvPr id="13" name="Arrow: Right 12">
            <a:extLst>
              <a:ext uri="{FF2B5EF4-FFF2-40B4-BE49-F238E27FC236}">
                <a16:creationId xmlns:a16="http://schemas.microsoft.com/office/drawing/2014/main" id="{DE775031-1F50-4CAC-A9C9-ACFB4FC11CBE}"/>
              </a:ext>
            </a:extLst>
          </p:cNvPr>
          <p:cNvSpPr/>
          <p:nvPr/>
        </p:nvSpPr>
        <p:spPr>
          <a:xfrm>
            <a:off x="3707904" y="1628800"/>
            <a:ext cx="1224136"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D711F1AE-07F5-48E4-9C4C-CD8B148CDF8C}"/>
              </a:ext>
            </a:extLst>
          </p:cNvPr>
          <p:cNvSpPr/>
          <p:nvPr/>
        </p:nvSpPr>
        <p:spPr>
          <a:xfrm>
            <a:off x="3707904" y="4575620"/>
            <a:ext cx="1224136"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B15EA33-F827-4256-B679-7F77A13D8353}"/>
              </a:ext>
            </a:extLst>
          </p:cNvPr>
          <p:cNvSpPr txBox="1"/>
          <p:nvPr/>
        </p:nvSpPr>
        <p:spPr>
          <a:xfrm>
            <a:off x="6292213" y="2876894"/>
            <a:ext cx="1191032" cy="369332"/>
          </a:xfrm>
          <a:prstGeom prst="rect">
            <a:avLst/>
          </a:prstGeom>
          <a:noFill/>
        </p:spPr>
        <p:txBody>
          <a:bodyPr wrap="none" rtlCol="0">
            <a:spAutoFit/>
          </a:bodyPr>
          <a:lstStyle/>
          <a:p>
            <a:r>
              <a:rPr lang="en-GB"/>
              <a:t>Pine cones</a:t>
            </a:r>
          </a:p>
        </p:txBody>
      </p:sp>
      <p:sp>
        <p:nvSpPr>
          <p:cNvPr id="16" name="TextBox 15">
            <a:extLst>
              <a:ext uri="{FF2B5EF4-FFF2-40B4-BE49-F238E27FC236}">
                <a16:creationId xmlns:a16="http://schemas.microsoft.com/office/drawing/2014/main" id="{D2901BC8-F26D-4D38-86A1-ED382A536276}"/>
              </a:ext>
            </a:extLst>
          </p:cNvPr>
          <p:cNvSpPr txBox="1"/>
          <p:nvPr/>
        </p:nvSpPr>
        <p:spPr>
          <a:xfrm>
            <a:off x="6309076" y="5678843"/>
            <a:ext cx="1157305" cy="369332"/>
          </a:xfrm>
          <a:prstGeom prst="rect">
            <a:avLst/>
          </a:prstGeom>
          <a:noFill/>
        </p:spPr>
        <p:txBody>
          <a:bodyPr wrap="none" rtlCol="0">
            <a:spAutoFit/>
          </a:bodyPr>
          <a:lstStyle/>
          <a:p>
            <a:r>
              <a:rPr lang="en-GB"/>
              <a:t>Hazel nuts</a:t>
            </a:r>
          </a:p>
        </p:txBody>
      </p:sp>
      <p:sp>
        <p:nvSpPr>
          <p:cNvPr id="17" name="Rectangle: Rounded Corners 16">
            <a:extLst>
              <a:ext uri="{FF2B5EF4-FFF2-40B4-BE49-F238E27FC236}">
                <a16:creationId xmlns:a16="http://schemas.microsoft.com/office/drawing/2014/main" id="{C91216FF-C4D5-4499-9E6C-49D757F8E044}"/>
              </a:ext>
            </a:extLst>
          </p:cNvPr>
          <p:cNvSpPr/>
          <p:nvPr/>
        </p:nvSpPr>
        <p:spPr>
          <a:xfrm>
            <a:off x="816110" y="6174596"/>
            <a:ext cx="7511780" cy="5015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What type of teeth/jaws do you think the squirrel would need to eat these?</a:t>
            </a:r>
          </a:p>
        </p:txBody>
      </p:sp>
    </p:spTree>
    <p:extLst>
      <p:ext uri="{BB962C8B-B14F-4D97-AF65-F5344CB8AC3E}">
        <p14:creationId xmlns:p14="http://schemas.microsoft.com/office/powerpoint/2010/main" val="3482864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495D92-C6EB-40A1-B4AB-869D18E689B9}"/>
              </a:ext>
            </a:extLst>
          </p:cNvPr>
          <p:cNvSpPr txBox="1"/>
          <p:nvPr/>
        </p:nvSpPr>
        <p:spPr>
          <a:xfrm>
            <a:off x="720000" y="360000"/>
            <a:ext cx="5403018" cy="369332"/>
          </a:xfrm>
          <a:prstGeom prst="rect">
            <a:avLst/>
          </a:prstGeom>
          <a:noFill/>
        </p:spPr>
        <p:txBody>
          <a:bodyPr wrap="none" rtlCol="0">
            <a:spAutoFit/>
          </a:bodyPr>
          <a:lstStyle/>
          <a:p>
            <a:r>
              <a:rPr lang="en-GB" b="1"/>
              <a:t>What did the scientists know about animal jaw bones?</a:t>
            </a:r>
          </a:p>
        </p:txBody>
      </p:sp>
      <p:pic>
        <p:nvPicPr>
          <p:cNvPr id="4" name="Picture 3" descr="A picture containing half, eaten&#10;&#10;Description automatically generated">
            <a:extLst>
              <a:ext uri="{FF2B5EF4-FFF2-40B4-BE49-F238E27FC236}">
                <a16:creationId xmlns:a16="http://schemas.microsoft.com/office/drawing/2014/main" id="{EA270237-39FE-42CB-9CAE-54CDA955C7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08760" y="1392936"/>
            <a:ext cx="6126480" cy="4072128"/>
          </a:xfrm>
          <a:prstGeom prst="rect">
            <a:avLst/>
          </a:prstGeom>
          <a:ln w="38100">
            <a:solidFill>
              <a:schemeClr val="accent1"/>
            </a:solidFill>
          </a:ln>
        </p:spPr>
      </p:pic>
      <p:sp>
        <p:nvSpPr>
          <p:cNvPr id="5" name="TextBox 4">
            <a:extLst>
              <a:ext uri="{FF2B5EF4-FFF2-40B4-BE49-F238E27FC236}">
                <a16:creationId xmlns:a16="http://schemas.microsoft.com/office/drawing/2014/main" id="{7528EEB2-6A03-4F3E-9525-DFC88AC314EB}"/>
              </a:ext>
            </a:extLst>
          </p:cNvPr>
          <p:cNvSpPr txBox="1"/>
          <p:nvPr/>
        </p:nvSpPr>
        <p:spPr>
          <a:xfrm>
            <a:off x="3629033" y="6128668"/>
            <a:ext cx="820289" cy="369332"/>
          </a:xfrm>
          <a:prstGeom prst="rect">
            <a:avLst/>
          </a:prstGeom>
          <a:noFill/>
        </p:spPr>
        <p:txBody>
          <a:bodyPr wrap="none" rtlCol="0">
            <a:spAutoFit/>
          </a:bodyPr>
          <a:lstStyle/>
          <a:p>
            <a:r>
              <a:rPr lang="en-GB"/>
              <a:t>molars</a:t>
            </a:r>
          </a:p>
        </p:txBody>
      </p:sp>
      <p:sp>
        <p:nvSpPr>
          <p:cNvPr id="7" name="TextBox 6">
            <a:extLst>
              <a:ext uri="{FF2B5EF4-FFF2-40B4-BE49-F238E27FC236}">
                <a16:creationId xmlns:a16="http://schemas.microsoft.com/office/drawing/2014/main" id="{93062E88-4F51-49BC-A956-42B43174C5AA}"/>
              </a:ext>
            </a:extLst>
          </p:cNvPr>
          <p:cNvSpPr txBox="1"/>
          <p:nvPr/>
        </p:nvSpPr>
        <p:spPr>
          <a:xfrm>
            <a:off x="2101233" y="6128668"/>
            <a:ext cx="887615" cy="369332"/>
          </a:xfrm>
          <a:prstGeom prst="rect">
            <a:avLst/>
          </a:prstGeom>
          <a:noFill/>
        </p:spPr>
        <p:txBody>
          <a:bodyPr wrap="none" rtlCol="0">
            <a:spAutoFit/>
          </a:bodyPr>
          <a:lstStyle/>
          <a:p>
            <a:r>
              <a:rPr lang="en-GB"/>
              <a:t>incisors</a:t>
            </a:r>
          </a:p>
        </p:txBody>
      </p:sp>
      <p:cxnSp>
        <p:nvCxnSpPr>
          <p:cNvPr id="10" name="Straight Arrow Connector 9">
            <a:extLst>
              <a:ext uri="{FF2B5EF4-FFF2-40B4-BE49-F238E27FC236}">
                <a16:creationId xmlns:a16="http://schemas.microsoft.com/office/drawing/2014/main" id="{6A8713CF-5EE8-4295-9968-4525C01E0EF6}"/>
              </a:ext>
            </a:extLst>
          </p:cNvPr>
          <p:cNvCxnSpPr>
            <a:cxnSpLocks/>
          </p:cNvCxnSpPr>
          <p:nvPr/>
        </p:nvCxnSpPr>
        <p:spPr>
          <a:xfrm flipV="1">
            <a:off x="2339752" y="3789040"/>
            <a:ext cx="0" cy="233962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323E29F2-989B-44FF-B64B-8D0EE65D938F}"/>
              </a:ext>
            </a:extLst>
          </p:cNvPr>
          <p:cNvCxnSpPr>
            <a:cxnSpLocks/>
            <a:stCxn id="7" idx="0"/>
          </p:cNvCxnSpPr>
          <p:nvPr/>
        </p:nvCxnSpPr>
        <p:spPr>
          <a:xfrm flipV="1">
            <a:off x="2545041" y="4293096"/>
            <a:ext cx="394294" cy="18355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634B742-22CB-43E8-A47A-B8F5CB0DCFE7}"/>
              </a:ext>
            </a:extLst>
          </p:cNvPr>
          <p:cNvCxnSpPr/>
          <p:nvPr/>
        </p:nvCxnSpPr>
        <p:spPr>
          <a:xfrm flipV="1">
            <a:off x="4039178" y="3999786"/>
            <a:ext cx="0" cy="19442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E6EB9E1-506C-4859-87DA-79B9D79FC7B8}"/>
              </a:ext>
            </a:extLst>
          </p:cNvPr>
          <p:cNvSpPr txBox="1"/>
          <p:nvPr/>
        </p:nvSpPr>
        <p:spPr>
          <a:xfrm>
            <a:off x="5868144" y="5661248"/>
            <a:ext cx="1735411" cy="369332"/>
          </a:xfrm>
          <a:prstGeom prst="rect">
            <a:avLst/>
          </a:prstGeom>
          <a:noFill/>
        </p:spPr>
        <p:txBody>
          <a:bodyPr wrap="none" rtlCol="0">
            <a:spAutoFit/>
          </a:bodyPr>
          <a:lstStyle/>
          <a:p>
            <a:r>
              <a:rPr lang="en-GB"/>
              <a:t>red squirrel skull</a:t>
            </a:r>
          </a:p>
        </p:txBody>
      </p:sp>
    </p:spTree>
    <p:extLst>
      <p:ext uri="{BB962C8B-B14F-4D97-AF65-F5344CB8AC3E}">
        <p14:creationId xmlns:p14="http://schemas.microsoft.com/office/powerpoint/2010/main" val="3655459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602F4352AC064BAB6534866D1EBEE7" ma:contentTypeVersion="12" ma:contentTypeDescription="Create a new document." ma:contentTypeScope="" ma:versionID="398e8891476d4c17b6ed3be902448ba1">
  <xsd:schema xmlns:xsd="http://www.w3.org/2001/XMLSchema" xmlns:xs="http://www.w3.org/2001/XMLSchema" xmlns:p="http://schemas.microsoft.com/office/2006/metadata/properties" xmlns:ns2="f6a294d8-0227-4a1f-9f82-c7d0e374c362" xmlns:ns3="56010c2e-e7df-43f9-b9a0-0c299b337b10" targetNamespace="http://schemas.microsoft.com/office/2006/metadata/properties" ma:root="true" ma:fieldsID="f36cd9c4f2d0396c512f7b9e3a45a84d" ns2:_="" ns3:_="">
    <xsd:import namespace="f6a294d8-0227-4a1f-9f82-c7d0e374c362"/>
    <xsd:import namespace="56010c2e-e7df-43f9-b9a0-0c299b337b1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a294d8-0227-4a1f-9f82-c7d0e374c36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6010c2e-e7df-43f9-b9a0-0c299b337b1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920BA0-0A4C-42B9-95DD-D8A20D716C74}">
  <ds:schemaRefs>
    <ds:schemaRef ds:uri="http://schemas.microsoft.com/sharepoint/v3/contenttype/forms"/>
  </ds:schemaRefs>
</ds:datastoreItem>
</file>

<file path=customXml/itemProps2.xml><?xml version="1.0" encoding="utf-8"?>
<ds:datastoreItem xmlns:ds="http://schemas.openxmlformats.org/officeDocument/2006/customXml" ds:itemID="{A53AB155-FD45-400F-89C4-CD46A5BAE941}">
  <ds:schemaRefs>
    <ds:schemaRef ds:uri="56010c2e-e7df-43f9-b9a0-0c299b337b10"/>
    <ds:schemaRef ds:uri="f6a294d8-0227-4a1f-9f82-c7d0e374c36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D9B9ADE-1CEB-450B-BDC6-6E98FADAFA27}">
  <ds:schemaRefs>
    <ds:schemaRef ds:uri="56010c2e-e7df-43f9-b9a0-0c299b337b10"/>
    <ds:schemaRef ds:uri="f6a294d8-0227-4a1f-9f82-c7d0e374c36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(4:3)</PresentationFormat>
  <Slides>21</Slides>
  <Notes>18</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I bet you didn’t know… Red squirrels adapt to the food they eat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Bristol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revision>1</cp:revision>
  <dcterms:created xsi:type="dcterms:W3CDTF">2016-06-16T08:43:18Z</dcterms:created>
  <dcterms:modified xsi:type="dcterms:W3CDTF">2021-05-11T11:34:10Z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0x010100FF602F4352AC064BAB6534866D1EBEE7</vt:lpwstr>
  </property>
</Properties>
</file>