
<file path=[Content_Types].xml><?xml version="1.0" encoding="utf-8"?>
<Types xmlns="http://schemas.openxmlformats.org/package/2006/content-types">
  <Default Extension="emf" ContentType="image/x-emf"/>
  <Default Extension="gif" ContentType="image/gif"/>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1.xml" ContentType="application/vnd.openxmlformats-officedocument.themeOverride+xml"/>
  <Override PartName="/ppt/notesSlides/notesSlide11.xml" ContentType="application/vnd.openxmlformats-officedocument.presentationml.notesSlide+xml"/>
  <Override PartName="/ppt/theme/themeOverride2.xml" ContentType="application/vnd.openxmlformats-officedocument.themeOverride+xml"/>
  <Override PartName="/ppt/notesSlides/notesSlide12.xml" ContentType="application/vnd.openxmlformats-officedocument.presentationml.notesSlide+xml"/>
  <Override PartName="/ppt/theme/themeOverride3.xml" ContentType="application/vnd.openxmlformats-officedocument.themeOverride+xml"/>
  <Override PartName="/ppt/notesSlides/notesSlide13.xml" ContentType="application/vnd.openxmlformats-officedocument.presentationml.notesSlide+xml"/>
  <Override PartName="/ppt/theme/themeOverride4.xml" ContentType="application/vnd.openxmlformats-officedocument.themeOverride+xml"/>
  <Override PartName="/ppt/notesSlides/notesSlide14.xml" ContentType="application/vnd.openxmlformats-officedocument.presentationml.notesSlide+xml"/>
  <Override PartName="/ppt/theme/themeOverride5.xml" ContentType="application/vnd.openxmlformats-officedocument.themeOverr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6" r:id="rId4"/>
    <p:sldMasterId id="2147483719" r:id="rId5"/>
  </p:sldMasterIdLst>
  <p:notesMasterIdLst>
    <p:notesMasterId r:id="rId27"/>
  </p:notesMasterIdLst>
  <p:sldIdLst>
    <p:sldId id="256" r:id="rId6"/>
    <p:sldId id="331" r:id="rId7"/>
    <p:sldId id="330" r:id="rId8"/>
    <p:sldId id="334" r:id="rId9"/>
    <p:sldId id="333" r:id="rId10"/>
    <p:sldId id="332" r:id="rId11"/>
    <p:sldId id="339" r:id="rId12"/>
    <p:sldId id="338" r:id="rId13"/>
    <p:sldId id="347" r:id="rId14"/>
    <p:sldId id="348" r:id="rId15"/>
    <p:sldId id="337" r:id="rId16"/>
    <p:sldId id="346" r:id="rId17"/>
    <p:sldId id="349" r:id="rId18"/>
    <p:sldId id="350" r:id="rId19"/>
    <p:sldId id="351" r:id="rId20"/>
    <p:sldId id="345" r:id="rId21"/>
    <p:sldId id="344" r:id="rId22"/>
    <p:sldId id="343" r:id="rId23"/>
    <p:sldId id="342" r:id="rId24"/>
    <p:sldId id="341" r:id="rId25"/>
    <p:sldId id="34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AT" userId="S::Alison.Trew@pstt.org.uk::501ad152-89bb-4882-ac72-f31826cb2e78" providerId="AD"/>
  <p188:author id="{8FFCA34A-B316-7A13-66CB-45EEDBD8F099}" name="Paula Montero" initials="PM" userId="S::paula.montero@pstt.org.uk::9c82981b-9b26-4f56-a06f-e948bb469f68"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lison Trew" initials="AT" lastIdx="11" clrIdx="0">
    <p:extLst>
      <p:ext uri="{19B8F6BF-5375-455C-9EA6-DF929625EA0E}">
        <p15:presenceInfo xmlns:p15="http://schemas.microsoft.com/office/powerpoint/2012/main" userId="S::Alison.Trew@pstt.org.uk::501ad152-89bb-4882-ac72-f31826cb2e78" providerId="AD"/>
      </p:ext>
    </p:extLst>
  </p:cmAuthor>
  <p:cmAuthor id="2" name="Sue Martin" initials="SM" lastIdx="4" clrIdx="1">
    <p:extLst>
      <p:ext uri="{19B8F6BF-5375-455C-9EA6-DF929625EA0E}">
        <p15:presenceInfo xmlns:p15="http://schemas.microsoft.com/office/powerpoint/2012/main" userId="S::sue.martin@pstt.org.uk::cb0194a5-6d63-41ca-ace6-4751bda7921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B1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43E4CA3-F190-4308-8658-8C374615B0A6}" v="5" dt="2023-12-12T19:07:31.3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097" autoAdjust="0"/>
  </p:normalViewPr>
  <p:slideViewPr>
    <p:cSldViewPr snapToGrid="0">
      <p:cViewPr varScale="1">
        <p:scale>
          <a:sx n="73" d="100"/>
          <a:sy n="73" d="100"/>
        </p:scale>
        <p:origin x="1018" y="53"/>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a Montero" userId="S::paula.montero@pstt.org.uk::9c82981b-9b26-4f56-a06f-e948bb469f68" providerId="AD" clId="Web-{B8F4ED5A-3EE9-CA12-66E2-A95FA9C17093}"/>
    <pc:docChg chg="mod addSld delSld modSld sldOrd">
      <pc:chgData name="Paula Montero" userId="S::paula.montero@pstt.org.uk::9c82981b-9b26-4f56-a06f-e948bb469f68" providerId="AD" clId="Web-{B8F4ED5A-3EE9-CA12-66E2-A95FA9C17093}" dt="2023-11-22T13:35:51.072" v="1196"/>
      <pc:docMkLst>
        <pc:docMk/>
      </pc:docMkLst>
      <pc:sldChg chg="delSp modSp">
        <pc:chgData name="Paula Montero" userId="S::paula.montero@pstt.org.uk::9c82981b-9b26-4f56-a06f-e948bb469f68" providerId="AD" clId="Web-{B8F4ED5A-3EE9-CA12-66E2-A95FA9C17093}" dt="2023-11-20T11:28:39.925" v="19" actId="1076"/>
        <pc:sldMkLst>
          <pc:docMk/>
          <pc:sldMk cId="0" sldId="256"/>
        </pc:sldMkLst>
        <pc:spChg chg="mod">
          <ac:chgData name="Paula Montero" userId="S::paula.montero@pstt.org.uk::9c82981b-9b26-4f56-a06f-e948bb469f68" providerId="AD" clId="Web-{B8F4ED5A-3EE9-CA12-66E2-A95FA9C17093}" dt="2023-11-20T11:28:39.925" v="19" actId="1076"/>
          <ac:spMkLst>
            <pc:docMk/>
            <pc:sldMk cId="0" sldId="256"/>
            <ac:spMk id="2" creationId="{968F206B-A9C6-9745-8A2F-BCEABD5C9F3F}"/>
          </ac:spMkLst>
        </pc:spChg>
        <pc:spChg chg="del mod">
          <ac:chgData name="Paula Montero" userId="S::paula.montero@pstt.org.uk::9c82981b-9b26-4f56-a06f-e948bb469f68" providerId="AD" clId="Web-{B8F4ED5A-3EE9-CA12-66E2-A95FA9C17093}" dt="2023-11-20T11:23:21.917" v="2"/>
          <ac:spMkLst>
            <pc:docMk/>
            <pc:sldMk cId="0" sldId="256"/>
            <ac:spMk id="6" creationId="{61AFB143-3218-5815-4662-8FAB7FA7211F}"/>
          </ac:spMkLst>
        </pc:spChg>
        <pc:spChg chg="mod">
          <ac:chgData name="Paula Montero" userId="S::paula.montero@pstt.org.uk::9c82981b-9b26-4f56-a06f-e948bb469f68" providerId="AD" clId="Web-{B8F4ED5A-3EE9-CA12-66E2-A95FA9C17093}" dt="2023-11-20T11:27:41.283" v="13" actId="20577"/>
          <ac:spMkLst>
            <pc:docMk/>
            <pc:sldMk cId="0" sldId="256"/>
            <ac:spMk id="7" creationId="{E249292A-FB39-9022-FA7E-C00C54F544C5}"/>
          </ac:spMkLst>
        </pc:spChg>
        <pc:spChg chg="del mod">
          <ac:chgData name="Paula Montero" userId="S::paula.montero@pstt.org.uk::9c82981b-9b26-4f56-a06f-e948bb469f68" providerId="AD" clId="Web-{B8F4ED5A-3EE9-CA12-66E2-A95FA9C17093}" dt="2023-11-20T11:27:46.439" v="14"/>
          <ac:spMkLst>
            <pc:docMk/>
            <pc:sldMk cId="0" sldId="256"/>
            <ac:spMk id="9" creationId="{110E483E-AA85-49B3-BDF5-097C1AF2B762}"/>
          </ac:spMkLst>
        </pc:spChg>
        <pc:spChg chg="del mod">
          <ac:chgData name="Paula Montero" userId="S::paula.montero@pstt.org.uk::9c82981b-9b26-4f56-a06f-e948bb469f68" providerId="AD" clId="Web-{B8F4ED5A-3EE9-CA12-66E2-A95FA9C17093}" dt="2023-11-20T11:27:23.954" v="10"/>
          <ac:spMkLst>
            <pc:docMk/>
            <pc:sldMk cId="0" sldId="256"/>
            <ac:spMk id="10" creationId="{CD64CD41-2F05-4C8D-8E44-AB1427011AC8}"/>
          </ac:spMkLst>
        </pc:spChg>
        <pc:picChg chg="mod">
          <ac:chgData name="Paula Montero" userId="S::paula.montero@pstt.org.uk::9c82981b-9b26-4f56-a06f-e948bb469f68" providerId="AD" clId="Web-{B8F4ED5A-3EE9-CA12-66E2-A95FA9C17093}" dt="2023-11-20T11:28:20.940" v="17" actId="1076"/>
          <ac:picMkLst>
            <pc:docMk/>
            <pc:sldMk cId="0" sldId="256"/>
            <ac:picMk id="3" creationId="{ED0FEED1-A914-E069-231F-3EFB448E4BC2}"/>
          </ac:picMkLst>
        </pc:picChg>
        <pc:picChg chg="mod">
          <ac:chgData name="Paula Montero" userId="S::paula.montero@pstt.org.uk::9c82981b-9b26-4f56-a06f-e948bb469f68" providerId="AD" clId="Web-{B8F4ED5A-3EE9-CA12-66E2-A95FA9C17093}" dt="2023-11-20T11:28:07.783" v="16" actId="1076"/>
          <ac:picMkLst>
            <pc:docMk/>
            <pc:sldMk cId="0" sldId="256"/>
            <ac:picMk id="4" creationId="{EE7A848E-3459-FB77-2F53-F2CF038DD51D}"/>
          </ac:picMkLst>
        </pc:picChg>
      </pc:sldChg>
      <pc:sldChg chg="ord">
        <pc:chgData name="Paula Montero" userId="S::paula.montero@pstt.org.uk::9c82981b-9b26-4f56-a06f-e948bb469f68" providerId="AD" clId="Web-{B8F4ED5A-3EE9-CA12-66E2-A95FA9C17093}" dt="2023-11-20T14:33:43.041" v="159"/>
        <pc:sldMkLst>
          <pc:docMk/>
          <pc:sldMk cId="4121939817" sldId="257"/>
        </pc:sldMkLst>
      </pc:sldChg>
      <pc:sldChg chg="addSp delSp modSp ord">
        <pc:chgData name="Paula Montero" userId="S::paula.montero@pstt.org.uk::9c82981b-9b26-4f56-a06f-e948bb469f68" providerId="AD" clId="Web-{B8F4ED5A-3EE9-CA12-66E2-A95FA9C17093}" dt="2023-11-21T11:07:18.595" v="614"/>
        <pc:sldMkLst>
          <pc:docMk/>
          <pc:sldMk cId="3833598956" sldId="259"/>
        </pc:sldMkLst>
        <pc:picChg chg="add del">
          <ac:chgData name="Paula Montero" userId="S::paula.montero@pstt.org.uk::9c82981b-9b26-4f56-a06f-e948bb469f68" providerId="AD" clId="Web-{B8F4ED5A-3EE9-CA12-66E2-A95FA9C17093}" dt="2023-11-21T11:01:01.268" v="571"/>
          <ac:picMkLst>
            <pc:docMk/>
            <pc:sldMk cId="3833598956" sldId="259"/>
            <ac:picMk id="3" creationId="{CEB0B38F-A034-00CB-14FD-AF465DCDED40}"/>
          </ac:picMkLst>
        </pc:picChg>
        <pc:picChg chg="mod">
          <ac:chgData name="Paula Montero" userId="S::paula.montero@pstt.org.uk::9c82981b-9b26-4f56-a06f-e948bb469f68" providerId="AD" clId="Web-{B8F4ED5A-3EE9-CA12-66E2-A95FA9C17093}" dt="2023-11-21T11:01:13.269" v="573" actId="1076"/>
          <ac:picMkLst>
            <pc:docMk/>
            <pc:sldMk cId="3833598956" sldId="259"/>
            <ac:picMk id="9" creationId="{964D42D1-3BFB-4DE4-B699-ACE3199738BB}"/>
          </ac:picMkLst>
        </pc:picChg>
      </pc:sldChg>
      <pc:sldChg chg="ord">
        <pc:chgData name="Paula Montero" userId="S::paula.montero@pstt.org.uk::9c82981b-9b26-4f56-a06f-e948bb469f68" providerId="AD" clId="Web-{B8F4ED5A-3EE9-CA12-66E2-A95FA9C17093}" dt="2023-11-21T12:20:36.464" v="674"/>
        <pc:sldMkLst>
          <pc:docMk/>
          <pc:sldMk cId="2655144796" sldId="267"/>
        </pc:sldMkLst>
      </pc:sldChg>
      <pc:sldChg chg="delSp">
        <pc:chgData name="Paula Montero" userId="S::paula.montero@pstt.org.uk::9c82981b-9b26-4f56-a06f-e948bb469f68" providerId="AD" clId="Web-{B8F4ED5A-3EE9-CA12-66E2-A95FA9C17093}" dt="2023-11-21T12:44:27.942" v="801"/>
        <pc:sldMkLst>
          <pc:docMk/>
          <pc:sldMk cId="1864149506" sldId="269"/>
        </pc:sldMkLst>
        <pc:spChg chg="del">
          <ac:chgData name="Paula Montero" userId="S::paula.montero@pstt.org.uk::9c82981b-9b26-4f56-a06f-e948bb469f68" providerId="AD" clId="Web-{B8F4ED5A-3EE9-CA12-66E2-A95FA9C17093}" dt="2023-11-21T12:44:27.942" v="801"/>
          <ac:spMkLst>
            <pc:docMk/>
            <pc:sldMk cId="1864149506" sldId="269"/>
            <ac:spMk id="19" creationId="{9B2B1E2E-DF7C-4792-B6C3-852D0DB0BAF3}"/>
          </ac:spMkLst>
        </pc:spChg>
        <pc:spChg chg="del">
          <ac:chgData name="Paula Montero" userId="S::paula.montero@pstt.org.uk::9c82981b-9b26-4f56-a06f-e948bb469f68" providerId="AD" clId="Web-{B8F4ED5A-3EE9-CA12-66E2-A95FA9C17093}" dt="2023-11-21T12:44:26.817" v="800"/>
          <ac:spMkLst>
            <pc:docMk/>
            <pc:sldMk cId="1864149506" sldId="269"/>
            <ac:spMk id="23" creationId="{AF155D59-B2AA-4995-97E0-3772F6755ADC}"/>
          </ac:spMkLst>
        </pc:spChg>
      </pc:sldChg>
      <pc:sldChg chg="del">
        <pc:chgData name="Paula Montero" userId="S::paula.montero@pstt.org.uk::9c82981b-9b26-4f56-a06f-e948bb469f68" providerId="AD" clId="Web-{B8F4ED5A-3EE9-CA12-66E2-A95FA9C17093}" dt="2023-11-21T12:45:40.961" v="804"/>
        <pc:sldMkLst>
          <pc:docMk/>
          <pc:sldMk cId="1125326587" sldId="279"/>
        </pc:sldMkLst>
      </pc:sldChg>
      <pc:sldChg chg="add del">
        <pc:chgData name="Paula Montero" userId="S::paula.montero@pstt.org.uk::9c82981b-9b26-4f56-a06f-e948bb469f68" providerId="AD" clId="Web-{B8F4ED5A-3EE9-CA12-66E2-A95FA9C17093}" dt="2023-11-21T15:41:19.908" v="830"/>
        <pc:sldMkLst>
          <pc:docMk/>
          <pc:sldMk cId="124576855" sldId="280"/>
        </pc:sldMkLst>
      </pc:sldChg>
      <pc:sldChg chg="ord">
        <pc:chgData name="Paula Montero" userId="S::paula.montero@pstt.org.uk::9c82981b-9b26-4f56-a06f-e948bb469f68" providerId="AD" clId="Web-{B8F4ED5A-3EE9-CA12-66E2-A95FA9C17093}" dt="2023-11-21T10:13:42.555" v="388"/>
        <pc:sldMkLst>
          <pc:docMk/>
          <pc:sldMk cId="1431155546" sldId="283"/>
        </pc:sldMkLst>
      </pc:sldChg>
      <pc:sldChg chg="ord">
        <pc:chgData name="Paula Montero" userId="S::paula.montero@pstt.org.uk::9c82981b-9b26-4f56-a06f-e948bb469f68" providerId="AD" clId="Web-{B8F4ED5A-3EE9-CA12-66E2-A95FA9C17093}" dt="2023-11-21T10:13:34.195" v="387"/>
        <pc:sldMkLst>
          <pc:docMk/>
          <pc:sldMk cId="3673830296" sldId="284"/>
        </pc:sldMkLst>
      </pc:sldChg>
      <pc:sldChg chg="ord">
        <pc:chgData name="Paula Montero" userId="S::paula.montero@pstt.org.uk::9c82981b-9b26-4f56-a06f-e948bb469f68" providerId="AD" clId="Web-{B8F4ED5A-3EE9-CA12-66E2-A95FA9C17093}" dt="2023-11-20T14:33:34.932" v="157"/>
        <pc:sldMkLst>
          <pc:docMk/>
          <pc:sldMk cId="1171188733" sldId="285"/>
        </pc:sldMkLst>
      </pc:sldChg>
      <pc:sldChg chg="ord">
        <pc:chgData name="Paula Montero" userId="S::paula.montero@pstt.org.uk::9c82981b-9b26-4f56-a06f-e948bb469f68" providerId="AD" clId="Web-{B8F4ED5A-3EE9-CA12-66E2-A95FA9C17093}" dt="2023-11-20T14:33:39.744" v="158"/>
        <pc:sldMkLst>
          <pc:docMk/>
          <pc:sldMk cId="1527463767" sldId="287"/>
        </pc:sldMkLst>
      </pc:sldChg>
      <pc:sldChg chg="addSp delSp modSp">
        <pc:chgData name="Paula Montero" userId="S::paula.montero@pstt.org.uk::9c82981b-9b26-4f56-a06f-e948bb469f68" providerId="AD" clId="Web-{B8F4ED5A-3EE9-CA12-66E2-A95FA9C17093}" dt="2023-11-21T16:11:43.520" v="1001" actId="20577"/>
        <pc:sldMkLst>
          <pc:docMk/>
          <pc:sldMk cId="1492007674" sldId="289"/>
        </pc:sldMkLst>
        <pc:spChg chg="mod">
          <ac:chgData name="Paula Montero" userId="S::paula.montero@pstt.org.uk::9c82981b-9b26-4f56-a06f-e948bb469f68" providerId="AD" clId="Web-{B8F4ED5A-3EE9-CA12-66E2-A95FA9C17093}" dt="2023-11-21T16:11:43.520" v="1001" actId="20577"/>
          <ac:spMkLst>
            <pc:docMk/>
            <pc:sldMk cId="1492007674" sldId="289"/>
            <ac:spMk id="36" creationId="{37DD0983-6F7B-4F9A-8995-EACBD7609CDE}"/>
          </ac:spMkLst>
        </pc:spChg>
        <pc:picChg chg="add del">
          <ac:chgData name="Paula Montero" userId="S::paula.montero@pstt.org.uk::9c82981b-9b26-4f56-a06f-e948bb469f68" providerId="AD" clId="Web-{B8F4ED5A-3EE9-CA12-66E2-A95FA9C17093}" dt="2023-11-21T16:11:40.520" v="1000"/>
          <ac:picMkLst>
            <pc:docMk/>
            <pc:sldMk cId="1492007674" sldId="289"/>
            <ac:picMk id="3" creationId="{71F8416A-7994-58D8-5875-A4CA903CFA5F}"/>
          </ac:picMkLst>
        </pc:picChg>
      </pc:sldChg>
      <pc:sldChg chg="del">
        <pc:chgData name="Paula Montero" userId="S::paula.montero@pstt.org.uk::9c82981b-9b26-4f56-a06f-e948bb469f68" providerId="AD" clId="Web-{B8F4ED5A-3EE9-CA12-66E2-A95FA9C17093}" dt="2023-11-20T13:39:19.710" v="60"/>
        <pc:sldMkLst>
          <pc:docMk/>
          <pc:sldMk cId="2198431748" sldId="292"/>
        </pc:sldMkLst>
      </pc:sldChg>
      <pc:sldChg chg="modSp del">
        <pc:chgData name="Paula Montero" userId="S::paula.montero@pstt.org.uk::9c82981b-9b26-4f56-a06f-e948bb469f68" providerId="AD" clId="Web-{B8F4ED5A-3EE9-CA12-66E2-A95FA9C17093}" dt="2023-11-20T13:39:27.523" v="61"/>
        <pc:sldMkLst>
          <pc:docMk/>
          <pc:sldMk cId="0" sldId="294"/>
        </pc:sldMkLst>
        <pc:spChg chg="mod">
          <ac:chgData name="Paula Montero" userId="S::paula.montero@pstt.org.uk::9c82981b-9b26-4f56-a06f-e948bb469f68" providerId="AD" clId="Web-{B8F4ED5A-3EE9-CA12-66E2-A95FA9C17093}" dt="2023-11-20T11:23:38.183" v="3" actId="1076"/>
          <ac:spMkLst>
            <pc:docMk/>
            <pc:sldMk cId="0" sldId="294"/>
            <ac:spMk id="11" creationId="{2623FD31-2ACB-E417-D339-961A2E0BB797}"/>
          </ac:spMkLst>
        </pc:spChg>
      </pc:sldChg>
      <pc:sldChg chg="del">
        <pc:chgData name="Paula Montero" userId="S::paula.montero@pstt.org.uk::9c82981b-9b26-4f56-a06f-e948bb469f68" providerId="AD" clId="Web-{B8F4ED5A-3EE9-CA12-66E2-A95FA9C17093}" dt="2023-11-20T13:39:33.023" v="62"/>
        <pc:sldMkLst>
          <pc:docMk/>
          <pc:sldMk cId="2098176612" sldId="329"/>
        </pc:sldMkLst>
      </pc:sldChg>
      <pc:sldChg chg="addSp delSp modSp addCm">
        <pc:chgData name="Paula Montero" userId="S::paula.montero@pstt.org.uk::9c82981b-9b26-4f56-a06f-e948bb469f68" providerId="AD" clId="Web-{B8F4ED5A-3EE9-CA12-66E2-A95FA9C17093}" dt="2023-11-22T09:45:32.061" v="1074" actId="14100"/>
        <pc:sldMkLst>
          <pc:docMk/>
          <pc:sldMk cId="3540396738" sldId="330"/>
        </pc:sldMkLst>
        <pc:spChg chg="mod">
          <ac:chgData name="Paula Montero" userId="S::paula.montero@pstt.org.uk::9c82981b-9b26-4f56-a06f-e948bb469f68" providerId="AD" clId="Web-{B8F4ED5A-3EE9-CA12-66E2-A95FA9C17093}" dt="2023-11-20T15:34:31.172" v="266" actId="1076"/>
          <ac:spMkLst>
            <pc:docMk/>
            <pc:sldMk cId="3540396738" sldId="330"/>
            <ac:spMk id="2" creationId="{329CDB57-48B1-A2DE-DC3B-9929AC622ADC}"/>
          </ac:spMkLst>
        </pc:spChg>
        <pc:spChg chg="del mod">
          <ac:chgData name="Paula Montero" userId="S::paula.montero@pstt.org.uk::9c82981b-9b26-4f56-a06f-e948bb469f68" providerId="AD" clId="Web-{B8F4ED5A-3EE9-CA12-66E2-A95FA9C17093}" dt="2023-11-20T13:41:49.622" v="73"/>
          <ac:spMkLst>
            <pc:docMk/>
            <pc:sldMk cId="3540396738" sldId="330"/>
            <ac:spMk id="3" creationId="{62F18495-2F63-595F-EC40-9DF1B7EA30DD}"/>
          </ac:spMkLst>
        </pc:spChg>
        <pc:spChg chg="del mod">
          <ac:chgData name="Paula Montero" userId="S::paula.montero@pstt.org.uk::9c82981b-9b26-4f56-a06f-e948bb469f68" providerId="AD" clId="Web-{B8F4ED5A-3EE9-CA12-66E2-A95FA9C17093}" dt="2023-11-22T09:45:23.310" v="1073"/>
          <ac:spMkLst>
            <pc:docMk/>
            <pc:sldMk cId="3540396738" sldId="330"/>
            <ac:spMk id="5" creationId="{58CD741A-149F-3571-03B6-FB5ECE979861}"/>
          </ac:spMkLst>
        </pc:spChg>
        <pc:spChg chg="mod">
          <ac:chgData name="Paula Montero" userId="S::paula.montero@pstt.org.uk::9c82981b-9b26-4f56-a06f-e948bb469f68" providerId="AD" clId="Web-{B8F4ED5A-3EE9-CA12-66E2-A95FA9C17093}" dt="2023-11-20T14:51:39.967" v="243" actId="20577"/>
          <ac:spMkLst>
            <pc:docMk/>
            <pc:sldMk cId="3540396738" sldId="330"/>
            <ac:spMk id="7" creationId="{BEDE4313-4B3A-2951-4C5E-ADF9147075D1}"/>
          </ac:spMkLst>
        </pc:spChg>
        <pc:spChg chg="add mod">
          <ac:chgData name="Paula Montero" userId="S::paula.montero@pstt.org.uk::9c82981b-9b26-4f56-a06f-e948bb469f68" providerId="AD" clId="Web-{B8F4ED5A-3EE9-CA12-66E2-A95FA9C17093}" dt="2023-11-20T15:34:14.468" v="265" actId="1076"/>
          <ac:spMkLst>
            <pc:docMk/>
            <pc:sldMk cId="3540396738" sldId="330"/>
            <ac:spMk id="12" creationId="{AFA3239E-909A-39B3-D75F-B24EDFE102B6}"/>
          </ac:spMkLst>
        </pc:spChg>
        <pc:picChg chg="del">
          <ac:chgData name="Paula Montero" userId="S::paula.montero@pstt.org.uk::9c82981b-9b26-4f56-a06f-e948bb469f68" providerId="AD" clId="Web-{B8F4ED5A-3EE9-CA12-66E2-A95FA9C17093}" dt="2023-11-20T13:40:59.714" v="63"/>
          <ac:picMkLst>
            <pc:docMk/>
            <pc:sldMk cId="3540396738" sldId="330"/>
            <ac:picMk id="4" creationId="{6AFEE80A-14A1-C042-066D-4C75F5F49A1E}"/>
          </ac:picMkLst>
        </pc:picChg>
        <pc:picChg chg="add del mod">
          <ac:chgData name="Paula Montero" userId="S::paula.montero@pstt.org.uk::9c82981b-9b26-4f56-a06f-e948bb469f68" providerId="AD" clId="Web-{B8F4ED5A-3EE9-CA12-66E2-A95FA9C17093}" dt="2023-11-20T13:41:16.277" v="68"/>
          <ac:picMkLst>
            <pc:docMk/>
            <pc:sldMk cId="3540396738" sldId="330"/>
            <ac:picMk id="8" creationId="{725EB3FE-CF69-6A1F-9D44-E336CE07205B}"/>
          </ac:picMkLst>
        </pc:picChg>
        <pc:picChg chg="add mod">
          <ac:chgData name="Paula Montero" userId="S::paula.montero@pstt.org.uk::9c82981b-9b26-4f56-a06f-e948bb469f68" providerId="AD" clId="Web-{B8F4ED5A-3EE9-CA12-66E2-A95FA9C17093}" dt="2023-11-22T09:45:32.061" v="1074" actId="14100"/>
          <ac:picMkLst>
            <pc:docMk/>
            <pc:sldMk cId="3540396738" sldId="330"/>
            <ac:picMk id="10" creationId="{5589D6A8-AC54-8872-42C2-EEF20934ED56}"/>
          </ac:picMkLst>
        </pc:picChg>
        <pc:extLst>
          <p:ext xmlns:p="http://schemas.openxmlformats.org/presentationml/2006/main" uri="{D6D511B9-2390-475A-947B-AFAB55BFBCF1}">
            <pc226:cmChg xmlns:pc226="http://schemas.microsoft.com/office/powerpoint/2022/06/main/command" chg="add">
              <pc226:chgData name="Paula Montero" userId="S::paula.montero@pstt.org.uk::9c82981b-9b26-4f56-a06f-e948bb469f68" providerId="AD" clId="Web-{B8F4ED5A-3EE9-CA12-66E2-A95FA9C17093}" dt="2023-11-21T10:42:22.256" v="530"/>
              <pc2:cmMkLst xmlns:pc2="http://schemas.microsoft.com/office/powerpoint/2019/9/main/command">
                <pc:docMk/>
                <pc:sldMk cId="3540396738" sldId="330"/>
                <pc2:cmMk id="{DD33A0F2-525F-4406-AE30-3F9B1E932B48}"/>
              </pc2:cmMkLst>
            </pc226:cmChg>
          </p:ext>
        </pc:extLst>
      </pc:sldChg>
      <pc:sldChg chg="modSp ord addCm">
        <pc:chgData name="Paula Montero" userId="S::paula.montero@pstt.org.uk::9c82981b-9b26-4f56-a06f-e948bb469f68" providerId="AD" clId="Web-{B8F4ED5A-3EE9-CA12-66E2-A95FA9C17093}" dt="2023-11-22T09:47:01.017" v="1083" actId="1076"/>
        <pc:sldMkLst>
          <pc:docMk/>
          <pc:sldMk cId="2932669906" sldId="331"/>
        </pc:sldMkLst>
        <pc:spChg chg="mod">
          <ac:chgData name="Paula Montero" userId="S::paula.montero@pstt.org.uk::9c82981b-9b26-4f56-a06f-e948bb469f68" providerId="AD" clId="Web-{B8F4ED5A-3EE9-CA12-66E2-A95FA9C17093}" dt="2023-11-21T16:26:07.802" v="1071" actId="1076"/>
          <ac:spMkLst>
            <pc:docMk/>
            <pc:sldMk cId="2932669906" sldId="331"/>
            <ac:spMk id="2" creationId="{F0121186-1578-5053-910B-2500E791E200}"/>
          </ac:spMkLst>
        </pc:spChg>
        <pc:spChg chg="mod">
          <ac:chgData name="Paula Montero" userId="S::paula.montero@pstt.org.uk::9c82981b-9b26-4f56-a06f-e948bb469f68" providerId="AD" clId="Web-{B8F4ED5A-3EE9-CA12-66E2-A95FA9C17093}" dt="2023-11-22T09:46:29.094" v="1079" actId="1076"/>
          <ac:spMkLst>
            <pc:docMk/>
            <pc:sldMk cId="2932669906" sldId="331"/>
            <ac:spMk id="3" creationId="{11017798-E05A-675E-904D-496F8851E70E}"/>
          </ac:spMkLst>
        </pc:spChg>
        <pc:spChg chg="mod">
          <ac:chgData name="Paula Montero" userId="S::paula.montero@pstt.org.uk::9c82981b-9b26-4f56-a06f-e948bb469f68" providerId="AD" clId="Web-{B8F4ED5A-3EE9-CA12-66E2-A95FA9C17093}" dt="2023-11-20T14:53:33.875" v="246" actId="1076"/>
          <ac:spMkLst>
            <pc:docMk/>
            <pc:sldMk cId="2932669906" sldId="331"/>
            <ac:spMk id="4" creationId="{89240770-77A8-09BE-FE16-549FFA4DD09F}"/>
          </ac:spMkLst>
        </pc:spChg>
        <pc:spChg chg="mod">
          <ac:chgData name="Paula Montero" userId="S::paula.montero@pstt.org.uk::9c82981b-9b26-4f56-a06f-e948bb469f68" providerId="AD" clId="Web-{B8F4ED5A-3EE9-CA12-66E2-A95FA9C17093}" dt="2023-11-22T09:46:47.407" v="1082" actId="1076"/>
          <ac:spMkLst>
            <pc:docMk/>
            <pc:sldMk cId="2932669906" sldId="331"/>
            <ac:spMk id="5" creationId="{54655FA9-427B-F18A-99D8-EB4EB5367595}"/>
          </ac:spMkLst>
        </pc:spChg>
        <pc:spChg chg="mod">
          <ac:chgData name="Paula Montero" userId="S::paula.montero@pstt.org.uk::9c82981b-9b26-4f56-a06f-e948bb469f68" providerId="AD" clId="Web-{B8F4ED5A-3EE9-CA12-66E2-A95FA9C17093}" dt="2023-11-22T09:46:15.593" v="1077" actId="1076"/>
          <ac:spMkLst>
            <pc:docMk/>
            <pc:sldMk cId="2932669906" sldId="331"/>
            <ac:spMk id="6" creationId="{3D5BC8AD-66C5-D7AD-0C60-8B526903F136}"/>
          </ac:spMkLst>
        </pc:spChg>
        <pc:spChg chg="mod">
          <ac:chgData name="Paula Montero" userId="S::paula.montero@pstt.org.uk::9c82981b-9b26-4f56-a06f-e948bb469f68" providerId="AD" clId="Web-{B8F4ED5A-3EE9-CA12-66E2-A95FA9C17093}" dt="2023-11-21T16:26:16.755" v="1072" actId="1076"/>
          <ac:spMkLst>
            <pc:docMk/>
            <pc:sldMk cId="2932669906" sldId="331"/>
            <ac:spMk id="9" creationId="{85C39255-E07D-D52F-BC1B-C6DCF16F1B08}"/>
          </ac:spMkLst>
        </pc:spChg>
        <pc:spChg chg="mod">
          <ac:chgData name="Paula Montero" userId="S::paula.montero@pstt.org.uk::9c82981b-9b26-4f56-a06f-e948bb469f68" providerId="AD" clId="Web-{B8F4ED5A-3EE9-CA12-66E2-A95FA9C17093}" dt="2023-11-22T09:47:01.017" v="1083" actId="1076"/>
          <ac:spMkLst>
            <pc:docMk/>
            <pc:sldMk cId="2932669906" sldId="331"/>
            <ac:spMk id="10" creationId="{665AC755-F6E8-0215-B380-5F6E2EA46D26}"/>
          </ac:spMkLst>
        </pc:spChg>
        <pc:spChg chg="mod">
          <ac:chgData name="Paula Montero" userId="S::paula.montero@pstt.org.uk::9c82981b-9b26-4f56-a06f-e948bb469f68" providerId="AD" clId="Web-{B8F4ED5A-3EE9-CA12-66E2-A95FA9C17093}" dt="2023-11-22T09:46:04.405" v="1076" actId="1076"/>
          <ac:spMkLst>
            <pc:docMk/>
            <pc:sldMk cId="2932669906" sldId="331"/>
            <ac:spMk id="14" creationId="{214394A2-A711-3832-AC7C-2854798D18E8}"/>
          </ac:spMkLst>
        </pc:spChg>
        <pc:picChg chg="mod">
          <ac:chgData name="Paula Montero" userId="S::paula.montero@pstt.org.uk::9c82981b-9b26-4f56-a06f-e948bb469f68" providerId="AD" clId="Web-{B8F4ED5A-3EE9-CA12-66E2-A95FA9C17093}" dt="2023-11-22T09:46:40.844" v="1081" actId="1076"/>
          <ac:picMkLst>
            <pc:docMk/>
            <pc:sldMk cId="2932669906" sldId="331"/>
            <ac:picMk id="19" creationId="{0C5CE27A-A2C2-DD11-CDF7-CA397EF90C30}"/>
          </ac:picMkLst>
        </pc:picChg>
        <pc:picChg chg="mod">
          <ac:chgData name="Paula Montero" userId="S::paula.montero@pstt.org.uk::9c82981b-9b26-4f56-a06f-e948bb469f68" providerId="AD" clId="Web-{B8F4ED5A-3EE9-CA12-66E2-A95FA9C17093}" dt="2023-11-22T09:46:36.047" v="1080" actId="1076"/>
          <ac:picMkLst>
            <pc:docMk/>
            <pc:sldMk cId="2932669906" sldId="331"/>
            <ac:picMk id="20" creationId="{ECFF32A2-8590-DACE-7F72-A4A08031A759}"/>
          </ac:picMkLst>
        </pc:picChg>
        <pc:extLst>
          <p:ext xmlns:p="http://schemas.openxmlformats.org/presentationml/2006/main" uri="{D6D511B9-2390-475A-947B-AFAB55BFBCF1}">
            <pc226:cmChg xmlns:pc226="http://schemas.microsoft.com/office/powerpoint/2022/06/main/command" chg="add">
              <pc226:chgData name="Paula Montero" userId="S::paula.montero@pstt.org.uk::9c82981b-9b26-4f56-a06f-e948bb469f68" providerId="AD" clId="Web-{B8F4ED5A-3EE9-CA12-66E2-A95FA9C17093}" dt="2023-11-21T10:41:50.441" v="529"/>
              <pc2:cmMkLst xmlns:pc2="http://schemas.microsoft.com/office/powerpoint/2019/9/main/command">
                <pc:docMk/>
                <pc:sldMk cId="2932669906" sldId="331"/>
                <pc2:cmMk id="{500ACA3D-953E-4A43-92F5-0E609A462756}"/>
              </pc2:cmMkLst>
            </pc226:cmChg>
          </p:ext>
        </pc:extLst>
      </pc:sldChg>
      <pc:sldChg chg="addSp delSp modSp add ord">
        <pc:chgData name="Paula Montero" userId="S::paula.montero@pstt.org.uk::9c82981b-9b26-4f56-a06f-e948bb469f68" providerId="AD" clId="Web-{B8F4ED5A-3EE9-CA12-66E2-A95FA9C17093}" dt="2023-11-22T09:48:19.051" v="1087" actId="1076"/>
        <pc:sldMkLst>
          <pc:docMk/>
          <pc:sldMk cId="3970259334" sldId="332"/>
        </pc:sldMkLst>
        <pc:spChg chg="mod">
          <ac:chgData name="Paula Montero" userId="S::paula.montero@pstt.org.uk::9c82981b-9b26-4f56-a06f-e948bb469f68" providerId="AD" clId="Web-{B8F4ED5A-3EE9-CA12-66E2-A95FA9C17093}" dt="2023-11-22T09:48:12.723" v="1086" actId="1076"/>
          <ac:spMkLst>
            <pc:docMk/>
            <pc:sldMk cId="3970259334" sldId="332"/>
            <ac:spMk id="2" creationId="{2F5A5065-04DA-9D2B-6473-C54F98A8FEA5}"/>
          </ac:spMkLst>
        </pc:spChg>
        <pc:spChg chg="del">
          <ac:chgData name="Paula Montero" userId="S::paula.montero@pstt.org.uk::9c82981b-9b26-4f56-a06f-e948bb469f68" providerId="AD" clId="Web-{B8F4ED5A-3EE9-CA12-66E2-A95FA9C17093}" dt="2023-11-20T16:35:31.739" v="341"/>
          <ac:spMkLst>
            <pc:docMk/>
            <pc:sldMk cId="3970259334" sldId="332"/>
            <ac:spMk id="3" creationId="{73745487-B70A-44EC-B1DF-F9286AAEB1AC}"/>
          </ac:spMkLst>
        </pc:spChg>
        <pc:spChg chg="mod">
          <ac:chgData name="Paula Montero" userId="S::paula.montero@pstt.org.uk::9c82981b-9b26-4f56-a06f-e948bb469f68" providerId="AD" clId="Web-{B8F4ED5A-3EE9-CA12-66E2-A95FA9C17093}" dt="2023-11-20T16:33:37.266" v="324" actId="20577"/>
          <ac:spMkLst>
            <pc:docMk/>
            <pc:sldMk cId="3970259334" sldId="332"/>
            <ac:spMk id="4" creationId="{858CB00F-5B07-B221-0352-A3C0D95F3B4A}"/>
          </ac:spMkLst>
        </pc:spChg>
        <pc:spChg chg="mod">
          <ac:chgData name="Paula Montero" userId="S::paula.montero@pstt.org.uk::9c82981b-9b26-4f56-a06f-e948bb469f68" providerId="AD" clId="Web-{B8F4ED5A-3EE9-CA12-66E2-A95FA9C17093}" dt="2023-11-20T16:35:50.849" v="344" actId="20577"/>
          <ac:spMkLst>
            <pc:docMk/>
            <pc:sldMk cId="3970259334" sldId="332"/>
            <ac:spMk id="5" creationId="{D6B1BB6D-D04A-4E5D-8DF1-0F1D6369532D}"/>
          </ac:spMkLst>
        </pc:spChg>
        <pc:spChg chg="mod">
          <ac:chgData name="Paula Montero" userId="S::paula.montero@pstt.org.uk::9c82981b-9b26-4f56-a06f-e948bb469f68" providerId="AD" clId="Web-{B8F4ED5A-3EE9-CA12-66E2-A95FA9C17093}" dt="2023-11-20T16:38:10.150" v="369" actId="1076"/>
          <ac:spMkLst>
            <pc:docMk/>
            <pc:sldMk cId="3970259334" sldId="332"/>
            <ac:spMk id="10" creationId="{2DFD80D4-29E2-4F73-ADBD-2AD4E46DA761}"/>
          </ac:spMkLst>
        </pc:spChg>
        <pc:spChg chg="mod">
          <ac:chgData name="Paula Montero" userId="S::paula.montero@pstt.org.uk::9c82981b-9b26-4f56-a06f-e948bb469f68" providerId="AD" clId="Web-{B8F4ED5A-3EE9-CA12-66E2-A95FA9C17093}" dt="2023-11-20T16:38:25.619" v="370" actId="1076"/>
          <ac:spMkLst>
            <pc:docMk/>
            <pc:sldMk cId="3970259334" sldId="332"/>
            <ac:spMk id="12" creationId="{8329219B-3ADA-4223-A347-A9D5B11DE1CE}"/>
          </ac:spMkLst>
        </pc:spChg>
        <pc:spChg chg="add mod">
          <ac:chgData name="Paula Montero" userId="S::paula.montero@pstt.org.uk::9c82981b-9b26-4f56-a06f-e948bb469f68" providerId="AD" clId="Web-{B8F4ED5A-3EE9-CA12-66E2-A95FA9C17093}" dt="2023-11-22T09:47:53.050" v="1084" actId="1076"/>
          <ac:spMkLst>
            <pc:docMk/>
            <pc:sldMk cId="3970259334" sldId="332"/>
            <ac:spMk id="15" creationId="{B07B6F3F-5B8D-2FBB-B888-425A7B54478D}"/>
          </ac:spMkLst>
        </pc:spChg>
        <pc:spChg chg="mod">
          <ac:chgData name="Paula Montero" userId="S::paula.montero@pstt.org.uk::9c82981b-9b26-4f56-a06f-e948bb469f68" providerId="AD" clId="Web-{B8F4ED5A-3EE9-CA12-66E2-A95FA9C17093}" dt="2023-11-22T09:48:19.051" v="1087" actId="1076"/>
          <ac:spMkLst>
            <pc:docMk/>
            <pc:sldMk cId="3970259334" sldId="332"/>
            <ac:spMk id="16" creationId="{DB93EE7A-9FB2-4BD8-8539-BB22510B1F66}"/>
          </ac:spMkLst>
        </pc:spChg>
        <pc:picChg chg="add mod">
          <ac:chgData name="Paula Montero" userId="S::paula.montero@pstt.org.uk::9c82981b-9b26-4f56-a06f-e948bb469f68" providerId="AD" clId="Web-{B8F4ED5A-3EE9-CA12-66E2-A95FA9C17093}" dt="2023-11-22T09:48:00.394" v="1085" actId="14100"/>
          <ac:picMkLst>
            <pc:docMk/>
            <pc:sldMk cId="3970259334" sldId="332"/>
            <ac:picMk id="7" creationId="{8CD22895-D76D-33AC-2055-CD1CE15A8D8C}"/>
          </ac:picMkLst>
        </pc:picChg>
        <pc:picChg chg="add mod">
          <ac:chgData name="Paula Montero" userId="S::paula.montero@pstt.org.uk::9c82981b-9b26-4f56-a06f-e948bb469f68" providerId="AD" clId="Web-{B8F4ED5A-3EE9-CA12-66E2-A95FA9C17093}" dt="2023-11-20T16:36:19.131" v="352" actId="1076"/>
          <ac:picMkLst>
            <pc:docMk/>
            <pc:sldMk cId="3970259334" sldId="332"/>
            <ac:picMk id="9" creationId="{F3F508C3-49C4-7BC3-75D4-C9C79095BCA0}"/>
          </ac:picMkLst>
        </pc:picChg>
        <pc:picChg chg="del">
          <ac:chgData name="Paula Montero" userId="S::paula.montero@pstt.org.uk::9c82981b-9b26-4f56-a06f-e948bb469f68" providerId="AD" clId="Web-{B8F4ED5A-3EE9-CA12-66E2-A95FA9C17093}" dt="2023-11-20T16:34:37.018" v="332"/>
          <ac:picMkLst>
            <pc:docMk/>
            <pc:sldMk cId="3970259334" sldId="332"/>
            <ac:picMk id="13" creationId="{DFF82CDA-83D4-4805-B299-CA2676F6B3ED}"/>
          </ac:picMkLst>
        </pc:picChg>
        <pc:picChg chg="del">
          <ac:chgData name="Paula Montero" userId="S::paula.montero@pstt.org.uk::9c82981b-9b26-4f56-a06f-e948bb469f68" providerId="AD" clId="Web-{B8F4ED5A-3EE9-CA12-66E2-A95FA9C17093}" dt="2023-11-20T16:35:00.613" v="335"/>
          <ac:picMkLst>
            <pc:docMk/>
            <pc:sldMk cId="3970259334" sldId="332"/>
            <ac:picMk id="14" creationId="{464698B6-A1B3-4721-B5E3-B869372440DC}"/>
          </ac:picMkLst>
        </pc:picChg>
      </pc:sldChg>
      <pc:sldChg chg="addSp delSp modSp add">
        <pc:chgData name="Paula Montero" userId="S::paula.montero@pstt.org.uk::9c82981b-9b26-4f56-a06f-e948bb469f68" providerId="AD" clId="Web-{B8F4ED5A-3EE9-CA12-66E2-A95FA9C17093}" dt="2023-11-21T16:19:24.857" v="1065" actId="1076"/>
        <pc:sldMkLst>
          <pc:docMk/>
          <pc:sldMk cId="31036581" sldId="333"/>
        </pc:sldMkLst>
        <pc:spChg chg="del">
          <ac:chgData name="Paula Montero" userId="S::paula.montero@pstt.org.uk::9c82981b-9b26-4f56-a06f-e948bb469f68" providerId="AD" clId="Web-{B8F4ED5A-3EE9-CA12-66E2-A95FA9C17093}" dt="2023-11-20T16:05:41.911" v="275"/>
          <ac:spMkLst>
            <pc:docMk/>
            <pc:sldMk cId="31036581" sldId="333"/>
            <ac:spMk id="3" creationId="{6DCE1737-4643-48C3-B4B7-3E49B0C435A6}"/>
          </ac:spMkLst>
        </pc:spChg>
        <pc:spChg chg="mod">
          <ac:chgData name="Paula Montero" userId="S::paula.montero@pstt.org.uk::9c82981b-9b26-4f56-a06f-e948bb469f68" providerId="AD" clId="Web-{B8F4ED5A-3EE9-CA12-66E2-A95FA9C17093}" dt="2023-11-20T16:08:39.620" v="307" actId="1076"/>
          <ac:spMkLst>
            <pc:docMk/>
            <pc:sldMk cId="31036581" sldId="333"/>
            <ac:spMk id="4" creationId="{F8B6BC66-9478-49F9-974F-AD00338859EE}"/>
          </ac:spMkLst>
        </pc:spChg>
        <pc:spChg chg="del">
          <ac:chgData name="Paula Montero" userId="S::paula.montero@pstt.org.uk::9c82981b-9b26-4f56-a06f-e948bb469f68" providerId="AD" clId="Web-{B8F4ED5A-3EE9-CA12-66E2-A95FA9C17093}" dt="2023-11-20T16:05:44.239" v="276"/>
          <ac:spMkLst>
            <pc:docMk/>
            <pc:sldMk cId="31036581" sldId="333"/>
            <ac:spMk id="5" creationId="{21FD10EF-00D5-4EBC-ABCF-4C8BAD791C18}"/>
          </ac:spMkLst>
        </pc:spChg>
        <pc:spChg chg="mod">
          <ac:chgData name="Paula Montero" userId="S::paula.montero@pstt.org.uk::9c82981b-9b26-4f56-a06f-e948bb469f68" providerId="AD" clId="Web-{B8F4ED5A-3EE9-CA12-66E2-A95FA9C17093}" dt="2023-11-21T16:19:24.857" v="1065" actId="1076"/>
          <ac:spMkLst>
            <pc:docMk/>
            <pc:sldMk cId="31036581" sldId="333"/>
            <ac:spMk id="9" creationId="{FCBFF97F-B78D-6276-5CFC-C33EC25917B6}"/>
          </ac:spMkLst>
        </pc:spChg>
        <pc:spChg chg="mod">
          <ac:chgData name="Paula Montero" userId="S::paula.montero@pstt.org.uk::9c82981b-9b26-4f56-a06f-e948bb469f68" providerId="AD" clId="Web-{B8F4ED5A-3EE9-CA12-66E2-A95FA9C17093}" dt="2023-11-21T10:53:18.996" v="539" actId="20577"/>
          <ac:spMkLst>
            <pc:docMk/>
            <pc:sldMk cId="31036581" sldId="333"/>
            <ac:spMk id="10" creationId="{D67E8820-9264-7AE4-A07E-BBFF6402F4FA}"/>
          </ac:spMkLst>
        </pc:spChg>
        <pc:spChg chg="mod">
          <ac:chgData name="Paula Montero" userId="S::paula.montero@pstt.org.uk::9c82981b-9b26-4f56-a06f-e948bb469f68" providerId="AD" clId="Web-{B8F4ED5A-3EE9-CA12-66E2-A95FA9C17093}" dt="2023-11-20T16:07:56.744" v="301" actId="14100"/>
          <ac:spMkLst>
            <pc:docMk/>
            <pc:sldMk cId="31036581" sldId="333"/>
            <ac:spMk id="14" creationId="{5D6D7080-8705-4440-B7C7-C6F468188D59}"/>
          </ac:spMkLst>
        </pc:spChg>
        <pc:spChg chg="mod">
          <ac:chgData name="Paula Montero" userId="S::paula.montero@pstt.org.uk::9c82981b-9b26-4f56-a06f-e948bb469f68" providerId="AD" clId="Web-{B8F4ED5A-3EE9-CA12-66E2-A95FA9C17093}" dt="2023-11-20T16:32:24.514" v="317" actId="20577"/>
          <ac:spMkLst>
            <pc:docMk/>
            <pc:sldMk cId="31036581" sldId="333"/>
            <ac:spMk id="15" creationId="{1F86C0FD-DEB2-4343-B0D2-1384F4AA6C97}"/>
          </ac:spMkLst>
        </pc:spChg>
        <pc:spChg chg="add mod">
          <ac:chgData name="Paula Montero" userId="S::paula.montero@pstt.org.uk::9c82981b-9b26-4f56-a06f-e948bb469f68" providerId="AD" clId="Web-{B8F4ED5A-3EE9-CA12-66E2-A95FA9C17093}" dt="2023-11-20T16:33:01.265" v="320" actId="1076"/>
          <ac:spMkLst>
            <pc:docMk/>
            <pc:sldMk cId="31036581" sldId="333"/>
            <ac:spMk id="18" creationId="{BFAB1E8F-A400-9A12-E92E-2124AFBB29B4}"/>
          </ac:spMkLst>
        </pc:spChg>
        <pc:picChg chg="del">
          <ac:chgData name="Paula Montero" userId="S::paula.montero@pstt.org.uk::9c82981b-9b26-4f56-a06f-e948bb469f68" providerId="AD" clId="Web-{B8F4ED5A-3EE9-CA12-66E2-A95FA9C17093}" dt="2023-11-20T16:05:46.458" v="277"/>
          <ac:picMkLst>
            <pc:docMk/>
            <pc:sldMk cId="31036581" sldId="333"/>
            <ac:picMk id="6" creationId="{571BDE4B-3CEB-4D04-A335-BA302F2B835E}"/>
          </ac:picMkLst>
        </pc:picChg>
        <pc:picChg chg="add mod">
          <ac:chgData name="Paula Montero" userId="S::paula.montero@pstt.org.uk::9c82981b-9b26-4f56-a06f-e948bb469f68" providerId="AD" clId="Web-{B8F4ED5A-3EE9-CA12-66E2-A95FA9C17093}" dt="2023-11-20T16:07:40.774" v="297" actId="1076"/>
          <ac:picMkLst>
            <pc:docMk/>
            <pc:sldMk cId="31036581" sldId="333"/>
            <ac:picMk id="7" creationId="{E3393F5D-4E65-BA59-8EFB-A9EF6E128D87}"/>
          </ac:picMkLst>
        </pc:picChg>
        <pc:picChg chg="del">
          <ac:chgData name="Paula Montero" userId="S::paula.montero@pstt.org.uk::9c82981b-9b26-4f56-a06f-e948bb469f68" providerId="AD" clId="Web-{B8F4ED5A-3EE9-CA12-66E2-A95FA9C17093}" dt="2023-11-20T16:05:36.567" v="273"/>
          <ac:picMkLst>
            <pc:docMk/>
            <pc:sldMk cId="31036581" sldId="333"/>
            <ac:picMk id="8" creationId="{0F895CF8-DF13-4C9D-BFD8-1CB8E19F0E57}"/>
          </ac:picMkLst>
        </pc:picChg>
        <pc:picChg chg="add del">
          <ac:chgData name="Paula Montero" userId="S::paula.montero@pstt.org.uk::9c82981b-9b26-4f56-a06f-e948bb469f68" providerId="AD" clId="Web-{B8F4ED5A-3EE9-CA12-66E2-A95FA9C17093}" dt="2023-11-20T16:05:18.050" v="271"/>
          <ac:picMkLst>
            <pc:docMk/>
            <pc:sldMk cId="31036581" sldId="333"/>
            <ac:picMk id="12" creationId="{C89F389B-D471-2360-B4C8-562A9B6E1B17}"/>
          </ac:picMkLst>
        </pc:picChg>
        <pc:picChg chg="add mod">
          <ac:chgData name="Paula Montero" userId="S::paula.montero@pstt.org.uk::9c82981b-9b26-4f56-a06f-e948bb469f68" providerId="AD" clId="Web-{B8F4ED5A-3EE9-CA12-66E2-A95FA9C17093}" dt="2023-11-20T16:32:40.874" v="319" actId="14100"/>
          <ac:picMkLst>
            <pc:docMk/>
            <pc:sldMk cId="31036581" sldId="333"/>
            <ac:picMk id="16" creationId="{036CB6B5-B18C-1DF8-BB19-41DFD9E186F2}"/>
          </ac:picMkLst>
        </pc:picChg>
      </pc:sldChg>
      <pc:sldChg chg="addSp delSp modSp add">
        <pc:chgData name="Paula Montero" userId="S::paula.montero@pstt.org.uk::9c82981b-9b26-4f56-a06f-e948bb469f68" providerId="AD" clId="Web-{B8F4ED5A-3EE9-CA12-66E2-A95FA9C17093}" dt="2023-11-20T14:41:12.596" v="204" actId="1076"/>
        <pc:sldMkLst>
          <pc:docMk/>
          <pc:sldMk cId="2383546718" sldId="334"/>
        </pc:sldMkLst>
        <pc:spChg chg="mod">
          <ac:chgData name="Paula Montero" userId="S::paula.montero@pstt.org.uk::9c82981b-9b26-4f56-a06f-e948bb469f68" providerId="AD" clId="Web-{B8F4ED5A-3EE9-CA12-66E2-A95FA9C17093}" dt="2023-11-20T14:38:55.609" v="185" actId="1076"/>
          <ac:spMkLst>
            <pc:docMk/>
            <pc:sldMk cId="2383546718" sldId="334"/>
            <ac:spMk id="2" creationId="{75821329-62F4-AAC1-EA96-201B3DB7DCA1}"/>
          </ac:spMkLst>
        </pc:spChg>
        <pc:spChg chg="mod">
          <ac:chgData name="Paula Montero" userId="S::paula.montero@pstt.org.uk::9c82981b-9b26-4f56-a06f-e948bb469f68" providerId="AD" clId="Web-{B8F4ED5A-3EE9-CA12-66E2-A95FA9C17093}" dt="2023-11-20T14:41:12.596" v="204" actId="1076"/>
          <ac:spMkLst>
            <pc:docMk/>
            <pc:sldMk cId="2383546718" sldId="334"/>
            <ac:spMk id="4" creationId="{20334A4A-1302-5AA3-CDB0-CFACE9CA2589}"/>
          </ac:spMkLst>
        </pc:spChg>
        <pc:spChg chg="add mod">
          <ac:chgData name="Paula Montero" userId="S::paula.montero@pstt.org.uk::9c82981b-9b26-4f56-a06f-e948bb469f68" providerId="AD" clId="Web-{B8F4ED5A-3EE9-CA12-66E2-A95FA9C17093}" dt="2023-11-20T14:39:57.157" v="191" actId="1076"/>
          <ac:spMkLst>
            <pc:docMk/>
            <pc:sldMk cId="2383546718" sldId="334"/>
            <ac:spMk id="6" creationId="{C5D954F6-F304-F42D-7533-C0D2572E63C4}"/>
          </ac:spMkLst>
        </pc:spChg>
        <pc:spChg chg="del mod">
          <ac:chgData name="Paula Montero" userId="S::paula.montero@pstt.org.uk::9c82981b-9b26-4f56-a06f-e948bb469f68" providerId="AD" clId="Web-{B8F4ED5A-3EE9-CA12-66E2-A95FA9C17093}" dt="2023-11-20T14:41:00.049" v="201"/>
          <ac:spMkLst>
            <pc:docMk/>
            <pc:sldMk cId="2383546718" sldId="334"/>
            <ac:spMk id="11" creationId="{069364A5-DA21-5966-2642-CBA550BFC5CB}"/>
          </ac:spMkLst>
        </pc:spChg>
        <pc:spChg chg="del">
          <ac:chgData name="Paula Montero" userId="S::paula.montero@pstt.org.uk::9c82981b-9b26-4f56-a06f-e948bb469f68" providerId="AD" clId="Web-{B8F4ED5A-3EE9-CA12-66E2-A95FA9C17093}" dt="2023-11-20T14:41:01.690" v="202"/>
          <ac:spMkLst>
            <pc:docMk/>
            <pc:sldMk cId="2383546718" sldId="334"/>
            <ac:spMk id="12" creationId="{59B3D21B-71F3-2F74-1368-0B5FA88C2D43}"/>
          </ac:spMkLst>
        </pc:spChg>
        <pc:picChg chg="add mod modCrop">
          <ac:chgData name="Paula Montero" userId="S::paula.montero@pstt.org.uk::9c82981b-9b26-4f56-a06f-e948bb469f68" providerId="AD" clId="Web-{B8F4ED5A-3EE9-CA12-66E2-A95FA9C17093}" dt="2023-11-20T14:40:53.440" v="199" actId="14100"/>
          <ac:picMkLst>
            <pc:docMk/>
            <pc:sldMk cId="2383546718" sldId="334"/>
            <ac:picMk id="5" creationId="{25C4C84F-8915-A107-062F-9D86F460E6EE}"/>
          </ac:picMkLst>
        </pc:picChg>
        <pc:picChg chg="del mod">
          <ac:chgData name="Paula Montero" userId="S::paula.montero@pstt.org.uk::9c82981b-9b26-4f56-a06f-e948bb469f68" providerId="AD" clId="Web-{B8F4ED5A-3EE9-CA12-66E2-A95FA9C17093}" dt="2023-11-20T14:38:06.421" v="178"/>
          <ac:picMkLst>
            <pc:docMk/>
            <pc:sldMk cId="2383546718" sldId="334"/>
            <ac:picMk id="10" creationId="{8A82FA38-E7C0-E415-EA3A-A6EDE09A639C}"/>
          </ac:picMkLst>
        </pc:picChg>
      </pc:sldChg>
      <pc:sldChg chg="addSp delSp modSp del">
        <pc:chgData name="Paula Montero" userId="S::paula.montero@pstt.org.uk::9c82981b-9b26-4f56-a06f-e948bb469f68" providerId="AD" clId="Web-{B8F4ED5A-3EE9-CA12-66E2-A95FA9C17093}" dt="2023-11-21T16:19:36.669" v="1067"/>
        <pc:sldMkLst>
          <pc:docMk/>
          <pc:sldMk cId="725237737" sldId="335"/>
        </pc:sldMkLst>
        <pc:picChg chg="del">
          <ac:chgData name="Paula Montero" userId="S::paula.montero@pstt.org.uk::9c82981b-9b26-4f56-a06f-e948bb469f68" providerId="AD" clId="Web-{B8F4ED5A-3EE9-CA12-66E2-A95FA9C17093}" dt="2023-11-20T16:53:46.103" v="376"/>
          <ac:picMkLst>
            <pc:docMk/>
            <pc:sldMk cId="725237737" sldId="335"/>
            <ac:picMk id="4" creationId="{6AFEE80A-14A1-C042-066D-4C75F5F49A1E}"/>
          </ac:picMkLst>
        </pc:picChg>
        <pc:picChg chg="add mod">
          <ac:chgData name="Paula Montero" userId="S::paula.montero@pstt.org.uk::9c82981b-9b26-4f56-a06f-e948bb469f68" providerId="AD" clId="Web-{B8F4ED5A-3EE9-CA12-66E2-A95FA9C17093}" dt="2023-11-20T16:54:22.276" v="382" actId="14100"/>
          <ac:picMkLst>
            <pc:docMk/>
            <pc:sldMk cId="725237737" sldId="335"/>
            <ac:picMk id="5" creationId="{EC737FD7-DA27-9C44-C62C-8685311B9B67}"/>
          </ac:picMkLst>
        </pc:picChg>
      </pc:sldChg>
      <pc:sldChg chg="addSp delSp modSp del">
        <pc:chgData name="Paula Montero" userId="S::paula.montero@pstt.org.uk::9c82981b-9b26-4f56-a06f-e948bb469f68" providerId="AD" clId="Web-{B8F4ED5A-3EE9-CA12-66E2-A95FA9C17093}" dt="2023-11-21T16:19:35.201" v="1066"/>
        <pc:sldMkLst>
          <pc:docMk/>
          <pc:sldMk cId="733970502" sldId="336"/>
        </pc:sldMkLst>
        <pc:spChg chg="mod">
          <ac:chgData name="Paula Montero" userId="S::paula.montero@pstt.org.uk::9c82981b-9b26-4f56-a06f-e948bb469f68" providerId="AD" clId="Web-{B8F4ED5A-3EE9-CA12-66E2-A95FA9C17093}" dt="2023-11-20T16:53:33.603" v="375" actId="14100"/>
          <ac:spMkLst>
            <pc:docMk/>
            <pc:sldMk cId="733970502" sldId="336"/>
            <ac:spMk id="7" creationId="{BEDE4313-4B3A-2951-4C5E-ADF9147075D1}"/>
          </ac:spMkLst>
        </pc:spChg>
        <pc:picChg chg="del">
          <ac:chgData name="Paula Montero" userId="S::paula.montero@pstt.org.uk::9c82981b-9b26-4f56-a06f-e948bb469f68" providerId="AD" clId="Web-{B8F4ED5A-3EE9-CA12-66E2-A95FA9C17093}" dt="2023-11-20T16:53:50.588" v="378"/>
          <ac:picMkLst>
            <pc:docMk/>
            <pc:sldMk cId="733970502" sldId="336"/>
            <ac:picMk id="4" creationId="{6AFEE80A-14A1-C042-066D-4C75F5F49A1E}"/>
          </ac:picMkLst>
        </pc:picChg>
        <pc:picChg chg="add">
          <ac:chgData name="Paula Montero" userId="S::paula.montero@pstt.org.uk::9c82981b-9b26-4f56-a06f-e948bb469f68" providerId="AD" clId="Web-{B8F4ED5A-3EE9-CA12-66E2-A95FA9C17093}" dt="2023-11-20T16:53:50.978" v="379"/>
          <ac:picMkLst>
            <pc:docMk/>
            <pc:sldMk cId="733970502" sldId="336"/>
            <ac:picMk id="5" creationId="{33FA8FE6-F7FD-07F3-9A94-5CA9C66E26FD}"/>
          </ac:picMkLst>
        </pc:picChg>
      </pc:sldChg>
      <pc:sldChg chg="addSp delSp modSp add ord">
        <pc:chgData name="Paula Montero" userId="S::paula.montero@pstt.org.uk::9c82981b-9b26-4f56-a06f-e948bb469f68" providerId="AD" clId="Web-{B8F4ED5A-3EE9-CA12-66E2-A95FA9C17093}" dt="2023-11-22T09:52:51.639" v="1100" actId="14100"/>
        <pc:sldMkLst>
          <pc:docMk/>
          <pc:sldMk cId="2743331198" sldId="337"/>
        </pc:sldMkLst>
        <pc:spChg chg="mod">
          <ac:chgData name="Paula Montero" userId="S::paula.montero@pstt.org.uk::9c82981b-9b26-4f56-a06f-e948bb469f68" providerId="AD" clId="Web-{B8F4ED5A-3EE9-CA12-66E2-A95FA9C17093}" dt="2023-11-21T11:10:47.486" v="636" actId="1076"/>
          <ac:spMkLst>
            <pc:docMk/>
            <pc:sldMk cId="2743331198" sldId="337"/>
            <ac:spMk id="3" creationId="{867718E0-C3CB-239E-4057-3A46B06C4BB0}"/>
          </ac:spMkLst>
        </pc:spChg>
        <pc:spChg chg="add del">
          <ac:chgData name="Paula Montero" userId="S::paula.montero@pstt.org.uk::9c82981b-9b26-4f56-a06f-e948bb469f68" providerId="AD" clId="Web-{B8F4ED5A-3EE9-CA12-66E2-A95FA9C17093}" dt="2023-11-21T11:11:50.460" v="639"/>
          <ac:spMkLst>
            <pc:docMk/>
            <pc:sldMk cId="2743331198" sldId="337"/>
            <ac:spMk id="4" creationId="{2B41577A-4EBD-4C6F-B1B6-B4F4052E3646}"/>
          </ac:spMkLst>
        </pc:spChg>
        <pc:spChg chg="add mod">
          <ac:chgData name="Paula Montero" userId="S::paula.montero@pstt.org.uk::9c82981b-9b26-4f56-a06f-e948bb469f68" providerId="AD" clId="Web-{B8F4ED5A-3EE9-CA12-66E2-A95FA9C17093}" dt="2023-11-21T12:19:52.994" v="672" actId="1076"/>
          <ac:spMkLst>
            <pc:docMk/>
            <pc:sldMk cId="2743331198" sldId="337"/>
            <ac:spMk id="7" creationId="{18CDC1FC-AAAB-5FED-6981-68FA01CFB35F}"/>
          </ac:spMkLst>
        </pc:spChg>
        <pc:spChg chg="add mod">
          <ac:chgData name="Paula Montero" userId="S::paula.montero@pstt.org.uk::9c82981b-9b26-4f56-a06f-e948bb469f68" providerId="AD" clId="Web-{B8F4ED5A-3EE9-CA12-66E2-A95FA9C17093}" dt="2023-11-21T12:19:25.118" v="668" actId="1076"/>
          <ac:spMkLst>
            <pc:docMk/>
            <pc:sldMk cId="2743331198" sldId="337"/>
            <ac:spMk id="10" creationId="{E8DE273B-2648-9097-28F7-60C5C37D1455}"/>
          </ac:spMkLst>
        </pc:spChg>
        <pc:spChg chg="del">
          <ac:chgData name="Paula Montero" userId="S::paula.montero@pstt.org.uk::9c82981b-9b26-4f56-a06f-e948bb469f68" providerId="AD" clId="Web-{B8F4ED5A-3EE9-CA12-66E2-A95FA9C17093}" dt="2023-11-21T11:12:14.040" v="644"/>
          <ac:spMkLst>
            <pc:docMk/>
            <pc:sldMk cId="2743331198" sldId="337"/>
            <ac:spMk id="13" creationId="{D436DD94-274A-4AC8-B0F6-502E6B0C4D86}"/>
          </ac:spMkLst>
        </pc:spChg>
        <pc:spChg chg="del">
          <ac:chgData name="Paula Montero" userId="S::paula.montero@pstt.org.uk::9c82981b-9b26-4f56-a06f-e948bb469f68" providerId="AD" clId="Web-{B8F4ED5A-3EE9-CA12-66E2-A95FA9C17093}" dt="2023-11-21T11:12:23.885" v="647"/>
          <ac:spMkLst>
            <pc:docMk/>
            <pc:sldMk cId="2743331198" sldId="337"/>
            <ac:spMk id="15" creationId="{4C38132D-8C5B-4F9D-AE3B-872AEA5F5015}"/>
          </ac:spMkLst>
        </pc:spChg>
        <pc:spChg chg="add mod">
          <ac:chgData name="Paula Montero" userId="S::paula.montero@pstt.org.uk::9c82981b-9b26-4f56-a06f-e948bb469f68" providerId="AD" clId="Web-{B8F4ED5A-3EE9-CA12-66E2-A95FA9C17093}" dt="2023-11-22T09:52:29.404" v="1095" actId="1076"/>
          <ac:spMkLst>
            <pc:docMk/>
            <pc:sldMk cId="2743331198" sldId="337"/>
            <ac:spMk id="16" creationId="{4E95E5C0-3854-1501-5870-D4019A9EF260}"/>
          </ac:spMkLst>
        </pc:spChg>
        <pc:spChg chg="add mod">
          <ac:chgData name="Paula Montero" userId="S::paula.montero@pstt.org.uk::9c82981b-9b26-4f56-a06f-e948bb469f68" providerId="AD" clId="Web-{B8F4ED5A-3EE9-CA12-66E2-A95FA9C17093}" dt="2023-11-22T09:52:12.466" v="1094" actId="1076"/>
          <ac:spMkLst>
            <pc:docMk/>
            <pc:sldMk cId="2743331198" sldId="337"/>
            <ac:spMk id="18" creationId="{BE23D20E-51BA-3663-A3F5-C93F77864D83}"/>
          </ac:spMkLst>
        </pc:spChg>
        <pc:spChg chg="add mod">
          <ac:chgData name="Paula Montero" userId="S::paula.montero@pstt.org.uk::9c82981b-9b26-4f56-a06f-e948bb469f68" providerId="AD" clId="Web-{B8F4ED5A-3EE9-CA12-66E2-A95FA9C17093}" dt="2023-11-22T09:52:51.639" v="1100" actId="14100"/>
          <ac:spMkLst>
            <pc:docMk/>
            <pc:sldMk cId="2743331198" sldId="337"/>
            <ac:spMk id="20" creationId="{3A39844A-B8EC-3919-51CE-9088F1D312E2}"/>
          </ac:spMkLst>
        </pc:spChg>
        <pc:picChg chg="del">
          <ac:chgData name="Paula Montero" userId="S::paula.montero@pstt.org.uk::9c82981b-9b26-4f56-a06f-e948bb469f68" providerId="AD" clId="Web-{B8F4ED5A-3EE9-CA12-66E2-A95FA9C17093}" dt="2023-11-21T11:11:43.444" v="637"/>
          <ac:picMkLst>
            <pc:docMk/>
            <pc:sldMk cId="2743331198" sldId="337"/>
            <ac:picMk id="5" creationId="{26A86DD3-049E-45AE-B284-E489F7E63ADA}"/>
          </ac:picMkLst>
        </pc:picChg>
        <pc:picChg chg="del">
          <ac:chgData name="Paula Montero" userId="S::paula.montero@pstt.org.uk::9c82981b-9b26-4f56-a06f-e948bb469f68" providerId="AD" clId="Web-{B8F4ED5A-3EE9-CA12-66E2-A95FA9C17093}" dt="2023-11-21T11:12:22.384" v="646"/>
          <ac:picMkLst>
            <pc:docMk/>
            <pc:sldMk cId="2743331198" sldId="337"/>
            <ac:picMk id="9" creationId="{A07EAA7F-B50E-488F-A3F4-FA58AD6BE518}"/>
          </ac:picMkLst>
        </pc:picChg>
        <pc:picChg chg="add mod">
          <ac:chgData name="Paula Montero" userId="S::paula.montero@pstt.org.uk::9c82981b-9b26-4f56-a06f-e948bb469f68" providerId="AD" clId="Web-{B8F4ED5A-3EE9-CA12-66E2-A95FA9C17093}" dt="2023-11-22T09:52:04.356" v="1093" actId="14100"/>
          <ac:picMkLst>
            <pc:docMk/>
            <pc:sldMk cId="2743331198" sldId="337"/>
            <ac:picMk id="12" creationId="{BB4FD0C4-19E9-8E35-53D3-6E43EB066499}"/>
          </ac:picMkLst>
        </pc:picChg>
      </pc:sldChg>
      <pc:sldChg chg="addSp delSp modSp add">
        <pc:chgData name="Paula Montero" userId="S::paula.montero@pstt.org.uk::9c82981b-9b26-4f56-a06f-e948bb469f68" providerId="AD" clId="Web-{B8F4ED5A-3EE9-CA12-66E2-A95FA9C17093}" dt="2023-11-22T09:51:13.276" v="1091" actId="14100"/>
        <pc:sldMkLst>
          <pc:docMk/>
          <pc:sldMk cId="3099209189" sldId="338"/>
        </pc:sldMkLst>
        <pc:spChg chg="mod">
          <ac:chgData name="Paula Montero" userId="S::paula.montero@pstt.org.uk::9c82981b-9b26-4f56-a06f-e948bb469f68" providerId="AD" clId="Web-{B8F4ED5A-3EE9-CA12-66E2-A95FA9C17093}" dt="2023-11-22T09:50:40.556" v="1089" actId="1076"/>
          <ac:spMkLst>
            <pc:docMk/>
            <pc:sldMk cId="3099209189" sldId="338"/>
            <ac:spMk id="2" creationId="{D527089C-AF36-64D6-2F65-94407ABC910D}"/>
          </ac:spMkLst>
        </pc:spChg>
        <pc:spChg chg="mod">
          <ac:chgData name="Paula Montero" userId="S::paula.montero@pstt.org.uk::9c82981b-9b26-4f56-a06f-e948bb469f68" providerId="AD" clId="Web-{B8F4ED5A-3EE9-CA12-66E2-A95FA9C17093}" dt="2023-11-21T16:18:17.684" v="1059"/>
          <ac:spMkLst>
            <pc:docMk/>
            <pc:sldMk cId="3099209189" sldId="338"/>
            <ac:spMk id="3" creationId="{08465158-EA61-61FD-E0A5-70FC36FE9514}"/>
          </ac:spMkLst>
        </pc:spChg>
        <pc:spChg chg="mod">
          <ac:chgData name="Paula Montero" userId="S::paula.montero@pstt.org.uk::9c82981b-9b26-4f56-a06f-e948bb469f68" providerId="AD" clId="Web-{B8F4ED5A-3EE9-CA12-66E2-A95FA9C17093}" dt="2023-11-21T10:54:19.970" v="544" actId="1076"/>
          <ac:spMkLst>
            <pc:docMk/>
            <pc:sldMk cId="3099209189" sldId="338"/>
            <ac:spMk id="5" creationId="{1CB67C9C-210F-4803-816A-B547E6440B64}"/>
          </ac:spMkLst>
        </pc:spChg>
        <pc:spChg chg="del">
          <ac:chgData name="Paula Montero" userId="S::paula.montero@pstt.org.uk::9c82981b-9b26-4f56-a06f-e948bb469f68" providerId="AD" clId="Web-{B8F4ED5A-3EE9-CA12-66E2-A95FA9C17093}" dt="2023-11-21T10:20:19.650" v="439"/>
          <ac:spMkLst>
            <pc:docMk/>
            <pc:sldMk cId="3099209189" sldId="338"/>
            <ac:spMk id="9" creationId="{68061686-A122-4E2C-B52D-54C4CE828CB0}"/>
          </ac:spMkLst>
        </pc:spChg>
        <pc:spChg chg="mod">
          <ac:chgData name="Paula Montero" userId="S::paula.montero@pstt.org.uk::9c82981b-9b26-4f56-a06f-e948bb469f68" providerId="AD" clId="Web-{B8F4ED5A-3EE9-CA12-66E2-A95FA9C17093}" dt="2023-11-21T10:23:39.525" v="468" actId="1076"/>
          <ac:spMkLst>
            <pc:docMk/>
            <pc:sldMk cId="3099209189" sldId="338"/>
            <ac:spMk id="12" creationId="{337B2037-DA67-4FD2-9EAD-E065D4C3E447}"/>
          </ac:spMkLst>
        </pc:spChg>
        <pc:picChg chg="add mod">
          <ac:chgData name="Paula Montero" userId="S::paula.montero@pstt.org.uk::9c82981b-9b26-4f56-a06f-e948bb469f68" providerId="AD" clId="Web-{B8F4ED5A-3EE9-CA12-66E2-A95FA9C17093}" dt="2023-11-22T09:51:13.276" v="1091" actId="14100"/>
          <ac:picMkLst>
            <pc:docMk/>
            <pc:sldMk cId="3099209189" sldId="338"/>
            <ac:picMk id="6" creationId="{D313655F-2CE6-CE48-895A-CA10C0AE7ECC}"/>
          </ac:picMkLst>
        </pc:picChg>
        <pc:picChg chg="add mod">
          <ac:chgData name="Paula Montero" userId="S::paula.montero@pstt.org.uk::9c82981b-9b26-4f56-a06f-e948bb469f68" providerId="AD" clId="Web-{B8F4ED5A-3EE9-CA12-66E2-A95FA9C17093}" dt="2023-11-22T09:51:05.994" v="1090" actId="14100"/>
          <ac:picMkLst>
            <pc:docMk/>
            <pc:sldMk cId="3099209189" sldId="338"/>
            <ac:picMk id="8" creationId="{A35AAC11-A100-400D-899A-838D5716E235}"/>
          </ac:picMkLst>
        </pc:picChg>
        <pc:picChg chg="add mod ord">
          <ac:chgData name="Paula Montero" userId="S::paula.montero@pstt.org.uk::9c82981b-9b26-4f56-a06f-e948bb469f68" providerId="AD" clId="Web-{B8F4ED5A-3EE9-CA12-66E2-A95FA9C17093}" dt="2023-11-21T10:22:15.878" v="461"/>
          <ac:picMkLst>
            <pc:docMk/>
            <pc:sldMk cId="3099209189" sldId="338"/>
            <ac:picMk id="11" creationId="{0EB22B8F-CA07-64BD-7BDE-47171B665D2C}"/>
          </ac:picMkLst>
        </pc:picChg>
        <pc:picChg chg="del">
          <ac:chgData name="Paula Montero" userId="S::paula.montero@pstt.org.uk::9c82981b-9b26-4f56-a06f-e948bb469f68" providerId="AD" clId="Web-{B8F4ED5A-3EE9-CA12-66E2-A95FA9C17093}" dt="2023-11-21T10:19:39.116" v="435"/>
          <ac:picMkLst>
            <pc:docMk/>
            <pc:sldMk cId="3099209189" sldId="338"/>
            <ac:picMk id="1026" creationId="{CFC70F78-878E-4FF0-84C7-0CA51D1C0CC5}"/>
          </ac:picMkLst>
        </pc:picChg>
      </pc:sldChg>
      <pc:sldChg chg="addSp delSp modSp add ord">
        <pc:chgData name="Paula Montero" userId="S::paula.montero@pstt.org.uk::9c82981b-9b26-4f56-a06f-e948bb469f68" providerId="AD" clId="Web-{B8F4ED5A-3EE9-CA12-66E2-A95FA9C17093}" dt="2023-11-21T16:18:45.309" v="1063"/>
        <pc:sldMkLst>
          <pc:docMk/>
          <pc:sldMk cId="714022405" sldId="339"/>
        </pc:sldMkLst>
        <pc:spChg chg="mod">
          <ac:chgData name="Paula Montero" userId="S::paula.montero@pstt.org.uk::9c82981b-9b26-4f56-a06f-e948bb469f68" providerId="AD" clId="Web-{B8F4ED5A-3EE9-CA12-66E2-A95FA9C17093}" dt="2023-11-21T16:18:35.528" v="1062"/>
          <ac:spMkLst>
            <pc:docMk/>
            <pc:sldMk cId="714022405" sldId="339"/>
            <ac:spMk id="3" creationId="{08465158-EA61-61FD-E0A5-70FC36FE9514}"/>
          </ac:spMkLst>
        </pc:spChg>
        <pc:spChg chg="mod">
          <ac:chgData name="Paula Montero" userId="S::paula.montero@pstt.org.uk::9c82981b-9b26-4f56-a06f-e948bb469f68" providerId="AD" clId="Web-{B8F4ED5A-3EE9-CA12-66E2-A95FA9C17093}" dt="2023-11-21T10:51:12.627" v="535" actId="1076"/>
          <ac:spMkLst>
            <pc:docMk/>
            <pc:sldMk cId="714022405" sldId="339"/>
            <ac:spMk id="4" creationId="{ECDF4359-B33C-5DDB-CA09-CD908F864B60}"/>
          </ac:spMkLst>
        </pc:spChg>
        <pc:spChg chg="del mod">
          <ac:chgData name="Paula Montero" userId="S::paula.montero@pstt.org.uk::9c82981b-9b26-4f56-a06f-e948bb469f68" providerId="AD" clId="Web-{B8F4ED5A-3EE9-CA12-66E2-A95FA9C17093}" dt="2023-11-21T10:51:16.283" v="536"/>
          <ac:spMkLst>
            <pc:docMk/>
            <pc:sldMk cId="714022405" sldId="339"/>
            <ac:spMk id="6" creationId="{E323CDE7-79B8-A162-D95E-E3D3B1400461}"/>
          </ac:spMkLst>
        </pc:spChg>
        <pc:spChg chg="del mod">
          <ac:chgData name="Paula Montero" userId="S::paula.montero@pstt.org.uk::9c82981b-9b26-4f56-a06f-e948bb469f68" providerId="AD" clId="Web-{B8F4ED5A-3EE9-CA12-66E2-A95FA9C17093}" dt="2023-11-21T16:18:27.574" v="1061"/>
          <ac:spMkLst>
            <pc:docMk/>
            <pc:sldMk cId="714022405" sldId="339"/>
            <ac:spMk id="8" creationId="{63D90B8F-FFF7-4B1C-B392-602A4739BCC4}"/>
          </ac:spMkLst>
        </pc:spChg>
        <pc:spChg chg="mod">
          <ac:chgData name="Paula Montero" userId="S::paula.montero@pstt.org.uk::9c82981b-9b26-4f56-a06f-e948bb469f68" providerId="AD" clId="Web-{B8F4ED5A-3EE9-CA12-66E2-A95FA9C17093}" dt="2023-11-21T10:49:31.978" v="531" actId="1076"/>
          <ac:spMkLst>
            <pc:docMk/>
            <pc:sldMk cId="714022405" sldId="339"/>
            <ac:spMk id="10" creationId="{CCB96517-469E-4F58-9D62-E580F69CD1B1}"/>
          </ac:spMkLst>
        </pc:spChg>
        <pc:spChg chg="mod">
          <ac:chgData name="Paula Montero" userId="S::paula.montero@pstt.org.uk::9c82981b-9b26-4f56-a06f-e948bb469f68" providerId="AD" clId="Web-{B8F4ED5A-3EE9-CA12-66E2-A95FA9C17093}" dt="2023-11-21T10:49:40.151" v="533" actId="1076"/>
          <ac:spMkLst>
            <pc:docMk/>
            <pc:sldMk cId="714022405" sldId="339"/>
            <ac:spMk id="11" creationId="{4B840D22-33AC-B87E-5F62-0E53CAE90BAA}"/>
          </ac:spMkLst>
        </pc:spChg>
        <pc:picChg chg="add mod">
          <ac:chgData name="Paula Montero" userId="S::paula.montero@pstt.org.uk::9c82981b-9b26-4f56-a06f-e948bb469f68" providerId="AD" clId="Web-{B8F4ED5A-3EE9-CA12-66E2-A95FA9C17093}" dt="2023-11-21T10:51:25.675" v="537" actId="1076"/>
          <ac:picMkLst>
            <pc:docMk/>
            <pc:sldMk cId="714022405" sldId="339"/>
            <ac:picMk id="5" creationId="{BF478FF4-8AB9-94D3-CFEA-FBD11899BCDC}"/>
          </ac:picMkLst>
        </pc:picChg>
        <pc:picChg chg="del">
          <ac:chgData name="Paula Montero" userId="S::paula.montero@pstt.org.uk::9c82981b-9b26-4f56-a06f-e948bb469f68" providerId="AD" clId="Web-{B8F4ED5A-3EE9-CA12-66E2-A95FA9C17093}" dt="2023-11-21T10:16:04.022" v="405"/>
          <ac:picMkLst>
            <pc:docMk/>
            <pc:sldMk cId="714022405" sldId="339"/>
            <ac:picMk id="7" creationId="{7BE328D2-FEC3-1FE7-E8EB-AEAFD9F46D1A}"/>
          </ac:picMkLst>
        </pc:picChg>
      </pc:sldChg>
      <pc:sldChg chg="add ord">
        <pc:chgData name="Paula Montero" userId="S::paula.montero@pstt.org.uk::9c82981b-9b26-4f56-a06f-e948bb469f68" providerId="AD" clId="Web-{B8F4ED5A-3EE9-CA12-66E2-A95FA9C17093}" dt="2023-11-21T10:26:35.774" v="476"/>
        <pc:sldMkLst>
          <pc:docMk/>
          <pc:sldMk cId="2561144174" sldId="340"/>
        </pc:sldMkLst>
      </pc:sldChg>
      <pc:sldChg chg="modSp add ord addCm">
        <pc:chgData name="Paula Montero" userId="S::paula.montero@pstt.org.uk::9c82981b-9b26-4f56-a06f-e948bb469f68" providerId="AD" clId="Web-{B8F4ED5A-3EE9-CA12-66E2-A95FA9C17093}" dt="2023-11-22T13:35:51.072" v="1196"/>
        <pc:sldMkLst>
          <pc:docMk/>
          <pc:sldMk cId="2436053300" sldId="341"/>
        </pc:sldMkLst>
        <pc:spChg chg="mod">
          <ac:chgData name="Paula Montero" userId="S::paula.montero@pstt.org.uk::9c82981b-9b26-4f56-a06f-e948bb469f68" providerId="AD" clId="Web-{B8F4ED5A-3EE9-CA12-66E2-A95FA9C17093}" dt="2023-11-21T15:38:17.670" v="828" actId="20577"/>
          <ac:spMkLst>
            <pc:docMk/>
            <pc:sldMk cId="2436053300" sldId="341"/>
            <ac:spMk id="4" creationId="{DC449E50-D10E-484B-830F-FBDA3FD8D5DB}"/>
          </ac:spMkLst>
        </pc:spChg>
        <pc:spChg chg="mod">
          <ac:chgData name="Paula Montero" userId="S::paula.montero@pstt.org.uk::9c82981b-9b26-4f56-a06f-e948bb469f68" providerId="AD" clId="Web-{B8F4ED5A-3EE9-CA12-66E2-A95FA9C17093}" dt="2023-11-21T15:21:15.873" v="824" actId="20577"/>
          <ac:spMkLst>
            <pc:docMk/>
            <pc:sldMk cId="2436053300" sldId="341"/>
            <ac:spMk id="5" creationId="{8DDA5A8F-916F-4B0A-89B9-F55C61E55418}"/>
          </ac:spMkLst>
        </pc:spChg>
        <pc:extLst>
          <p:ext xmlns:p="http://schemas.openxmlformats.org/presentationml/2006/main" uri="{D6D511B9-2390-475A-947B-AFAB55BFBCF1}">
            <pc226:cmChg xmlns:pc226="http://schemas.microsoft.com/office/powerpoint/2022/06/main/command" chg="add">
              <pc226:chgData name="Paula Montero" userId="S::paula.montero@pstt.org.uk::9c82981b-9b26-4f56-a06f-e948bb469f68" providerId="AD" clId="Web-{B8F4ED5A-3EE9-CA12-66E2-A95FA9C17093}" dt="2023-11-22T13:35:51.072" v="1196"/>
              <pc2:cmMkLst xmlns:pc2="http://schemas.microsoft.com/office/powerpoint/2019/9/main/command">
                <pc:docMk/>
                <pc:sldMk cId="2436053300" sldId="341"/>
                <pc2:cmMk id="{4BF0332B-5163-4430-A9B5-0335A0A92AAC}"/>
              </pc2:cmMkLst>
            </pc226:cmChg>
          </p:ext>
        </pc:extLst>
      </pc:sldChg>
      <pc:sldChg chg="addSp delSp modSp add ord">
        <pc:chgData name="Paula Montero" userId="S::paula.montero@pstt.org.uk::9c82981b-9b26-4f56-a06f-e948bb469f68" providerId="AD" clId="Web-{B8F4ED5A-3EE9-CA12-66E2-A95FA9C17093}" dt="2023-11-22T10:06:08.355" v="1195" actId="1076"/>
        <pc:sldMkLst>
          <pc:docMk/>
          <pc:sldMk cId="2013068635" sldId="342"/>
        </pc:sldMkLst>
        <pc:spChg chg="mod">
          <ac:chgData name="Paula Montero" userId="S::paula.montero@pstt.org.uk::9c82981b-9b26-4f56-a06f-e948bb469f68" providerId="AD" clId="Web-{B8F4ED5A-3EE9-CA12-66E2-A95FA9C17093}" dt="2023-11-22T10:06:05.480" v="1194" actId="1076"/>
          <ac:spMkLst>
            <pc:docMk/>
            <pc:sldMk cId="2013068635" sldId="342"/>
            <ac:spMk id="5" creationId="{5942FA05-32CF-E12F-7D17-91C90D03B0B7}"/>
          </ac:spMkLst>
        </pc:spChg>
        <pc:spChg chg="mod">
          <ac:chgData name="Paula Montero" userId="S::paula.montero@pstt.org.uk::9c82981b-9b26-4f56-a06f-e948bb469f68" providerId="AD" clId="Web-{B8F4ED5A-3EE9-CA12-66E2-A95FA9C17093}" dt="2023-11-22T10:06:08.355" v="1195" actId="1076"/>
          <ac:spMkLst>
            <pc:docMk/>
            <pc:sldMk cId="2013068635" sldId="342"/>
            <ac:spMk id="6" creationId="{5AAD97AD-B636-7C9B-9DB3-B608D94DB76A}"/>
          </ac:spMkLst>
        </pc:spChg>
        <pc:spChg chg="del mod">
          <ac:chgData name="Paula Montero" userId="S::paula.montero@pstt.org.uk::9c82981b-9b26-4f56-a06f-e948bb469f68" providerId="AD" clId="Web-{B8F4ED5A-3EE9-CA12-66E2-A95FA9C17093}" dt="2023-11-21T15:50:38.106" v="907"/>
          <ac:spMkLst>
            <pc:docMk/>
            <pc:sldMk cId="2013068635" sldId="342"/>
            <ac:spMk id="7" creationId="{F93A7268-30DB-D73C-B086-D9F1932D8678}"/>
          </ac:spMkLst>
        </pc:spChg>
        <pc:graphicFrameChg chg="add del mod modGraphic">
          <ac:chgData name="Paula Montero" userId="S::paula.montero@pstt.org.uk::9c82981b-9b26-4f56-a06f-e948bb469f68" providerId="AD" clId="Web-{B8F4ED5A-3EE9-CA12-66E2-A95FA9C17093}" dt="2023-11-21T15:43:53.208" v="871"/>
          <ac:graphicFrameMkLst>
            <pc:docMk/>
            <pc:sldMk cId="2013068635" sldId="342"/>
            <ac:graphicFrameMk id="4" creationId="{1889DC56-DBD6-C777-FBA2-D3C2E3C9E3B9}"/>
          </ac:graphicFrameMkLst>
        </pc:graphicFrameChg>
      </pc:sldChg>
      <pc:sldChg chg="addSp delSp modSp add ord">
        <pc:chgData name="Paula Montero" userId="S::paula.montero@pstt.org.uk::9c82981b-9b26-4f56-a06f-e948bb469f68" providerId="AD" clId="Web-{B8F4ED5A-3EE9-CA12-66E2-A95FA9C17093}" dt="2023-11-21T15:59:33.194" v="961" actId="20577"/>
        <pc:sldMkLst>
          <pc:docMk/>
          <pc:sldMk cId="4082685933" sldId="343"/>
        </pc:sldMkLst>
        <pc:spChg chg="mod">
          <ac:chgData name="Paula Montero" userId="S::paula.montero@pstt.org.uk::9c82981b-9b26-4f56-a06f-e948bb469f68" providerId="AD" clId="Web-{B8F4ED5A-3EE9-CA12-66E2-A95FA9C17093}" dt="2023-11-21T15:58:28.787" v="957" actId="1076"/>
          <ac:spMkLst>
            <pc:docMk/>
            <pc:sldMk cId="4082685933" sldId="343"/>
            <ac:spMk id="4" creationId="{3C7EE080-DF9F-4C6C-8733-24FD105DFF38}"/>
          </ac:spMkLst>
        </pc:spChg>
        <pc:spChg chg="del">
          <ac:chgData name="Paula Montero" userId="S::paula.montero@pstt.org.uk::9c82981b-9b26-4f56-a06f-e948bb469f68" providerId="AD" clId="Web-{B8F4ED5A-3EE9-CA12-66E2-A95FA9C17093}" dt="2023-11-21T15:51:49.623" v="920"/>
          <ac:spMkLst>
            <pc:docMk/>
            <pc:sldMk cId="4082685933" sldId="343"/>
            <ac:spMk id="6" creationId="{4C1F4F7F-5CF0-4873-9592-D2EEC8281A81}"/>
          </ac:spMkLst>
        </pc:spChg>
        <pc:spChg chg="mod">
          <ac:chgData name="Paula Montero" userId="S::paula.montero@pstt.org.uk::9c82981b-9b26-4f56-a06f-e948bb469f68" providerId="AD" clId="Web-{B8F4ED5A-3EE9-CA12-66E2-A95FA9C17093}" dt="2023-11-21T15:53:43.203" v="944" actId="14100"/>
          <ac:spMkLst>
            <pc:docMk/>
            <pc:sldMk cId="4082685933" sldId="343"/>
            <ac:spMk id="7" creationId="{E54CC15F-D282-4833-AAD7-C6CA93A64804}"/>
          </ac:spMkLst>
        </pc:spChg>
        <pc:spChg chg="del">
          <ac:chgData name="Paula Montero" userId="S::paula.montero@pstt.org.uk::9c82981b-9b26-4f56-a06f-e948bb469f68" providerId="AD" clId="Web-{B8F4ED5A-3EE9-CA12-66E2-A95FA9C17093}" dt="2023-11-21T15:51:16.997" v="912"/>
          <ac:spMkLst>
            <pc:docMk/>
            <pc:sldMk cId="4082685933" sldId="343"/>
            <ac:spMk id="8" creationId="{3D350991-A414-4692-B776-41A6A73B8DA3}"/>
          </ac:spMkLst>
        </pc:spChg>
        <pc:spChg chg="mod">
          <ac:chgData name="Paula Montero" userId="S::paula.montero@pstt.org.uk::9c82981b-9b26-4f56-a06f-e948bb469f68" providerId="AD" clId="Web-{B8F4ED5A-3EE9-CA12-66E2-A95FA9C17093}" dt="2023-11-21T15:59:33.194" v="961" actId="20577"/>
          <ac:spMkLst>
            <pc:docMk/>
            <pc:sldMk cId="4082685933" sldId="343"/>
            <ac:spMk id="9" creationId="{493B6A30-0E7F-43C5-B16A-3B3727B93786}"/>
          </ac:spMkLst>
        </pc:spChg>
        <pc:spChg chg="mod">
          <ac:chgData name="Paula Montero" userId="S::paula.montero@pstt.org.uk::9c82981b-9b26-4f56-a06f-e948bb469f68" providerId="AD" clId="Web-{B8F4ED5A-3EE9-CA12-66E2-A95FA9C17093}" dt="2023-11-21T15:59:07.006" v="958" actId="1076"/>
          <ac:spMkLst>
            <pc:docMk/>
            <pc:sldMk cId="4082685933" sldId="343"/>
            <ac:spMk id="11" creationId="{7E8C0427-ADA7-466B-835B-BD03B13AEC4D}"/>
          </ac:spMkLst>
        </pc:spChg>
        <pc:spChg chg="add mod">
          <ac:chgData name="Paula Montero" userId="S::paula.montero@pstt.org.uk::9c82981b-9b26-4f56-a06f-e948bb469f68" providerId="AD" clId="Web-{B8F4ED5A-3EE9-CA12-66E2-A95FA9C17093}" dt="2023-11-21T15:54:23.532" v="953" actId="1076"/>
          <ac:spMkLst>
            <pc:docMk/>
            <pc:sldMk cId="4082685933" sldId="343"/>
            <ac:spMk id="14" creationId="{A3671D20-1EA2-84D0-A1FF-E880E8B7590B}"/>
          </ac:spMkLst>
        </pc:spChg>
        <pc:picChg chg="del">
          <ac:chgData name="Paula Montero" userId="S::paula.montero@pstt.org.uk::9c82981b-9b26-4f56-a06f-e948bb469f68" providerId="AD" clId="Web-{B8F4ED5A-3EE9-CA12-66E2-A95FA9C17093}" dt="2023-11-21T15:51:13.247" v="911"/>
          <ac:picMkLst>
            <pc:docMk/>
            <pc:sldMk cId="4082685933" sldId="343"/>
            <ac:picMk id="3" creationId="{42A78373-5FD3-4B28-BA34-FF80BF72D22F}"/>
          </ac:picMkLst>
        </pc:picChg>
        <pc:picChg chg="del">
          <ac:chgData name="Paula Montero" userId="S::paula.montero@pstt.org.uk::9c82981b-9b26-4f56-a06f-e948bb469f68" providerId="AD" clId="Web-{B8F4ED5A-3EE9-CA12-66E2-A95FA9C17093}" dt="2023-11-21T15:51:47.342" v="919"/>
          <ac:picMkLst>
            <pc:docMk/>
            <pc:sldMk cId="4082685933" sldId="343"/>
            <ac:picMk id="5" creationId="{15ADA483-FFDB-4E3A-AFDA-669C9B762C20}"/>
          </ac:picMkLst>
        </pc:picChg>
        <pc:picChg chg="add mod">
          <ac:chgData name="Paula Montero" userId="S::paula.montero@pstt.org.uk::9c82981b-9b26-4f56-a06f-e948bb469f68" providerId="AD" clId="Web-{B8F4ED5A-3EE9-CA12-66E2-A95FA9C17093}" dt="2023-11-21T15:54:30.892" v="955" actId="14100"/>
          <ac:picMkLst>
            <pc:docMk/>
            <pc:sldMk cId="4082685933" sldId="343"/>
            <ac:picMk id="12" creationId="{FEB25D8B-8029-E1D0-B80E-F3BD3ECF32C5}"/>
          </ac:picMkLst>
        </pc:picChg>
      </pc:sldChg>
      <pc:sldChg chg="addSp delSp modSp add ord">
        <pc:chgData name="Paula Montero" userId="S::paula.montero@pstt.org.uk::9c82981b-9b26-4f56-a06f-e948bb469f68" providerId="AD" clId="Web-{B8F4ED5A-3EE9-CA12-66E2-A95FA9C17093}" dt="2023-11-21T16:09:56.784" v="988" actId="1076"/>
        <pc:sldMkLst>
          <pc:docMk/>
          <pc:sldMk cId="3307741860" sldId="344"/>
        </pc:sldMkLst>
        <pc:spChg chg="del">
          <ac:chgData name="Paula Montero" userId="S::paula.montero@pstt.org.uk::9c82981b-9b26-4f56-a06f-e948bb469f68" providerId="AD" clId="Web-{B8F4ED5A-3EE9-CA12-66E2-A95FA9C17093}" dt="2023-11-21T16:08:29.220" v="970"/>
          <ac:spMkLst>
            <pc:docMk/>
            <pc:sldMk cId="3307741860" sldId="344"/>
            <ac:spMk id="2" creationId="{A95C3365-3281-46B6-8335-B4D66997FEC3}"/>
          </ac:spMkLst>
        </pc:spChg>
        <pc:spChg chg="add mod">
          <ac:chgData name="Paula Montero" userId="S::paula.montero@pstt.org.uk::9c82981b-9b26-4f56-a06f-e948bb469f68" providerId="AD" clId="Web-{B8F4ED5A-3EE9-CA12-66E2-A95FA9C17093}" dt="2023-11-21T16:09:31.830" v="985" actId="20577"/>
          <ac:spMkLst>
            <pc:docMk/>
            <pc:sldMk cId="3307741860" sldId="344"/>
            <ac:spMk id="6" creationId="{246648C8-8EF2-35C9-A4F9-78FA3B4A6AE5}"/>
          </ac:spMkLst>
        </pc:spChg>
        <pc:spChg chg="add mod">
          <ac:chgData name="Paula Montero" userId="S::paula.montero@pstt.org.uk::9c82981b-9b26-4f56-a06f-e948bb469f68" providerId="AD" clId="Web-{B8F4ED5A-3EE9-CA12-66E2-A95FA9C17093}" dt="2023-11-21T16:09:46.330" v="987" actId="20577"/>
          <ac:spMkLst>
            <pc:docMk/>
            <pc:sldMk cId="3307741860" sldId="344"/>
            <ac:spMk id="7" creationId="{7EB8B965-E108-5B21-4C2A-D315273A58A1}"/>
          </ac:spMkLst>
        </pc:spChg>
        <pc:spChg chg="add mod">
          <ac:chgData name="Paula Montero" userId="S::paula.montero@pstt.org.uk::9c82981b-9b26-4f56-a06f-e948bb469f68" providerId="AD" clId="Web-{B8F4ED5A-3EE9-CA12-66E2-A95FA9C17093}" dt="2023-11-21T16:09:40.002" v="986" actId="20577"/>
          <ac:spMkLst>
            <pc:docMk/>
            <pc:sldMk cId="3307741860" sldId="344"/>
            <ac:spMk id="8" creationId="{5E7D66A4-1226-AB38-1597-A2905300580F}"/>
          </ac:spMkLst>
        </pc:spChg>
        <pc:spChg chg="mod">
          <ac:chgData name="Paula Montero" userId="S::paula.montero@pstt.org.uk::9c82981b-9b26-4f56-a06f-e948bb469f68" providerId="AD" clId="Web-{B8F4ED5A-3EE9-CA12-66E2-A95FA9C17093}" dt="2023-11-21T16:09:23.080" v="984" actId="1076"/>
          <ac:spMkLst>
            <pc:docMk/>
            <pc:sldMk cId="3307741860" sldId="344"/>
            <ac:spMk id="12" creationId="{63145959-1237-4993-99B9-007551E6A082}"/>
          </ac:spMkLst>
        </pc:spChg>
        <pc:spChg chg="del mod">
          <ac:chgData name="Paula Montero" userId="S::paula.montero@pstt.org.uk::9c82981b-9b26-4f56-a06f-e948bb469f68" providerId="AD" clId="Web-{B8F4ED5A-3EE9-CA12-66E2-A95FA9C17093}" dt="2023-11-21T16:08:55.392" v="979"/>
          <ac:spMkLst>
            <pc:docMk/>
            <pc:sldMk cId="3307741860" sldId="344"/>
            <ac:spMk id="16" creationId="{DBC483E6-10A6-4A81-BF03-9E4A5C419E16}"/>
          </ac:spMkLst>
        </pc:spChg>
        <pc:picChg chg="add mod">
          <ac:chgData name="Paula Montero" userId="S::paula.montero@pstt.org.uk::9c82981b-9b26-4f56-a06f-e948bb469f68" providerId="AD" clId="Web-{B8F4ED5A-3EE9-CA12-66E2-A95FA9C17093}" dt="2023-11-21T16:09:56.784" v="988" actId="1076"/>
          <ac:picMkLst>
            <pc:docMk/>
            <pc:sldMk cId="3307741860" sldId="344"/>
            <ac:picMk id="5" creationId="{55C6E19D-1C9E-BF54-2F44-3C64C3CA4EE4}"/>
          </ac:picMkLst>
        </pc:picChg>
      </pc:sldChg>
      <pc:sldChg chg="addSp delSp modSp add ord">
        <pc:chgData name="Paula Montero" userId="S::paula.montero@pstt.org.uk::9c82981b-9b26-4f56-a06f-e948bb469f68" providerId="AD" clId="Web-{B8F4ED5A-3EE9-CA12-66E2-A95FA9C17093}" dt="2023-11-22T10:04:52.681" v="1191" actId="1076"/>
        <pc:sldMkLst>
          <pc:docMk/>
          <pc:sldMk cId="524946722" sldId="345"/>
        </pc:sldMkLst>
        <pc:spChg chg="mod">
          <ac:chgData name="Paula Montero" userId="S::paula.montero@pstt.org.uk::9c82981b-9b26-4f56-a06f-e948bb469f68" providerId="AD" clId="Web-{B8F4ED5A-3EE9-CA12-66E2-A95FA9C17093}" dt="2023-11-22T10:04:52.681" v="1191" actId="1076"/>
          <ac:spMkLst>
            <pc:docMk/>
            <pc:sldMk cId="524946722" sldId="345"/>
            <ac:spMk id="3" creationId="{76F9AA3F-6D78-4535-82BC-EB8F59A31560}"/>
          </ac:spMkLst>
        </pc:spChg>
        <pc:spChg chg="del">
          <ac:chgData name="Paula Montero" userId="S::paula.montero@pstt.org.uk::9c82981b-9b26-4f56-a06f-e948bb469f68" providerId="AD" clId="Web-{B8F4ED5A-3EE9-CA12-66E2-A95FA9C17093}" dt="2023-11-22T09:58:50.980" v="1127"/>
          <ac:spMkLst>
            <pc:docMk/>
            <pc:sldMk cId="524946722" sldId="345"/>
            <ac:spMk id="4" creationId="{B2591CD0-D9EC-4921-A76B-B2EB7E78F736}"/>
          </ac:spMkLst>
        </pc:spChg>
        <pc:spChg chg="del">
          <ac:chgData name="Paula Montero" userId="S::paula.montero@pstt.org.uk::9c82981b-9b26-4f56-a06f-e948bb469f68" providerId="AD" clId="Web-{B8F4ED5A-3EE9-CA12-66E2-A95FA9C17093}" dt="2023-11-22T09:58:32.854" v="1119"/>
          <ac:spMkLst>
            <pc:docMk/>
            <pc:sldMk cId="524946722" sldId="345"/>
            <ac:spMk id="7" creationId="{7F053A09-5E16-B39C-C889-C944C4C197DE}"/>
          </ac:spMkLst>
        </pc:spChg>
        <pc:spChg chg="del">
          <ac:chgData name="Paula Montero" userId="S::paula.montero@pstt.org.uk::9c82981b-9b26-4f56-a06f-e948bb469f68" providerId="AD" clId="Web-{B8F4ED5A-3EE9-CA12-66E2-A95FA9C17093}" dt="2023-11-22T09:58:39.620" v="1122"/>
          <ac:spMkLst>
            <pc:docMk/>
            <pc:sldMk cId="524946722" sldId="345"/>
            <ac:spMk id="8" creationId="{1430B9BF-E087-9410-7019-9FE25A43AD24}"/>
          </ac:spMkLst>
        </pc:spChg>
        <pc:spChg chg="del mod">
          <ac:chgData name="Paula Montero" userId="S::paula.montero@pstt.org.uk::9c82981b-9b26-4f56-a06f-e948bb469f68" providerId="AD" clId="Web-{B8F4ED5A-3EE9-CA12-66E2-A95FA9C17093}" dt="2023-11-22T10:03:02.974" v="1176"/>
          <ac:spMkLst>
            <pc:docMk/>
            <pc:sldMk cId="524946722" sldId="345"/>
            <ac:spMk id="10" creationId="{E5803AFE-6EE5-8B48-7D94-8A4F7ABCF52F}"/>
          </ac:spMkLst>
        </pc:spChg>
        <pc:spChg chg="add mod">
          <ac:chgData name="Paula Montero" userId="S::paula.montero@pstt.org.uk::9c82981b-9b26-4f56-a06f-e948bb469f68" providerId="AD" clId="Web-{B8F4ED5A-3EE9-CA12-66E2-A95FA9C17093}" dt="2023-11-22T10:00:51.578" v="1156" actId="1076"/>
          <ac:spMkLst>
            <pc:docMk/>
            <pc:sldMk cId="524946722" sldId="345"/>
            <ac:spMk id="14" creationId="{0959C127-0A1E-1EBE-8B61-A431EFAF8778}"/>
          </ac:spMkLst>
        </pc:spChg>
        <pc:spChg chg="del">
          <ac:chgData name="Paula Montero" userId="S::paula.montero@pstt.org.uk::9c82981b-9b26-4f56-a06f-e948bb469f68" providerId="AD" clId="Web-{B8F4ED5A-3EE9-CA12-66E2-A95FA9C17093}" dt="2023-11-22T09:58:44.870" v="1124"/>
          <ac:spMkLst>
            <pc:docMk/>
            <pc:sldMk cId="524946722" sldId="345"/>
            <ac:spMk id="18" creationId="{CF8ED343-E0DE-4F99-8B04-19D7BBA07218}"/>
          </ac:spMkLst>
        </pc:spChg>
        <pc:spChg chg="del">
          <ac:chgData name="Paula Montero" userId="S::paula.montero@pstt.org.uk::9c82981b-9b26-4f56-a06f-e948bb469f68" providerId="AD" clId="Web-{B8F4ED5A-3EE9-CA12-66E2-A95FA9C17093}" dt="2023-11-22T09:58:47.058" v="1125"/>
          <ac:spMkLst>
            <pc:docMk/>
            <pc:sldMk cId="524946722" sldId="345"/>
            <ac:spMk id="19" creationId="{3FADA16E-F1A3-45A9-BE17-EA816EE17719}"/>
          </ac:spMkLst>
        </pc:spChg>
        <pc:spChg chg="add mod">
          <ac:chgData name="Paula Montero" userId="S::paula.montero@pstt.org.uk::9c82981b-9b26-4f56-a06f-e948bb469f68" providerId="AD" clId="Web-{B8F4ED5A-3EE9-CA12-66E2-A95FA9C17093}" dt="2023-11-22T10:01:38.705" v="1163" actId="1076"/>
          <ac:spMkLst>
            <pc:docMk/>
            <pc:sldMk cId="524946722" sldId="345"/>
            <ac:spMk id="20" creationId="{5D90CA44-7C62-89C7-8F1E-F177AEFBA8C0}"/>
          </ac:spMkLst>
        </pc:spChg>
        <pc:spChg chg="mod">
          <ac:chgData name="Paula Montero" userId="S::paula.montero@pstt.org.uk::9c82981b-9b26-4f56-a06f-e948bb469f68" providerId="AD" clId="Web-{B8F4ED5A-3EE9-CA12-66E2-A95FA9C17093}" dt="2023-11-22T09:57:24.430" v="1111" actId="20577"/>
          <ac:spMkLst>
            <pc:docMk/>
            <pc:sldMk cId="524946722" sldId="345"/>
            <ac:spMk id="22" creationId="{3810202C-C4B1-47FF-AC5C-AFFA2EBE8B51}"/>
          </ac:spMkLst>
        </pc:spChg>
        <pc:spChg chg="add mod">
          <ac:chgData name="Paula Montero" userId="S::paula.montero@pstt.org.uk::9c82981b-9b26-4f56-a06f-e948bb469f68" providerId="AD" clId="Web-{B8F4ED5A-3EE9-CA12-66E2-A95FA9C17093}" dt="2023-11-22T10:02:31.191" v="1170" actId="1076"/>
          <ac:spMkLst>
            <pc:docMk/>
            <pc:sldMk cId="524946722" sldId="345"/>
            <ac:spMk id="23" creationId="{68DD50EA-C220-1506-4E94-40EE4A3CD8A6}"/>
          </ac:spMkLst>
        </pc:spChg>
        <pc:spChg chg="add mod">
          <ac:chgData name="Paula Montero" userId="S::paula.montero@pstt.org.uk::9c82981b-9b26-4f56-a06f-e948bb469f68" providerId="AD" clId="Web-{B8F4ED5A-3EE9-CA12-66E2-A95FA9C17093}" dt="2023-11-22T10:04:08.710" v="1187" actId="14100"/>
          <ac:spMkLst>
            <pc:docMk/>
            <pc:sldMk cId="524946722" sldId="345"/>
            <ac:spMk id="24" creationId="{97995990-064B-5E86-880A-C6CD464AD3E9}"/>
          </ac:spMkLst>
        </pc:spChg>
        <pc:spChg chg="mod">
          <ac:chgData name="Paula Montero" userId="S::paula.montero@pstt.org.uk::9c82981b-9b26-4f56-a06f-e948bb469f68" providerId="AD" clId="Web-{B8F4ED5A-3EE9-CA12-66E2-A95FA9C17093}" dt="2023-11-22T10:00:59.344" v="1157" actId="14100"/>
          <ac:spMkLst>
            <pc:docMk/>
            <pc:sldMk cId="524946722" sldId="345"/>
            <ac:spMk id="27" creationId="{8190B5EB-8F76-459E-81F0-BA126FE45233}"/>
          </ac:spMkLst>
        </pc:spChg>
        <pc:spChg chg="mod">
          <ac:chgData name="Paula Montero" userId="S::paula.montero@pstt.org.uk::9c82981b-9b26-4f56-a06f-e948bb469f68" providerId="AD" clId="Web-{B8F4ED5A-3EE9-CA12-66E2-A95FA9C17093}" dt="2023-11-22T10:01:16.157" v="1159" actId="14100"/>
          <ac:spMkLst>
            <pc:docMk/>
            <pc:sldMk cId="524946722" sldId="345"/>
            <ac:spMk id="28" creationId="{31AA7B68-9ABE-4CC8-8BCF-8B23EECAAC1A}"/>
          </ac:spMkLst>
        </pc:spChg>
        <pc:spChg chg="del">
          <ac:chgData name="Paula Montero" userId="S::paula.montero@pstt.org.uk::9c82981b-9b26-4f56-a06f-e948bb469f68" providerId="AD" clId="Web-{B8F4ED5A-3EE9-CA12-66E2-A95FA9C17093}" dt="2023-11-22T09:58:47.839" v="1126"/>
          <ac:spMkLst>
            <pc:docMk/>
            <pc:sldMk cId="524946722" sldId="345"/>
            <ac:spMk id="33" creationId="{24A0981C-4C84-4FD9-A615-93BE7378325E}"/>
          </ac:spMkLst>
        </pc:spChg>
        <pc:picChg chg="add mod">
          <ac:chgData name="Paula Montero" userId="S::paula.montero@pstt.org.uk::9c82981b-9b26-4f56-a06f-e948bb469f68" providerId="AD" clId="Web-{B8F4ED5A-3EE9-CA12-66E2-A95FA9C17093}" dt="2023-11-22T10:00:28.062" v="1153" actId="1076"/>
          <ac:picMkLst>
            <pc:docMk/>
            <pc:sldMk cId="524946722" sldId="345"/>
            <ac:picMk id="9" creationId="{A712DD59-787A-C502-9223-A75EA9DE1C75}"/>
          </ac:picMkLst>
        </pc:picChg>
        <pc:picChg chg="add mod">
          <ac:chgData name="Paula Montero" userId="S::paula.montero@pstt.org.uk::9c82981b-9b26-4f56-a06f-e948bb469f68" providerId="AD" clId="Web-{B8F4ED5A-3EE9-CA12-66E2-A95FA9C17093}" dt="2023-11-22T10:01:25.705" v="1161" actId="1076"/>
          <ac:picMkLst>
            <pc:docMk/>
            <pc:sldMk cId="524946722" sldId="345"/>
            <ac:picMk id="16" creationId="{AFC1FF9D-BC84-1F7B-37B3-BB82292BDC12}"/>
          </ac:picMkLst>
        </pc:picChg>
        <pc:cxnChg chg="del mod">
          <ac:chgData name="Paula Montero" userId="S::paula.montero@pstt.org.uk::9c82981b-9b26-4f56-a06f-e948bb469f68" providerId="AD" clId="Web-{B8F4ED5A-3EE9-CA12-66E2-A95FA9C17093}" dt="2023-11-22T09:58:35.386" v="1120"/>
          <ac:cxnSpMkLst>
            <pc:docMk/>
            <pc:sldMk cId="524946722" sldId="345"/>
            <ac:cxnSpMk id="11" creationId="{BD59FEAC-7C51-16DA-56EC-D327C6C19C5F}"/>
          </ac:cxnSpMkLst>
        </pc:cxnChg>
        <pc:cxnChg chg="del mod">
          <ac:chgData name="Paula Montero" userId="S::paula.montero@pstt.org.uk::9c82981b-9b26-4f56-a06f-e948bb469f68" providerId="AD" clId="Web-{B8F4ED5A-3EE9-CA12-66E2-A95FA9C17093}" dt="2023-11-22T09:58:36.542" v="1121"/>
          <ac:cxnSpMkLst>
            <pc:docMk/>
            <pc:sldMk cId="524946722" sldId="345"/>
            <ac:cxnSpMk id="13" creationId="{573A4A4E-ABC4-0489-FB03-28284C258DB5}"/>
          </ac:cxnSpMkLst>
        </pc:cxnChg>
      </pc:sldChg>
      <pc:sldChg chg="addSp delSp modSp add ord">
        <pc:chgData name="Paula Montero" userId="S::paula.montero@pstt.org.uk::9c82981b-9b26-4f56-a06f-e948bb469f68" providerId="AD" clId="Web-{B8F4ED5A-3EE9-CA12-66E2-A95FA9C17093}" dt="2023-11-22T09:53:20.827" v="1101" actId="14100"/>
        <pc:sldMkLst>
          <pc:docMk/>
          <pc:sldMk cId="1245148049" sldId="346"/>
        </pc:sldMkLst>
        <pc:spChg chg="del mod">
          <ac:chgData name="Paula Montero" userId="S::paula.montero@pstt.org.uk::9c82981b-9b26-4f56-a06f-e948bb469f68" providerId="AD" clId="Web-{B8F4ED5A-3EE9-CA12-66E2-A95FA9C17093}" dt="2023-11-21T12:22:18.937" v="694"/>
          <ac:spMkLst>
            <pc:docMk/>
            <pc:sldMk cId="1245148049" sldId="346"/>
            <ac:spMk id="3" creationId="{75FCC76E-60E0-4C09-BBBF-BF230CE11602}"/>
          </ac:spMkLst>
        </pc:spChg>
        <pc:spChg chg="del">
          <ac:chgData name="Paula Montero" userId="S::paula.montero@pstt.org.uk::9c82981b-9b26-4f56-a06f-e948bb469f68" providerId="AD" clId="Web-{B8F4ED5A-3EE9-CA12-66E2-A95FA9C17093}" dt="2023-11-21T12:21:45.795" v="683"/>
          <ac:spMkLst>
            <pc:docMk/>
            <pc:sldMk cId="1245148049" sldId="346"/>
            <ac:spMk id="5" creationId="{4AAB7565-3348-4D27-B341-6BE100372698}"/>
          </ac:spMkLst>
        </pc:spChg>
        <pc:spChg chg="mod">
          <ac:chgData name="Paula Montero" userId="S::paula.montero@pstt.org.uk::9c82981b-9b26-4f56-a06f-e948bb469f68" providerId="AD" clId="Web-{B8F4ED5A-3EE9-CA12-66E2-A95FA9C17093}" dt="2023-11-21T12:21:01.309" v="678" actId="20577"/>
          <ac:spMkLst>
            <pc:docMk/>
            <pc:sldMk cId="1245148049" sldId="346"/>
            <ac:spMk id="7" creationId="{DD89CAB2-35E6-4495-B69C-E4B815DD3A0D}"/>
          </ac:spMkLst>
        </pc:spChg>
        <pc:spChg chg="del">
          <ac:chgData name="Paula Montero" userId="S::paula.montero@pstt.org.uk::9c82981b-9b26-4f56-a06f-e948bb469f68" providerId="AD" clId="Web-{B8F4ED5A-3EE9-CA12-66E2-A95FA9C17093}" dt="2023-11-21T12:21:53.468" v="685"/>
          <ac:spMkLst>
            <pc:docMk/>
            <pc:sldMk cId="1245148049" sldId="346"/>
            <ac:spMk id="9" creationId="{8DD9F5B0-320F-8414-039D-713EB2DFE03D}"/>
          </ac:spMkLst>
        </pc:spChg>
        <pc:spChg chg="del">
          <ac:chgData name="Paula Montero" userId="S::paula.montero@pstt.org.uk::9c82981b-9b26-4f56-a06f-e948bb469f68" providerId="AD" clId="Web-{B8F4ED5A-3EE9-CA12-66E2-A95FA9C17093}" dt="2023-11-21T12:21:56.280" v="686"/>
          <ac:spMkLst>
            <pc:docMk/>
            <pc:sldMk cId="1245148049" sldId="346"/>
            <ac:spMk id="10" creationId="{412A7A11-DAA0-3BAE-9281-D06E3C3B0707}"/>
          </ac:spMkLst>
        </pc:spChg>
        <pc:spChg chg="del mod">
          <ac:chgData name="Paula Montero" userId="S::paula.montero@pstt.org.uk::9c82981b-9b26-4f56-a06f-e948bb469f68" providerId="AD" clId="Web-{B8F4ED5A-3EE9-CA12-66E2-A95FA9C17093}" dt="2023-11-21T12:24:29.067" v="718"/>
          <ac:spMkLst>
            <pc:docMk/>
            <pc:sldMk cId="1245148049" sldId="346"/>
            <ac:spMk id="11" creationId="{E2522BC1-7183-0D5E-1034-966656AC3863}"/>
          </ac:spMkLst>
        </pc:spChg>
        <pc:spChg chg="mod">
          <ac:chgData name="Paula Montero" userId="S::paula.montero@pstt.org.uk::9c82981b-9b26-4f56-a06f-e948bb469f68" providerId="AD" clId="Web-{B8F4ED5A-3EE9-CA12-66E2-A95FA9C17093}" dt="2023-11-21T12:22:10.421" v="689"/>
          <ac:spMkLst>
            <pc:docMk/>
            <pc:sldMk cId="1245148049" sldId="346"/>
            <ac:spMk id="15" creationId="{E72A2CF4-8898-E46E-5A69-79F91A865D50}"/>
          </ac:spMkLst>
        </pc:spChg>
        <pc:spChg chg="mod">
          <ac:chgData name="Paula Montero" userId="S::paula.montero@pstt.org.uk::9c82981b-9b26-4f56-a06f-e948bb469f68" providerId="AD" clId="Web-{B8F4ED5A-3EE9-CA12-66E2-A95FA9C17093}" dt="2023-11-21T12:22:10.437" v="690"/>
          <ac:spMkLst>
            <pc:docMk/>
            <pc:sldMk cId="1245148049" sldId="346"/>
            <ac:spMk id="16" creationId="{456AD2C3-19DC-D6D7-D68C-5F154D019E1D}"/>
          </ac:spMkLst>
        </pc:spChg>
        <pc:spChg chg="del">
          <ac:chgData name="Paula Montero" userId="S::paula.montero@pstt.org.uk::9c82981b-9b26-4f56-a06f-e948bb469f68" providerId="AD" clId="Web-{B8F4ED5A-3EE9-CA12-66E2-A95FA9C17093}" dt="2023-11-21T12:21:49.670" v="684"/>
          <ac:spMkLst>
            <pc:docMk/>
            <pc:sldMk cId="1245148049" sldId="346"/>
            <ac:spMk id="21" creationId="{92BD85D0-8B3E-86EB-0F00-05CE025F12AE}"/>
          </ac:spMkLst>
        </pc:spChg>
        <pc:spChg chg="mod topLvl">
          <ac:chgData name="Paula Montero" userId="S::paula.montero@pstt.org.uk::9c82981b-9b26-4f56-a06f-e948bb469f68" providerId="AD" clId="Web-{B8F4ED5A-3EE9-CA12-66E2-A95FA9C17093}" dt="2023-11-21T12:41:48.014" v="799"/>
          <ac:spMkLst>
            <pc:docMk/>
            <pc:sldMk cId="1245148049" sldId="346"/>
            <ac:spMk id="28" creationId="{7AAEBB41-8B1A-9499-BA85-C65DA0D42004}"/>
          </ac:spMkLst>
        </pc:spChg>
        <pc:spChg chg="del mod topLvl">
          <ac:chgData name="Paula Montero" userId="S::paula.montero@pstt.org.uk::9c82981b-9b26-4f56-a06f-e948bb469f68" providerId="AD" clId="Web-{B8F4ED5A-3EE9-CA12-66E2-A95FA9C17093}" dt="2023-11-21T12:23:49.581" v="712"/>
          <ac:spMkLst>
            <pc:docMk/>
            <pc:sldMk cId="1245148049" sldId="346"/>
            <ac:spMk id="29" creationId="{0640E73B-32AE-1BF3-4DAB-275F3403B08F}"/>
          </ac:spMkLst>
        </pc:spChg>
        <pc:grpChg chg="add del mod">
          <ac:chgData name="Paula Montero" userId="S::paula.montero@pstt.org.uk::9c82981b-9b26-4f56-a06f-e948bb469f68" providerId="AD" clId="Web-{B8F4ED5A-3EE9-CA12-66E2-A95FA9C17093}" dt="2023-11-21T12:22:37.282" v="698"/>
          <ac:grpSpMkLst>
            <pc:docMk/>
            <pc:sldMk cId="1245148049" sldId="346"/>
            <ac:grpSpMk id="17" creationId="{594015C2-C833-B546-9ECA-7CE6AF095ABE}"/>
          </ac:grpSpMkLst>
        </pc:grpChg>
        <pc:grpChg chg="add del mod">
          <ac:chgData name="Paula Montero" userId="S::paula.montero@pstt.org.uk::9c82981b-9b26-4f56-a06f-e948bb469f68" providerId="AD" clId="Web-{B8F4ED5A-3EE9-CA12-66E2-A95FA9C17093}" dt="2023-11-21T12:23:49.581" v="712"/>
          <ac:grpSpMkLst>
            <pc:docMk/>
            <pc:sldMk cId="1245148049" sldId="346"/>
            <ac:grpSpMk id="30" creationId="{D8B9D613-36FF-2622-B471-67AF0733102E}"/>
          </ac:grpSpMkLst>
        </pc:grpChg>
        <pc:picChg chg="del">
          <ac:chgData name="Paula Montero" userId="S::paula.montero@pstt.org.uk::9c82981b-9b26-4f56-a06f-e948bb469f68" providerId="AD" clId="Web-{B8F4ED5A-3EE9-CA12-66E2-A95FA9C17093}" dt="2023-11-21T12:22:12.906" v="691"/>
          <ac:picMkLst>
            <pc:docMk/>
            <pc:sldMk cId="1245148049" sldId="346"/>
            <ac:picMk id="4" creationId="{AA1386C7-AE23-4807-BEFF-B1E7D545CCE6}"/>
          </ac:picMkLst>
        </pc:picChg>
        <pc:picChg chg="del">
          <ac:chgData name="Paula Montero" userId="S::paula.montero@pstt.org.uk::9c82981b-9b26-4f56-a06f-e948bb469f68" providerId="AD" clId="Web-{B8F4ED5A-3EE9-CA12-66E2-A95FA9C17093}" dt="2023-11-21T12:22:13.781" v="692"/>
          <ac:picMkLst>
            <pc:docMk/>
            <pc:sldMk cId="1245148049" sldId="346"/>
            <ac:picMk id="6" creationId="{4475C241-B414-4705-85A9-93EF3F9E7E3D}"/>
          </ac:picMkLst>
        </pc:picChg>
        <pc:picChg chg="add mod">
          <ac:chgData name="Paula Montero" userId="S::paula.montero@pstt.org.uk::9c82981b-9b26-4f56-a06f-e948bb469f68" providerId="AD" clId="Web-{B8F4ED5A-3EE9-CA12-66E2-A95FA9C17093}" dt="2023-11-21T12:21:21.200" v="682" actId="1076"/>
          <ac:picMkLst>
            <pc:docMk/>
            <pc:sldMk cId="1245148049" sldId="346"/>
            <ac:picMk id="12" creationId="{F9660FC1-EE1F-2722-994A-1B31EB49D77D}"/>
          </ac:picMkLst>
        </pc:picChg>
        <pc:picChg chg="del">
          <ac:chgData name="Paula Montero" userId="S::paula.montero@pstt.org.uk::9c82981b-9b26-4f56-a06f-e948bb469f68" providerId="AD" clId="Web-{B8F4ED5A-3EE9-CA12-66E2-A95FA9C17093}" dt="2023-11-21T12:21:16.919" v="681"/>
          <ac:picMkLst>
            <pc:docMk/>
            <pc:sldMk cId="1245148049" sldId="346"/>
            <ac:picMk id="14" creationId="{76E05E06-4922-100A-EE48-6CBD5C143A78}"/>
          </ac:picMkLst>
        </pc:picChg>
        <pc:picChg chg="add mod">
          <ac:chgData name="Paula Montero" userId="S::paula.montero@pstt.org.uk::9c82981b-9b26-4f56-a06f-e948bb469f68" providerId="AD" clId="Web-{B8F4ED5A-3EE9-CA12-66E2-A95FA9C17093}" dt="2023-11-21T12:23:57.441" v="713" actId="1076"/>
          <ac:picMkLst>
            <pc:docMk/>
            <pc:sldMk cId="1245148049" sldId="346"/>
            <ac:picMk id="19" creationId="{D5F8619C-0C33-9D69-850E-0FA6B911DA44}"/>
          </ac:picMkLst>
        </pc:picChg>
        <pc:picChg chg="add mod">
          <ac:chgData name="Paula Montero" userId="S::paula.montero@pstt.org.uk::9c82981b-9b26-4f56-a06f-e948bb469f68" providerId="AD" clId="Web-{B8F4ED5A-3EE9-CA12-66E2-A95FA9C17093}" dt="2023-11-21T12:24:02.551" v="714" actId="1076"/>
          <ac:picMkLst>
            <pc:docMk/>
            <pc:sldMk cId="1245148049" sldId="346"/>
            <ac:picMk id="22" creationId="{2804F788-519B-1AA5-15F6-31E5D71013A9}"/>
          </ac:picMkLst>
        </pc:picChg>
        <pc:picChg chg="add mod">
          <ac:chgData name="Paula Montero" userId="S::paula.montero@pstt.org.uk::9c82981b-9b26-4f56-a06f-e948bb469f68" providerId="AD" clId="Web-{B8F4ED5A-3EE9-CA12-66E2-A95FA9C17093}" dt="2023-11-21T12:24:20.879" v="716" actId="1076"/>
          <ac:picMkLst>
            <pc:docMk/>
            <pc:sldMk cId="1245148049" sldId="346"/>
            <ac:picMk id="24" creationId="{48F6296B-C37A-C467-0587-D728CF47FAEF}"/>
          </ac:picMkLst>
        </pc:picChg>
        <pc:picChg chg="add mod">
          <ac:chgData name="Paula Montero" userId="S::paula.montero@pstt.org.uk::9c82981b-9b26-4f56-a06f-e948bb469f68" providerId="AD" clId="Web-{B8F4ED5A-3EE9-CA12-66E2-A95FA9C17093}" dt="2023-11-22T09:53:20.827" v="1101" actId="14100"/>
          <ac:picMkLst>
            <pc:docMk/>
            <pc:sldMk cId="1245148049" sldId="346"/>
            <ac:picMk id="26" creationId="{51385A1F-F995-E8DA-1D7B-75E78AC43EBD}"/>
          </ac:picMkLst>
        </pc:picChg>
      </pc:sldChg>
      <pc:sldChg chg="addSp delSp modSp add replId">
        <pc:chgData name="Paula Montero" userId="S::paula.montero@pstt.org.uk::9c82981b-9b26-4f56-a06f-e948bb469f68" providerId="AD" clId="Web-{B8F4ED5A-3EE9-CA12-66E2-A95FA9C17093}" dt="2023-11-21T16:18:17.621" v="1058" actId="20577"/>
        <pc:sldMkLst>
          <pc:docMk/>
          <pc:sldMk cId="380038932" sldId="347"/>
        </pc:sldMkLst>
        <pc:spChg chg="del">
          <ac:chgData name="Paula Montero" userId="S::paula.montero@pstt.org.uk::9c82981b-9b26-4f56-a06f-e948bb469f68" providerId="AD" clId="Web-{B8F4ED5A-3EE9-CA12-66E2-A95FA9C17093}" dt="2023-11-21T10:39:19.257" v="509"/>
          <ac:spMkLst>
            <pc:docMk/>
            <pc:sldMk cId="380038932" sldId="347"/>
            <ac:spMk id="2" creationId="{D527089C-AF36-64D6-2F65-94407ABC910D}"/>
          </ac:spMkLst>
        </pc:spChg>
        <pc:spChg chg="mod">
          <ac:chgData name="Paula Montero" userId="S::paula.montero@pstt.org.uk::9c82981b-9b26-4f56-a06f-e948bb469f68" providerId="AD" clId="Web-{B8F4ED5A-3EE9-CA12-66E2-A95FA9C17093}" dt="2023-11-21T16:18:17.621" v="1058" actId="20577"/>
          <ac:spMkLst>
            <pc:docMk/>
            <pc:sldMk cId="380038932" sldId="347"/>
            <ac:spMk id="3" creationId="{08465158-EA61-61FD-E0A5-70FC36FE9514}"/>
          </ac:spMkLst>
        </pc:spChg>
        <pc:spChg chg="mod">
          <ac:chgData name="Paula Montero" userId="S::paula.montero@pstt.org.uk::9c82981b-9b26-4f56-a06f-e948bb469f68" providerId="AD" clId="Web-{B8F4ED5A-3EE9-CA12-66E2-A95FA9C17093}" dt="2023-11-21T10:41:08.750" v="527" actId="1076"/>
          <ac:spMkLst>
            <pc:docMk/>
            <pc:sldMk cId="380038932" sldId="347"/>
            <ac:spMk id="5" creationId="{1CB67C9C-210F-4803-816A-B547E6440B64}"/>
          </ac:spMkLst>
        </pc:spChg>
        <pc:spChg chg="del">
          <ac:chgData name="Paula Montero" userId="S::paula.montero@pstt.org.uk::9c82981b-9b26-4f56-a06f-e948bb469f68" providerId="AD" clId="Web-{B8F4ED5A-3EE9-CA12-66E2-A95FA9C17093}" dt="2023-11-21T10:39:16.741" v="508"/>
          <ac:spMkLst>
            <pc:docMk/>
            <pc:sldMk cId="380038932" sldId="347"/>
            <ac:spMk id="12" creationId="{337B2037-DA67-4FD2-9EAD-E065D4C3E447}"/>
          </ac:spMkLst>
        </pc:spChg>
        <pc:spChg chg="add mod">
          <ac:chgData name="Paula Montero" userId="S::paula.montero@pstt.org.uk::9c82981b-9b26-4f56-a06f-e948bb469f68" providerId="AD" clId="Web-{B8F4ED5A-3EE9-CA12-66E2-A95FA9C17093}" dt="2023-11-21T10:40:43.248" v="525" actId="1076"/>
          <ac:spMkLst>
            <pc:docMk/>
            <pc:sldMk cId="380038932" sldId="347"/>
            <ac:spMk id="14" creationId="{D6DB8A3D-66CB-1F62-0615-FB560351C914}"/>
          </ac:spMkLst>
        </pc:spChg>
        <pc:spChg chg="add mod">
          <ac:chgData name="Paula Montero" userId="S::paula.montero@pstt.org.uk::9c82981b-9b26-4f56-a06f-e948bb469f68" providerId="AD" clId="Web-{B8F4ED5A-3EE9-CA12-66E2-A95FA9C17093}" dt="2023-11-21T10:40:53.593" v="526" actId="1076"/>
          <ac:spMkLst>
            <pc:docMk/>
            <pc:sldMk cId="380038932" sldId="347"/>
            <ac:spMk id="16" creationId="{B2FDE7B0-B056-19A5-0771-8AA2C1C490EA}"/>
          </ac:spMkLst>
        </pc:spChg>
        <pc:spChg chg="add mod">
          <ac:chgData name="Paula Montero" userId="S::paula.montero@pstt.org.uk::9c82981b-9b26-4f56-a06f-e948bb469f68" providerId="AD" clId="Web-{B8F4ED5A-3EE9-CA12-66E2-A95FA9C17093}" dt="2023-11-21T10:40:12.433" v="519" actId="1076"/>
          <ac:spMkLst>
            <pc:docMk/>
            <pc:sldMk cId="380038932" sldId="347"/>
            <ac:spMk id="18" creationId="{3B4DFAD8-9BB8-2D74-93D4-B59AAA6EB8DB}"/>
          </ac:spMkLst>
        </pc:spChg>
        <pc:spChg chg="add mod">
          <ac:chgData name="Paula Montero" userId="S::paula.montero@pstt.org.uk::9c82981b-9b26-4f56-a06f-e948bb469f68" providerId="AD" clId="Web-{B8F4ED5A-3EE9-CA12-66E2-A95FA9C17093}" dt="2023-11-21T10:40:06.558" v="518" actId="1076"/>
          <ac:spMkLst>
            <pc:docMk/>
            <pc:sldMk cId="380038932" sldId="347"/>
            <ac:spMk id="20" creationId="{9902E6CA-BA16-A9BC-1071-9B90482AABD2}"/>
          </ac:spMkLst>
        </pc:spChg>
        <pc:spChg chg="add mod">
          <ac:chgData name="Paula Montero" userId="S::paula.montero@pstt.org.uk::9c82981b-9b26-4f56-a06f-e948bb469f68" providerId="AD" clId="Web-{B8F4ED5A-3EE9-CA12-66E2-A95FA9C17093}" dt="2023-11-21T10:40:00.307" v="517" actId="1076"/>
          <ac:spMkLst>
            <pc:docMk/>
            <pc:sldMk cId="380038932" sldId="347"/>
            <ac:spMk id="22" creationId="{28CACC04-C1FD-4253-B90D-11D87DA67450}"/>
          </ac:spMkLst>
        </pc:spChg>
        <pc:spChg chg="add mod">
          <ac:chgData name="Paula Montero" userId="S::paula.montero@pstt.org.uk::9c82981b-9b26-4f56-a06f-e948bb469f68" providerId="AD" clId="Web-{B8F4ED5A-3EE9-CA12-66E2-A95FA9C17093}" dt="2023-11-21T10:39:51.463" v="516" actId="1076"/>
          <ac:spMkLst>
            <pc:docMk/>
            <pc:sldMk cId="380038932" sldId="347"/>
            <ac:spMk id="24" creationId="{A778BFA3-1C92-161A-0D88-95FF55660594}"/>
          </ac:spMkLst>
        </pc:spChg>
        <pc:picChg chg="del">
          <ac:chgData name="Paula Montero" userId="S::paula.montero@pstt.org.uk::9c82981b-9b26-4f56-a06f-e948bb469f68" providerId="AD" clId="Web-{B8F4ED5A-3EE9-CA12-66E2-A95FA9C17093}" dt="2023-11-21T10:38:15.346" v="496"/>
          <ac:picMkLst>
            <pc:docMk/>
            <pc:sldMk cId="380038932" sldId="347"/>
            <ac:picMk id="6" creationId="{D313655F-2CE6-CE48-895A-CA10C0AE7ECC}"/>
          </ac:picMkLst>
        </pc:picChg>
        <pc:picChg chg="add mod">
          <ac:chgData name="Paula Montero" userId="S::paula.montero@pstt.org.uk::9c82981b-9b26-4f56-a06f-e948bb469f68" providerId="AD" clId="Web-{B8F4ED5A-3EE9-CA12-66E2-A95FA9C17093}" dt="2023-11-21T10:40:37.248" v="524" actId="1076"/>
          <ac:picMkLst>
            <pc:docMk/>
            <pc:sldMk cId="380038932" sldId="347"/>
            <ac:picMk id="7" creationId="{D2C8FA3B-B345-02BC-9FB5-71420EA36A5D}"/>
          </ac:picMkLst>
        </pc:picChg>
        <pc:picChg chg="del">
          <ac:chgData name="Paula Montero" userId="S::paula.montero@pstt.org.uk::9c82981b-9b26-4f56-a06f-e948bb469f68" providerId="AD" clId="Web-{B8F4ED5A-3EE9-CA12-66E2-A95FA9C17093}" dt="2023-11-21T10:38:15.987" v="497"/>
          <ac:picMkLst>
            <pc:docMk/>
            <pc:sldMk cId="380038932" sldId="347"/>
            <ac:picMk id="8" creationId="{A35AAC11-A100-400D-899A-838D5716E235}"/>
          </ac:picMkLst>
        </pc:picChg>
        <pc:picChg chg="add mod">
          <ac:chgData name="Paula Montero" userId="S::paula.montero@pstt.org.uk::9c82981b-9b26-4f56-a06f-e948bb469f68" providerId="AD" clId="Web-{B8F4ED5A-3EE9-CA12-66E2-A95FA9C17093}" dt="2023-11-21T10:40:33.185" v="523" actId="1076"/>
          <ac:picMkLst>
            <pc:docMk/>
            <pc:sldMk cId="380038932" sldId="347"/>
            <ac:picMk id="10" creationId="{18934B37-C330-32E3-183A-A3B9807C76F6}"/>
          </ac:picMkLst>
        </pc:picChg>
        <pc:picChg chg="del">
          <ac:chgData name="Paula Montero" userId="S::paula.montero@pstt.org.uk::9c82981b-9b26-4f56-a06f-e948bb469f68" providerId="AD" clId="Web-{B8F4ED5A-3EE9-CA12-66E2-A95FA9C17093}" dt="2023-11-21T10:38:16.627" v="498"/>
          <ac:picMkLst>
            <pc:docMk/>
            <pc:sldMk cId="380038932" sldId="347"/>
            <ac:picMk id="11" creationId="{0EB22B8F-CA07-64BD-7BDE-47171B665D2C}"/>
          </ac:picMkLst>
        </pc:picChg>
      </pc:sldChg>
      <pc:sldChg chg="addSp delSp modSp add replId">
        <pc:chgData name="Paula Montero" userId="S::paula.montero@pstt.org.uk::9c82981b-9b26-4f56-a06f-e948bb469f68" providerId="AD" clId="Web-{B8F4ED5A-3EE9-CA12-66E2-A95FA9C17093}" dt="2023-11-22T09:51:42.761" v="1092" actId="1076"/>
        <pc:sldMkLst>
          <pc:docMk/>
          <pc:sldMk cId="2615897340" sldId="348"/>
        </pc:sldMkLst>
        <pc:spChg chg="mod">
          <ac:chgData name="Paula Montero" userId="S::paula.montero@pstt.org.uk::9c82981b-9b26-4f56-a06f-e948bb469f68" providerId="AD" clId="Web-{B8F4ED5A-3EE9-CA12-66E2-A95FA9C17093}" dt="2023-11-21T16:17:56.168" v="1056"/>
          <ac:spMkLst>
            <pc:docMk/>
            <pc:sldMk cId="2615897340" sldId="348"/>
            <ac:spMk id="3" creationId="{08465158-EA61-61FD-E0A5-70FC36FE9514}"/>
          </ac:spMkLst>
        </pc:spChg>
        <pc:spChg chg="add mod">
          <ac:chgData name="Paula Montero" userId="S::paula.montero@pstt.org.uk::9c82981b-9b26-4f56-a06f-e948bb469f68" providerId="AD" clId="Web-{B8F4ED5A-3EE9-CA12-66E2-A95FA9C17093}" dt="2023-11-21T11:09:41.215" v="633" actId="1076"/>
          <ac:spMkLst>
            <pc:docMk/>
            <pc:sldMk cId="2615897340" sldId="348"/>
            <ac:spMk id="4" creationId="{E130F329-BEE0-F791-DACD-75102C739F9B}"/>
          </ac:spMkLst>
        </pc:spChg>
        <pc:spChg chg="mod">
          <ac:chgData name="Paula Montero" userId="S::paula.montero@pstt.org.uk::9c82981b-9b26-4f56-a06f-e948bb469f68" providerId="AD" clId="Web-{B8F4ED5A-3EE9-CA12-66E2-A95FA9C17093}" dt="2023-11-21T10:59:27.041" v="551" actId="20577"/>
          <ac:spMkLst>
            <pc:docMk/>
            <pc:sldMk cId="2615897340" sldId="348"/>
            <ac:spMk id="5" creationId="{1CB67C9C-210F-4803-816A-B547E6440B64}"/>
          </ac:spMkLst>
        </pc:spChg>
        <pc:spChg chg="add mod">
          <ac:chgData name="Paula Montero" userId="S::paula.montero@pstt.org.uk::9c82981b-9b26-4f56-a06f-e948bb469f68" providerId="AD" clId="Web-{B8F4ED5A-3EE9-CA12-66E2-A95FA9C17093}" dt="2023-11-22T09:51:42.761" v="1092" actId="1076"/>
          <ac:spMkLst>
            <pc:docMk/>
            <pc:sldMk cId="2615897340" sldId="348"/>
            <ac:spMk id="8" creationId="{015AAED5-427F-407A-9D03-0AAA6404238C}"/>
          </ac:spMkLst>
        </pc:spChg>
        <pc:spChg chg="del">
          <ac:chgData name="Paula Montero" userId="S::paula.montero@pstt.org.uk::9c82981b-9b26-4f56-a06f-e948bb469f68" providerId="AD" clId="Web-{B8F4ED5A-3EE9-CA12-66E2-A95FA9C17093}" dt="2023-11-21T11:00:37.531" v="564"/>
          <ac:spMkLst>
            <pc:docMk/>
            <pc:sldMk cId="2615897340" sldId="348"/>
            <ac:spMk id="14" creationId="{D6DB8A3D-66CB-1F62-0615-FB560351C914}"/>
          </ac:spMkLst>
        </pc:spChg>
        <pc:spChg chg="del">
          <ac:chgData name="Paula Montero" userId="S::paula.montero@pstt.org.uk::9c82981b-9b26-4f56-a06f-e948bb469f68" providerId="AD" clId="Web-{B8F4ED5A-3EE9-CA12-66E2-A95FA9C17093}" dt="2023-11-21T11:00:40.938" v="565"/>
          <ac:spMkLst>
            <pc:docMk/>
            <pc:sldMk cId="2615897340" sldId="348"/>
            <ac:spMk id="16" creationId="{B2FDE7B0-B056-19A5-0771-8AA2C1C490EA}"/>
          </ac:spMkLst>
        </pc:spChg>
        <pc:spChg chg="del">
          <ac:chgData name="Paula Montero" userId="S::paula.montero@pstt.org.uk::9c82981b-9b26-4f56-a06f-e948bb469f68" providerId="AD" clId="Web-{B8F4ED5A-3EE9-CA12-66E2-A95FA9C17093}" dt="2023-11-21T10:59:47.246" v="553"/>
          <ac:spMkLst>
            <pc:docMk/>
            <pc:sldMk cId="2615897340" sldId="348"/>
            <ac:spMk id="18" creationId="{3B4DFAD8-9BB8-2D74-93D4-B59AAA6EB8DB}"/>
          </ac:spMkLst>
        </pc:spChg>
        <pc:spChg chg="del">
          <ac:chgData name="Paula Montero" userId="S::paula.montero@pstt.org.uk::9c82981b-9b26-4f56-a06f-e948bb469f68" providerId="AD" clId="Web-{B8F4ED5A-3EE9-CA12-66E2-A95FA9C17093}" dt="2023-11-21T10:59:49.043" v="554"/>
          <ac:spMkLst>
            <pc:docMk/>
            <pc:sldMk cId="2615897340" sldId="348"/>
            <ac:spMk id="20" creationId="{9902E6CA-BA16-A9BC-1071-9B90482AABD2}"/>
          </ac:spMkLst>
        </pc:spChg>
        <pc:spChg chg="add mod">
          <ac:chgData name="Paula Montero" userId="S::paula.montero@pstt.org.uk::9c82981b-9b26-4f56-a06f-e948bb469f68" providerId="AD" clId="Web-{B8F4ED5A-3EE9-CA12-66E2-A95FA9C17093}" dt="2023-11-21T11:09:17.714" v="630" actId="1076"/>
          <ac:spMkLst>
            <pc:docMk/>
            <pc:sldMk cId="2615897340" sldId="348"/>
            <ac:spMk id="21" creationId="{EC592190-2D59-445B-4771-E03632A7994C}"/>
          </ac:spMkLst>
        </pc:spChg>
        <pc:spChg chg="del">
          <ac:chgData name="Paula Montero" userId="S::paula.montero@pstt.org.uk::9c82981b-9b26-4f56-a06f-e948bb469f68" providerId="AD" clId="Web-{B8F4ED5A-3EE9-CA12-66E2-A95FA9C17093}" dt="2023-11-21T10:59:51.840" v="555"/>
          <ac:spMkLst>
            <pc:docMk/>
            <pc:sldMk cId="2615897340" sldId="348"/>
            <ac:spMk id="22" creationId="{28CACC04-C1FD-4253-B90D-11D87DA67450}"/>
          </ac:spMkLst>
        </pc:spChg>
        <pc:spChg chg="del">
          <ac:chgData name="Paula Montero" userId="S::paula.montero@pstt.org.uk::9c82981b-9b26-4f56-a06f-e948bb469f68" providerId="AD" clId="Web-{B8F4ED5A-3EE9-CA12-66E2-A95FA9C17093}" dt="2023-11-21T10:59:54.200" v="556"/>
          <ac:spMkLst>
            <pc:docMk/>
            <pc:sldMk cId="2615897340" sldId="348"/>
            <ac:spMk id="24" creationId="{A778BFA3-1C92-161A-0D88-95FF55660594}"/>
          </ac:spMkLst>
        </pc:spChg>
        <pc:spChg chg="add mod">
          <ac:chgData name="Paula Montero" userId="S::paula.montero@pstt.org.uk::9c82981b-9b26-4f56-a06f-e948bb469f68" providerId="AD" clId="Web-{B8F4ED5A-3EE9-CA12-66E2-A95FA9C17093}" dt="2023-11-21T11:09:24.980" v="631" actId="1076"/>
          <ac:spMkLst>
            <pc:docMk/>
            <pc:sldMk cId="2615897340" sldId="348"/>
            <ac:spMk id="25" creationId="{AE7EBF92-4CA5-59D0-187E-56FC657F9450}"/>
          </ac:spMkLst>
        </pc:spChg>
        <pc:spChg chg="add mod">
          <ac:chgData name="Paula Montero" userId="S::paula.montero@pstt.org.uk::9c82981b-9b26-4f56-a06f-e948bb469f68" providerId="AD" clId="Web-{B8F4ED5A-3EE9-CA12-66E2-A95FA9C17093}" dt="2023-11-21T11:09:36.059" v="632" actId="1076"/>
          <ac:spMkLst>
            <pc:docMk/>
            <pc:sldMk cId="2615897340" sldId="348"/>
            <ac:spMk id="27" creationId="{B3D4F181-594B-2E87-6DE8-598AF6B0C1B1}"/>
          </ac:spMkLst>
        </pc:spChg>
        <pc:picChg chg="del">
          <ac:chgData name="Paula Montero" userId="S::paula.montero@pstt.org.uk::9c82981b-9b26-4f56-a06f-e948bb469f68" providerId="AD" clId="Web-{B8F4ED5A-3EE9-CA12-66E2-A95FA9C17093}" dt="2023-11-21T11:00:48.860" v="567"/>
          <ac:picMkLst>
            <pc:docMk/>
            <pc:sldMk cId="2615897340" sldId="348"/>
            <ac:picMk id="7" creationId="{D2C8FA3B-B345-02BC-9FB5-71420EA36A5D}"/>
          </ac:picMkLst>
        </pc:picChg>
        <pc:picChg chg="del">
          <ac:chgData name="Paula Montero" userId="S::paula.montero@pstt.org.uk::9c82981b-9b26-4f56-a06f-e948bb469f68" providerId="AD" clId="Web-{B8F4ED5A-3EE9-CA12-66E2-A95FA9C17093}" dt="2023-11-21T11:00:48.126" v="566"/>
          <ac:picMkLst>
            <pc:docMk/>
            <pc:sldMk cId="2615897340" sldId="348"/>
            <ac:picMk id="10" creationId="{18934B37-C330-32E3-183A-A3B9807C76F6}"/>
          </ac:picMkLst>
        </pc:picChg>
        <pc:picChg chg="add mod modCrop">
          <ac:chgData name="Paula Montero" userId="S::paula.montero@pstt.org.uk::9c82981b-9b26-4f56-a06f-e948bb469f68" providerId="AD" clId="Web-{B8F4ED5A-3EE9-CA12-66E2-A95FA9C17093}" dt="2023-11-21T11:09:07.447" v="628" actId="1076"/>
          <ac:picMkLst>
            <pc:docMk/>
            <pc:sldMk cId="2615897340" sldId="348"/>
            <ac:picMk id="11" creationId="{A8A85758-1C56-5541-1674-8C0DD9C0BEB4}"/>
          </ac:picMkLst>
        </pc:picChg>
        <pc:picChg chg="add mod modCrop">
          <ac:chgData name="Paula Montero" userId="S::paula.montero@pstt.org.uk::9c82981b-9b26-4f56-a06f-e948bb469f68" providerId="AD" clId="Web-{B8F4ED5A-3EE9-CA12-66E2-A95FA9C17093}" dt="2023-11-21T11:08:04.239" v="622" actId="14100"/>
          <ac:picMkLst>
            <pc:docMk/>
            <pc:sldMk cId="2615897340" sldId="348"/>
            <ac:picMk id="13" creationId="{9AF07B3F-2D25-D349-E311-76AFCD08E44A}"/>
          </ac:picMkLst>
        </pc:picChg>
        <pc:picChg chg="add mod modCrop">
          <ac:chgData name="Paula Montero" userId="S::paula.montero@pstt.org.uk::9c82981b-9b26-4f56-a06f-e948bb469f68" providerId="AD" clId="Web-{B8F4ED5A-3EE9-CA12-66E2-A95FA9C17093}" dt="2023-11-21T11:09:10.854" v="629" actId="1076"/>
          <ac:picMkLst>
            <pc:docMk/>
            <pc:sldMk cId="2615897340" sldId="348"/>
            <ac:picMk id="17" creationId="{D07BF73D-3F74-2515-9DD0-A0CBEEAC63FC}"/>
          </ac:picMkLst>
        </pc:picChg>
      </pc:sldChg>
      <pc:sldChg chg="addSp delSp modSp add replId">
        <pc:chgData name="Paula Montero" userId="S::paula.montero@pstt.org.uk::9c82981b-9b26-4f56-a06f-e948bb469f68" providerId="AD" clId="Web-{B8F4ED5A-3EE9-CA12-66E2-A95FA9C17093}" dt="2023-11-22T09:53:35.266" v="1102" actId="1076"/>
        <pc:sldMkLst>
          <pc:docMk/>
          <pc:sldMk cId="870267516" sldId="349"/>
        </pc:sldMkLst>
        <pc:spChg chg="del">
          <ac:chgData name="Paula Montero" userId="S::paula.montero@pstt.org.uk::9c82981b-9b26-4f56-a06f-e948bb469f68" providerId="AD" clId="Web-{B8F4ED5A-3EE9-CA12-66E2-A95FA9C17093}" dt="2023-11-21T12:25:40.930" v="735"/>
          <ac:spMkLst>
            <pc:docMk/>
            <pc:sldMk cId="870267516" sldId="349"/>
            <ac:spMk id="3" creationId="{75FCC76E-60E0-4C09-BBBF-BF230CE11602}"/>
          </ac:spMkLst>
        </pc:spChg>
        <pc:spChg chg="del">
          <ac:chgData name="Paula Montero" userId="S::paula.montero@pstt.org.uk::9c82981b-9b26-4f56-a06f-e948bb469f68" providerId="AD" clId="Web-{B8F4ED5A-3EE9-CA12-66E2-A95FA9C17093}" dt="2023-11-21T12:25:33.710" v="732"/>
          <ac:spMkLst>
            <pc:docMk/>
            <pc:sldMk cId="870267516" sldId="349"/>
            <ac:spMk id="5" creationId="{4AAB7565-3348-4D27-B341-6BE100372698}"/>
          </ac:spMkLst>
        </pc:spChg>
        <pc:spChg chg="mod">
          <ac:chgData name="Paula Montero" userId="S::paula.montero@pstt.org.uk::9c82981b-9b26-4f56-a06f-e948bb469f68" providerId="AD" clId="Web-{B8F4ED5A-3EE9-CA12-66E2-A95FA9C17093}" dt="2023-11-21T12:25:31.679" v="731" actId="20577"/>
          <ac:spMkLst>
            <pc:docMk/>
            <pc:sldMk cId="870267516" sldId="349"/>
            <ac:spMk id="7" creationId="{DD89CAB2-35E6-4495-B69C-E4B815DD3A0D}"/>
          </ac:spMkLst>
        </pc:spChg>
        <pc:spChg chg="del">
          <ac:chgData name="Paula Montero" userId="S::paula.montero@pstt.org.uk::9c82981b-9b26-4f56-a06f-e948bb469f68" providerId="AD" clId="Web-{B8F4ED5A-3EE9-CA12-66E2-A95FA9C17093}" dt="2023-11-21T12:25:50.149" v="738"/>
          <ac:spMkLst>
            <pc:docMk/>
            <pc:sldMk cId="870267516" sldId="349"/>
            <ac:spMk id="9" creationId="{8DD9F5B0-320F-8414-039D-713EB2DFE03D}"/>
          </ac:spMkLst>
        </pc:spChg>
        <pc:spChg chg="del">
          <ac:chgData name="Paula Montero" userId="S::paula.montero@pstt.org.uk::9c82981b-9b26-4f56-a06f-e948bb469f68" providerId="AD" clId="Web-{B8F4ED5A-3EE9-CA12-66E2-A95FA9C17093}" dt="2023-11-21T12:25:46.930" v="737"/>
          <ac:spMkLst>
            <pc:docMk/>
            <pc:sldMk cId="870267516" sldId="349"/>
            <ac:spMk id="10" creationId="{412A7A11-DAA0-3BAE-9281-D06E3C3B0707}"/>
          </ac:spMkLst>
        </pc:spChg>
        <pc:spChg chg="del">
          <ac:chgData name="Paula Montero" userId="S::paula.montero@pstt.org.uk::9c82981b-9b26-4f56-a06f-e948bb469f68" providerId="AD" clId="Web-{B8F4ED5A-3EE9-CA12-66E2-A95FA9C17093}" dt="2023-11-21T12:25:10.381" v="727"/>
          <ac:spMkLst>
            <pc:docMk/>
            <pc:sldMk cId="870267516" sldId="349"/>
            <ac:spMk id="11" creationId="{E2522BC1-7183-0D5E-1034-966656AC3863}"/>
          </ac:spMkLst>
        </pc:spChg>
        <pc:spChg chg="add mod">
          <ac:chgData name="Paula Montero" userId="S::paula.montero@pstt.org.uk::9c82981b-9b26-4f56-a06f-e948bb469f68" providerId="AD" clId="Web-{B8F4ED5A-3EE9-CA12-66E2-A95FA9C17093}" dt="2023-11-21T12:26:58.323" v="748" actId="1076"/>
          <ac:spMkLst>
            <pc:docMk/>
            <pc:sldMk cId="870267516" sldId="349"/>
            <ac:spMk id="15" creationId="{D56023FF-98EB-C255-1647-FDAC33632F96}"/>
          </ac:spMkLst>
        </pc:spChg>
        <pc:spChg chg="add mod">
          <ac:chgData name="Paula Montero" userId="S::paula.montero@pstt.org.uk::9c82981b-9b26-4f56-a06f-e948bb469f68" providerId="AD" clId="Web-{B8F4ED5A-3EE9-CA12-66E2-A95FA9C17093}" dt="2023-11-21T12:27:49.997" v="752" actId="1076"/>
          <ac:spMkLst>
            <pc:docMk/>
            <pc:sldMk cId="870267516" sldId="349"/>
            <ac:spMk id="17" creationId="{6C2A2076-E02B-B64F-1C50-89F488A11AFF}"/>
          </ac:spMkLst>
        </pc:spChg>
        <pc:spChg chg="mod">
          <ac:chgData name="Paula Montero" userId="S::paula.montero@pstt.org.uk::9c82981b-9b26-4f56-a06f-e948bb469f68" providerId="AD" clId="Web-{B8F4ED5A-3EE9-CA12-66E2-A95FA9C17093}" dt="2023-11-21T12:28:05.810" v="753" actId="20577"/>
          <ac:spMkLst>
            <pc:docMk/>
            <pc:sldMk cId="870267516" sldId="349"/>
            <ac:spMk id="21" creationId="{92BD85D0-8B3E-86EB-0F00-05CE025F12AE}"/>
          </ac:spMkLst>
        </pc:spChg>
        <pc:picChg chg="del">
          <ac:chgData name="Paula Montero" userId="S::paula.montero@pstt.org.uk::9c82981b-9b26-4f56-a06f-e948bb469f68" providerId="AD" clId="Web-{B8F4ED5A-3EE9-CA12-66E2-A95FA9C17093}" dt="2023-11-21T12:25:37.257" v="733"/>
          <ac:picMkLst>
            <pc:docMk/>
            <pc:sldMk cId="870267516" sldId="349"/>
            <ac:picMk id="4" creationId="{AA1386C7-AE23-4807-BEFF-B1E7D545CCE6}"/>
          </ac:picMkLst>
        </pc:picChg>
        <pc:picChg chg="del">
          <ac:chgData name="Paula Montero" userId="S::paula.montero@pstt.org.uk::9c82981b-9b26-4f56-a06f-e948bb469f68" providerId="AD" clId="Web-{B8F4ED5A-3EE9-CA12-66E2-A95FA9C17093}" dt="2023-11-21T12:25:37.742" v="734"/>
          <ac:picMkLst>
            <pc:docMk/>
            <pc:sldMk cId="870267516" sldId="349"/>
            <ac:picMk id="6" creationId="{4475C241-B414-4705-85A9-93EF3F9E7E3D}"/>
          </ac:picMkLst>
        </pc:picChg>
        <pc:picChg chg="add mod">
          <ac:chgData name="Paula Montero" userId="S::paula.montero@pstt.org.uk::9c82981b-9b26-4f56-a06f-e948bb469f68" providerId="AD" clId="Web-{B8F4ED5A-3EE9-CA12-66E2-A95FA9C17093}" dt="2023-11-21T12:25:08.444" v="726" actId="1076"/>
          <ac:picMkLst>
            <pc:docMk/>
            <pc:sldMk cId="870267516" sldId="349"/>
            <ac:picMk id="12" creationId="{DE8E9379-4B41-C78B-22AE-B4C057D47F4C}"/>
          </ac:picMkLst>
        </pc:picChg>
        <pc:picChg chg="del">
          <ac:chgData name="Paula Montero" userId="S::paula.montero@pstt.org.uk::9c82981b-9b26-4f56-a06f-e948bb469f68" providerId="AD" clId="Web-{B8F4ED5A-3EE9-CA12-66E2-A95FA9C17093}" dt="2023-11-21T12:25:03.303" v="725"/>
          <ac:picMkLst>
            <pc:docMk/>
            <pc:sldMk cId="870267516" sldId="349"/>
            <ac:picMk id="14" creationId="{76E05E06-4922-100A-EE48-6CBD5C143A78}"/>
          </ac:picMkLst>
        </pc:picChg>
        <pc:picChg chg="add mod">
          <ac:chgData name="Paula Montero" userId="S::paula.montero@pstt.org.uk::9c82981b-9b26-4f56-a06f-e948bb469f68" providerId="AD" clId="Web-{B8F4ED5A-3EE9-CA12-66E2-A95FA9C17093}" dt="2023-11-22T09:53:35.266" v="1102" actId="1076"/>
          <ac:picMkLst>
            <pc:docMk/>
            <pc:sldMk cId="870267516" sldId="349"/>
            <ac:picMk id="19" creationId="{CF369BB6-B5F8-FFE2-A074-CD7EE63E71AF}"/>
          </ac:picMkLst>
        </pc:picChg>
      </pc:sldChg>
      <pc:sldChg chg="addSp delSp modSp add ord replId addAnim">
        <pc:chgData name="Paula Montero" userId="S::paula.montero@pstt.org.uk::9c82981b-9b26-4f56-a06f-e948bb469f68" providerId="AD" clId="Web-{B8F4ED5A-3EE9-CA12-66E2-A95FA9C17093}" dt="2023-11-22T09:54:34.908" v="1108" actId="1076"/>
        <pc:sldMkLst>
          <pc:docMk/>
          <pc:sldMk cId="1757990626" sldId="350"/>
        </pc:sldMkLst>
        <pc:spChg chg="del">
          <ac:chgData name="Paula Montero" userId="S::paula.montero@pstt.org.uk::9c82981b-9b26-4f56-a06f-e948bb469f68" providerId="AD" clId="Web-{B8F4ED5A-3EE9-CA12-66E2-A95FA9C17093}" dt="2023-11-21T12:29:40.189" v="768"/>
          <ac:spMkLst>
            <pc:docMk/>
            <pc:sldMk cId="1757990626" sldId="350"/>
            <ac:spMk id="3" creationId="{75FCC76E-60E0-4C09-BBBF-BF230CE11602}"/>
          </ac:spMkLst>
        </pc:spChg>
        <pc:spChg chg="del">
          <ac:chgData name="Paula Montero" userId="S::paula.montero@pstt.org.uk::9c82981b-9b26-4f56-a06f-e948bb469f68" providerId="AD" clId="Web-{B8F4ED5A-3EE9-CA12-66E2-A95FA9C17093}" dt="2023-11-21T12:29:36.642" v="764"/>
          <ac:spMkLst>
            <pc:docMk/>
            <pc:sldMk cId="1757990626" sldId="350"/>
            <ac:spMk id="5" creationId="{4AAB7565-3348-4D27-B341-6BE100372698}"/>
          </ac:spMkLst>
        </pc:spChg>
        <pc:spChg chg="mod">
          <ac:chgData name="Paula Montero" userId="S::paula.montero@pstt.org.uk::9c82981b-9b26-4f56-a06f-e948bb469f68" providerId="AD" clId="Web-{B8F4ED5A-3EE9-CA12-66E2-A95FA9C17093}" dt="2023-11-22T09:54:34.908" v="1108" actId="1076"/>
          <ac:spMkLst>
            <pc:docMk/>
            <pc:sldMk cId="1757990626" sldId="350"/>
            <ac:spMk id="7" creationId="{DD89CAB2-35E6-4495-B69C-E4B815DD3A0D}"/>
          </ac:spMkLst>
        </pc:spChg>
        <pc:spChg chg="del mod">
          <ac:chgData name="Paula Montero" userId="S::paula.montero@pstt.org.uk::9c82981b-9b26-4f56-a06f-e948bb469f68" providerId="AD" clId="Web-{B8F4ED5A-3EE9-CA12-66E2-A95FA9C17093}" dt="2023-11-21T12:30:58.036" v="783"/>
          <ac:spMkLst>
            <pc:docMk/>
            <pc:sldMk cId="1757990626" sldId="350"/>
            <ac:spMk id="9" creationId="{8DD9F5B0-320F-8414-039D-713EB2DFE03D}"/>
          </ac:spMkLst>
        </pc:spChg>
        <pc:spChg chg="del">
          <ac:chgData name="Paula Montero" userId="S::paula.montero@pstt.org.uk::9c82981b-9b26-4f56-a06f-e948bb469f68" providerId="AD" clId="Web-{B8F4ED5A-3EE9-CA12-66E2-A95FA9C17093}" dt="2023-11-21T12:29:42.189" v="769"/>
          <ac:spMkLst>
            <pc:docMk/>
            <pc:sldMk cId="1757990626" sldId="350"/>
            <ac:spMk id="10" creationId="{412A7A11-DAA0-3BAE-9281-D06E3C3B0707}"/>
          </ac:spMkLst>
        </pc:spChg>
        <pc:spChg chg="del">
          <ac:chgData name="Paula Montero" userId="S::paula.montero@pstt.org.uk::9c82981b-9b26-4f56-a06f-e948bb469f68" providerId="AD" clId="Web-{B8F4ED5A-3EE9-CA12-66E2-A95FA9C17093}" dt="2023-11-21T12:28:39.124" v="754"/>
          <ac:spMkLst>
            <pc:docMk/>
            <pc:sldMk cId="1757990626" sldId="350"/>
            <ac:spMk id="11" creationId="{E2522BC1-7183-0D5E-1034-966656AC3863}"/>
          </ac:spMkLst>
        </pc:spChg>
        <pc:spChg chg="add mod">
          <ac:chgData name="Paula Montero" userId="S::paula.montero@pstt.org.uk::9c82981b-9b26-4f56-a06f-e948bb469f68" providerId="AD" clId="Web-{B8F4ED5A-3EE9-CA12-66E2-A95FA9C17093}" dt="2023-11-22T09:54:23.142" v="1107" actId="1076"/>
          <ac:spMkLst>
            <pc:docMk/>
            <pc:sldMk cId="1757990626" sldId="350"/>
            <ac:spMk id="15" creationId="{415CE84B-2CD9-708F-6884-7BF7F89F6805}"/>
          </ac:spMkLst>
        </pc:spChg>
        <pc:spChg chg="add mod">
          <ac:chgData name="Paula Montero" userId="S::paula.montero@pstt.org.uk::9c82981b-9b26-4f56-a06f-e948bb469f68" providerId="AD" clId="Web-{B8F4ED5A-3EE9-CA12-66E2-A95FA9C17093}" dt="2023-11-22T09:54:07.829" v="1106" actId="1076"/>
          <ac:spMkLst>
            <pc:docMk/>
            <pc:sldMk cId="1757990626" sldId="350"/>
            <ac:spMk id="19" creationId="{32FFC513-FAEE-E979-0047-943DDEB044B3}"/>
          </ac:spMkLst>
        </pc:spChg>
        <pc:spChg chg="del mod">
          <ac:chgData name="Paula Montero" userId="S::paula.montero@pstt.org.uk::9c82981b-9b26-4f56-a06f-e948bb469f68" providerId="AD" clId="Web-{B8F4ED5A-3EE9-CA12-66E2-A95FA9C17093}" dt="2023-11-21T12:30:49.973" v="781"/>
          <ac:spMkLst>
            <pc:docMk/>
            <pc:sldMk cId="1757990626" sldId="350"/>
            <ac:spMk id="21" creationId="{92BD85D0-8B3E-86EB-0F00-05CE025F12AE}"/>
          </ac:spMkLst>
        </pc:spChg>
        <pc:spChg chg="add del mod">
          <ac:chgData name="Paula Montero" userId="S::paula.montero@pstt.org.uk::9c82981b-9b26-4f56-a06f-e948bb469f68" providerId="AD" clId="Web-{B8F4ED5A-3EE9-CA12-66E2-A95FA9C17093}" dt="2023-11-21T12:44:31.005" v="802"/>
          <ac:spMkLst>
            <pc:docMk/>
            <pc:sldMk cId="1757990626" sldId="350"/>
            <ac:spMk id="24" creationId="{2FC5E2D8-4D73-6CE4-4884-D6A271102A86}"/>
          </ac:spMkLst>
        </pc:spChg>
        <pc:spChg chg="add del mod">
          <ac:chgData name="Paula Montero" userId="S::paula.montero@pstt.org.uk::9c82981b-9b26-4f56-a06f-e948bb469f68" providerId="AD" clId="Web-{B8F4ED5A-3EE9-CA12-66E2-A95FA9C17093}" dt="2023-11-21T12:44:32.864" v="803"/>
          <ac:spMkLst>
            <pc:docMk/>
            <pc:sldMk cId="1757990626" sldId="350"/>
            <ac:spMk id="26" creationId="{E35FD2D6-4503-BE04-10DF-6C1BE2CEC898}"/>
          </ac:spMkLst>
        </pc:spChg>
        <pc:picChg chg="del mod">
          <ac:chgData name="Paula Montero" userId="S::paula.montero@pstt.org.uk::9c82981b-9b26-4f56-a06f-e948bb469f68" providerId="AD" clId="Web-{B8F4ED5A-3EE9-CA12-66E2-A95FA9C17093}" dt="2023-11-21T12:29:38.251" v="766"/>
          <ac:picMkLst>
            <pc:docMk/>
            <pc:sldMk cId="1757990626" sldId="350"/>
            <ac:picMk id="4" creationId="{AA1386C7-AE23-4807-BEFF-B1E7D545CCE6}"/>
          </ac:picMkLst>
        </pc:picChg>
        <pc:picChg chg="del">
          <ac:chgData name="Paula Montero" userId="S::paula.montero@pstt.org.uk::9c82981b-9b26-4f56-a06f-e948bb469f68" providerId="AD" clId="Web-{B8F4ED5A-3EE9-CA12-66E2-A95FA9C17093}" dt="2023-11-21T12:29:39.048" v="767"/>
          <ac:picMkLst>
            <pc:docMk/>
            <pc:sldMk cId="1757990626" sldId="350"/>
            <ac:picMk id="6" creationId="{4475C241-B414-4705-85A9-93EF3F9E7E3D}"/>
          </ac:picMkLst>
        </pc:picChg>
        <pc:picChg chg="add mod">
          <ac:chgData name="Paula Montero" userId="S::paula.montero@pstt.org.uk::9c82981b-9b26-4f56-a06f-e948bb469f68" providerId="AD" clId="Web-{B8F4ED5A-3EE9-CA12-66E2-A95FA9C17093}" dt="2023-11-21T12:29:04.109" v="760" actId="1076"/>
          <ac:picMkLst>
            <pc:docMk/>
            <pc:sldMk cId="1757990626" sldId="350"/>
            <ac:picMk id="12" creationId="{C3397216-2405-C60C-76CB-CCF3BA057B30}"/>
          </ac:picMkLst>
        </pc:picChg>
        <pc:picChg chg="del">
          <ac:chgData name="Paula Montero" userId="S::paula.montero@pstt.org.uk::9c82981b-9b26-4f56-a06f-e948bb469f68" providerId="AD" clId="Web-{B8F4ED5A-3EE9-CA12-66E2-A95FA9C17093}" dt="2023-11-21T12:28:50.812" v="759"/>
          <ac:picMkLst>
            <pc:docMk/>
            <pc:sldMk cId="1757990626" sldId="350"/>
            <ac:picMk id="14" creationId="{76E05E06-4922-100A-EE48-6CBD5C143A78}"/>
          </ac:picMkLst>
        </pc:picChg>
        <pc:picChg chg="add mod">
          <ac:chgData name="Paula Montero" userId="S::paula.montero@pstt.org.uk::9c82981b-9b26-4f56-a06f-e948bb469f68" providerId="AD" clId="Web-{B8F4ED5A-3EE9-CA12-66E2-A95FA9C17093}" dt="2023-11-22T09:53:52.188" v="1103" actId="1076"/>
          <ac:picMkLst>
            <pc:docMk/>
            <pc:sldMk cId="1757990626" sldId="350"/>
            <ac:picMk id="17" creationId="{4AB4498B-2F11-F2D0-EC42-9A902D2BDADC}"/>
          </ac:picMkLst>
        </pc:picChg>
        <pc:picChg chg="add mod">
          <ac:chgData name="Paula Montero" userId="S::paula.montero@pstt.org.uk::9c82981b-9b26-4f56-a06f-e948bb469f68" providerId="AD" clId="Web-{B8F4ED5A-3EE9-CA12-66E2-A95FA9C17093}" dt="2023-11-22T09:53:59.594" v="1104" actId="1076"/>
          <ac:picMkLst>
            <pc:docMk/>
            <pc:sldMk cId="1757990626" sldId="350"/>
            <ac:picMk id="22" creationId="{A7870AC1-FEDB-3F2E-AD89-352190816B10}"/>
          </ac:picMkLst>
        </pc:picChg>
      </pc:sldChg>
      <pc:sldChg chg="add del">
        <pc:chgData name="Paula Montero" userId="S::paula.montero@pstt.org.uk::9c82981b-9b26-4f56-a06f-e948bb469f68" providerId="AD" clId="Web-{B8F4ED5A-3EE9-CA12-66E2-A95FA9C17093}" dt="2023-11-21T16:10:52.847" v="990"/>
        <pc:sldMkLst>
          <pc:docMk/>
          <pc:sldMk cId="989787839" sldId="351"/>
        </pc:sldMkLst>
      </pc:sldChg>
      <pc:sldChg chg="addSp delSp modSp add">
        <pc:chgData name="Paula Montero" userId="S::paula.montero@pstt.org.uk::9c82981b-9b26-4f56-a06f-e948bb469f68" providerId="AD" clId="Web-{B8F4ED5A-3EE9-CA12-66E2-A95FA9C17093}" dt="2023-11-22T10:05:15.728" v="1193" actId="20577"/>
        <pc:sldMkLst>
          <pc:docMk/>
          <pc:sldMk cId="2802342506" sldId="351"/>
        </pc:sldMkLst>
        <pc:spChg chg="del">
          <ac:chgData name="Paula Montero" userId="S::paula.montero@pstt.org.uk::9c82981b-9b26-4f56-a06f-e948bb469f68" providerId="AD" clId="Web-{B8F4ED5A-3EE9-CA12-66E2-A95FA9C17093}" dt="2023-11-21T16:12:33.271" v="1012"/>
          <ac:spMkLst>
            <pc:docMk/>
            <pc:sldMk cId="2802342506" sldId="351"/>
            <ac:spMk id="3" creationId="{75FCC76E-60E0-4C09-BBBF-BF230CE11602}"/>
          </ac:spMkLst>
        </pc:spChg>
        <pc:spChg chg="mod">
          <ac:chgData name="Paula Montero" userId="S::paula.montero@pstt.org.uk::9c82981b-9b26-4f56-a06f-e948bb469f68" providerId="AD" clId="Web-{B8F4ED5A-3EE9-CA12-66E2-A95FA9C17093}" dt="2023-11-21T16:12:08.130" v="1007" actId="20577"/>
          <ac:spMkLst>
            <pc:docMk/>
            <pc:sldMk cId="2802342506" sldId="351"/>
            <ac:spMk id="5" creationId="{4AAB7565-3348-4D27-B341-6BE100372698}"/>
          </ac:spMkLst>
        </pc:spChg>
        <pc:spChg chg="mod">
          <ac:chgData name="Paula Montero" userId="S::paula.montero@pstt.org.uk::9c82981b-9b26-4f56-a06f-e948bb469f68" providerId="AD" clId="Web-{B8F4ED5A-3EE9-CA12-66E2-A95FA9C17093}" dt="2023-11-21T16:11:54.020" v="1002" actId="20577"/>
          <ac:spMkLst>
            <pc:docMk/>
            <pc:sldMk cId="2802342506" sldId="351"/>
            <ac:spMk id="7" creationId="{DD89CAB2-35E6-4495-B69C-E4B815DD3A0D}"/>
          </ac:spMkLst>
        </pc:spChg>
        <pc:spChg chg="del">
          <ac:chgData name="Paula Montero" userId="S::paula.montero@pstt.org.uk::9c82981b-9b26-4f56-a06f-e948bb469f68" providerId="AD" clId="Web-{B8F4ED5A-3EE9-CA12-66E2-A95FA9C17093}" dt="2023-11-21T16:12:53.896" v="1016"/>
          <ac:spMkLst>
            <pc:docMk/>
            <pc:sldMk cId="2802342506" sldId="351"/>
            <ac:spMk id="9" creationId="{8DD9F5B0-320F-8414-039D-713EB2DFE03D}"/>
          </ac:spMkLst>
        </pc:spChg>
        <pc:spChg chg="del">
          <ac:chgData name="Paula Montero" userId="S::paula.montero@pstt.org.uk::9c82981b-9b26-4f56-a06f-e948bb469f68" providerId="AD" clId="Web-{B8F4ED5A-3EE9-CA12-66E2-A95FA9C17093}" dt="2023-11-21T16:12:56.771" v="1017"/>
          <ac:spMkLst>
            <pc:docMk/>
            <pc:sldMk cId="2802342506" sldId="351"/>
            <ac:spMk id="10" creationId="{412A7A11-DAA0-3BAE-9281-D06E3C3B0707}"/>
          </ac:spMkLst>
        </pc:spChg>
        <pc:spChg chg="del">
          <ac:chgData name="Paula Montero" userId="S::paula.montero@pstt.org.uk::9c82981b-9b26-4f56-a06f-e948bb469f68" providerId="AD" clId="Web-{B8F4ED5A-3EE9-CA12-66E2-A95FA9C17093}" dt="2023-11-21T16:14:41.523" v="1032"/>
          <ac:spMkLst>
            <pc:docMk/>
            <pc:sldMk cId="2802342506" sldId="351"/>
            <ac:spMk id="11" creationId="{E2522BC1-7183-0D5E-1034-966656AC3863}"/>
          </ac:spMkLst>
        </pc:spChg>
        <pc:spChg chg="add mod">
          <ac:chgData name="Paula Montero" userId="S::paula.montero@pstt.org.uk::9c82981b-9b26-4f56-a06f-e948bb469f68" providerId="AD" clId="Web-{B8F4ED5A-3EE9-CA12-66E2-A95FA9C17093}" dt="2023-11-21T16:16:32.432" v="1049" actId="1076"/>
          <ac:spMkLst>
            <pc:docMk/>
            <pc:sldMk cId="2802342506" sldId="351"/>
            <ac:spMk id="17" creationId="{BF7B6163-C231-B0BB-D2AF-9DB3D421EEBA}"/>
          </ac:spMkLst>
        </pc:spChg>
        <pc:spChg chg="add mod">
          <ac:chgData name="Paula Montero" userId="S::paula.montero@pstt.org.uk::9c82981b-9b26-4f56-a06f-e948bb469f68" providerId="AD" clId="Web-{B8F4ED5A-3EE9-CA12-66E2-A95FA9C17093}" dt="2023-11-22T10:05:15.728" v="1193" actId="20577"/>
          <ac:spMkLst>
            <pc:docMk/>
            <pc:sldMk cId="2802342506" sldId="351"/>
            <ac:spMk id="19" creationId="{6129F34C-6224-102A-55C0-F22158D3BC36}"/>
          </ac:spMkLst>
        </pc:spChg>
        <pc:spChg chg="del">
          <ac:chgData name="Paula Montero" userId="S::paula.montero@pstt.org.uk::9c82981b-9b26-4f56-a06f-e948bb469f68" providerId="AD" clId="Web-{B8F4ED5A-3EE9-CA12-66E2-A95FA9C17093}" dt="2023-11-21T16:12:29.412" v="1010"/>
          <ac:spMkLst>
            <pc:docMk/>
            <pc:sldMk cId="2802342506" sldId="351"/>
            <ac:spMk id="21" creationId="{92BD85D0-8B3E-86EB-0F00-05CE025F12AE}"/>
          </ac:spMkLst>
        </pc:spChg>
        <pc:spChg chg="add del mod">
          <ac:chgData name="Paula Montero" userId="S::paula.montero@pstt.org.uk::9c82981b-9b26-4f56-a06f-e948bb469f68" providerId="AD" clId="Web-{B8F4ED5A-3EE9-CA12-66E2-A95FA9C17093}" dt="2023-11-21T16:13:18.647" v="1022"/>
          <ac:spMkLst>
            <pc:docMk/>
            <pc:sldMk cId="2802342506" sldId="351"/>
            <ac:spMk id="22" creationId="{72FCC06C-A17D-171E-0FDD-4E17E8B04658}"/>
          </ac:spMkLst>
        </pc:spChg>
        <pc:spChg chg="add mod">
          <ac:chgData name="Paula Montero" userId="S::paula.montero@pstt.org.uk::9c82981b-9b26-4f56-a06f-e948bb469f68" providerId="AD" clId="Web-{B8F4ED5A-3EE9-CA12-66E2-A95FA9C17093}" dt="2023-11-21T16:16:59.542" v="1051" actId="1076"/>
          <ac:spMkLst>
            <pc:docMk/>
            <pc:sldMk cId="2802342506" sldId="351"/>
            <ac:spMk id="24" creationId="{9B2254BE-295E-498A-8ECD-6B33B043E9D7}"/>
          </ac:spMkLst>
        </pc:spChg>
        <pc:spChg chg="add mod">
          <ac:chgData name="Paula Montero" userId="S::paula.montero@pstt.org.uk::9c82981b-9b26-4f56-a06f-e948bb469f68" providerId="AD" clId="Web-{B8F4ED5A-3EE9-CA12-66E2-A95FA9C17093}" dt="2023-11-22T09:54:59.659" v="1109" actId="14100"/>
          <ac:spMkLst>
            <pc:docMk/>
            <pc:sldMk cId="2802342506" sldId="351"/>
            <ac:spMk id="25" creationId="{EFC8A064-04DE-4735-1BDA-DA272B07C2AF}"/>
          </ac:spMkLst>
        </pc:spChg>
        <pc:spChg chg="add mod">
          <ac:chgData name="Paula Montero" userId="S::paula.montero@pstt.org.uk::9c82981b-9b26-4f56-a06f-e948bb469f68" providerId="AD" clId="Web-{B8F4ED5A-3EE9-CA12-66E2-A95FA9C17093}" dt="2023-11-22T09:55:06.941" v="1110" actId="1076"/>
          <ac:spMkLst>
            <pc:docMk/>
            <pc:sldMk cId="2802342506" sldId="351"/>
            <ac:spMk id="26" creationId="{77927F60-F226-F2C9-DEAD-2E5F1723492B}"/>
          </ac:spMkLst>
        </pc:spChg>
        <pc:grpChg chg="add mod">
          <ac:chgData name="Paula Montero" userId="S::paula.montero@pstt.org.uk::9c82981b-9b26-4f56-a06f-e948bb469f68" providerId="AD" clId="Web-{B8F4ED5A-3EE9-CA12-66E2-A95FA9C17093}" dt="2023-11-21T16:16:14.916" v="1047" actId="1076"/>
          <ac:grpSpMkLst>
            <pc:docMk/>
            <pc:sldMk cId="2802342506" sldId="351"/>
            <ac:grpSpMk id="35" creationId="{FDA4485C-4310-5699-E7DB-90AC6F54F2A9}"/>
          </ac:grpSpMkLst>
        </pc:grpChg>
        <pc:picChg chg="del">
          <ac:chgData name="Paula Montero" userId="S::paula.montero@pstt.org.uk::9c82981b-9b26-4f56-a06f-e948bb469f68" providerId="AD" clId="Web-{B8F4ED5A-3EE9-CA12-66E2-A95FA9C17093}" dt="2023-11-21T16:12:10.677" v="1008"/>
          <ac:picMkLst>
            <pc:docMk/>
            <pc:sldMk cId="2802342506" sldId="351"/>
            <ac:picMk id="4" creationId="{AA1386C7-AE23-4807-BEFF-B1E7D545CCE6}"/>
          </ac:picMkLst>
        </pc:picChg>
        <pc:picChg chg="del">
          <ac:chgData name="Paula Montero" userId="S::paula.montero@pstt.org.uk::9c82981b-9b26-4f56-a06f-e948bb469f68" providerId="AD" clId="Web-{B8F4ED5A-3EE9-CA12-66E2-A95FA9C17093}" dt="2023-11-21T16:12:32.021" v="1011"/>
          <ac:picMkLst>
            <pc:docMk/>
            <pc:sldMk cId="2802342506" sldId="351"/>
            <ac:picMk id="6" creationId="{4475C241-B414-4705-85A9-93EF3F9E7E3D}"/>
          </ac:picMkLst>
        </pc:picChg>
        <pc:picChg chg="add del">
          <ac:chgData name="Paula Montero" userId="S::paula.montero@pstt.org.uk::9c82981b-9b26-4f56-a06f-e948bb469f68" providerId="AD" clId="Web-{B8F4ED5A-3EE9-CA12-66E2-A95FA9C17093}" dt="2023-11-21T16:11:33.286" v="998"/>
          <ac:picMkLst>
            <pc:docMk/>
            <pc:sldMk cId="2802342506" sldId="351"/>
            <ac:picMk id="12" creationId="{0BCC6C53-1E3E-04F1-5A2E-89E8DD2F11AC}"/>
          </ac:picMkLst>
        </pc:picChg>
        <pc:picChg chg="add del">
          <ac:chgData name="Paula Montero" userId="S::paula.montero@pstt.org.uk::9c82981b-9b26-4f56-a06f-e948bb469f68" providerId="AD" clId="Web-{B8F4ED5A-3EE9-CA12-66E2-A95FA9C17093}" dt="2023-11-21T16:11:30.645" v="997"/>
          <ac:picMkLst>
            <pc:docMk/>
            <pc:sldMk cId="2802342506" sldId="351"/>
            <ac:picMk id="15" creationId="{BB1385A0-D835-B021-1E75-7100B482AF92}"/>
          </ac:picMkLst>
        </pc:picChg>
        <pc:picChg chg="add del mod">
          <ac:chgData name="Paula Montero" userId="S::paula.montero@pstt.org.uk::9c82981b-9b26-4f56-a06f-e948bb469f68" providerId="AD" clId="Web-{B8F4ED5A-3EE9-CA12-66E2-A95FA9C17093}" dt="2023-11-21T16:16:03.462" v="1046"/>
          <ac:picMkLst>
            <pc:docMk/>
            <pc:sldMk cId="2802342506" sldId="351"/>
            <ac:picMk id="28" creationId="{E640B65F-672A-F47A-C401-E98E7B69C73A}"/>
          </ac:picMkLst>
        </pc:picChg>
      </pc:sldChg>
      <pc:sldMasterChg chg="addSldLayout delSldLayout">
        <pc:chgData name="Paula Montero" userId="S::paula.montero@pstt.org.uk::9c82981b-9b26-4f56-a06f-e948bb469f68" providerId="AD" clId="Web-{B8F4ED5A-3EE9-CA12-66E2-A95FA9C17093}" dt="2023-11-21T16:10:52.847" v="990"/>
        <pc:sldMasterMkLst>
          <pc:docMk/>
          <pc:sldMasterMk cId="0" sldId="2147483648"/>
        </pc:sldMasterMkLst>
        <pc:sldLayoutChg chg="add del replId">
          <pc:chgData name="Paula Montero" userId="S::paula.montero@pstt.org.uk::9c82981b-9b26-4f56-a06f-e948bb469f68" providerId="AD" clId="Web-{B8F4ED5A-3EE9-CA12-66E2-A95FA9C17093}" dt="2023-11-21T16:10:52.847" v="990"/>
          <pc:sldLayoutMkLst>
            <pc:docMk/>
            <pc:sldMasterMk cId="0" sldId="2147483648"/>
            <pc:sldLayoutMk cId="2578732312" sldId="2147483773"/>
          </pc:sldLayoutMkLst>
        </pc:sldLayoutChg>
      </pc:sldMasterChg>
    </pc:docChg>
  </pc:docChgLst>
  <pc:docChgLst>
    <pc:chgData name="Alison Trew" userId="501ad152-89bb-4882-ac72-f31826cb2e78" providerId="ADAL" clId="{C5D5496E-8B56-4E6C-A0C8-AA1F463E266F}"/>
    <pc:docChg chg="custSel modSld sldOrd">
      <pc:chgData name="Alison Trew" userId="501ad152-89bb-4882-ac72-f31826cb2e78" providerId="ADAL" clId="{C5D5496E-8B56-4E6C-A0C8-AA1F463E266F}" dt="2023-02-08T10:24:49.085" v="93" actId="700"/>
      <pc:docMkLst>
        <pc:docMk/>
      </pc:docMkLst>
      <pc:sldChg chg="modSp mod ord">
        <pc:chgData name="Alison Trew" userId="501ad152-89bb-4882-ac72-f31826cb2e78" providerId="ADAL" clId="{C5D5496E-8B56-4E6C-A0C8-AA1F463E266F}" dt="2023-02-08T10:20:58.738" v="14" actId="20577"/>
        <pc:sldMkLst>
          <pc:docMk/>
          <pc:sldMk cId="0" sldId="293"/>
        </pc:sldMkLst>
        <pc:spChg chg="mod">
          <ac:chgData name="Alison Trew" userId="501ad152-89bb-4882-ac72-f31826cb2e78" providerId="ADAL" clId="{C5D5496E-8B56-4E6C-A0C8-AA1F463E266F}" dt="2023-02-08T10:20:58.738" v="14" actId="20577"/>
          <ac:spMkLst>
            <pc:docMk/>
            <pc:sldMk cId="0" sldId="293"/>
            <ac:spMk id="2" creationId="{11EAEE0F-D45C-8444-895C-01F875DCC5E8}"/>
          </ac:spMkLst>
        </pc:spChg>
      </pc:sldChg>
      <pc:sldChg chg="addSp delSp modSp mod ord modClrScheme chgLayout">
        <pc:chgData name="Alison Trew" userId="501ad152-89bb-4882-ac72-f31826cb2e78" providerId="ADAL" clId="{C5D5496E-8B56-4E6C-A0C8-AA1F463E266F}" dt="2023-02-08T10:24:49.085" v="93" actId="700"/>
        <pc:sldMkLst>
          <pc:docMk/>
          <pc:sldMk cId="0" sldId="294"/>
        </pc:sldMkLst>
        <pc:spChg chg="del">
          <ac:chgData name="Alison Trew" userId="501ad152-89bb-4882-ac72-f31826cb2e78" providerId="ADAL" clId="{C5D5496E-8B56-4E6C-A0C8-AA1F463E266F}" dt="2023-02-08T10:22:50.428" v="17" actId="700"/>
          <ac:spMkLst>
            <pc:docMk/>
            <pc:sldMk cId="0" sldId="294"/>
            <ac:spMk id="2" creationId="{11EAEE0F-D45C-8444-895C-01F875DCC5E8}"/>
          </ac:spMkLst>
        </pc:spChg>
        <pc:spChg chg="del">
          <ac:chgData name="Alison Trew" userId="501ad152-89bb-4882-ac72-f31826cb2e78" providerId="ADAL" clId="{C5D5496E-8B56-4E6C-A0C8-AA1F463E266F}" dt="2023-02-08T10:22:50.428" v="17" actId="700"/>
          <ac:spMkLst>
            <pc:docMk/>
            <pc:sldMk cId="0" sldId="294"/>
            <ac:spMk id="3" creationId="{700A85FE-5AF0-D646-AEF0-7C49A339E65D}"/>
          </ac:spMkLst>
        </pc:spChg>
        <pc:spChg chg="add mod ord">
          <ac:chgData name="Alison Trew" userId="501ad152-89bb-4882-ac72-f31826cb2e78" providerId="ADAL" clId="{C5D5496E-8B56-4E6C-A0C8-AA1F463E266F}" dt="2023-02-08T10:24:49.085" v="93" actId="700"/>
          <ac:spMkLst>
            <pc:docMk/>
            <pc:sldMk cId="0" sldId="294"/>
            <ac:spMk id="4" creationId="{0ADE3A39-321E-38FF-6156-55E293C6A586}"/>
          </ac:spMkLst>
        </pc:spChg>
        <pc:spChg chg="add mod ord">
          <ac:chgData name="Alison Trew" userId="501ad152-89bb-4882-ac72-f31826cb2e78" providerId="ADAL" clId="{C5D5496E-8B56-4E6C-A0C8-AA1F463E266F}" dt="2023-02-08T10:24:49.085" v="93" actId="700"/>
          <ac:spMkLst>
            <pc:docMk/>
            <pc:sldMk cId="0" sldId="294"/>
            <ac:spMk id="5" creationId="{F5D8E055-513B-8A30-C1D6-190C466001EE}"/>
          </ac:spMkLst>
        </pc:spChg>
      </pc:sldChg>
    </pc:docChg>
  </pc:docChgLst>
  <pc:docChgLst>
    <pc:chgData name="Wendy Woodsford" userId="dd4886fa-f0a0-4f18-8f65-16d3fbb360dd" providerId="ADAL" clId="{E43E4CA3-F190-4308-8658-8C374615B0A6}"/>
    <pc:docChg chg="undo custSel modSld">
      <pc:chgData name="Wendy Woodsford" userId="dd4886fa-f0a0-4f18-8f65-16d3fbb360dd" providerId="ADAL" clId="{E43E4CA3-F190-4308-8658-8C374615B0A6}" dt="2023-12-12T19:46:47.226" v="407" actId="14100"/>
      <pc:docMkLst>
        <pc:docMk/>
      </pc:docMkLst>
      <pc:sldChg chg="modSp mod">
        <pc:chgData name="Wendy Woodsford" userId="dd4886fa-f0a0-4f18-8f65-16d3fbb360dd" providerId="ADAL" clId="{E43E4CA3-F190-4308-8658-8C374615B0A6}" dt="2023-12-12T18:12:14.071" v="1" actId="14100"/>
        <pc:sldMkLst>
          <pc:docMk/>
          <pc:sldMk cId="0" sldId="256"/>
        </pc:sldMkLst>
        <pc:picChg chg="mod">
          <ac:chgData name="Wendy Woodsford" userId="dd4886fa-f0a0-4f18-8f65-16d3fbb360dd" providerId="ADAL" clId="{E43E4CA3-F190-4308-8658-8C374615B0A6}" dt="2023-12-12T18:12:14.071" v="1" actId="14100"/>
          <ac:picMkLst>
            <pc:docMk/>
            <pc:sldMk cId="0" sldId="256"/>
            <ac:picMk id="4" creationId="{EE7A848E-3459-FB77-2F53-F2CF038DD51D}"/>
          </ac:picMkLst>
        </pc:picChg>
      </pc:sldChg>
      <pc:sldChg chg="modSp mod">
        <pc:chgData name="Wendy Woodsford" userId="dd4886fa-f0a0-4f18-8f65-16d3fbb360dd" providerId="ADAL" clId="{E43E4CA3-F190-4308-8658-8C374615B0A6}" dt="2023-12-12T18:22:15.680" v="83" actId="1076"/>
        <pc:sldMkLst>
          <pc:docMk/>
          <pc:sldMk cId="3540396738" sldId="330"/>
        </pc:sldMkLst>
        <pc:spChg chg="mod">
          <ac:chgData name="Wendy Woodsford" userId="dd4886fa-f0a0-4f18-8f65-16d3fbb360dd" providerId="ADAL" clId="{E43E4CA3-F190-4308-8658-8C374615B0A6}" dt="2023-12-12T18:22:02.059" v="82" actId="14100"/>
          <ac:spMkLst>
            <pc:docMk/>
            <pc:sldMk cId="3540396738" sldId="330"/>
            <ac:spMk id="7" creationId="{BEDE4313-4B3A-2951-4C5E-ADF9147075D1}"/>
          </ac:spMkLst>
        </pc:spChg>
        <pc:spChg chg="mod">
          <ac:chgData name="Wendy Woodsford" userId="dd4886fa-f0a0-4f18-8f65-16d3fbb360dd" providerId="ADAL" clId="{E43E4CA3-F190-4308-8658-8C374615B0A6}" dt="2023-12-12T18:22:15.680" v="83" actId="1076"/>
          <ac:spMkLst>
            <pc:docMk/>
            <pc:sldMk cId="3540396738" sldId="330"/>
            <ac:spMk id="12" creationId="{AFA3239E-909A-39B3-D75F-B24EDFE102B6}"/>
          </ac:spMkLst>
        </pc:spChg>
        <pc:picChg chg="mod">
          <ac:chgData name="Wendy Woodsford" userId="dd4886fa-f0a0-4f18-8f65-16d3fbb360dd" providerId="ADAL" clId="{E43E4CA3-F190-4308-8658-8C374615B0A6}" dt="2023-12-12T18:21:37.680" v="81" actId="1076"/>
          <ac:picMkLst>
            <pc:docMk/>
            <pc:sldMk cId="3540396738" sldId="330"/>
            <ac:picMk id="8" creationId="{09DBA5E3-BDFD-4F58-D9C6-3D0A48C89E09}"/>
          </ac:picMkLst>
        </pc:picChg>
      </pc:sldChg>
      <pc:sldChg chg="modSp mod">
        <pc:chgData name="Wendy Woodsford" userId="dd4886fa-f0a0-4f18-8f65-16d3fbb360dd" providerId="ADAL" clId="{E43E4CA3-F190-4308-8658-8C374615B0A6}" dt="2023-12-12T19:46:47.226" v="407" actId="14100"/>
        <pc:sldMkLst>
          <pc:docMk/>
          <pc:sldMk cId="2932669906" sldId="331"/>
        </pc:sldMkLst>
        <pc:spChg chg="mod">
          <ac:chgData name="Wendy Woodsford" userId="dd4886fa-f0a0-4f18-8f65-16d3fbb360dd" providerId="ADAL" clId="{E43E4CA3-F190-4308-8658-8C374615B0A6}" dt="2023-12-12T18:16:39.396" v="74" actId="6549"/>
          <ac:spMkLst>
            <pc:docMk/>
            <pc:sldMk cId="2932669906" sldId="331"/>
            <ac:spMk id="2" creationId="{F0121186-1578-5053-910B-2500E791E200}"/>
          </ac:spMkLst>
        </pc:spChg>
        <pc:spChg chg="mod">
          <ac:chgData name="Wendy Woodsford" userId="dd4886fa-f0a0-4f18-8f65-16d3fbb360dd" providerId="ADAL" clId="{E43E4CA3-F190-4308-8658-8C374615B0A6}" dt="2023-12-12T18:14:44.326" v="2" actId="14100"/>
          <ac:spMkLst>
            <pc:docMk/>
            <pc:sldMk cId="2932669906" sldId="331"/>
            <ac:spMk id="3" creationId="{11017798-E05A-675E-904D-496F8851E70E}"/>
          </ac:spMkLst>
        </pc:spChg>
        <pc:spChg chg="mod">
          <ac:chgData name="Wendy Woodsford" userId="dd4886fa-f0a0-4f18-8f65-16d3fbb360dd" providerId="ADAL" clId="{E43E4CA3-F190-4308-8658-8C374615B0A6}" dt="2023-12-12T18:15:56.031" v="20" actId="1076"/>
          <ac:spMkLst>
            <pc:docMk/>
            <pc:sldMk cId="2932669906" sldId="331"/>
            <ac:spMk id="4" creationId="{89240770-77A8-09BE-FE16-549FFA4DD09F}"/>
          </ac:spMkLst>
        </pc:spChg>
        <pc:spChg chg="mod">
          <ac:chgData name="Wendy Woodsford" userId="dd4886fa-f0a0-4f18-8f65-16d3fbb360dd" providerId="ADAL" clId="{E43E4CA3-F190-4308-8658-8C374615B0A6}" dt="2023-12-12T18:15:18.831" v="15" actId="1037"/>
          <ac:spMkLst>
            <pc:docMk/>
            <pc:sldMk cId="2932669906" sldId="331"/>
            <ac:spMk id="5" creationId="{54655FA9-427B-F18A-99D8-EB4EB5367595}"/>
          </ac:spMkLst>
        </pc:spChg>
        <pc:spChg chg="mod">
          <ac:chgData name="Wendy Woodsford" userId="dd4886fa-f0a0-4f18-8f65-16d3fbb360dd" providerId="ADAL" clId="{E43E4CA3-F190-4308-8658-8C374615B0A6}" dt="2023-12-12T19:46:47.226" v="407" actId="14100"/>
          <ac:spMkLst>
            <pc:docMk/>
            <pc:sldMk cId="2932669906" sldId="331"/>
            <ac:spMk id="6" creationId="{3D5BC8AD-66C5-D7AD-0C60-8B526903F136}"/>
          </ac:spMkLst>
        </pc:spChg>
        <pc:spChg chg="mod">
          <ac:chgData name="Wendy Woodsford" userId="dd4886fa-f0a0-4f18-8f65-16d3fbb360dd" providerId="ADAL" clId="{E43E4CA3-F190-4308-8658-8C374615B0A6}" dt="2023-12-12T18:14:48.516" v="3" actId="14100"/>
          <ac:spMkLst>
            <pc:docMk/>
            <pc:sldMk cId="2932669906" sldId="331"/>
            <ac:spMk id="9" creationId="{85C39255-E07D-D52F-BC1B-C6DCF16F1B08}"/>
          </ac:spMkLst>
        </pc:spChg>
        <pc:spChg chg="mod">
          <ac:chgData name="Wendy Woodsford" userId="dd4886fa-f0a0-4f18-8f65-16d3fbb360dd" providerId="ADAL" clId="{E43E4CA3-F190-4308-8658-8C374615B0A6}" dt="2023-12-12T18:15:47.095" v="19" actId="14100"/>
          <ac:spMkLst>
            <pc:docMk/>
            <pc:sldMk cId="2932669906" sldId="331"/>
            <ac:spMk id="14" creationId="{214394A2-A711-3832-AC7C-2854798D18E8}"/>
          </ac:spMkLst>
        </pc:spChg>
        <pc:picChg chg="mod">
          <ac:chgData name="Wendy Woodsford" userId="dd4886fa-f0a0-4f18-8f65-16d3fbb360dd" providerId="ADAL" clId="{E43E4CA3-F190-4308-8658-8C374615B0A6}" dt="2023-12-12T18:15:13.750" v="6" actId="1076"/>
          <ac:picMkLst>
            <pc:docMk/>
            <pc:sldMk cId="2932669906" sldId="331"/>
            <ac:picMk id="19" creationId="{0C5CE27A-A2C2-DD11-CDF7-CA397EF90C30}"/>
          </ac:picMkLst>
        </pc:picChg>
        <pc:picChg chg="mod">
          <ac:chgData name="Wendy Woodsford" userId="dd4886fa-f0a0-4f18-8f65-16d3fbb360dd" providerId="ADAL" clId="{E43E4CA3-F190-4308-8658-8C374615B0A6}" dt="2023-12-12T18:15:27.193" v="16" actId="1076"/>
          <ac:picMkLst>
            <pc:docMk/>
            <pc:sldMk cId="2932669906" sldId="331"/>
            <ac:picMk id="20" creationId="{ECFF32A2-8590-DACE-7F72-A4A08031A759}"/>
          </ac:picMkLst>
        </pc:picChg>
      </pc:sldChg>
      <pc:sldChg chg="modSp mod">
        <pc:chgData name="Wendy Woodsford" userId="dd4886fa-f0a0-4f18-8f65-16d3fbb360dd" providerId="ADAL" clId="{E43E4CA3-F190-4308-8658-8C374615B0A6}" dt="2023-12-12T18:28:22.494" v="124" actId="1076"/>
        <pc:sldMkLst>
          <pc:docMk/>
          <pc:sldMk cId="3970259334" sldId="332"/>
        </pc:sldMkLst>
        <pc:spChg chg="mod">
          <ac:chgData name="Wendy Woodsford" userId="dd4886fa-f0a0-4f18-8f65-16d3fbb360dd" providerId="ADAL" clId="{E43E4CA3-F190-4308-8658-8C374615B0A6}" dt="2023-12-12T18:28:14.027" v="123" actId="14100"/>
          <ac:spMkLst>
            <pc:docMk/>
            <pc:sldMk cId="3970259334" sldId="332"/>
            <ac:spMk id="2" creationId="{2F5A5065-04DA-9D2B-6473-C54F98A8FEA5}"/>
          </ac:spMkLst>
        </pc:spChg>
        <pc:spChg chg="mod">
          <ac:chgData name="Wendy Woodsford" userId="dd4886fa-f0a0-4f18-8f65-16d3fbb360dd" providerId="ADAL" clId="{E43E4CA3-F190-4308-8658-8C374615B0A6}" dt="2023-12-12T18:25:58.570" v="109" actId="14100"/>
          <ac:spMkLst>
            <pc:docMk/>
            <pc:sldMk cId="3970259334" sldId="332"/>
            <ac:spMk id="5" creationId="{D6B1BB6D-D04A-4E5D-8DF1-0F1D6369532D}"/>
          </ac:spMkLst>
        </pc:spChg>
        <pc:spChg chg="mod">
          <ac:chgData name="Wendy Woodsford" userId="dd4886fa-f0a0-4f18-8f65-16d3fbb360dd" providerId="ADAL" clId="{E43E4CA3-F190-4308-8658-8C374615B0A6}" dt="2023-12-12T18:26:56.086" v="114" actId="14100"/>
          <ac:spMkLst>
            <pc:docMk/>
            <pc:sldMk cId="3970259334" sldId="332"/>
            <ac:spMk id="10" creationId="{2DFD80D4-29E2-4F73-ADBD-2AD4E46DA761}"/>
          </ac:spMkLst>
        </pc:spChg>
        <pc:spChg chg="mod">
          <ac:chgData name="Wendy Woodsford" userId="dd4886fa-f0a0-4f18-8f65-16d3fbb360dd" providerId="ADAL" clId="{E43E4CA3-F190-4308-8658-8C374615B0A6}" dt="2023-12-12T18:27:05.297" v="115" actId="1076"/>
          <ac:spMkLst>
            <pc:docMk/>
            <pc:sldMk cId="3970259334" sldId="332"/>
            <ac:spMk id="12" creationId="{8329219B-3ADA-4223-A347-A9D5B11DE1CE}"/>
          </ac:spMkLst>
        </pc:spChg>
        <pc:spChg chg="mod">
          <ac:chgData name="Wendy Woodsford" userId="dd4886fa-f0a0-4f18-8f65-16d3fbb360dd" providerId="ADAL" clId="{E43E4CA3-F190-4308-8658-8C374615B0A6}" dt="2023-12-12T18:26:21.013" v="110" actId="14100"/>
          <ac:spMkLst>
            <pc:docMk/>
            <pc:sldMk cId="3970259334" sldId="332"/>
            <ac:spMk id="15" creationId="{B07B6F3F-5B8D-2FBB-B888-425A7B54478D}"/>
          </ac:spMkLst>
        </pc:spChg>
        <pc:spChg chg="mod">
          <ac:chgData name="Wendy Woodsford" userId="dd4886fa-f0a0-4f18-8f65-16d3fbb360dd" providerId="ADAL" clId="{E43E4CA3-F190-4308-8658-8C374615B0A6}" dt="2023-12-12T18:28:22.494" v="124" actId="1076"/>
          <ac:spMkLst>
            <pc:docMk/>
            <pc:sldMk cId="3970259334" sldId="332"/>
            <ac:spMk id="16" creationId="{DB93EE7A-9FB2-4BD8-8539-BB22510B1F66}"/>
          </ac:spMkLst>
        </pc:spChg>
        <pc:picChg chg="mod">
          <ac:chgData name="Wendy Woodsford" userId="dd4886fa-f0a0-4f18-8f65-16d3fbb360dd" providerId="ADAL" clId="{E43E4CA3-F190-4308-8658-8C374615B0A6}" dt="2023-12-12T18:27:17.106" v="116" actId="1076"/>
          <ac:picMkLst>
            <pc:docMk/>
            <pc:sldMk cId="3970259334" sldId="332"/>
            <ac:picMk id="9" creationId="{F3F508C3-49C4-7BC3-75D4-C9C79095BCA0}"/>
          </ac:picMkLst>
        </pc:picChg>
      </pc:sldChg>
      <pc:sldChg chg="modSp mod">
        <pc:chgData name="Wendy Woodsford" userId="dd4886fa-f0a0-4f18-8f65-16d3fbb360dd" providerId="ADAL" clId="{E43E4CA3-F190-4308-8658-8C374615B0A6}" dt="2023-12-12T18:25:50.622" v="108" actId="1076"/>
        <pc:sldMkLst>
          <pc:docMk/>
          <pc:sldMk cId="31036581" sldId="333"/>
        </pc:sldMkLst>
        <pc:spChg chg="mod">
          <ac:chgData name="Wendy Woodsford" userId="dd4886fa-f0a0-4f18-8f65-16d3fbb360dd" providerId="ADAL" clId="{E43E4CA3-F190-4308-8658-8C374615B0A6}" dt="2023-12-12T18:24:48.561" v="97" actId="14100"/>
          <ac:spMkLst>
            <pc:docMk/>
            <pc:sldMk cId="31036581" sldId="333"/>
            <ac:spMk id="4" creationId="{F8B6BC66-9478-49F9-974F-AD00338859EE}"/>
          </ac:spMkLst>
        </pc:spChg>
        <pc:spChg chg="mod">
          <ac:chgData name="Wendy Woodsford" userId="dd4886fa-f0a0-4f18-8f65-16d3fbb360dd" providerId="ADAL" clId="{E43E4CA3-F190-4308-8658-8C374615B0A6}" dt="2023-12-12T18:25:50.622" v="108" actId="1076"/>
          <ac:spMkLst>
            <pc:docMk/>
            <pc:sldMk cId="31036581" sldId="333"/>
            <ac:spMk id="9" creationId="{FCBFF97F-B78D-6276-5CFC-C33EC25917B6}"/>
          </ac:spMkLst>
        </pc:spChg>
        <pc:spChg chg="mod">
          <ac:chgData name="Wendy Woodsford" userId="dd4886fa-f0a0-4f18-8f65-16d3fbb360dd" providerId="ADAL" clId="{E43E4CA3-F190-4308-8658-8C374615B0A6}" dt="2023-12-12T18:24:42.327" v="96" actId="1076"/>
          <ac:spMkLst>
            <pc:docMk/>
            <pc:sldMk cId="31036581" sldId="333"/>
            <ac:spMk id="14" creationId="{5D6D7080-8705-4440-B7C7-C6F468188D59}"/>
          </ac:spMkLst>
        </pc:spChg>
        <pc:spChg chg="mod">
          <ac:chgData name="Wendy Woodsford" userId="dd4886fa-f0a0-4f18-8f65-16d3fbb360dd" providerId="ADAL" clId="{E43E4CA3-F190-4308-8658-8C374615B0A6}" dt="2023-12-12T18:24:05.254" v="93" actId="14100"/>
          <ac:spMkLst>
            <pc:docMk/>
            <pc:sldMk cId="31036581" sldId="333"/>
            <ac:spMk id="15" creationId="{1F86C0FD-DEB2-4343-B0D2-1384F4AA6C97}"/>
          </ac:spMkLst>
        </pc:spChg>
        <pc:spChg chg="mod">
          <ac:chgData name="Wendy Woodsford" userId="dd4886fa-f0a0-4f18-8f65-16d3fbb360dd" providerId="ADAL" clId="{E43E4CA3-F190-4308-8658-8C374615B0A6}" dt="2023-12-12T18:24:20.013" v="95" actId="1076"/>
          <ac:spMkLst>
            <pc:docMk/>
            <pc:sldMk cId="31036581" sldId="333"/>
            <ac:spMk id="18" creationId="{BFAB1E8F-A400-9A12-E92E-2124AFBB29B4}"/>
          </ac:spMkLst>
        </pc:spChg>
      </pc:sldChg>
      <pc:sldChg chg="modSp mod">
        <pc:chgData name="Wendy Woodsford" userId="dd4886fa-f0a0-4f18-8f65-16d3fbb360dd" providerId="ADAL" clId="{E43E4CA3-F190-4308-8658-8C374615B0A6}" dt="2023-12-12T18:25:40.423" v="106" actId="1076"/>
        <pc:sldMkLst>
          <pc:docMk/>
          <pc:sldMk cId="2383546718" sldId="334"/>
        </pc:sldMkLst>
        <pc:spChg chg="mod">
          <ac:chgData name="Wendy Woodsford" userId="dd4886fa-f0a0-4f18-8f65-16d3fbb360dd" providerId="ADAL" clId="{E43E4CA3-F190-4308-8658-8C374615B0A6}" dt="2023-12-12T18:25:40.423" v="106" actId="1076"/>
          <ac:spMkLst>
            <pc:docMk/>
            <pc:sldMk cId="2383546718" sldId="334"/>
            <ac:spMk id="4" creationId="{20334A4A-1302-5AA3-CDB0-CFACE9CA2589}"/>
          </ac:spMkLst>
        </pc:spChg>
        <pc:spChg chg="mod">
          <ac:chgData name="Wendy Woodsford" userId="dd4886fa-f0a0-4f18-8f65-16d3fbb360dd" providerId="ADAL" clId="{E43E4CA3-F190-4308-8658-8C374615B0A6}" dt="2023-12-12T18:23:19.924" v="92" actId="1038"/>
          <ac:spMkLst>
            <pc:docMk/>
            <pc:sldMk cId="2383546718" sldId="334"/>
            <ac:spMk id="6" creationId="{C5D954F6-F304-F42D-7533-C0D2572E63C4}"/>
          </ac:spMkLst>
        </pc:spChg>
        <pc:picChg chg="mod">
          <ac:chgData name="Wendy Woodsford" userId="dd4886fa-f0a0-4f18-8f65-16d3fbb360dd" providerId="ADAL" clId="{E43E4CA3-F190-4308-8658-8C374615B0A6}" dt="2023-12-12T18:22:57.133" v="86" actId="1076"/>
          <ac:picMkLst>
            <pc:docMk/>
            <pc:sldMk cId="2383546718" sldId="334"/>
            <ac:picMk id="5" creationId="{25C4C84F-8915-A107-062F-9D86F460E6EE}"/>
          </ac:picMkLst>
        </pc:picChg>
      </pc:sldChg>
      <pc:sldChg chg="modSp mod">
        <pc:chgData name="Wendy Woodsford" userId="dd4886fa-f0a0-4f18-8f65-16d3fbb360dd" providerId="ADAL" clId="{E43E4CA3-F190-4308-8658-8C374615B0A6}" dt="2023-12-12T18:42:44.431" v="230" actId="1076"/>
        <pc:sldMkLst>
          <pc:docMk/>
          <pc:sldMk cId="2743331198" sldId="337"/>
        </pc:sldMkLst>
        <pc:spChg chg="mod">
          <ac:chgData name="Wendy Woodsford" userId="dd4886fa-f0a0-4f18-8f65-16d3fbb360dd" providerId="ADAL" clId="{E43E4CA3-F190-4308-8658-8C374615B0A6}" dt="2023-12-12T18:40:50.047" v="219" actId="14100"/>
          <ac:spMkLst>
            <pc:docMk/>
            <pc:sldMk cId="2743331198" sldId="337"/>
            <ac:spMk id="7" creationId="{18CDC1FC-AAAB-5FED-6981-68FA01CFB35F}"/>
          </ac:spMkLst>
        </pc:spChg>
        <pc:spChg chg="mod">
          <ac:chgData name="Wendy Woodsford" userId="dd4886fa-f0a0-4f18-8f65-16d3fbb360dd" providerId="ADAL" clId="{E43E4CA3-F190-4308-8658-8C374615B0A6}" dt="2023-12-12T18:41:49.525" v="225" actId="14100"/>
          <ac:spMkLst>
            <pc:docMk/>
            <pc:sldMk cId="2743331198" sldId="337"/>
            <ac:spMk id="10" creationId="{E8DE273B-2648-9097-28F7-60C5C37D1455}"/>
          </ac:spMkLst>
        </pc:spChg>
        <pc:spChg chg="mod">
          <ac:chgData name="Wendy Woodsford" userId="dd4886fa-f0a0-4f18-8f65-16d3fbb360dd" providerId="ADAL" clId="{E43E4CA3-F190-4308-8658-8C374615B0A6}" dt="2023-12-12T18:41:23.815" v="224" actId="14100"/>
          <ac:spMkLst>
            <pc:docMk/>
            <pc:sldMk cId="2743331198" sldId="337"/>
            <ac:spMk id="16" creationId="{4E95E5C0-3854-1501-5870-D4019A9EF260}"/>
          </ac:spMkLst>
        </pc:spChg>
        <pc:spChg chg="mod">
          <ac:chgData name="Wendy Woodsford" userId="dd4886fa-f0a0-4f18-8f65-16d3fbb360dd" providerId="ADAL" clId="{E43E4CA3-F190-4308-8658-8C374615B0A6}" dt="2023-12-12T18:42:44.431" v="230" actId="1076"/>
          <ac:spMkLst>
            <pc:docMk/>
            <pc:sldMk cId="2743331198" sldId="337"/>
            <ac:spMk id="20" creationId="{3A39844A-B8EC-3919-51CE-9088F1D312E2}"/>
          </ac:spMkLst>
        </pc:spChg>
        <pc:picChg chg="mod modCrop">
          <ac:chgData name="Wendy Woodsford" userId="dd4886fa-f0a0-4f18-8f65-16d3fbb360dd" providerId="ADAL" clId="{E43E4CA3-F190-4308-8658-8C374615B0A6}" dt="2023-12-12T18:42:34.869" v="229" actId="732"/>
          <ac:picMkLst>
            <pc:docMk/>
            <pc:sldMk cId="2743331198" sldId="337"/>
            <ac:picMk id="12" creationId="{BB4FD0C4-19E9-8E35-53D3-6E43EB066499}"/>
          </ac:picMkLst>
        </pc:picChg>
      </pc:sldChg>
      <pc:sldChg chg="modSp mod">
        <pc:chgData name="Wendy Woodsford" userId="dd4886fa-f0a0-4f18-8f65-16d3fbb360dd" providerId="ADAL" clId="{E43E4CA3-F190-4308-8658-8C374615B0A6}" dt="2023-12-12T18:34:03.316" v="169" actId="1076"/>
        <pc:sldMkLst>
          <pc:docMk/>
          <pc:sldMk cId="3099209189" sldId="338"/>
        </pc:sldMkLst>
        <pc:spChg chg="mod">
          <ac:chgData name="Wendy Woodsford" userId="dd4886fa-f0a0-4f18-8f65-16d3fbb360dd" providerId="ADAL" clId="{E43E4CA3-F190-4308-8658-8C374615B0A6}" dt="2023-12-12T18:33:57.459" v="168" actId="14100"/>
          <ac:spMkLst>
            <pc:docMk/>
            <pc:sldMk cId="3099209189" sldId="338"/>
            <ac:spMk id="2" creationId="{D527089C-AF36-64D6-2F65-94407ABC910D}"/>
          </ac:spMkLst>
        </pc:spChg>
        <pc:spChg chg="mod">
          <ac:chgData name="Wendy Woodsford" userId="dd4886fa-f0a0-4f18-8f65-16d3fbb360dd" providerId="ADAL" clId="{E43E4CA3-F190-4308-8658-8C374615B0A6}" dt="2023-12-12T18:32:58.639" v="162" actId="14100"/>
          <ac:spMkLst>
            <pc:docMk/>
            <pc:sldMk cId="3099209189" sldId="338"/>
            <ac:spMk id="5" creationId="{1CB67C9C-210F-4803-816A-B547E6440B64}"/>
          </ac:spMkLst>
        </pc:spChg>
        <pc:spChg chg="mod">
          <ac:chgData name="Wendy Woodsford" userId="dd4886fa-f0a0-4f18-8f65-16d3fbb360dd" providerId="ADAL" clId="{E43E4CA3-F190-4308-8658-8C374615B0A6}" dt="2023-12-12T18:34:03.316" v="169" actId="1076"/>
          <ac:spMkLst>
            <pc:docMk/>
            <pc:sldMk cId="3099209189" sldId="338"/>
            <ac:spMk id="12" creationId="{337B2037-DA67-4FD2-9EAD-E065D4C3E447}"/>
          </ac:spMkLst>
        </pc:spChg>
        <pc:picChg chg="mod">
          <ac:chgData name="Wendy Woodsford" userId="dd4886fa-f0a0-4f18-8f65-16d3fbb360dd" providerId="ADAL" clId="{E43E4CA3-F190-4308-8658-8C374615B0A6}" dt="2023-12-12T18:33:20.103" v="164" actId="1076"/>
          <ac:picMkLst>
            <pc:docMk/>
            <pc:sldMk cId="3099209189" sldId="338"/>
            <ac:picMk id="8" creationId="{A35AAC11-A100-400D-899A-838D5716E235}"/>
          </ac:picMkLst>
        </pc:picChg>
      </pc:sldChg>
      <pc:sldChg chg="modSp mod">
        <pc:chgData name="Wendy Woodsford" userId="dd4886fa-f0a0-4f18-8f65-16d3fbb360dd" providerId="ADAL" clId="{E43E4CA3-F190-4308-8658-8C374615B0A6}" dt="2023-12-12T18:32:50.788" v="161" actId="1037"/>
        <pc:sldMkLst>
          <pc:docMk/>
          <pc:sldMk cId="714022405" sldId="339"/>
        </pc:sldMkLst>
        <pc:spChg chg="mod">
          <ac:chgData name="Wendy Woodsford" userId="dd4886fa-f0a0-4f18-8f65-16d3fbb360dd" providerId="ADAL" clId="{E43E4CA3-F190-4308-8658-8C374615B0A6}" dt="2023-12-12T18:32:19.210" v="157" actId="1076"/>
          <ac:spMkLst>
            <pc:docMk/>
            <pc:sldMk cId="714022405" sldId="339"/>
            <ac:spMk id="4" creationId="{ECDF4359-B33C-5DDB-CA09-CD908F864B60}"/>
          </ac:spMkLst>
        </pc:spChg>
        <pc:spChg chg="mod">
          <ac:chgData name="Wendy Woodsford" userId="dd4886fa-f0a0-4f18-8f65-16d3fbb360dd" providerId="ADAL" clId="{E43E4CA3-F190-4308-8658-8C374615B0A6}" dt="2023-12-12T18:31:56.894" v="155" actId="1036"/>
          <ac:spMkLst>
            <pc:docMk/>
            <pc:sldMk cId="714022405" sldId="339"/>
            <ac:spMk id="10" creationId="{CCB96517-469E-4F58-9D62-E580F69CD1B1}"/>
          </ac:spMkLst>
        </pc:spChg>
        <pc:spChg chg="mod">
          <ac:chgData name="Wendy Woodsford" userId="dd4886fa-f0a0-4f18-8f65-16d3fbb360dd" providerId="ADAL" clId="{E43E4CA3-F190-4308-8658-8C374615B0A6}" dt="2023-12-12T18:31:46.237" v="151" actId="1076"/>
          <ac:spMkLst>
            <pc:docMk/>
            <pc:sldMk cId="714022405" sldId="339"/>
            <ac:spMk id="11" creationId="{4B840D22-33AC-B87E-5F62-0E53CAE90BAA}"/>
          </ac:spMkLst>
        </pc:spChg>
        <pc:picChg chg="mod">
          <ac:chgData name="Wendy Woodsford" userId="dd4886fa-f0a0-4f18-8f65-16d3fbb360dd" providerId="ADAL" clId="{E43E4CA3-F190-4308-8658-8C374615B0A6}" dt="2023-12-12T18:32:50.788" v="161" actId="1037"/>
          <ac:picMkLst>
            <pc:docMk/>
            <pc:sldMk cId="714022405" sldId="339"/>
            <ac:picMk id="5" creationId="{BF478FF4-8AB9-94D3-CFEA-FBD11899BCDC}"/>
          </ac:picMkLst>
        </pc:picChg>
      </pc:sldChg>
      <pc:sldChg chg="modSp mod">
        <pc:chgData name="Wendy Woodsford" userId="dd4886fa-f0a0-4f18-8f65-16d3fbb360dd" providerId="ADAL" clId="{E43E4CA3-F190-4308-8658-8C374615B0A6}" dt="2023-12-12T19:06:44.694" v="398" actId="20577"/>
        <pc:sldMkLst>
          <pc:docMk/>
          <pc:sldMk cId="2013068635" sldId="342"/>
        </pc:sldMkLst>
        <pc:spChg chg="mod">
          <ac:chgData name="Wendy Woodsford" userId="dd4886fa-f0a0-4f18-8f65-16d3fbb360dd" providerId="ADAL" clId="{E43E4CA3-F190-4308-8658-8C374615B0A6}" dt="2023-12-12T19:06:05.343" v="391" actId="1076"/>
          <ac:spMkLst>
            <pc:docMk/>
            <pc:sldMk cId="2013068635" sldId="342"/>
            <ac:spMk id="5" creationId="{5942FA05-32CF-E12F-7D17-91C90D03B0B7}"/>
          </ac:spMkLst>
        </pc:spChg>
        <pc:spChg chg="mod">
          <ac:chgData name="Wendy Woodsford" userId="dd4886fa-f0a0-4f18-8f65-16d3fbb360dd" providerId="ADAL" clId="{E43E4CA3-F190-4308-8658-8C374615B0A6}" dt="2023-12-12T19:06:44.694" v="398" actId="20577"/>
          <ac:spMkLst>
            <pc:docMk/>
            <pc:sldMk cId="2013068635" sldId="342"/>
            <ac:spMk id="6" creationId="{5AAD97AD-B636-7C9B-9DB3-B608D94DB76A}"/>
          </ac:spMkLst>
        </pc:spChg>
      </pc:sldChg>
      <pc:sldChg chg="modSp mod">
        <pc:chgData name="Wendy Woodsford" userId="dd4886fa-f0a0-4f18-8f65-16d3fbb360dd" providerId="ADAL" clId="{E43E4CA3-F190-4308-8658-8C374615B0A6}" dt="2023-12-12T19:05:24.252" v="388" actId="1076"/>
        <pc:sldMkLst>
          <pc:docMk/>
          <pc:sldMk cId="4082685933" sldId="343"/>
        </pc:sldMkLst>
        <pc:spChg chg="mod">
          <ac:chgData name="Wendy Woodsford" userId="dd4886fa-f0a0-4f18-8f65-16d3fbb360dd" providerId="ADAL" clId="{E43E4CA3-F190-4308-8658-8C374615B0A6}" dt="2023-12-12T19:05:16.845" v="387" actId="1076"/>
          <ac:spMkLst>
            <pc:docMk/>
            <pc:sldMk cId="4082685933" sldId="343"/>
            <ac:spMk id="4" creationId="{3C7EE080-DF9F-4C6C-8733-24FD105DFF38}"/>
          </ac:spMkLst>
        </pc:spChg>
        <pc:spChg chg="mod">
          <ac:chgData name="Wendy Woodsford" userId="dd4886fa-f0a0-4f18-8f65-16d3fbb360dd" providerId="ADAL" clId="{E43E4CA3-F190-4308-8658-8C374615B0A6}" dt="2023-12-12T19:03:37.929" v="373" actId="14100"/>
          <ac:spMkLst>
            <pc:docMk/>
            <pc:sldMk cId="4082685933" sldId="343"/>
            <ac:spMk id="7" creationId="{E54CC15F-D282-4833-AAD7-C6CA93A64804}"/>
          </ac:spMkLst>
        </pc:spChg>
        <pc:spChg chg="mod">
          <ac:chgData name="Wendy Woodsford" userId="dd4886fa-f0a0-4f18-8f65-16d3fbb360dd" providerId="ADAL" clId="{E43E4CA3-F190-4308-8658-8C374615B0A6}" dt="2023-12-12T19:05:24.252" v="388" actId="1076"/>
          <ac:spMkLst>
            <pc:docMk/>
            <pc:sldMk cId="4082685933" sldId="343"/>
            <ac:spMk id="9" creationId="{493B6A30-0E7F-43C5-B16A-3B3727B93786}"/>
          </ac:spMkLst>
        </pc:spChg>
        <pc:spChg chg="mod">
          <ac:chgData name="Wendy Woodsford" userId="dd4886fa-f0a0-4f18-8f65-16d3fbb360dd" providerId="ADAL" clId="{E43E4CA3-F190-4308-8658-8C374615B0A6}" dt="2023-12-12T19:04:22.421" v="378" actId="14100"/>
          <ac:spMkLst>
            <pc:docMk/>
            <pc:sldMk cId="4082685933" sldId="343"/>
            <ac:spMk id="11" creationId="{7E8C0427-ADA7-466B-835B-BD03B13AEC4D}"/>
          </ac:spMkLst>
        </pc:spChg>
        <pc:spChg chg="mod">
          <ac:chgData name="Wendy Woodsford" userId="dd4886fa-f0a0-4f18-8f65-16d3fbb360dd" providerId="ADAL" clId="{E43E4CA3-F190-4308-8658-8C374615B0A6}" dt="2023-12-12T19:04:47.626" v="386" actId="1036"/>
          <ac:spMkLst>
            <pc:docMk/>
            <pc:sldMk cId="4082685933" sldId="343"/>
            <ac:spMk id="14" creationId="{A3671D20-1EA2-84D0-A1FF-E880E8B7590B}"/>
          </ac:spMkLst>
        </pc:spChg>
        <pc:picChg chg="mod">
          <ac:chgData name="Wendy Woodsford" userId="dd4886fa-f0a0-4f18-8f65-16d3fbb360dd" providerId="ADAL" clId="{E43E4CA3-F190-4308-8658-8C374615B0A6}" dt="2023-12-12T19:04:10.916" v="377" actId="1076"/>
          <ac:picMkLst>
            <pc:docMk/>
            <pc:sldMk cId="4082685933" sldId="343"/>
            <ac:picMk id="12" creationId="{FEB25D8B-8029-E1D0-B80E-F3BD3ECF32C5}"/>
          </ac:picMkLst>
        </pc:picChg>
      </pc:sldChg>
      <pc:sldChg chg="modSp mod">
        <pc:chgData name="Wendy Woodsford" userId="dd4886fa-f0a0-4f18-8f65-16d3fbb360dd" providerId="ADAL" clId="{E43E4CA3-F190-4308-8658-8C374615B0A6}" dt="2023-12-12T19:03:21.646" v="372" actId="1076"/>
        <pc:sldMkLst>
          <pc:docMk/>
          <pc:sldMk cId="3307741860" sldId="344"/>
        </pc:sldMkLst>
        <pc:spChg chg="mod">
          <ac:chgData name="Wendy Woodsford" userId="dd4886fa-f0a0-4f18-8f65-16d3fbb360dd" providerId="ADAL" clId="{E43E4CA3-F190-4308-8658-8C374615B0A6}" dt="2023-12-12T19:03:14.003" v="370" actId="1076"/>
          <ac:spMkLst>
            <pc:docMk/>
            <pc:sldMk cId="3307741860" sldId="344"/>
            <ac:spMk id="6" creationId="{246648C8-8EF2-35C9-A4F9-78FA3B4A6AE5}"/>
          </ac:spMkLst>
        </pc:spChg>
        <pc:spChg chg="mod">
          <ac:chgData name="Wendy Woodsford" userId="dd4886fa-f0a0-4f18-8f65-16d3fbb360dd" providerId="ADAL" clId="{E43E4CA3-F190-4308-8658-8C374615B0A6}" dt="2023-12-12T19:03:21.646" v="372" actId="1076"/>
          <ac:spMkLst>
            <pc:docMk/>
            <pc:sldMk cId="3307741860" sldId="344"/>
            <ac:spMk id="7" creationId="{7EB8B965-E108-5B21-4C2A-D315273A58A1}"/>
          </ac:spMkLst>
        </pc:spChg>
        <pc:spChg chg="mod">
          <ac:chgData name="Wendy Woodsford" userId="dd4886fa-f0a0-4f18-8f65-16d3fbb360dd" providerId="ADAL" clId="{E43E4CA3-F190-4308-8658-8C374615B0A6}" dt="2023-12-12T19:03:16.973" v="371" actId="1076"/>
          <ac:spMkLst>
            <pc:docMk/>
            <pc:sldMk cId="3307741860" sldId="344"/>
            <ac:spMk id="8" creationId="{5E7D66A4-1226-AB38-1597-A2905300580F}"/>
          </ac:spMkLst>
        </pc:spChg>
        <pc:spChg chg="mod">
          <ac:chgData name="Wendy Woodsford" userId="dd4886fa-f0a0-4f18-8f65-16d3fbb360dd" providerId="ADAL" clId="{E43E4CA3-F190-4308-8658-8C374615B0A6}" dt="2023-12-12T19:03:09.807" v="369" actId="1076"/>
          <ac:spMkLst>
            <pc:docMk/>
            <pc:sldMk cId="3307741860" sldId="344"/>
            <ac:spMk id="12" creationId="{63145959-1237-4993-99B9-007551E6A082}"/>
          </ac:spMkLst>
        </pc:spChg>
        <pc:picChg chg="mod">
          <ac:chgData name="Wendy Woodsford" userId="dd4886fa-f0a0-4f18-8f65-16d3fbb360dd" providerId="ADAL" clId="{E43E4CA3-F190-4308-8658-8C374615B0A6}" dt="2023-12-12T19:01:42.201" v="340" actId="1076"/>
          <ac:picMkLst>
            <pc:docMk/>
            <pc:sldMk cId="3307741860" sldId="344"/>
            <ac:picMk id="5" creationId="{55C6E19D-1C9E-BF54-2F44-3C64C3CA4EE4}"/>
          </ac:picMkLst>
        </pc:picChg>
      </pc:sldChg>
      <pc:sldChg chg="modSp mod">
        <pc:chgData name="Wendy Woodsford" userId="dd4886fa-f0a0-4f18-8f65-16d3fbb360dd" providerId="ADAL" clId="{E43E4CA3-F190-4308-8658-8C374615B0A6}" dt="2023-12-12T19:01:04.968" v="336" actId="14100"/>
        <pc:sldMkLst>
          <pc:docMk/>
          <pc:sldMk cId="524946722" sldId="345"/>
        </pc:sldMkLst>
        <pc:spChg chg="mod">
          <ac:chgData name="Wendy Woodsford" userId="dd4886fa-f0a0-4f18-8f65-16d3fbb360dd" providerId="ADAL" clId="{E43E4CA3-F190-4308-8658-8C374615B0A6}" dt="2023-12-12T18:57:07.592" v="330" actId="1076"/>
          <ac:spMkLst>
            <pc:docMk/>
            <pc:sldMk cId="524946722" sldId="345"/>
            <ac:spMk id="3" creationId="{76F9AA3F-6D78-4535-82BC-EB8F59A31560}"/>
          </ac:spMkLst>
        </pc:spChg>
        <pc:spChg chg="mod">
          <ac:chgData name="Wendy Woodsford" userId="dd4886fa-f0a0-4f18-8f65-16d3fbb360dd" providerId="ADAL" clId="{E43E4CA3-F190-4308-8658-8C374615B0A6}" dt="2023-12-12T18:57:21.541" v="332" actId="1076"/>
          <ac:spMkLst>
            <pc:docMk/>
            <pc:sldMk cId="524946722" sldId="345"/>
            <ac:spMk id="14" creationId="{0959C127-0A1E-1EBE-8B61-A431EFAF8778}"/>
          </ac:spMkLst>
        </pc:spChg>
        <pc:spChg chg="mod">
          <ac:chgData name="Wendy Woodsford" userId="dd4886fa-f0a0-4f18-8f65-16d3fbb360dd" providerId="ADAL" clId="{E43E4CA3-F190-4308-8658-8C374615B0A6}" dt="2023-12-12T18:57:27.727" v="333" actId="1076"/>
          <ac:spMkLst>
            <pc:docMk/>
            <pc:sldMk cId="524946722" sldId="345"/>
            <ac:spMk id="20" creationId="{5D90CA44-7C62-89C7-8F1E-F177AEFBA8C0}"/>
          </ac:spMkLst>
        </pc:spChg>
        <pc:spChg chg="mod">
          <ac:chgData name="Wendy Woodsford" userId="dd4886fa-f0a0-4f18-8f65-16d3fbb360dd" providerId="ADAL" clId="{E43E4CA3-F190-4308-8658-8C374615B0A6}" dt="2023-12-12T18:55:20.192" v="319" actId="1076"/>
          <ac:spMkLst>
            <pc:docMk/>
            <pc:sldMk cId="524946722" sldId="345"/>
            <ac:spMk id="22" creationId="{3810202C-C4B1-47FF-AC5C-AFFA2EBE8B51}"/>
          </ac:spMkLst>
        </pc:spChg>
        <pc:spChg chg="mod">
          <ac:chgData name="Wendy Woodsford" userId="dd4886fa-f0a0-4f18-8f65-16d3fbb360dd" providerId="ADAL" clId="{E43E4CA3-F190-4308-8658-8C374615B0A6}" dt="2023-12-12T18:57:18.606" v="331" actId="1076"/>
          <ac:spMkLst>
            <pc:docMk/>
            <pc:sldMk cId="524946722" sldId="345"/>
            <ac:spMk id="23" creationId="{68DD50EA-C220-1506-4E94-40EE4A3CD8A6}"/>
          </ac:spMkLst>
        </pc:spChg>
        <pc:spChg chg="mod">
          <ac:chgData name="Wendy Woodsford" userId="dd4886fa-f0a0-4f18-8f65-16d3fbb360dd" providerId="ADAL" clId="{E43E4CA3-F190-4308-8658-8C374615B0A6}" dt="2023-12-12T18:56:32.643" v="327" actId="14100"/>
          <ac:spMkLst>
            <pc:docMk/>
            <pc:sldMk cId="524946722" sldId="345"/>
            <ac:spMk id="24" creationId="{97995990-064B-5E86-880A-C6CD464AD3E9}"/>
          </ac:spMkLst>
        </pc:spChg>
        <pc:spChg chg="mod">
          <ac:chgData name="Wendy Woodsford" userId="dd4886fa-f0a0-4f18-8f65-16d3fbb360dd" providerId="ADAL" clId="{E43E4CA3-F190-4308-8658-8C374615B0A6}" dt="2023-12-12T19:01:04.968" v="336" actId="14100"/>
          <ac:spMkLst>
            <pc:docMk/>
            <pc:sldMk cId="524946722" sldId="345"/>
            <ac:spMk id="27" creationId="{8190B5EB-8F76-459E-81F0-BA126FE45233}"/>
          </ac:spMkLst>
        </pc:spChg>
        <pc:spChg chg="mod">
          <ac:chgData name="Wendy Woodsford" userId="dd4886fa-f0a0-4f18-8f65-16d3fbb360dd" providerId="ADAL" clId="{E43E4CA3-F190-4308-8658-8C374615B0A6}" dt="2023-12-12T19:01:00.896" v="335" actId="14100"/>
          <ac:spMkLst>
            <pc:docMk/>
            <pc:sldMk cId="524946722" sldId="345"/>
            <ac:spMk id="28" creationId="{31AA7B68-9ABE-4CC8-8BCF-8B23EECAAC1A}"/>
          </ac:spMkLst>
        </pc:spChg>
        <pc:picChg chg="mod">
          <ac:chgData name="Wendy Woodsford" userId="dd4886fa-f0a0-4f18-8f65-16d3fbb360dd" providerId="ADAL" clId="{E43E4CA3-F190-4308-8658-8C374615B0A6}" dt="2023-12-12T18:56:11.528" v="326" actId="1076"/>
          <ac:picMkLst>
            <pc:docMk/>
            <pc:sldMk cId="524946722" sldId="345"/>
            <ac:picMk id="9" creationId="{A712DD59-787A-C502-9223-A75EA9DE1C75}"/>
          </ac:picMkLst>
        </pc:picChg>
        <pc:picChg chg="mod">
          <ac:chgData name="Wendy Woodsford" userId="dd4886fa-f0a0-4f18-8f65-16d3fbb360dd" providerId="ADAL" clId="{E43E4CA3-F190-4308-8658-8C374615B0A6}" dt="2023-12-12T18:56:04.394" v="325" actId="1076"/>
          <ac:picMkLst>
            <pc:docMk/>
            <pc:sldMk cId="524946722" sldId="345"/>
            <ac:picMk id="16" creationId="{AFC1FF9D-BC84-1F7B-37B3-BB82292BDC12}"/>
          </ac:picMkLst>
        </pc:picChg>
      </pc:sldChg>
      <pc:sldChg chg="addSp delSp modSp mod">
        <pc:chgData name="Wendy Woodsford" userId="dd4886fa-f0a0-4f18-8f65-16d3fbb360dd" providerId="ADAL" clId="{E43E4CA3-F190-4308-8658-8C374615B0A6}" dt="2023-12-12T19:07:31.304" v="401"/>
        <pc:sldMkLst>
          <pc:docMk/>
          <pc:sldMk cId="1245148049" sldId="346"/>
        </pc:sldMkLst>
        <pc:spChg chg="add del mod">
          <ac:chgData name="Wendy Woodsford" userId="dd4886fa-f0a0-4f18-8f65-16d3fbb360dd" providerId="ADAL" clId="{E43E4CA3-F190-4308-8658-8C374615B0A6}" dt="2023-12-12T19:07:30.555" v="400" actId="478"/>
          <ac:spMkLst>
            <pc:docMk/>
            <pc:sldMk cId="1245148049" sldId="346"/>
            <ac:spMk id="3" creationId="{8FC7A0FE-62FB-B0F9-7F75-6A59A5A90363}"/>
          </ac:spMkLst>
        </pc:spChg>
        <pc:spChg chg="add mod">
          <ac:chgData name="Wendy Woodsford" userId="dd4886fa-f0a0-4f18-8f65-16d3fbb360dd" providerId="ADAL" clId="{E43E4CA3-F190-4308-8658-8C374615B0A6}" dt="2023-12-12T19:07:31.304" v="401"/>
          <ac:spMkLst>
            <pc:docMk/>
            <pc:sldMk cId="1245148049" sldId="346"/>
            <ac:spMk id="4" creationId="{DD36FF14-2553-C84C-2FB7-0ECF91FB36ED}"/>
          </ac:spMkLst>
        </pc:spChg>
        <pc:spChg chg="mod">
          <ac:chgData name="Wendy Woodsford" userId="dd4886fa-f0a0-4f18-8f65-16d3fbb360dd" providerId="ADAL" clId="{E43E4CA3-F190-4308-8658-8C374615B0A6}" dt="2023-12-12T18:46:46.544" v="255" actId="1076"/>
          <ac:spMkLst>
            <pc:docMk/>
            <pc:sldMk cId="1245148049" sldId="346"/>
            <ac:spMk id="7" creationId="{DD89CAB2-35E6-4495-B69C-E4B815DD3A0D}"/>
          </ac:spMkLst>
        </pc:spChg>
        <pc:spChg chg="del mod">
          <ac:chgData name="Wendy Woodsford" userId="dd4886fa-f0a0-4f18-8f65-16d3fbb360dd" providerId="ADAL" clId="{E43E4CA3-F190-4308-8658-8C374615B0A6}" dt="2023-12-12T19:07:27.283" v="399" actId="478"/>
          <ac:spMkLst>
            <pc:docMk/>
            <pc:sldMk cId="1245148049" sldId="346"/>
            <ac:spMk id="8" creationId="{B19A132B-EB63-DFDA-44D1-9E5BE34C0B2D}"/>
          </ac:spMkLst>
        </pc:spChg>
        <pc:spChg chg="mod">
          <ac:chgData name="Wendy Woodsford" userId="dd4886fa-f0a0-4f18-8f65-16d3fbb360dd" providerId="ADAL" clId="{E43E4CA3-F190-4308-8658-8C374615B0A6}" dt="2023-12-12T18:45:03.015" v="243" actId="14100"/>
          <ac:spMkLst>
            <pc:docMk/>
            <pc:sldMk cId="1245148049" sldId="346"/>
            <ac:spMk id="28" creationId="{7AAEBB41-8B1A-9499-BA85-C65DA0D42004}"/>
          </ac:spMkLst>
        </pc:spChg>
        <pc:picChg chg="mod">
          <ac:chgData name="Wendy Woodsford" userId="dd4886fa-f0a0-4f18-8f65-16d3fbb360dd" providerId="ADAL" clId="{E43E4CA3-F190-4308-8658-8C374615B0A6}" dt="2023-12-12T18:45:13.689" v="244" actId="1076"/>
          <ac:picMkLst>
            <pc:docMk/>
            <pc:sldMk cId="1245148049" sldId="346"/>
            <ac:picMk id="12" creationId="{F9660FC1-EE1F-2722-994A-1B31EB49D77D}"/>
          </ac:picMkLst>
        </pc:picChg>
        <pc:picChg chg="mod">
          <ac:chgData name="Wendy Woodsford" userId="dd4886fa-f0a0-4f18-8f65-16d3fbb360dd" providerId="ADAL" clId="{E43E4CA3-F190-4308-8658-8C374615B0A6}" dt="2023-12-12T18:45:19.873" v="245" actId="1076"/>
          <ac:picMkLst>
            <pc:docMk/>
            <pc:sldMk cId="1245148049" sldId="346"/>
            <ac:picMk id="19" creationId="{D5F8619C-0C33-9D69-850E-0FA6B911DA44}"/>
          </ac:picMkLst>
        </pc:picChg>
        <pc:picChg chg="mod">
          <ac:chgData name="Wendy Woodsford" userId="dd4886fa-f0a0-4f18-8f65-16d3fbb360dd" providerId="ADAL" clId="{E43E4CA3-F190-4308-8658-8C374615B0A6}" dt="2023-12-12T18:45:22.807" v="246" actId="1076"/>
          <ac:picMkLst>
            <pc:docMk/>
            <pc:sldMk cId="1245148049" sldId="346"/>
            <ac:picMk id="22" creationId="{2804F788-519B-1AA5-15F6-31E5D71013A9}"/>
          </ac:picMkLst>
        </pc:picChg>
        <pc:picChg chg="mod">
          <ac:chgData name="Wendy Woodsford" userId="dd4886fa-f0a0-4f18-8f65-16d3fbb360dd" providerId="ADAL" clId="{E43E4CA3-F190-4308-8658-8C374615B0A6}" dt="2023-12-12T18:45:35.594" v="249" actId="1076"/>
          <ac:picMkLst>
            <pc:docMk/>
            <pc:sldMk cId="1245148049" sldId="346"/>
            <ac:picMk id="24" creationId="{48F6296B-C37A-C467-0587-D728CF47FAEF}"/>
          </ac:picMkLst>
        </pc:picChg>
        <pc:picChg chg="mod">
          <ac:chgData name="Wendy Woodsford" userId="dd4886fa-f0a0-4f18-8f65-16d3fbb360dd" providerId="ADAL" clId="{E43E4CA3-F190-4308-8658-8C374615B0A6}" dt="2023-12-12T18:45:37.222" v="250" actId="1076"/>
          <ac:picMkLst>
            <pc:docMk/>
            <pc:sldMk cId="1245148049" sldId="346"/>
            <ac:picMk id="26" creationId="{51385A1F-F995-E8DA-1D7B-75E78AC43EBD}"/>
          </ac:picMkLst>
        </pc:picChg>
      </pc:sldChg>
      <pc:sldChg chg="modSp mod">
        <pc:chgData name="Wendy Woodsford" userId="dd4886fa-f0a0-4f18-8f65-16d3fbb360dd" providerId="ADAL" clId="{E43E4CA3-F190-4308-8658-8C374615B0A6}" dt="2023-12-12T18:37:35.194" v="184" actId="14100"/>
        <pc:sldMkLst>
          <pc:docMk/>
          <pc:sldMk cId="380038932" sldId="347"/>
        </pc:sldMkLst>
        <pc:spChg chg="mod">
          <ac:chgData name="Wendy Woodsford" userId="dd4886fa-f0a0-4f18-8f65-16d3fbb360dd" providerId="ADAL" clId="{E43E4CA3-F190-4308-8658-8C374615B0A6}" dt="2023-12-12T18:37:17.542" v="180" actId="14100"/>
          <ac:spMkLst>
            <pc:docMk/>
            <pc:sldMk cId="380038932" sldId="347"/>
            <ac:spMk id="5" creationId="{1CB67C9C-210F-4803-816A-B547E6440B64}"/>
          </ac:spMkLst>
        </pc:spChg>
        <pc:spChg chg="mod">
          <ac:chgData name="Wendy Woodsford" userId="dd4886fa-f0a0-4f18-8f65-16d3fbb360dd" providerId="ADAL" clId="{E43E4CA3-F190-4308-8658-8C374615B0A6}" dt="2023-12-12T18:36:09.234" v="178" actId="1076"/>
          <ac:spMkLst>
            <pc:docMk/>
            <pc:sldMk cId="380038932" sldId="347"/>
            <ac:spMk id="14" creationId="{D6DB8A3D-66CB-1F62-0615-FB560351C914}"/>
          </ac:spMkLst>
        </pc:spChg>
        <pc:spChg chg="mod">
          <ac:chgData name="Wendy Woodsford" userId="dd4886fa-f0a0-4f18-8f65-16d3fbb360dd" providerId="ADAL" clId="{E43E4CA3-F190-4308-8658-8C374615B0A6}" dt="2023-12-12T18:36:18.349" v="179" actId="1076"/>
          <ac:spMkLst>
            <pc:docMk/>
            <pc:sldMk cId="380038932" sldId="347"/>
            <ac:spMk id="16" creationId="{B2FDE7B0-B056-19A5-0771-8AA2C1C490EA}"/>
          </ac:spMkLst>
        </pc:spChg>
        <pc:spChg chg="mod">
          <ac:chgData name="Wendy Woodsford" userId="dd4886fa-f0a0-4f18-8f65-16d3fbb360dd" providerId="ADAL" clId="{E43E4CA3-F190-4308-8658-8C374615B0A6}" dt="2023-12-12T18:37:28.178" v="181" actId="14100"/>
          <ac:spMkLst>
            <pc:docMk/>
            <pc:sldMk cId="380038932" sldId="347"/>
            <ac:spMk id="18" creationId="{3B4DFAD8-9BB8-2D74-93D4-B59AAA6EB8DB}"/>
          </ac:spMkLst>
        </pc:spChg>
        <pc:spChg chg="mod">
          <ac:chgData name="Wendy Woodsford" userId="dd4886fa-f0a0-4f18-8f65-16d3fbb360dd" providerId="ADAL" clId="{E43E4CA3-F190-4308-8658-8C374615B0A6}" dt="2023-12-12T18:37:30.218" v="182" actId="14100"/>
          <ac:spMkLst>
            <pc:docMk/>
            <pc:sldMk cId="380038932" sldId="347"/>
            <ac:spMk id="20" creationId="{9902E6CA-BA16-A9BC-1071-9B90482AABD2}"/>
          </ac:spMkLst>
        </pc:spChg>
        <pc:spChg chg="mod">
          <ac:chgData name="Wendy Woodsford" userId="dd4886fa-f0a0-4f18-8f65-16d3fbb360dd" providerId="ADAL" clId="{E43E4CA3-F190-4308-8658-8C374615B0A6}" dt="2023-12-12T18:37:32.450" v="183" actId="14100"/>
          <ac:spMkLst>
            <pc:docMk/>
            <pc:sldMk cId="380038932" sldId="347"/>
            <ac:spMk id="22" creationId="{28CACC04-C1FD-4253-B90D-11D87DA67450}"/>
          </ac:spMkLst>
        </pc:spChg>
        <pc:spChg chg="mod">
          <ac:chgData name="Wendy Woodsford" userId="dd4886fa-f0a0-4f18-8f65-16d3fbb360dd" providerId="ADAL" clId="{E43E4CA3-F190-4308-8658-8C374615B0A6}" dt="2023-12-12T18:37:35.194" v="184" actId="14100"/>
          <ac:spMkLst>
            <pc:docMk/>
            <pc:sldMk cId="380038932" sldId="347"/>
            <ac:spMk id="24" creationId="{A778BFA3-1C92-161A-0D88-95FF55660594}"/>
          </ac:spMkLst>
        </pc:spChg>
        <pc:picChg chg="mod">
          <ac:chgData name="Wendy Woodsford" userId="dd4886fa-f0a0-4f18-8f65-16d3fbb360dd" providerId="ADAL" clId="{E43E4CA3-F190-4308-8658-8C374615B0A6}" dt="2023-12-12T18:35:15.662" v="175" actId="1076"/>
          <ac:picMkLst>
            <pc:docMk/>
            <pc:sldMk cId="380038932" sldId="347"/>
            <ac:picMk id="7" creationId="{D2C8FA3B-B345-02BC-9FB5-71420EA36A5D}"/>
          </ac:picMkLst>
        </pc:picChg>
        <pc:picChg chg="mod">
          <ac:chgData name="Wendy Woodsford" userId="dd4886fa-f0a0-4f18-8f65-16d3fbb360dd" providerId="ADAL" clId="{E43E4CA3-F190-4308-8658-8C374615B0A6}" dt="2023-12-12T18:35:47.942" v="176" actId="1076"/>
          <ac:picMkLst>
            <pc:docMk/>
            <pc:sldMk cId="380038932" sldId="347"/>
            <ac:picMk id="10" creationId="{18934B37-C330-32E3-183A-A3B9807C76F6}"/>
          </ac:picMkLst>
        </pc:picChg>
      </pc:sldChg>
      <pc:sldChg chg="modSp mod">
        <pc:chgData name="Wendy Woodsford" userId="dd4886fa-f0a0-4f18-8f65-16d3fbb360dd" providerId="ADAL" clId="{E43E4CA3-F190-4308-8658-8C374615B0A6}" dt="2023-12-12T18:40:31.056" v="218" actId="14100"/>
        <pc:sldMkLst>
          <pc:docMk/>
          <pc:sldMk cId="2615897340" sldId="348"/>
        </pc:sldMkLst>
        <pc:spChg chg="mod">
          <ac:chgData name="Wendy Woodsford" userId="dd4886fa-f0a0-4f18-8f65-16d3fbb360dd" providerId="ADAL" clId="{E43E4CA3-F190-4308-8658-8C374615B0A6}" dt="2023-12-12T18:40:31.056" v="218" actId="14100"/>
          <ac:spMkLst>
            <pc:docMk/>
            <pc:sldMk cId="2615897340" sldId="348"/>
            <ac:spMk id="4" creationId="{E130F329-BEE0-F791-DACD-75102C739F9B}"/>
          </ac:spMkLst>
        </pc:spChg>
        <pc:spChg chg="mod">
          <ac:chgData name="Wendy Woodsford" userId="dd4886fa-f0a0-4f18-8f65-16d3fbb360dd" providerId="ADAL" clId="{E43E4CA3-F190-4308-8658-8C374615B0A6}" dt="2023-12-12T18:37:52.947" v="185" actId="14100"/>
          <ac:spMkLst>
            <pc:docMk/>
            <pc:sldMk cId="2615897340" sldId="348"/>
            <ac:spMk id="5" creationId="{1CB67C9C-210F-4803-816A-B547E6440B64}"/>
          </ac:spMkLst>
        </pc:spChg>
        <pc:spChg chg="mod">
          <ac:chgData name="Wendy Woodsford" userId="dd4886fa-f0a0-4f18-8f65-16d3fbb360dd" providerId="ADAL" clId="{E43E4CA3-F190-4308-8658-8C374615B0A6}" dt="2023-12-12T18:40:12.882" v="217" actId="14100"/>
          <ac:spMkLst>
            <pc:docMk/>
            <pc:sldMk cId="2615897340" sldId="348"/>
            <ac:spMk id="8" creationId="{015AAED5-427F-407A-9D03-0AAA6404238C}"/>
          </ac:spMkLst>
        </pc:spChg>
        <pc:spChg chg="mod">
          <ac:chgData name="Wendy Woodsford" userId="dd4886fa-f0a0-4f18-8f65-16d3fbb360dd" providerId="ADAL" clId="{E43E4CA3-F190-4308-8658-8C374615B0A6}" dt="2023-12-12T18:39:26.243" v="210" actId="1076"/>
          <ac:spMkLst>
            <pc:docMk/>
            <pc:sldMk cId="2615897340" sldId="348"/>
            <ac:spMk id="21" creationId="{EC592190-2D59-445B-4771-E03632A7994C}"/>
          </ac:spMkLst>
        </pc:spChg>
        <pc:spChg chg="mod">
          <ac:chgData name="Wendy Woodsford" userId="dd4886fa-f0a0-4f18-8f65-16d3fbb360dd" providerId="ADAL" clId="{E43E4CA3-F190-4308-8658-8C374615B0A6}" dt="2023-12-12T18:39:33.388" v="211" actId="1076"/>
          <ac:spMkLst>
            <pc:docMk/>
            <pc:sldMk cId="2615897340" sldId="348"/>
            <ac:spMk id="25" creationId="{AE7EBF92-4CA5-59D0-187E-56FC657F9450}"/>
          </ac:spMkLst>
        </pc:spChg>
        <pc:spChg chg="mod">
          <ac:chgData name="Wendy Woodsford" userId="dd4886fa-f0a0-4f18-8f65-16d3fbb360dd" providerId="ADAL" clId="{E43E4CA3-F190-4308-8658-8C374615B0A6}" dt="2023-12-12T18:39:46.173" v="214" actId="1037"/>
          <ac:spMkLst>
            <pc:docMk/>
            <pc:sldMk cId="2615897340" sldId="348"/>
            <ac:spMk id="27" creationId="{B3D4F181-594B-2E87-6DE8-598AF6B0C1B1}"/>
          </ac:spMkLst>
        </pc:spChg>
        <pc:picChg chg="mod">
          <ac:chgData name="Wendy Woodsford" userId="dd4886fa-f0a0-4f18-8f65-16d3fbb360dd" providerId="ADAL" clId="{E43E4CA3-F190-4308-8658-8C374615B0A6}" dt="2023-12-12T18:38:17.739" v="187" actId="14100"/>
          <ac:picMkLst>
            <pc:docMk/>
            <pc:sldMk cId="2615897340" sldId="348"/>
            <ac:picMk id="11" creationId="{A8A85758-1C56-5541-1674-8C0DD9C0BEB4}"/>
          </ac:picMkLst>
        </pc:picChg>
        <pc:picChg chg="mod">
          <ac:chgData name="Wendy Woodsford" userId="dd4886fa-f0a0-4f18-8f65-16d3fbb360dd" providerId="ADAL" clId="{E43E4CA3-F190-4308-8658-8C374615B0A6}" dt="2023-12-12T18:38:55.093" v="200" actId="1037"/>
          <ac:picMkLst>
            <pc:docMk/>
            <pc:sldMk cId="2615897340" sldId="348"/>
            <ac:picMk id="13" creationId="{9AF07B3F-2D25-D349-E311-76AFCD08E44A}"/>
          </ac:picMkLst>
        </pc:picChg>
        <pc:picChg chg="mod">
          <ac:chgData name="Wendy Woodsford" userId="dd4886fa-f0a0-4f18-8f65-16d3fbb360dd" providerId="ADAL" clId="{E43E4CA3-F190-4308-8658-8C374615B0A6}" dt="2023-12-12T18:38:56.331" v="203" actId="1037"/>
          <ac:picMkLst>
            <pc:docMk/>
            <pc:sldMk cId="2615897340" sldId="348"/>
            <ac:picMk id="17" creationId="{D07BF73D-3F74-2515-9DD0-A0CBEEAC63FC}"/>
          </ac:picMkLst>
        </pc:picChg>
      </pc:sldChg>
      <pc:sldChg chg="modSp mod">
        <pc:chgData name="Wendy Woodsford" userId="dd4886fa-f0a0-4f18-8f65-16d3fbb360dd" providerId="ADAL" clId="{E43E4CA3-F190-4308-8658-8C374615B0A6}" dt="2023-12-12T18:51:19.680" v="299" actId="1076"/>
        <pc:sldMkLst>
          <pc:docMk/>
          <pc:sldMk cId="870267516" sldId="349"/>
        </pc:sldMkLst>
        <pc:spChg chg="mod">
          <ac:chgData name="Wendy Woodsford" userId="dd4886fa-f0a0-4f18-8f65-16d3fbb360dd" providerId="ADAL" clId="{E43E4CA3-F190-4308-8658-8C374615B0A6}" dt="2023-12-12T18:47:13.344" v="260" actId="1076"/>
          <ac:spMkLst>
            <pc:docMk/>
            <pc:sldMk cId="870267516" sldId="349"/>
            <ac:spMk id="7" creationId="{DD89CAB2-35E6-4495-B69C-E4B815DD3A0D}"/>
          </ac:spMkLst>
        </pc:spChg>
        <pc:spChg chg="mod">
          <ac:chgData name="Wendy Woodsford" userId="dd4886fa-f0a0-4f18-8f65-16d3fbb360dd" providerId="ADAL" clId="{E43E4CA3-F190-4308-8658-8C374615B0A6}" dt="2023-12-12T18:48:29.885" v="274" actId="1076"/>
          <ac:spMkLst>
            <pc:docMk/>
            <pc:sldMk cId="870267516" sldId="349"/>
            <ac:spMk id="17" creationId="{6C2A2076-E02B-B64F-1C50-89F488A11AFF}"/>
          </ac:spMkLst>
        </pc:spChg>
        <pc:spChg chg="mod">
          <ac:chgData name="Wendy Woodsford" userId="dd4886fa-f0a0-4f18-8f65-16d3fbb360dd" providerId="ADAL" clId="{E43E4CA3-F190-4308-8658-8C374615B0A6}" dt="2023-12-12T18:47:48.658" v="264" actId="1076"/>
          <ac:spMkLst>
            <pc:docMk/>
            <pc:sldMk cId="870267516" sldId="349"/>
            <ac:spMk id="21" creationId="{92BD85D0-8B3E-86EB-0F00-05CE025F12AE}"/>
          </ac:spMkLst>
        </pc:spChg>
        <pc:picChg chg="mod">
          <ac:chgData name="Wendy Woodsford" userId="dd4886fa-f0a0-4f18-8f65-16d3fbb360dd" providerId="ADAL" clId="{E43E4CA3-F190-4308-8658-8C374615B0A6}" dt="2023-12-12T18:51:19.680" v="299" actId="1076"/>
          <ac:picMkLst>
            <pc:docMk/>
            <pc:sldMk cId="870267516" sldId="349"/>
            <ac:picMk id="12" creationId="{DE8E9379-4B41-C78B-22AE-B4C057D47F4C}"/>
          </ac:picMkLst>
        </pc:picChg>
        <pc:picChg chg="mod">
          <ac:chgData name="Wendy Woodsford" userId="dd4886fa-f0a0-4f18-8f65-16d3fbb360dd" providerId="ADAL" clId="{E43E4CA3-F190-4308-8658-8C374615B0A6}" dt="2023-12-12T18:47:24.918" v="262" actId="1076"/>
          <ac:picMkLst>
            <pc:docMk/>
            <pc:sldMk cId="870267516" sldId="349"/>
            <ac:picMk id="19" creationId="{CF369BB6-B5F8-FFE2-A074-CD7EE63E71AF}"/>
          </ac:picMkLst>
        </pc:picChg>
      </pc:sldChg>
      <pc:sldChg chg="modSp mod">
        <pc:chgData name="Wendy Woodsford" userId="dd4886fa-f0a0-4f18-8f65-16d3fbb360dd" providerId="ADAL" clId="{E43E4CA3-F190-4308-8658-8C374615B0A6}" dt="2023-12-12T18:51:27.554" v="300" actId="1076"/>
        <pc:sldMkLst>
          <pc:docMk/>
          <pc:sldMk cId="1757990626" sldId="350"/>
        </pc:sldMkLst>
        <pc:spChg chg="mod">
          <ac:chgData name="Wendy Woodsford" userId="dd4886fa-f0a0-4f18-8f65-16d3fbb360dd" providerId="ADAL" clId="{E43E4CA3-F190-4308-8658-8C374615B0A6}" dt="2023-12-12T18:49:26.762" v="280" actId="1076"/>
          <ac:spMkLst>
            <pc:docMk/>
            <pc:sldMk cId="1757990626" sldId="350"/>
            <ac:spMk id="7" creationId="{DD89CAB2-35E6-4495-B69C-E4B815DD3A0D}"/>
          </ac:spMkLst>
        </pc:spChg>
        <pc:spChg chg="mod">
          <ac:chgData name="Wendy Woodsford" userId="dd4886fa-f0a0-4f18-8f65-16d3fbb360dd" providerId="ADAL" clId="{E43E4CA3-F190-4308-8658-8C374615B0A6}" dt="2023-12-12T18:49:48.651" v="283" actId="14100"/>
          <ac:spMkLst>
            <pc:docMk/>
            <pc:sldMk cId="1757990626" sldId="350"/>
            <ac:spMk id="15" creationId="{415CE84B-2CD9-708F-6884-7BF7F89F6805}"/>
          </ac:spMkLst>
        </pc:spChg>
        <pc:spChg chg="mod">
          <ac:chgData name="Wendy Woodsford" userId="dd4886fa-f0a0-4f18-8f65-16d3fbb360dd" providerId="ADAL" clId="{E43E4CA3-F190-4308-8658-8C374615B0A6}" dt="2023-12-12T18:49:56.315" v="285" actId="14100"/>
          <ac:spMkLst>
            <pc:docMk/>
            <pc:sldMk cId="1757990626" sldId="350"/>
            <ac:spMk id="19" creationId="{32FFC513-FAEE-E979-0047-943DDEB044B3}"/>
          </ac:spMkLst>
        </pc:spChg>
        <pc:picChg chg="mod">
          <ac:chgData name="Wendy Woodsford" userId="dd4886fa-f0a0-4f18-8f65-16d3fbb360dd" providerId="ADAL" clId="{E43E4CA3-F190-4308-8658-8C374615B0A6}" dt="2023-12-12T18:51:27.554" v="300" actId="1076"/>
          <ac:picMkLst>
            <pc:docMk/>
            <pc:sldMk cId="1757990626" sldId="350"/>
            <ac:picMk id="12" creationId="{C3397216-2405-C60C-76CB-CCF3BA057B30}"/>
          </ac:picMkLst>
        </pc:picChg>
        <pc:picChg chg="mod">
          <ac:chgData name="Wendy Woodsford" userId="dd4886fa-f0a0-4f18-8f65-16d3fbb360dd" providerId="ADAL" clId="{E43E4CA3-F190-4308-8658-8C374615B0A6}" dt="2023-12-12T18:49:30.378" v="281" actId="1076"/>
          <ac:picMkLst>
            <pc:docMk/>
            <pc:sldMk cId="1757990626" sldId="350"/>
            <ac:picMk id="17" creationId="{4AB4498B-2F11-F2D0-EC42-9A902D2BDADC}"/>
          </ac:picMkLst>
        </pc:picChg>
        <pc:picChg chg="mod">
          <ac:chgData name="Wendy Woodsford" userId="dd4886fa-f0a0-4f18-8f65-16d3fbb360dd" providerId="ADAL" clId="{E43E4CA3-F190-4308-8658-8C374615B0A6}" dt="2023-12-12T18:49:44.164" v="282" actId="1076"/>
          <ac:picMkLst>
            <pc:docMk/>
            <pc:sldMk cId="1757990626" sldId="350"/>
            <ac:picMk id="22" creationId="{A7870AC1-FEDB-3F2E-AD89-352190816B10}"/>
          </ac:picMkLst>
        </pc:picChg>
      </pc:sldChg>
      <pc:sldChg chg="modSp mod">
        <pc:chgData name="Wendy Woodsford" userId="dd4886fa-f0a0-4f18-8f65-16d3fbb360dd" providerId="ADAL" clId="{E43E4CA3-F190-4308-8658-8C374615B0A6}" dt="2023-12-12T18:53:52.864" v="314" actId="14100"/>
        <pc:sldMkLst>
          <pc:docMk/>
          <pc:sldMk cId="2802342506" sldId="351"/>
        </pc:sldMkLst>
        <pc:spChg chg="mod">
          <ac:chgData name="Wendy Woodsford" userId="dd4886fa-f0a0-4f18-8f65-16d3fbb360dd" providerId="ADAL" clId="{E43E4CA3-F190-4308-8658-8C374615B0A6}" dt="2023-12-12T18:51:58.904" v="303" actId="1076"/>
          <ac:spMkLst>
            <pc:docMk/>
            <pc:sldMk cId="2802342506" sldId="351"/>
            <ac:spMk id="7" creationId="{DD89CAB2-35E6-4495-B69C-E4B815DD3A0D}"/>
          </ac:spMkLst>
        </pc:spChg>
        <pc:spChg chg="mod">
          <ac:chgData name="Wendy Woodsford" userId="dd4886fa-f0a0-4f18-8f65-16d3fbb360dd" providerId="ADAL" clId="{E43E4CA3-F190-4308-8658-8C374615B0A6}" dt="2023-12-12T18:52:59.092" v="306" actId="1076"/>
          <ac:spMkLst>
            <pc:docMk/>
            <pc:sldMk cId="2802342506" sldId="351"/>
            <ac:spMk id="17" creationId="{BF7B6163-C231-B0BB-D2AF-9DB3D421EEBA}"/>
          </ac:spMkLst>
        </pc:spChg>
        <pc:spChg chg="mod">
          <ac:chgData name="Wendy Woodsford" userId="dd4886fa-f0a0-4f18-8f65-16d3fbb360dd" providerId="ADAL" clId="{E43E4CA3-F190-4308-8658-8C374615B0A6}" dt="2023-12-12T18:53:06.950" v="307" actId="1076"/>
          <ac:spMkLst>
            <pc:docMk/>
            <pc:sldMk cId="2802342506" sldId="351"/>
            <ac:spMk id="19" creationId="{6129F34C-6224-102A-55C0-F22158D3BC36}"/>
          </ac:spMkLst>
        </pc:spChg>
        <pc:spChg chg="mod">
          <ac:chgData name="Wendy Woodsford" userId="dd4886fa-f0a0-4f18-8f65-16d3fbb360dd" providerId="ADAL" clId="{E43E4CA3-F190-4308-8658-8C374615B0A6}" dt="2023-12-12T18:53:52.864" v="314" actId="14100"/>
          <ac:spMkLst>
            <pc:docMk/>
            <pc:sldMk cId="2802342506" sldId="351"/>
            <ac:spMk id="24" creationId="{9B2254BE-295E-498A-8ECD-6B33B043E9D7}"/>
          </ac:spMkLst>
        </pc:spChg>
        <pc:spChg chg="mod">
          <ac:chgData name="Wendy Woodsford" userId="dd4886fa-f0a0-4f18-8f65-16d3fbb360dd" providerId="ADAL" clId="{E43E4CA3-F190-4308-8658-8C374615B0A6}" dt="2023-12-12T18:53:41.545" v="312" actId="1076"/>
          <ac:spMkLst>
            <pc:docMk/>
            <pc:sldMk cId="2802342506" sldId="351"/>
            <ac:spMk id="25" creationId="{EFC8A064-04DE-4735-1BDA-DA272B07C2AF}"/>
          </ac:spMkLst>
        </pc:spChg>
        <pc:spChg chg="mod">
          <ac:chgData name="Wendy Woodsford" userId="dd4886fa-f0a0-4f18-8f65-16d3fbb360dd" providerId="ADAL" clId="{E43E4CA3-F190-4308-8658-8C374615B0A6}" dt="2023-12-12T18:53:49.672" v="313" actId="1076"/>
          <ac:spMkLst>
            <pc:docMk/>
            <pc:sldMk cId="2802342506" sldId="351"/>
            <ac:spMk id="26" creationId="{77927F60-F226-F2C9-DEAD-2E5F1723492B}"/>
          </ac:spMkLst>
        </pc:spChg>
        <pc:picChg chg="mod">
          <ac:chgData name="Wendy Woodsford" userId="dd4886fa-f0a0-4f18-8f65-16d3fbb360dd" providerId="ADAL" clId="{E43E4CA3-F190-4308-8658-8C374615B0A6}" dt="2023-12-12T18:52:05.328" v="304" actId="1076"/>
          <ac:picMkLst>
            <pc:docMk/>
            <pc:sldMk cId="2802342506" sldId="351"/>
            <ac:picMk id="14" creationId="{76E05E06-4922-100A-EE48-6CBD5C143A78}"/>
          </ac:picMkLst>
        </pc:picChg>
      </pc:sldChg>
    </pc:docChg>
  </pc:docChgLst>
  <pc:docChgLst>
    <pc:chgData name="Alison Trew" userId="501ad152-89bb-4882-ac72-f31826cb2e78" providerId="ADAL" clId="{66B6A0E0-B0A1-44D5-94FB-CA7BF0CA1604}"/>
    <pc:docChg chg="undo custSel addSld delSld modSld sldOrd delMainMaster">
      <pc:chgData name="Alison Trew" userId="501ad152-89bb-4882-ac72-f31826cb2e78" providerId="ADAL" clId="{66B6A0E0-B0A1-44D5-94FB-CA7BF0CA1604}" dt="2023-11-23T15:25:03.435" v="1183" actId="1076"/>
      <pc:docMkLst>
        <pc:docMk/>
      </pc:docMkLst>
      <pc:sldChg chg="addSp delSp modSp mod modClrScheme chgLayout">
        <pc:chgData name="Alison Trew" userId="501ad152-89bb-4882-ac72-f31826cb2e78" providerId="ADAL" clId="{66B6A0E0-B0A1-44D5-94FB-CA7BF0CA1604}" dt="2023-11-17T10:38:05.357" v="1125" actId="20577"/>
        <pc:sldMkLst>
          <pc:docMk/>
          <pc:sldMk cId="0" sldId="256"/>
        </pc:sldMkLst>
        <pc:spChg chg="mod ord">
          <ac:chgData name="Alison Trew" userId="501ad152-89bb-4882-ac72-f31826cb2e78" providerId="ADAL" clId="{66B6A0E0-B0A1-44D5-94FB-CA7BF0CA1604}" dt="2023-11-17T10:37:20.531" v="1117" actId="1076"/>
          <ac:spMkLst>
            <pc:docMk/>
            <pc:sldMk cId="0" sldId="256"/>
            <ac:spMk id="2" creationId="{968F206B-A9C6-9745-8A2F-BCEABD5C9F3F}"/>
          </ac:spMkLst>
        </pc:spChg>
        <pc:spChg chg="add mod">
          <ac:chgData name="Alison Trew" userId="501ad152-89bb-4882-ac72-f31826cb2e78" providerId="ADAL" clId="{66B6A0E0-B0A1-44D5-94FB-CA7BF0CA1604}" dt="2023-11-17T10:37:41.221" v="1120" actId="21"/>
          <ac:spMkLst>
            <pc:docMk/>
            <pc:sldMk cId="0" sldId="256"/>
            <ac:spMk id="6" creationId="{61AFB143-3218-5815-4662-8FAB7FA7211F}"/>
          </ac:spMkLst>
        </pc:spChg>
        <pc:spChg chg="add mod">
          <ac:chgData name="Alison Trew" userId="501ad152-89bb-4882-ac72-f31826cb2e78" providerId="ADAL" clId="{66B6A0E0-B0A1-44D5-94FB-CA7BF0CA1604}" dt="2023-11-17T10:38:05.357" v="1125" actId="20577"/>
          <ac:spMkLst>
            <pc:docMk/>
            <pc:sldMk cId="0" sldId="256"/>
            <ac:spMk id="7" creationId="{E249292A-FB39-9022-FA7E-C00C54F544C5}"/>
          </ac:spMkLst>
        </pc:spChg>
        <pc:spChg chg="mod">
          <ac:chgData name="Alison Trew" userId="501ad152-89bb-4882-ac72-f31826cb2e78" providerId="ADAL" clId="{66B6A0E0-B0A1-44D5-94FB-CA7BF0CA1604}" dt="2023-11-17T10:37:38.035" v="1119" actId="1076"/>
          <ac:spMkLst>
            <pc:docMk/>
            <pc:sldMk cId="0" sldId="256"/>
            <ac:spMk id="9" creationId="{110E483E-AA85-49B3-BDF5-097C1AF2B762}"/>
          </ac:spMkLst>
        </pc:spChg>
        <pc:spChg chg="mod">
          <ac:chgData name="Alison Trew" userId="501ad152-89bb-4882-ac72-f31826cb2e78" providerId="ADAL" clId="{66B6A0E0-B0A1-44D5-94FB-CA7BF0CA1604}" dt="2023-11-17T10:37:56.724" v="1122" actId="21"/>
          <ac:spMkLst>
            <pc:docMk/>
            <pc:sldMk cId="0" sldId="256"/>
            <ac:spMk id="10" creationId="{CD64CD41-2F05-4C8D-8E44-AB1427011AC8}"/>
          </ac:spMkLst>
        </pc:spChg>
        <pc:spChg chg="del mod ord">
          <ac:chgData name="Alison Trew" userId="501ad152-89bb-4882-ac72-f31826cb2e78" providerId="ADAL" clId="{66B6A0E0-B0A1-44D5-94FB-CA7BF0CA1604}" dt="2023-11-17T10:37:41.221" v="1120" actId="21"/>
          <ac:spMkLst>
            <pc:docMk/>
            <pc:sldMk cId="0" sldId="256"/>
            <ac:spMk id="14" creationId="{0A769EF7-86EF-3D4E-8CBA-0404B30D5438}"/>
          </ac:spMkLst>
        </pc:spChg>
        <pc:picChg chg="add mod">
          <ac:chgData name="Alison Trew" userId="501ad152-89bb-4882-ac72-f31826cb2e78" providerId="ADAL" clId="{66B6A0E0-B0A1-44D5-94FB-CA7BF0CA1604}" dt="2023-11-17T10:37:13.738" v="1116" actId="1076"/>
          <ac:picMkLst>
            <pc:docMk/>
            <pc:sldMk cId="0" sldId="256"/>
            <ac:picMk id="3" creationId="{ED0FEED1-A914-E069-231F-3EFB448E4BC2}"/>
          </ac:picMkLst>
        </pc:picChg>
        <pc:picChg chg="add mod modCrop">
          <ac:chgData name="Alison Trew" userId="501ad152-89bb-4882-ac72-f31826cb2e78" providerId="ADAL" clId="{66B6A0E0-B0A1-44D5-94FB-CA7BF0CA1604}" dt="2023-11-17T10:36:47.715" v="1109" actId="1076"/>
          <ac:picMkLst>
            <pc:docMk/>
            <pc:sldMk cId="0" sldId="256"/>
            <ac:picMk id="4" creationId="{EE7A848E-3459-FB77-2F53-F2CF038DD51D}"/>
          </ac:picMkLst>
        </pc:picChg>
        <pc:picChg chg="del">
          <ac:chgData name="Alison Trew" userId="501ad152-89bb-4882-ac72-f31826cb2e78" providerId="ADAL" clId="{66B6A0E0-B0A1-44D5-94FB-CA7BF0CA1604}" dt="2023-11-07T10:11:32.790" v="36" actId="478"/>
          <ac:picMkLst>
            <pc:docMk/>
            <pc:sldMk cId="0" sldId="256"/>
            <ac:picMk id="5" creationId="{8C7EDB89-A97A-4EC3-8F5D-528EF43A4F66}"/>
          </ac:picMkLst>
        </pc:picChg>
        <pc:picChg chg="del">
          <ac:chgData name="Alison Trew" userId="501ad152-89bb-4882-ac72-f31826cb2e78" providerId="ADAL" clId="{66B6A0E0-B0A1-44D5-94FB-CA7BF0CA1604}" dt="2023-11-07T10:05:59.936" v="14" actId="478"/>
          <ac:picMkLst>
            <pc:docMk/>
            <pc:sldMk cId="0" sldId="256"/>
            <ac:picMk id="8" creationId="{03948E6F-59A7-45AC-9C81-159F10B23558}"/>
          </ac:picMkLst>
        </pc:picChg>
        <pc:picChg chg="del">
          <ac:chgData name="Alison Trew" userId="501ad152-89bb-4882-ac72-f31826cb2e78" providerId="ADAL" clId="{66B6A0E0-B0A1-44D5-94FB-CA7BF0CA1604}" dt="2023-11-07T10:06:26.986" v="25" actId="478"/>
          <ac:picMkLst>
            <pc:docMk/>
            <pc:sldMk cId="0" sldId="256"/>
            <ac:picMk id="12" creationId="{A99DDAAA-F243-45BF-A600-D3DCB9A9A16D}"/>
          </ac:picMkLst>
        </pc:picChg>
        <pc:picChg chg="del">
          <ac:chgData name="Alison Trew" userId="501ad152-89bb-4882-ac72-f31826cb2e78" providerId="ADAL" clId="{66B6A0E0-B0A1-44D5-94FB-CA7BF0CA1604}" dt="2023-11-07T10:06:24.808" v="24" actId="478"/>
          <ac:picMkLst>
            <pc:docMk/>
            <pc:sldMk cId="0" sldId="256"/>
            <ac:picMk id="15" creationId="{7AB2A1C4-FA61-42CF-8EED-20D3EB5535C1}"/>
          </ac:picMkLst>
        </pc:picChg>
        <pc:picChg chg="del">
          <ac:chgData name="Alison Trew" userId="501ad152-89bb-4882-ac72-f31826cb2e78" providerId="ADAL" clId="{66B6A0E0-B0A1-44D5-94FB-CA7BF0CA1604}" dt="2023-11-07T10:06:14.977" v="20" actId="478"/>
          <ac:picMkLst>
            <pc:docMk/>
            <pc:sldMk cId="0" sldId="256"/>
            <ac:picMk id="17" creationId="{412B827C-29FC-479B-8007-5F897A36C09D}"/>
          </ac:picMkLst>
        </pc:picChg>
        <pc:picChg chg="del">
          <ac:chgData name="Alison Trew" userId="501ad152-89bb-4882-ac72-f31826cb2e78" providerId="ADAL" clId="{66B6A0E0-B0A1-44D5-94FB-CA7BF0CA1604}" dt="2023-11-07T10:06:21.217" v="22" actId="478"/>
          <ac:picMkLst>
            <pc:docMk/>
            <pc:sldMk cId="0" sldId="256"/>
            <ac:picMk id="18" creationId="{35547AD0-1B67-409A-BF34-E0621529E8E2}"/>
          </ac:picMkLst>
        </pc:picChg>
        <pc:picChg chg="del">
          <ac:chgData name="Alison Trew" userId="501ad152-89bb-4882-ac72-f31826cb2e78" providerId="ADAL" clId="{66B6A0E0-B0A1-44D5-94FB-CA7BF0CA1604}" dt="2023-11-07T10:06:22.840" v="23" actId="478"/>
          <ac:picMkLst>
            <pc:docMk/>
            <pc:sldMk cId="0" sldId="256"/>
            <ac:picMk id="19" creationId="{B19749D4-97BF-439E-87BC-3847254E1BFA}"/>
          </ac:picMkLst>
        </pc:picChg>
        <pc:picChg chg="del">
          <ac:chgData name="Alison Trew" userId="501ad152-89bb-4882-ac72-f31826cb2e78" providerId="ADAL" clId="{66B6A0E0-B0A1-44D5-94FB-CA7BF0CA1604}" dt="2023-11-07T10:06:18.327" v="21" actId="478"/>
          <ac:picMkLst>
            <pc:docMk/>
            <pc:sldMk cId="0" sldId="256"/>
            <ac:picMk id="20" creationId="{FB863F82-8248-4C9D-A998-E2490EE3E897}"/>
          </ac:picMkLst>
        </pc:picChg>
        <pc:picChg chg="del">
          <ac:chgData name="Alison Trew" userId="501ad152-89bb-4882-ac72-f31826cb2e78" providerId="ADAL" clId="{66B6A0E0-B0A1-44D5-94FB-CA7BF0CA1604}" dt="2023-11-07T10:06:11.011" v="19" actId="478"/>
          <ac:picMkLst>
            <pc:docMk/>
            <pc:sldMk cId="0" sldId="256"/>
            <ac:picMk id="21" creationId="{C92D4CE6-47D8-4A7D-8D9D-DFD181FD79D5}"/>
          </ac:picMkLst>
        </pc:picChg>
        <pc:picChg chg="del">
          <ac:chgData name="Alison Trew" userId="501ad152-89bb-4882-ac72-f31826cb2e78" providerId="ADAL" clId="{66B6A0E0-B0A1-44D5-94FB-CA7BF0CA1604}" dt="2023-11-07T10:06:02.083" v="15" actId="478"/>
          <ac:picMkLst>
            <pc:docMk/>
            <pc:sldMk cId="0" sldId="256"/>
            <ac:picMk id="23" creationId="{34AF985D-8DA1-4D59-8DC7-6B3AAC27B8CF}"/>
          </ac:picMkLst>
        </pc:picChg>
        <pc:picChg chg="del">
          <ac:chgData name="Alison Trew" userId="501ad152-89bb-4882-ac72-f31826cb2e78" providerId="ADAL" clId="{66B6A0E0-B0A1-44D5-94FB-CA7BF0CA1604}" dt="2023-11-07T10:06:04.204" v="16" actId="478"/>
          <ac:picMkLst>
            <pc:docMk/>
            <pc:sldMk cId="0" sldId="256"/>
            <ac:picMk id="25" creationId="{DABB41EF-2CCE-42B3-A049-EDEC3B1AC7AB}"/>
          </ac:picMkLst>
        </pc:picChg>
        <pc:picChg chg="del">
          <ac:chgData name="Alison Trew" userId="501ad152-89bb-4882-ac72-f31826cb2e78" providerId="ADAL" clId="{66B6A0E0-B0A1-44D5-94FB-CA7BF0CA1604}" dt="2023-11-07T10:06:05.708" v="17" actId="478"/>
          <ac:picMkLst>
            <pc:docMk/>
            <pc:sldMk cId="0" sldId="256"/>
            <ac:picMk id="27" creationId="{D1A304F0-6864-4D38-AB8B-05935E1ED318}"/>
          </ac:picMkLst>
        </pc:picChg>
        <pc:picChg chg="del">
          <ac:chgData name="Alison Trew" userId="501ad152-89bb-4882-ac72-f31826cb2e78" providerId="ADAL" clId="{66B6A0E0-B0A1-44D5-94FB-CA7BF0CA1604}" dt="2023-11-07T10:06:07.415" v="18" actId="478"/>
          <ac:picMkLst>
            <pc:docMk/>
            <pc:sldMk cId="0" sldId="256"/>
            <ac:picMk id="29" creationId="{71B3646B-E195-45DD-B829-D5CC49F328E9}"/>
          </ac:picMkLst>
        </pc:picChg>
      </pc:sldChg>
      <pc:sldChg chg="modSp mod">
        <pc:chgData name="Alison Trew" userId="501ad152-89bb-4882-ac72-f31826cb2e78" providerId="ADAL" clId="{66B6A0E0-B0A1-44D5-94FB-CA7BF0CA1604}" dt="2023-11-07T10:25:46.411" v="416" actId="20577"/>
        <pc:sldMkLst>
          <pc:docMk/>
          <pc:sldMk cId="4121939817" sldId="257"/>
        </pc:sldMkLst>
        <pc:spChg chg="mod">
          <ac:chgData name="Alison Trew" userId="501ad152-89bb-4882-ac72-f31826cb2e78" providerId="ADAL" clId="{66B6A0E0-B0A1-44D5-94FB-CA7BF0CA1604}" dt="2023-11-07T10:25:17.363" v="407" actId="20577"/>
          <ac:spMkLst>
            <pc:docMk/>
            <pc:sldMk cId="4121939817" sldId="257"/>
            <ac:spMk id="7" creationId="{B3B3E388-82DF-4824-A3AE-35FAB0AD26EF}"/>
          </ac:spMkLst>
        </pc:spChg>
        <pc:spChg chg="mod">
          <ac:chgData name="Alison Trew" userId="501ad152-89bb-4882-ac72-f31826cb2e78" providerId="ADAL" clId="{66B6A0E0-B0A1-44D5-94FB-CA7BF0CA1604}" dt="2023-11-07T10:25:46.411" v="416" actId="20577"/>
          <ac:spMkLst>
            <pc:docMk/>
            <pc:sldMk cId="4121939817" sldId="257"/>
            <ac:spMk id="12" creationId="{87953769-1826-48A9-AAE4-EBC6EB2B347C}"/>
          </ac:spMkLst>
        </pc:spChg>
      </pc:sldChg>
      <pc:sldChg chg="addSp modSp mod">
        <pc:chgData name="Alison Trew" userId="501ad152-89bb-4882-ac72-f31826cb2e78" providerId="ADAL" clId="{66B6A0E0-B0A1-44D5-94FB-CA7BF0CA1604}" dt="2023-11-10T16:19:58.437" v="1107" actId="1076"/>
        <pc:sldMkLst>
          <pc:docMk/>
          <pc:sldMk cId="1864309039" sldId="262"/>
        </pc:sldMkLst>
        <pc:spChg chg="mod">
          <ac:chgData name="Alison Trew" userId="501ad152-89bb-4882-ac72-f31826cb2e78" providerId="ADAL" clId="{66B6A0E0-B0A1-44D5-94FB-CA7BF0CA1604}" dt="2023-11-10T16:19:58.437" v="1107" actId="1076"/>
          <ac:spMkLst>
            <pc:docMk/>
            <pc:sldMk cId="1864309039" sldId="262"/>
            <ac:spMk id="7" creationId="{368FE7C0-1C10-45BF-9129-C77E1E645D84}"/>
          </ac:spMkLst>
        </pc:spChg>
        <pc:spChg chg="mod">
          <ac:chgData name="Alison Trew" userId="501ad152-89bb-4882-ac72-f31826cb2e78" providerId="ADAL" clId="{66B6A0E0-B0A1-44D5-94FB-CA7BF0CA1604}" dt="2023-11-10T16:19:53.086" v="1104" actId="1076"/>
          <ac:spMkLst>
            <pc:docMk/>
            <pc:sldMk cId="1864309039" sldId="262"/>
            <ac:spMk id="8" creationId="{B25C16BB-6FB0-4AD3-A1A0-C8F9801CD1FF}"/>
          </ac:spMkLst>
        </pc:spChg>
        <pc:spChg chg="mod">
          <ac:chgData name="Alison Trew" userId="501ad152-89bb-4882-ac72-f31826cb2e78" providerId="ADAL" clId="{66B6A0E0-B0A1-44D5-94FB-CA7BF0CA1604}" dt="2023-11-10T16:19:54.673" v="1105" actId="1076"/>
          <ac:spMkLst>
            <pc:docMk/>
            <pc:sldMk cId="1864309039" sldId="262"/>
            <ac:spMk id="9" creationId="{37DD0983-6F7B-4F9A-8995-EACBD7609CDE}"/>
          </ac:spMkLst>
        </pc:spChg>
        <pc:spChg chg="mod">
          <ac:chgData name="Alison Trew" userId="501ad152-89bb-4882-ac72-f31826cb2e78" providerId="ADAL" clId="{66B6A0E0-B0A1-44D5-94FB-CA7BF0CA1604}" dt="2023-11-10T16:19:56.466" v="1106" actId="1076"/>
          <ac:spMkLst>
            <pc:docMk/>
            <pc:sldMk cId="1864309039" sldId="262"/>
            <ac:spMk id="10" creationId="{4120AB97-D24D-4CB3-B013-4954B09C82FF}"/>
          </ac:spMkLst>
        </pc:spChg>
        <pc:picChg chg="add mod">
          <ac:chgData name="Alison Trew" userId="501ad152-89bb-4882-ac72-f31826cb2e78" providerId="ADAL" clId="{66B6A0E0-B0A1-44D5-94FB-CA7BF0CA1604}" dt="2023-11-07T10:40:17.440" v="869" actId="14100"/>
          <ac:picMkLst>
            <pc:docMk/>
            <pc:sldMk cId="1864309039" sldId="262"/>
            <ac:picMk id="3" creationId="{EA42CA6B-34AB-18A0-4AC7-C7B18586C6A9}"/>
          </ac:picMkLst>
        </pc:picChg>
      </pc:sldChg>
      <pc:sldChg chg="modNotesTx">
        <pc:chgData name="Alison Trew" userId="501ad152-89bb-4882-ac72-f31826cb2e78" providerId="ADAL" clId="{66B6A0E0-B0A1-44D5-94FB-CA7BF0CA1604}" dt="2023-11-07T10:49:07.267" v="1070" actId="20577"/>
        <pc:sldMkLst>
          <pc:docMk/>
          <pc:sldMk cId="3098103686" sldId="263"/>
        </pc:sldMkLst>
      </pc:sldChg>
      <pc:sldChg chg="modSp mod">
        <pc:chgData name="Alison Trew" userId="501ad152-89bb-4882-ac72-f31826cb2e78" providerId="ADAL" clId="{66B6A0E0-B0A1-44D5-94FB-CA7BF0CA1604}" dt="2023-11-07T10:43:06.725" v="1059" actId="20577"/>
        <pc:sldMkLst>
          <pc:docMk/>
          <pc:sldMk cId="199569961" sldId="264"/>
        </pc:sldMkLst>
        <pc:graphicFrameChg chg="modGraphic">
          <ac:chgData name="Alison Trew" userId="501ad152-89bb-4882-ac72-f31826cb2e78" providerId="ADAL" clId="{66B6A0E0-B0A1-44D5-94FB-CA7BF0CA1604}" dt="2023-11-07T10:43:06.725" v="1059" actId="20577"/>
          <ac:graphicFrameMkLst>
            <pc:docMk/>
            <pc:sldMk cId="199569961" sldId="264"/>
            <ac:graphicFrameMk id="5" creationId="{163CCDDE-AD17-44A6-9700-FED932AC0F4B}"/>
          </ac:graphicFrameMkLst>
        </pc:graphicFrameChg>
      </pc:sldChg>
      <pc:sldChg chg="addSp delSp modSp mod modNotesTx">
        <pc:chgData name="Alison Trew" userId="501ad152-89bb-4882-ac72-f31826cb2e78" providerId="ADAL" clId="{66B6A0E0-B0A1-44D5-94FB-CA7BF0CA1604}" dt="2023-11-10T16:18:58.727" v="1090" actId="478"/>
        <pc:sldMkLst>
          <pc:docMk/>
          <pc:sldMk cId="2655144796" sldId="267"/>
        </pc:sldMkLst>
        <pc:spChg chg="mod">
          <ac:chgData name="Alison Trew" userId="501ad152-89bb-4882-ac72-f31826cb2e78" providerId="ADAL" clId="{66B6A0E0-B0A1-44D5-94FB-CA7BF0CA1604}" dt="2023-11-07T10:28:00.717" v="478" actId="20577"/>
          <ac:spMkLst>
            <pc:docMk/>
            <pc:sldMk cId="2655144796" sldId="267"/>
            <ac:spMk id="2" creationId="{5B47A2FF-9996-4E72-8A6E-F6850DA0FAA9}"/>
          </ac:spMkLst>
        </pc:spChg>
        <pc:spChg chg="del mod">
          <ac:chgData name="Alison Trew" userId="501ad152-89bb-4882-ac72-f31826cb2e78" providerId="ADAL" clId="{66B6A0E0-B0A1-44D5-94FB-CA7BF0CA1604}" dt="2023-11-07T10:27:28.640" v="470" actId="478"/>
          <ac:spMkLst>
            <pc:docMk/>
            <pc:sldMk cId="2655144796" sldId="267"/>
            <ac:spMk id="13" creationId="{7B40C002-2FC1-4A12-B84F-325DA081E1F2}"/>
          </ac:spMkLst>
        </pc:spChg>
        <pc:picChg chg="del mod">
          <ac:chgData name="Alison Trew" userId="501ad152-89bb-4882-ac72-f31826cb2e78" providerId="ADAL" clId="{66B6A0E0-B0A1-44D5-94FB-CA7BF0CA1604}" dt="2023-11-07T10:27:56.184" v="477" actId="478"/>
          <ac:picMkLst>
            <pc:docMk/>
            <pc:sldMk cId="2655144796" sldId="267"/>
            <ac:picMk id="5" creationId="{1DDCA6E3-E041-468B-8177-9DB8E86A742D}"/>
          </ac:picMkLst>
        </pc:picChg>
        <pc:picChg chg="del">
          <ac:chgData name="Alison Trew" userId="501ad152-89bb-4882-ac72-f31826cb2e78" providerId="ADAL" clId="{66B6A0E0-B0A1-44D5-94FB-CA7BF0CA1604}" dt="2023-11-07T10:27:32.604" v="471" actId="478"/>
          <ac:picMkLst>
            <pc:docMk/>
            <pc:sldMk cId="2655144796" sldId="267"/>
            <ac:picMk id="7" creationId="{B802D6EC-8AFD-4721-A3A7-A45AE6C52D4A}"/>
          </ac:picMkLst>
        </pc:picChg>
        <pc:picChg chg="add mod">
          <ac:chgData name="Alison Trew" userId="501ad152-89bb-4882-ac72-f31826cb2e78" providerId="ADAL" clId="{66B6A0E0-B0A1-44D5-94FB-CA7BF0CA1604}" dt="2023-11-07T10:29:28.418" v="558" actId="1076"/>
          <ac:picMkLst>
            <pc:docMk/>
            <pc:sldMk cId="2655144796" sldId="267"/>
            <ac:picMk id="8" creationId="{832A35EA-BBCE-6255-5FA1-1B279F2E4914}"/>
          </ac:picMkLst>
        </pc:picChg>
        <pc:picChg chg="del">
          <ac:chgData name="Alison Trew" userId="501ad152-89bb-4882-ac72-f31826cb2e78" providerId="ADAL" clId="{66B6A0E0-B0A1-44D5-94FB-CA7BF0CA1604}" dt="2023-11-07T10:27:41.058" v="475" actId="478"/>
          <ac:picMkLst>
            <pc:docMk/>
            <pc:sldMk cId="2655144796" sldId="267"/>
            <ac:picMk id="18" creationId="{B0597687-CCE1-427E-8E10-85C6091C2911}"/>
          </ac:picMkLst>
        </pc:picChg>
        <pc:picChg chg="del">
          <ac:chgData name="Alison Trew" userId="501ad152-89bb-4882-ac72-f31826cb2e78" providerId="ADAL" clId="{66B6A0E0-B0A1-44D5-94FB-CA7BF0CA1604}" dt="2023-11-10T16:18:58.727" v="1090" actId="478"/>
          <ac:picMkLst>
            <pc:docMk/>
            <pc:sldMk cId="2655144796" sldId="267"/>
            <ac:picMk id="20" creationId="{22581605-FCF7-45EE-9324-05EC65181A6C}"/>
          </ac:picMkLst>
        </pc:picChg>
        <pc:picChg chg="del">
          <ac:chgData name="Alison Trew" userId="501ad152-89bb-4882-ac72-f31826cb2e78" providerId="ADAL" clId="{66B6A0E0-B0A1-44D5-94FB-CA7BF0CA1604}" dt="2023-11-07T10:27:33.655" v="472" actId="478"/>
          <ac:picMkLst>
            <pc:docMk/>
            <pc:sldMk cId="2655144796" sldId="267"/>
            <ac:picMk id="21" creationId="{85440976-2E16-4CB5-90FF-FA8B62BC4D15}"/>
          </ac:picMkLst>
        </pc:picChg>
        <pc:picChg chg="del mod">
          <ac:chgData name="Alison Trew" userId="501ad152-89bb-4882-ac72-f31826cb2e78" providerId="ADAL" clId="{66B6A0E0-B0A1-44D5-94FB-CA7BF0CA1604}" dt="2023-11-10T15:59:55.588" v="1089" actId="478"/>
          <ac:picMkLst>
            <pc:docMk/>
            <pc:sldMk cId="2655144796" sldId="267"/>
            <ac:picMk id="22" creationId="{792C0661-EE54-4261-97E5-723C7AE49531}"/>
          </ac:picMkLst>
        </pc:picChg>
        <pc:picChg chg="del">
          <ac:chgData name="Alison Trew" userId="501ad152-89bb-4882-ac72-f31826cb2e78" providerId="ADAL" clId="{66B6A0E0-B0A1-44D5-94FB-CA7BF0CA1604}" dt="2023-11-07T10:27:37.969" v="474" actId="478"/>
          <ac:picMkLst>
            <pc:docMk/>
            <pc:sldMk cId="2655144796" sldId="267"/>
            <ac:picMk id="23" creationId="{C27CED33-46A2-4B13-90CF-5FE918C35B91}"/>
          </ac:picMkLst>
        </pc:picChg>
        <pc:picChg chg="del">
          <ac:chgData name="Alison Trew" userId="501ad152-89bb-4882-ac72-f31826cb2e78" providerId="ADAL" clId="{66B6A0E0-B0A1-44D5-94FB-CA7BF0CA1604}" dt="2023-11-07T10:27:35.457" v="473" actId="478"/>
          <ac:picMkLst>
            <pc:docMk/>
            <pc:sldMk cId="2655144796" sldId="267"/>
            <ac:picMk id="24" creationId="{186E97AF-7785-45B8-B2D6-6A8263020A63}"/>
          </ac:picMkLst>
        </pc:picChg>
      </pc:sldChg>
      <pc:sldChg chg="delSp modSp mod modNotesTx">
        <pc:chgData name="Alison Trew" userId="501ad152-89bb-4882-ac72-f31826cb2e78" providerId="ADAL" clId="{66B6A0E0-B0A1-44D5-94FB-CA7BF0CA1604}" dt="2023-11-10T16:19:11.649" v="1093" actId="478"/>
        <pc:sldMkLst>
          <pc:docMk/>
          <pc:sldMk cId="1478597435" sldId="268"/>
        </pc:sldMkLst>
        <pc:spChg chg="mod">
          <ac:chgData name="Alison Trew" userId="501ad152-89bb-4882-ac72-f31826cb2e78" providerId="ADAL" clId="{66B6A0E0-B0A1-44D5-94FB-CA7BF0CA1604}" dt="2023-11-07T10:30:09.144" v="586" actId="20577"/>
          <ac:spMkLst>
            <pc:docMk/>
            <pc:sldMk cId="1478597435" sldId="268"/>
            <ac:spMk id="2" creationId="{EEB2C6CE-E110-41F0-ABC4-C8DA78C08DCC}"/>
          </ac:spMkLst>
        </pc:spChg>
        <pc:spChg chg="del mod">
          <ac:chgData name="Alison Trew" userId="501ad152-89bb-4882-ac72-f31826cb2e78" providerId="ADAL" clId="{66B6A0E0-B0A1-44D5-94FB-CA7BF0CA1604}" dt="2023-11-07T10:29:54.741" v="562" actId="478"/>
          <ac:spMkLst>
            <pc:docMk/>
            <pc:sldMk cId="1478597435" sldId="268"/>
            <ac:spMk id="3" creationId="{ACD5989A-E987-479B-8487-8BF97139F06B}"/>
          </ac:spMkLst>
        </pc:spChg>
        <pc:picChg chg="del">
          <ac:chgData name="Alison Trew" userId="501ad152-89bb-4882-ac72-f31826cb2e78" providerId="ADAL" clId="{66B6A0E0-B0A1-44D5-94FB-CA7BF0CA1604}" dt="2023-11-10T16:19:09.291" v="1091" actId="478"/>
          <ac:picMkLst>
            <pc:docMk/>
            <pc:sldMk cId="1478597435" sldId="268"/>
            <ac:picMk id="8" creationId="{24FD1C78-7E49-42CD-8B52-0A7AB4CAD735}"/>
          </ac:picMkLst>
        </pc:picChg>
        <pc:picChg chg="del">
          <ac:chgData name="Alison Trew" userId="501ad152-89bb-4882-ac72-f31826cb2e78" providerId="ADAL" clId="{66B6A0E0-B0A1-44D5-94FB-CA7BF0CA1604}" dt="2023-11-10T16:19:10.918" v="1092" actId="478"/>
          <ac:picMkLst>
            <pc:docMk/>
            <pc:sldMk cId="1478597435" sldId="268"/>
            <ac:picMk id="12" creationId="{463F6AC0-0FD4-4CCA-A8FA-524AA19445F0}"/>
          </ac:picMkLst>
        </pc:picChg>
        <pc:picChg chg="del">
          <ac:chgData name="Alison Trew" userId="501ad152-89bb-4882-ac72-f31826cb2e78" providerId="ADAL" clId="{66B6A0E0-B0A1-44D5-94FB-CA7BF0CA1604}" dt="2023-11-10T16:19:11.649" v="1093" actId="478"/>
          <ac:picMkLst>
            <pc:docMk/>
            <pc:sldMk cId="1478597435" sldId="268"/>
            <ac:picMk id="18" creationId="{0F438003-1DE9-45EF-BC20-4620ED75090C}"/>
          </ac:picMkLst>
        </pc:picChg>
      </pc:sldChg>
      <pc:sldChg chg="delSp modSp mod modNotesTx">
        <pc:chgData name="Alison Trew" userId="501ad152-89bb-4882-ac72-f31826cb2e78" providerId="ADAL" clId="{66B6A0E0-B0A1-44D5-94FB-CA7BF0CA1604}" dt="2023-11-10T16:19:17.322" v="1097" actId="478"/>
        <pc:sldMkLst>
          <pc:docMk/>
          <pc:sldMk cId="1864149506" sldId="269"/>
        </pc:sldMkLst>
        <pc:spChg chg="mod">
          <ac:chgData name="Alison Trew" userId="501ad152-89bb-4882-ac72-f31826cb2e78" providerId="ADAL" clId="{66B6A0E0-B0A1-44D5-94FB-CA7BF0CA1604}" dt="2023-11-07T10:30:28.361" v="610" actId="20577"/>
          <ac:spMkLst>
            <pc:docMk/>
            <pc:sldMk cId="1864149506" sldId="269"/>
            <ac:spMk id="2" creationId="{5B47A2FF-9996-4E72-8A6E-F6850DA0FAA9}"/>
          </ac:spMkLst>
        </pc:spChg>
        <pc:spChg chg="mod">
          <ac:chgData name="Alison Trew" userId="501ad152-89bb-4882-ac72-f31826cb2e78" providerId="ADAL" clId="{66B6A0E0-B0A1-44D5-94FB-CA7BF0CA1604}" dt="2023-11-07T10:31:03.170" v="614" actId="21"/>
          <ac:spMkLst>
            <pc:docMk/>
            <pc:sldMk cId="1864149506" sldId="269"/>
            <ac:spMk id="19" creationId="{9B2B1E2E-DF7C-4792-B6C3-852D0DB0BAF3}"/>
          </ac:spMkLst>
        </pc:spChg>
        <pc:spChg chg="mod">
          <ac:chgData name="Alison Trew" userId="501ad152-89bb-4882-ac72-f31826cb2e78" providerId="ADAL" clId="{66B6A0E0-B0A1-44D5-94FB-CA7BF0CA1604}" dt="2023-11-07T10:30:41.171" v="611" actId="21"/>
          <ac:spMkLst>
            <pc:docMk/>
            <pc:sldMk cId="1864149506" sldId="269"/>
            <ac:spMk id="23" creationId="{AF155D59-B2AA-4995-97E0-3772F6755ADC}"/>
          </ac:spMkLst>
        </pc:spChg>
        <pc:picChg chg="del">
          <ac:chgData name="Alison Trew" userId="501ad152-89bb-4882-ac72-f31826cb2e78" providerId="ADAL" clId="{66B6A0E0-B0A1-44D5-94FB-CA7BF0CA1604}" dt="2023-11-10T16:19:15.341" v="1094" actId="478"/>
          <ac:picMkLst>
            <pc:docMk/>
            <pc:sldMk cId="1864149506" sldId="269"/>
            <ac:picMk id="6" creationId="{266CCD83-E1EE-4136-AB83-6C64449316D2}"/>
          </ac:picMkLst>
        </pc:picChg>
        <pc:picChg chg="del">
          <ac:chgData name="Alison Trew" userId="501ad152-89bb-4882-ac72-f31826cb2e78" providerId="ADAL" clId="{66B6A0E0-B0A1-44D5-94FB-CA7BF0CA1604}" dt="2023-11-10T16:19:17.322" v="1097" actId="478"/>
          <ac:picMkLst>
            <pc:docMk/>
            <pc:sldMk cId="1864149506" sldId="269"/>
            <ac:picMk id="11" creationId="{E23E587F-9339-4BAC-8AE6-79EF22B0F358}"/>
          </ac:picMkLst>
        </pc:picChg>
        <pc:picChg chg="del">
          <ac:chgData name="Alison Trew" userId="501ad152-89bb-4882-ac72-f31826cb2e78" providerId="ADAL" clId="{66B6A0E0-B0A1-44D5-94FB-CA7BF0CA1604}" dt="2023-11-10T16:19:15.890" v="1095" actId="478"/>
          <ac:picMkLst>
            <pc:docMk/>
            <pc:sldMk cId="1864149506" sldId="269"/>
            <ac:picMk id="18" creationId="{8AD9F518-8AD0-4C17-893B-0905868D85E5}"/>
          </ac:picMkLst>
        </pc:picChg>
        <pc:picChg chg="del">
          <ac:chgData name="Alison Trew" userId="501ad152-89bb-4882-ac72-f31826cb2e78" providerId="ADAL" clId="{66B6A0E0-B0A1-44D5-94FB-CA7BF0CA1604}" dt="2023-11-10T16:19:16.531" v="1096" actId="478"/>
          <ac:picMkLst>
            <pc:docMk/>
            <pc:sldMk cId="1864149506" sldId="269"/>
            <ac:picMk id="20" creationId="{8720F74C-9FB8-437E-9288-78327EEBED43}"/>
          </ac:picMkLst>
        </pc:picChg>
      </pc:sldChg>
      <pc:sldChg chg="modSp mod ord">
        <pc:chgData name="Alison Trew" userId="501ad152-89bb-4882-ac72-f31826cb2e78" providerId="ADAL" clId="{66B6A0E0-B0A1-44D5-94FB-CA7BF0CA1604}" dt="2023-11-10T15:59:44.705" v="1088" actId="1076"/>
        <pc:sldMkLst>
          <pc:docMk/>
          <pc:sldMk cId="3767884210" sldId="282"/>
        </pc:sldMkLst>
        <pc:spChg chg="mod">
          <ac:chgData name="Alison Trew" userId="501ad152-89bb-4882-ac72-f31826cb2e78" providerId="ADAL" clId="{66B6A0E0-B0A1-44D5-94FB-CA7BF0CA1604}" dt="2023-11-10T15:58:58.857" v="1078" actId="114"/>
          <ac:spMkLst>
            <pc:docMk/>
            <pc:sldMk cId="3767884210" sldId="282"/>
            <ac:spMk id="2" creationId="{8E75C8B9-5C05-47C0-AAA0-F183D1CF6915}"/>
          </ac:spMkLst>
        </pc:spChg>
        <pc:spChg chg="mod">
          <ac:chgData name="Alison Trew" userId="501ad152-89bb-4882-ac72-f31826cb2e78" providerId="ADAL" clId="{66B6A0E0-B0A1-44D5-94FB-CA7BF0CA1604}" dt="2023-11-10T15:59:44.705" v="1088" actId="1076"/>
          <ac:spMkLst>
            <pc:docMk/>
            <pc:sldMk cId="3767884210" sldId="282"/>
            <ac:spMk id="6" creationId="{0359FF5B-8351-4D19-A3E6-AD9C0E58EFF9}"/>
          </ac:spMkLst>
        </pc:spChg>
        <pc:spChg chg="mod">
          <ac:chgData name="Alison Trew" userId="501ad152-89bb-4882-ac72-f31826cb2e78" providerId="ADAL" clId="{66B6A0E0-B0A1-44D5-94FB-CA7BF0CA1604}" dt="2023-11-10T15:59:05.730" v="1079" actId="114"/>
          <ac:spMkLst>
            <pc:docMk/>
            <pc:sldMk cId="3767884210" sldId="282"/>
            <ac:spMk id="8" creationId="{6A2D4DB7-98A7-4F4E-B06F-CAB042B7EA11}"/>
          </ac:spMkLst>
        </pc:spChg>
        <pc:spChg chg="mod">
          <ac:chgData name="Alison Trew" userId="501ad152-89bb-4882-ac72-f31826cb2e78" providerId="ADAL" clId="{66B6A0E0-B0A1-44D5-94FB-CA7BF0CA1604}" dt="2023-11-10T15:58:52.526" v="1075" actId="114"/>
          <ac:spMkLst>
            <pc:docMk/>
            <pc:sldMk cId="3767884210" sldId="282"/>
            <ac:spMk id="10" creationId="{C3DC73C1-0345-467E-BF68-65A84423C9E9}"/>
          </ac:spMkLst>
        </pc:spChg>
      </pc:sldChg>
      <pc:sldChg chg="delSp mod">
        <pc:chgData name="Alison Trew" userId="501ad152-89bb-4882-ac72-f31826cb2e78" providerId="ADAL" clId="{66B6A0E0-B0A1-44D5-94FB-CA7BF0CA1604}" dt="2023-11-07T10:24:30.500" v="351" actId="478"/>
        <pc:sldMkLst>
          <pc:docMk/>
          <pc:sldMk cId="1527463767" sldId="287"/>
        </pc:sldMkLst>
        <pc:picChg chg="del">
          <ac:chgData name="Alison Trew" userId="501ad152-89bb-4882-ac72-f31826cb2e78" providerId="ADAL" clId="{66B6A0E0-B0A1-44D5-94FB-CA7BF0CA1604}" dt="2023-11-07T10:24:28.094" v="350" actId="478"/>
          <ac:picMkLst>
            <pc:docMk/>
            <pc:sldMk cId="1527463767" sldId="287"/>
            <ac:picMk id="3" creationId="{D39281D3-1EB5-43A6-9516-7C29BB67A933}"/>
          </ac:picMkLst>
        </pc:picChg>
        <pc:picChg chg="del">
          <ac:chgData name="Alison Trew" userId="501ad152-89bb-4882-ac72-f31826cb2e78" providerId="ADAL" clId="{66B6A0E0-B0A1-44D5-94FB-CA7BF0CA1604}" dt="2023-11-07T10:24:26.254" v="349" actId="478"/>
          <ac:picMkLst>
            <pc:docMk/>
            <pc:sldMk cId="1527463767" sldId="287"/>
            <ac:picMk id="4" creationId="{B6CE02AF-BC9A-43DA-8488-8A13ABA0C565}"/>
          </ac:picMkLst>
        </pc:picChg>
        <pc:picChg chg="del">
          <ac:chgData name="Alison Trew" userId="501ad152-89bb-4882-ac72-f31826cb2e78" providerId="ADAL" clId="{66B6A0E0-B0A1-44D5-94FB-CA7BF0CA1604}" dt="2023-11-07T10:24:30.500" v="351" actId="478"/>
          <ac:picMkLst>
            <pc:docMk/>
            <pc:sldMk cId="1527463767" sldId="287"/>
            <ac:picMk id="8" creationId="{FE30368E-E372-4368-8559-A1EA946752DA}"/>
          </ac:picMkLst>
        </pc:picChg>
      </pc:sldChg>
      <pc:sldChg chg="delSp modSp mod modNotesTx">
        <pc:chgData name="Alison Trew" userId="501ad152-89bb-4882-ac72-f31826cb2e78" providerId="ADAL" clId="{66B6A0E0-B0A1-44D5-94FB-CA7BF0CA1604}" dt="2023-11-10T16:19:43.642" v="1099" actId="478"/>
        <pc:sldMkLst>
          <pc:docMk/>
          <pc:sldMk cId="1492007674" sldId="289"/>
        </pc:sldMkLst>
        <pc:spChg chg="mod">
          <ac:chgData name="Alison Trew" userId="501ad152-89bb-4882-ac72-f31826cb2e78" providerId="ADAL" clId="{66B6A0E0-B0A1-44D5-94FB-CA7BF0CA1604}" dt="2023-11-07T10:35:08.592" v="691" actId="20577"/>
          <ac:spMkLst>
            <pc:docMk/>
            <pc:sldMk cId="1492007674" sldId="289"/>
            <ac:spMk id="2" creationId="{5B47A2FF-9996-4E72-8A6E-F6850DA0FAA9}"/>
          </ac:spMkLst>
        </pc:spChg>
        <pc:spChg chg="del mod">
          <ac:chgData name="Alison Trew" userId="501ad152-89bb-4882-ac72-f31826cb2e78" providerId="ADAL" clId="{66B6A0E0-B0A1-44D5-94FB-CA7BF0CA1604}" dt="2023-11-07T10:35:23.992" v="695" actId="478"/>
          <ac:spMkLst>
            <pc:docMk/>
            <pc:sldMk cId="1492007674" sldId="289"/>
            <ac:spMk id="22" creationId="{68FDD2C3-C875-45AF-A7A7-291EBE0D8316}"/>
          </ac:spMkLst>
        </pc:spChg>
        <pc:spChg chg="mod">
          <ac:chgData name="Alison Trew" userId="501ad152-89bb-4882-ac72-f31826cb2e78" providerId="ADAL" clId="{66B6A0E0-B0A1-44D5-94FB-CA7BF0CA1604}" dt="2023-11-07T10:37:54.679" v="760" actId="20577"/>
          <ac:spMkLst>
            <pc:docMk/>
            <pc:sldMk cId="1492007674" sldId="289"/>
            <ac:spMk id="36" creationId="{37DD0983-6F7B-4F9A-8995-EACBD7609CDE}"/>
          </ac:spMkLst>
        </pc:spChg>
        <pc:picChg chg="del">
          <ac:chgData name="Alison Trew" userId="501ad152-89bb-4882-ac72-f31826cb2e78" providerId="ADAL" clId="{66B6A0E0-B0A1-44D5-94FB-CA7BF0CA1604}" dt="2023-11-10T16:19:42.975" v="1098" actId="478"/>
          <ac:picMkLst>
            <pc:docMk/>
            <pc:sldMk cId="1492007674" sldId="289"/>
            <ac:picMk id="4" creationId="{177950FE-98A8-4C80-A801-80FA34F6130B}"/>
          </ac:picMkLst>
        </pc:picChg>
        <pc:picChg chg="del">
          <ac:chgData name="Alison Trew" userId="501ad152-89bb-4882-ac72-f31826cb2e78" providerId="ADAL" clId="{66B6A0E0-B0A1-44D5-94FB-CA7BF0CA1604}" dt="2023-11-07T10:37:22.568" v="731" actId="478"/>
          <ac:picMkLst>
            <pc:docMk/>
            <pc:sldMk cId="1492007674" sldId="289"/>
            <ac:picMk id="9" creationId="{A974A6B3-9DFA-4F42-B060-CA06DC16F9CE}"/>
          </ac:picMkLst>
        </pc:picChg>
        <pc:picChg chg="del">
          <ac:chgData name="Alison Trew" userId="501ad152-89bb-4882-ac72-f31826cb2e78" providerId="ADAL" clId="{66B6A0E0-B0A1-44D5-94FB-CA7BF0CA1604}" dt="2023-11-07T10:37:21.021" v="730" actId="478"/>
          <ac:picMkLst>
            <pc:docMk/>
            <pc:sldMk cId="1492007674" sldId="289"/>
            <ac:picMk id="49" creationId="{45B3C484-3913-4B40-BDFF-83FAB7EBE45F}"/>
          </ac:picMkLst>
        </pc:picChg>
        <pc:picChg chg="del">
          <ac:chgData name="Alison Trew" userId="501ad152-89bb-4882-ac72-f31826cb2e78" providerId="ADAL" clId="{66B6A0E0-B0A1-44D5-94FB-CA7BF0CA1604}" dt="2023-11-07T10:37:15.628" v="728" actId="478"/>
          <ac:picMkLst>
            <pc:docMk/>
            <pc:sldMk cId="1492007674" sldId="289"/>
            <ac:picMk id="50" creationId="{5C3761BA-54A1-4D90-B105-EBB93A159078}"/>
          </ac:picMkLst>
        </pc:picChg>
        <pc:picChg chg="del">
          <ac:chgData name="Alison Trew" userId="501ad152-89bb-4882-ac72-f31826cb2e78" providerId="ADAL" clId="{66B6A0E0-B0A1-44D5-94FB-CA7BF0CA1604}" dt="2023-11-10T16:19:43.642" v="1099" actId="478"/>
          <ac:picMkLst>
            <pc:docMk/>
            <pc:sldMk cId="1492007674" sldId="289"/>
            <ac:picMk id="51" creationId="{171EA223-6C78-41D0-8243-AFA42E05F439}"/>
          </ac:picMkLst>
        </pc:picChg>
        <pc:picChg chg="mod">
          <ac:chgData name="Alison Trew" userId="501ad152-89bb-4882-ac72-f31826cb2e78" providerId="ADAL" clId="{66B6A0E0-B0A1-44D5-94FB-CA7BF0CA1604}" dt="2023-11-07T10:37:02.343" v="727" actId="1076"/>
          <ac:picMkLst>
            <pc:docMk/>
            <pc:sldMk cId="1492007674" sldId="289"/>
            <ac:picMk id="52" creationId="{0899C970-739F-47E7-B565-7F846ACD206F}"/>
          </ac:picMkLst>
        </pc:picChg>
        <pc:picChg chg="del">
          <ac:chgData name="Alison Trew" userId="501ad152-89bb-4882-ac72-f31826cb2e78" providerId="ADAL" clId="{66B6A0E0-B0A1-44D5-94FB-CA7BF0CA1604}" dt="2023-11-07T10:37:19.834" v="729" actId="478"/>
          <ac:picMkLst>
            <pc:docMk/>
            <pc:sldMk cId="1492007674" sldId="289"/>
            <ac:picMk id="53" creationId="{02851B2F-9130-43EE-AFF4-A1B3AB865564}"/>
          </ac:picMkLst>
        </pc:picChg>
      </pc:sldChg>
      <pc:sldChg chg="delSp modSp mod modNotesTx">
        <pc:chgData name="Alison Trew" userId="501ad152-89bb-4882-ac72-f31826cb2e78" providerId="ADAL" clId="{66B6A0E0-B0A1-44D5-94FB-CA7BF0CA1604}" dt="2023-11-10T16:19:48.197" v="1103" actId="478"/>
        <pc:sldMkLst>
          <pc:docMk/>
          <pc:sldMk cId="608702064" sldId="290"/>
        </pc:sldMkLst>
        <pc:spChg chg="del mod">
          <ac:chgData name="Alison Trew" userId="501ad152-89bb-4882-ac72-f31826cb2e78" providerId="ADAL" clId="{66B6A0E0-B0A1-44D5-94FB-CA7BF0CA1604}" dt="2023-11-07T10:36:06.407" v="698"/>
          <ac:spMkLst>
            <pc:docMk/>
            <pc:sldMk cId="608702064" sldId="290"/>
            <ac:spMk id="2" creationId="{5B47A2FF-9996-4E72-8A6E-F6850DA0FAA9}"/>
          </ac:spMkLst>
        </pc:spChg>
        <pc:spChg chg="mod">
          <ac:chgData name="Alison Trew" userId="501ad152-89bb-4882-ac72-f31826cb2e78" providerId="ADAL" clId="{66B6A0E0-B0A1-44D5-94FB-CA7BF0CA1604}" dt="2023-11-07T10:38:29.375" v="800" actId="20577"/>
          <ac:spMkLst>
            <pc:docMk/>
            <pc:sldMk cId="608702064" sldId="290"/>
            <ac:spMk id="36" creationId="{37DD0983-6F7B-4F9A-8995-EACBD7609CDE}"/>
          </ac:spMkLst>
        </pc:spChg>
        <pc:picChg chg="del">
          <ac:chgData name="Alison Trew" userId="501ad152-89bb-4882-ac72-f31826cb2e78" providerId="ADAL" clId="{66B6A0E0-B0A1-44D5-94FB-CA7BF0CA1604}" dt="2023-11-07T10:39:26.952" v="862" actId="478"/>
          <ac:picMkLst>
            <pc:docMk/>
            <pc:sldMk cId="608702064" sldId="290"/>
            <ac:picMk id="20" creationId="{7D31450E-EBB2-4075-8661-DD5E8B49EF19}"/>
          </ac:picMkLst>
        </pc:picChg>
        <pc:picChg chg="del">
          <ac:chgData name="Alison Trew" userId="501ad152-89bb-4882-ac72-f31826cb2e78" providerId="ADAL" clId="{66B6A0E0-B0A1-44D5-94FB-CA7BF0CA1604}" dt="2023-11-10T16:19:48.197" v="1103" actId="478"/>
          <ac:picMkLst>
            <pc:docMk/>
            <pc:sldMk cId="608702064" sldId="290"/>
            <ac:picMk id="21" creationId="{FE3E26B7-03E8-4935-80AF-5BE782C247BA}"/>
          </ac:picMkLst>
        </pc:picChg>
        <pc:picChg chg="del mod">
          <ac:chgData name="Alison Trew" userId="501ad152-89bb-4882-ac72-f31826cb2e78" providerId="ADAL" clId="{66B6A0E0-B0A1-44D5-94FB-CA7BF0CA1604}" dt="2023-11-10T16:19:46.927" v="1101" actId="478"/>
          <ac:picMkLst>
            <pc:docMk/>
            <pc:sldMk cId="608702064" sldId="290"/>
            <ac:picMk id="22" creationId="{C57C0719-F235-487F-AEF8-F06636085031}"/>
          </ac:picMkLst>
        </pc:picChg>
        <pc:picChg chg="del mod">
          <ac:chgData name="Alison Trew" userId="501ad152-89bb-4882-ac72-f31826cb2e78" providerId="ADAL" clId="{66B6A0E0-B0A1-44D5-94FB-CA7BF0CA1604}" dt="2023-11-10T16:19:47.542" v="1102" actId="478"/>
          <ac:picMkLst>
            <pc:docMk/>
            <pc:sldMk cId="608702064" sldId="290"/>
            <ac:picMk id="23" creationId="{5A3A590D-053A-4CC0-ABCC-0FA9C97D2F17}"/>
          </ac:picMkLst>
        </pc:picChg>
        <pc:picChg chg="del">
          <ac:chgData name="Alison Trew" userId="501ad152-89bb-4882-ac72-f31826cb2e78" providerId="ADAL" clId="{66B6A0E0-B0A1-44D5-94FB-CA7BF0CA1604}" dt="2023-11-07T10:39:22.982" v="861" actId="478"/>
          <ac:picMkLst>
            <pc:docMk/>
            <pc:sldMk cId="608702064" sldId="290"/>
            <ac:picMk id="25" creationId="{9DCDD316-7C2B-4BE4-AF83-2E3675491F84}"/>
          </ac:picMkLst>
        </pc:picChg>
        <pc:picChg chg="del">
          <ac:chgData name="Alison Trew" userId="501ad152-89bb-4882-ac72-f31826cb2e78" providerId="ADAL" clId="{66B6A0E0-B0A1-44D5-94FB-CA7BF0CA1604}" dt="2023-11-07T10:39:14.807" v="860" actId="478"/>
          <ac:picMkLst>
            <pc:docMk/>
            <pc:sldMk cId="608702064" sldId="290"/>
            <ac:picMk id="26" creationId="{3F09243E-85BE-4F89-BD40-18F0C6BCFFAB}"/>
          </ac:picMkLst>
        </pc:picChg>
      </pc:sldChg>
      <pc:sldChg chg="addSp delSp modSp mod ord modNotesTx">
        <pc:chgData name="Alison Trew" userId="501ad152-89bb-4882-ac72-f31826cb2e78" providerId="ADAL" clId="{66B6A0E0-B0A1-44D5-94FB-CA7BF0CA1604}" dt="2023-11-17T10:43:22.358" v="1154" actId="21"/>
        <pc:sldMkLst>
          <pc:docMk/>
          <pc:sldMk cId="2198431748" sldId="292"/>
        </pc:sldMkLst>
        <pc:spChg chg="mod">
          <ac:chgData name="Alison Trew" userId="501ad152-89bb-4882-ac72-f31826cb2e78" providerId="ADAL" clId="{66B6A0E0-B0A1-44D5-94FB-CA7BF0CA1604}" dt="2023-11-07T10:24:12.828" v="348" actId="20577"/>
          <ac:spMkLst>
            <pc:docMk/>
            <pc:sldMk cId="2198431748" sldId="292"/>
            <ac:spMk id="8" creationId="{42445D83-E6D8-80FD-2B16-81A76EBB14BA}"/>
          </ac:spMkLst>
        </pc:spChg>
        <pc:picChg chg="del">
          <ac:chgData name="Alison Trew" userId="501ad152-89bb-4882-ac72-f31826cb2e78" providerId="ADAL" clId="{66B6A0E0-B0A1-44D5-94FB-CA7BF0CA1604}" dt="2023-11-07T10:17:23.870" v="226" actId="478"/>
          <ac:picMkLst>
            <pc:docMk/>
            <pc:sldMk cId="2198431748" sldId="292"/>
            <ac:picMk id="2" creationId="{843EC414-4A69-FCA2-2C04-1D3DE46E9A24}"/>
          </ac:picMkLst>
        </pc:picChg>
        <pc:picChg chg="del">
          <ac:chgData name="Alison Trew" userId="501ad152-89bb-4882-ac72-f31826cb2e78" providerId="ADAL" clId="{66B6A0E0-B0A1-44D5-94FB-CA7BF0CA1604}" dt="2023-11-07T10:17:25.774" v="227" actId="478"/>
          <ac:picMkLst>
            <pc:docMk/>
            <pc:sldMk cId="2198431748" sldId="292"/>
            <ac:picMk id="4" creationId="{8AAB5DC7-C78A-3E9C-0D14-270260BB1302}"/>
          </ac:picMkLst>
        </pc:picChg>
        <pc:picChg chg="add del mod">
          <ac:chgData name="Alison Trew" userId="501ad152-89bb-4882-ac72-f31826cb2e78" providerId="ADAL" clId="{66B6A0E0-B0A1-44D5-94FB-CA7BF0CA1604}" dt="2023-11-17T10:43:13.835" v="1151" actId="21"/>
          <ac:picMkLst>
            <pc:docMk/>
            <pc:sldMk cId="2198431748" sldId="292"/>
            <ac:picMk id="6" creationId="{26EADD39-9F4C-A342-712F-9D901F76A30F}"/>
          </ac:picMkLst>
        </pc:picChg>
        <pc:picChg chg="add del mod">
          <ac:chgData name="Alison Trew" userId="501ad152-89bb-4882-ac72-f31826cb2e78" providerId="ADAL" clId="{66B6A0E0-B0A1-44D5-94FB-CA7BF0CA1604}" dt="2023-11-17T10:43:22.358" v="1154" actId="21"/>
          <ac:picMkLst>
            <pc:docMk/>
            <pc:sldMk cId="2198431748" sldId="292"/>
            <ac:picMk id="9" creationId="{0760DE1D-2E47-993B-E0C7-C0BAC9251E5D}"/>
          </ac:picMkLst>
        </pc:picChg>
      </pc:sldChg>
      <pc:sldChg chg="del">
        <pc:chgData name="Alison Trew" userId="501ad152-89bb-4882-ac72-f31826cb2e78" providerId="ADAL" clId="{66B6A0E0-B0A1-44D5-94FB-CA7BF0CA1604}" dt="2023-11-10T15:56:48.059" v="1072" actId="47"/>
        <pc:sldMkLst>
          <pc:docMk/>
          <pc:sldMk cId="0" sldId="293"/>
        </pc:sldMkLst>
      </pc:sldChg>
      <pc:sldChg chg="modSp del mod">
        <pc:chgData name="Alison Trew" userId="501ad152-89bb-4882-ac72-f31826cb2e78" providerId="ADAL" clId="{66B6A0E0-B0A1-44D5-94FB-CA7BF0CA1604}" dt="2023-11-17T10:39:15.921" v="1128" actId="1076"/>
        <pc:sldMkLst>
          <pc:docMk/>
          <pc:sldMk cId="0" sldId="294"/>
        </pc:sldMkLst>
        <pc:picChg chg="mod">
          <ac:chgData name="Alison Trew" userId="501ad152-89bb-4882-ac72-f31826cb2e78" providerId="ADAL" clId="{66B6A0E0-B0A1-44D5-94FB-CA7BF0CA1604}" dt="2023-11-17T10:39:15.921" v="1128" actId="1076"/>
          <ac:picMkLst>
            <pc:docMk/>
            <pc:sldMk cId="0" sldId="294"/>
            <ac:picMk id="7" creationId="{62328FAA-E307-72B1-B9CE-2B1CCD87FD1B}"/>
          </ac:picMkLst>
        </pc:picChg>
        <pc:picChg chg="mod">
          <ac:chgData name="Alison Trew" userId="501ad152-89bb-4882-ac72-f31826cb2e78" providerId="ADAL" clId="{66B6A0E0-B0A1-44D5-94FB-CA7BF0CA1604}" dt="2023-11-17T10:39:03.079" v="1127" actId="1076"/>
          <ac:picMkLst>
            <pc:docMk/>
            <pc:sldMk cId="0" sldId="294"/>
            <ac:picMk id="10" creationId="{4DA58204-1B53-3EBF-C4F5-1DC1C6A0DA0D}"/>
          </ac:picMkLst>
        </pc:picChg>
      </pc:sldChg>
      <pc:sldChg chg="addSp delSp modSp mod delCm modCm">
        <pc:chgData name="Alison Trew" userId="501ad152-89bb-4882-ac72-f31826cb2e78" providerId="ADAL" clId="{66B6A0E0-B0A1-44D5-94FB-CA7BF0CA1604}" dt="2023-11-23T15:25:03.435" v="1183" actId="1076"/>
        <pc:sldMkLst>
          <pc:docMk/>
          <pc:sldMk cId="3540396738" sldId="330"/>
        </pc:sldMkLst>
        <pc:picChg chg="add del mod modCrop">
          <ac:chgData name="Alison Trew" userId="501ad152-89bb-4882-ac72-f31826cb2e78" providerId="ADAL" clId="{66B6A0E0-B0A1-44D5-94FB-CA7BF0CA1604}" dt="2023-11-23T15:24:54.997" v="1181" actId="478"/>
          <ac:picMkLst>
            <pc:docMk/>
            <pc:sldMk cId="3540396738" sldId="330"/>
            <ac:picMk id="4" creationId="{A409F0BD-27E1-B58B-4600-F3042C60F861}"/>
          </ac:picMkLst>
        </pc:picChg>
        <pc:picChg chg="add mod">
          <ac:chgData name="Alison Trew" userId="501ad152-89bb-4882-ac72-f31826cb2e78" providerId="ADAL" clId="{66B6A0E0-B0A1-44D5-94FB-CA7BF0CA1604}" dt="2023-11-23T15:25:03.435" v="1183" actId="1076"/>
          <ac:picMkLst>
            <pc:docMk/>
            <pc:sldMk cId="3540396738" sldId="330"/>
            <ac:picMk id="8" creationId="{09DBA5E3-BDFD-4F58-D9C6-3D0A48C89E09}"/>
          </ac:picMkLst>
        </pc:picChg>
        <pc:picChg chg="del mod">
          <ac:chgData name="Alison Trew" userId="501ad152-89bb-4882-ac72-f31826cb2e78" providerId="ADAL" clId="{66B6A0E0-B0A1-44D5-94FB-CA7BF0CA1604}" dt="2023-11-23T15:24:39.693" v="1174" actId="478"/>
          <ac:picMkLst>
            <pc:docMk/>
            <pc:sldMk cId="3540396738" sldId="330"/>
            <ac:picMk id="10" creationId="{5589D6A8-AC54-8872-42C2-EEF20934ED56}"/>
          </ac:picMkLst>
        </pc:picChg>
        <pc:extLst>
          <p:ext xmlns:p="http://schemas.openxmlformats.org/presentationml/2006/main" uri="{D6D511B9-2390-475A-947B-AFAB55BFBCF1}">
            <pc226:cmChg xmlns:pc226="http://schemas.microsoft.com/office/powerpoint/2022/06/main/command" chg="del">
              <pc226:chgData name="Alison Trew" userId="501ad152-89bb-4882-ac72-f31826cb2e78" providerId="ADAL" clId="{66B6A0E0-B0A1-44D5-94FB-CA7BF0CA1604}" dt="2023-11-23T15:15:39.591" v="1163"/>
              <pc2:cmMkLst xmlns:pc2="http://schemas.microsoft.com/office/powerpoint/2019/9/main/command">
                <pc:docMk/>
                <pc:sldMk cId="3540396738" sldId="330"/>
                <pc2:cmMk id="{DD33A0F2-525F-4406-AE30-3F9B1E932B48}"/>
              </pc2:cmMkLst>
              <pc226:cmRplyChg chg="add">
                <pc226:chgData name="Alison Trew" userId="501ad152-89bb-4882-ac72-f31826cb2e78" providerId="ADAL" clId="{66B6A0E0-B0A1-44D5-94FB-CA7BF0CA1604}" dt="2023-11-21T12:02:20.451" v="1161"/>
                <pc2:cmRplyMkLst xmlns:pc2="http://schemas.microsoft.com/office/powerpoint/2019/9/main/command">
                  <pc:docMk/>
                  <pc:sldMk cId="3540396738" sldId="330"/>
                  <pc2:cmMk id="{DD33A0F2-525F-4406-AE30-3F9B1E932B48}"/>
                  <pc2:cmRplyMk id="{AD8243E3-AC39-4860-A764-7C068AC6EDF5}"/>
                </pc2:cmRplyMkLst>
              </pc226:cmRplyChg>
            </pc226:cmChg>
          </p:ext>
        </pc:extLst>
      </pc:sldChg>
      <pc:sldChg chg="addSp delSp modSp add mod delCm modCm">
        <pc:chgData name="Alison Trew" userId="501ad152-89bb-4882-ac72-f31826cb2e78" providerId="ADAL" clId="{66B6A0E0-B0A1-44D5-94FB-CA7BF0CA1604}" dt="2023-11-23T15:15:33.728" v="1162"/>
        <pc:sldMkLst>
          <pc:docMk/>
          <pc:sldMk cId="2932669906" sldId="331"/>
        </pc:sldMkLst>
        <pc:spChg chg="mod">
          <ac:chgData name="Alison Trew" userId="501ad152-89bb-4882-ac72-f31826cb2e78" providerId="ADAL" clId="{66B6A0E0-B0A1-44D5-94FB-CA7BF0CA1604}" dt="2023-11-17T10:43:01.012" v="1148" actId="1076"/>
          <ac:spMkLst>
            <pc:docMk/>
            <pc:sldMk cId="2932669906" sldId="331"/>
            <ac:spMk id="2" creationId="{F0121186-1578-5053-910B-2500E791E200}"/>
          </ac:spMkLst>
        </pc:spChg>
        <pc:spChg chg="mod">
          <ac:chgData name="Alison Trew" userId="501ad152-89bb-4882-ac72-f31826cb2e78" providerId="ADAL" clId="{66B6A0E0-B0A1-44D5-94FB-CA7BF0CA1604}" dt="2023-11-17T10:42:50.913" v="1145" actId="20577"/>
          <ac:spMkLst>
            <pc:docMk/>
            <pc:sldMk cId="2932669906" sldId="331"/>
            <ac:spMk id="6" creationId="{3D5BC8AD-66C5-D7AD-0C60-8B526903F136}"/>
          </ac:spMkLst>
        </pc:spChg>
        <pc:spChg chg="del">
          <ac:chgData name="Alison Trew" userId="501ad152-89bb-4882-ac72-f31826cb2e78" providerId="ADAL" clId="{66B6A0E0-B0A1-44D5-94FB-CA7BF0CA1604}" dt="2023-11-17T10:42:02.155" v="1132" actId="21"/>
          <ac:spMkLst>
            <pc:docMk/>
            <pc:sldMk cId="2932669906" sldId="331"/>
            <ac:spMk id="7" creationId="{B202817D-FC56-E9AF-4DB8-18592E97551A}"/>
          </ac:spMkLst>
        </pc:spChg>
        <pc:spChg chg="mod">
          <ac:chgData name="Alison Trew" userId="501ad152-89bb-4882-ac72-f31826cb2e78" providerId="ADAL" clId="{66B6A0E0-B0A1-44D5-94FB-CA7BF0CA1604}" dt="2023-11-17T10:43:36.673" v="1159" actId="1076"/>
          <ac:spMkLst>
            <pc:docMk/>
            <pc:sldMk cId="2932669906" sldId="331"/>
            <ac:spMk id="9" creationId="{85C39255-E07D-D52F-BC1B-C6DCF16F1B08}"/>
          </ac:spMkLst>
        </pc:spChg>
        <pc:spChg chg="del">
          <ac:chgData name="Alison Trew" userId="501ad152-89bb-4882-ac72-f31826cb2e78" providerId="ADAL" clId="{66B6A0E0-B0A1-44D5-94FB-CA7BF0CA1604}" dt="2023-11-17T10:42:11.887" v="1136" actId="21"/>
          <ac:spMkLst>
            <pc:docMk/>
            <pc:sldMk cId="2932669906" sldId="331"/>
            <ac:spMk id="12" creationId="{434615CF-7238-BDCE-9DEA-E6599F4D2D87}"/>
          </ac:spMkLst>
        </pc:spChg>
        <pc:spChg chg="del">
          <ac:chgData name="Alison Trew" userId="501ad152-89bb-4882-ac72-f31826cb2e78" providerId="ADAL" clId="{66B6A0E0-B0A1-44D5-94FB-CA7BF0CA1604}" dt="2023-11-17T10:42:07.126" v="1134" actId="21"/>
          <ac:spMkLst>
            <pc:docMk/>
            <pc:sldMk cId="2932669906" sldId="331"/>
            <ac:spMk id="15" creationId="{8563472A-CB67-0D04-20D8-CE0142F2EBD1}"/>
          </ac:spMkLst>
        </pc:spChg>
        <pc:spChg chg="del">
          <ac:chgData name="Alison Trew" userId="501ad152-89bb-4882-ac72-f31826cb2e78" providerId="ADAL" clId="{66B6A0E0-B0A1-44D5-94FB-CA7BF0CA1604}" dt="2023-11-17T10:42:09.097" v="1135" actId="21"/>
          <ac:spMkLst>
            <pc:docMk/>
            <pc:sldMk cId="2932669906" sldId="331"/>
            <ac:spMk id="16" creationId="{30011D09-7B9D-EEBA-5BE7-87D6A6DA1BA8}"/>
          </ac:spMkLst>
        </pc:spChg>
        <pc:spChg chg="del">
          <ac:chgData name="Alison Trew" userId="501ad152-89bb-4882-ac72-f31826cb2e78" providerId="ADAL" clId="{66B6A0E0-B0A1-44D5-94FB-CA7BF0CA1604}" dt="2023-11-17T10:42:14.607" v="1137" actId="21"/>
          <ac:spMkLst>
            <pc:docMk/>
            <pc:sldMk cId="2932669906" sldId="331"/>
            <ac:spMk id="17" creationId="{45526971-6373-612D-A4A2-8D11D6E4AB76}"/>
          </ac:spMkLst>
        </pc:spChg>
        <pc:spChg chg="del">
          <ac:chgData name="Alison Trew" userId="501ad152-89bb-4882-ac72-f31826cb2e78" providerId="ADAL" clId="{66B6A0E0-B0A1-44D5-94FB-CA7BF0CA1604}" dt="2023-11-17T10:42:04.978" v="1133" actId="21"/>
          <ac:spMkLst>
            <pc:docMk/>
            <pc:sldMk cId="2932669906" sldId="331"/>
            <ac:spMk id="18" creationId="{1CF9757B-4DF5-3051-DD9F-531B57451A3E}"/>
          </ac:spMkLst>
        </pc:spChg>
        <pc:picChg chg="del">
          <ac:chgData name="Alison Trew" userId="501ad152-89bb-4882-ac72-f31826cb2e78" providerId="ADAL" clId="{66B6A0E0-B0A1-44D5-94FB-CA7BF0CA1604}" dt="2023-11-17T10:43:09.423" v="1150" actId="478"/>
          <ac:picMkLst>
            <pc:docMk/>
            <pc:sldMk cId="2932669906" sldId="331"/>
            <ac:picMk id="11" creationId="{3EE082FD-D8A5-EDAF-1973-C77E08707AB6}"/>
          </ac:picMkLst>
        </pc:picChg>
        <pc:picChg chg="del">
          <ac:chgData name="Alison Trew" userId="501ad152-89bb-4882-ac72-f31826cb2e78" providerId="ADAL" clId="{66B6A0E0-B0A1-44D5-94FB-CA7BF0CA1604}" dt="2023-11-17T10:43:07.974" v="1149" actId="478"/>
          <ac:picMkLst>
            <pc:docMk/>
            <pc:sldMk cId="2932669906" sldId="331"/>
            <ac:picMk id="13" creationId="{49FDA68B-6DD3-4484-33D9-A25E260E0505}"/>
          </ac:picMkLst>
        </pc:picChg>
        <pc:picChg chg="add mod">
          <ac:chgData name="Alison Trew" userId="501ad152-89bb-4882-ac72-f31826cb2e78" providerId="ADAL" clId="{66B6A0E0-B0A1-44D5-94FB-CA7BF0CA1604}" dt="2023-11-17T10:43:18.729" v="1153" actId="1076"/>
          <ac:picMkLst>
            <pc:docMk/>
            <pc:sldMk cId="2932669906" sldId="331"/>
            <ac:picMk id="19" creationId="{0C5CE27A-A2C2-DD11-CDF7-CA397EF90C30}"/>
          </ac:picMkLst>
        </pc:picChg>
        <pc:picChg chg="add mod">
          <ac:chgData name="Alison Trew" userId="501ad152-89bb-4882-ac72-f31826cb2e78" providerId="ADAL" clId="{66B6A0E0-B0A1-44D5-94FB-CA7BF0CA1604}" dt="2023-11-17T10:43:34.396" v="1158" actId="1076"/>
          <ac:picMkLst>
            <pc:docMk/>
            <pc:sldMk cId="2932669906" sldId="331"/>
            <ac:picMk id="20" creationId="{ECFF32A2-8590-DACE-7F72-A4A08031A759}"/>
          </ac:picMkLst>
        </pc:picChg>
        <pc:extLst>
          <p:ext xmlns:p="http://schemas.openxmlformats.org/presentationml/2006/main" uri="{D6D511B9-2390-475A-947B-AFAB55BFBCF1}">
            <pc226:cmChg xmlns:pc226="http://schemas.microsoft.com/office/powerpoint/2022/06/main/command" chg="del">
              <pc226:chgData name="Alison Trew" userId="501ad152-89bb-4882-ac72-f31826cb2e78" providerId="ADAL" clId="{66B6A0E0-B0A1-44D5-94FB-CA7BF0CA1604}" dt="2023-11-23T15:15:33.728" v="1162"/>
              <pc2:cmMkLst xmlns:pc2="http://schemas.microsoft.com/office/powerpoint/2019/9/main/command">
                <pc:docMk/>
                <pc:sldMk cId="2932669906" sldId="331"/>
                <pc2:cmMk id="{500ACA3D-953E-4A43-92F5-0E609A462756}"/>
              </pc2:cmMkLst>
              <pc226:cmRplyChg chg="add">
                <pc226:chgData name="Alison Trew" userId="501ad152-89bb-4882-ac72-f31826cb2e78" providerId="ADAL" clId="{66B6A0E0-B0A1-44D5-94FB-CA7BF0CA1604}" dt="2023-11-21T12:01:59.955" v="1160"/>
                <pc2:cmRplyMkLst xmlns:pc2="http://schemas.microsoft.com/office/powerpoint/2019/9/main/command">
                  <pc:docMk/>
                  <pc:sldMk cId="2932669906" sldId="331"/>
                  <pc2:cmMk id="{500ACA3D-953E-4A43-92F5-0E609A462756}"/>
                  <pc2:cmRplyMk id="{6221407A-6377-415F-A5C1-F5AE7842F0BF}"/>
                </pc2:cmRplyMkLst>
              </pc226:cmRplyChg>
            </pc226:cmChg>
          </p:ext>
        </pc:extLst>
      </pc:sldChg>
      <pc:sldChg chg="modSp mod">
        <pc:chgData name="Alison Trew" userId="501ad152-89bb-4882-ac72-f31826cb2e78" providerId="ADAL" clId="{66B6A0E0-B0A1-44D5-94FB-CA7BF0CA1604}" dt="2023-11-23T15:17:33.305" v="1164" actId="20577"/>
        <pc:sldMkLst>
          <pc:docMk/>
          <pc:sldMk cId="2802342506" sldId="351"/>
        </pc:sldMkLst>
        <pc:spChg chg="mod">
          <ac:chgData name="Alison Trew" userId="501ad152-89bb-4882-ac72-f31826cb2e78" providerId="ADAL" clId="{66B6A0E0-B0A1-44D5-94FB-CA7BF0CA1604}" dt="2023-11-23T15:17:33.305" v="1164" actId="20577"/>
          <ac:spMkLst>
            <pc:docMk/>
            <pc:sldMk cId="2802342506" sldId="351"/>
            <ac:spMk id="7" creationId="{DD89CAB2-35E6-4495-B69C-E4B815DD3A0D}"/>
          </ac:spMkLst>
        </pc:spChg>
      </pc:sldChg>
      <pc:sldMasterChg chg="del delSldLayout">
        <pc:chgData name="Alison Trew" userId="501ad152-89bb-4882-ac72-f31826cb2e78" providerId="ADAL" clId="{66B6A0E0-B0A1-44D5-94FB-CA7BF0CA1604}" dt="2023-11-10T15:56:48.059" v="1072" actId="47"/>
        <pc:sldMasterMkLst>
          <pc:docMk/>
          <pc:sldMasterMk cId="489884949" sldId="2147483666"/>
        </pc:sldMasterMkLst>
        <pc:sldLayoutChg chg="del">
          <pc:chgData name="Alison Trew" userId="501ad152-89bb-4882-ac72-f31826cb2e78" providerId="ADAL" clId="{66B6A0E0-B0A1-44D5-94FB-CA7BF0CA1604}" dt="2023-11-10T15:56:48.059" v="1072" actId="47"/>
          <pc:sldLayoutMkLst>
            <pc:docMk/>
            <pc:sldMasterMk cId="489884949" sldId="2147483666"/>
            <pc:sldLayoutMk cId="1754980035" sldId="2147483667"/>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534462431" sldId="2147483668"/>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101564071" sldId="2147483669"/>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449432460" sldId="2147483670"/>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248720923" sldId="2147483671"/>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544603383" sldId="2147483672"/>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99676932" sldId="2147483673"/>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920262402" sldId="2147483674"/>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123107011" sldId="2147483675"/>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651788068" sldId="2147483676"/>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092575121" sldId="2147483677"/>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4083600765" sldId="2147483678"/>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1799728669" sldId="2147483679"/>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947020384" sldId="2147483680"/>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347698493" sldId="2147483681"/>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1123852212" sldId="2147483682"/>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169909672" sldId="2147483683"/>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421779502" sldId="2147483684"/>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656460083" sldId="2147483685"/>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883196749" sldId="2147483686"/>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1231060963" sldId="2147483687"/>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953514116" sldId="2147483688"/>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456806607" sldId="2147483689"/>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094597579" sldId="2147483690"/>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588683136" sldId="2147483691"/>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742851535" sldId="2147483692"/>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885402421" sldId="2147483693"/>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444769160" sldId="2147483694"/>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4132817967" sldId="2147483695"/>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658909174" sldId="2147483696"/>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960605987" sldId="2147483697"/>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489023068" sldId="2147483698"/>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713215047" sldId="2147483699"/>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114401377" sldId="2147483700"/>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1514500300" sldId="2147483701"/>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125791375" sldId="2147483702"/>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1713739580" sldId="2147483703"/>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675602905" sldId="2147483704"/>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633939148" sldId="2147483705"/>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12528820" sldId="2147483706"/>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78391206" sldId="2147483707"/>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058608340" sldId="2147483708"/>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977485748" sldId="2147483709"/>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315657629" sldId="2147483710"/>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059759953" sldId="2147483711"/>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1117799690" sldId="2147483712"/>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1449664935" sldId="2147483713"/>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21836585" sldId="2147483714"/>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648275361" sldId="2147483715"/>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2249673865" sldId="2147483716"/>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361439899" sldId="2147483717"/>
          </pc:sldLayoutMkLst>
        </pc:sldLayoutChg>
        <pc:sldLayoutChg chg="del">
          <pc:chgData name="Alison Trew" userId="501ad152-89bb-4882-ac72-f31826cb2e78" providerId="ADAL" clId="{66B6A0E0-B0A1-44D5-94FB-CA7BF0CA1604}" dt="2023-11-10T15:56:48.059" v="1072" actId="47"/>
          <pc:sldLayoutMkLst>
            <pc:docMk/>
            <pc:sldMasterMk cId="489884949" sldId="2147483666"/>
            <pc:sldLayoutMk cId="3617798934" sldId="2147483718"/>
          </pc:sldLayoutMkLst>
        </pc:sldLayoutChg>
      </pc:sldMasterChg>
      <pc:sldMasterChg chg="del delSldLayout">
        <pc:chgData name="Alison Trew" userId="501ad152-89bb-4882-ac72-f31826cb2e78" providerId="ADAL" clId="{66B6A0E0-B0A1-44D5-94FB-CA7BF0CA1604}" dt="2023-11-10T15:56:46.921" v="1071" actId="47"/>
        <pc:sldMasterMkLst>
          <pc:docMk/>
          <pc:sldMasterMk cId="3805915417" sldId="2147483719"/>
        </pc:sldMasterMkLst>
        <pc:sldLayoutChg chg="del">
          <pc:chgData name="Alison Trew" userId="501ad152-89bb-4882-ac72-f31826cb2e78" providerId="ADAL" clId="{66B6A0E0-B0A1-44D5-94FB-CA7BF0CA1604}" dt="2023-11-10T15:56:46.921" v="1071" actId="47"/>
          <pc:sldLayoutMkLst>
            <pc:docMk/>
            <pc:sldMasterMk cId="3805915417" sldId="2147483719"/>
            <pc:sldLayoutMk cId="1136185522" sldId="2147483720"/>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532024479" sldId="2147483721"/>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1514551319" sldId="2147483722"/>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927416921" sldId="2147483723"/>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4246539899" sldId="2147483724"/>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791880241" sldId="2147483725"/>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1297466946" sldId="2147483726"/>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683467921" sldId="2147483727"/>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649892811" sldId="2147483728"/>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311955775" sldId="2147483729"/>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4195228206" sldId="2147483730"/>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582142975" sldId="2147483731"/>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1790842778" sldId="2147483732"/>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711341530" sldId="2147483733"/>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957904330" sldId="2147483734"/>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1229857332" sldId="2147483735"/>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441895015" sldId="2147483736"/>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581350010" sldId="2147483737"/>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794572220" sldId="2147483738"/>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1276412497" sldId="2147483739"/>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130263010" sldId="2147483740"/>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509058071" sldId="2147483741"/>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4098249528" sldId="2147483742"/>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593096808" sldId="2147483743"/>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056673883" sldId="2147483744"/>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078100257" sldId="2147483745"/>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511589814" sldId="2147483746"/>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805514243" sldId="2147483747"/>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201427241" sldId="2147483748"/>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189112381" sldId="2147483749"/>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938066145" sldId="2147483750"/>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585953240" sldId="2147483751"/>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624674494" sldId="2147483752"/>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497632957" sldId="2147483753"/>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592646951" sldId="2147483754"/>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487510708" sldId="2147483755"/>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706838660" sldId="2147483756"/>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1982346074" sldId="2147483757"/>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49140521" sldId="2147483758"/>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351440955" sldId="2147483759"/>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98194108" sldId="2147483760"/>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195801879" sldId="2147483761"/>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054600916" sldId="2147483762"/>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527400780" sldId="2147483763"/>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1812642171" sldId="2147483764"/>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1970914929" sldId="2147483765"/>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178531023" sldId="2147483766"/>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188014470" sldId="2147483767"/>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3231178416" sldId="2147483768"/>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329803253" sldId="2147483769"/>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1976720205" sldId="2147483770"/>
          </pc:sldLayoutMkLst>
        </pc:sldLayoutChg>
        <pc:sldLayoutChg chg="del">
          <pc:chgData name="Alison Trew" userId="501ad152-89bb-4882-ac72-f31826cb2e78" providerId="ADAL" clId="{66B6A0E0-B0A1-44D5-94FB-CA7BF0CA1604}" dt="2023-11-10T15:56:46.921" v="1071" actId="47"/>
          <pc:sldLayoutMkLst>
            <pc:docMk/>
            <pc:sldMasterMk cId="3805915417" sldId="2147483719"/>
            <pc:sldLayoutMk cId="2896887503" sldId="2147483771"/>
          </pc:sldLayoutMkLst>
        </pc:sldLayoutChg>
      </pc:sldMasterChg>
    </pc:docChg>
  </pc:docChgLst>
  <pc:docChgLst>
    <pc:chgData name="Paula Montero" userId="S::paula.montero@pstt.org.uk::9c82981b-9b26-4f56-a06f-e948bb469f68" providerId="AD" clId="Web-{AD8E309A-845D-8390-7E03-6BDCB8F477A1}"/>
    <pc:docChg chg="modSld">
      <pc:chgData name="Paula Montero" userId="S::paula.montero@pstt.org.uk::9c82981b-9b26-4f56-a06f-e948bb469f68" providerId="AD" clId="Web-{AD8E309A-845D-8390-7E03-6BDCB8F477A1}" dt="2023-12-04T13:53:43.423" v="0" actId="14100"/>
      <pc:docMkLst>
        <pc:docMk/>
      </pc:docMkLst>
      <pc:sldChg chg="modSp">
        <pc:chgData name="Paula Montero" userId="S::paula.montero@pstt.org.uk::9c82981b-9b26-4f56-a06f-e948bb469f68" providerId="AD" clId="Web-{AD8E309A-845D-8390-7E03-6BDCB8F477A1}" dt="2023-12-04T13:53:43.423" v="0" actId="14100"/>
        <pc:sldMkLst>
          <pc:docMk/>
          <pc:sldMk cId="2932669906" sldId="331"/>
        </pc:sldMkLst>
        <pc:spChg chg="mod">
          <ac:chgData name="Paula Montero" userId="S::paula.montero@pstt.org.uk::9c82981b-9b26-4f56-a06f-e948bb469f68" providerId="AD" clId="Web-{AD8E309A-845D-8390-7E03-6BDCB8F477A1}" dt="2023-12-04T13:53:43.423" v="0" actId="14100"/>
          <ac:spMkLst>
            <pc:docMk/>
            <pc:sldMk cId="2932669906" sldId="331"/>
            <ac:spMk id="4" creationId="{89240770-77A8-09BE-FE16-549FFA4DD09F}"/>
          </ac:spMkLst>
        </pc:spChg>
      </pc:sldChg>
    </pc:docChg>
  </pc:docChgLst>
  <pc:docChgLst>
    <pc:chgData name="Alison Trew" userId="501ad152-89bb-4882-ac72-f31826cb2e78" providerId="ADAL" clId="{87236726-0469-4DAE-83D7-36D913BF3170}"/>
    <pc:docChg chg="undo redo custSel modSld sldOrd">
      <pc:chgData name="Alison Trew" userId="501ad152-89bb-4882-ac72-f31826cb2e78" providerId="ADAL" clId="{87236726-0469-4DAE-83D7-36D913BF3170}" dt="2022-10-25T12:27:18.339" v="1458" actId="5793"/>
      <pc:docMkLst>
        <pc:docMk/>
      </pc:docMkLst>
      <pc:sldChg chg="modSp mod">
        <pc:chgData name="Alison Trew" userId="501ad152-89bb-4882-ac72-f31826cb2e78" providerId="ADAL" clId="{87236726-0469-4DAE-83D7-36D913BF3170}" dt="2022-10-25T08:24:49.302" v="1" actId="20577"/>
        <pc:sldMkLst>
          <pc:docMk/>
          <pc:sldMk cId="0" sldId="256"/>
        </pc:sldMkLst>
        <pc:spChg chg="mod">
          <ac:chgData name="Alison Trew" userId="501ad152-89bb-4882-ac72-f31826cb2e78" providerId="ADAL" clId="{87236726-0469-4DAE-83D7-36D913BF3170}" dt="2022-10-25T08:24:49.302" v="1" actId="20577"/>
          <ac:spMkLst>
            <pc:docMk/>
            <pc:sldMk cId="0" sldId="256"/>
            <ac:spMk id="9" creationId="{110E483E-AA85-49B3-BDF5-097C1AF2B762}"/>
          </ac:spMkLst>
        </pc:spChg>
      </pc:sldChg>
      <pc:sldChg chg="modNotesTx">
        <pc:chgData name="Alison Trew" userId="501ad152-89bb-4882-ac72-f31826cb2e78" providerId="ADAL" clId="{87236726-0469-4DAE-83D7-36D913BF3170}" dt="2022-10-25T08:48:51.192" v="989" actId="20577"/>
        <pc:sldMkLst>
          <pc:docMk/>
          <pc:sldMk cId="3833598956" sldId="259"/>
        </pc:sldMkLst>
      </pc:sldChg>
      <pc:sldChg chg="modNotesTx">
        <pc:chgData name="Alison Trew" userId="501ad152-89bb-4882-ac72-f31826cb2e78" providerId="ADAL" clId="{87236726-0469-4DAE-83D7-36D913BF3170}" dt="2022-10-25T09:07:10.974" v="1446" actId="20577"/>
        <pc:sldMkLst>
          <pc:docMk/>
          <pc:sldMk cId="1864309039" sldId="262"/>
        </pc:sldMkLst>
      </pc:sldChg>
      <pc:sldChg chg="modNotesTx">
        <pc:chgData name="Alison Trew" userId="501ad152-89bb-4882-ac72-f31826cb2e78" providerId="ADAL" clId="{87236726-0469-4DAE-83D7-36D913BF3170}" dt="2022-10-25T08:52:24.641" v="1071" actId="20577"/>
        <pc:sldMkLst>
          <pc:docMk/>
          <pc:sldMk cId="2655144796" sldId="267"/>
        </pc:sldMkLst>
      </pc:sldChg>
      <pc:sldChg chg="modNotesTx">
        <pc:chgData name="Alison Trew" userId="501ad152-89bb-4882-ac72-f31826cb2e78" providerId="ADAL" clId="{87236726-0469-4DAE-83D7-36D913BF3170}" dt="2022-10-25T09:04:16.536" v="1354" actId="20577"/>
        <pc:sldMkLst>
          <pc:docMk/>
          <pc:sldMk cId="1478597435" sldId="268"/>
        </pc:sldMkLst>
      </pc:sldChg>
      <pc:sldChg chg="modSp mod modNotesTx">
        <pc:chgData name="Alison Trew" userId="501ad152-89bb-4882-ac72-f31826cb2e78" providerId="ADAL" clId="{87236726-0469-4DAE-83D7-36D913BF3170}" dt="2022-10-25T09:04:30.848" v="1355" actId="20577"/>
        <pc:sldMkLst>
          <pc:docMk/>
          <pc:sldMk cId="1864149506" sldId="269"/>
        </pc:sldMkLst>
        <pc:spChg chg="mod">
          <ac:chgData name="Alison Trew" userId="501ad152-89bb-4882-ac72-f31826cb2e78" providerId="ADAL" clId="{87236726-0469-4DAE-83D7-36D913BF3170}" dt="2022-10-25T09:04:30.848" v="1355" actId="20577"/>
          <ac:spMkLst>
            <pc:docMk/>
            <pc:sldMk cId="1864149506" sldId="269"/>
            <ac:spMk id="23" creationId="{AF155D59-B2AA-4995-97E0-3772F6755ADC}"/>
          </ac:spMkLst>
        </pc:spChg>
      </pc:sldChg>
      <pc:sldChg chg="modSp mod ord modClrScheme chgLayout">
        <pc:chgData name="Alison Trew" userId="501ad152-89bb-4882-ac72-f31826cb2e78" providerId="ADAL" clId="{87236726-0469-4DAE-83D7-36D913BF3170}" dt="2022-10-25T08:25:20.918" v="6"/>
        <pc:sldMkLst>
          <pc:docMk/>
          <pc:sldMk cId="124576855" sldId="280"/>
        </pc:sldMkLst>
        <pc:spChg chg="mod">
          <ac:chgData name="Alison Trew" userId="501ad152-89bb-4882-ac72-f31826cb2e78" providerId="ADAL" clId="{87236726-0469-4DAE-83D7-36D913BF3170}" dt="2022-10-25T08:25:10.980" v="3"/>
          <ac:spMkLst>
            <pc:docMk/>
            <pc:sldMk cId="124576855" sldId="280"/>
            <ac:spMk id="3" creationId="{EBE9A749-B1E4-4BE0-8102-2EFF9A9DDFE4}"/>
          </ac:spMkLst>
        </pc:spChg>
      </pc:sldChg>
      <pc:sldChg chg="modNotesTx">
        <pc:chgData name="Alison Trew" userId="501ad152-89bb-4882-ac72-f31826cb2e78" providerId="ADAL" clId="{87236726-0469-4DAE-83D7-36D913BF3170}" dt="2022-10-25T08:38:42.659" v="872" actId="20577"/>
        <pc:sldMkLst>
          <pc:docMk/>
          <pc:sldMk cId="2722180806" sldId="281"/>
        </pc:sldMkLst>
      </pc:sldChg>
      <pc:sldChg chg="modNotesTx">
        <pc:chgData name="Alison Trew" userId="501ad152-89bb-4882-ac72-f31826cb2e78" providerId="ADAL" clId="{87236726-0469-4DAE-83D7-36D913BF3170}" dt="2022-10-25T08:38:16.619" v="864" actId="20577"/>
        <pc:sldMkLst>
          <pc:docMk/>
          <pc:sldMk cId="3767884210" sldId="282"/>
        </pc:sldMkLst>
      </pc:sldChg>
      <pc:sldChg chg="modNotesTx">
        <pc:chgData name="Alison Trew" userId="501ad152-89bb-4882-ac72-f31826cb2e78" providerId="ADAL" clId="{87236726-0469-4DAE-83D7-36D913BF3170}" dt="2022-10-25T08:40:03.182" v="897" actId="113"/>
        <pc:sldMkLst>
          <pc:docMk/>
          <pc:sldMk cId="1431155546" sldId="283"/>
        </pc:sldMkLst>
      </pc:sldChg>
      <pc:sldChg chg="modNotesTx">
        <pc:chgData name="Alison Trew" userId="501ad152-89bb-4882-ac72-f31826cb2e78" providerId="ADAL" clId="{87236726-0469-4DAE-83D7-36D913BF3170}" dt="2022-10-25T08:38:50.094" v="873" actId="20577"/>
        <pc:sldMkLst>
          <pc:docMk/>
          <pc:sldMk cId="3673830296" sldId="284"/>
        </pc:sldMkLst>
      </pc:sldChg>
      <pc:sldChg chg="addSp delSp modSp mod">
        <pc:chgData name="Alison Trew" userId="501ad152-89bb-4882-ac72-f31826cb2e78" providerId="ADAL" clId="{87236726-0469-4DAE-83D7-36D913BF3170}" dt="2022-10-25T09:07:59.002" v="1454" actId="20577"/>
        <pc:sldMkLst>
          <pc:docMk/>
          <pc:sldMk cId="1171188733" sldId="285"/>
        </pc:sldMkLst>
        <pc:spChg chg="add del mod">
          <ac:chgData name="Alison Trew" userId="501ad152-89bb-4882-ac72-f31826cb2e78" providerId="ADAL" clId="{87236726-0469-4DAE-83D7-36D913BF3170}" dt="2022-10-25T09:01:28.756" v="1287" actId="207"/>
          <ac:spMkLst>
            <pc:docMk/>
            <pc:sldMk cId="1171188733" sldId="285"/>
            <ac:spMk id="5" creationId="{13248ECF-2475-759A-E60F-7F73BD2F28BA}"/>
          </ac:spMkLst>
        </pc:spChg>
        <pc:spChg chg="add mod">
          <ac:chgData name="Alison Trew" userId="501ad152-89bb-4882-ac72-f31826cb2e78" providerId="ADAL" clId="{87236726-0469-4DAE-83D7-36D913BF3170}" dt="2022-10-25T09:07:59.002" v="1454" actId="20577"/>
          <ac:spMkLst>
            <pc:docMk/>
            <pc:sldMk cId="1171188733" sldId="285"/>
            <ac:spMk id="7" creationId="{867575E6-9FFD-9D1C-6174-0C5A5400BEF1}"/>
          </ac:spMkLst>
        </pc:spChg>
        <pc:spChg chg="mod">
          <ac:chgData name="Alison Trew" userId="501ad152-89bb-4882-ac72-f31826cb2e78" providerId="ADAL" clId="{87236726-0469-4DAE-83D7-36D913BF3170}" dt="2022-10-25T08:35:47.574" v="775" actId="6549"/>
          <ac:spMkLst>
            <pc:docMk/>
            <pc:sldMk cId="1171188733" sldId="285"/>
            <ac:spMk id="8" creationId="{42445D83-E6D8-80FD-2B16-81A76EBB14BA}"/>
          </ac:spMkLst>
        </pc:spChg>
        <pc:picChg chg="del">
          <ac:chgData name="Alison Trew" userId="501ad152-89bb-4882-ac72-f31826cb2e78" providerId="ADAL" clId="{87236726-0469-4DAE-83D7-36D913BF3170}" dt="2022-10-25T08:35:21.172" v="770" actId="478"/>
          <ac:picMkLst>
            <pc:docMk/>
            <pc:sldMk cId="1171188733" sldId="285"/>
            <ac:picMk id="2" creationId="{78140EBD-DA44-3BD1-AFBC-4664D33324E7}"/>
          </ac:picMkLst>
        </pc:picChg>
        <pc:picChg chg="add mod">
          <ac:chgData name="Alison Trew" userId="501ad152-89bb-4882-ac72-f31826cb2e78" providerId="ADAL" clId="{87236726-0469-4DAE-83D7-36D913BF3170}" dt="2022-10-25T08:35:25.847" v="772" actId="1076"/>
          <ac:picMkLst>
            <pc:docMk/>
            <pc:sldMk cId="1171188733" sldId="285"/>
            <ac:picMk id="3" creationId="{362353D3-06A7-5B27-8A3C-A19DB03E6377}"/>
          </ac:picMkLst>
        </pc:picChg>
      </pc:sldChg>
      <pc:sldChg chg="modNotesTx">
        <pc:chgData name="Alison Trew" userId="501ad152-89bb-4882-ac72-f31826cb2e78" providerId="ADAL" clId="{87236726-0469-4DAE-83D7-36D913BF3170}" dt="2022-10-25T08:37:06.122" v="832" actId="20577"/>
        <pc:sldMkLst>
          <pc:docMk/>
          <pc:sldMk cId="1527463767" sldId="287"/>
        </pc:sldMkLst>
      </pc:sldChg>
      <pc:sldChg chg="modNotesTx">
        <pc:chgData name="Alison Trew" userId="501ad152-89bb-4882-ac72-f31826cb2e78" providerId="ADAL" clId="{87236726-0469-4DAE-83D7-36D913BF3170}" dt="2022-10-25T09:06:27.462" v="1368"/>
        <pc:sldMkLst>
          <pc:docMk/>
          <pc:sldMk cId="1492007674" sldId="289"/>
        </pc:sldMkLst>
      </pc:sldChg>
      <pc:sldChg chg="modNotesTx">
        <pc:chgData name="Alison Trew" userId="501ad152-89bb-4882-ac72-f31826cb2e78" providerId="ADAL" clId="{87236726-0469-4DAE-83D7-36D913BF3170}" dt="2022-10-25T08:44:55.958" v="922" actId="20577"/>
        <pc:sldMkLst>
          <pc:docMk/>
          <pc:sldMk cId="3543568959" sldId="291"/>
        </pc:sldMkLst>
      </pc:sldChg>
      <pc:sldChg chg="addSp delSp modSp mod">
        <pc:chgData name="Alison Trew" userId="501ad152-89bb-4882-ac72-f31826cb2e78" providerId="ADAL" clId="{87236726-0469-4DAE-83D7-36D913BF3170}" dt="2022-10-25T12:27:18.339" v="1458" actId="5793"/>
        <pc:sldMkLst>
          <pc:docMk/>
          <pc:sldMk cId="2198431748" sldId="292"/>
        </pc:sldMkLst>
        <pc:spChg chg="mod">
          <ac:chgData name="Alison Trew" userId="501ad152-89bb-4882-ac72-f31826cb2e78" providerId="ADAL" clId="{87236726-0469-4DAE-83D7-36D913BF3170}" dt="2022-10-25T12:27:18.339" v="1458" actId="5793"/>
          <ac:spMkLst>
            <pc:docMk/>
            <pc:sldMk cId="2198431748" sldId="292"/>
            <ac:spMk id="8" creationId="{42445D83-E6D8-80FD-2B16-81A76EBB14BA}"/>
          </ac:spMkLst>
        </pc:spChg>
        <pc:picChg chg="mod">
          <ac:chgData name="Alison Trew" userId="501ad152-89bb-4882-ac72-f31826cb2e78" providerId="ADAL" clId="{87236726-0469-4DAE-83D7-36D913BF3170}" dt="2022-10-25T09:02:43.869" v="1304" actId="1076"/>
          <ac:picMkLst>
            <pc:docMk/>
            <pc:sldMk cId="2198431748" sldId="292"/>
            <ac:picMk id="2" creationId="{843EC414-4A69-FCA2-2C04-1D3DE46E9A24}"/>
          </ac:picMkLst>
        </pc:picChg>
        <pc:picChg chg="add mod">
          <ac:chgData name="Alison Trew" userId="501ad152-89bb-4882-ac72-f31826cb2e78" providerId="ADAL" clId="{87236726-0469-4DAE-83D7-36D913BF3170}" dt="2022-10-25T08:34:28.622" v="760" actId="1076"/>
          <ac:picMkLst>
            <pc:docMk/>
            <pc:sldMk cId="2198431748" sldId="292"/>
            <ac:picMk id="3" creationId="{04EAC862-8621-CA83-7826-9BAED5C3A87B}"/>
          </ac:picMkLst>
        </pc:picChg>
        <pc:picChg chg="mod">
          <ac:chgData name="Alison Trew" userId="501ad152-89bb-4882-ac72-f31826cb2e78" providerId="ADAL" clId="{87236726-0469-4DAE-83D7-36D913BF3170}" dt="2022-10-25T09:02:52.529" v="1305" actId="1076"/>
          <ac:picMkLst>
            <pc:docMk/>
            <pc:sldMk cId="2198431748" sldId="292"/>
            <ac:picMk id="4" creationId="{8AAB5DC7-C78A-3E9C-0D14-270260BB1302}"/>
          </ac:picMkLst>
        </pc:picChg>
        <pc:picChg chg="del mod">
          <ac:chgData name="Alison Trew" userId="501ad152-89bb-4882-ac72-f31826cb2e78" providerId="ADAL" clId="{87236726-0469-4DAE-83D7-36D913BF3170}" dt="2022-10-25T08:25:51.617" v="39" actId="478"/>
          <ac:picMkLst>
            <pc:docMk/>
            <pc:sldMk cId="2198431748" sldId="292"/>
            <ac:picMk id="9" creationId="{EBD5351A-8B25-53FA-126A-27C9A7038466}"/>
          </ac:picMkLst>
        </pc:picChg>
      </pc:sldChg>
    </pc:docChg>
  </pc:docChgLst>
  <pc:docChgLst>
    <pc:chgData name="Wendy Woodsford" userId="dd4886fa-f0a0-4f18-8f65-16d3fbb360dd" providerId="ADAL" clId="{7C9BB554-289F-4224-907A-2318FF25D129}"/>
    <pc:docChg chg="undo custSel modSld">
      <pc:chgData name="Wendy Woodsford" userId="dd4886fa-f0a0-4f18-8f65-16d3fbb360dd" providerId="ADAL" clId="{7C9BB554-289F-4224-907A-2318FF25D129}" dt="2023-12-05T13:32:05.592" v="170" actId="14100"/>
      <pc:docMkLst>
        <pc:docMk/>
      </pc:docMkLst>
      <pc:sldChg chg="modSp mod">
        <pc:chgData name="Wendy Woodsford" userId="dd4886fa-f0a0-4f18-8f65-16d3fbb360dd" providerId="ADAL" clId="{7C9BB554-289F-4224-907A-2318FF25D129}" dt="2023-12-05T13:19:56.883" v="11" actId="2711"/>
        <pc:sldMkLst>
          <pc:docMk/>
          <pc:sldMk cId="0" sldId="256"/>
        </pc:sldMkLst>
        <pc:spChg chg="mod">
          <ac:chgData name="Wendy Woodsford" userId="dd4886fa-f0a0-4f18-8f65-16d3fbb360dd" providerId="ADAL" clId="{7C9BB554-289F-4224-907A-2318FF25D129}" dt="2023-12-05T13:19:53.296" v="10" actId="1076"/>
          <ac:spMkLst>
            <pc:docMk/>
            <pc:sldMk cId="0" sldId="256"/>
            <ac:spMk id="2" creationId="{968F206B-A9C6-9745-8A2F-BCEABD5C9F3F}"/>
          </ac:spMkLst>
        </pc:spChg>
        <pc:spChg chg="mod">
          <ac:chgData name="Wendy Woodsford" userId="dd4886fa-f0a0-4f18-8f65-16d3fbb360dd" providerId="ADAL" clId="{7C9BB554-289F-4224-907A-2318FF25D129}" dt="2023-12-05T13:19:56.883" v="11" actId="2711"/>
          <ac:spMkLst>
            <pc:docMk/>
            <pc:sldMk cId="0" sldId="256"/>
            <ac:spMk id="7" creationId="{E249292A-FB39-9022-FA7E-C00C54F544C5}"/>
          </ac:spMkLst>
        </pc:spChg>
        <pc:picChg chg="mod">
          <ac:chgData name="Wendy Woodsford" userId="dd4886fa-f0a0-4f18-8f65-16d3fbb360dd" providerId="ADAL" clId="{7C9BB554-289F-4224-907A-2318FF25D129}" dt="2023-12-05T13:19:12.696" v="2" actId="1076"/>
          <ac:picMkLst>
            <pc:docMk/>
            <pc:sldMk cId="0" sldId="256"/>
            <ac:picMk id="4" creationId="{EE7A848E-3459-FB77-2F53-F2CF038DD51D}"/>
          </ac:picMkLst>
        </pc:picChg>
      </pc:sldChg>
      <pc:sldChg chg="modSp mod">
        <pc:chgData name="Wendy Woodsford" userId="dd4886fa-f0a0-4f18-8f65-16d3fbb360dd" providerId="ADAL" clId="{7C9BB554-289F-4224-907A-2318FF25D129}" dt="2023-12-05T13:25:14.190" v="113" actId="14100"/>
        <pc:sldMkLst>
          <pc:docMk/>
          <pc:sldMk cId="3540396738" sldId="330"/>
        </pc:sldMkLst>
        <pc:spChg chg="mod">
          <ac:chgData name="Wendy Woodsford" userId="dd4886fa-f0a0-4f18-8f65-16d3fbb360dd" providerId="ADAL" clId="{7C9BB554-289F-4224-907A-2318FF25D129}" dt="2023-12-05T13:24:19.805" v="103" actId="14100"/>
          <ac:spMkLst>
            <pc:docMk/>
            <pc:sldMk cId="3540396738" sldId="330"/>
            <ac:spMk id="7" creationId="{BEDE4313-4B3A-2951-4C5E-ADF9147075D1}"/>
          </ac:spMkLst>
        </pc:spChg>
        <pc:spChg chg="mod">
          <ac:chgData name="Wendy Woodsford" userId="dd4886fa-f0a0-4f18-8f65-16d3fbb360dd" providerId="ADAL" clId="{7C9BB554-289F-4224-907A-2318FF25D129}" dt="2023-12-05T13:25:14.190" v="113" actId="14100"/>
          <ac:spMkLst>
            <pc:docMk/>
            <pc:sldMk cId="3540396738" sldId="330"/>
            <ac:spMk id="12" creationId="{AFA3239E-909A-39B3-D75F-B24EDFE102B6}"/>
          </ac:spMkLst>
        </pc:spChg>
      </pc:sldChg>
      <pc:sldChg chg="modSp mod">
        <pc:chgData name="Wendy Woodsford" userId="dd4886fa-f0a0-4f18-8f65-16d3fbb360dd" providerId="ADAL" clId="{7C9BB554-289F-4224-907A-2318FF25D129}" dt="2023-12-05T13:22:11.369" v="35" actId="1076"/>
        <pc:sldMkLst>
          <pc:docMk/>
          <pc:sldMk cId="2932669906" sldId="331"/>
        </pc:sldMkLst>
        <pc:spChg chg="mod">
          <ac:chgData name="Wendy Woodsford" userId="dd4886fa-f0a0-4f18-8f65-16d3fbb360dd" providerId="ADAL" clId="{7C9BB554-289F-4224-907A-2318FF25D129}" dt="2023-12-05T13:21:10.657" v="27" actId="14100"/>
          <ac:spMkLst>
            <pc:docMk/>
            <pc:sldMk cId="2932669906" sldId="331"/>
            <ac:spMk id="2" creationId="{F0121186-1578-5053-910B-2500E791E200}"/>
          </ac:spMkLst>
        </pc:spChg>
        <pc:spChg chg="mod">
          <ac:chgData name="Wendy Woodsford" userId="dd4886fa-f0a0-4f18-8f65-16d3fbb360dd" providerId="ADAL" clId="{7C9BB554-289F-4224-907A-2318FF25D129}" dt="2023-12-05T13:20:29.864" v="16" actId="14100"/>
          <ac:spMkLst>
            <pc:docMk/>
            <pc:sldMk cId="2932669906" sldId="331"/>
            <ac:spMk id="3" creationId="{11017798-E05A-675E-904D-496F8851E70E}"/>
          </ac:spMkLst>
        </pc:spChg>
        <pc:spChg chg="mod">
          <ac:chgData name="Wendy Woodsford" userId="dd4886fa-f0a0-4f18-8f65-16d3fbb360dd" providerId="ADAL" clId="{7C9BB554-289F-4224-907A-2318FF25D129}" dt="2023-12-05T13:21:07.225" v="26" actId="14100"/>
          <ac:spMkLst>
            <pc:docMk/>
            <pc:sldMk cId="2932669906" sldId="331"/>
            <ac:spMk id="4" creationId="{89240770-77A8-09BE-FE16-549FFA4DD09F}"/>
          </ac:spMkLst>
        </pc:spChg>
        <pc:spChg chg="mod">
          <ac:chgData name="Wendy Woodsford" userId="dd4886fa-f0a0-4f18-8f65-16d3fbb360dd" providerId="ADAL" clId="{7C9BB554-289F-4224-907A-2318FF25D129}" dt="2023-12-05T13:20:32.730" v="17" actId="14100"/>
          <ac:spMkLst>
            <pc:docMk/>
            <pc:sldMk cId="2932669906" sldId="331"/>
            <ac:spMk id="5" creationId="{54655FA9-427B-F18A-99D8-EB4EB5367595}"/>
          </ac:spMkLst>
        </pc:spChg>
        <pc:spChg chg="mod">
          <ac:chgData name="Wendy Woodsford" userId="dd4886fa-f0a0-4f18-8f65-16d3fbb360dd" providerId="ADAL" clId="{7C9BB554-289F-4224-907A-2318FF25D129}" dt="2023-12-05T13:20:27.281" v="15" actId="14100"/>
          <ac:spMkLst>
            <pc:docMk/>
            <pc:sldMk cId="2932669906" sldId="331"/>
            <ac:spMk id="6" creationId="{3D5BC8AD-66C5-D7AD-0C60-8B526903F136}"/>
          </ac:spMkLst>
        </pc:spChg>
        <pc:spChg chg="mod">
          <ac:chgData name="Wendy Woodsford" userId="dd4886fa-f0a0-4f18-8f65-16d3fbb360dd" providerId="ADAL" clId="{7C9BB554-289F-4224-907A-2318FF25D129}" dt="2023-12-05T13:21:45.771" v="32" actId="1036"/>
          <ac:spMkLst>
            <pc:docMk/>
            <pc:sldMk cId="2932669906" sldId="331"/>
            <ac:spMk id="9" creationId="{85C39255-E07D-D52F-BC1B-C6DCF16F1B08}"/>
          </ac:spMkLst>
        </pc:spChg>
        <pc:spChg chg="mod">
          <ac:chgData name="Wendy Woodsford" userId="dd4886fa-f0a0-4f18-8f65-16d3fbb360dd" providerId="ADAL" clId="{7C9BB554-289F-4224-907A-2318FF25D129}" dt="2023-12-05T13:21:41.368" v="31" actId="1036"/>
          <ac:spMkLst>
            <pc:docMk/>
            <pc:sldMk cId="2932669906" sldId="331"/>
            <ac:spMk id="14" creationId="{214394A2-A711-3832-AC7C-2854798D18E8}"/>
          </ac:spMkLst>
        </pc:spChg>
        <pc:picChg chg="mod">
          <ac:chgData name="Wendy Woodsford" userId="dd4886fa-f0a0-4f18-8f65-16d3fbb360dd" providerId="ADAL" clId="{7C9BB554-289F-4224-907A-2318FF25D129}" dt="2023-12-05T13:22:11.369" v="35" actId="1076"/>
          <ac:picMkLst>
            <pc:docMk/>
            <pc:sldMk cId="2932669906" sldId="331"/>
            <ac:picMk id="19" creationId="{0C5CE27A-A2C2-DD11-CDF7-CA397EF90C30}"/>
          </ac:picMkLst>
        </pc:picChg>
        <pc:picChg chg="mod">
          <ac:chgData name="Wendy Woodsford" userId="dd4886fa-f0a0-4f18-8f65-16d3fbb360dd" providerId="ADAL" clId="{7C9BB554-289F-4224-907A-2318FF25D129}" dt="2023-12-05T13:22:08.257" v="34" actId="1076"/>
          <ac:picMkLst>
            <pc:docMk/>
            <pc:sldMk cId="2932669906" sldId="331"/>
            <ac:picMk id="20" creationId="{ECFF32A2-8590-DACE-7F72-A4A08031A759}"/>
          </ac:picMkLst>
        </pc:picChg>
      </pc:sldChg>
      <pc:sldChg chg="modSp mod">
        <pc:chgData name="Wendy Woodsford" userId="dd4886fa-f0a0-4f18-8f65-16d3fbb360dd" providerId="ADAL" clId="{7C9BB554-289F-4224-907A-2318FF25D129}" dt="2023-12-05T13:29:41.417" v="158" actId="1076"/>
        <pc:sldMkLst>
          <pc:docMk/>
          <pc:sldMk cId="3970259334" sldId="332"/>
        </pc:sldMkLst>
        <pc:spChg chg="mod">
          <ac:chgData name="Wendy Woodsford" userId="dd4886fa-f0a0-4f18-8f65-16d3fbb360dd" providerId="ADAL" clId="{7C9BB554-289F-4224-907A-2318FF25D129}" dt="2023-12-05T13:29:33.913" v="157" actId="1076"/>
          <ac:spMkLst>
            <pc:docMk/>
            <pc:sldMk cId="3970259334" sldId="332"/>
            <ac:spMk id="2" creationId="{2F5A5065-04DA-9D2B-6473-C54F98A8FEA5}"/>
          </ac:spMkLst>
        </pc:spChg>
        <pc:spChg chg="mod">
          <ac:chgData name="Wendy Woodsford" userId="dd4886fa-f0a0-4f18-8f65-16d3fbb360dd" providerId="ADAL" clId="{7C9BB554-289F-4224-907A-2318FF25D129}" dt="2023-12-05T13:27:27.778" v="144" actId="14100"/>
          <ac:spMkLst>
            <pc:docMk/>
            <pc:sldMk cId="3970259334" sldId="332"/>
            <ac:spMk id="5" creationId="{D6B1BB6D-D04A-4E5D-8DF1-0F1D6369532D}"/>
          </ac:spMkLst>
        </pc:spChg>
        <pc:spChg chg="mod">
          <ac:chgData name="Wendy Woodsford" userId="dd4886fa-f0a0-4f18-8f65-16d3fbb360dd" providerId="ADAL" clId="{7C9BB554-289F-4224-907A-2318FF25D129}" dt="2023-12-05T13:29:07.852" v="153" actId="14100"/>
          <ac:spMkLst>
            <pc:docMk/>
            <pc:sldMk cId="3970259334" sldId="332"/>
            <ac:spMk id="10" creationId="{2DFD80D4-29E2-4F73-ADBD-2AD4E46DA761}"/>
          </ac:spMkLst>
        </pc:spChg>
        <pc:spChg chg="mod">
          <ac:chgData name="Wendy Woodsford" userId="dd4886fa-f0a0-4f18-8f65-16d3fbb360dd" providerId="ADAL" clId="{7C9BB554-289F-4224-907A-2318FF25D129}" dt="2023-12-05T13:29:23.135" v="155" actId="14100"/>
          <ac:spMkLst>
            <pc:docMk/>
            <pc:sldMk cId="3970259334" sldId="332"/>
            <ac:spMk id="12" creationId="{8329219B-3ADA-4223-A347-A9D5B11DE1CE}"/>
          </ac:spMkLst>
        </pc:spChg>
        <pc:spChg chg="mod">
          <ac:chgData name="Wendy Woodsford" userId="dd4886fa-f0a0-4f18-8f65-16d3fbb360dd" providerId="ADAL" clId="{7C9BB554-289F-4224-907A-2318FF25D129}" dt="2023-12-05T13:28:13.953" v="147" actId="1076"/>
          <ac:spMkLst>
            <pc:docMk/>
            <pc:sldMk cId="3970259334" sldId="332"/>
            <ac:spMk id="15" creationId="{B07B6F3F-5B8D-2FBB-B888-425A7B54478D}"/>
          </ac:spMkLst>
        </pc:spChg>
        <pc:spChg chg="mod">
          <ac:chgData name="Wendy Woodsford" userId="dd4886fa-f0a0-4f18-8f65-16d3fbb360dd" providerId="ADAL" clId="{7C9BB554-289F-4224-907A-2318FF25D129}" dt="2023-12-05T13:29:41.417" v="158" actId="1076"/>
          <ac:spMkLst>
            <pc:docMk/>
            <pc:sldMk cId="3970259334" sldId="332"/>
            <ac:spMk id="16" creationId="{DB93EE7A-9FB2-4BD8-8539-BB22510B1F66}"/>
          </ac:spMkLst>
        </pc:spChg>
        <pc:picChg chg="mod">
          <ac:chgData name="Wendy Woodsford" userId="dd4886fa-f0a0-4f18-8f65-16d3fbb360dd" providerId="ADAL" clId="{7C9BB554-289F-4224-907A-2318FF25D129}" dt="2023-12-05T13:27:56.464" v="146" actId="1076"/>
          <ac:picMkLst>
            <pc:docMk/>
            <pc:sldMk cId="3970259334" sldId="332"/>
            <ac:picMk id="7" creationId="{8CD22895-D76D-33AC-2055-CD1CE15A8D8C}"/>
          </ac:picMkLst>
        </pc:picChg>
        <pc:picChg chg="mod">
          <ac:chgData name="Wendy Woodsford" userId="dd4886fa-f0a0-4f18-8f65-16d3fbb360dd" providerId="ADAL" clId="{7C9BB554-289F-4224-907A-2318FF25D129}" dt="2023-12-05T13:29:26.697" v="156" actId="1076"/>
          <ac:picMkLst>
            <pc:docMk/>
            <pc:sldMk cId="3970259334" sldId="332"/>
            <ac:picMk id="9" creationId="{F3F508C3-49C4-7BC3-75D4-C9C79095BCA0}"/>
          </ac:picMkLst>
        </pc:picChg>
      </pc:sldChg>
      <pc:sldChg chg="modSp mod">
        <pc:chgData name="Wendy Woodsford" userId="dd4886fa-f0a0-4f18-8f65-16d3fbb360dd" providerId="ADAL" clId="{7C9BB554-289F-4224-907A-2318FF25D129}" dt="2023-12-05T13:27:15.826" v="143" actId="1076"/>
        <pc:sldMkLst>
          <pc:docMk/>
          <pc:sldMk cId="31036581" sldId="333"/>
        </pc:sldMkLst>
        <pc:spChg chg="mod">
          <ac:chgData name="Wendy Woodsford" userId="dd4886fa-f0a0-4f18-8f65-16d3fbb360dd" providerId="ADAL" clId="{7C9BB554-289F-4224-907A-2318FF25D129}" dt="2023-12-05T13:26:34.768" v="132" actId="1036"/>
          <ac:spMkLst>
            <pc:docMk/>
            <pc:sldMk cId="31036581" sldId="333"/>
            <ac:spMk id="4" creationId="{F8B6BC66-9478-49F9-974F-AD00338859EE}"/>
          </ac:spMkLst>
        </pc:spChg>
        <pc:spChg chg="mod">
          <ac:chgData name="Wendy Woodsford" userId="dd4886fa-f0a0-4f18-8f65-16d3fbb360dd" providerId="ADAL" clId="{7C9BB554-289F-4224-907A-2318FF25D129}" dt="2023-12-05T13:26:31.305" v="126" actId="1076"/>
          <ac:spMkLst>
            <pc:docMk/>
            <pc:sldMk cId="31036581" sldId="333"/>
            <ac:spMk id="9" creationId="{FCBFF97F-B78D-6276-5CFC-C33EC25917B6}"/>
          </ac:spMkLst>
        </pc:spChg>
        <pc:spChg chg="mod">
          <ac:chgData name="Wendy Woodsford" userId="dd4886fa-f0a0-4f18-8f65-16d3fbb360dd" providerId="ADAL" clId="{7C9BB554-289F-4224-907A-2318FF25D129}" dt="2023-12-05T13:25:39.577" v="115" actId="14100"/>
          <ac:spMkLst>
            <pc:docMk/>
            <pc:sldMk cId="31036581" sldId="333"/>
            <ac:spMk id="14" creationId="{5D6D7080-8705-4440-B7C7-C6F468188D59}"/>
          </ac:spMkLst>
        </pc:spChg>
        <pc:spChg chg="mod">
          <ac:chgData name="Wendy Woodsford" userId="dd4886fa-f0a0-4f18-8f65-16d3fbb360dd" providerId="ADAL" clId="{7C9BB554-289F-4224-907A-2318FF25D129}" dt="2023-12-05T13:25:36.568" v="114" actId="14100"/>
          <ac:spMkLst>
            <pc:docMk/>
            <pc:sldMk cId="31036581" sldId="333"/>
            <ac:spMk id="15" creationId="{1F86C0FD-DEB2-4343-B0D2-1384F4AA6C97}"/>
          </ac:spMkLst>
        </pc:spChg>
        <pc:spChg chg="mod">
          <ac:chgData name="Wendy Woodsford" userId="dd4886fa-f0a0-4f18-8f65-16d3fbb360dd" providerId="ADAL" clId="{7C9BB554-289F-4224-907A-2318FF25D129}" dt="2023-12-05T13:26:40.830" v="139" actId="1035"/>
          <ac:spMkLst>
            <pc:docMk/>
            <pc:sldMk cId="31036581" sldId="333"/>
            <ac:spMk id="18" creationId="{BFAB1E8F-A400-9A12-E92E-2124AFBB29B4}"/>
          </ac:spMkLst>
        </pc:spChg>
        <pc:picChg chg="mod">
          <ac:chgData name="Wendy Woodsford" userId="dd4886fa-f0a0-4f18-8f65-16d3fbb360dd" providerId="ADAL" clId="{7C9BB554-289F-4224-907A-2318FF25D129}" dt="2023-12-05T13:27:09.453" v="142" actId="14100"/>
          <ac:picMkLst>
            <pc:docMk/>
            <pc:sldMk cId="31036581" sldId="333"/>
            <ac:picMk id="7" creationId="{E3393F5D-4E65-BA59-8EFB-A9EF6E128D87}"/>
          </ac:picMkLst>
        </pc:picChg>
        <pc:picChg chg="mod">
          <ac:chgData name="Wendy Woodsford" userId="dd4886fa-f0a0-4f18-8f65-16d3fbb360dd" providerId="ADAL" clId="{7C9BB554-289F-4224-907A-2318FF25D129}" dt="2023-12-05T13:27:15.826" v="143" actId="1076"/>
          <ac:picMkLst>
            <pc:docMk/>
            <pc:sldMk cId="31036581" sldId="333"/>
            <ac:picMk id="16" creationId="{036CB6B5-B18C-1DF8-BB19-41DFD9E186F2}"/>
          </ac:picMkLst>
        </pc:picChg>
      </pc:sldChg>
      <pc:sldChg chg="modSp mod">
        <pc:chgData name="Wendy Woodsford" userId="dd4886fa-f0a0-4f18-8f65-16d3fbb360dd" providerId="ADAL" clId="{7C9BB554-289F-4224-907A-2318FF25D129}" dt="2023-12-05T13:32:05.592" v="170" actId="14100"/>
        <pc:sldMkLst>
          <pc:docMk/>
          <pc:sldMk cId="714022405" sldId="339"/>
        </pc:sldMkLst>
        <pc:spChg chg="mod">
          <ac:chgData name="Wendy Woodsford" userId="dd4886fa-f0a0-4f18-8f65-16d3fbb360dd" providerId="ADAL" clId="{7C9BB554-289F-4224-907A-2318FF25D129}" dt="2023-12-05T13:30:44.809" v="162" actId="1076"/>
          <ac:spMkLst>
            <pc:docMk/>
            <pc:sldMk cId="714022405" sldId="339"/>
            <ac:spMk id="4" creationId="{ECDF4359-B33C-5DDB-CA09-CD908F864B60}"/>
          </ac:spMkLst>
        </pc:spChg>
        <pc:spChg chg="mod">
          <ac:chgData name="Wendy Woodsford" userId="dd4886fa-f0a0-4f18-8f65-16d3fbb360dd" providerId="ADAL" clId="{7C9BB554-289F-4224-907A-2318FF25D129}" dt="2023-12-05T13:32:00.084" v="169" actId="14100"/>
          <ac:spMkLst>
            <pc:docMk/>
            <pc:sldMk cId="714022405" sldId="339"/>
            <ac:spMk id="10" creationId="{CCB96517-469E-4F58-9D62-E580F69CD1B1}"/>
          </ac:spMkLst>
        </pc:spChg>
        <pc:spChg chg="mod">
          <ac:chgData name="Wendy Woodsford" userId="dd4886fa-f0a0-4f18-8f65-16d3fbb360dd" providerId="ADAL" clId="{7C9BB554-289F-4224-907A-2318FF25D129}" dt="2023-12-05T13:32:05.592" v="170" actId="14100"/>
          <ac:spMkLst>
            <pc:docMk/>
            <pc:sldMk cId="714022405" sldId="339"/>
            <ac:spMk id="11" creationId="{4B840D22-33AC-B87E-5F62-0E53CAE90BAA}"/>
          </ac:spMkLst>
        </pc:spChg>
        <pc:picChg chg="mod">
          <ac:chgData name="Wendy Woodsford" userId="dd4886fa-f0a0-4f18-8f65-16d3fbb360dd" providerId="ADAL" clId="{7C9BB554-289F-4224-907A-2318FF25D129}" dt="2023-12-05T13:30:23.249" v="160" actId="1076"/>
          <ac:picMkLst>
            <pc:docMk/>
            <pc:sldMk cId="714022405" sldId="339"/>
            <ac:picMk id="5" creationId="{BF478FF4-8AB9-94D3-CFEA-FBD11899BCDC}"/>
          </ac:picMkLst>
        </pc:picChg>
      </pc:sldChg>
    </pc:docChg>
  </pc:docChgLst>
  <pc:docChgLst>
    <pc:chgData name="Paula Montero" userId="S::paula.montero@pstt.org.uk::9c82981b-9b26-4f56-a06f-e948bb469f68" providerId="AD" clId="Web-{CC12B820-2144-A3FC-FB3F-D0D9EA685512}"/>
    <pc:docChg chg="modSld">
      <pc:chgData name="Paula Montero" userId="S::paula.montero@pstt.org.uk::9c82981b-9b26-4f56-a06f-e948bb469f68" providerId="AD" clId="Web-{CC12B820-2144-A3FC-FB3F-D0D9EA685512}" dt="2023-11-23T15:43:32.366" v="22" actId="20577"/>
      <pc:docMkLst>
        <pc:docMk/>
      </pc:docMkLst>
      <pc:sldChg chg="modSp">
        <pc:chgData name="Paula Montero" userId="S::paula.montero@pstt.org.uk::9c82981b-9b26-4f56-a06f-e948bb469f68" providerId="AD" clId="Web-{CC12B820-2144-A3FC-FB3F-D0D9EA685512}" dt="2023-11-23T15:43:32.366" v="22" actId="20577"/>
        <pc:sldMkLst>
          <pc:docMk/>
          <pc:sldMk cId="2013068635" sldId="342"/>
        </pc:sldMkLst>
        <pc:spChg chg="mod">
          <ac:chgData name="Paula Montero" userId="S::paula.montero@pstt.org.uk::9c82981b-9b26-4f56-a06f-e948bb469f68" providerId="AD" clId="Web-{CC12B820-2144-A3FC-FB3F-D0D9EA685512}" dt="2023-11-23T15:43:32.366" v="22" actId="20577"/>
          <ac:spMkLst>
            <pc:docMk/>
            <pc:sldMk cId="2013068635" sldId="342"/>
            <ac:spMk id="5" creationId="{5942FA05-32CF-E12F-7D17-91C90D03B0B7}"/>
          </ac:spMkLst>
        </pc:spChg>
      </pc:sldChg>
      <pc:sldChg chg="modSp">
        <pc:chgData name="Paula Montero" userId="S::paula.montero@pstt.org.uk::9c82981b-9b26-4f56-a06f-e948bb469f68" providerId="AD" clId="Web-{CC12B820-2144-A3FC-FB3F-D0D9EA685512}" dt="2023-11-23T15:43:13.569" v="20" actId="1076"/>
        <pc:sldMkLst>
          <pc:docMk/>
          <pc:sldMk cId="3307741860" sldId="344"/>
        </pc:sldMkLst>
        <pc:spChg chg="mod">
          <ac:chgData name="Paula Montero" userId="S::paula.montero@pstt.org.uk::9c82981b-9b26-4f56-a06f-e948bb469f68" providerId="AD" clId="Web-{CC12B820-2144-A3FC-FB3F-D0D9EA685512}" dt="2023-11-23T15:42:12.113" v="14" actId="14100"/>
          <ac:spMkLst>
            <pc:docMk/>
            <pc:sldMk cId="3307741860" sldId="344"/>
            <ac:spMk id="6" creationId="{246648C8-8EF2-35C9-A4F9-78FA3B4A6AE5}"/>
          </ac:spMkLst>
        </pc:spChg>
        <pc:spChg chg="mod">
          <ac:chgData name="Paula Montero" userId="S::paula.montero@pstt.org.uk::9c82981b-9b26-4f56-a06f-e948bb469f68" providerId="AD" clId="Web-{CC12B820-2144-A3FC-FB3F-D0D9EA685512}" dt="2023-11-23T15:42:05.566" v="13" actId="14100"/>
          <ac:spMkLst>
            <pc:docMk/>
            <pc:sldMk cId="3307741860" sldId="344"/>
            <ac:spMk id="7" creationId="{7EB8B965-E108-5B21-4C2A-D315273A58A1}"/>
          </ac:spMkLst>
        </pc:spChg>
        <pc:spChg chg="mod">
          <ac:chgData name="Paula Montero" userId="S::paula.montero@pstt.org.uk::9c82981b-9b26-4f56-a06f-e948bb469f68" providerId="AD" clId="Web-{CC12B820-2144-A3FC-FB3F-D0D9EA685512}" dt="2023-11-23T15:42:37.224" v="17" actId="14100"/>
          <ac:spMkLst>
            <pc:docMk/>
            <pc:sldMk cId="3307741860" sldId="344"/>
            <ac:spMk id="8" creationId="{5E7D66A4-1226-AB38-1597-A2905300580F}"/>
          </ac:spMkLst>
        </pc:spChg>
        <pc:spChg chg="mod">
          <ac:chgData name="Paula Montero" userId="S::paula.montero@pstt.org.uk::9c82981b-9b26-4f56-a06f-e948bb469f68" providerId="AD" clId="Web-{CC12B820-2144-A3FC-FB3F-D0D9EA685512}" dt="2023-11-23T15:43:13.569" v="20" actId="1076"/>
          <ac:spMkLst>
            <pc:docMk/>
            <pc:sldMk cId="3307741860" sldId="344"/>
            <ac:spMk id="12" creationId="{63145959-1237-4993-99B9-007551E6A082}"/>
          </ac:spMkLst>
        </pc:spChg>
      </pc:sldChg>
    </pc:docChg>
  </pc:docChgLst>
  <pc:docChgLst>
    <pc:chgData name="Paula Montero" userId="S::paula.montero@pstt.org.uk::9c82981b-9b26-4f56-a06f-e948bb469f68" providerId="AD" clId="Web-{BB7F6F2D-8F6C-48F5-4973-9998448F6472}"/>
    <pc:docChg chg="delSld modSld">
      <pc:chgData name="Paula Montero" userId="S::paula.montero@pstt.org.uk::9c82981b-9b26-4f56-a06f-e948bb469f68" providerId="AD" clId="Web-{BB7F6F2D-8F6C-48F5-4973-9998448F6472}" dt="2023-11-30T14:19:30.922" v="60" actId="14100"/>
      <pc:docMkLst>
        <pc:docMk/>
      </pc:docMkLst>
      <pc:sldChg chg="del">
        <pc:chgData name="Paula Montero" userId="S::paula.montero@pstt.org.uk::9c82981b-9b26-4f56-a06f-e948bb469f68" providerId="AD" clId="Web-{BB7F6F2D-8F6C-48F5-4973-9998448F6472}" dt="2023-11-30T14:12:10.379" v="7"/>
        <pc:sldMkLst>
          <pc:docMk/>
          <pc:sldMk cId="4121939817" sldId="257"/>
        </pc:sldMkLst>
      </pc:sldChg>
      <pc:sldChg chg="del">
        <pc:chgData name="Paula Montero" userId="S::paula.montero@pstt.org.uk::9c82981b-9b26-4f56-a06f-e948bb469f68" providerId="AD" clId="Web-{BB7F6F2D-8F6C-48F5-4973-9998448F6472}" dt="2023-11-30T14:14:17.008" v="22"/>
        <pc:sldMkLst>
          <pc:docMk/>
          <pc:sldMk cId="3833598956" sldId="259"/>
        </pc:sldMkLst>
      </pc:sldChg>
      <pc:sldChg chg="del">
        <pc:chgData name="Paula Montero" userId="S::paula.montero@pstt.org.uk::9c82981b-9b26-4f56-a06f-e948bb469f68" providerId="AD" clId="Web-{BB7F6F2D-8F6C-48F5-4973-9998448F6472}" dt="2023-11-30T14:17:28.059" v="43"/>
        <pc:sldMkLst>
          <pc:docMk/>
          <pc:sldMk cId="1864309039" sldId="262"/>
        </pc:sldMkLst>
      </pc:sldChg>
      <pc:sldChg chg="del">
        <pc:chgData name="Paula Montero" userId="S::paula.montero@pstt.org.uk::9c82981b-9b26-4f56-a06f-e948bb469f68" providerId="AD" clId="Web-{BB7F6F2D-8F6C-48F5-4973-9998448F6472}" dt="2023-11-30T14:17:58.435" v="45"/>
        <pc:sldMkLst>
          <pc:docMk/>
          <pc:sldMk cId="3098103686" sldId="263"/>
        </pc:sldMkLst>
      </pc:sldChg>
      <pc:sldChg chg="del">
        <pc:chgData name="Paula Montero" userId="S::paula.montero@pstt.org.uk::9c82981b-9b26-4f56-a06f-e948bb469f68" providerId="AD" clId="Web-{BB7F6F2D-8F6C-48F5-4973-9998448F6472}" dt="2023-11-30T14:18:02.607" v="46"/>
        <pc:sldMkLst>
          <pc:docMk/>
          <pc:sldMk cId="199569961" sldId="264"/>
        </pc:sldMkLst>
      </pc:sldChg>
      <pc:sldChg chg="del">
        <pc:chgData name="Paula Montero" userId="S::paula.montero@pstt.org.uk::9c82981b-9b26-4f56-a06f-e948bb469f68" providerId="AD" clId="Web-{BB7F6F2D-8F6C-48F5-4973-9998448F6472}" dt="2023-11-30T14:18:05.404" v="47"/>
        <pc:sldMkLst>
          <pc:docMk/>
          <pc:sldMk cId="780145735" sldId="265"/>
        </pc:sldMkLst>
      </pc:sldChg>
      <pc:sldChg chg="del">
        <pc:chgData name="Paula Montero" userId="S::paula.montero@pstt.org.uk::9c82981b-9b26-4f56-a06f-e948bb469f68" providerId="AD" clId="Web-{BB7F6F2D-8F6C-48F5-4973-9998448F6472}" dt="2023-11-30T14:15:46.666" v="28"/>
        <pc:sldMkLst>
          <pc:docMk/>
          <pc:sldMk cId="1478597435" sldId="268"/>
        </pc:sldMkLst>
      </pc:sldChg>
      <pc:sldChg chg="del">
        <pc:chgData name="Paula Montero" userId="S::paula.montero@pstt.org.uk::9c82981b-9b26-4f56-a06f-e948bb469f68" providerId="AD" clId="Web-{BB7F6F2D-8F6C-48F5-4973-9998448F6472}" dt="2023-11-30T14:16:16.636" v="34"/>
        <pc:sldMkLst>
          <pc:docMk/>
          <pc:sldMk cId="1864149506" sldId="269"/>
        </pc:sldMkLst>
      </pc:sldChg>
      <pc:sldChg chg="del">
        <pc:chgData name="Paula Montero" userId="S::paula.montero@pstt.org.uk::9c82981b-9b26-4f56-a06f-e948bb469f68" providerId="AD" clId="Web-{BB7F6F2D-8F6C-48F5-4973-9998448F6472}" dt="2023-11-30T14:18:11.826" v="48"/>
        <pc:sldMkLst>
          <pc:docMk/>
          <pc:sldMk cId="124576855" sldId="280"/>
        </pc:sldMkLst>
      </pc:sldChg>
      <pc:sldChg chg="del">
        <pc:chgData name="Paula Montero" userId="S::paula.montero@pstt.org.uk::9c82981b-9b26-4f56-a06f-e948bb469f68" providerId="AD" clId="Web-{BB7F6F2D-8F6C-48F5-4973-9998448F6472}" dt="2023-11-30T14:12:33.880" v="10"/>
        <pc:sldMkLst>
          <pc:docMk/>
          <pc:sldMk cId="2722180806" sldId="281"/>
        </pc:sldMkLst>
      </pc:sldChg>
      <pc:sldChg chg="del">
        <pc:chgData name="Paula Montero" userId="S::paula.montero@pstt.org.uk::9c82981b-9b26-4f56-a06f-e948bb469f68" providerId="AD" clId="Web-{BB7F6F2D-8F6C-48F5-4973-9998448F6472}" dt="2023-11-30T14:15:10.243" v="25"/>
        <pc:sldMkLst>
          <pc:docMk/>
          <pc:sldMk cId="3767884210" sldId="282"/>
        </pc:sldMkLst>
      </pc:sldChg>
      <pc:sldChg chg="del">
        <pc:chgData name="Paula Montero" userId="S::paula.montero@pstt.org.uk::9c82981b-9b26-4f56-a06f-e948bb469f68" providerId="AD" clId="Web-{BB7F6F2D-8F6C-48F5-4973-9998448F6472}" dt="2023-11-30T14:13:31.007" v="16"/>
        <pc:sldMkLst>
          <pc:docMk/>
          <pc:sldMk cId="1431155546" sldId="283"/>
        </pc:sldMkLst>
      </pc:sldChg>
      <pc:sldChg chg="del">
        <pc:chgData name="Paula Montero" userId="S::paula.montero@pstt.org.uk::9c82981b-9b26-4f56-a06f-e948bb469f68" providerId="AD" clId="Web-{BB7F6F2D-8F6C-48F5-4973-9998448F6472}" dt="2023-11-30T14:13:02.725" v="13"/>
        <pc:sldMkLst>
          <pc:docMk/>
          <pc:sldMk cId="3673830296" sldId="284"/>
        </pc:sldMkLst>
      </pc:sldChg>
      <pc:sldChg chg="del">
        <pc:chgData name="Paula Montero" userId="S::paula.montero@pstt.org.uk::9c82981b-9b26-4f56-a06f-e948bb469f68" providerId="AD" clId="Web-{BB7F6F2D-8F6C-48F5-4973-9998448F6472}" dt="2023-11-30T14:11:10.597" v="0"/>
        <pc:sldMkLst>
          <pc:docMk/>
          <pc:sldMk cId="1171188733" sldId="285"/>
        </pc:sldMkLst>
      </pc:sldChg>
      <pc:sldChg chg="del">
        <pc:chgData name="Paula Montero" userId="S::paula.montero@pstt.org.uk::9c82981b-9b26-4f56-a06f-e948bb469f68" providerId="AD" clId="Web-{BB7F6F2D-8F6C-48F5-4973-9998448F6472}" dt="2023-11-30T14:11:49.316" v="4"/>
        <pc:sldMkLst>
          <pc:docMk/>
          <pc:sldMk cId="1527463767" sldId="287"/>
        </pc:sldMkLst>
      </pc:sldChg>
      <pc:sldChg chg="del">
        <pc:chgData name="Paula Montero" userId="S::paula.montero@pstt.org.uk::9c82981b-9b26-4f56-a06f-e948bb469f68" providerId="AD" clId="Web-{BB7F6F2D-8F6C-48F5-4973-9998448F6472}" dt="2023-11-30T14:16:32.761" v="37"/>
        <pc:sldMkLst>
          <pc:docMk/>
          <pc:sldMk cId="1492007674" sldId="289"/>
        </pc:sldMkLst>
      </pc:sldChg>
      <pc:sldChg chg="del">
        <pc:chgData name="Paula Montero" userId="S::paula.montero@pstt.org.uk::9c82981b-9b26-4f56-a06f-e948bb469f68" providerId="AD" clId="Web-{BB7F6F2D-8F6C-48F5-4973-9998448F6472}" dt="2023-11-30T14:16:49.636" v="40"/>
        <pc:sldMkLst>
          <pc:docMk/>
          <pc:sldMk cId="608702064" sldId="290"/>
        </pc:sldMkLst>
      </pc:sldChg>
      <pc:sldChg chg="del">
        <pc:chgData name="Paula Montero" userId="S::paula.montero@pstt.org.uk::9c82981b-9b26-4f56-a06f-e948bb469f68" providerId="AD" clId="Web-{BB7F6F2D-8F6C-48F5-4973-9998448F6472}" dt="2023-11-30T14:13:52.663" v="19"/>
        <pc:sldMkLst>
          <pc:docMk/>
          <pc:sldMk cId="3543568959" sldId="291"/>
        </pc:sldMkLst>
      </pc:sldChg>
      <pc:sldChg chg="modNotes">
        <pc:chgData name="Paula Montero" userId="S::paula.montero@pstt.org.uk::9c82981b-9b26-4f56-a06f-e948bb469f68" providerId="AD" clId="Web-{BB7F6F2D-8F6C-48F5-4973-9998448F6472}" dt="2023-11-30T14:12:31.927" v="9"/>
        <pc:sldMkLst>
          <pc:docMk/>
          <pc:sldMk cId="3970259334" sldId="332"/>
        </pc:sldMkLst>
      </pc:sldChg>
      <pc:sldChg chg="modNotes">
        <pc:chgData name="Paula Montero" userId="S::paula.montero@pstt.org.uk::9c82981b-9b26-4f56-a06f-e948bb469f68" providerId="AD" clId="Web-{BB7F6F2D-8F6C-48F5-4973-9998448F6472}" dt="2023-11-30T14:12:08.567" v="6"/>
        <pc:sldMkLst>
          <pc:docMk/>
          <pc:sldMk cId="31036581" sldId="333"/>
        </pc:sldMkLst>
      </pc:sldChg>
      <pc:sldChg chg="modNotes">
        <pc:chgData name="Paula Montero" userId="S::paula.montero@pstt.org.uk::9c82981b-9b26-4f56-a06f-e948bb469f68" providerId="AD" clId="Web-{BB7F6F2D-8F6C-48F5-4973-9998448F6472}" dt="2023-11-30T14:11:46.941" v="3"/>
        <pc:sldMkLst>
          <pc:docMk/>
          <pc:sldMk cId="2383546718" sldId="334"/>
        </pc:sldMkLst>
      </pc:sldChg>
      <pc:sldChg chg="modNotes">
        <pc:chgData name="Paula Montero" userId="S::paula.montero@pstt.org.uk::9c82981b-9b26-4f56-a06f-e948bb469f68" providerId="AD" clId="Web-{BB7F6F2D-8F6C-48F5-4973-9998448F6472}" dt="2023-11-30T14:15:08.181" v="24"/>
        <pc:sldMkLst>
          <pc:docMk/>
          <pc:sldMk cId="2743331198" sldId="337"/>
        </pc:sldMkLst>
      </pc:sldChg>
      <pc:sldChg chg="modNotes">
        <pc:chgData name="Paula Montero" userId="S::paula.montero@pstt.org.uk::9c82981b-9b26-4f56-a06f-e948bb469f68" providerId="AD" clId="Web-{BB7F6F2D-8F6C-48F5-4973-9998448F6472}" dt="2023-11-30T14:13:25.850" v="15"/>
        <pc:sldMkLst>
          <pc:docMk/>
          <pc:sldMk cId="3099209189" sldId="338"/>
        </pc:sldMkLst>
      </pc:sldChg>
      <pc:sldChg chg="modNotes">
        <pc:chgData name="Paula Montero" userId="S::paula.montero@pstt.org.uk::9c82981b-9b26-4f56-a06f-e948bb469f68" providerId="AD" clId="Web-{BB7F6F2D-8F6C-48F5-4973-9998448F6472}" dt="2023-11-30T14:12:50.568" v="12"/>
        <pc:sldMkLst>
          <pc:docMk/>
          <pc:sldMk cId="714022405" sldId="339"/>
        </pc:sldMkLst>
      </pc:sldChg>
      <pc:sldChg chg="modSp">
        <pc:chgData name="Paula Montero" userId="S::paula.montero@pstt.org.uk::9c82981b-9b26-4f56-a06f-e948bb469f68" providerId="AD" clId="Web-{BB7F6F2D-8F6C-48F5-4973-9998448F6472}" dt="2023-11-30T14:19:30.922" v="60" actId="14100"/>
        <pc:sldMkLst>
          <pc:docMk/>
          <pc:sldMk cId="2013068635" sldId="342"/>
        </pc:sldMkLst>
        <pc:spChg chg="mod">
          <ac:chgData name="Paula Montero" userId="S::paula.montero@pstt.org.uk::9c82981b-9b26-4f56-a06f-e948bb469f68" providerId="AD" clId="Web-{BB7F6F2D-8F6C-48F5-4973-9998448F6472}" dt="2023-11-30T14:19:30.922" v="60" actId="14100"/>
          <ac:spMkLst>
            <pc:docMk/>
            <pc:sldMk cId="2013068635" sldId="342"/>
            <ac:spMk id="5" creationId="{5942FA05-32CF-E12F-7D17-91C90D03B0B7}"/>
          </ac:spMkLst>
        </pc:spChg>
        <pc:spChg chg="mod">
          <ac:chgData name="Paula Montero" userId="S::paula.montero@pstt.org.uk::9c82981b-9b26-4f56-a06f-e948bb469f68" providerId="AD" clId="Web-{BB7F6F2D-8F6C-48F5-4973-9998448F6472}" dt="2023-11-30T14:19:00.468" v="56" actId="1076"/>
          <ac:spMkLst>
            <pc:docMk/>
            <pc:sldMk cId="2013068635" sldId="342"/>
            <ac:spMk id="6" creationId="{5AAD97AD-B636-7C9B-9DB3-B608D94DB76A}"/>
          </ac:spMkLst>
        </pc:spChg>
      </pc:sldChg>
      <pc:sldChg chg="modNotes">
        <pc:chgData name="Paula Montero" userId="S::paula.montero@pstt.org.uk::9c82981b-9b26-4f56-a06f-e948bb469f68" providerId="AD" clId="Web-{BB7F6F2D-8F6C-48F5-4973-9998448F6472}" dt="2023-11-30T14:17:42.200" v="44"/>
        <pc:sldMkLst>
          <pc:docMk/>
          <pc:sldMk cId="4082685933" sldId="343"/>
        </pc:sldMkLst>
      </pc:sldChg>
      <pc:sldChg chg="modNotes">
        <pc:chgData name="Paula Montero" userId="S::paula.montero@pstt.org.uk::9c82981b-9b26-4f56-a06f-e948bb469f68" providerId="AD" clId="Web-{BB7F6F2D-8F6C-48F5-4973-9998448F6472}" dt="2023-11-30T14:17:24.715" v="42"/>
        <pc:sldMkLst>
          <pc:docMk/>
          <pc:sldMk cId="3307741860" sldId="344"/>
        </pc:sldMkLst>
      </pc:sldChg>
      <pc:sldChg chg="modNotes">
        <pc:chgData name="Paula Montero" userId="S::paula.montero@pstt.org.uk::9c82981b-9b26-4f56-a06f-e948bb469f68" providerId="AD" clId="Web-{BB7F6F2D-8F6C-48F5-4973-9998448F6472}" dt="2023-11-30T14:16:47.105" v="39"/>
        <pc:sldMkLst>
          <pc:docMk/>
          <pc:sldMk cId="524946722" sldId="345"/>
        </pc:sldMkLst>
      </pc:sldChg>
      <pc:sldChg chg="modNotes">
        <pc:chgData name="Paula Montero" userId="S::paula.montero@pstt.org.uk::9c82981b-9b26-4f56-a06f-e948bb469f68" providerId="AD" clId="Web-{BB7F6F2D-8F6C-48F5-4973-9998448F6472}" dt="2023-11-30T14:15:41.682" v="27"/>
        <pc:sldMkLst>
          <pc:docMk/>
          <pc:sldMk cId="1245148049" sldId="346"/>
        </pc:sldMkLst>
      </pc:sldChg>
      <pc:sldChg chg="modNotes">
        <pc:chgData name="Paula Montero" userId="S::paula.montero@pstt.org.uk::9c82981b-9b26-4f56-a06f-e948bb469f68" providerId="AD" clId="Web-{BB7F6F2D-8F6C-48F5-4973-9998448F6472}" dt="2023-11-30T14:13:49.835" v="18"/>
        <pc:sldMkLst>
          <pc:docMk/>
          <pc:sldMk cId="380038932" sldId="347"/>
        </pc:sldMkLst>
      </pc:sldChg>
      <pc:sldChg chg="modNotes">
        <pc:chgData name="Paula Montero" userId="S::paula.montero@pstt.org.uk::9c82981b-9b26-4f56-a06f-e948bb469f68" providerId="AD" clId="Web-{BB7F6F2D-8F6C-48F5-4973-9998448F6472}" dt="2023-11-30T14:14:14.476" v="21"/>
        <pc:sldMkLst>
          <pc:docMk/>
          <pc:sldMk cId="2615897340" sldId="348"/>
        </pc:sldMkLst>
      </pc:sldChg>
      <pc:sldChg chg="modNotes">
        <pc:chgData name="Paula Montero" userId="S::paula.montero@pstt.org.uk::9c82981b-9b26-4f56-a06f-e948bb469f68" providerId="AD" clId="Web-{BB7F6F2D-8F6C-48F5-4973-9998448F6472}" dt="2023-11-30T14:16:15.011" v="33"/>
        <pc:sldMkLst>
          <pc:docMk/>
          <pc:sldMk cId="1757990626" sldId="350"/>
        </pc:sldMkLst>
      </pc:sldChg>
      <pc:sldChg chg="modNotes">
        <pc:chgData name="Paula Montero" userId="S::paula.montero@pstt.org.uk::9c82981b-9b26-4f56-a06f-e948bb469f68" providerId="AD" clId="Web-{BB7F6F2D-8F6C-48F5-4973-9998448F6472}" dt="2023-11-30T14:16:30.042" v="36"/>
        <pc:sldMkLst>
          <pc:docMk/>
          <pc:sldMk cId="2802342506" sldId="351"/>
        </pc:sldMkLst>
      </pc:sldChg>
    </pc:docChg>
  </pc:docChgLst>
  <pc:docChgLst>
    <pc:chgData name="Alison Trew" userId="501ad152-89bb-4882-ac72-f31826cb2e78" providerId="ADAL" clId="{1075E616-5ECE-413C-8418-9EEE4C886FEC}"/>
    <pc:docChg chg="custSel delSld modSld delMainMaster">
      <pc:chgData name="Alison Trew" userId="501ad152-89bb-4882-ac72-f31826cb2e78" providerId="ADAL" clId="{1075E616-5ECE-413C-8418-9EEE4C886FEC}" dt="2023-11-30T15:49:12.969" v="84"/>
      <pc:docMkLst>
        <pc:docMk/>
      </pc:docMkLst>
      <pc:sldChg chg="del">
        <pc:chgData name="Alison Trew" userId="501ad152-89bb-4882-ac72-f31826cb2e78" providerId="ADAL" clId="{1075E616-5ECE-413C-8418-9EEE4C886FEC}" dt="2023-11-30T15:44:46.172" v="20" actId="47"/>
        <pc:sldMkLst>
          <pc:docMk/>
          <pc:sldMk cId="2655144796" sldId="267"/>
        </pc:sldMkLst>
      </pc:sldChg>
      <pc:sldChg chg="modSp mod">
        <pc:chgData name="Alison Trew" userId="501ad152-89bb-4882-ac72-f31826cb2e78" providerId="ADAL" clId="{1075E616-5ECE-413C-8418-9EEE4C886FEC}" dt="2023-11-30T15:45:20.674" v="22" actId="20577"/>
        <pc:sldMkLst>
          <pc:docMk/>
          <pc:sldMk cId="2932669906" sldId="331"/>
        </pc:sldMkLst>
        <pc:spChg chg="mod">
          <ac:chgData name="Alison Trew" userId="501ad152-89bb-4882-ac72-f31826cb2e78" providerId="ADAL" clId="{1075E616-5ECE-413C-8418-9EEE4C886FEC}" dt="2023-11-30T15:42:38.916" v="8" actId="1076"/>
          <ac:spMkLst>
            <pc:docMk/>
            <pc:sldMk cId="2932669906" sldId="331"/>
            <ac:spMk id="2" creationId="{F0121186-1578-5053-910B-2500E791E200}"/>
          </ac:spMkLst>
        </pc:spChg>
        <pc:spChg chg="mod">
          <ac:chgData name="Alison Trew" userId="501ad152-89bb-4882-ac72-f31826cb2e78" providerId="ADAL" clId="{1075E616-5ECE-413C-8418-9EEE4C886FEC}" dt="2023-11-30T15:45:20.674" v="22" actId="20577"/>
          <ac:spMkLst>
            <pc:docMk/>
            <pc:sldMk cId="2932669906" sldId="331"/>
            <ac:spMk id="4" creationId="{89240770-77A8-09BE-FE16-549FFA4DD09F}"/>
          </ac:spMkLst>
        </pc:spChg>
        <pc:spChg chg="mod">
          <ac:chgData name="Alison Trew" userId="501ad152-89bb-4882-ac72-f31826cb2e78" providerId="ADAL" clId="{1075E616-5ECE-413C-8418-9EEE4C886FEC}" dt="2023-11-30T15:42:41.900" v="9" actId="1076"/>
          <ac:spMkLst>
            <pc:docMk/>
            <pc:sldMk cId="2932669906" sldId="331"/>
            <ac:spMk id="9" creationId="{85C39255-E07D-D52F-BC1B-C6DCF16F1B08}"/>
          </ac:spMkLst>
        </pc:spChg>
      </pc:sldChg>
      <pc:sldChg chg="modSp mod">
        <pc:chgData name="Alison Trew" userId="501ad152-89bb-4882-ac72-f31826cb2e78" providerId="ADAL" clId="{1075E616-5ECE-413C-8418-9EEE4C886FEC}" dt="2023-11-30T15:43:01.707" v="11" actId="108"/>
        <pc:sldMkLst>
          <pc:docMk/>
          <pc:sldMk cId="31036581" sldId="333"/>
        </pc:sldMkLst>
        <pc:spChg chg="mod">
          <ac:chgData name="Alison Trew" userId="501ad152-89bb-4882-ac72-f31826cb2e78" providerId="ADAL" clId="{1075E616-5ECE-413C-8418-9EEE4C886FEC}" dt="2023-11-30T15:43:01.707" v="11" actId="108"/>
          <ac:spMkLst>
            <pc:docMk/>
            <pc:sldMk cId="31036581" sldId="333"/>
            <ac:spMk id="10" creationId="{D67E8820-9264-7AE4-A07E-BBFF6402F4FA}"/>
          </ac:spMkLst>
        </pc:spChg>
      </pc:sldChg>
      <pc:sldChg chg="modSp mod">
        <pc:chgData name="Alison Trew" userId="501ad152-89bb-4882-ac72-f31826cb2e78" providerId="ADAL" clId="{1075E616-5ECE-413C-8418-9EEE4C886FEC}" dt="2023-11-30T15:44:15.209" v="19" actId="313"/>
        <pc:sldMkLst>
          <pc:docMk/>
          <pc:sldMk cId="2743331198" sldId="337"/>
        </pc:sldMkLst>
        <pc:spChg chg="mod">
          <ac:chgData name="Alison Trew" userId="501ad152-89bb-4882-ac72-f31826cb2e78" providerId="ADAL" clId="{1075E616-5ECE-413C-8418-9EEE4C886FEC}" dt="2023-11-30T15:44:15.209" v="19" actId="313"/>
          <ac:spMkLst>
            <pc:docMk/>
            <pc:sldMk cId="2743331198" sldId="337"/>
            <ac:spMk id="20" creationId="{3A39844A-B8EC-3919-51CE-9088F1D312E2}"/>
          </ac:spMkLst>
        </pc:spChg>
      </pc:sldChg>
      <pc:sldChg chg="modSp mod">
        <pc:chgData name="Alison Trew" userId="501ad152-89bb-4882-ac72-f31826cb2e78" providerId="ADAL" clId="{1075E616-5ECE-413C-8418-9EEE4C886FEC}" dt="2023-11-30T15:43:31.680" v="14" actId="20577"/>
        <pc:sldMkLst>
          <pc:docMk/>
          <pc:sldMk cId="714022405" sldId="339"/>
        </pc:sldMkLst>
        <pc:spChg chg="mod">
          <ac:chgData name="Alison Trew" userId="501ad152-89bb-4882-ac72-f31826cb2e78" providerId="ADAL" clId="{1075E616-5ECE-413C-8418-9EEE4C886FEC}" dt="2023-11-30T15:43:31.680" v="14" actId="20577"/>
          <ac:spMkLst>
            <pc:docMk/>
            <pc:sldMk cId="714022405" sldId="339"/>
            <ac:spMk id="4" creationId="{ECDF4359-B33C-5DDB-CA09-CD908F864B60}"/>
          </ac:spMkLst>
        </pc:spChg>
        <pc:spChg chg="mod">
          <ac:chgData name="Alison Trew" userId="501ad152-89bb-4882-ac72-f31826cb2e78" providerId="ADAL" clId="{1075E616-5ECE-413C-8418-9EEE4C886FEC}" dt="2023-11-30T15:43:16.333" v="12" actId="14100"/>
          <ac:spMkLst>
            <pc:docMk/>
            <pc:sldMk cId="714022405" sldId="339"/>
            <ac:spMk id="11" creationId="{4B840D22-33AC-B87E-5F62-0E53CAE90BAA}"/>
          </ac:spMkLst>
        </pc:spChg>
      </pc:sldChg>
      <pc:sldChg chg="delCm">
        <pc:chgData name="Alison Trew" userId="501ad152-89bb-4882-ac72-f31826cb2e78" providerId="ADAL" clId="{1075E616-5ECE-413C-8418-9EEE4C886FEC}" dt="2023-11-30T15:49:12.969" v="84"/>
        <pc:sldMkLst>
          <pc:docMk/>
          <pc:sldMk cId="2436053300" sldId="341"/>
        </pc:sldMkLst>
        <pc:extLst>
          <p:ext xmlns:p="http://schemas.openxmlformats.org/presentationml/2006/main" uri="{D6D511B9-2390-475A-947B-AFAB55BFBCF1}">
            <pc226:cmChg xmlns:pc226="http://schemas.microsoft.com/office/powerpoint/2022/06/main/command" chg="del">
              <pc226:chgData name="Alison Trew" userId="501ad152-89bb-4882-ac72-f31826cb2e78" providerId="ADAL" clId="{1075E616-5ECE-413C-8418-9EEE4C886FEC}" dt="2023-11-30T15:49:12.969" v="84"/>
              <pc2:cmMkLst xmlns:pc2="http://schemas.microsoft.com/office/powerpoint/2019/9/main/command">
                <pc:docMk/>
                <pc:sldMk cId="2436053300" sldId="341"/>
                <pc2:cmMk id="{4BF0332B-5163-4430-A9B5-0335A0A92AAC}"/>
              </pc2:cmMkLst>
            </pc226:cmChg>
          </p:ext>
        </pc:extLst>
      </pc:sldChg>
      <pc:sldChg chg="modSp mod">
        <pc:chgData name="Alison Trew" userId="501ad152-89bb-4882-ac72-f31826cb2e78" providerId="ADAL" clId="{1075E616-5ECE-413C-8418-9EEE4C886FEC}" dt="2023-11-30T15:47:58.568" v="83" actId="1076"/>
        <pc:sldMkLst>
          <pc:docMk/>
          <pc:sldMk cId="524946722" sldId="345"/>
        </pc:sldMkLst>
        <pc:spChg chg="mod">
          <ac:chgData name="Alison Trew" userId="501ad152-89bb-4882-ac72-f31826cb2e78" providerId="ADAL" clId="{1075E616-5ECE-413C-8418-9EEE4C886FEC}" dt="2023-11-30T15:47:27.492" v="73" actId="5793"/>
          <ac:spMkLst>
            <pc:docMk/>
            <pc:sldMk cId="524946722" sldId="345"/>
            <ac:spMk id="5" creationId="{4FD70BF0-E652-8D8E-9523-73EEDABD1B6D}"/>
          </ac:spMkLst>
        </pc:spChg>
        <pc:spChg chg="mod">
          <ac:chgData name="Alison Trew" userId="501ad152-89bb-4882-ac72-f31826cb2e78" providerId="ADAL" clId="{1075E616-5ECE-413C-8418-9EEE4C886FEC}" dt="2023-11-30T15:47:41.664" v="81" actId="20577"/>
          <ac:spMkLst>
            <pc:docMk/>
            <pc:sldMk cId="524946722" sldId="345"/>
            <ac:spMk id="22" creationId="{3810202C-C4B1-47FF-AC5C-AFFA2EBE8B51}"/>
          </ac:spMkLst>
        </pc:spChg>
        <pc:spChg chg="mod">
          <ac:chgData name="Alison Trew" userId="501ad152-89bb-4882-ac72-f31826cb2e78" providerId="ADAL" clId="{1075E616-5ECE-413C-8418-9EEE4C886FEC}" dt="2023-11-30T15:47:58.568" v="83" actId="1076"/>
          <ac:spMkLst>
            <pc:docMk/>
            <pc:sldMk cId="524946722" sldId="345"/>
            <ac:spMk id="24" creationId="{97995990-064B-5E86-880A-C6CD464AD3E9}"/>
          </ac:spMkLst>
        </pc:spChg>
      </pc:sldChg>
      <pc:sldChg chg="modSp mod">
        <pc:chgData name="Alison Trew" userId="501ad152-89bb-4882-ac72-f31826cb2e78" providerId="ADAL" clId="{1075E616-5ECE-413C-8418-9EEE4C886FEC}" dt="2023-11-30T15:44:03.233" v="15" actId="108"/>
        <pc:sldMkLst>
          <pc:docMk/>
          <pc:sldMk cId="380038932" sldId="347"/>
        </pc:sldMkLst>
        <pc:spChg chg="mod">
          <ac:chgData name="Alison Trew" userId="501ad152-89bb-4882-ac72-f31826cb2e78" providerId="ADAL" clId="{1075E616-5ECE-413C-8418-9EEE4C886FEC}" dt="2023-11-30T15:44:03.233" v="15" actId="108"/>
          <ac:spMkLst>
            <pc:docMk/>
            <pc:sldMk cId="380038932" sldId="347"/>
            <ac:spMk id="3" creationId="{08465158-EA61-61FD-E0A5-70FC36FE9514}"/>
          </ac:spMkLst>
        </pc:spChg>
      </pc:sldChg>
      <pc:sldChg chg="modSp mod modNotesTx">
        <pc:chgData name="Alison Trew" userId="501ad152-89bb-4882-ac72-f31826cb2e78" providerId="ADAL" clId="{1075E616-5ECE-413C-8418-9EEE4C886FEC}" dt="2023-11-30T15:47:14.657" v="65" actId="20577"/>
        <pc:sldMkLst>
          <pc:docMk/>
          <pc:sldMk cId="2802342506" sldId="351"/>
        </pc:sldMkLst>
        <pc:spChg chg="mod">
          <ac:chgData name="Alison Trew" userId="501ad152-89bb-4882-ac72-f31826cb2e78" providerId="ADAL" clId="{1075E616-5ECE-413C-8418-9EEE4C886FEC}" dt="2023-11-30T15:44:59.297" v="21" actId="1076"/>
          <ac:spMkLst>
            <pc:docMk/>
            <pc:sldMk cId="2802342506" sldId="351"/>
            <ac:spMk id="7" creationId="{DD89CAB2-35E6-4495-B69C-E4B815DD3A0D}"/>
          </ac:spMkLst>
        </pc:spChg>
      </pc:sldChg>
      <pc:sldMasterChg chg="del delSldLayout">
        <pc:chgData name="Alison Trew" userId="501ad152-89bb-4882-ac72-f31826cb2e78" providerId="ADAL" clId="{1075E616-5ECE-413C-8418-9EEE4C886FEC}" dt="2023-11-30T15:44:46.172" v="20" actId="47"/>
        <pc:sldMasterMkLst>
          <pc:docMk/>
          <pc:sldMasterMk cId="0" sldId="2147483648"/>
        </pc:sldMasterMkLst>
        <pc:sldLayoutChg chg="del">
          <pc:chgData name="Alison Trew" userId="501ad152-89bb-4882-ac72-f31826cb2e78" providerId="ADAL" clId="{1075E616-5ECE-413C-8418-9EEE4C886FEC}" dt="2023-11-30T15:44:46.172" v="20" actId="47"/>
          <pc:sldLayoutMkLst>
            <pc:docMk/>
            <pc:sldMasterMk cId="0" sldId="2147483648"/>
            <pc:sldLayoutMk cId="0" sldId="2147483649"/>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50"/>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51"/>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52"/>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53"/>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54"/>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55"/>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56"/>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57"/>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58"/>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59"/>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60"/>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61"/>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62"/>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63"/>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64"/>
          </pc:sldLayoutMkLst>
        </pc:sldLayoutChg>
        <pc:sldLayoutChg chg="del">
          <pc:chgData name="Alison Trew" userId="501ad152-89bb-4882-ac72-f31826cb2e78" providerId="ADAL" clId="{1075E616-5ECE-413C-8418-9EEE4C886FEC}" dt="2023-11-30T15:44:46.172" v="20" actId="47"/>
          <pc:sldLayoutMkLst>
            <pc:docMk/>
            <pc:sldMasterMk cId="0" sldId="2147483648"/>
            <pc:sldLayoutMk cId="0" sldId="2147483665"/>
          </pc:sldLayoutMkLst>
        </pc:sldLayoutChg>
      </pc:sldMasterChg>
    </pc:docChg>
  </pc:docChgLst>
  <pc:docChgLst>
    <pc:chgData name="Wendy Woodsford" userId="S::wendy.woodsford@pstt.org.uk::dd4886fa-f0a0-4f18-8f65-16d3fbb360dd" providerId="AD" clId="Web-{99061F69-CE88-408B-6BDD-A14841639477}"/>
    <pc:docChg chg="addSld modSld">
      <pc:chgData name="Wendy Woodsford" userId="S::wendy.woodsford@pstt.org.uk::dd4886fa-f0a0-4f18-8f65-16d3fbb360dd" providerId="AD" clId="Web-{99061F69-CE88-408B-6BDD-A14841639477}" dt="2023-11-20T14:56:15.113" v="73" actId="14100"/>
      <pc:docMkLst>
        <pc:docMk/>
      </pc:docMkLst>
      <pc:sldChg chg="modSp">
        <pc:chgData name="Wendy Woodsford" userId="S::wendy.woodsford@pstt.org.uk::dd4886fa-f0a0-4f18-8f65-16d3fbb360dd" providerId="AD" clId="Web-{99061F69-CE88-408B-6BDD-A14841639477}" dt="2023-11-20T14:50:02.887" v="0" actId="1076"/>
        <pc:sldMkLst>
          <pc:docMk/>
          <pc:sldMk cId="3540396738" sldId="330"/>
        </pc:sldMkLst>
        <pc:spChg chg="mod">
          <ac:chgData name="Wendy Woodsford" userId="S::wendy.woodsford@pstt.org.uk::dd4886fa-f0a0-4f18-8f65-16d3fbb360dd" providerId="AD" clId="Web-{99061F69-CE88-408B-6BDD-A14841639477}" dt="2023-11-20T14:50:02.887" v="0" actId="1076"/>
          <ac:spMkLst>
            <pc:docMk/>
            <pc:sldMk cId="3540396738" sldId="330"/>
            <ac:spMk id="7" creationId="{BEDE4313-4B3A-2951-4C5E-ADF9147075D1}"/>
          </ac:spMkLst>
        </pc:spChg>
      </pc:sldChg>
      <pc:sldChg chg="addSp delSp modSp">
        <pc:chgData name="Wendy Woodsford" userId="S::wendy.woodsford@pstt.org.uk::dd4886fa-f0a0-4f18-8f65-16d3fbb360dd" providerId="AD" clId="Web-{99061F69-CE88-408B-6BDD-A14841639477}" dt="2023-11-20T14:56:15.113" v="73" actId="14100"/>
        <pc:sldMkLst>
          <pc:docMk/>
          <pc:sldMk cId="2932669906" sldId="331"/>
        </pc:sldMkLst>
        <pc:spChg chg="mod">
          <ac:chgData name="Wendy Woodsford" userId="S::wendy.woodsford@pstt.org.uk::dd4886fa-f0a0-4f18-8f65-16d3fbb360dd" providerId="AD" clId="Web-{99061F69-CE88-408B-6BDD-A14841639477}" dt="2023-11-20T14:56:12.504" v="71" actId="14100"/>
          <ac:spMkLst>
            <pc:docMk/>
            <pc:sldMk cId="2932669906" sldId="331"/>
            <ac:spMk id="2" creationId="{F0121186-1578-5053-910B-2500E791E200}"/>
          </ac:spMkLst>
        </pc:spChg>
        <pc:spChg chg="mod">
          <ac:chgData name="Wendy Woodsford" userId="S::wendy.woodsford@pstt.org.uk::dd4886fa-f0a0-4f18-8f65-16d3fbb360dd" providerId="AD" clId="Web-{99061F69-CE88-408B-6BDD-A14841639477}" dt="2023-11-20T14:56:11.582" v="70" actId="14100"/>
          <ac:spMkLst>
            <pc:docMk/>
            <pc:sldMk cId="2932669906" sldId="331"/>
            <ac:spMk id="4" creationId="{89240770-77A8-09BE-FE16-549FFA4DD09F}"/>
          </ac:spMkLst>
        </pc:spChg>
        <pc:spChg chg="add del mod">
          <ac:chgData name="Wendy Woodsford" userId="S::wendy.woodsford@pstt.org.uk::dd4886fa-f0a0-4f18-8f65-16d3fbb360dd" providerId="AD" clId="Web-{99061F69-CE88-408B-6BDD-A14841639477}" dt="2023-11-20T14:56:09.722" v="68"/>
          <ac:spMkLst>
            <pc:docMk/>
            <pc:sldMk cId="2932669906" sldId="331"/>
            <ac:spMk id="7" creationId="{5742748D-9C1B-FFFB-1317-53D7A8F18759}"/>
          </ac:spMkLst>
        </pc:spChg>
        <pc:spChg chg="add del">
          <ac:chgData name="Wendy Woodsford" userId="S::wendy.woodsford@pstt.org.uk::dd4886fa-f0a0-4f18-8f65-16d3fbb360dd" providerId="AD" clId="Web-{99061F69-CE88-408B-6BDD-A14841639477}" dt="2023-11-20T14:56:10.644" v="69"/>
          <ac:spMkLst>
            <pc:docMk/>
            <pc:sldMk cId="2932669906" sldId="331"/>
            <ac:spMk id="14" creationId="{214394A2-A711-3832-AC7C-2854798D18E8}"/>
          </ac:spMkLst>
        </pc:spChg>
        <pc:picChg chg="mod">
          <ac:chgData name="Wendy Woodsford" userId="S::wendy.woodsford@pstt.org.uk::dd4886fa-f0a0-4f18-8f65-16d3fbb360dd" providerId="AD" clId="Web-{99061F69-CE88-408B-6BDD-A14841639477}" dt="2023-11-20T14:56:15.113" v="73" actId="14100"/>
          <ac:picMkLst>
            <pc:docMk/>
            <pc:sldMk cId="2932669906" sldId="331"/>
            <ac:picMk id="19" creationId="{0C5CE27A-A2C2-DD11-CDF7-CA397EF90C30}"/>
          </ac:picMkLst>
        </pc:picChg>
        <pc:picChg chg="mod">
          <ac:chgData name="Wendy Woodsford" userId="S::wendy.woodsford@pstt.org.uk::dd4886fa-f0a0-4f18-8f65-16d3fbb360dd" providerId="AD" clId="Web-{99061F69-CE88-408B-6BDD-A14841639477}" dt="2023-11-20T14:56:13.410" v="72" actId="14100"/>
          <ac:picMkLst>
            <pc:docMk/>
            <pc:sldMk cId="2932669906" sldId="331"/>
            <ac:picMk id="20" creationId="{ECFF32A2-8590-DACE-7F72-A4A08031A759}"/>
          </ac:picMkLst>
        </pc:picChg>
      </pc:sldChg>
      <pc:sldChg chg="modSp add">
        <pc:chgData name="Wendy Woodsford" userId="S::wendy.woodsford@pstt.org.uk::dd4886fa-f0a0-4f18-8f65-16d3fbb360dd" providerId="AD" clId="Web-{99061F69-CE88-408B-6BDD-A14841639477}" dt="2023-11-20T14:52:56.109" v="34" actId="20577"/>
        <pc:sldMkLst>
          <pc:docMk/>
          <pc:sldMk cId="725237737" sldId="335"/>
        </pc:sldMkLst>
        <pc:spChg chg="mod">
          <ac:chgData name="Wendy Woodsford" userId="S::wendy.woodsford@pstt.org.uk::dd4886fa-f0a0-4f18-8f65-16d3fbb360dd" providerId="AD" clId="Web-{99061F69-CE88-408B-6BDD-A14841639477}" dt="2023-11-20T14:51:37.139" v="5" actId="20577"/>
          <ac:spMkLst>
            <pc:docMk/>
            <pc:sldMk cId="725237737" sldId="335"/>
            <ac:spMk id="2" creationId="{329CDB57-48B1-A2DE-DC3B-9929AC622ADC}"/>
          </ac:spMkLst>
        </pc:spChg>
        <pc:spChg chg="mod">
          <ac:chgData name="Wendy Woodsford" userId="S::wendy.woodsford@pstt.org.uk::dd4886fa-f0a0-4f18-8f65-16d3fbb360dd" providerId="AD" clId="Web-{99061F69-CE88-408B-6BDD-A14841639477}" dt="2023-11-20T14:52:56.109" v="34" actId="20577"/>
          <ac:spMkLst>
            <pc:docMk/>
            <pc:sldMk cId="725237737" sldId="335"/>
            <ac:spMk id="7" creationId="{BEDE4313-4B3A-2951-4C5E-ADF9147075D1}"/>
          </ac:spMkLst>
        </pc:spChg>
      </pc:sldChg>
      <pc:sldChg chg="modSp add replId">
        <pc:chgData name="Wendy Woodsford" userId="S::wendy.woodsford@pstt.org.uk::dd4886fa-f0a0-4f18-8f65-16d3fbb360dd" providerId="AD" clId="Web-{99061F69-CE88-408B-6BDD-A14841639477}" dt="2023-11-20T14:53:45.095" v="57" actId="20577"/>
        <pc:sldMkLst>
          <pc:docMk/>
          <pc:sldMk cId="733970502" sldId="336"/>
        </pc:sldMkLst>
        <pc:spChg chg="mod">
          <ac:chgData name="Wendy Woodsford" userId="S::wendy.woodsford@pstt.org.uk::dd4886fa-f0a0-4f18-8f65-16d3fbb360dd" providerId="AD" clId="Web-{99061F69-CE88-408B-6BDD-A14841639477}" dt="2023-11-20T14:53:45.095" v="57" actId="20577"/>
          <ac:spMkLst>
            <pc:docMk/>
            <pc:sldMk cId="733970502" sldId="336"/>
            <ac:spMk id="7" creationId="{BEDE4313-4B3A-2951-4C5E-ADF9147075D1}"/>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12/12/2023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smithsonianmag.com/smithsonian-institution/using-store-bought-microscopes-and-eye-detail-heres-what-smithsonian-scientists-have-learned-about-mask-effectiveness-180977216/"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britishscienceweek.org/app/uploads/2019/02/BSA_sciweek_pack_primary_0119v4.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pstt.org.uk/resources/air-pollution-research/"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ommons.wikimedia.org/wiki/File:Coronavirus_SARS-CoV-2.jpg"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nist.gov/feature-stories/masks-under-microscope"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a:t>*We recommend that you </a:t>
            </a:r>
            <a:r>
              <a:rPr lang="en-GB" u="sng"/>
              <a:t>focus on one of these enquiry skills</a:t>
            </a:r>
            <a:r>
              <a:rPr lang="en-GB" u="none"/>
              <a:t> </a:t>
            </a:r>
            <a:r>
              <a:rPr lang="en-GB"/>
              <a:t>when children carry out one of the research-related investigations.</a:t>
            </a:r>
          </a:p>
          <a:p>
            <a:pPr marL="0" indent="0">
              <a:buFont typeface="Arial" panose="020B0604020202020204" pitchFamily="34" charset="0"/>
              <a:buNone/>
            </a:pPr>
            <a:r>
              <a:rPr lang="en-GB"/>
              <a:t>Of course, you might like to choose a different focus:</a:t>
            </a:r>
          </a:p>
          <a:p>
            <a:pPr marL="171450" indent="-171450">
              <a:buFont typeface="Arial" panose="020B0604020202020204" pitchFamily="34" charset="0"/>
              <a:buChar char="•"/>
            </a:pPr>
            <a:r>
              <a:rPr lang="en-GB"/>
              <a:t>Asking questions</a:t>
            </a:r>
          </a:p>
          <a:p>
            <a:pPr marL="171450" indent="-171450">
              <a:buFont typeface="Arial" panose="020B0604020202020204" pitchFamily="34" charset="0"/>
              <a:buChar char="•"/>
            </a:pPr>
            <a:r>
              <a:rPr lang="en-GB"/>
              <a:t>Making predictions</a:t>
            </a:r>
          </a:p>
          <a:p>
            <a:pPr marL="171450" indent="-171450">
              <a:buFont typeface="Arial" panose="020B0604020202020204" pitchFamily="34" charset="0"/>
              <a:buChar char="•"/>
            </a:pPr>
            <a:r>
              <a:rPr lang="en-GB"/>
              <a:t>Observing and measuring</a:t>
            </a:r>
          </a:p>
          <a:p>
            <a:pPr marL="171450" indent="-171450">
              <a:buFont typeface="Arial" panose="020B0604020202020204" pitchFamily="34" charset="0"/>
              <a:buChar char="•"/>
            </a:pPr>
            <a:r>
              <a:rPr lang="en-GB"/>
              <a:t>Recording data</a:t>
            </a:r>
          </a:p>
          <a:p>
            <a:pPr marL="171450" indent="-171450">
              <a:buFont typeface="Arial" panose="020B0604020202020204" pitchFamily="34" charset="0"/>
              <a:buChar char="•"/>
            </a:pPr>
            <a:r>
              <a:rPr lang="en-GB"/>
              <a:t>Evaluating</a:t>
            </a:r>
          </a:p>
          <a:p>
            <a:pPr marL="171450" indent="-171450">
              <a:buFont typeface="Arial" panose="020B0604020202020204" pitchFamily="34" charset="0"/>
              <a:buChar char="•"/>
            </a:pP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95411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Dr Ed Vincenzi </a:t>
            </a:r>
            <a:r>
              <a:rPr lang="en-GB"/>
              <a:t>uses scanning electron microscopes to study very old objects (including meteorites) in the Smithsonian’s Museum Conservation Institute (MCI) to find out about their history and their origin.</a:t>
            </a:r>
          </a:p>
          <a:p>
            <a:r>
              <a:rPr lang="en-GB" b="1" dirty="0"/>
              <a:t>Jamie Weaver </a:t>
            </a:r>
            <a:r>
              <a:rPr lang="en-GB" dirty="0"/>
              <a:t>is a chemist at the National Institute of Standards and Technology (NIST) in USA. She has been studying pre-Viking Swedish glass from the MCI.</a:t>
            </a:r>
            <a:endParaRPr lang="en-GB" dirty="0">
              <a:ea typeface="Calibri"/>
              <a:cs typeface="Calibri"/>
            </a:endParaRPr>
          </a:p>
          <a:p>
            <a:r>
              <a:rPr lang="en-GB" b="1" dirty="0"/>
              <a:t>James Radney </a:t>
            </a:r>
            <a:r>
              <a:rPr lang="en-GB" dirty="0"/>
              <a:t>and </a:t>
            </a:r>
            <a:r>
              <a:rPr lang="en-GB" b="1" dirty="0"/>
              <a:t>Chris </a:t>
            </a:r>
            <a:r>
              <a:rPr lang="en-GB" b="1" dirty="0" err="1"/>
              <a:t>Zangmeister</a:t>
            </a:r>
            <a:r>
              <a:rPr lang="en-GB" b="1" dirty="0"/>
              <a:t> </a:t>
            </a:r>
            <a:r>
              <a:rPr lang="en-GB" dirty="0"/>
              <a:t>also work at NIST and they study aerosols in the Earth’s atmosphere.</a:t>
            </a:r>
            <a:endParaRPr lang="en-GB" dirty="0">
              <a:ea typeface="Calibri"/>
              <a:cs typeface="Calibri"/>
            </a:endParaRPr>
          </a:p>
          <a:p>
            <a:endParaRPr lang="en-GB" dirty="0"/>
          </a:p>
          <a:p>
            <a:r>
              <a:rPr lang="en-GB" dirty="0"/>
              <a:t>In 2020, when the corona virus which causes the disease COVID-19 spread across the world and became a pandemic, the World Health Organisation (WHO) called for research to be carried out on the efficiency of different materials used in facemasks. You can find out more about how  and why these scientists started working together in this article which includes some magnified images of different fabrics and of the scientists. </a:t>
            </a:r>
          </a:p>
          <a:p>
            <a:r>
              <a:rPr lang="en-GB" b="1" dirty="0"/>
              <a:t>Note:</a:t>
            </a:r>
            <a:r>
              <a:rPr lang="en-GB" dirty="0"/>
              <a:t> There are several adverts surrounding the article and so it might not be suitable to show it to children.</a:t>
            </a:r>
          </a:p>
          <a:p>
            <a:r>
              <a:rPr lang="en-GB" dirty="0">
                <a:hlinkClick r:id="rId3"/>
              </a:rPr>
              <a:t>https://www.smithsonianmag.com/smithsonian-institution/using-store-bought-microscopes-and-eye-detail-heres-what-smithsonian-scientists-have-learned-about-mask-effectiveness-180977216/</a:t>
            </a:r>
            <a:endParaRPr lang="en-US"/>
          </a:p>
          <a:p>
            <a:endParaRPr lang="en-GB" dirty="0"/>
          </a:p>
          <a:p>
            <a:r>
              <a:rPr lang="en-GB" dirty="0"/>
              <a:t>Ask the children: </a:t>
            </a:r>
            <a:endParaRPr lang="en-US" dirty="0"/>
          </a:p>
          <a:p>
            <a:r>
              <a:rPr lang="en-GB" b="1" dirty="0"/>
              <a:t>Why do you think the WHO wanted to know more about face masks?</a:t>
            </a:r>
            <a:endParaRPr lang="en-US" dirty="0"/>
          </a:p>
          <a:p>
            <a:r>
              <a:rPr lang="en-GB" dirty="0"/>
              <a:t>In many countries at the start of the pandemic, face masks were not available to buy in the shops and people were making their own. Nobody knew how effective these would be. If people were wearing cloth masks in nonmedical settings, we needed to know whether cloth masks will offer people protection from coronavirus particles in water droplets, and if they did, which were the best fabrics to use?</a:t>
            </a:r>
          </a:p>
          <a:p>
            <a:r>
              <a:rPr lang="en-GB" b="1" dirty="0"/>
              <a:t>What do you think happened next?</a:t>
            </a:r>
            <a:endParaRPr lang="en-US" dirty="0"/>
          </a:p>
          <a:p>
            <a:r>
              <a:rPr lang="en-GB" dirty="0"/>
              <a:t>See next slide...</a:t>
            </a:r>
            <a:endParaRPr lang="en-GB" dirty="0">
              <a:ea typeface="Calibri"/>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20478103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Resources</a:t>
            </a:r>
            <a:endParaRPr lang="en-US" dirty="0"/>
          </a:p>
          <a:p>
            <a:pPr>
              <a:defRPr/>
            </a:pPr>
            <a:r>
              <a:rPr lang="en-US" dirty="0"/>
              <a:t>Magnifiers, microscopes, scraps of fabrics, magnified images of fabrics (if no microscopes are available) </a:t>
            </a:r>
            <a:endParaRPr lang="en-US" dirty="0">
              <a:ea typeface="Calibri"/>
              <a:cs typeface="Calibri"/>
            </a:endParaRPr>
          </a:p>
          <a:p>
            <a:pPr>
              <a:defRPr/>
            </a:pPr>
            <a:r>
              <a:rPr lang="en-GB" dirty="0"/>
              <a:t>Provide a wide range of fabric samples for children to examine.</a:t>
            </a:r>
          </a:p>
          <a:p>
            <a:endParaRPr lang="en-GB" dirty="0"/>
          </a:p>
          <a:p>
            <a:r>
              <a:rPr lang="en-GB" b="1" dirty="0"/>
              <a:t>Questions to ask children</a:t>
            </a:r>
            <a:endParaRPr lang="en-US" dirty="0"/>
          </a:p>
          <a:p>
            <a:r>
              <a:rPr lang="en-GB" dirty="0"/>
              <a:t>How does the fabric feel? </a:t>
            </a:r>
            <a:endParaRPr lang="en-US" dirty="0"/>
          </a:p>
          <a:p>
            <a:r>
              <a:rPr lang="en-GB" dirty="0"/>
              <a:t>What </a:t>
            </a:r>
            <a:r>
              <a:rPr lang="en-GB" i="1" dirty="0"/>
              <a:t>properties</a:t>
            </a:r>
            <a:r>
              <a:rPr lang="en-GB" dirty="0"/>
              <a:t> do you think this fabric has? How could you be sure? (It would be good to facilitate children's own investigations here.)</a:t>
            </a:r>
          </a:p>
          <a:p>
            <a:pPr>
              <a:defRPr/>
            </a:pPr>
            <a:r>
              <a:rPr lang="en-GB" dirty="0"/>
              <a:t>What could this fabric be used for? Why do you think this?</a:t>
            </a:r>
            <a:endParaRPr lang="en-US" dirty="0"/>
          </a:p>
          <a:p>
            <a:r>
              <a:rPr lang="en-GB" dirty="0"/>
              <a:t>Can you see any fibres? How are they arranged?</a:t>
            </a:r>
            <a:endParaRPr lang="en-US" dirty="0"/>
          </a:p>
          <a:p>
            <a:r>
              <a:rPr lang="en-GB" dirty="0"/>
              <a:t>How are the fabrics similar?</a:t>
            </a:r>
            <a:endParaRPr lang="en-US" dirty="0"/>
          </a:p>
          <a:p>
            <a:r>
              <a:rPr lang="en-GB" dirty="0"/>
              <a:t>How are the fabrics different?</a:t>
            </a:r>
            <a:endParaRPr lang="en-US" dirty="0"/>
          </a:p>
          <a:p>
            <a:r>
              <a:rPr lang="en-GB" dirty="0"/>
              <a:t>Can you sort and group the fabrics according to their properties?</a:t>
            </a:r>
            <a:endParaRPr lang="en-GB" dirty="0">
              <a:ea typeface="Calibri"/>
              <a:cs typeface="Calibri"/>
            </a:endParaRPr>
          </a:p>
          <a:p>
            <a:endParaRPr lang="en-GB">
              <a:solidFill>
                <a:schemeClr val="tx1"/>
              </a:solidFill>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Give pupils a range of common adhesives and sticky tapes and ask them to design an investigation to see which is the strongest.</a:t>
            </a:r>
            <a:endParaRPr lang="en-GB"/>
          </a:p>
          <a:p>
            <a:endParaRPr lang="en-GB" b="1"/>
          </a:p>
          <a:p>
            <a:r>
              <a:rPr lang="en-GB" b="1"/>
              <a:t>Two possible investigations:</a:t>
            </a:r>
            <a:endParaRPr lang="en-GB"/>
          </a:p>
          <a:p>
            <a:r>
              <a:rPr lang="en-GB" b="1"/>
              <a:t>1. How long does it take to separate glued objects?</a:t>
            </a:r>
          </a:p>
          <a:p>
            <a:r>
              <a:rPr lang="en-GB"/>
              <a:t>Glue/tape card or paper together.</a:t>
            </a:r>
          </a:p>
          <a:p>
            <a:r>
              <a:rPr lang="en-GB"/>
              <a:t>Pull apart by hand and time how long it takes to pull apart.</a:t>
            </a:r>
          </a:p>
          <a:p>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b="1"/>
              <a:t>2. What force is needed to separate glued/taped objects?</a:t>
            </a:r>
          </a:p>
          <a:p>
            <a:r>
              <a:rPr lang="en-GB"/>
              <a:t>Glue/tape card or paper together.</a:t>
            </a:r>
          </a:p>
          <a:p>
            <a:r>
              <a:rPr lang="en-GB"/>
              <a:t>Pull apart using a force meter and record the force needed at breaking point.</a:t>
            </a:r>
          </a:p>
          <a:p>
            <a:endParaRPr lang="en-GB"/>
          </a:p>
          <a:p>
            <a:r>
              <a:rPr lang="en-GB" b="1">
                <a:solidFill>
                  <a:schemeClr val="tx1"/>
                </a:solidFill>
              </a:rPr>
              <a:t>Resources </a:t>
            </a:r>
            <a:r>
              <a:rPr lang="en-GB">
                <a:solidFill>
                  <a:schemeClr val="tx1"/>
                </a:solidFill>
              </a:rPr>
              <a:t>– you may not need all of these</a:t>
            </a:r>
          </a:p>
          <a:p>
            <a:r>
              <a:rPr lang="en-GB">
                <a:solidFill>
                  <a:schemeClr val="tx1"/>
                </a:solidFill>
              </a:rPr>
              <a:t>Adhesives: PVA glue, glue stick, sticky tape, packing tape, masking tape, insulating tape; paper/card, force meters, stop watches, weights or variety of objects to hang</a:t>
            </a:r>
          </a:p>
          <a:p>
            <a:endParaRPr lang="en-GB">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a:solidFill>
                  <a:schemeClr val="tx1"/>
                </a:solidFill>
              </a:rPr>
              <a:t>*</a:t>
            </a:r>
            <a:r>
              <a:rPr lang="en-GB" sz="1200"/>
              <a:t>© André </a:t>
            </a:r>
            <a:r>
              <a:rPr lang="en-GB" sz="1200" err="1"/>
              <a:t>Karwath</a:t>
            </a:r>
            <a:r>
              <a:rPr lang="en-GB" sz="1200"/>
              <a:t>, licenced through Creative Commons</a:t>
            </a:r>
          </a:p>
          <a:p>
            <a:endParaRPr lang="en-GB">
              <a:solidFill>
                <a:schemeClr val="tx1"/>
              </a:solidFill>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13</a:t>
            </a:fld>
            <a:endParaRPr lang="en-GB"/>
          </a:p>
        </p:txBody>
      </p:sp>
    </p:spTree>
    <p:extLst>
      <p:ext uri="{BB962C8B-B14F-4D97-AF65-F5344CB8AC3E}">
        <p14:creationId xmlns:p14="http://schemas.microsoft.com/office/powerpoint/2010/main" val="2848153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t>There are 2 activities here to help children understand the process of sieving/filtering:</a:t>
            </a:r>
            <a:endParaRPr lang="en-US"/>
          </a:p>
          <a:p>
            <a:pPr marL="228600" indent="-228600">
              <a:buAutoNum type="arabicPeriod"/>
            </a:pPr>
            <a:r>
              <a:rPr lang="en-GB" dirty="0"/>
              <a:t>Children could make sieves using paper &amp; card or construction toys to separate different sized objects – </a:t>
            </a:r>
            <a:r>
              <a:rPr lang="en-GB" b="1" dirty="0"/>
              <a:t>click on the video </a:t>
            </a:r>
            <a:r>
              <a:rPr lang="en-GB" dirty="0"/>
              <a:t>to see how this could be done.</a:t>
            </a:r>
            <a:endParaRPr lang="en-US" dirty="0"/>
          </a:p>
          <a:p>
            <a:r>
              <a:rPr lang="en-US" b="1" dirty="0"/>
              <a:t>Resources: </a:t>
            </a:r>
            <a:r>
              <a:rPr lang="en-US" dirty="0"/>
              <a:t>objects to separate, e.g. pasta &amp; rice , paper/card &amp; scissors (or construction toys)</a:t>
            </a:r>
            <a:endParaRPr lang="en-US" dirty="0">
              <a:ea typeface="Calibri"/>
              <a:cs typeface="Calibri"/>
            </a:endParaRPr>
          </a:p>
          <a:p>
            <a:pPr marL="228600" indent="-228600">
              <a:buAutoNum type="arabicPeriod"/>
            </a:pPr>
            <a:endParaRPr lang="en-GB" dirty="0"/>
          </a:p>
          <a:p>
            <a:pPr marL="228600" indent="-228600">
              <a:buAutoNum type="arabicPeriod"/>
            </a:pPr>
            <a:r>
              <a:rPr lang="en-GB" dirty="0"/>
              <a:t>Children could make/find particles which could be separated by a plastic mesh (the sort of mesh that fruit and vegetables are bagged in at the supermarket).</a:t>
            </a:r>
            <a:endParaRPr lang="en-US" dirty="0"/>
          </a:p>
          <a:p>
            <a:r>
              <a:rPr lang="en-US" b="1" dirty="0"/>
              <a:t>Resources: </a:t>
            </a:r>
            <a:r>
              <a:rPr lang="en-US" dirty="0"/>
              <a:t>mesh/netting, paper/card &amp; scissors, (or playdough, or different size beads)</a:t>
            </a:r>
            <a:endParaRPr lang="en-US" dirty="0">
              <a:ea typeface="Calibri"/>
              <a:cs typeface="Calibri"/>
            </a:endParaRPr>
          </a:p>
          <a:p>
            <a:endParaRPr lang="en-GB" dirty="0"/>
          </a:p>
          <a:p>
            <a:r>
              <a:rPr lang="en-GB" b="1" dirty="0"/>
              <a:t>Questions to ask children</a:t>
            </a:r>
            <a:endParaRPr lang="en-US" dirty="0"/>
          </a:p>
          <a:p>
            <a:r>
              <a:rPr lang="en-GB" dirty="0"/>
              <a:t>What do you notice about the size of the objects/particles that pass through the sieve/filter compared with the holes in the sieve/filter?</a:t>
            </a:r>
            <a:endParaRPr lang="en-US" dirty="0"/>
          </a:p>
          <a:p>
            <a:r>
              <a:rPr lang="en-GB" dirty="0"/>
              <a:t>What do you notice about the size of the objects/particles that are trapped in the sieve/filter compared with the holes in the sieve/filter?</a:t>
            </a:r>
            <a:endParaRPr lang="en-US" dirty="0"/>
          </a:p>
          <a:p>
            <a:r>
              <a:rPr lang="en-GB" dirty="0"/>
              <a:t>When do we use sieves/filters in our lives? </a:t>
            </a:r>
            <a:r>
              <a:rPr lang="en-GB" i="1" dirty="0"/>
              <a:t>Children might mention boiling pasta/vegetables, baking (sieving flour), gardening (sifting soil).</a:t>
            </a:r>
            <a:endParaRPr lang="en-US" dirty="0"/>
          </a:p>
          <a:p>
            <a:endParaRPr lang="en-GB" dirty="0"/>
          </a:p>
          <a:p>
            <a:r>
              <a:rPr lang="en-GB" b="1" dirty="0"/>
              <a:t>Similar research</a:t>
            </a:r>
            <a:endParaRPr lang="en-US" dirty="0"/>
          </a:p>
          <a:p>
            <a:r>
              <a:rPr lang="en-GB" dirty="0"/>
              <a:t>Children may also be interested in another application of sieves described in </a:t>
            </a:r>
            <a:r>
              <a:rPr lang="en-GB" i="1" dirty="0"/>
              <a:t>I bet you didn’t know... How to clean water using a sieve. </a:t>
            </a:r>
            <a:endParaRPr lang="en-US" dirty="0"/>
          </a:p>
          <a:p>
            <a:r>
              <a:rPr lang="en-GB" dirty="0"/>
              <a:t>This article explains how scientists are using molecular sieves to clean dirty water. </a:t>
            </a:r>
            <a:endParaRPr lang="en-US" dirty="0"/>
          </a:p>
          <a:p>
            <a:r>
              <a:rPr lang="en-GB" dirty="0"/>
              <a:t>Similar activities related to sieving are described in the accompanying Teacher Guide.</a:t>
            </a:r>
            <a:endParaRPr lang="en-US" dirty="0"/>
          </a:p>
          <a:p>
            <a:pPr>
              <a:defRPr/>
            </a:pPr>
            <a:endParaRPr lang="en-GB">
              <a:ea typeface="Calibri"/>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14</a:t>
            </a:fld>
            <a:endParaRPr lang="en-GB"/>
          </a:p>
        </p:txBody>
      </p:sp>
    </p:spTree>
    <p:extLst>
      <p:ext uri="{BB962C8B-B14F-4D97-AF65-F5344CB8AC3E}">
        <p14:creationId xmlns:p14="http://schemas.microsoft.com/office/powerpoint/2010/main" val="33540728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First of 2 slides for this investigation</a:t>
            </a:r>
          </a:p>
          <a:p>
            <a:pPr>
              <a:defRPr/>
            </a:pPr>
            <a:endParaRPr lang="en-US" b="1" dirty="0"/>
          </a:p>
          <a:p>
            <a:pPr>
              <a:defRPr/>
            </a:pPr>
            <a:r>
              <a:rPr lang="en-US" b="1" dirty="0"/>
              <a:t>Resources</a:t>
            </a:r>
            <a:endParaRPr lang="en-US" dirty="0"/>
          </a:p>
          <a:p>
            <a:pPr>
              <a:defRPr/>
            </a:pPr>
            <a:r>
              <a:rPr lang="en-US" dirty="0"/>
              <a:t>5cm paper, felt tips, spray bottle containing </a:t>
            </a:r>
            <a:r>
              <a:rPr lang="en-US" dirty="0" err="1"/>
              <a:t>coloured</a:t>
            </a:r>
            <a:r>
              <a:rPr lang="en-US" dirty="0"/>
              <a:t> water, tissues, tape measure</a:t>
            </a:r>
            <a:endParaRPr lang="en-US" dirty="0">
              <a:ea typeface="Calibri"/>
              <a:cs typeface="Calibri"/>
            </a:endParaRPr>
          </a:p>
          <a:p>
            <a:endParaRPr lang="en-GB" dirty="0"/>
          </a:p>
          <a:p>
            <a:r>
              <a:rPr lang="en-GB" b="1" dirty="0"/>
              <a:t>Key questions to ask children</a:t>
            </a:r>
            <a:endParaRPr lang="en-US" dirty="0"/>
          </a:p>
          <a:p>
            <a:r>
              <a:rPr lang="en-GB" dirty="0"/>
              <a:t>How far have the water droplets travelled from the source?</a:t>
            </a:r>
            <a:endParaRPr lang="en-US" dirty="0"/>
          </a:p>
          <a:p>
            <a:endParaRPr lang="en-GB" dirty="0"/>
          </a:p>
          <a:p>
            <a:r>
              <a:rPr lang="en-GB" dirty="0"/>
              <a:t>Ref. BSA Science Week Primary Pack 2019 for more details of this practical activity - </a:t>
            </a:r>
            <a:r>
              <a:rPr lang="en-GB" dirty="0">
                <a:hlinkClick r:id="rId3"/>
              </a:rPr>
              <a:t>https://www.britishscienceweek.org/app/uploads/2019/02/BSA_sciweek_pack_primary_0119v4.pdf</a:t>
            </a:r>
            <a:endParaRPr lang="en-GB" dirty="0"/>
          </a:p>
          <a:p>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15</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b="1" dirty="0"/>
              <a:t>Questions to ask children</a:t>
            </a:r>
            <a:endParaRPr lang="en-US" dirty="0"/>
          </a:p>
          <a:p>
            <a:r>
              <a:rPr lang="en-GB" dirty="0"/>
              <a:t>What do you think will happen when we cover the spray?</a:t>
            </a:r>
            <a:endParaRPr lang="en-US" dirty="0"/>
          </a:p>
          <a:p>
            <a:r>
              <a:rPr lang="en-GB" dirty="0"/>
              <a:t>How far do the water droplets travel when we cover the source?</a:t>
            </a:r>
            <a:endParaRPr lang="en-US" dirty="0"/>
          </a:p>
          <a:p>
            <a:r>
              <a:rPr lang="en-GB" dirty="0"/>
              <a:t>What is the most effective barrier?</a:t>
            </a:r>
            <a:endParaRPr lang="en-US" dirty="0"/>
          </a:p>
          <a:p>
            <a:pPr marL="0" indent="0">
              <a:buNone/>
            </a:pPr>
            <a:r>
              <a:rPr lang="en-GB" dirty="0"/>
              <a:t>Which is the most effective type of face mask?</a:t>
            </a: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16</a:t>
            </a:fld>
            <a:endParaRPr lang="en-GB"/>
          </a:p>
        </p:txBody>
      </p:sp>
    </p:spTree>
    <p:extLst>
      <p:ext uri="{BB962C8B-B14F-4D97-AF65-F5344CB8AC3E}">
        <p14:creationId xmlns:p14="http://schemas.microsoft.com/office/powerpoint/2010/main" val="31100942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Adapt this slide to reflect the activities that the children have carried out.</a:t>
            </a:r>
            <a:endParaRPr lang="en-US" dirty="0"/>
          </a:p>
        </p:txBody>
      </p:sp>
      <p:sp>
        <p:nvSpPr>
          <p:cNvPr id="4" name="Slide Number Placeholder 3"/>
          <p:cNvSpPr>
            <a:spLocks noGrp="1"/>
          </p:cNvSpPr>
          <p:nvPr>
            <p:ph type="sldNum" sz="quarter" idx="5"/>
          </p:nvPr>
        </p:nvSpPr>
        <p:spPr/>
        <p:txBody>
          <a:bodyPr/>
          <a:lstStyle/>
          <a:p>
            <a:fld id="{0DB62ADE-C0E3-4181-8BA0-7700323193E2}" type="slidenum">
              <a:rPr lang="en-GB" smtClean="0"/>
              <a:t>17</a:t>
            </a:fld>
            <a:endParaRPr lang="en-GB"/>
          </a:p>
        </p:txBody>
      </p:sp>
    </p:spTree>
    <p:extLst>
      <p:ext uri="{BB962C8B-B14F-4D97-AF65-F5344CB8AC3E}">
        <p14:creationId xmlns:p14="http://schemas.microsoft.com/office/powerpoint/2010/main" val="20275812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1. </a:t>
            </a:r>
            <a:r>
              <a:rPr lang="en-GB"/>
              <a:t>If children are learning about separating materials using sieves, they may be interested in another </a:t>
            </a:r>
            <a:r>
              <a:rPr lang="en-GB" b="1"/>
              <a:t>I bet you didn’t know... </a:t>
            </a:r>
            <a:r>
              <a:rPr lang="en-GB"/>
              <a:t>article: </a:t>
            </a:r>
            <a:r>
              <a:rPr lang="en-GB" b="1"/>
              <a:t>How to clean water using a molecular sieve. </a:t>
            </a:r>
            <a:r>
              <a:rPr lang="en-GB"/>
              <a:t>Scientists have made a molecular sieve that can remove salt particles from salty water. The accompanying Teacher Guide describes activities to support children’s understanding of separating materials.</a:t>
            </a:r>
            <a:endParaRPr lang="en-GB" dirty="0"/>
          </a:p>
          <a:p>
            <a:endParaRPr lang="en-GB" dirty="0"/>
          </a:p>
          <a:p>
            <a:r>
              <a:rPr lang="en-GB" b="1"/>
              <a:t>2. </a:t>
            </a:r>
            <a:r>
              <a:rPr lang="en-GB"/>
              <a:t>If children are learning about viruses, they may be interested in another </a:t>
            </a:r>
            <a:r>
              <a:rPr lang="en-GB" b="1"/>
              <a:t>I bet you didn’t know... </a:t>
            </a:r>
            <a:r>
              <a:rPr lang="en-GB"/>
              <a:t>article, </a:t>
            </a:r>
            <a:r>
              <a:rPr lang="en-GB" b="1"/>
              <a:t>Catching flu could depend on the place in which you live</a:t>
            </a:r>
            <a:r>
              <a:rPr lang="en-GB"/>
              <a:t>. This article explains that scientists have suggested that the timing and scale of flu epidemics could be linked to the climate and the types of cities in which people live. The accompanying Teacher Guide describes activities which children can carry out to learn how viruses spread from person to person and how handwashing can limit the spread of viruses.</a:t>
            </a:r>
            <a:endParaRPr lang="en-US"/>
          </a:p>
          <a:p>
            <a:endParaRPr lang="en-GB" dirty="0"/>
          </a:p>
          <a:p>
            <a:r>
              <a:rPr lang="en-GB" b="1"/>
              <a:t>3. </a:t>
            </a:r>
            <a:r>
              <a:rPr lang="en-GB"/>
              <a:t>If you are interested in air quality and air pollution, you might like the PSTT’s </a:t>
            </a:r>
            <a:r>
              <a:rPr lang="en-GB" b="1"/>
              <a:t>Air Pollution Research </a:t>
            </a:r>
            <a:r>
              <a:rPr lang="en-GB"/>
              <a:t>resources:</a:t>
            </a:r>
            <a:endParaRPr lang="en-US"/>
          </a:p>
          <a:p>
            <a:r>
              <a:rPr lang="en-GB" dirty="0">
                <a:hlinkClick r:id="rId3"/>
              </a:rPr>
              <a:t>https://pstt.org.uk/resources/air-pollution-research/</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18</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Extra resources: you might want to have a surgical face mask to show the children and some other samples of polyester fabrics.</a:t>
            </a:r>
            <a:endParaRPr lang="en-US"/>
          </a:p>
          <a:p>
            <a:r>
              <a:rPr lang="en-GB"/>
              <a:t>This is a magnified image of a woven polyester fabric face mask produced using a very powerful microscope.</a:t>
            </a:r>
            <a:endParaRPr lang="en-US"/>
          </a:p>
          <a:p>
            <a:r>
              <a:rPr lang="en-GB" dirty="0"/>
              <a:t>Under the microscope, polyester fabric is well-ordered in neat rows – something that works to its disadvantage in a face mask.</a:t>
            </a:r>
            <a:endParaRPr lang="en-US" dirty="0"/>
          </a:p>
          <a:p>
            <a:endParaRPr lang="en-GB" dirty="0"/>
          </a:p>
          <a:p>
            <a:r>
              <a:rPr lang="en-GB" b="1" dirty="0"/>
              <a:t>Questions to ask the children</a:t>
            </a:r>
            <a:endParaRPr lang="en-US" dirty="0"/>
          </a:p>
          <a:p>
            <a:r>
              <a:rPr lang="en-GB" dirty="0"/>
              <a:t>What do you think this image might be? Why do you think this?</a:t>
            </a:r>
            <a:endParaRPr lang="en-US" dirty="0"/>
          </a:p>
          <a:p>
            <a:r>
              <a:rPr lang="en-GB" dirty="0"/>
              <a:t>What does it remind you of?</a:t>
            </a:r>
            <a:endParaRPr lang="en-US" dirty="0"/>
          </a:p>
          <a:p>
            <a:r>
              <a:rPr lang="en-GB" dirty="0"/>
              <a:t>How is it similar?</a:t>
            </a:r>
            <a:endParaRPr lang="en-US" dirty="0"/>
          </a:p>
          <a:p>
            <a:r>
              <a:rPr lang="en-GB" dirty="0"/>
              <a:t>How is it different?</a:t>
            </a:r>
            <a:endParaRPr lang="en-GB" dirty="0">
              <a:ea typeface="Calibri"/>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t>The scientists have published 2 papers (and another one will be published in 2021):</a:t>
            </a:r>
            <a:endParaRPr lang="en-US"/>
          </a:p>
          <a:p>
            <a:pPr marL="285750" indent="-285750">
              <a:buFont typeface="Arial,Sans-Serif"/>
              <a:buChar char="•"/>
            </a:pPr>
            <a:r>
              <a:rPr lang="en-GB" b="1" dirty="0"/>
              <a:t>Filtration Efficiencies of Nanoscale Aerosol by Cloth Mask Materials Used to Slow the Spread of SARS-CoV‑2 </a:t>
            </a:r>
            <a:r>
              <a:rPr lang="en-GB" dirty="0"/>
              <a:t>in </a:t>
            </a:r>
            <a:r>
              <a:rPr lang="en-GB" i="1" dirty="0"/>
              <a:t>ACS Nano 14, 9188−9200 (2020)</a:t>
            </a:r>
            <a:endParaRPr lang="en-US"/>
          </a:p>
          <a:p>
            <a:pPr marL="285750" indent="-285750">
              <a:buFont typeface="Arial,Sans-Serif"/>
              <a:buChar char="•"/>
              <a:defRPr/>
            </a:pPr>
            <a:r>
              <a:rPr lang="en-GB" b="1" dirty="0"/>
              <a:t>Hydration of Hydrophilic Cloth Face Masks Enhances the Filtration of Nanoparticles</a:t>
            </a:r>
            <a:r>
              <a:rPr lang="en-GB" dirty="0"/>
              <a:t> in </a:t>
            </a:r>
            <a:r>
              <a:rPr lang="en-GB" i="1" dirty="0"/>
              <a:t>ACS Applied Nano Materials 4, 2694−2701 (2021)</a:t>
            </a:r>
            <a:endParaRPr lang="en-GB" dirty="0"/>
          </a:p>
          <a:p>
            <a:pPr marL="0" indent="0">
              <a:buFont typeface="Arial" panose="020B0604020202020204" pitchFamily="34" charset="0"/>
              <a:buNone/>
            </a:pP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10954260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 (top right) is a computer-generated representation of COVID-19 virions (SARS-CoV-2) under an electron microscope. The spikes on the outer edge of the virus particles give coronaviruses their name, crown-like. </a:t>
            </a:r>
            <a:endParaRPr lang="en-US"/>
          </a:p>
          <a:p>
            <a:r>
              <a:rPr lang="en-GB"/>
              <a:t>© Felipe Esquivel Reed, licenced through Creative Commons and accessed here - </a:t>
            </a:r>
            <a:r>
              <a:rPr lang="en-GB" dirty="0">
                <a:hlinkClick r:id="rId3"/>
              </a:rPr>
              <a:t>https://commons.wikimedia.org/wiki/File:Coronavirus_SARS-CoV-2.jpg</a:t>
            </a:r>
            <a:endParaRPr lang="en-US"/>
          </a:p>
          <a:p>
            <a:pPr>
              <a:defRPr/>
            </a:pPr>
            <a:endParaRPr lang="en-GB" dirty="0"/>
          </a:p>
          <a:p>
            <a:pPr>
              <a:defRPr/>
            </a:pPr>
            <a:r>
              <a:rPr lang="en-GB" b="1"/>
              <a:t>Ask - What does 400g of water look like?</a:t>
            </a:r>
            <a:endParaRPr lang="en-US"/>
          </a:p>
          <a:p>
            <a:pPr>
              <a:defRPr/>
            </a:pPr>
            <a:r>
              <a:rPr lang="en-GB"/>
              <a:t>400g = 400ml water</a:t>
            </a:r>
            <a:endParaRPr lang="en-US"/>
          </a:p>
          <a:p>
            <a:pPr>
              <a:defRPr/>
            </a:pPr>
            <a:r>
              <a:rPr lang="en-GB" dirty="0"/>
              <a:t>Children could measure this volume of water in different containers so that they can imagine the quantity of respiratory fluid that they produce each day, </a:t>
            </a:r>
            <a:endParaRPr lang="en-US" dirty="0"/>
          </a:p>
          <a:p>
            <a:pPr>
              <a:defRPr/>
            </a:pPr>
            <a:r>
              <a:rPr lang="en-GB" dirty="0"/>
              <a:t>e.g. 4/5 of their water bottle or 2 cups</a:t>
            </a:r>
          </a:p>
          <a:p>
            <a:pPr marL="0" indent="0" algn="l">
              <a:buFont typeface="Arial" panose="020B0604020202020204" pitchFamily="34" charset="0"/>
              <a:buNone/>
            </a:pP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746034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25000" dirty="0"/>
              <a:t>There has been little research on cloth masks since the 1918-1919 influenza pandemic. Most recent research has been on the effectiveness of single-use masks used in hospitals and healthcare. In 2020, the World Health Organisation (WHO) called for research to be carried out on the efficiency of different materials used in facemasks. </a:t>
            </a:r>
          </a:p>
          <a:p>
            <a:endParaRPr lang="en-GB" baseline="-25000" dirty="0"/>
          </a:p>
          <a:p>
            <a:r>
              <a:rPr lang="en-GB" baseline="-25000" dirty="0"/>
              <a:t>Types of face masks (left to right):</a:t>
            </a:r>
            <a:endParaRPr lang="en-US" baseline="-25000" dirty="0"/>
          </a:p>
          <a:p>
            <a:pPr marL="285750" indent="-285750">
              <a:buFont typeface="Arial,Sans-Serif"/>
              <a:buChar char="•"/>
            </a:pPr>
            <a:r>
              <a:rPr lang="en-GB" i="1" baseline="-25000" dirty="0"/>
              <a:t>a homemade woven cotton mask which could have one or more layers, </a:t>
            </a:r>
            <a:endParaRPr lang="en-US" baseline="-25000" dirty="0"/>
          </a:p>
          <a:p>
            <a:pPr marL="285750" indent="-285750">
              <a:buFont typeface="Arial,Sans-Serif"/>
              <a:buChar char="•"/>
            </a:pPr>
            <a:r>
              <a:rPr lang="en-GB" i="1" baseline="-25000" dirty="0"/>
              <a:t>a surgical mask has three-layers of nonwoven plastic (polypropylene), </a:t>
            </a:r>
            <a:endParaRPr lang="en-US" baseline="-25000" dirty="0"/>
          </a:p>
          <a:p>
            <a:pPr marL="285750" indent="-285750">
              <a:buFont typeface="Arial,Sans-Serif"/>
              <a:buChar char="•"/>
            </a:pPr>
            <a:r>
              <a:rPr lang="en-GB" i="1" baseline="-25000" dirty="0"/>
              <a:t>a ‘filtering facepiece’ (FFP2) has four-layer protection. </a:t>
            </a:r>
            <a:endParaRPr lang="en-US" baseline="-25000" dirty="0"/>
          </a:p>
          <a:p>
            <a:r>
              <a:rPr lang="en-GB" i="1" baseline="-25000" dirty="0"/>
              <a:t>The cotton facemask can be washed and reused but the others are non-reusable.</a:t>
            </a:r>
            <a:endParaRPr lang="en-US" baseline="-25000" dirty="0"/>
          </a:p>
          <a:p>
            <a:endParaRPr lang="en-GB" baseline="-25000" dirty="0"/>
          </a:p>
          <a:p>
            <a:r>
              <a:rPr lang="en-GB" baseline="-25000" dirty="0"/>
              <a:t>Ask the children:</a:t>
            </a:r>
            <a:endParaRPr lang="en-US" baseline="-25000"/>
          </a:p>
          <a:p>
            <a:pPr>
              <a:lnSpc>
                <a:spcPct val="107000"/>
              </a:lnSpc>
            </a:pPr>
            <a:r>
              <a:rPr lang="en-GB" b="1" baseline="-25000" dirty="0"/>
              <a:t>Which facemasks do you think would be best for you? Why?</a:t>
            </a:r>
            <a:endParaRPr lang="en-US" baseline="-25000" dirty="0"/>
          </a:p>
          <a:p>
            <a:pPr>
              <a:lnSpc>
                <a:spcPct val="107000"/>
              </a:lnSpc>
              <a:spcAft>
                <a:spcPts val="800"/>
              </a:spcAft>
            </a:pPr>
            <a:r>
              <a:rPr lang="en-GB" baseline="-25000" dirty="0"/>
              <a:t>Homemade – can be made from scraps of fabric so might be cheapest option, can be made to fit your face, can be washed and re-used BUT you might need a sewing machine and lots of time to make them</a:t>
            </a:r>
            <a:endParaRPr lang="en-US" baseline="-25000" dirty="0"/>
          </a:p>
          <a:p>
            <a:pPr>
              <a:lnSpc>
                <a:spcPct val="107000"/>
              </a:lnSpc>
              <a:spcAft>
                <a:spcPts val="800"/>
              </a:spcAft>
            </a:pPr>
            <a:r>
              <a:rPr lang="en-GB" baseline="-25000" dirty="0"/>
              <a:t>Surgical – easily obtained in shops, not too expensive, don’t have to know how to sew BUT can’t be re-used</a:t>
            </a:r>
            <a:endParaRPr lang="en-US" baseline="-25000" dirty="0"/>
          </a:p>
          <a:p>
            <a:pPr>
              <a:lnSpc>
                <a:spcPct val="107000"/>
              </a:lnSpc>
              <a:spcAft>
                <a:spcPts val="800"/>
              </a:spcAft>
            </a:pPr>
            <a:r>
              <a:rPr lang="en-GB" baseline="-25000" dirty="0"/>
              <a:t>FFP – probably need to order these, might be better fitting, might be better at filtering BUT more expensive and can’t be re-used</a:t>
            </a:r>
            <a:endParaRPr lang="en-US" baseline="-25000" dirty="0"/>
          </a:p>
          <a:p>
            <a:pPr>
              <a:lnSpc>
                <a:spcPct val="107000"/>
              </a:lnSpc>
              <a:spcAft>
                <a:spcPts val="800"/>
              </a:spcAft>
            </a:pPr>
            <a:r>
              <a:rPr lang="en-GB" b="1" baseline="-25000" dirty="0"/>
              <a:t>Do different people need different types of facemasks? Why?</a:t>
            </a:r>
            <a:endParaRPr lang="en-US" baseline="-25000" dirty="0"/>
          </a:p>
          <a:p>
            <a:r>
              <a:rPr lang="en-GB" baseline="-25000" dirty="0"/>
              <a:t>Children might consider the different between the requirements of people who are shopping, working outside, working inside, those caring for COVID-19 patients in hospitals.</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You might want </a:t>
            </a:r>
            <a:r>
              <a:rPr lang="en-GB" baseline="0" dirty="0"/>
              <a:t>to show the </a:t>
            </a:r>
            <a:r>
              <a:rPr lang="en-GB" dirty="0"/>
              <a:t>children examples </a:t>
            </a:r>
            <a:r>
              <a:rPr lang="en-GB" baseline="0" dirty="0"/>
              <a:t>of </a:t>
            </a:r>
            <a:r>
              <a:rPr lang="en-GB" dirty="0"/>
              <a:t>some fabrics </a:t>
            </a:r>
            <a:r>
              <a:rPr lang="en-GB" baseline="0" dirty="0"/>
              <a:t>and </a:t>
            </a:r>
            <a:r>
              <a:rPr lang="en-GB" dirty="0"/>
              <a:t>some filters (e</a:t>
            </a:r>
            <a:r>
              <a:rPr lang="en-GB" baseline="0" dirty="0"/>
              <a:t>.</a:t>
            </a:r>
            <a:r>
              <a:rPr lang="en-GB" dirty="0"/>
              <a:t>g., surgical masks</a:t>
            </a:r>
            <a:r>
              <a:rPr lang="en-GB" baseline="0" dirty="0"/>
              <a:t>, a </a:t>
            </a:r>
            <a:r>
              <a:rPr lang="en-GB" dirty="0"/>
              <a:t>HEPA filter</a:t>
            </a:r>
            <a:r>
              <a:rPr lang="en-GB" baseline="0" dirty="0"/>
              <a:t>, a </a:t>
            </a:r>
            <a:r>
              <a:rPr lang="en-GB" dirty="0"/>
              <a:t>coffee filter and a paper towel). Children could look closely at these using magnifiers or microscopes</a:t>
            </a:r>
            <a:r>
              <a:rPr lang="en-GB" baseline="0" dirty="0"/>
              <a:t>.</a:t>
            </a:r>
            <a:endParaRPr lang="en-GB" dirty="0"/>
          </a:p>
          <a:p>
            <a:endParaRPr lang="en-GB" dirty="0"/>
          </a:p>
          <a:p>
            <a:r>
              <a:rPr lang="en-GB" dirty="0"/>
              <a:t>Check children understand these terms:</a:t>
            </a:r>
            <a:endParaRPr lang="en-US"/>
          </a:p>
          <a:p>
            <a:r>
              <a:rPr lang="en-GB" dirty="0"/>
              <a:t>natural, synthetic, aerosol, moist</a:t>
            </a:r>
          </a:p>
        </p:txBody>
      </p:sp>
      <p:sp>
        <p:nvSpPr>
          <p:cNvPr id="4" name="Slide Number Placeholder 3"/>
          <p:cNvSpPr>
            <a:spLocks noGrp="1"/>
          </p:cNvSpPr>
          <p:nvPr>
            <p:ph type="sldNum" sz="quarter" idx="5"/>
          </p:nvPr>
        </p:nvSpPr>
        <p:spPr/>
        <p:txBody>
          <a:bodyPr/>
          <a:lstStyle/>
          <a:p>
            <a:fld id="{0DB62ADE-C0E3-4181-8BA0-7700323193E2}" type="slidenum">
              <a:rPr lang="en-GB" smtClean="0"/>
              <a:t>8</a:t>
            </a:fld>
            <a:endParaRPr lang="en-GB"/>
          </a:p>
        </p:txBody>
      </p:sp>
    </p:spTree>
    <p:extLst>
      <p:ext uri="{BB962C8B-B14F-4D97-AF65-F5344CB8AC3E}">
        <p14:creationId xmlns:p14="http://schemas.microsoft.com/office/powerpoint/2010/main" val="3234582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Cloth face masks are not as effective as surgical masks (more details on next slide).</a:t>
            </a:r>
            <a:endParaRPr lang="en-US" dirty="0"/>
          </a:p>
          <a:p>
            <a:endParaRPr lang="en-US" dirty="0"/>
          </a:p>
          <a:p>
            <a:r>
              <a:rPr lang="en-US" dirty="0"/>
              <a:t>Check children understand what is meant by </a:t>
            </a:r>
            <a:r>
              <a:rPr lang="en-US" b="1" dirty="0"/>
              <a:t>woven. </a:t>
            </a:r>
            <a:endParaRPr lang="en-US" dirty="0"/>
          </a:p>
          <a:p>
            <a:pPr marL="171450" indent="-171450">
              <a:buFont typeface="Arial,Sans-Serif"/>
              <a:buChar char="•"/>
            </a:pPr>
            <a:r>
              <a:rPr lang="en-GB" dirty="0"/>
              <a:t>Woven fabric </a:t>
            </a:r>
            <a:r>
              <a:rPr lang="en-GB" b="0" dirty="0"/>
              <a:t>is </a:t>
            </a:r>
            <a:r>
              <a:rPr lang="en-GB" dirty="0"/>
              <a:t>made by weaving or knitting yarns (threads) e.g., cotton, canvas. This is the way that most fabrics are made. In the image, you can point out the </a:t>
            </a:r>
            <a:r>
              <a:rPr lang="en-GB" i="1" dirty="0"/>
              <a:t>weft </a:t>
            </a:r>
            <a:r>
              <a:rPr lang="en-GB" dirty="0"/>
              <a:t>(going across the fabric) and a </a:t>
            </a:r>
            <a:r>
              <a:rPr lang="en-GB" i="1" dirty="0"/>
              <a:t>warp</a:t>
            </a:r>
            <a:r>
              <a:rPr lang="en-GB" dirty="0"/>
              <a:t> (going down the length of the fabric). </a:t>
            </a:r>
            <a:endParaRPr lang="en-US" dirty="0"/>
          </a:p>
          <a:p>
            <a:pPr marL="171450" indent="-171450">
              <a:buFont typeface="Arial,Sans-Serif"/>
              <a:buChar char="•"/>
            </a:pPr>
            <a:r>
              <a:rPr lang="en-GB" dirty="0"/>
              <a:t>Non-woven</a:t>
            </a:r>
            <a:r>
              <a:rPr lang="en-GB" b="1" dirty="0"/>
              <a:t> </a:t>
            </a:r>
            <a:r>
              <a:rPr lang="en-GB" dirty="0"/>
              <a:t>fabrics (e.g. felt) are made by bonding or felting fibres together. Teachers might like </a:t>
            </a:r>
            <a:r>
              <a:rPr lang="en-GB" baseline="0" dirty="0"/>
              <a:t>to </a:t>
            </a:r>
            <a:r>
              <a:rPr lang="en-GB" dirty="0"/>
              <a:t>have samples </a:t>
            </a:r>
            <a:r>
              <a:rPr lang="en-GB" baseline="0" dirty="0"/>
              <a:t>of </a:t>
            </a:r>
            <a:r>
              <a:rPr lang="en-GB" dirty="0"/>
              <a:t>woven </a:t>
            </a:r>
            <a:r>
              <a:rPr lang="en-GB" baseline="0" dirty="0"/>
              <a:t>and </a:t>
            </a:r>
            <a:r>
              <a:rPr lang="en-GB" dirty="0"/>
              <a:t>non-woven fabrics for children </a:t>
            </a:r>
            <a:r>
              <a:rPr lang="en-GB" baseline="0" dirty="0"/>
              <a:t>to </a:t>
            </a:r>
            <a:r>
              <a:rPr lang="en-GB" dirty="0"/>
              <a:t>compare and some magnifiers</a:t>
            </a:r>
            <a:r>
              <a:rPr lang="en-GB" baseline="0" dirty="0"/>
              <a:t>.</a:t>
            </a:r>
            <a:endParaRPr lang="en-GB" dirty="0"/>
          </a:p>
          <a:p>
            <a:endParaRPr lang="en-US" dirty="0"/>
          </a:p>
          <a:p>
            <a:pPr>
              <a:lnSpc>
                <a:spcPct val="107000"/>
              </a:lnSpc>
              <a:spcAft>
                <a:spcPts val="800"/>
              </a:spcAft>
            </a:pPr>
            <a:r>
              <a:rPr lang="en-GB" baseline="0" dirty="0"/>
              <a:t>When the </a:t>
            </a:r>
            <a:r>
              <a:rPr lang="en-GB" dirty="0"/>
              <a:t>conditions were </a:t>
            </a:r>
            <a:r>
              <a:rPr lang="en-GB" b="1" dirty="0"/>
              <a:t>moist:</a:t>
            </a:r>
            <a:endParaRPr lang="en-GB"/>
          </a:p>
          <a:p>
            <a:pPr marL="285750" indent="-285750">
              <a:lnSpc>
                <a:spcPct val="107000"/>
              </a:lnSpc>
              <a:spcAft>
                <a:spcPts val="800"/>
              </a:spcAft>
              <a:buFont typeface="Arial,Sans-Serif"/>
              <a:buChar char="•"/>
            </a:pPr>
            <a:r>
              <a:rPr lang="en-GB" dirty="0"/>
              <a:t>pure cotton samples took up 12-20 mg water </a:t>
            </a:r>
            <a:r>
              <a:rPr lang="en-GB" baseline="0" dirty="0"/>
              <a:t>and </a:t>
            </a:r>
            <a:r>
              <a:rPr lang="en-GB" dirty="0"/>
              <a:t>the mask was more effective at trapping particles</a:t>
            </a:r>
            <a:r>
              <a:rPr lang="en-GB" baseline="0" dirty="0"/>
              <a:t>,</a:t>
            </a:r>
            <a:endParaRPr lang="en-GB" dirty="0"/>
          </a:p>
          <a:p>
            <a:pPr marL="285750" indent="-285750">
              <a:lnSpc>
                <a:spcPct val="107000"/>
              </a:lnSpc>
              <a:spcAft>
                <a:spcPts val="800"/>
              </a:spcAft>
              <a:buFont typeface="Arial,Sans-Serif"/>
              <a:buChar char="•"/>
            </a:pPr>
            <a:r>
              <a:rPr lang="en-GB" dirty="0"/>
              <a:t>synthetic (non-natural) fabrics took up 0.6</a:t>
            </a:r>
            <a:r>
              <a:rPr lang="en-GB" baseline="0" dirty="0"/>
              <a:t> – </a:t>
            </a:r>
            <a:r>
              <a:rPr lang="en-GB" dirty="0"/>
              <a:t>4.3 mg </a:t>
            </a:r>
            <a:r>
              <a:rPr lang="en-GB" baseline="0" dirty="0"/>
              <a:t>water </a:t>
            </a:r>
            <a:r>
              <a:rPr lang="en-GB" dirty="0"/>
              <a:t>but there was no observable change in the efficiency of the filter</a:t>
            </a:r>
            <a:r>
              <a:rPr lang="en-GB" baseline="0" dirty="0"/>
              <a:t>.</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18235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Good= polyester</a:t>
            </a:r>
            <a:endParaRPr lang="en-US" dirty="0"/>
          </a:p>
          <a:p>
            <a:r>
              <a:rPr lang="en-US"/>
              <a:t>Better = Cotton flannel</a:t>
            </a:r>
            <a:endParaRPr lang="en-US" dirty="0"/>
          </a:p>
          <a:p>
            <a:r>
              <a:rPr lang="en-US"/>
              <a:t>Best = N95 fabric</a:t>
            </a:r>
            <a:endParaRPr lang="en-US" dirty="0"/>
          </a:p>
          <a:p>
            <a:endParaRPr lang="en-US" dirty="0"/>
          </a:p>
          <a:p>
            <a:r>
              <a:rPr lang="en-US" b="1"/>
              <a:t>Background </a:t>
            </a:r>
            <a:endParaRPr lang="en-US" dirty="0"/>
          </a:p>
          <a:p>
            <a:r>
              <a:rPr lang="en-GB"/>
              <a:t>Aerosols that might contain the coronavirus vary in size, but smaller ones might be one-hundredth the width of the fibres in these images, and some are even smaller. Fabric masks do not capture all these small aerosols, but they capture many of them, which slows the spread of the disease. </a:t>
            </a:r>
            <a:endParaRPr lang="en-US" dirty="0"/>
          </a:p>
          <a:p>
            <a:r>
              <a:rPr lang="en-GB" b="1" dirty="0"/>
              <a:t>Polyester (LHS) </a:t>
            </a:r>
            <a:r>
              <a:rPr lang="en-GB" dirty="0"/>
              <a:t>is a synthetic material that, like many fabrics, is made up of individual fibres bundled into yarns then woven together. The fibres are very organised and tightly packed making it hard for aerosols to pass through. Polyester fibres are also very smooth because as they are made, they are squeezed through an opening (like spaghetti coming out of a pasta machine). Note: the scale bar in this image is 75 µm = 0.075 mm (similar to the width of an average human hair).</a:t>
            </a:r>
            <a:endParaRPr lang="en-US" dirty="0"/>
          </a:p>
          <a:p>
            <a:r>
              <a:rPr lang="en-GB" b="1" dirty="0"/>
              <a:t>Cotton flannel (middle) </a:t>
            </a:r>
            <a:r>
              <a:rPr lang="en-GB" dirty="0"/>
              <a:t>is woven like the polyester, but this is difficult</a:t>
            </a:r>
            <a:r>
              <a:rPr lang="en-GB" baseline="0" dirty="0"/>
              <a:t> to </a:t>
            </a:r>
            <a:r>
              <a:rPr lang="en-GB" dirty="0"/>
              <a:t>see because </a:t>
            </a:r>
            <a:r>
              <a:rPr lang="en-GB" baseline="0" dirty="0"/>
              <a:t>the </a:t>
            </a:r>
            <a:r>
              <a:rPr lang="en-GB" dirty="0"/>
              <a:t>weave is covered by a disorganised network of criss-crossing fibres. These raised fibres make cotton flannel feel soft to touch. The scientists think that this chaotic arrangement </a:t>
            </a:r>
            <a:r>
              <a:rPr lang="en-GB" baseline="0" dirty="0"/>
              <a:t>of </a:t>
            </a:r>
            <a:r>
              <a:rPr lang="en-GB" dirty="0"/>
              <a:t>fibres with kinks and bends increases the chance that a water droplet passing through the fabric will collide with a fibre </a:t>
            </a:r>
            <a:r>
              <a:rPr lang="en-GB" baseline="0" dirty="0"/>
              <a:t>and </a:t>
            </a:r>
            <a:r>
              <a:rPr lang="en-GB" dirty="0"/>
              <a:t>stick </a:t>
            </a:r>
            <a:r>
              <a:rPr lang="en-GB" baseline="0" dirty="0"/>
              <a:t>to </a:t>
            </a:r>
            <a:r>
              <a:rPr lang="en-GB" dirty="0"/>
              <a:t>it. Note: the scale bar in this image is 100 µm = 0.1 mm.</a:t>
            </a:r>
            <a:endParaRPr lang="en-US" dirty="0"/>
          </a:p>
          <a:p>
            <a:r>
              <a:rPr lang="en-GB" b="1" dirty="0"/>
              <a:t>N95 masks (RHS) </a:t>
            </a:r>
            <a:r>
              <a:rPr lang="en-GB" dirty="0"/>
              <a:t>are used in medicine. They are very effective at trapping the aerosols. They contain layers </a:t>
            </a:r>
            <a:r>
              <a:rPr lang="en-GB" baseline="0" dirty="0"/>
              <a:t>of </a:t>
            </a:r>
            <a:r>
              <a:rPr lang="en-GB" dirty="0"/>
              <a:t>fibres (made from a </a:t>
            </a:r>
            <a:r>
              <a:rPr lang="en-GB" baseline="0" dirty="0"/>
              <a:t>type of </a:t>
            </a:r>
            <a:r>
              <a:rPr lang="en-GB" dirty="0"/>
              <a:t>plastic) that are arranged in chaotic web</a:t>
            </a:r>
            <a:r>
              <a:rPr lang="en-GB" baseline="0" dirty="0"/>
              <a:t>. </a:t>
            </a:r>
            <a:r>
              <a:rPr lang="en-GB" dirty="0"/>
              <a:t>These fibres are far smaller and have much greater surface area than cotton fibres, which is one reason this is an especially effective filtering material.  Note: the scale bar in this image is 25 µm = 0.025 mm</a:t>
            </a:r>
            <a:endParaRPr lang="en-US" dirty="0"/>
          </a:p>
          <a:p>
            <a:endParaRPr lang="en-GB" dirty="0"/>
          </a:p>
          <a:p>
            <a:r>
              <a:rPr lang="en-GB" dirty="0"/>
              <a:t>You can read more about the scientists’ work and see more magnified images here - </a:t>
            </a:r>
            <a:r>
              <a:rPr lang="en-GB" dirty="0">
                <a:hlinkClick r:id="rId3"/>
              </a:rPr>
              <a:t>https://www.nist.gov/feature-stories/masks-under-microscope</a:t>
            </a:r>
            <a:endParaRPr lang="en-US" dirty="0"/>
          </a:p>
          <a:p>
            <a:r>
              <a:rPr lang="en-GB" dirty="0"/>
              <a:t>To explain how some aerosols pass through the fibres and some stick, </a:t>
            </a:r>
            <a:r>
              <a:rPr lang="en-GB" baseline="0" dirty="0"/>
              <a:t>there is </a:t>
            </a:r>
            <a:r>
              <a:rPr lang="en-GB" dirty="0"/>
              <a:t>a lovely analogy with a scene in Star Wars!</a:t>
            </a:r>
            <a:endParaRPr lang="en-US" dirty="0"/>
          </a:p>
          <a:p>
            <a:endParaRPr lang="en-US" dirty="0"/>
          </a:p>
          <a:p>
            <a:r>
              <a:rPr lang="en-US" dirty="0"/>
              <a:t>Ask the children:</a:t>
            </a:r>
          </a:p>
          <a:p>
            <a:r>
              <a:rPr lang="en-US" b="1" dirty="0"/>
              <a:t>Why do you think that non-woven fabrics are better at trapping particles?</a:t>
            </a:r>
            <a:endParaRPr lang="en-US" dirty="0"/>
          </a:p>
          <a:p>
            <a:r>
              <a:rPr lang="en-GB" dirty="0"/>
              <a:t>The non-woven fibre networks are </a:t>
            </a:r>
            <a:r>
              <a:rPr lang="en-GB" baseline="0" dirty="0"/>
              <a:t>more </a:t>
            </a:r>
            <a:r>
              <a:rPr lang="en-GB" dirty="0"/>
              <a:t>random, and the fibres are smaller in N95 </a:t>
            </a:r>
            <a:r>
              <a:rPr lang="en-GB" baseline="0" dirty="0"/>
              <a:t>than </a:t>
            </a:r>
            <a:r>
              <a:rPr lang="en-GB" dirty="0"/>
              <a:t>the polyester and cotton fibres, which make them more likely to trap the particles you could inhale.</a:t>
            </a:r>
          </a:p>
          <a:p>
            <a:r>
              <a:rPr lang="en-GB" dirty="0"/>
              <a:t>To explain this, Chris </a:t>
            </a:r>
            <a:r>
              <a:rPr lang="en-GB" dirty="0" err="1"/>
              <a:t>Zangmeister</a:t>
            </a:r>
            <a:r>
              <a:rPr lang="en-GB" dirty="0"/>
              <a:t> uses the analogy of a net. If you had 10 nets that were layered each perfectly on top of each other vs. 10 nets that were random, which would stop balls thrown at them better? In </a:t>
            </a:r>
            <a:r>
              <a:rPr lang="en-GB" baseline="0" dirty="0"/>
              <a:t>one </a:t>
            </a:r>
            <a:r>
              <a:rPr lang="en-GB" dirty="0"/>
              <a:t>case you effectively have 1 net, and </a:t>
            </a:r>
            <a:r>
              <a:rPr lang="en-GB" baseline="0" dirty="0"/>
              <a:t>in the </a:t>
            </a:r>
            <a:r>
              <a:rPr lang="en-GB" dirty="0"/>
              <a:t>other case, you have 10 times more area to stop the ball. It’s the same for filters.</a:t>
            </a:r>
            <a:endParaRPr lang="en-US" dirty="0"/>
          </a:p>
          <a:p>
            <a:r>
              <a:rPr lang="en-GB" dirty="0"/>
              <a:t>It’s </a:t>
            </a:r>
            <a:r>
              <a:rPr lang="en-GB" baseline="0" dirty="0"/>
              <a:t>a </a:t>
            </a:r>
            <a:r>
              <a:rPr lang="en-GB" dirty="0"/>
              <a:t>little harder to explain why smaller fibres work better than big ones</a:t>
            </a:r>
            <a:r>
              <a:rPr lang="en-GB" baseline="0" dirty="0"/>
              <a:t>. </a:t>
            </a:r>
            <a:r>
              <a:rPr lang="en-GB" dirty="0"/>
              <a:t>For smaller fibres, imagine if you have the same volume </a:t>
            </a:r>
            <a:r>
              <a:rPr lang="en-GB" baseline="0" dirty="0"/>
              <a:t>of </a:t>
            </a:r>
            <a:r>
              <a:rPr lang="en-GB" dirty="0"/>
              <a:t>material, 1 volume is a single strand, </a:t>
            </a:r>
            <a:r>
              <a:rPr lang="en-GB" baseline="0" dirty="0"/>
              <a:t>and </a:t>
            </a:r>
            <a:r>
              <a:rPr lang="en-GB" dirty="0"/>
              <a:t>another volume </a:t>
            </a:r>
            <a:r>
              <a:rPr lang="en-GB" baseline="0" dirty="0"/>
              <a:t>is </a:t>
            </a:r>
            <a:r>
              <a:rPr lang="en-GB" dirty="0"/>
              <a:t>made of 10 smaller strands</a:t>
            </a:r>
            <a:r>
              <a:rPr lang="en-GB" baseline="0" dirty="0"/>
              <a:t>. </a:t>
            </a:r>
            <a:r>
              <a:rPr lang="en-GB" dirty="0"/>
              <a:t>Each system has the same total volume (e.g., they weigh the same). Which one of these systems has a greater chance of getting hit by a ball when thrown randomly at it? The answer </a:t>
            </a:r>
            <a:r>
              <a:rPr lang="en-GB" baseline="0" dirty="0"/>
              <a:t>is </a:t>
            </a:r>
            <a:r>
              <a:rPr lang="en-GB" dirty="0"/>
              <a:t>the 10 strands because they cover much </a:t>
            </a:r>
            <a:r>
              <a:rPr lang="en-GB" baseline="0" dirty="0"/>
              <a:t>of </a:t>
            </a:r>
            <a:r>
              <a:rPr lang="en-GB" dirty="0"/>
              <a:t>the space. It’s the same for filters.</a:t>
            </a:r>
          </a:p>
          <a:p>
            <a:endParaRPr lang="en-GB" dirty="0"/>
          </a:p>
          <a:p>
            <a:r>
              <a:rPr lang="en-GB" b="1" dirty="0"/>
              <a:t>Why do you think that cotton tends to be better at trapping particles than polyester?</a:t>
            </a:r>
            <a:endParaRPr lang="en-US" dirty="0"/>
          </a:p>
          <a:p>
            <a:r>
              <a:rPr lang="en-GB" dirty="0"/>
              <a:t>The cotton </a:t>
            </a:r>
            <a:r>
              <a:rPr lang="en-GB" baseline="0" dirty="0"/>
              <a:t>is </a:t>
            </a:r>
            <a:r>
              <a:rPr lang="en-GB" dirty="0"/>
              <a:t>covered by a layer of disorganised network of criss-crossing fibres (look closely at the middle image). This increases the chances of </a:t>
            </a:r>
            <a:r>
              <a:rPr lang="en-GB" baseline="0" dirty="0"/>
              <a:t>a </a:t>
            </a:r>
            <a:r>
              <a:rPr lang="en-GB" dirty="0"/>
              <a:t>tiny </a:t>
            </a:r>
            <a:r>
              <a:rPr lang="en-GB" baseline="0" dirty="0"/>
              <a:t>water </a:t>
            </a:r>
            <a:r>
              <a:rPr lang="en-GB" dirty="0"/>
              <a:t>droplet colliding with </a:t>
            </a:r>
            <a:r>
              <a:rPr lang="en-GB" baseline="0" dirty="0"/>
              <a:t>a </a:t>
            </a:r>
            <a:r>
              <a:rPr lang="en-GB" dirty="0"/>
              <a:t>fibre and sticking to it. The N95 fabric would be even better because it has lots of small randomly orientated fibres</a:t>
            </a:r>
            <a:r>
              <a:rPr lang="en-GB" baseline="0" dirty="0"/>
              <a:t>.</a:t>
            </a:r>
            <a:endParaRPr lang="en-GB" dirty="0"/>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13206203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6.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9.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1.xml"/><Relationship Id="rId4" Type="http://schemas.openxmlformats.org/officeDocument/2006/relationships/hyperlink" Target="../TG_need%20proof-read/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2.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4.png"/><Relationship Id="rId5" Type="http://schemas.openxmlformats.org/officeDocument/2006/relationships/image" Target="../media/image61.png"/><Relationship Id="rId15" Type="http://schemas.openxmlformats.org/officeDocument/2006/relationships/image" Target="../media/image66.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3.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9.png"/><Relationship Id="rId4" Type="http://schemas.openxmlformats.org/officeDocument/2006/relationships/image" Target="../media/image6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8.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5.png"/><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2.jpeg"/><Relationship Id="rId1" Type="http://schemas.openxmlformats.org/officeDocument/2006/relationships/slideMaster" Target="../slideMasters/slideMaster2.xml"/><Relationship Id="rId6" Type="http://schemas.openxmlformats.org/officeDocument/2006/relationships/image" Target="../media/image14.png"/><Relationship Id="rId5" Type="http://schemas.openxmlformats.org/officeDocument/2006/relationships/hyperlink" Target="https://pstt.org.uk/what-we-do/why-how-magazine" TargetMode="External"/><Relationship Id="rId4" Type="http://schemas.openxmlformats.org/officeDocument/2006/relationships/image" Target="../media/image13.jpe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TG_need%20proof-read/pstt.org.uk/resources/curriculum-materials/subject-leader"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3.png"/><Relationship Id="rId4" Type="http://schemas.openxmlformats.org/officeDocument/2006/relationships/image" Target="../media/image22.png"/></Relationships>
</file>

<file path=ppt/slideLayouts/_rels/slideLayout78.xml.rels><?xml version="1.0" encoding="UTF-8" standalone="yes"?>
<Relationships xmlns="http://schemas.openxmlformats.org/package/2006/relationships"><Relationship Id="rId3" Type="http://schemas.openxmlformats.org/officeDocument/2006/relationships/hyperlink" Target="../TG_need%20proof-read/pstt.org.uk/resources/curriculum-materials/Starters-for-Science" TargetMode="External"/><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9.jpe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Science-Fun-at-Home" TargetMode="Externa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hyperlink" Target="https://www.lcfc.com/community" TargetMode="External"/><Relationship Id="rId7" Type="http://schemas.openxmlformats.org/officeDocument/2006/relationships/image" Target="../media/image37.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4" Type="http://schemas.openxmlformats.org/officeDocument/2006/relationships/hyperlink" Target="../TG_need%20proof-read/pstt.org.uk/resources/curriculum-materials/Whistlestop-Science-Weeks" TargetMode="Externa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4.png"/><Relationship Id="rId4" Type="http://schemas.openxmlformats.org/officeDocument/2006/relationships/image" Target="../media/image4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7.png"/><Relationship Id="rId4" Type="http://schemas.openxmlformats.org/officeDocument/2006/relationships/image" Target="../media/image46.png"/></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gif"/></Relationships>
</file>

<file path=ppt/slideLayouts/_rels/slideLayout92.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7.jpeg"/><Relationship Id="rId4" Type="http://schemas.openxmlformats.org/officeDocument/2006/relationships/image" Target="../media/image56.jpe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12/12/2023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3749310263"/>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12/12/2023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717816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88069173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94770726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12/12/2023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170818020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9868572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49553814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27898964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12/12/2023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2886296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12/12/2023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3696576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12/12/2023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42666076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318896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1235177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12/12/2023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5260841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094492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12/12/2023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346951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4028007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12/12/2023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18070668"/>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3238826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129870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662046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030846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93713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1600172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12/12/2023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19531138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7948717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40179138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6641586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12/12/2023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0716301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39925354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5432857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39141410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697507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02961996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29626067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5424619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76102641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129880356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86168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12/12/2023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355711016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522822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3151692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5119646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3675410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0880276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37313304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61648124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50862918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21711784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236153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12/12/2023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45708522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12/12/2023</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22048510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139454492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296368327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12/12/2023</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1510726816"/>
      </p:ext>
    </p:extLst>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12/12/2023</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2636115240"/>
      </p:ext>
    </p:extLst>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12/12/2023</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91235988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12/12/2023</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260628350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12/12/2023</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26832436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12/12/2023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241708411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12/12/2023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26115774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12/12/2023</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284707125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12/12/2023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88678830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12/12/2023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186373792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12/12/2023</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49256419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12/12/2023</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39055659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12/12/2023</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41186770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12/12/2023</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411667941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5042667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12/12/2023</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315982014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12/12/2023</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5142766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20564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12/12/2023</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73599866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12/12/2023</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5276742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187437217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55501107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5617107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12/12/2023</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86011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12/12/2023</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78284389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27452666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27375721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12/12/2023</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7666428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3166447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12/12/2023</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05713849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91796147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86608030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12/12/2023</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151754086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41938315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162627842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0596717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1910270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12/12/2023</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79868638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637198834"/>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8360001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12/12/2023</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25168973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7941088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2300470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50763551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6197653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30040771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94196573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58522967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46274293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9017623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12/12/2023</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317308364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9" Type="http://schemas.openxmlformats.org/officeDocument/2006/relationships/slideLayout" Target="../slideLayouts/slideLayout91.xml"/><Relationship Id="rId21" Type="http://schemas.openxmlformats.org/officeDocument/2006/relationships/slideLayout" Target="../slideLayouts/slideLayout73.xml"/><Relationship Id="rId34" Type="http://schemas.openxmlformats.org/officeDocument/2006/relationships/slideLayout" Target="../slideLayouts/slideLayout86.xml"/><Relationship Id="rId42" Type="http://schemas.openxmlformats.org/officeDocument/2006/relationships/slideLayout" Target="../slideLayouts/slideLayout94.xml"/><Relationship Id="rId47" Type="http://schemas.openxmlformats.org/officeDocument/2006/relationships/slideLayout" Target="../slideLayouts/slideLayout99.xml"/><Relationship Id="rId50" Type="http://schemas.openxmlformats.org/officeDocument/2006/relationships/slideLayout" Target="../slideLayouts/slideLayout102.xml"/><Relationship Id="rId55" Type="http://schemas.openxmlformats.org/officeDocument/2006/relationships/image" Target="../media/image1.png"/><Relationship Id="rId7" Type="http://schemas.openxmlformats.org/officeDocument/2006/relationships/slideLayout" Target="../slideLayouts/slideLayout59.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9" Type="http://schemas.openxmlformats.org/officeDocument/2006/relationships/slideLayout" Target="../slideLayouts/slideLayout81.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32" Type="http://schemas.openxmlformats.org/officeDocument/2006/relationships/slideLayout" Target="../slideLayouts/slideLayout84.xml"/><Relationship Id="rId37" Type="http://schemas.openxmlformats.org/officeDocument/2006/relationships/slideLayout" Target="../slideLayouts/slideLayout89.xml"/><Relationship Id="rId40" Type="http://schemas.openxmlformats.org/officeDocument/2006/relationships/slideLayout" Target="../slideLayouts/slideLayout92.xml"/><Relationship Id="rId45" Type="http://schemas.openxmlformats.org/officeDocument/2006/relationships/slideLayout" Target="../slideLayouts/slideLayout97.xml"/><Relationship Id="rId53" Type="http://schemas.openxmlformats.org/officeDocument/2006/relationships/slideLayout" Target="../slideLayouts/slideLayout105.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slideLayout" Target="../slideLayouts/slideLayout83.xml"/><Relationship Id="rId44" Type="http://schemas.openxmlformats.org/officeDocument/2006/relationships/slideLayout" Target="../slideLayouts/slideLayout96.xml"/><Relationship Id="rId52" Type="http://schemas.openxmlformats.org/officeDocument/2006/relationships/slideLayout" Target="../slideLayouts/slideLayout104.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 Id="rId35" Type="http://schemas.openxmlformats.org/officeDocument/2006/relationships/slideLayout" Target="../slideLayouts/slideLayout87.xml"/><Relationship Id="rId43" Type="http://schemas.openxmlformats.org/officeDocument/2006/relationships/slideLayout" Target="../slideLayouts/slideLayout95.xml"/><Relationship Id="rId48" Type="http://schemas.openxmlformats.org/officeDocument/2006/relationships/slideLayout" Target="../slideLayouts/slideLayout100.xml"/><Relationship Id="rId8" Type="http://schemas.openxmlformats.org/officeDocument/2006/relationships/slideLayout" Target="../slideLayouts/slideLayout60.xml"/><Relationship Id="rId51" Type="http://schemas.openxmlformats.org/officeDocument/2006/relationships/slideLayout" Target="../slideLayouts/slideLayout103.xml"/><Relationship Id="rId3" Type="http://schemas.openxmlformats.org/officeDocument/2006/relationships/slideLayout" Target="../slideLayouts/slideLayout55.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33" Type="http://schemas.openxmlformats.org/officeDocument/2006/relationships/slideLayout" Target="../slideLayouts/slideLayout85.xml"/><Relationship Id="rId38" Type="http://schemas.openxmlformats.org/officeDocument/2006/relationships/slideLayout" Target="../slideLayouts/slideLayout90.xml"/><Relationship Id="rId46" Type="http://schemas.openxmlformats.org/officeDocument/2006/relationships/slideLayout" Target="../slideLayouts/slideLayout98.xml"/><Relationship Id="rId20" Type="http://schemas.openxmlformats.org/officeDocument/2006/relationships/slideLayout" Target="../slideLayouts/slideLayout72.xml"/><Relationship Id="rId41" Type="http://schemas.openxmlformats.org/officeDocument/2006/relationships/slideLayout" Target="../slideLayouts/slideLayout93.xml"/><Relationship Id="rId54" Type="http://schemas.openxmlformats.org/officeDocument/2006/relationships/theme" Target="../theme/theme2.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36" Type="http://schemas.openxmlformats.org/officeDocument/2006/relationships/slideLayout" Target="../slideLayouts/slideLayout88.xml"/><Relationship Id="rId49"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12/12/2023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714609714"/>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12/12/2023</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03154744"/>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e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9.xml"/><Relationship Id="rId1" Type="http://schemas.openxmlformats.org/officeDocument/2006/relationships/slideLayout" Target="../slideLayouts/slideLayout59.xml"/><Relationship Id="rId5" Type="http://schemas.openxmlformats.org/officeDocument/2006/relationships/image" Target="../media/image92.jpeg"/><Relationship Id="rId4" Type="http://schemas.openxmlformats.org/officeDocument/2006/relationships/image" Target="../media/image91.jpeg"/></Relationships>
</file>

<file path=ppt/slides/_rels/slide1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0.xml"/><Relationship Id="rId1" Type="http://schemas.openxmlformats.org/officeDocument/2006/relationships/slideLayout" Target="../slideLayouts/slideLayout59.xml"/></Relationships>
</file>

<file path=ppt/slides/_rels/slide12.xml.rels><?xml version="1.0" encoding="UTF-8" standalone="yes"?>
<Relationships xmlns="http://schemas.openxmlformats.org/package/2006/relationships"><Relationship Id="rId8" Type="http://schemas.openxmlformats.org/officeDocument/2006/relationships/image" Target="../media/image98.svg"/><Relationship Id="rId3" Type="http://schemas.openxmlformats.org/officeDocument/2006/relationships/notesSlide" Target="../notesSlides/notesSlide11.xml"/><Relationship Id="rId7" Type="http://schemas.openxmlformats.org/officeDocument/2006/relationships/image" Target="../media/image97.png"/><Relationship Id="rId2" Type="http://schemas.openxmlformats.org/officeDocument/2006/relationships/slideLayout" Target="../slideLayouts/slideLayout59.xml"/><Relationship Id="rId1" Type="http://schemas.openxmlformats.org/officeDocument/2006/relationships/themeOverride" Target="../theme/themeOverride1.xml"/><Relationship Id="rId6" Type="http://schemas.openxmlformats.org/officeDocument/2006/relationships/image" Target="../media/image96.svg"/><Relationship Id="rId5" Type="http://schemas.openxmlformats.org/officeDocument/2006/relationships/image" Target="../media/image95.png"/><Relationship Id="rId10" Type="http://schemas.openxmlformats.org/officeDocument/2006/relationships/image" Target="../media/image100.jpeg"/><Relationship Id="rId4" Type="http://schemas.openxmlformats.org/officeDocument/2006/relationships/image" Target="../media/image94.png"/><Relationship Id="rId9" Type="http://schemas.openxmlformats.org/officeDocument/2006/relationships/image" Target="../media/image99.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9.xml"/><Relationship Id="rId1" Type="http://schemas.openxmlformats.org/officeDocument/2006/relationships/themeOverride" Target="../theme/themeOverride2.xml"/><Relationship Id="rId5" Type="http://schemas.openxmlformats.org/officeDocument/2006/relationships/image" Target="../media/image102.jpeg"/><Relationship Id="rId4" Type="http://schemas.openxmlformats.org/officeDocument/2006/relationships/image" Target="../media/image101.png"/></Relationships>
</file>

<file path=ppt/slides/_rels/slide14.xml.rels><?xml version="1.0" encoding="UTF-8" standalone="yes"?>
<Relationships xmlns="http://schemas.openxmlformats.org/package/2006/relationships"><Relationship Id="rId8" Type="http://schemas.openxmlformats.org/officeDocument/2006/relationships/image" Target="../media/image105.jpeg"/><Relationship Id="rId3" Type="http://schemas.openxmlformats.org/officeDocument/2006/relationships/video" Target="../media/media1.mp4"/><Relationship Id="rId7" Type="http://schemas.openxmlformats.org/officeDocument/2006/relationships/image" Target="../media/image104.png"/><Relationship Id="rId2" Type="http://schemas.microsoft.com/office/2007/relationships/media" Target="../media/media1.mp4"/><Relationship Id="rId1" Type="http://schemas.openxmlformats.org/officeDocument/2006/relationships/themeOverride" Target="../theme/themeOverride3.xml"/><Relationship Id="rId6" Type="http://schemas.openxmlformats.org/officeDocument/2006/relationships/image" Target="../media/image103.png"/><Relationship Id="rId5" Type="http://schemas.openxmlformats.org/officeDocument/2006/relationships/notesSlide" Target="../notesSlides/notesSlide13.xml"/><Relationship Id="rId4" Type="http://schemas.openxmlformats.org/officeDocument/2006/relationships/slideLayout" Target="../slideLayouts/slideLayout5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09.png"/><Relationship Id="rId2" Type="http://schemas.openxmlformats.org/officeDocument/2006/relationships/slideLayout" Target="../slideLayouts/slideLayout59.xml"/><Relationship Id="rId1" Type="http://schemas.openxmlformats.org/officeDocument/2006/relationships/themeOverride" Target="../theme/themeOverride4.xml"/><Relationship Id="rId6" Type="http://schemas.openxmlformats.org/officeDocument/2006/relationships/image" Target="../media/image108.jpeg"/><Relationship Id="rId5" Type="http://schemas.openxmlformats.org/officeDocument/2006/relationships/image" Target="../media/image107.png"/><Relationship Id="rId4" Type="http://schemas.openxmlformats.org/officeDocument/2006/relationships/image" Target="../media/image106.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9.xml"/><Relationship Id="rId1" Type="http://schemas.openxmlformats.org/officeDocument/2006/relationships/themeOverride" Target="../theme/themeOverride5.xml"/><Relationship Id="rId6" Type="http://schemas.openxmlformats.org/officeDocument/2006/relationships/image" Target="../media/image111.png"/><Relationship Id="rId5" Type="http://schemas.openxmlformats.org/officeDocument/2006/relationships/image" Target="../media/image110.png"/><Relationship Id="rId4" Type="http://schemas.openxmlformats.org/officeDocument/2006/relationships/image" Target="../media/image106.png"/></Relationships>
</file>

<file path=ppt/slides/_rels/slide1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6.xml"/><Relationship Id="rId1" Type="http://schemas.openxmlformats.org/officeDocument/2006/relationships/slideLayout" Target="../slideLayouts/slideLayout59.xml"/></Relationships>
</file>

<file path=ppt/slides/_rels/slide18.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7.xml"/><Relationship Id="rId1" Type="http://schemas.openxmlformats.org/officeDocument/2006/relationships/slideLayout" Target="../slideLayouts/slideLayout5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9.xml"/></Relationships>
</file>

<file path=ppt/slides/_rels/slide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xml"/><Relationship Id="rId1" Type="http://schemas.openxmlformats.org/officeDocument/2006/relationships/slideLayout" Target="../slideLayouts/slideLayout59.xml"/><Relationship Id="rId4" Type="http://schemas.openxmlformats.org/officeDocument/2006/relationships/image" Target="../media/image77.png"/></Relationships>
</file>

<file path=ppt/slides/_rels/slide20.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9.xml"/><Relationship Id="rId1" Type="http://schemas.openxmlformats.org/officeDocument/2006/relationships/slideLayout" Target="../slideLayouts/slideLayout60.xml"/><Relationship Id="rId4" Type="http://schemas.openxmlformats.org/officeDocument/2006/relationships/hyperlink" Target="https://forms.gle/J9gp5EQU8HRebaFa7"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117.png"/><Relationship Id="rId2" Type="http://schemas.openxmlformats.org/officeDocument/2006/relationships/notesSlide" Target="../notesSlides/notesSlide20.xml"/><Relationship Id="rId1" Type="http://schemas.openxmlformats.org/officeDocument/2006/relationships/slideLayout" Target="../slideLayouts/slideLayout60.xml"/><Relationship Id="rId6" Type="http://schemas.openxmlformats.org/officeDocument/2006/relationships/image" Target="../media/image116.png"/><Relationship Id="rId5" Type="http://schemas.openxmlformats.org/officeDocument/2006/relationships/image" Target="../media/image115.png"/><Relationship Id="rId4" Type="http://schemas.openxmlformats.org/officeDocument/2006/relationships/image" Target="../media/image114.png"/></Relationships>
</file>

<file path=ppt/slides/_rels/slide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xml"/><Relationship Id="rId1" Type="http://schemas.openxmlformats.org/officeDocument/2006/relationships/slideLayout" Target="../slideLayouts/slideLayout59.xml"/></Relationships>
</file>

<file path=ppt/slides/_rels/slide4.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3.xml"/><Relationship Id="rId1" Type="http://schemas.openxmlformats.org/officeDocument/2006/relationships/slideLayout" Target="../slideLayouts/slideLayout59.xml"/></Relationships>
</file>

<file path=ppt/slides/_rels/slide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xml"/><Relationship Id="rId1" Type="http://schemas.openxmlformats.org/officeDocument/2006/relationships/slideLayout" Target="../slideLayouts/slideLayout59.xml"/><Relationship Id="rId4" Type="http://schemas.openxmlformats.org/officeDocument/2006/relationships/image" Target="../media/image81.png"/></Relationships>
</file>

<file path=ppt/slides/_rels/slide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5.xml"/><Relationship Id="rId1" Type="http://schemas.openxmlformats.org/officeDocument/2006/relationships/slideLayout" Target="../slideLayouts/slideLayout59.xml"/><Relationship Id="rId4" Type="http://schemas.openxmlformats.org/officeDocument/2006/relationships/image" Target="../media/image83.png"/></Relationships>
</file>

<file path=ppt/slides/_rels/slide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6.xml"/><Relationship Id="rId1" Type="http://schemas.openxmlformats.org/officeDocument/2006/relationships/slideLayout" Target="../slideLayouts/slideLayout59.xml"/></Relationships>
</file>

<file path=ppt/slides/_rels/slide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7.xml"/><Relationship Id="rId1" Type="http://schemas.openxmlformats.org/officeDocument/2006/relationships/slideLayout" Target="../slideLayouts/slideLayout59.xml"/><Relationship Id="rId5" Type="http://schemas.openxmlformats.org/officeDocument/2006/relationships/image" Target="../media/image87.jpeg"/><Relationship Id="rId4" Type="http://schemas.openxmlformats.org/officeDocument/2006/relationships/image" Target="../media/image86.jpeg"/></Relationships>
</file>

<file path=ppt/slides/_rels/slide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8.xml"/><Relationship Id="rId1" Type="http://schemas.openxmlformats.org/officeDocument/2006/relationships/slideLayout" Target="../slideLayouts/slideLayout59.xml"/><Relationship Id="rId4" Type="http://schemas.openxmlformats.org/officeDocument/2006/relationships/image" Target="../media/image8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F206B-A9C6-9745-8A2F-BCEABD5C9F3F}"/>
              </a:ext>
            </a:extLst>
          </p:cNvPr>
          <p:cNvSpPr>
            <a:spLocks noGrp="1"/>
          </p:cNvSpPr>
          <p:nvPr>
            <p:ph type="title"/>
          </p:nvPr>
        </p:nvSpPr>
        <p:spPr>
          <a:xfrm>
            <a:off x="824884" y="4420868"/>
            <a:ext cx="7772397" cy="781604"/>
          </a:xfrm>
        </p:spPr>
        <p:txBody>
          <a:bodyPr>
            <a:normAutofit/>
          </a:bodyPr>
          <a:lstStyle/>
          <a:p>
            <a:r>
              <a:rPr lang="en-GB" sz="4000" dirty="0">
                <a:latin typeface="+mn-lt"/>
              </a:rPr>
              <a:t>Which face mask you should wear</a:t>
            </a:r>
          </a:p>
        </p:txBody>
      </p:sp>
      <p:pic>
        <p:nvPicPr>
          <p:cNvPr id="4" name="Picture 3" descr="A child wearing a face mask&#10;&#10;Description automatically generated">
            <a:extLst>
              <a:ext uri="{FF2B5EF4-FFF2-40B4-BE49-F238E27FC236}">
                <a16:creationId xmlns:a16="http://schemas.microsoft.com/office/drawing/2014/main" id="{EE7A848E-3459-FB77-2F53-F2CF038DD51D}"/>
              </a:ext>
            </a:extLst>
          </p:cNvPr>
          <p:cNvPicPr>
            <a:picLocks noChangeAspect="1"/>
          </p:cNvPicPr>
          <p:nvPr/>
        </p:nvPicPr>
        <p:blipFill rotWithShape="1">
          <a:blip r:embed="rId2">
            <a:extLst>
              <a:ext uri="{28A0092B-C50C-407E-A947-70E740481C1C}">
                <a14:useLocalDpi xmlns:a14="http://schemas.microsoft.com/office/drawing/2010/main" val="0"/>
              </a:ext>
            </a:extLst>
          </a:blip>
          <a:srcRect t="24504" b="30244"/>
          <a:stretch/>
        </p:blipFill>
        <p:spPr>
          <a:xfrm>
            <a:off x="1230656" y="325967"/>
            <a:ext cx="6682688" cy="2016000"/>
          </a:xfrm>
          <a:prstGeom prst="rect">
            <a:avLst/>
          </a:prstGeom>
        </p:spPr>
      </p:pic>
      <p:pic>
        <p:nvPicPr>
          <p:cNvPr id="3" name="Picture 2" descr="Logo&#10;&#10;Description automatically generated">
            <a:extLst>
              <a:ext uri="{FF2B5EF4-FFF2-40B4-BE49-F238E27FC236}">
                <a16:creationId xmlns:a16="http://schemas.microsoft.com/office/drawing/2014/main" id="{ED0FEED1-A914-E069-231F-3EFB448E4BC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35589" y="2593890"/>
            <a:ext cx="2880000" cy="1668632"/>
          </a:xfrm>
          <a:prstGeom prst="rect">
            <a:avLst/>
          </a:prstGeom>
        </p:spPr>
      </p:pic>
      <p:sp>
        <p:nvSpPr>
          <p:cNvPr id="7" name="TextBox 6">
            <a:extLst>
              <a:ext uri="{FF2B5EF4-FFF2-40B4-BE49-F238E27FC236}">
                <a16:creationId xmlns:a16="http://schemas.microsoft.com/office/drawing/2014/main" id="{E249292A-FB39-9022-FA7E-C00C54F544C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E10098"/>
                </a:solidFill>
                <a:effectLst/>
                <a:uLnTx/>
                <a:uFillTx/>
                <a:ea typeface="+mn-ea"/>
                <a:cs typeface="Plus Jakarta Sans Medium" pitchFamily="2" charset="0"/>
              </a:rPr>
              <a:t>Teacher Guide</a:t>
            </a:r>
          </a:p>
          <a:p>
            <a:pPr>
              <a:defRPr/>
            </a:pPr>
            <a:r>
              <a:rPr lang="en-GB" dirty="0">
                <a:solidFill>
                  <a:srgbClr val="00205B"/>
                </a:solidFill>
              </a:rPr>
              <a:t>Curriculum links: Properties and uses of materials (fabrics)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solidFill>
                  <a:srgbClr val="00205B"/>
                </a:solidFill>
              </a:rPr>
              <a:t>Suitable: 7-11 years</a:t>
            </a:r>
            <a:endParaRPr lang="en-GB" dirty="0">
              <a:solidFill>
                <a:srgbClr val="00205B"/>
              </a:solidFill>
              <a:cs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normAutofit/>
          </a:bodyPr>
          <a:lstStyle/>
          <a:p>
            <a:r>
              <a:rPr lang="en-GB" dirty="0">
                <a:latin typeface="+mn-lt"/>
              </a:rPr>
              <a:t>What did the scientists conclude?</a:t>
            </a:r>
            <a:endParaRPr lang="en-US" dirty="0">
              <a:latin typeface="+mn-lt"/>
            </a:endParaRPr>
          </a:p>
        </p:txBody>
      </p:sp>
      <p:sp>
        <p:nvSpPr>
          <p:cNvPr id="5" name="TextBox 4">
            <a:extLst>
              <a:ext uri="{FF2B5EF4-FFF2-40B4-BE49-F238E27FC236}">
                <a16:creationId xmlns:a16="http://schemas.microsoft.com/office/drawing/2014/main" id="{1CB67C9C-210F-4803-816A-B547E6440B64}"/>
              </a:ext>
            </a:extLst>
          </p:cNvPr>
          <p:cNvSpPr txBox="1"/>
          <p:nvPr/>
        </p:nvSpPr>
        <p:spPr>
          <a:xfrm>
            <a:off x="628648" y="1442801"/>
            <a:ext cx="8177424" cy="646331"/>
          </a:xfrm>
          <a:prstGeom prst="rect">
            <a:avLst/>
          </a:prstGeom>
          <a:noFill/>
        </p:spPr>
        <p:txBody>
          <a:bodyPr wrap="square" lIns="91440" tIns="45720" rIns="91440" bIns="45720" rtlCol="0" anchor="t">
            <a:spAutoFit/>
          </a:bodyPr>
          <a:lstStyle/>
          <a:p>
            <a:r>
              <a:rPr lang="en-GB" dirty="0"/>
              <a:t>Let’s have a closer look at some of the images the scientists used to measure the width of the fibres inside the fabrics:</a:t>
            </a:r>
            <a:endParaRPr lang="en-US" dirty="0"/>
          </a:p>
        </p:txBody>
      </p:sp>
      <p:sp>
        <p:nvSpPr>
          <p:cNvPr id="4" name="Rectangle: Rounded Corners 3">
            <a:extLst>
              <a:ext uri="{FF2B5EF4-FFF2-40B4-BE49-F238E27FC236}">
                <a16:creationId xmlns:a16="http://schemas.microsoft.com/office/drawing/2014/main" id="{E130F329-BEE0-F791-DACD-75102C739F9B}"/>
              </a:ext>
            </a:extLst>
          </p:cNvPr>
          <p:cNvSpPr/>
          <p:nvPr/>
        </p:nvSpPr>
        <p:spPr>
          <a:xfrm>
            <a:off x="695439" y="5480305"/>
            <a:ext cx="8110633" cy="613823"/>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Can you decide which fabric is ‘good, better, best’ for trapping particles?</a:t>
            </a:r>
            <a:endParaRPr lang="en-US" dirty="0"/>
          </a:p>
        </p:txBody>
      </p:sp>
      <p:sp>
        <p:nvSpPr>
          <p:cNvPr id="8" name="TextBox 7">
            <a:extLst>
              <a:ext uri="{FF2B5EF4-FFF2-40B4-BE49-F238E27FC236}">
                <a16:creationId xmlns:a16="http://schemas.microsoft.com/office/drawing/2014/main" id="{015AAED5-427F-407A-9D03-0AAA6404238C}"/>
              </a:ext>
            </a:extLst>
          </p:cNvPr>
          <p:cNvSpPr txBox="1"/>
          <p:nvPr/>
        </p:nvSpPr>
        <p:spPr>
          <a:xfrm>
            <a:off x="628648" y="6364985"/>
            <a:ext cx="6130292" cy="312650"/>
          </a:xfrm>
          <a:prstGeom prst="rect">
            <a:avLst/>
          </a:prstGeom>
          <a:noFill/>
        </p:spPr>
        <p:txBody>
          <a:bodyPr wrap="square">
            <a:spAutoFit/>
          </a:bodyPr>
          <a:lstStyle/>
          <a:p>
            <a:pPr>
              <a:lnSpc>
                <a:spcPct val="107000"/>
              </a:lnSpc>
              <a:spcAft>
                <a:spcPts val="800"/>
              </a:spcAft>
            </a:pPr>
            <a:r>
              <a:rPr lang="en-GB" sz="1400" i="1">
                <a:effectLst/>
                <a:latin typeface="Calibri" panose="020F0502020204030204" pitchFamily="34" charset="0"/>
                <a:ea typeface="Calibri" panose="020F0502020204030204" pitchFamily="34" charset="0"/>
                <a:cs typeface="Calibri" panose="020F0502020204030204" pitchFamily="34" charset="0"/>
              </a:rPr>
              <a:t>All images ©</a:t>
            </a:r>
            <a:r>
              <a:rPr lang="en-GB" sz="1400" i="1">
                <a:effectLst/>
                <a:latin typeface="Calibri" panose="020F0502020204030204" pitchFamily="34" charset="0"/>
                <a:ea typeface="Calibri" panose="020F0502020204030204" pitchFamily="34" charset="0"/>
                <a:cs typeface="Times New Roman" panose="02020603050405020304" pitchFamily="18" charset="0"/>
              </a:rPr>
              <a:t> </a:t>
            </a:r>
            <a:r>
              <a:rPr lang="en-GB" sz="1400" i="1">
                <a:effectLst/>
                <a:latin typeface="Calibri-Light"/>
                <a:ea typeface="Calibri" panose="020F0502020204030204" pitchFamily="34" charset="0"/>
                <a:cs typeface="Calibri-Light"/>
              </a:rPr>
              <a:t>E.P. Vicenzi (Smithsonian’s Museum Conservation Institute and NIST).</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1" name="Picture 10" descr="A picture containing object, zebra, white, black&#10;&#10;Description automatically generated">
            <a:extLst>
              <a:ext uri="{FF2B5EF4-FFF2-40B4-BE49-F238E27FC236}">
                <a16:creationId xmlns:a16="http://schemas.microsoft.com/office/drawing/2014/main" id="{A8A85758-1C56-5541-1674-8C0DD9C0BEB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5325" r="5029" b="656"/>
          <a:stretch/>
        </p:blipFill>
        <p:spPr>
          <a:xfrm>
            <a:off x="695439" y="2174012"/>
            <a:ext cx="2664000" cy="2666282"/>
          </a:xfrm>
          <a:prstGeom prst="rect">
            <a:avLst/>
          </a:prstGeom>
          <a:ln w="28575">
            <a:noFill/>
          </a:ln>
        </p:spPr>
      </p:pic>
      <p:pic>
        <p:nvPicPr>
          <p:cNvPr id="13" name="Picture 12" descr="A picture containing outdoor object, aerie&#10;&#10;Description automatically generated">
            <a:extLst>
              <a:ext uri="{FF2B5EF4-FFF2-40B4-BE49-F238E27FC236}">
                <a16:creationId xmlns:a16="http://schemas.microsoft.com/office/drawing/2014/main" id="{9AF07B3F-2D25-D349-E311-76AFCD08E44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179" t="984" r="4776" b="328"/>
          <a:stretch/>
        </p:blipFill>
        <p:spPr>
          <a:xfrm>
            <a:off x="3416970" y="2172694"/>
            <a:ext cx="2682953" cy="2667600"/>
          </a:xfrm>
          <a:prstGeom prst="rect">
            <a:avLst/>
          </a:prstGeom>
          <a:ln w="28575">
            <a:noFill/>
          </a:ln>
        </p:spPr>
      </p:pic>
      <p:pic>
        <p:nvPicPr>
          <p:cNvPr id="17" name="Picture 16" descr="A picture containing grass, outdoor, white&#10;&#10;Description automatically generated">
            <a:extLst>
              <a:ext uri="{FF2B5EF4-FFF2-40B4-BE49-F238E27FC236}">
                <a16:creationId xmlns:a16="http://schemas.microsoft.com/office/drawing/2014/main" id="{D07BF73D-3F74-2515-9DD0-A0CBEEAC63F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3681" r="3681"/>
          <a:stretch/>
        </p:blipFill>
        <p:spPr>
          <a:xfrm>
            <a:off x="6157454" y="2161603"/>
            <a:ext cx="2659075" cy="2667600"/>
          </a:xfrm>
          <a:prstGeom prst="rect">
            <a:avLst/>
          </a:prstGeom>
          <a:ln w="28575">
            <a:noFill/>
          </a:ln>
        </p:spPr>
      </p:pic>
      <p:sp>
        <p:nvSpPr>
          <p:cNvPr id="21" name="TextBox 20">
            <a:extLst>
              <a:ext uri="{FF2B5EF4-FFF2-40B4-BE49-F238E27FC236}">
                <a16:creationId xmlns:a16="http://schemas.microsoft.com/office/drawing/2014/main" id="{EC592190-2D59-445B-4771-E03632A7994C}"/>
              </a:ext>
            </a:extLst>
          </p:cNvPr>
          <p:cNvSpPr txBox="1"/>
          <p:nvPr/>
        </p:nvSpPr>
        <p:spPr>
          <a:xfrm>
            <a:off x="628648" y="4842948"/>
            <a:ext cx="1901192" cy="369332"/>
          </a:xfrm>
          <a:prstGeom prst="rect">
            <a:avLst/>
          </a:prstGeom>
          <a:noFill/>
        </p:spPr>
        <p:txBody>
          <a:bodyPr wrap="square" rtlCol="0">
            <a:spAutoFit/>
          </a:bodyPr>
          <a:lstStyle/>
          <a:p>
            <a:r>
              <a:rPr lang="en-GB" dirty="0"/>
              <a:t>polyester (woven)</a:t>
            </a:r>
          </a:p>
        </p:txBody>
      </p:sp>
      <p:sp>
        <p:nvSpPr>
          <p:cNvPr id="25" name="TextBox 24">
            <a:extLst>
              <a:ext uri="{FF2B5EF4-FFF2-40B4-BE49-F238E27FC236}">
                <a16:creationId xmlns:a16="http://schemas.microsoft.com/office/drawing/2014/main" id="{AE7EBF92-4CA5-59D0-187E-56FC657F9450}"/>
              </a:ext>
            </a:extLst>
          </p:cNvPr>
          <p:cNvSpPr txBox="1"/>
          <p:nvPr/>
        </p:nvSpPr>
        <p:spPr>
          <a:xfrm>
            <a:off x="3321339" y="4845779"/>
            <a:ext cx="2332701" cy="369332"/>
          </a:xfrm>
          <a:prstGeom prst="rect">
            <a:avLst/>
          </a:prstGeom>
          <a:noFill/>
        </p:spPr>
        <p:txBody>
          <a:bodyPr wrap="square" rtlCol="0">
            <a:spAutoFit/>
          </a:bodyPr>
          <a:lstStyle/>
          <a:p>
            <a:r>
              <a:rPr lang="en-GB" dirty="0"/>
              <a:t>cotton flannel (woven)</a:t>
            </a:r>
          </a:p>
        </p:txBody>
      </p:sp>
      <p:sp>
        <p:nvSpPr>
          <p:cNvPr id="27" name="TextBox 26">
            <a:extLst>
              <a:ext uri="{FF2B5EF4-FFF2-40B4-BE49-F238E27FC236}">
                <a16:creationId xmlns:a16="http://schemas.microsoft.com/office/drawing/2014/main" id="{B3D4F181-594B-2E87-6DE8-598AF6B0C1B1}"/>
              </a:ext>
            </a:extLst>
          </p:cNvPr>
          <p:cNvSpPr txBox="1"/>
          <p:nvPr/>
        </p:nvSpPr>
        <p:spPr>
          <a:xfrm>
            <a:off x="6084683" y="4842948"/>
            <a:ext cx="2635232" cy="369332"/>
          </a:xfrm>
          <a:prstGeom prst="rect">
            <a:avLst/>
          </a:prstGeom>
          <a:noFill/>
        </p:spPr>
        <p:txBody>
          <a:bodyPr wrap="square" rtlCol="0">
            <a:spAutoFit/>
          </a:bodyPr>
          <a:lstStyle/>
          <a:p>
            <a:r>
              <a:rPr lang="en-GB" dirty="0"/>
              <a:t>N95 fabric (non-woven)</a:t>
            </a:r>
          </a:p>
        </p:txBody>
      </p:sp>
    </p:spTree>
    <p:extLst>
      <p:ext uri="{BB962C8B-B14F-4D97-AF65-F5344CB8AC3E}">
        <p14:creationId xmlns:p14="http://schemas.microsoft.com/office/powerpoint/2010/main" val="26158973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67718E0-C3CB-239E-4057-3A46B06C4BB0}"/>
              </a:ext>
            </a:extLst>
          </p:cNvPr>
          <p:cNvSpPr>
            <a:spLocks noGrp="1"/>
          </p:cNvSpPr>
          <p:nvPr>
            <p:ph type="title"/>
          </p:nvPr>
        </p:nvSpPr>
        <p:spPr>
          <a:xfrm>
            <a:off x="628652" y="1847"/>
            <a:ext cx="7886700" cy="1325562"/>
          </a:xfrm>
        </p:spPr>
        <p:txBody>
          <a:bodyPr>
            <a:normAutofit/>
          </a:bodyPr>
          <a:lstStyle/>
          <a:p>
            <a:r>
              <a:rPr lang="en-GB" dirty="0">
                <a:latin typeface="+mn-lt"/>
              </a:rPr>
              <a:t>Who were the scientists?</a:t>
            </a:r>
          </a:p>
        </p:txBody>
      </p:sp>
      <p:sp>
        <p:nvSpPr>
          <p:cNvPr id="7" name="TextBox 6">
            <a:extLst>
              <a:ext uri="{FF2B5EF4-FFF2-40B4-BE49-F238E27FC236}">
                <a16:creationId xmlns:a16="http://schemas.microsoft.com/office/drawing/2014/main" id="{18CDC1FC-AAAB-5FED-6981-68FA01CFB35F}"/>
              </a:ext>
            </a:extLst>
          </p:cNvPr>
          <p:cNvSpPr txBox="1"/>
          <p:nvPr/>
        </p:nvSpPr>
        <p:spPr>
          <a:xfrm>
            <a:off x="628648" y="1002529"/>
            <a:ext cx="8354685" cy="492443"/>
          </a:xfrm>
          <a:prstGeom prst="rect">
            <a:avLst/>
          </a:prstGeom>
          <a:noFill/>
        </p:spPr>
        <p:txBody>
          <a:bodyPr wrap="square" rtlCol="0">
            <a:spAutoFit/>
          </a:bodyPr>
          <a:lstStyle/>
          <a:p>
            <a:r>
              <a:rPr lang="en-GB" dirty="0">
                <a:latin typeface="Calibri" panose="020F0502020204030204" pitchFamily="34" charset="0"/>
                <a:ea typeface="Calibri" panose="020F0502020204030204" pitchFamily="34" charset="0"/>
                <a:cs typeface="Times New Roman" panose="02020603050405020304" pitchFamily="18" charset="0"/>
              </a:rPr>
              <a:t>Before the COVID-19 pandemic...</a:t>
            </a:r>
          </a:p>
          <a:p>
            <a:endParaRPr lang="en-GB" sz="800" b="1" i="1" dirty="0">
              <a:latin typeface="Calibri" panose="020F0502020204030204" pitchFamily="34" charset="0"/>
              <a:ea typeface="Calibri" panose="020F050202020403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E8DE273B-2648-9097-28F7-60C5C37D1455}"/>
              </a:ext>
            </a:extLst>
          </p:cNvPr>
          <p:cNvSpPr txBox="1"/>
          <p:nvPr/>
        </p:nvSpPr>
        <p:spPr>
          <a:xfrm>
            <a:off x="628648" y="1403377"/>
            <a:ext cx="8247101" cy="2000548"/>
          </a:xfrm>
          <a:prstGeom prst="rect">
            <a:avLst/>
          </a:prstGeom>
          <a:noFill/>
        </p:spPr>
        <p:txBody>
          <a:bodyPr wrap="square">
            <a:spAutoFit/>
          </a:bodyPr>
          <a:lstStyle/>
          <a:p>
            <a:r>
              <a:rPr lang="en-GB" b="1" dirty="0">
                <a:latin typeface="Calibri" panose="020F0502020204030204" pitchFamily="34" charset="0"/>
                <a:ea typeface="Calibri" panose="020F0502020204030204" pitchFamily="34" charset="0"/>
                <a:cs typeface="Times New Roman" panose="02020603050405020304" pitchFamily="18" charset="0"/>
              </a:rPr>
              <a:t>Ed Vincenzi </a:t>
            </a:r>
            <a:r>
              <a:rPr lang="en-GB" dirty="0">
                <a:latin typeface="Calibri" panose="020F0502020204030204" pitchFamily="34" charset="0"/>
                <a:ea typeface="Calibri" panose="020F0502020204030204" pitchFamily="34" charset="0"/>
                <a:cs typeface="Times New Roman" panose="02020603050405020304" pitchFamily="18" charset="0"/>
              </a:rPr>
              <a:t>used microscopes to study very old objects (including meteorites) in a museum in the USA to find out about their history and where they came from.</a:t>
            </a:r>
          </a:p>
          <a:p>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b="1" dirty="0">
                <a:effectLst/>
                <a:latin typeface="Calibri" panose="020F0502020204030204" pitchFamily="34" charset="0"/>
                <a:ea typeface="Calibri" panose="020F0502020204030204" pitchFamily="34" charset="0"/>
                <a:cs typeface="Times New Roman" panose="02020603050405020304" pitchFamily="18" charset="0"/>
              </a:rPr>
              <a:t>Jamie Weaver </a:t>
            </a:r>
            <a:r>
              <a:rPr lang="en-GB" dirty="0">
                <a:latin typeface="Calibri" panose="020F0502020204030204" pitchFamily="34" charset="0"/>
                <a:ea typeface="Calibri" panose="020F0502020204030204" pitchFamily="34" charset="0"/>
                <a:cs typeface="Times New Roman" panose="02020603050405020304" pitchFamily="18" charset="0"/>
              </a:rPr>
              <a:t>is a chemist in a government science laboratory in the USA. She was studying pre-Viking Swedish glass from Ed’s museum.</a:t>
            </a:r>
          </a:p>
          <a:p>
            <a:endParaRPr lang="en-GB" sz="800" b="1" dirty="0">
              <a:latin typeface="Calibri" panose="020F0502020204030204" pitchFamily="34" charset="0"/>
              <a:ea typeface="Calibri" panose="020F0502020204030204" pitchFamily="34" charset="0"/>
              <a:cs typeface="Times New Roman" panose="02020603050405020304" pitchFamily="18" charset="0"/>
            </a:endParaRPr>
          </a:p>
          <a:p>
            <a:r>
              <a:rPr lang="en-GB" b="1" dirty="0">
                <a:latin typeface="Calibri" panose="020F0502020204030204" pitchFamily="34" charset="0"/>
                <a:ea typeface="Calibri" panose="020F0502020204030204" pitchFamily="34" charset="0"/>
                <a:cs typeface="Times New Roman" panose="02020603050405020304" pitchFamily="18" charset="0"/>
              </a:rPr>
              <a:t>James </a:t>
            </a:r>
            <a:r>
              <a:rPr lang="en-GB" b="1" dirty="0" err="1">
                <a:latin typeface="Calibri" panose="020F0502020204030204" pitchFamily="34" charset="0"/>
                <a:ea typeface="Calibri" panose="020F0502020204030204" pitchFamily="34" charset="0"/>
                <a:cs typeface="Times New Roman" panose="02020603050405020304" pitchFamily="18" charset="0"/>
              </a:rPr>
              <a:t>Radney</a:t>
            </a:r>
            <a:r>
              <a:rPr lang="en-GB" b="1" dirty="0">
                <a:latin typeface="Calibri" panose="020F0502020204030204" pitchFamily="34" charset="0"/>
                <a:ea typeface="Calibri" panose="020F0502020204030204" pitchFamily="34" charset="0"/>
                <a:cs typeface="Times New Roman" panose="02020603050405020304" pitchFamily="18" charset="0"/>
              </a:rPr>
              <a:t> (Jimmy) </a:t>
            </a:r>
            <a:r>
              <a:rPr lang="en-GB" dirty="0">
                <a:latin typeface="Calibri" panose="020F0502020204030204" pitchFamily="34" charset="0"/>
                <a:ea typeface="Calibri" panose="020F0502020204030204" pitchFamily="34" charset="0"/>
                <a:cs typeface="Times New Roman" panose="02020603050405020304" pitchFamily="18" charset="0"/>
              </a:rPr>
              <a:t>and </a:t>
            </a:r>
            <a:r>
              <a:rPr lang="en-GB" b="1" dirty="0">
                <a:latin typeface="Calibri" panose="020F0502020204030204" pitchFamily="34" charset="0"/>
                <a:ea typeface="Calibri" panose="020F0502020204030204" pitchFamily="34" charset="0"/>
                <a:cs typeface="Times New Roman" panose="02020603050405020304" pitchFamily="18" charset="0"/>
              </a:rPr>
              <a:t>Chris </a:t>
            </a:r>
            <a:r>
              <a:rPr lang="en-GB" b="1" dirty="0" err="1">
                <a:latin typeface="Calibri" panose="020F0502020204030204" pitchFamily="34" charset="0"/>
                <a:ea typeface="Calibri" panose="020F0502020204030204" pitchFamily="34" charset="0"/>
                <a:cs typeface="Times New Roman" panose="02020603050405020304" pitchFamily="18" charset="0"/>
              </a:rPr>
              <a:t>Zangmeister</a:t>
            </a:r>
            <a:r>
              <a:rPr lang="en-GB" b="1" dirty="0">
                <a:latin typeface="Calibri" panose="020F0502020204030204" pitchFamily="34" charset="0"/>
                <a:ea typeface="Calibri" panose="020F0502020204030204" pitchFamily="34" charset="0"/>
                <a:cs typeface="Times New Roman" panose="02020603050405020304" pitchFamily="18" charset="0"/>
              </a:rPr>
              <a:t> </a:t>
            </a:r>
            <a:r>
              <a:rPr lang="en-GB" dirty="0">
                <a:latin typeface="Calibri" panose="020F0502020204030204" pitchFamily="34" charset="0"/>
                <a:ea typeface="Calibri" panose="020F0502020204030204" pitchFamily="34" charset="0"/>
                <a:cs typeface="Times New Roman" panose="02020603050405020304" pitchFamily="18" charset="0"/>
              </a:rPr>
              <a:t>also worked in the science laboratory and they studied aerosols in the Earth’s atmosphere.</a:t>
            </a:r>
          </a:p>
        </p:txBody>
      </p:sp>
      <p:pic>
        <p:nvPicPr>
          <p:cNvPr id="12" name="Picture 11" descr="A group of people with masks&#10;&#10;Description automatically generated with medium confidence">
            <a:extLst>
              <a:ext uri="{FF2B5EF4-FFF2-40B4-BE49-F238E27FC236}">
                <a16:creationId xmlns:a16="http://schemas.microsoft.com/office/drawing/2014/main" id="{BB4FD0C4-19E9-8E35-53D3-6E43EB066499}"/>
              </a:ext>
            </a:extLst>
          </p:cNvPr>
          <p:cNvPicPr>
            <a:picLocks noChangeAspect="1"/>
          </p:cNvPicPr>
          <p:nvPr/>
        </p:nvPicPr>
        <p:blipFill rotWithShape="1">
          <a:blip r:embed="rId3">
            <a:extLst>
              <a:ext uri="{28A0092B-C50C-407E-A947-70E740481C1C}">
                <a14:useLocalDpi xmlns:a14="http://schemas.microsoft.com/office/drawing/2010/main"/>
              </a:ext>
            </a:extLst>
          </a:blip>
          <a:srcRect r="1447"/>
          <a:stretch/>
        </p:blipFill>
        <p:spPr>
          <a:xfrm>
            <a:off x="755517" y="3435617"/>
            <a:ext cx="5706243" cy="1916445"/>
          </a:xfrm>
          <a:prstGeom prst="rect">
            <a:avLst/>
          </a:prstGeom>
          <a:ln w="38100">
            <a:solidFill>
              <a:srgbClr val="3EB1C8"/>
            </a:solidFill>
          </a:ln>
        </p:spPr>
      </p:pic>
      <p:sp>
        <p:nvSpPr>
          <p:cNvPr id="16" name="TextBox 15">
            <a:extLst>
              <a:ext uri="{FF2B5EF4-FFF2-40B4-BE49-F238E27FC236}">
                <a16:creationId xmlns:a16="http://schemas.microsoft.com/office/drawing/2014/main" id="{4E95E5C0-3854-1501-5870-D4019A9EF260}"/>
              </a:ext>
            </a:extLst>
          </p:cNvPr>
          <p:cNvSpPr txBox="1"/>
          <p:nvPr/>
        </p:nvSpPr>
        <p:spPr>
          <a:xfrm>
            <a:off x="628648" y="5725770"/>
            <a:ext cx="8354685" cy="923330"/>
          </a:xfrm>
          <a:prstGeom prst="rect">
            <a:avLst/>
          </a:prstGeom>
          <a:noFill/>
        </p:spPr>
        <p:txBody>
          <a:bodyPr wrap="square">
            <a:spAutoFit/>
          </a:bodyPr>
          <a:lstStyle/>
          <a:p>
            <a:r>
              <a:rPr lang="en-GB" dirty="0">
                <a:latin typeface="Calibri" panose="020F0502020204030204" pitchFamily="34" charset="0"/>
                <a:ea typeface="Calibri" panose="020F0502020204030204" pitchFamily="34" charset="0"/>
                <a:cs typeface="Times New Roman" panose="02020603050405020304" pitchFamily="18" charset="0"/>
              </a:rPr>
              <a:t>During the COVID-19 pandemic...</a:t>
            </a:r>
          </a:p>
          <a:p>
            <a:pPr marL="285750" indent="-285750">
              <a:buFont typeface="Arial" panose="020B0604020202020204" pitchFamily="34" charset="0"/>
              <a:buChar char="•"/>
            </a:pPr>
            <a:r>
              <a:rPr lang="en-GB" dirty="0">
                <a:latin typeface="Calibri" panose="020F0502020204030204" pitchFamily="34" charset="0"/>
                <a:ea typeface="Calibri" panose="020F0502020204030204" pitchFamily="34" charset="0"/>
                <a:cs typeface="Times New Roman" panose="02020603050405020304" pitchFamily="18" charset="0"/>
              </a:rPr>
              <a:t>These scientists could not work in their laboratories.</a:t>
            </a:r>
          </a:p>
          <a:p>
            <a:pPr marL="285750" indent="-285750">
              <a:buFont typeface="Arial" panose="020B0604020202020204" pitchFamily="34" charset="0"/>
              <a:buChar char="•"/>
            </a:pPr>
            <a:r>
              <a:rPr lang="en-GB" dirty="0">
                <a:latin typeface="Calibri" panose="020F0502020204030204" pitchFamily="34" charset="0"/>
                <a:ea typeface="Calibri" panose="020F0502020204030204" pitchFamily="34" charset="0"/>
                <a:cs typeface="Times New Roman" panose="02020603050405020304" pitchFamily="18" charset="0"/>
              </a:rPr>
              <a:t>The World Health Organisation (WHO) asked researchers to study fabric face masks.</a:t>
            </a:r>
          </a:p>
        </p:txBody>
      </p:sp>
      <p:sp>
        <p:nvSpPr>
          <p:cNvPr id="18" name="TextBox 17">
            <a:extLst>
              <a:ext uri="{FF2B5EF4-FFF2-40B4-BE49-F238E27FC236}">
                <a16:creationId xmlns:a16="http://schemas.microsoft.com/office/drawing/2014/main" id="{BE23D20E-51BA-3663-A3F5-C93F77864D83}"/>
              </a:ext>
            </a:extLst>
          </p:cNvPr>
          <p:cNvSpPr txBox="1"/>
          <p:nvPr/>
        </p:nvSpPr>
        <p:spPr>
          <a:xfrm>
            <a:off x="928460" y="5360922"/>
            <a:ext cx="5242461" cy="369332"/>
          </a:xfrm>
          <a:prstGeom prst="rect">
            <a:avLst/>
          </a:prstGeom>
          <a:noFill/>
        </p:spPr>
        <p:txBody>
          <a:bodyPr wrap="none" rtlCol="0">
            <a:spAutoFit/>
          </a:bodyPr>
          <a:lstStyle/>
          <a:p>
            <a:r>
              <a:rPr lang="en-GB" dirty="0"/>
              <a:t>Jamie                    Jimmy                   Ed                     Chris</a:t>
            </a:r>
          </a:p>
        </p:txBody>
      </p:sp>
      <p:sp>
        <p:nvSpPr>
          <p:cNvPr id="20" name="Rectangle: Rounded Corners 19">
            <a:extLst>
              <a:ext uri="{FF2B5EF4-FFF2-40B4-BE49-F238E27FC236}">
                <a16:creationId xmlns:a16="http://schemas.microsoft.com/office/drawing/2014/main" id="{3A39844A-B8EC-3919-51CE-9088F1D312E2}"/>
              </a:ext>
            </a:extLst>
          </p:cNvPr>
          <p:cNvSpPr/>
          <p:nvPr/>
        </p:nvSpPr>
        <p:spPr>
          <a:xfrm>
            <a:off x="6517713" y="3403925"/>
            <a:ext cx="2358036" cy="2000548"/>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Why do you think ‘WHO’ wanted to know more about face masks?</a:t>
            </a:r>
            <a:endParaRPr lang="en-US" dirty="0"/>
          </a:p>
        </p:txBody>
      </p:sp>
    </p:spTree>
    <p:extLst>
      <p:ext uri="{BB962C8B-B14F-4D97-AF65-F5344CB8AC3E}">
        <p14:creationId xmlns:p14="http://schemas.microsoft.com/office/powerpoint/2010/main" val="27433311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DD89CAB2-35E6-4495-B69C-E4B815DD3A0D}"/>
              </a:ext>
            </a:extLst>
          </p:cNvPr>
          <p:cNvSpPr/>
          <p:nvPr/>
        </p:nvSpPr>
        <p:spPr>
          <a:xfrm>
            <a:off x="671310" y="1426578"/>
            <a:ext cx="7920000"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What can you find out about the structure of different fabrics?</a:t>
            </a:r>
            <a:endParaRPr lang="en-US" dirty="0"/>
          </a:p>
        </p:txBody>
      </p:sp>
      <p:pic>
        <p:nvPicPr>
          <p:cNvPr id="12" name="Picture 11" descr="A pink circle with white circles&#10;&#10;Description automatically generated">
            <a:extLst>
              <a:ext uri="{FF2B5EF4-FFF2-40B4-BE49-F238E27FC236}">
                <a16:creationId xmlns:a16="http://schemas.microsoft.com/office/drawing/2014/main" id="{F9660FC1-EE1F-2722-994A-1B31EB49D7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65348" y="182520"/>
            <a:ext cx="900000" cy="900000"/>
          </a:xfrm>
          <a:prstGeom prst="rect">
            <a:avLst/>
          </a:prstGeom>
        </p:spPr>
      </p:pic>
      <p:pic>
        <p:nvPicPr>
          <p:cNvPr id="19" name="Graphic 18" descr="A close-up of a magnifying glass&#10;&#10;Description automatically generated">
            <a:extLst>
              <a:ext uri="{FF2B5EF4-FFF2-40B4-BE49-F238E27FC236}">
                <a16:creationId xmlns:a16="http://schemas.microsoft.com/office/drawing/2014/main" id="{D5F8619C-0C33-9D69-850E-0FA6B911DA4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322627" y="3127966"/>
            <a:ext cx="3421053" cy="2417490"/>
          </a:xfrm>
          <a:prstGeom prst="rect">
            <a:avLst/>
          </a:prstGeom>
        </p:spPr>
      </p:pic>
      <p:pic>
        <p:nvPicPr>
          <p:cNvPr id="22" name="Graphic 21" descr="A microscope with a black background&#10;&#10;Description automatically generated">
            <a:extLst>
              <a:ext uri="{FF2B5EF4-FFF2-40B4-BE49-F238E27FC236}">
                <a16:creationId xmlns:a16="http://schemas.microsoft.com/office/drawing/2014/main" id="{2804F788-519B-1AA5-15F6-31E5D71013A9}"/>
              </a:ext>
            </a:extLst>
          </p:cNvPr>
          <p:cNvPicPr>
            <a:picLocks noChangeAspect="1"/>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3435758" y="2559393"/>
            <a:ext cx="2272483" cy="3460529"/>
          </a:xfrm>
          <a:prstGeom prst="rect">
            <a:avLst/>
          </a:prstGeom>
        </p:spPr>
      </p:pic>
      <p:pic>
        <p:nvPicPr>
          <p:cNvPr id="24" name="Picture 23" descr="A close-up of a pile of stones&#10;&#10;Description automatically generated with low confidence">
            <a:extLst>
              <a:ext uri="{FF2B5EF4-FFF2-40B4-BE49-F238E27FC236}">
                <a16:creationId xmlns:a16="http://schemas.microsoft.com/office/drawing/2014/main" id="{48F6296B-C37A-C467-0587-D728CF47FAE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166503" y="2745175"/>
            <a:ext cx="1799085" cy="1367650"/>
          </a:xfrm>
          <a:prstGeom prst="rect">
            <a:avLst/>
          </a:prstGeom>
        </p:spPr>
      </p:pic>
      <p:pic>
        <p:nvPicPr>
          <p:cNvPr id="26" name="Picture 25" descr="A picture containing bedclothes, fabric&#10;&#10;Description automatically generated">
            <a:extLst>
              <a:ext uri="{FF2B5EF4-FFF2-40B4-BE49-F238E27FC236}">
                <a16:creationId xmlns:a16="http://schemas.microsoft.com/office/drawing/2014/main" id="{51385A1F-F995-E8DA-1D7B-75E78AC43EB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138551" y="4504163"/>
            <a:ext cx="1854987" cy="1328611"/>
          </a:xfrm>
          <a:prstGeom prst="rect">
            <a:avLst/>
          </a:prstGeom>
        </p:spPr>
      </p:pic>
      <p:sp>
        <p:nvSpPr>
          <p:cNvPr id="28" name="Rectangle: Rounded Corners 27">
            <a:extLst>
              <a:ext uri="{FF2B5EF4-FFF2-40B4-BE49-F238E27FC236}">
                <a16:creationId xmlns:a16="http://schemas.microsoft.com/office/drawing/2014/main" id="{7AAEBB41-8B1A-9499-BA85-C65DA0D42004}"/>
              </a:ext>
            </a:extLst>
          </p:cNvPr>
          <p:cNvSpPr/>
          <p:nvPr/>
        </p:nvSpPr>
        <p:spPr>
          <a:xfrm>
            <a:off x="671310" y="2353837"/>
            <a:ext cx="7890871" cy="3871643"/>
          </a:xfrm>
          <a:prstGeom prst="roundRect">
            <a:avLst/>
          </a:prstGeom>
          <a:noFill/>
          <a:ln w="28575">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7">
            <a:extLst>
              <a:ext uri="{FF2B5EF4-FFF2-40B4-BE49-F238E27FC236}">
                <a16:creationId xmlns:a16="http://schemas.microsoft.com/office/drawing/2014/main" id="{DD36FF14-2553-C84C-2FB7-0ECF91FB36ED}"/>
              </a:ext>
            </a:extLst>
          </p:cNvPr>
          <p:cNvSpPr>
            <a:spLocks noGrp="1"/>
          </p:cNvSpPr>
          <p:nvPr>
            <p:ph type="title"/>
          </p:nvPr>
        </p:nvSpPr>
        <p:spPr>
          <a:xfrm>
            <a:off x="628652" y="365126"/>
            <a:ext cx="7886700" cy="1325562"/>
          </a:xfrm>
        </p:spPr>
        <p:txBody>
          <a:bodyPr>
            <a:normAutofit/>
          </a:bodyPr>
          <a:lstStyle/>
          <a:p>
            <a:r>
              <a:rPr lang="en-GB" dirty="0">
                <a:latin typeface="+mn-lt"/>
              </a:rPr>
              <a:t>Your turn to investigate</a:t>
            </a:r>
          </a:p>
        </p:txBody>
      </p:sp>
    </p:spTree>
    <p:extLst>
      <p:ext uri="{BB962C8B-B14F-4D97-AF65-F5344CB8AC3E}">
        <p14:creationId xmlns:p14="http://schemas.microsoft.com/office/powerpoint/2010/main" val="1245148049"/>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12992" y="1552585"/>
            <a:ext cx="7920000"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What fabrics do you wear?</a:t>
            </a:r>
            <a:endParaRPr lang="en-US" dirty="0"/>
          </a:p>
        </p:txBody>
      </p:sp>
      <p:sp>
        <p:nvSpPr>
          <p:cNvPr id="21" name="Rectangle: Rounded Corners 20">
            <a:extLst>
              <a:ext uri="{FF2B5EF4-FFF2-40B4-BE49-F238E27FC236}">
                <a16:creationId xmlns:a16="http://schemas.microsoft.com/office/drawing/2014/main" id="{92BD85D0-8B3E-86EB-0F00-05CE025F12AE}"/>
              </a:ext>
            </a:extLst>
          </p:cNvPr>
          <p:cNvSpPr/>
          <p:nvPr/>
        </p:nvSpPr>
        <p:spPr>
          <a:xfrm>
            <a:off x="1505639" y="5722535"/>
            <a:ext cx="6132721" cy="583200"/>
          </a:xfrm>
          <a:prstGeom prst="roundRect">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a:t>Are your clothes made from </a:t>
            </a:r>
            <a:r>
              <a:rPr lang="en-GB" b="1"/>
              <a:t>natural </a:t>
            </a:r>
            <a:r>
              <a:rPr lang="en-GB"/>
              <a:t>or </a:t>
            </a:r>
            <a:r>
              <a:rPr lang="en-GB" b="1"/>
              <a:t>synthetic </a:t>
            </a:r>
            <a:r>
              <a:rPr lang="en-GB"/>
              <a:t>fibres?</a:t>
            </a:r>
            <a:endParaRPr lang="en-US"/>
          </a:p>
        </p:txBody>
      </p:sp>
      <p:pic>
        <p:nvPicPr>
          <p:cNvPr id="12" name="Picture 11" descr="Icon&#10;&#10;Description automatically generated">
            <a:extLst>
              <a:ext uri="{FF2B5EF4-FFF2-40B4-BE49-F238E27FC236}">
                <a16:creationId xmlns:a16="http://schemas.microsoft.com/office/drawing/2014/main" id="{DE8E9379-4B41-C78B-22AE-B4C057D47F4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8065348" y="207488"/>
            <a:ext cx="900000" cy="900000"/>
          </a:xfrm>
          <a:prstGeom prst="rect">
            <a:avLst/>
          </a:prstGeom>
        </p:spPr>
      </p:pic>
      <p:sp>
        <p:nvSpPr>
          <p:cNvPr id="15" name="TextBox 14">
            <a:extLst>
              <a:ext uri="{FF2B5EF4-FFF2-40B4-BE49-F238E27FC236}">
                <a16:creationId xmlns:a16="http://schemas.microsoft.com/office/drawing/2014/main" id="{D56023FF-98EB-C255-1647-FDAC33632F96}"/>
              </a:ext>
            </a:extLst>
          </p:cNvPr>
          <p:cNvSpPr txBox="1"/>
          <p:nvPr/>
        </p:nvSpPr>
        <p:spPr>
          <a:xfrm>
            <a:off x="963474" y="2537065"/>
            <a:ext cx="898836" cy="2862322"/>
          </a:xfrm>
          <a:prstGeom prst="rect">
            <a:avLst/>
          </a:prstGeom>
          <a:noFill/>
        </p:spPr>
        <p:txBody>
          <a:bodyPr wrap="none" rtlCol="0">
            <a:spAutoFit/>
          </a:bodyPr>
          <a:lstStyle/>
          <a:p>
            <a:r>
              <a:rPr lang="en-GB" b="1" dirty="0"/>
              <a:t>Natural</a:t>
            </a:r>
          </a:p>
          <a:p>
            <a:r>
              <a:rPr lang="en-GB" dirty="0"/>
              <a:t>cotton</a:t>
            </a:r>
          </a:p>
          <a:p>
            <a:r>
              <a:rPr lang="en-GB" dirty="0"/>
              <a:t>linen</a:t>
            </a:r>
          </a:p>
          <a:p>
            <a:r>
              <a:rPr lang="en-GB" dirty="0"/>
              <a:t>silk</a:t>
            </a:r>
          </a:p>
          <a:p>
            <a:r>
              <a:rPr lang="en-GB" dirty="0"/>
              <a:t>fur</a:t>
            </a:r>
          </a:p>
          <a:p>
            <a:r>
              <a:rPr lang="en-GB" dirty="0"/>
              <a:t>jute</a:t>
            </a:r>
          </a:p>
          <a:p>
            <a:r>
              <a:rPr lang="en-GB" dirty="0"/>
              <a:t>flax</a:t>
            </a:r>
          </a:p>
          <a:p>
            <a:r>
              <a:rPr lang="en-GB" dirty="0"/>
              <a:t>wool</a:t>
            </a:r>
          </a:p>
          <a:p>
            <a:r>
              <a:rPr lang="en-GB" dirty="0"/>
              <a:t>kapok</a:t>
            </a:r>
          </a:p>
          <a:p>
            <a:r>
              <a:rPr lang="en-GB" dirty="0"/>
              <a:t>hemp</a:t>
            </a:r>
          </a:p>
        </p:txBody>
      </p:sp>
      <p:sp>
        <p:nvSpPr>
          <p:cNvPr id="17" name="TextBox 16">
            <a:extLst>
              <a:ext uri="{FF2B5EF4-FFF2-40B4-BE49-F238E27FC236}">
                <a16:creationId xmlns:a16="http://schemas.microsoft.com/office/drawing/2014/main" id="{6C2A2076-E02B-B64F-1C50-89F488A11AFF}"/>
              </a:ext>
            </a:extLst>
          </p:cNvPr>
          <p:cNvSpPr txBox="1"/>
          <p:nvPr/>
        </p:nvSpPr>
        <p:spPr>
          <a:xfrm>
            <a:off x="7290583" y="2538000"/>
            <a:ext cx="1070549" cy="1477328"/>
          </a:xfrm>
          <a:prstGeom prst="rect">
            <a:avLst/>
          </a:prstGeom>
          <a:noFill/>
        </p:spPr>
        <p:txBody>
          <a:bodyPr wrap="square" rtlCol="0">
            <a:spAutoFit/>
          </a:bodyPr>
          <a:lstStyle/>
          <a:p>
            <a:r>
              <a:rPr lang="en-GB" b="1" dirty="0"/>
              <a:t>Synthetic</a:t>
            </a:r>
          </a:p>
          <a:p>
            <a:r>
              <a:rPr lang="en-GB" dirty="0"/>
              <a:t>polyester</a:t>
            </a:r>
          </a:p>
          <a:p>
            <a:r>
              <a:rPr lang="en-GB" dirty="0"/>
              <a:t>acrylic</a:t>
            </a:r>
          </a:p>
          <a:p>
            <a:r>
              <a:rPr lang="en-GB" dirty="0"/>
              <a:t>rayon</a:t>
            </a:r>
          </a:p>
          <a:p>
            <a:r>
              <a:rPr lang="en-GB" dirty="0"/>
              <a:t>latex</a:t>
            </a:r>
          </a:p>
        </p:txBody>
      </p:sp>
      <p:pic>
        <p:nvPicPr>
          <p:cNvPr id="19" name="Picture 18" descr="A picture containing person, wearing, jacket, sweater&#10;&#10;Description automatically generated">
            <a:extLst>
              <a:ext uri="{FF2B5EF4-FFF2-40B4-BE49-F238E27FC236}">
                <a16:creationId xmlns:a16="http://schemas.microsoft.com/office/drawing/2014/main" id="{CF369BB6-B5F8-FFE2-A074-CD7EE63E71A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43324" y="2657620"/>
            <a:ext cx="4466244" cy="2513007"/>
          </a:xfrm>
          <a:prstGeom prst="rect">
            <a:avLst/>
          </a:prstGeom>
          <a:ln w="38100">
            <a:solidFill>
              <a:srgbClr val="3EB1C8"/>
            </a:solidFill>
          </a:ln>
        </p:spPr>
      </p:pic>
    </p:spTree>
    <p:extLst>
      <p:ext uri="{BB962C8B-B14F-4D97-AF65-F5344CB8AC3E}">
        <p14:creationId xmlns:p14="http://schemas.microsoft.com/office/powerpoint/2010/main" val="870267516"/>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24973" y="1616398"/>
            <a:ext cx="7920000" cy="6048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Can you make a model to explain how face masks work?</a:t>
            </a:r>
            <a:endParaRPr lang="en-US" dirty="0"/>
          </a:p>
        </p:txBody>
      </p:sp>
      <p:pic>
        <p:nvPicPr>
          <p:cNvPr id="12" name="Picture 11" descr="Icon&#10;&#10;Description automatically generated">
            <a:extLst>
              <a:ext uri="{FF2B5EF4-FFF2-40B4-BE49-F238E27FC236}">
                <a16:creationId xmlns:a16="http://schemas.microsoft.com/office/drawing/2014/main" id="{C3397216-2405-C60C-76CB-CCF3BA057B30}"/>
              </a:ext>
            </a:extLst>
          </p:cNvPr>
          <p:cNvPicPr preferRelativeResize="0">
            <a:picLocks/>
          </p:cNvPicPr>
          <p:nvPr/>
        </p:nvPicPr>
        <p:blipFill>
          <a:blip r:embed="rId6" cstate="screen">
            <a:extLst>
              <a:ext uri="{28A0092B-C50C-407E-A947-70E740481C1C}">
                <a14:useLocalDpi xmlns:a14="http://schemas.microsoft.com/office/drawing/2010/main"/>
              </a:ext>
            </a:extLst>
          </a:blip>
          <a:stretch>
            <a:fillRect/>
          </a:stretch>
        </p:blipFill>
        <p:spPr>
          <a:xfrm>
            <a:off x="8065348" y="185888"/>
            <a:ext cx="900000" cy="900000"/>
          </a:xfrm>
          <a:prstGeom prst="rect">
            <a:avLst/>
          </a:prstGeom>
        </p:spPr>
      </p:pic>
      <p:sp>
        <p:nvSpPr>
          <p:cNvPr id="15" name="TextBox 14">
            <a:extLst>
              <a:ext uri="{FF2B5EF4-FFF2-40B4-BE49-F238E27FC236}">
                <a16:creationId xmlns:a16="http://schemas.microsoft.com/office/drawing/2014/main" id="{415CE84B-2CD9-708F-6884-7BF7F89F6805}"/>
              </a:ext>
            </a:extLst>
          </p:cNvPr>
          <p:cNvSpPr txBox="1"/>
          <p:nvPr/>
        </p:nvSpPr>
        <p:spPr>
          <a:xfrm>
            <a:off x="628652" y="2489233"/>
            <a:ext cx="2799735" cy="369332"/>
          </a:xfrm>
          <a:prstGeom prst="rect">
            <a:avLst/>
          </a:prstGeom>
          <a:noFill/>
        </p:spPr>
        <p:txBody>
          <a:bodyPr wrap="square" rtlCol="0">
            <a:spAutoFit/>
          </a:bodyPr>
          <a:lstStyle/>
          <a:p>
            <a:r>
              <a:rPr lang="en-GB" dirty="0"/>
              <a:t>1. Make your own sieve</a:t>
            </a:r>
          </a:p>
        </p:txBody>
      </p:sp>
      <p:pic>
        <p:nvPicPr>
          <p:cNvPr id="17" name="STEM IBYDK clean water activity 1 - Copy_Trim 2">
            <a:hlinkClick r:id="" action="ppaction://media"/>
            <a:extLst>
              <a:ext uri="{FF2B5EF4-FFF2-40B4-BE49-F238E27FC236}">
                <a16:creationId xmlns:a16="http://schemas.microsoft.com/office/drawing/2014/main" id="{4AB4498B-2F11-F2D0-EC42-9A902D2BDADC}"/>
              </a:ext>
            </a:extLst>
          </p:cNvPr>
          <p:cNvPicPr>
            <a:picLocks noChangeAspect="1"/>
          </p:cNvPicPr>
          <p:nvPr>
            <a:videoFile r:link="rId3"/>
            <p:extLst>
              <p:ext uri="{DAA4B4D4-6D71-4841-9C94-3DE7FCFB9230}">
                <p14:media xmlns:p14="http://schemas.microsoft.com/office/powerpoint/2010/main" r:embed="rId2"/>
              </p:ext>
            </p:extLst>
          </p:nvPr>
        </p:nvPicPr>
        <p:blipFill>
          <a:blip r:embed="rId7"/>
          <a:stretch>
            <a:fillRect/>
          </a:stretch>
        </p:blipFill>
        <p:spPr>
          <a:xfrm>
            <a:off x="725819" y="3078125"/>
            <a:ext cx="3846181" cy="2163477"/>
          </a:xfrm>
          <a:prstGeom prst="rect">
            <a:avLst/>
          </a:prstGeom>
          <a:ln w="38100">
            <a:solidFill>
              <a:srgbClr val="3EB1C8"/>
            </a:solidFill>
          </a:ln>
        </p:spPr>
      </p:pic>
      <p:sp>
        <p:nvSpPr>
          <p:cNvPr id="19" name="TextBox 18">
            <a:extLst>
              <a:ext uri="{FF2B5EF4-FFF2-40B4-BE49-F238E27FC236}">
                <a16:creationId xmlns:a16="http://schemas.microsoft.com/office/drawing/2014/main" id="{32FFC513-FAEE-E979-0047-943DDEB044B3}"/>
              </a:ext>
            </a:extLst>
          </p:cNvPr>
          <p:cNvSpPr txBox="1"/>
          <p:nvPr/>
        </p:nvSpPr>
        <p:spPr>
          <a:xfrm>
            <a:off x="5250179" y="2485485"/>
            <a:ext cx="2895601" cy="369332"/>
          </a:xfrm>
          <a:prstGeom prst="rect">
            <a:avLst/>
          </a:prstGeom>
          <a:noFill/>
        </p:spPr>
        <p:txBody>
          <a:bodyPr wrap="square" rtlCol="0">
            <a:spAutoFit/>
          </a:bodyPr>
          <a:lstStyle/>
          <a:p>
            <a:r>
              <a:rPr lang="en-GB" dirty="0"/>
              <a:t>2. Make your own particles</a:t>
            </a:r>
          </a:p>
        </p:txBody>
      </p:sp>
      <p:pic>
        <p:nvPicPr>
          <p:cNvPr id="22" name="Picture 21" descr="Background pattern&#10;&#10;Description automatically generated">
            <a:extLst>
              <a:ext uri="{FF2B5EF4-FFF2-40B4-BE49-F238E27FC236}">
                <a16:creationId xmlns:a16="http://schemas.microsoft.com/office/drawing/2014/main" id="{A7870AC1-FEDB-3F2E-AD89-352190816B1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rot="16200000">
            <a:off x="5934407" y="2531035"/>
            <a:ext cx="2163591" cy="3257542"/>
          </a:xfrm>
          <a:prstGeom prst="rect">
            <a:avLst/>
          </a:prstGeom>
          <a:ln w="38100">
            <a:solidFill>
              <a:srgbClr val="3EB1C8"/>
            </a:solidFill>
          </a:ln>
        </p:spPr>
      </p:pic>
    </p:spTree>
    <p:extLst>
      <p:ext uri="{BB962C8B-B14F-4D97-AF65-F5344CB8AC3E}">
        <p14:creationId xmlns:p14="http://schemas.microsoft.com/office/powerpoint/2010/main" val="175799062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1306"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7"/>
                                        </p:tgtEl>
                                      </p:cBhvr>
                                    </p:cmd>
                                  </p:childTnLst>
                                </p:cTn>
                              </p:par>
                            </p:childTnLst>
                          </p:cTn>
                        </p:par>
                      </p:childTnLst>
                    </p:cTn>
                  </p:par>
                </p:childTnLst>
              </p:cTn>
              <p:nextCondLst>
                <p:cond evt="onClick" delay="0">
                  <p:tgtEl>
                    <p:spTgt spid="17"/>
                  </p:tgtEl>
                </p:cond>
              </p:nextCondLst>
            </p:seq>
            <p:video>
              <p:cMediaNode vol="80000">
                <p:cTn id="12" fill="hold" display="0">
                  <p:stCondLst>
                    <p:cond delay="indefinite"/>
                  </p:stCondLst>
                </p:cTn>
                <p:tgtEl>
                  <p:spTgt spid="17"/>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720164" y="1545786"/>
            <a:ext cx="7920000"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t>How far do water droplets travel?</a:t>
            </a:r>
            <a:endParaRPr lang="en-US" dirty="0"/>
          </a:p>
        </p:txBody>
      </p:sp>
      <p:sp>
        <p:nvSpPr>
          <p:cNvPr id="5" name="Rectangle 4">
            <a:extLst>
              <a:ext uri="{FF2B5EF4-FFF2-40B4-BE49-F238E27FC236}">
                <a16:creationId xmlns:a16="http://schemas.microsoft.com/office/drawing/2014/main" id="{4AAB7565-3348-4D27-B341-6BE100372698}"/>
              </a:ext>
            </a:extLst>
          </p:cNvPr>
          <p:cNvSpPr/>
          <p:nvPr/>
        </p:nvSpPr>
        <p:spPr>
          <a:xfrm>
            <a:off x="628652" y="2367655"/>
            <a:ext cx="8103024" cy="646331"/>
          </a:xfrm>
          <a:prstGeom prst="rect">
            <a:avLst/>
          </a:prstGeom>
        </p:spPr>
        <p:txBody>
          <a:bodyPr wrap="square" lIns="91440" tIns="45720" rIns="91440" bIns="45720" anchor="t">
            <a:spAutoFit/>
          </a:bodyPr>
          <a:lstStyle/>
          <a:p>
            <a:r>
              <a:rPr lang="en-GB" dirty="0"/>
              <a:t>You can demonstrate how far droplets containing viruses can spread.</a:t>
            </a:r>
          </a:p>
          <a:p>
            <a:endParaRPr lang="en-US" dirty="0"/>
          </a:p>
        </p:txBody>
      </p:sp>
      <p:pic>
        <p:nvPicPr>
          <p:cNvPr id="14" name="Picture 13" descr="A blue circle with white scales in it&#10;&#10;Description automatically generated">
            <a:extLst>
              <a:ext uri="{FF2B5EF4-FFF2-40B4-BE49-F238E27FC236}">
                <a16:creationId xmlns:a16="http://schemas.microsoft.com/office/drawing/2014/main" id="{76E05E06-4922-100A-EE48-6CBD5C143A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65348" y="236192"/>
            <a:ext cx="900000" cy="900000"/>
          </a:xfrm>
          <a:prstGeom prst="rect">
            <a:avLst/>
          </a:prstGeom>
        </p:spPr>
      </p:pic>
      <p:sp>
        <p:nvSpPr>
          <p:cNvPr id="17" name="Rectangle: Rounded Corners 16">
            <a:extLst>
              <a:ext uri="{FF2B5EF4-FFF2-40B4-BE49-F238E27FC236}">
                <a16:creationId xmlns:a16="http://schemas.microsoft.com/office/drawing/2014/main" id="{BF7B6163-C231-B0BB-D2AF-9DB3D421EEBA}"/>
              </a:ext>
            </a:extLst>
          </p:cNvPr>
          <p:cNvSpPr/>
          <p:nvPr/>
        </p:nvSpPr>
        <p:spPr>
          <a:xfrm>
            <a:off x="717266" y="2975596"/>
            <a:ext cx="2415397" cy="1228695"/>
          </a:xfrm>
          <a:prstGeom prst="roundRect">
            <a:avLst/>
          </a:prstGeom>
          <a:noFill/>
          <a:ln w="28575">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Draw your face on a paper circle. Put these faces on the floor in the ‘</a:t>
            </a:r>
            <a:r>
              <a:rPr lang="en-GB" b="1" dirty="0">
                <a:solidFill>
                  <a:schemeClr val="tx1"/>
                </a:solidFill>
              </a:rPr>
              <a:t>sneeze zone.’</a:t>
            </a:r>
            <a:endParaRPr lang="en-GB" dirty="0">
              <a:solidFill>
                <a:schemeClr val="tx1"/>
              </a:solidFill>
            </a:endParaRPr>
          </a:p>
        </p:txBody>
      </p:sp>
      <p:sp>
        <p:nvSpPr>
          <p:cNvPr id="19" name="Rectangle: Rounded Corners 18">
            <a:extLst>
              <a:ext uri="{FF2B5EF4-FFF2-40B4-BE49-F238E27FC236}">
                <a16:creationId xmlns:a16="http://schemas.microsoft.com/office/drawing/2014/main" id="{6129F34C-6224-102A-55C0-F22158D3BC36}"/>
              </a:ext>
            </a:extLst>
          </p:cNvPr>
          <p:cNvSpPr/>
          <p:nvPr/>
        </p:nvSpPr>
        <p:spPr>
          <a:xfrm>
            <a:off x="3240233" y="2980170"/>
            <a:ext cx="2142884" cy="1227600"/>
          </a:xfrm>
          <a:prstGeom prst="roundRect">
            <a:avLst/>
          </a:prstGeom>
          <a:noFill/>
          <a:ln w="28575">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spcBef>
                <a:spcPct val="0"/>
              </a:spcBef>
            </a:pPr>
            <a:r>
              <a:rPr lang="en-GB" dirty="0">
                <a:solidFill>
                  <a:schemeClr val="tx1"/>
                </a:solidFill>
              </a:rPr>
              <a:t>At one end of the sneeze zone, squeeze the spray bottle &amp; sneeze!</a:t>
            </a:r>
            <a:endParaRPr lang="en-US" dirty="0">
              <a:cs typeface="Calibri" panose="020F0502020204030204"/>
            </a:endParaRPr>
          </a:p>
        </p:txBody>
      </p:sp>
      <p:sp>
        <p:nvSpPr>
          <p:cNvPr id="24" name="Rectangle: Rounded Corners 23">
            <a:extLst>
              <a:ext uri="{FF2B5EF4-FFF2-40B4-BE49-F238E27FC236}">
                <a16:creationId xmlns:a16="http://schemas.microsoft.com/office/drawing/2014/main" id="{9B2254BE-295E-498A-8ECD-6B33B043E9D7}"/>
              </a:ext>
            </a:extLst>
          </p:cNvPr>
          <p:cNvSpPr/>
          <p:nvPr/>
        </p:nvSpPr>
        <p:spPr>
          <a:xfrm>
            <a:off x="5489749" y="2982207"/>
            <a:ext cx="3150416" cy="1228696"/>
          </a:xfrm>
          <a:prstGeom prst="roundRect">
            <a:avLst/>
          </a:prstGeom>
          <a:noFill/>
          <a:ln w="28575">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5" name="TextBox 24">
            <a:extLst>
              <a:ext uri="{FF2B5EF4-FFF2-40B4-BE49-F238E27FC236}">
                <a16:creationId xmlns:a16="http://schemas.microsoft.com/office/drawing/2014/main" id="{EFC8A064-04DE-4735-1BDA-DA272B07C2AF}"/>
              </a:ext>
            </a:extLst>
          </p:cNvPr>
          <p:cNvSpPr txBox="1"/>
          <p:nvPr/>
        </p:nvSpPr>
        <p:spPr>
          <a:xfrm>
            <a:off x="5513564" y="2989698"/>
            <a:ext cx="2693501" cy="122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cs typeface="Calibri"/>
              </a:rPr>
              <a:t>If your face has droplets on it, it is infected and should be marked with a blue cross.</a:t>
            </a:r>
            <a:endParaRPr lang="en-GB" dirty="0"/>
          </a:p>
        </p:txBody>
      </p:sp>
      <p:sp>
        <p:nvSpPr>
          <p:cNvPr id="26" name="TextBox 25">
            <a:extLst>
              <a:ext uri="{FF2B5EF4-FFF2-40B4-BE49-F238E27FC236}">
                <a16:creationId xmlns:a16="http://schemas.microsoft.com/office/drawing/2014/main" id="{77927F60-F226-F2C9-DEAD-2E5F1723492B}"/>
              </a:ext>
            </a:extLst>
          </p:cNvPr>
          <p:cNvSpPr txBox="1"/>
          <p:nvPr/>
        </p:nvSpPr>
        <p:spPr>
          <a:xfrm>
            <a:off x="7984515" y="2979000"/>
            <a:ext cx="484855"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7200" b="1" dirty="0">
                <a:solidFill>
                  <a:srgbClr val="0070C0"/>
                </a:solidFill>
                <a:cs typeface="Calibri"/>
              </a:rPr>
              <a:t>X</a:t>
            </a:r>
            <a:endParaRPr lang="en-GB" dirty="0"/>
          </a:p>
        </p:txBody>
      </p:sp>
      <p:grpSp>
        <p:nvGrpSpPr>
          <p:cNvPr id="35" name="Group 34">
            <a:extLst>
              <a:ext uri="{FF2B5EF4-FFF2-40B4-BE49-F238E27FC236}">
                <a16:creationId xmlns:a16="http://schemas.microsoft.com/office/drawing/2014/main" id="{FDA4485C-4310-5699-E7DB-90AC6F54F2A9}"/>
              </a:ext>
            </a:extLst>
          </p:cNvPr>
          <p:cNvGrpSpPr/>
          <p:nvPr/>
        </p:nvGrpSpPr>
        <p:grpSpPr>
          <a:xfrm>
            <a:off x="1772481" y="4418735"/>
            <a:ext cx="5815120" cy="2238103"/>
            <a:chOff x="1108803" y="3432437"/>
            <a:chExt cx="5815120" cy="2238103"/>
          </a:xfrm>
        </p:grpSpPr>
        <p:pic>
          <p:nvPicPr>
            <p:cNvPr id="30" name="Picture 29">
              <a:extLst>
                <a:ext uri="{FF2B5EF4-FFF2-40B4-BE49-F238E27FC236}">
                  <a16:creationId xmlns:a16="http://schemas.microsoft.com/office/drawing/2014/main" id="{C0BCD4F3-C7F7-EDFE-6D03-3DFB26F0C2B9}"/>
                </a:ext>
              </a:extLst>
            </p:cNvPr>
            <p:cNvPicPr>
              <a:picLocks noChangeAspect="1"/>
            </p:cNvPicPr>
            <p:nvPr/>
          </p:nvPicPr>
          <p:blipFill>
            <a:blip r:embed="rId5"/>
            <a:stretch>
              <a:fillRect/>
            </a:stretch>
          </p:blipFill>
          <p:spPr>
            <a:xfrm>
              <a:off x="5119351" y="3788365"/>
              <a:ext cx="1804572" cy="1274174"/>
            </a:xfrm>
            <a:prstGeom prst="rect">
              <a:avLst/>
            </a:prstGeom>
          </p:spPr>
        </p:pic>
        <p:cxnSp>
          <p:nvCxnSpPr>
            <p:cNvPr id="31" name="Straight Arrow Connector 30">
              <a:extLst>
                <a:ext uri="{FF2B5EF4-FFF2-40B4-BE49-F238E27FC236}">
                  <a16:creationId xmlns:a16="http://schemas.microsoft.com/office/drawing/2014/main" id="{6F3620F0-AF3B-E9F7-A8B3-272DFA8FD55A}"/>
                </a:ext>
              </a:extLst>
            </p:cNvPr>
            <p:cNvCxnSpPr/>
            <p:nvPr/>
          </p:nvCxnSpPr>
          <p:spPr>
            <a:xfrm>
              <a:off x="3319151" y="5301208"/>
              <a:ext cx="3600400"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28C3D160-8832-8895-5953-DB735AC0EA7B}"/>
                </a:ext>
              </a:extLst>
            </p:cNvPr>
            <p:cNvSpPr txBox="1"/>
            <p:nvPr/>
          </p:nvSpPr>
          <p:spPr>
            <a:xfrm>
              <a:off x="4849886" y="5301208"/>
              <a:ext cx="538930" cy="369332"/>
            </a:xfrm>
            <a:prstGeom prst="rect">
              <a:avLst/>
            </a:prstGeom>
            <a:noFill/>
          </p:spPr>
          <p:txBody>
            <a:bodyPr wrap="none" rtlCol="0">
              <a:spAutoFit/>
            </a:bodyPr>
            <a:lstStyle/>
            <a:p>
              <a:r>
                <a:rPr lang="en-GB"/>
                <a:t>4 m</a:t>
              </a:r>
            </a:p>
          </p:txBody>
        </p:sp>
        <p:pic>
          <p:nvPicPr>
            <p:cNvPr id="33" name="Picture 32" descr="A picture containing food&#10;&#10;Description automatically generated">
              <a:extLst>
                <a:ext uri="{FF2B5EF4-FFF2-40B4-BE49-F238E27FC236}">
                  <a16:creationId xmlns:a16="http://schemas.microsoft.com/office/drawing/2014/main" id="{0A05A796-212D-B129-C0F4-BC6AF3239EA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362354" y="3794509"/>
              <a:ext cx="1800200" cy="1272949"/>
            </a:xfrm>
            <a:prstGeom prst="rect">
              <a:avLst/>
            </a:prstGeom>
          </p:spPr>
        </p:pic>
        <p:pic>
          <p:nvPicPr>
            <p:cNvPr id="34" name="Picture 33" descr="A picture containing shirt&#10;&#10;Description automatically generated">
              <a:extLst>
                <a:ext uri="{FF2B5EF4-FFF2-40B4-BE49-F238E27FC236}">
                  <a16:creationId xmlns:a16="http://schemas.microsoft.com/office/drawing/2014/main" id="{28EE0684-1DDA-C8B8-DDCB-46A72DE7E94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301912">
              <a:off x="1108803" y="3432437"/>
              <a:ext cx="1254183" cy="2000026"/>
            </a:xfrm>
            <a:prstGeom prst="rect">
              <a:avLst/>
            </a:prstGeom>
          </p:spPr>
        </p:pic>
      </p:grpSp>
    </p:spTree>
    <p:extLst>
      <p:ext uri="{BB962C8B-B14F-4D97-AF65-F5344CB8AC3E}">
        <p14:creationId xmlns:p14="http://schemas.microsoft.com/office/powerpoint/2010/main" val="2802342506"/>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FD70BF0-E652-8D8E-9523-73EEDABD1B6D}"/>
              </a:ext>
            </a:extLst>
          </p:cNvPr>
          <p:cNvSpPr>
            <a:spLocks noGrp="1"/>
          </p:cNvSpPr>
          <p:nvPr>
            <p:ph type="title"/>
          </p:nvPr>
        </p:nvSpPr>
        <p:spPr/>
        <p:txBody>
          <a:bodyPr>
            <a:normAutofit/>
          </a:bodyPr>
          <a:lstStyle/>
          <a:p>
            <a:r>
              <a:rPr lang="en-GB" dirty="0">
                <a:latin typeface="+mn-lt"/>
              </a:rPr>
              <a:t>Then…</a:t>
            </a:r>
          </a:p>
        </p:txBody>
      </p:sp>
      <p:sp>
        <p:nvSpPr>
          <p:cNvPr id="22" name="Rectangle: Rounded Corners 21">
            <a:extLst>
              <a:ext uri="{FF2B5EF4-FFF2-40B4-BE49-F238E27FC236}">
                <a16:creationId xmlns:a16="http://schemas.microsoft.com/office/drawing/2014/main" id="{3810202C-C4B1-47FF-AC5C-AFFA2EBE8B51}"/>
              </a:ext>
            </a:extLst>
          </p:cNvPr>
          <p:cNvSpPr/>
          <p:nvPr/>
        </p:nvSpPr>
        <p:spPr>
          <a:xfrm>
            <a:off x="689078" y="1403076"/>
            <a:ext cx="7920000" cy="6048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Can you reduce the spread of water droplets?</a:t>
            </a:r>
            <a:endParaRPr lang="en-US" dirty="0"/>
          </a:p>
        </p:txBody>
      </p:sp>
      <p:sp>
        <p:nvSpPr>
          <p:cNvPr id="27" name="Rectangle: Rounded Corners 26">
            <a:extLst>
              <a:ext uri="{FF2B5EF4-FFF2-40B4-BE49-F238E27FC236}">
                <a16:creationId xmlns:a16="http://schemas.microsoft.com/office/drawing/2014/main" id="{8190B5EB-8F76-459E-81F0-BA126FE45233}"/>
              </a:ext>
            </a:extLst>
          </p:cNvPr>
          <p:cNvSpPr/>
          <p:nvPr/>
        </p:nvSpPr>
        <p:spPr>
          <a:xfrm>
            <a:off x="689079" y="2363673"/>
            <a:ext cx="7859570" cy="1319988"/>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Rounded Corners 27">
            <a:extLst>
              <a:ext uri="{FF2B5EF4-FFF2-40B4-BE49-F238E27FC236}">
                <a16:creationId xmlns:a16="http://schemas.microsoft.com/office/drawing/2014/main" id="{31AA7B68-9ABE-4CC8-8BCF-8B23EECAAC1A}"/>
              </a:ext>
            </a:extLst>
          </p:cNvPr>
          <p:cNvSpPr/>
          <p:nvPr/>
        </p:nvSpPr>
        <p:spPr>
          <a:xfrm>
            <a:off x="670425" y="3880681"/>
            <a:ext cx="7878223" cy="1319986"/>
          </a:xfrm>
          <a:prstGeom prst="roundRect">
            <a:avLst/>
          </a:prstGeom>
          <a:noFill/>
          <a:ln w="38100">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76F9AA3F-6D78-4535-82BC-EB8F59A31560}"/>
              </a:ext>
            </a:extLst>
          </p:cNvPr>
          <p:cNvSpPr/>
          <p:nvPr/>
        </p:nvSpPr>
        <p:spPr>
          <a:xfrm>
            <a:off x="1795588" y="2555715"/>
            <a:ext cx="6022403" cy="923330"/>
          </a:xfrm>
          <a:prstGeom prst="rect">
            <a:avLst/>
          </a:prstGeom>
        </p:spPr>
        <p:txBody>
          <a:bodyPr wrap="square" lIns="91440" tIns="45720" rIns="91440" bIns="45720" anchor="t">
            <a:spAutoFit/>
          </a:bodyPr>
          <a:lstStyle/>
          <a:p>
            <a:r>
              <a:rPr lang="en-US" dirty="0"/>
              <a:t>Repeat the ‘sneeze’ but this time, one person holds their hand in front of the spray as another sneezes.  Mark any new infection droplets on the circle-faces with a red cross.</a:t>
            </a:r>
          </a:p>
        </p:txBody>
      </p:sp>
      <p:pic>
        <p:nvPicPr>
          <p:cNvPr id="6" name="Picture 5" descr="A blue circle with white scales in it&#10;&#10;Description automatically generated">
            <a:extLst>
              <a:ext uri="{FF2B5EF4-FFF2-40B4-BE49-F238E27FC236}">
                <a16:creationId xmlns:a16="http://schemas.microsoft.com/office/drawing/2014/main" id="{EAF53074-E5DD-6110-F466-1899C521131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33296" y="224613"/>
            <a:ext cx="900000" cy="900000"/>
          </a:xfrm>
          <a:prstGeom prst="rect">
            <a:avLst/>
          </a:prstGeom>
        </p:spPr>
      </p:pic>
      <p:pic>
        <p:nvPicPr>
          <p:cNvPr id="9" name="Picture 8" descr="A picture containing dark, holding&#10;&#10;Description automatically generated">
            <a:extLst>
              <a:ext uri="{FF2B5EF4-FFF2-40B4-BE49-F238E27FC236}">
                <a16:creationId xmlns:a16="http://schemas.microsoft.com/office/drawing/2014/main" id="{A712DD59-787A-C502-9223-A75EA9DE1C7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77297" y="2471268"/>
            <a:ext cx="879281" cy="1092225"/>
          </a:xfrm>
          <a:prstGeom prst="rect">
            <a:avLst/>
          </a:prstGeom>
        </p:spPr>
      </p:pic>
      <p:sp>
        <p:nvSpPr>
          <p:cNvPr id="14" name="TextBox 13">
            <a:extLst>
              <a:ext uri="{FF2B5EF4-FFF2-40B4-BE49-F238E27FC236}">
                <a16:creationId xmlns:a16="http://schemas.microsoft.com/office/drawing/2014/main" id="{0959C127-0A1E-1EBE-8B61-A431EFAF8778}"/>
              </a:ext>
            </a:extLst>
          </p:cNvPr>
          <p:cNvSpPr txBox="1"/>
          <p:nvPr/>
        </p:nvSpPr>
        <p:spPr>
          <a:xfrm>
            <a:off x="7731495" y="2387231"/>
            <a:ext cx="692818" cy="1200329"/>
          </a:xfrm>
          <a:prstGeom prst="rect">
            <a:avLst/>
          </a:prstGeom>
          <a:noFill/>
        </p:spPr>
        <p:txBody>
          <a:bodyPr wrap="none" rtlCol="0">
            <a:spAutoFit/>
          </a:bodyPr>
          <a:lstStyle/>
          <a:p>
            <a:r>
              <a:rPr lang="en-GB" sz="7200" b="1" dirty="0">
                <a:solidFill>
                  <a:srgbClr val="FF0000"/>
                </a:solidFill>
              </a:rPr>
              <a:t>X</a:t>
            </a:r>
          </a:p>
        </p:txBody>
      </p:sp>
      <p:pic>
        <p:nvPicPr>
          <p:cNvPr id="16" name="Picture 15" descr="Icon&#10;&#10;Description automatically generated">
            <a:extLst>
              <a:ext uri="{FF2B5EF4-FFF2-40B4-BE49-F238E27FC236}">
                <a16:creationId xmlns:a16="http://schemas.microsoft.com/office/drawing/2014/main" id="{AFC1FF9D-BC84-1F7B-37B3-BB82292BDC1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53571" y="4053559"/>
            <a:ext cx="900000" cy="900000"/>
          </a:xfrm>
          <a:prstGeom prst="rect">
            <a:avLst/>
          </a:prstGeom>
        </p:spPr>
      </p:pic>
      <p:sp>
        <p:nvSpPr>
          <p:cNvPr id="20" name="TextBox 19">
            <a:extLst>
              <a:ext uri="{FF2B5EF4-FFF2-40B4-BE49-F238E27FC236}">
                <a16:creationId xmlns:a16="http://schemas.microsoft.com/office/drawing/2014/main" id="{5D90CA44-7C62-89C7-8F1E-F177AEFBA8C0}"/>
              </a:ext>
            </a:extLst>
          </p:cNvPr>
          <p:cNvSpPr txBox="1"/>
          <p:nvPr/>
        </p:nvSpPr>
        <p:spPr>
          <a:xfrm>
            <a:off x="7731495" y="3940509"/>
            <a:ext cx="692818" cy="1200329"/>
          </a:xfrm>
          <a:prstGeom prst="rect">
            <a:avLst/>
          </a:prstGeom>
          <a:noFill/>
        </p:spPr>
        <p:txBody>
          <a:bodyPr wrap="none" rtlCol="0">
            <a:spAutoFit/>
          </a:bodyPr>
          <a:lstStyle/>
          <a:p>
            <a:r>
              <a:rPr lang="en-GB" sz="7200" b="1" dirty="0">
                <a:solidFill>
                  <a:srgbClr val="00B050"/>
                </a:solidFill>
              </a:rPr>
              <a:t>X</a:t>
            </a:r>
          </a:p>
        </p:txBody>
      </p:sp>
      <p:sp>
        <p:nvSpPr>
          <p:cNvPr id="23" name="Rectangle 22">
            <a:extLst>
              <a:ext uri="{FF2B5EF4-FFF2-40B4-BE49-F238E27FC236}">
                <a16:creationId xmlns:a16="http://schemas.microsoft.com/office/drawing/2014/main" id="{68DD50EA-C220-1506-4E94-40EE4A3CD8A6}"/>
              </a:ext>
            </a:extLst>
          </p:cNvPr>
          <p:cNvSpPr/>
          <p:nvPr/>
        </p:nvSpPr>
        <p:spPr>
          <a:xfrm>
            <a:off x="1795588" y="4056535"/>
            <a:ext cx="5706979" cy="968278"/>
          </a:xfrm>
          <a:prstGeom prst="rect">
            <a:avLst/>
          </a:prstGeom>
        </p:spPr>
        <p:txBody>
          <a:bodyPr wrap="square">
            <a:spAutoFit/>
          </a:bodyPr>
          <a:lstStyle/>
          <a:p>
            <a:pPr>
              <a:lnSpc>
                <a:spcPct val="107000"/>
              </a:lnSpc>
              <a:spcAft>
                <a:spcPts val="800"/>
              </a:spcAft>
            </a:pPr>
            <a:r>
              <a:rPr lang="en-GB" dirty="0">
                <a:latin typeface="Calibri" panose="020F0502020204030204" pitchFamily="34" charset="0"/>
                <a:ea typeface="Calibri" panose="020F0502020204030204" pitchFamily="34" charset="0"/>
                <a:cs typeface="Times New Roman" panose="02020603050405020304" pitchFamily="18" charset="0"/>
              </a:rPr>
              <a:t>Repeat the sneeze but this time holding a face mask over the spray bottle.  Mark any new infections with a green cross.</a:t>
            </a:r>
          </a:p>
        </p:txBody>
      </p:sp>
      <p:sp>
        <p:nvSpPr>
          <p:cNvPr id="24" name="Rectangle: Rounded Corners 23">
            <a:extLst>
              <a:ext uri="{FF2B5EF4-FFF2-40B4-BE49-F238E27FC236}">
                <a16:creationId xmlns:a16="http://schemas.microsoft.com/office/drawing/2014/main" id="{97995990-064B-5E86-880A-C6CD464AD3E9}"/>
              </a:ext>
            </a:extLst>
          </p:cNvPr>
          <p:cNvSpPr/>
          <p:nvPr/>
        </p:nvSpPr>
        <p:spPr>
          <a:xfrm>
            <a:off x="628648" y="5323458"/>
            <a:ext cx="7920000" cy="1248126"/>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solidFill>
                  <a:srgbClr val="FFFFFF"/>
                </a:solidFill>
              </a:rPr>
              <a:t>Compare the number of crosses of each colour. What does this tell you about how you can limit the spread of disease through sneezes?</a:t>
            </a:r>
          </a:p>
          <a:p>
            <a:pPr algn="ctr"/>
            <a:endParaRPr lang="en-GB" dirty="0">
              <a:solidFill>
                <a:srgbClr val="FFFFFF"/>
              </a:solidFill>
            </a:endParaRPr>
          </a:p>
          <a:p>
            <a:pPr algn="ctr"/>
            <a:r>
              <a:rPr lang="en-GB" dirty="0">
                <a:solidFill>
                  <a:srgbClr val="FFFFFF"/>
                </a:solidFill>
              </a:rPr>
              <a:t>Are all face masks the same?</a:t>
            </a:r>
            <a:endParaRPr lang="en-US" dirty="0"/>
          </a:p>
        </p:txBody>
      </p:sp>
    </p:spTree>
    <p:extLst>
      <p:ext uri="{BB962C8B-B14F-4D97-AF65-F5344CB8AC3E}">
        <p14:creationId xmlns:p14="http://schemas.microsoft.com/office/powerpoint/2010/main" val="524946722"/>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p:txBody>
          <a:bodyPr>
            <a:normAutofit/>
          </a:bodyPr>
          <a:lstStyle/>
          <a:p>
            <a:r>
              <a:rPr lang="en-GB" dirty="0">
                <a:latin typeface="+mn-lt"/>
              </a:rPr>
              <a:t>What did you find out?</a:t>
            </a:r>
          </a:p>
        </p:txBody>
      </p:sp>
      <p:sp>
        <p:nvSpPr>
          <p:cNvPr id="12" name="Rectangle: Rounded Corners 11">
            <a:extLst>
              <a:ext uri="{FF2B5EF4-FFF2-40B4-BE49-F238E27FC236}">
                <a16:creationId xmlns:a16="http://schemas.microsoft.com/office/drawing/2014/main" id="{63145959-1237-4993-99B9-007551E6A082}"/>
              </a:ext>
            </a:extLst>
          </p:cNvPr>
          <p:cNvSpPr/>
          <p:nvPr/>
        </p:nvSpPr>
        <p:spPr>
          <a:xfrm>
            <a:off x="2772000" y="2248796"/>
            <a:ext cx="3600000"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What do fabrics really look like?</a:t>
            </a:r>
            <a:endParaRPr lang="en-US" dirty="0">
              <a:cs typeface="Calibri"/>
            </a:endParaRPr>
          </a:p>
        </p:txBody>
      </p:sp>
      <p:pic>
        <p:nvPicPr>
          <p:cNvPr id="5" name="Picture 4" descr="A green and white circle with a black background&#10;&#10;Description automatically generated">
            <a:extLst>
              <a:ext uri="{FF2B5EF4-FFF2-40B4-BE49-F238E27FC236}">
                <a16:creationId xmlns:a16="http://schemas.microsoft.com/office/drawing/2014/main" id="{55C6E19D-1C9E-BF54-2F44-3C64C3CA4EE4}"/>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7956634" y="262487"/>
            <a:ext cx="900000" cy="900000"/>
          </a:xfrm>
          <a:prstGeom prst="rect">
            <a:avLst/>
          </a:prstGeom>
        </p:spPr>
      </p:pic>
      <p:sp>
        <p:nvSpPr>
          <p:cNvPr id="6" name="Rectangle: Rounded Corners 5">
            <a:extLst>
              <a:ext uri="{FF2B5EF4-FFF2-40B4-BE49-F238E27FC236}">
                <a16:creationId xmlns:a16="http://schemas.microsoft.com/office/drawing/2014/main" id="{246648C8-8EF2-35C9-A4F9-78FA3B4A6AE5}"/>
              </a:ext>
            </a:extLst>
          </p:cNvPr>
          <p:cNvSpPr/>
          <p:nvPr/>
        </p:nvSpPr>
        <p:spPr>
          <a:xfrm>
            <a:off x="2772000" y="3283200"/>
            <a:ext cx="3600000"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What types of fabrics do you wear?</a:t>
            </a:r>
            <a:endParaRPr lang="en-US" dirty="0"/>
          </a:p>
        </p:txBody>
      </p:sp>
      <p:sp>
        <p:nvSpPr>
          <p:cNvPr id="7" name="Rectangle: Rounded Corners 6">
            <a:extLst>
              <a:ext uri="{FF2B5EF4-FFF2-40B4-BE49-F238E27FC236}">
                <a16:creationId xmlns:a16="http://schemas.microsoft.com/office/drawing/2014/main" id="{7EB8B965-E108-5B21-4C2A-D315273A58A1}"/>
              </a:ext>
            </a:extLst>
          </p:cNvPr>
          <p:cNvSpPr/>
          <p:nvPr/>
        </p:nvSpPr>
        <p:spPr>
          <a:xfrm>
            <a:off x="2772000" y="5352008"/>
            <a:ext cx="3600000"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How effective is your face mask?</a:t>
            </a:r>
            <a:endParaRPr lang="en-US" dirty="0"/>
          </a:p>
        </p:txBody>
      </p:sp>
      <p:sp>
        <p:nvSpPr>
          <p:cNvPr id="8" name="Rectangle: Rounded Corners 7">
            <a:extLst>
              <a:ext uri="{FF2B5EF4-FFF2-40B4-BE49-F238E27FC236}">
                <a16:creationId xmlns:a16="http://schemas.microsoft.com/office/drawing/2014/main" id="{5E7D66A4-1226-AB38-1597-A2905300580F}"/>
              </a:ext>
            </a:extLst>
          </p:cNvPr>
          <p:cNvSpPr/>
          <p:nvPr/>
        </p:nvSpPr>
        <p:spPr>
          <a:xfrm>
            <a:off x="2772000" y="4317604"/>
            <a:ext cx="3600000"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How does a face mask work?</a:t>
            </a:r>
            <a:endParaRPr lang="en-US" dirty="0"/>
          </a:p>
        </p:txBody>
      </p:sp>
    </p:spTree>
    <p:extLst>
      <p:ext uri="{BB962C8B-B14F-4D97-AF65-F5344CB8AC3E}">
        <p14:creationId xmlns:p14="http://schemas.microsoft.com/office/powerpoint/2010/main" val="33077418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C7EE080-DF9F-4C6C-8733-24FD105DFF38}"/>
              </a:ext>
            </a:extLst>
          </p:cNvPr>
          <p:cNvSpPr/>
          <p:nvPr/>
        </p:nvSpPr>
        <p:spPr>
          <a:xfrm>
            <a:off x="628647" y="3110618"/>
            <a:ext cx="4015412" cy="923330"/>
          </a:xfrm>
          <a:prstGeom prst="rect">
            <a:avLst/>
          </a:prstGeom>
        </p:spPr>
        <p:txBody>
          <a:bodyPr wrap="square" lIns="91440" tIns="45720" rIns="91440" bIns="45720" anchor="t">
            <a:spAutoFit/>
          </a:bodyPr>
          <a:lstStyle/>
          <a:p>
            <a:r>
              <a:rPr lang="en-GB" b="1" dirty="0"/>
              <a:t>What other viruses can cause disease?</a:t>
            </a:r>
            <a:endParaRPr lang="en-US" dirty="0">
              <a:cs typeface="Calibri"/>
            </a:endParaRPr>
          </a:p>
          <a:p>
            <a:r>
              <a:rPr lang="en-GB" dirty="0"/>
              <a:t>Children could research other types of viruses such as the influenza virus</a:t>
            </a:r>
            <a:r>
              <a:rPr lang="en-GB" sz="1200" baseline="30000" dirty="0"/>
              <a:t>2</a:t>
            </a:r>
            <a:r>
              <a:rPr lang="en-GB" dirty="0"/>
              <a:t>.</a:t>
            </a:r>
          </a:p>
        </p:txBody>
      </p:sp>
      <p:sp>
        <p:nvSpPr>
          <p:cNvPr id="7" name="TextBox 6">
            <a:extLst>
              <a:ext uri="{FF2B5EF4-FFF2-40B4-BE49-F238E27FC236}">
                <a16:creationId xmlns:a16="http://schemas.microsoft.com/office/drawing/2014/main" id="{E54CC15F-D282-4833-AAD7-C6CA93A64804}"/>
              </a:ext>
            </a:extLst>
          </p:cNvPr>
          <p:cNvSpPr txBox="1"/>
          <p:nvPr/>
        </p:nvSpPr>
        <p:spPr>
          <a:xfrm>
            <a:off x="628648" y="1527002"/>
            <a:ext cx="4944342" cy="1477328"/>
          </a:xfrm>
          <a:prstGeom prst="rect">
            <a:avLst/>
          </a:prstGeom>
          <a:noFill/>
        </p:spPr>
        <p:txBody>
          <a:bodyPr wrap="square" lIns="91440" tIns="45720" rIns="91440" bIns="45720" rtlCol="0" anchor="t">
            <a:spAutoFit/>
          </a:bodyPr>
          <a:lstStyle/>
          <a:p>
            <a:r>
              <a:rPr lang="en-GB" b="1" dirty="0"/>
              <a:t>How are filters and sieves used in the world around us?</a:t>
            </a:r>
            <a:endParaRPr lang="en-US" dirty="0">
              <a:cs typeface="Calibri"/>
            </a:endParaRPr>
          </a:p>
          <a:p>
            <a:r>
              <a:rPr lang="en-GB" dirty="0"/>
              <a:t>Children could think about how sieves are used in the kitchen, the garden and how scientists are developing molecular sieves to clean dirty water</a:t>
            </a:r>
            <a:r>
              <a:rPr lang="en-GB" sz="1200" baseline="30000" dirty="0"/>
              <a:t>1</a:t>
            </a:r>
            <a:r>
              <a:rPr lang="en-GB" dirty="0"/>
              <a:t>.</a:t>
            </a:r>
          </a:p>
        </p:txBody>
      </p:sp>
      <p:sp>
        <p:nvSpPr>
          <p:cNvPr id="11" name="TextBox 10">
            <a:extLst>
              <a:ext uri="{FF2B5EF4-FFF2-40B4-BE49-F238E27FC236}">
                <a16:creationId xmlns:a16="http://schemas.microsoft.com/office/drawing/2014/main" id="{7E8C0427-ADA7-466B-835B-BD03B13AEC4D}"/>
              </a:ext>
            </a:extLst>
          </p:cNvPr>
          <p:cNvSpPr txBox="1"/>
          <p:nvPr/>
        </p:nvSpPr>
        <p:spPr>
          <a:xfrm>
            <a:off x="628647" y="4141170"/>
            <a:ext cx="8111493" cy="923330"/>
          </a:xfrm>
          <a:prstGeom prst="rect">
            <a:avLst/>
          </a:prstGeom>
          <a:noFill/>
        </p:spPr>
        <p:txBody>
          <a:bodyPr wrap="square" lIns="91440" tIns="45720" rIns="91440" bIns="45720" rtlCol="0" anchor="t">
            <a:spAutoFit/>
          </a:bodyPr>
          <a:lstStyle/>
          <a:p>
            <a:r>
              <a:rPr lang="en-GB" b="1" dirty="0"/>
              <a:t>What other factors affect human health around the world?</a:t>
            </a:r>
            <a:endParaRPr lang="en-US" dirty="0">
              <a:cs typeface="Calibri"/>
            </a:endParaRPr>
          </a:p>
          <a:p>
            <a:r>
              <a:rPr lang="en-GB" dirty="0"/>
              <a:t>Children could visit the World Health Organisation website to find out about the effect of air pollution</a:t>
            </a:r>
            <a:r>
              <a:rPr lang="en-GB" sz="1200" baseline="30000" dirty="0"/>
              <a:t>3</a:t>
            </a:r>
            <a:r>
              <a:rPr lang="en-GB" dirty="0"/>
              <a:t>, food safety, viruses and bacteria.</a:t>
            </a:r>
          </a:p>
        </p:txBody>
      </p:sp>
      <p:sp>
        <p:nvSpPr>
          <p:cNvPr id="9" name="TextBox 8">
            <a:extLst>
              <a:ext uri="{FF2B5EF4-FFF2-40B4-BE49-F238E27FC236}">
                <a16:creationId xmlns:a16="http://schemas.microsoft.com/office/drawing/2014/main" id="{493B6A30-0E7F-43C5-B16A-3B3727B93786}"/>
              </a:ext>
            </a:extLst>
          </p:cNvPr>
          <p:cNvSpPr txBox="1"/>
          <p:nvPr/>
        </p:nvSpPr>
        <p:spPr>
          <a:xfrm>
            <a:off x="628647" y="5170788"/>
            <a:ext cx="8111493" cy="1200329"/>
          </a:xfrm>
          <a:prstGeom prst="rect">
            <a:avLst/>
          </a:prstGeom>
          <a:noFill/>
        </p:spPr>
        <p:txBody>
          <a:bodyPr wrap="square" lIns="91440" tIns="45720" rIns="91440" bIns="45720" rtlCol="0" anchor="t">
            <a:spAutoFit/>
          </a:bodyPr>
          <a:lstStyle/>
          <a:p>
            <a:r>
              <a:rPr lang="en-GB" b="1" dirty="0"/>
              <a:t>Do you know of any microbes that are useful?  </a:t>
            </a:r>
            <a:endParaRPr lang="en-US" dirty="0">
              <a:cs typeface="Calibri"/>
            </a:endParaRPr>
          </a:p>
          <a:p>
            <a:r>
              <a:rPr lang="en-GB" dirty="0"/>
              <a:t>Microbes are everywhere and they are not all bad.  </a:t>
            </a:r>
            <a:br>
              <a:rPr lang="en-GB" dirty="0"/>
            </a:br>
            <a:r>
              <a:rPr lang="en-GB" dirty="0"/>
              <a:t>Find out about yeast and penicillin (both fungi) and bacteria that make yoghurt </a:t>
            </a:r>
            <a:br>
              <a:rPr lang="en-GB" dirty="0"/>
            </a:br>
            <a:r>
              <a:rPr lang="en-GB" dirty="0"/>
              <a:t>and those in our digestive tubes.</a:t>
            </a:r>
            <a:endParaRPr lang="en-GB" dirty="0">
              <a:cs typeface="Calibri"/>
            </a:endParaRPr>
          </a:p>
        </p:txBody>
      </p:sp>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dirty="0">
                <a:latin typeface="+mn-lt"/>
              </a:rPr>
              <a:t>Questions for further learning</a:t>
            </a:r>
          </a:p>
        </p:txBody>
      </p:sp>
      <p:pic>
        <p:nvPicPr>
          <p:cNvPr id="12" name="Picture 11" descr="A picture containing chain, metalware, outdoor object, wire&#10;&#10;Description automatically generated">
            <a:extLst>
              <a:ext uri="{FF2B5EF4-FFF2-40B4-BE49-F238E27FC236}">
                <a16:creationId xmlns:a16="http://schemas.microsoft.com/office/drawing/2014/main" id="{FEB25D8B-8029-E1D0-B80E-F3BD3ECF32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19512" y="1620219"/>
            <a:ext cx="2895836" cy="1952064"/>
          </a:xfrm>
          <a:prstGeom prst="rect">
            <a:avLst/>
          </a:prstGeom>
          <a:ln w="38100">
            <a:solidFill>
              <a:srgbClr val="3EB1C8"/>
            </a:solidFill>
          </a:ln>
        </p:spPr>
      </p:pic>
      <p:sp>
        <p:nvSpPr>
          <p:cNvPr id="14" name="TextBox 13">
            <a:extLst>
              <a:ext uri="{FF2B5EF4-FFF2-40B4-BE49-F238E27FC236}">
                <a16:creationId xmlns:a16="http://schemas.microsoft.com/office/drawing/2014/main" id="{A3671D20-1EA2-84D0-A1FF-E880E8B7590B}"/>
              </a:ext>
            </a:extLst>
          </p:cNvPr>
          <p:cNvSpPr txBox="1"/>
          <p:nvPr/>
        </p:nvSpPr>
        <p:spPr>
          <a:xfrm>
            <a:off x="5501641" y="3550140"/>
            <a:ext cx="3238499" cy="523220"/>
          </a:xfrm>
          <a:prstGeom prst="rect">
            <a:avLst/>
          </a:prstGeom>
          <a:noFill/>
        </p:spPr>
        <p:txBody>
          <a:bodyPr wrap="square" rtlCol="0">
            <a:spAutoFit/>
          </a:bodyPr>
          <a:lstStyle/>
          <a:p>
            <a:r>
              <a:rPr lang="en-GB" sz="1400" dirty="0"/>
              <a:t>A form of carbon (graphene) can separate salt particles from water.</a:t>
            </a:r>
          </a:p>
        </p:txBody>
      </p:sp>
    </p:spTree>
    <p:extLst>
      <p:ext uri="{BB962C8B-B14F-4D97-AF65-F5344CB8AC3E}">
        <p14:creationId xmlns:p14="http://schemas.microsoft.com/office/powerpoint/2010/main" val="40826859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dirty="0">
                <a:latin typeface="+mn-lt"/>
              </a:rPr>
              <a:t>Cross-curricular links</a:t>
            </a:r>
          </a:p>
        </p:txBody>
      </p:sp>
      <p:sp>
        <p:nvSpPr>
          <p:cNvPr id="5" name="Rectangle: Rounded Corners 4">
            <a:extLst>
              <a:ext uri="{FF2B5EF4-FFF2-40B4-BE49-F238E27FC236}">
                <a16:creationId xmlns:a16="http://schemas.microsoft.com/office/drawing/2014/main" id="{5942FA05-32CF-E12F-7D17-91C90D03B0B7}"/>
              </a:ext>
            </a:extLst>
          </p:cNvPr>
          <p:cNvSpPr/>
          <p:nvPr/>
        </p:nvSpPr>
        <p:spPr>
          <a:xfrm>
            <a:off x="670093" y="1274078"/>
            <a:ext cx="7920000" cy="2889391"/>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285750" indent="-285750">
              <a:buFont typeface="Arial"/>
              <a:buChar char="•"/>
            </a:pPr>
            <a:r>
              <a:rPr lang="en-GB" dirty="0">
                <a:solidFill>
                  <a:prstClr val="white"/>
                </a:solidFill>
                <a:latin typeface="Calibri" panose="020F0502020204030204"/>
              </a:rPr>
              <a:t>Persuasive</a:t>
            </a:r>
            <a:r>
              <a:rPr lang="en-GB" dirty="0"/>
              <a:t> writing - Write a leaflet/poster for pupils at your school asking them to wear a face mask to reduce the spread of the corona virus</a:t>
            </a:r>
            <a:br>
              <a:rPr lang="en-GB" dirty="0"/>
            </a:br>
            <a:endParaRPr lang="en-GB" dirty="0">
              <a:cs typeface="Calibri"/>
            </a:endParaRPr>
          </a:p>
          <a:p>
            <a:pPr marL="285750" indent="-285750">
              <a:buFont typeface="Arial"/>
              <a:buChar char="•"/>
            </a:pPr>
            <a:r>
              <a:rPr lang="en-GB" dirty="0">
                <a:cs typeface="Calibri"/>
              </a:rPr>
              <a:t>Newspaper report - Explain what the scientists have found out about the effectiveness of different  face masks</a:t>
            </a:r>
            <a:br>
              <a:rPr lang="en-GB" dirty="0">
                <a:cs typeface="Calibri"/>
              </a:rPr>
            </a:br>
            <a:endParaRPr lang="en-GB" dirty="0">
              <a:ea typeface="Calibri"/>
              <a:cs typeface="Calibri"/>
            </a:endParaRPr>
          </a:p>
          <a:p>
            <a:pPr marL="285750" indent="-285750">
              <a:buFont typeface="Arial"/>
              <a:buChar char="•"/>
              <a:defRPr/>
            </a:pPr>
            <a:r>
              <a:rPr lang="en-GB" dirty="0">
                <a:solidFill>
                  <a:prstClr val="white"/>
                </a:solidFill>
                <a:latin typeface="Calibri" panose="020F0502020204030204"/>
                <a:cs typeface="Calibri" panose="020F0502020204030204"/>
              </a:rPr>
              <a:t>Instructions - How to filter/separate a mixture of....</a:t>
            </a:r>
            <a:endParaRPr lang="en-GB" sz="1800" b="0" i="0" u="none" strike="noStrike" kern="1200" cap="none" spc="0" normalizeH="0" baseline="0" noProof="0" dirty="0">
              <a:ln>
                <a:noFill/>
              </a:ln>
              <a:solidFill>
                <a:prstClr val="white"/>
              </a:solidFill>
              <a:effectLst/>
              <a:uLnTx/>
              <a:uFillTx/>
              <a:latin typeface="Calibri" panose="020F0502020204030204"/>
              <a:ea typeface="Calibri"/>
              <a:cs typeface="Calibri" panose="020F0502020204030204"/>
            </a:endParaRP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670093" y="4459109"/>
            <a:ext cx="7920000" cy="207887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Maths</a:t>
            </a:r>
            <a:br>
              <a:rPr lang="en-GB" b="1" dirty="0">
                <a:latin typeface="Calibri" panose="020F0502020204030204"/>
              </a:rPr>
            </a:br>
            <a:endParaRPr lang="en-GB" sz="1800" b="1" i="0" u="none" strike="noStrike" kern="1200" cap="none" spc="0" normalizeH="0" baseline="0" noProof="0" dirty="0">
              <a:ln>
                <a:noFill/>
              </a:ln>
              <a:solidFill>
                <a:prstClr val="white"/>
              </a:solidFill>
              <a:effectLst/>
              <a:uLnTx/>
              <a:uFillTx/>
              <a:latin typeface="Calibri" panose="020F0502020204030204"/>
              <a:cs typeface="Calibri"/>
            </a:endParaRPr>
          </a:p>
          <a:p>
            <a:pPr marL="285750" indent="-285750">
              <a:buFont typeface="Arial"/>
              <a:buChar char="•"/>
            </a:pPr>
            <a:r>
              <a:rPr lang="en-GB" dirty="0"/>
              <a:t>Measuring accurately (cm or mm) - To compare the sizes of holes in sieves and particles</a:t>
            </a:r>
            <a:br>
              <a:rPr lang="en-GB" dirty="0">
                <a:ea typeface="Calibri"/>
                <a:cs typeface="Calibri"/>
              </a:rPr>
            </a:br>
            <a:endParaRPr lang="en-GB" dirty="0">
              <a:cs typeface="Calibri" panose="020F0502020204030204"/>
            </a:endParaRPr>
          </a:p>
          <a:p>
            <a:pPr marL="285750" indent="-285750">
              <a:buFont typeface="Arial"/>
              <a:buChar char="•"/>
            </a:pPr>
            <a:r>
              <a:rPr lang="en-GB" dirty="0">
                <a:solidFill>
                  <a:schemeClr val="bg1"/>
                </a:solidFill>
                <a:latin typeface="Calibri"/>
                <a:cs typeface="Calibri"/>
              </a:rPr>
              <a:t>Bar charts - To show how different face masks affect how  far water     droplets travel</a:t>
            </a:r>
            <a:endParaRPr lang="en-GB" sz="1800" b="0" i="0" u="none" strike="noStrike" dirty="0">
              <a:solidFill>
                <a:schemeClr val="bg1"/>
              </a:solidFill>
              <a:effectLst/>
              <a:latin typeface="Calibri"/>
              <a:ea typeface="Calibri"/>
              <a:cs typeface="Calibri"/>
            </a:endParaRPr>
          </a:p>
        </p:txBody>
      </p:sp>
    </p:spTree>
    <p:extLst>
      <p:ext uri="{BB962C8B-B14F-4D97-AF65-F5344CB8AC3E}">
        <p14:creationId xmlns:p14="http://schemas.microsoft.com/office/powerpoint/2010/main" val="20130686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99597"/>
            <a:ext cx="6687155" cy="543975"/>
          </a:xfrm>
        </p:spPr>
        <p:txBody>
          <a:bodyPr>
            <a:noAutofit/>
          </a:bodyPr>
          <a:lstStyle/>
          <a:p>
            <a:r>
              <a:rPr lang="en-GB" dirty="0">
                <a:latin typeface="Calibri"/>
                <a:cs typeface="Calibri"/>
              </a:rPr>
              <a:t>Which face mask you should wear</a:t>
            </a:r>
            <a:endParaRPr lang="en-US" dirty="0">
              <a:latin typeface="Calibri"/>
            </a:endParaRPr>
          </a:p>
        </p:txBody>
      </p:sp>
      <p:sp>
        <p:nvSpPr>
          <p:cNvPr id="3" name="TextBox 2">
            <a:extLst>
              <a:ext uri="{FF2B5EF4-FFF2-40B4-BE49-F238E27FC236}">
                <a16:creationId xmlns:a16="http://schemas.microsoft.com/office/drawing/2014/main" id="{11017798-E05A-675E-904D-496F8851E70E}"/>
              </a:ext>
            </a:extLst>
          </p:cNvPr>
          <p:cNvSpPr txBox="1"/>
          <p:nvPr/>
        </p:nvSpPr>
        <p:spPr>
          <a:xfrm>
            <a:off x="626622" y="1081073"/>
            <a:ext cx="2101225"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499340" y="1081671"/>
            <a:ext cx="175182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714631" y="1437152"/>
            <a:ext cx="3784709" cy="1645602"/>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0" bIns="4572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Understand that the properties of a material (fabric) are determined by what it is made of and how it is made</a:t>
            </a:r>
            <a:endParaRPr lang="en-GB" b="0" i="0" u="none" strike="noStrike" kern="1200" cap="none" spc="0" normalizeH="0" baseline="0" noProof="0" dirty="0">
              <a:ln>
                <a:noFill/>
              </a:ln>
              <a:solidFill>
                <a:prstClr val="white"/>
              </a:solidFill>
              <a:effectLst/>
              <a:uLnTx/>
              <a:uFillTx/>
              <a:latin typeface="Calibri" panose="020F0502020204030204"/>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Explain how mixtures can be separated by fabric.</a:t>
            </a:r>
            <a:endParaRPr lang="en-GB" b="0" i="0" u="none" strike="noStrike" kern="1200" cap="none" spc="0" normalizeH="0" baseline="0" noProof="0" dirty="0">
              <a:ln>
                <a:noFill/>
              </a:ln>
              <a:solidFill>
                <a:prstClr val="white"/>
              </a:solidFill>
              <a:effectLst/>
              <a:uLnTx/>
              <a:uFillTx/>
              <a:latin typeface="Calibri" panose="020F0502020204030204"/>
              <a:cs typeface="Plus Jakarta Sans Medium" pitchFamily="2" charset="0"/>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714632" y="3576334"/>
            <a:ext cx="8190864" cy="1645603"/>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dirty="0">
                <a:solidFill>
                  <a:prstClr val="white"/>
                </a:solidFill>
                <a:latin typeface="Calibri" panose="020F0502020204030204"/>
                <a:cs typeface="Calibri"/>
              </a:rPr>
              <a:t>Scientists used powerful microscopes to examine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the </a:t>
            </a:r>
            <a:r>
              <a:rPr lang="en-GB" sz="1600" dirty="0">
                <a:solidFill>
                  <a:prstClr val="white"/>
                </a:solidFill>
                <a:latin typeface="Calibri" panose="020F0502020204030204"/>
                <a:cs typeface="Calibri"/>
              </a:rPr>
              <a:t>structure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of </a:t>
            </a:r>
            <a:r>
              <a:rPr lang="en-GB" sz="1600" dirty="0">
                <a:solidFill>
                  <a:prstClr val="white"/>
                </a:solidFill>
                <a:latin typeface="Calibri" panose="020F0502020204030204"/>
                <a:cs typeface="Calibri"/>
              </a:rPr>
              <a:t>cloth materials (some natural and some synthetic). The materials were sprayed with aerosols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to </a:t>
            </a:r>
            <a:r>
              <a:rPr lang="en-GB" sz="1600" dirty="0">
                <a:solidFill>
                  <a:prstClr val="white"/>
                </a:solidFill>
                <a:latin typeface="Calibri" panose="020F0502020204030204"/>
                <a:cs typeface="Calibri"/>
              </a:rPr>
              <a:t>see how effective they were at trapping tiny particles</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 Three </a:t>
            </a:r>
            <a:r>
              <a:rPr lang="en-GB" sz="1600" dirty="0">
                <a:solidFill>
                  <a:prstClr val="white"/>
                </a:solidFill>
                <a:latin typeface="Calibri" panose="020F0502020204030204"/>
                <a:cs typeface="Calibri"/>
              </a:rPr>
              <a:t>of the best five materials for facemasks were woven 100% cotton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and </a:t>
            </a:r>
            <a:r>
              <a:rPr lang="en-GB" sz="1600" dirty="0">
                <a:solidFill>
                  <a:prstClr val="white"/>
                </a:solidFill>
                <a:latin typeface="Calibri" panose="020F0502020204030204"/>
                <a:cs typeface="Calibri"/>
              </a:rPr>
              <a:t>two were woven synthetic fabrics. Mixing the types of materials did not significantly improve the masks but the masks made of lightweight flannel did improve with more layers, suggesting that multi-layered cloth masks may offer increased protection</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t>
            </a:r>
            <a:endParaRPr lang="en-US" dirty="0">
              <a:solidFill>
                <a:prstClr val="white"/>
              </a:solidFill>
              <a:ea typeface="+mn-ea"/>
              <a:cs typeface="Calibri"/>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714632" y="5700001"/>
            <a:ext cx="8190864" cy="99694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buFont typeface="Arial" panose="020B0604020202020204" pitchFamily="34" charset="0"/>
              <a:buChar char="•"/>
              <a:defRPr/>
            </a:pPr>
            <a:r>
              <a:rPr lang="en-GB" sz="1600" dirty="0">
                <a:solidFill>
                  <a:prstClr val="white"/>
                </a:solidFill>
                <a:latin typeface="Calibri" panose="020F0502020204030204"/>
                <a:cs typeface="Plus Jakarta Sans Medium" pitchFamily="2" charset="0"/>
              </a:rPr>
              <a:t>Examine and compare different fabrics using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Plus Jakarta Sans Medium" pitchFamily="2" charset="0"/>
              </a:rPr>
              <a:t>a </a:t>
            </a:r>
            <a:r>
              <a:rPr lang="en-GB" sz="1600" dirty="0">
                <a:solidFill>
                  <a:prstClr val="white"/>
                </a:solidFill>
                <a:latin typeface="Calibri" panose="020F0502020204030204"/>
                <a:cs typeface="Plus Jakarta Sans Medium" pitchFamily="2" charset="0"/>
              </a:rPr>
              <a:t>microscope.</a:t>
            </a:r>
            <a:endParaRPr lang="en-GB" sz="1600" b="0" i="0" u="none" strike="noStrike" kern="1200" cap="none" spc="0" normalizeH="0" baseline="0" noProof="0" dirty="0">
              <a:ln>
                <a:noFill/>
              </a:ln>
              <a:solidFill>
                <a:prstClr val="white"/>
              </a:solidFill>
              <a:effectLst/>
              <a:uLnTx/>
              <a:uFillTx/>
              <a:latin typeface="Calibri" panose="020F0502020204030204"/>
              <a:cs typeface="Plus Jakarta Sans Medium" pitchFamily="2" charset="0"/>
            </a:endParaRPr>
          </a:p>
          <a:p>
            <a:pPr marL="285750" indent="-285750">
              <a:buFont typeface="Arial" panose="020B0604020202020204" pitchFamily="34" charset="0"/>
              <a:buChar char="•"/>
              <a:defRPr/>
            </a:pPr>
            <a:r>
              <a:rPr lang="en-GB" sz="1600" dirty="0">
                <a:solidFill>
                  <a:prstClr val="white"/>
                </a:solidFill>
                <a:latin typeface="Calibri" panose="020F0502020204030204"/>
                <a:cs typeface="Calibri"/>
              </a:rPr>
              <a:t>Research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to </a:t>
            </a:r>
            <a:r>
              <a:rPr lang="en-GB" sz="1600" dirty="0">
                <a:solidFill>
                  <a:prstClr val="white"/>
                </a:solidFill>
                <a:latin typeface="Calibri" panose="020F0502020204030204"/>
                <a:cs typeface="Calibri"/>
              </a:rPr>
              <a:t>find out what your clothes are made of.</a:t>
            </a:r>
          </a:p>
          <a:p>
            <a:pPr marL="285750" indent="-285750">
              <a:buFont typeface="Arial" panose="020B0604020202020204" pitchFamily="34" charset="0"/>
              <a:buChar char="•"/>
              <a:defRPr/>
            </a:pPr>
            <a:r>
              <a:rPr lang="en-GB" sz="1600" dirty="0">
                <a:solidFill>
                  <a:prstClr val="white"/>
                </a:solidFill>
                <a:latin typeface="Calibri" panose="020F0502020204030204"/>
                <a:cs typeface="Calibri"/>
              </a:rPr>
              <a:t>Make a model </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to </a:t>
            </a:r>
            <a:r>
              <a:rPr lang="en-GB" sz="1600" dirty="0">
                <a:solidFill>
                  <a:prstClr val="white"/>
                </a:solidFill>
                <a:latin typeface="Calibri" panose="020F0502020204030204"/>
                <a:cs typeface="Calibri"/>
              </a:rPr>
              <a:t>explain how a face mask works.</a:t>
            </a:r>
          </a:p>
          <a:p>
            <a:pPr marL="285750" indent="-285750">
              <a:buFont typeface="Arial" panose="020B0604020202020204" pitchFamily="34" charset="0"/>
              <a:buChar char="•"/>
              <a:defRPr/>
            </a:pPr>
            <a:r>
              <a:rPr lang="en-GB" sz="1600" dirty="0">
                <a:solidFill>
                  <a:prstClr val="white"/>
                </a:solidFill>
                <a:latin typeface="Calibri" panose="020F0502020204030204"/>
                <a:cs typeface="Calibri"/>
              </a:rPr>
              <a:t>Compare the effectiveness of different face masks</a:t>
            </a:r>
            <a:r>
              <a:rPr kumimoji="0" lang="en-GB" sz="1600" b="0" i="0" u="none" strike="noStrike" kern="1200" cap="none" spc="0" normalizeH="0" baseline="0" noProof="0" dirty="0">
                <a:ln>
                  <a:noFill/>
                </a:ln>
                <a:solidFill>
                  <a:prstClr val="white"/>
                </a:solidFill>
                <a:effectLst/>
                <a:uLnTx/>
                <a:uFillTx/>
                <a:latin typeface="Calibri" panose="020F0502020204030204"/>
                <a:ea typeface="+mn-ea"/>
                <a:cs typeface="Calibri"/>
              </a:rPr>
              <a:t>.</a:t>
            </a:r>
            <a:endParaRPr lang="en-GB" dirty="0">
              <a:solidFill>
                <a:prstClr val="white"/>
              </a:solidFill>
              <a:ea typeface="+mn-ea"/>
              <a:cs typeface="Calibri"/>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26622" y="3226475"/>
            <a:ext cx="3386027"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6622" y="5330669"/>
            <a:ext cx="3945378"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endParaRPr>
          </a:p>
        </p:txBody>
      </p:sp>
      <p:pic>
        <p:nvPicPr>
          <p:cNvPr id="19" name="Picture 18" descr="A white background with blue text&#10;&#10;Description automatically generated">
            <a:extLst>
              <a:ext uri="{FF2B5EF4-FFF2-40B4-BE49-F238E27FC236}">
                <a16:creationId xmlns:a16="http://schemas.microsoft.com/office/drawing/2014/main" id="{0C5CE27A-A2C2-DD11-CDF7-CA397EF90C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5496" y="1573869"/>
            <a:ext cx="4320000" cy="627311"/>
          </a:xfrm>
          <a:prstGeom prst="rect">
            <a:avLst/>
          </a:prstGeom>
        </p:spPr>
      </p:pic>
      <p:pic>
        <p:nvPicPr>
          <p:cNvPr id="20" name="Picture 19">
            <a:extLst>
              <a:ext uri="{FF2B5EF4-FFF2-40B4-BE49-F238E27FC236}">
                <a16:creationId xmlns:a16="http://schemas.microsoft.com/office/drawing/2014/main" id="{ECFF32A2-8590-DACE-7F72-A4A08031A759}"/>
              </a:ext>
            </a:extLst>
          </p:cNvPr>
          <p:cNvPicPr>
            <a:picLocks noChangeAspect="1"/>
          </p:cNvPicPr>
          <p:nvPr/>
        </p:nvPicPr>
        <p:blipFill>
          <a:blip r:embed="rId4"/>
          <a:stretch>
            <a:fillRect/>
          </a:stretch>
        </p:blipFill>
        <p:spPr>
          <a:xfrm>
            <a:off x="4585496" y="2255497"/>
            <a:ext cx="4320000" cy="621519"/>
          </a:xfrm>
          <a:prstGeom prst="rect">
            <a:avLst/>
          </a:prstGeom>
        </p:spPr>
      </p:pic>
    </p:spTree>
    <p:extLst>
      <p:ext uri="{BB962C8B-B14F-4D97-AF65-F5344CB8AC3E}">
        <p14:creationId xmlns:p14="http://schemas.microsoft.com/office/powerpoint/2010/main" val="29326699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E9A749-B1E4-4BE0-8102-2EFF9A9DDFE4}"/>
              </a:ext>
            </a:extLst>
          </p:cNvPr>
          <p:cNvSpPr/>
          <p:nvPr/>
        </p:nvSpPr>
        <p:spPr>
          <a:xfrm>
            <a:off x="703770" y="5726291"/>
            <a:ext cx="8084932"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Please email </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or complete this short </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a:t>
            </a:r>
            <a:endParaRPr kumimoji="0" lang="en-GB" sz="1400" b="0" i="0" u="none" strike="noStrike" kern="1200" cap="none" spc="0" normalizeH="0" baseline="0" noProof="0">
              <a:ln>
                <a:noFill/>
              </a:ln>
              <a:solidFill>
                <a:srgbClr val="3C3C3C"/>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DC449E50-D10E-484B-830F-FBDA3FD8D5DB}"/>
              </a:ext>
            </a:extLst>
          </p:cNvPr>
          <p:cNvSpPr/>
          <p:nvPr/>
        </p:nvSpPr>
        <p:spPr>
          <a:xfrm>
            <a:off x="703770" y="2866579"/>
            <a:ext cx="8084932" cy="2677656"/>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Disclaimer</a:t>
            </a:r>
          </a:p>
          <a:p>
            <a:pPr>
              <a:defRPr/>
            </a:pPr>
            <a:r>
              <a:rPr kumimoji="0" lang="en-GB" sz="1400" b="0" i="0" u="none" strike="noStrike" kern="1200" cap="none" spc="0" normalizeH="0" baseline="0" noProof="0">
                <a:ln>
                  <a:noFill/>
                </a:ln>
                <a:solidFill>
                  <a:srgbClr val="3C3C3C"/>
                </a:solidFill>
                <a:effectLst/>
                <a:uLnTx/>
                <a:uFillTx/>
                <a:latin typeface="Calibri"/>
                <a:ea typeface="Calibri" panose="020F0502020204030204" pitchFamily="34" charset="0"/>
                <a:cs typeface="Calibri"/>
              </a:rPr>
              <a:t>Primary Science Teaching Trust (PSTT) is not liable for the actions or activities of any reader or anyone else</a:t>
            </a:r>
            <a:r>
              <a:rPr lang="en-GB" sz="1400">
                <a:solidFill>
                  <a:srgbClr val="3C3C3C"/>
                </a:solidFill>
                <a:latin typeface="Calibri"/>
                <a:ea typeface="Calibri" panose="020F0502020204030204" pitchFamily="34" charset="0"/>
                <a:cs typeface="Calibri"/>
              </a:rPr>
              <a:t> </a:t>
            </a:r>
            <a:r>
              <a:rPr kumimoji="0" lang="en-GB" sz="1400" b="0" i="0" u="none" strike="noStrike" kern="1200" cap="none" spc="0" normalizeH="0" baseline="0" noProof="0">
                <a:ln>
                  <a:noFill/>
                </a:ln>
                <a:solidFill>
                  <a:srgbClr val="3C3C3C"/>
                </a:solidFill>
                <a:effectLst/>
                <a:uLnTx/>
                <a:uFillTx/>
                <a:latin typeface="Calibri"/>
                <a:ea typeface="Calibri" panose="020F0502020204030204" pitchFamily="34" charset="0"/>
                <a:cs typeface="Calibri"/>
              </a:rPr>
              <a:t>who uses the information in this document or the associated classroom materials. PSTT assumes no liability</a:t>
            </a:r>
            <a:r>
              <a:rPr lang="en-GB" sz="1400">
                <a:solidFill>
                  <a:srgbClr val="3C3C3C"/>
                </a:solidFill>
                <a:latin typeface="Calibri"/>
                <a:ea typeface="Calibri" panose="020F0502020204030204" pitchFamily="34" charset="0"/>
                <a:cs typeface="Calibri"/>
              </a:rPr>
              <a:t> </a:t>
            </a:r>
            <a:r>
              <a:rPr kumimoji="0" lang="en-GB" sz="1400" b="0" i="0" u="none" strike="noStrike" kern="1200" cap="none" spc="0" normalizeH="0" baseline="0" noProof="0">
                <a:ln>
                  <a:noFill/>
                </a:ln>
                <a:solidFill>
                  <a:srgbClr val="3C3C3C"/>
                </a:solidFill>
                <a:effectLst/>
                <a:uLnTx/>
                <a:uFillTx/>
                <a:latin typeface="Calibri"/>
                <a:ea typeface="Calibri" panose="020F0502020204030204" pitchFamily="34" charset="0"/>
                <a:cs typeface="Calibri"/>
              </a:rPr>
              <a:t>with regard to injuries or damage to property that may occur as a result of using the information contained in</a:t>
            </a:r>
            <a:r>
              <a:rPr lang="en-GB" sz="1400">
                <a:solidFill>
                  <a:srgbClr val="3C3C3C"/>
                </a:solidFill>
                <a:latin typeface="Calibri"/>
                <a:ea typeface="Calibri" panose="020F0502020204030204" pitchFamily="34" charset="0"/>
                <a:cs typeface="Calibri"/>
              </a:rPr>
              <a:t> </a:t>
            </a:r>
            <a:r>
              <a:rPr kumimoji="0" lang="en-GB" sz="1400" b="0" i="0" u="none" strike="noStrike" kern="1200" cap="none" spc="0" normalizeH="0" baseline="0" noProof="0">
                <a:ln>
                  <a:noFill/>
                </a:ln>
                <a:solidFill>
                  <a:srgbClr val="3C3C3C"/>
                </a:solidFill>
                <a:effectLst/>
                <a:uLnTx/>
                <a:uFillTx/>
                <a:latin typeface="Calibri"/>
                <a:ea typeface="Calibri" panose="020F0502020204030204" pitchFamily="34" charset="0"/>
                <a:cs typeface="Calibri"/>
              </a:rPr>
              <a:t>these plans.</a:t>
            </a:r>
            <a:endParaRPr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Calibri"/>
            </a:endParaRPr>
          </a:p>
          <a:p>
            <a:pPr>
              <a:defRPr/>
            </a:pPr>
            <a:endParaRPr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Calibri"/>
            </a:endParaRPr>
          </a:p>
          <a:p>
            <a:pPr>
              <a:defRPr/>
            </a:pPr>
            <a:r>
              <a:rPr kumimoji="0" lang="en-GB" sz="1400" b="0" i="0" u="none" strike="noStrike" kern="1200" cap="none" spc="0" normalizeH="0" baseline="0" noProof="0">
                <a:ln>
                  <a:noFill/>
                </a:ln>
                <a:solidFill>
                  <a:srgbClr val="3C3C3C"/>
                </a:solidFill>
                <a:effectLst/>
                <a:uLnTx/>
                <a:uFillTx/>
                <a:latin typeface="Calibri"/>
                <a:ea typeface="Calibri" panose="020F0502020204030204" pitchFamily="34" charset="0"/>
                <a:cs typeface="Calibri"/>
              </a:rPr>
              <a:t>PSTT recommends that a full risk assessment is carried out before undertaking in the classroom any of the</a:t>
            </a:r>
            <a:r>
              <a:rPr lang="en-GB" sz="1400">
                <a:solidFill>
                  <a:srgbClr val="3C3C3C"/>
                </a:solidFill>
                <a:latin typeface="Calibri"/>
                <a:ea typeface="Calibri" panose="020F0502020204030204" pitchFamily="34" charset="0"/>
                <a:cs typeface="Calibri"/>
              </a:rPr>
              <a:t> </a:t>
            </a:r>
            <a:r>
              <a:rPr kumimoji="0" lang="en-GB" sz="1400" b="0" i="0" u="none" strike="noStrike" kern="1200" cap="none" spc="0" normalizeH="0" baseline="0" noProof="0">
                <a:ln>
                  <a:noFill/>
                </a:ln>
                <a:solidFill>
                  <a:srgbClr val="3C3C3C"/>
                </a:solidFill>
                <a:effectLst/>
                <a:uLnTx/>
                <a:uFillTx/>
                <a:latin typeface="Calibri"/>
                <a:ea typeface="Calibri" panose="020F0502020204030204" pitchFamily="34" charset="0"/>
                <a:cs typeface="Calibri"/>
              </a:rPr>
              <a:t>practical investigations contained in the power point.</a:t>
            </a:r>
            <a:endParaRPr lang="en-GB">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Safety note</a:t>
            </a:r>
            <a:endParaRPr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endParaRPr>
          </a:p>
          <a:p>
            <a:pPr>
              <a:defRPr/>
            </a:pPr>
            <a:r>
              <a:rPr kumimoji="0" lang="en-GB" sz="1400" b="0" i="0" u="none" strike="noStrike" kern="1200" cap="none" spc="0" normalizeH="0" baseline="0" noProof="0">
                <a:ln>
                  <a:noFill/>
                </a:ln>
                <a:solidFill>
                  <a:srgbClr val="3C3C3C"/>
                </a:solidFill>
                <a:effectLst/>
                <a:uLnTx/>
                <a:uFillTx/>
                <a:latin typeface="Calibri"/>
                <a:ea typeface="Calibri" panose="020F0502020204030204" pitchFamily="34" charset="0"/>
                <a:cs typeface="Calibri"/>
              </a:rPr>
              <a:t>PSTT advises teachers to refer to either CLEAPSS website or SSERC website for up to date health and safety</a:t>
            </a:r>
            <a:r>
              <a:rPr lang="en-GB" sz="1400">
                <a:solidFill>
                  <a:srgbClr val="3C3C3C"/>
                </a:solidFill>
                <a:latin typeface="Calibri"/>
                <a:ea typeface="Calibri" panose="020F0502020204030204" pitchFamily="34" charset="0"/>
                <a:cs typeface="Calibri"/>
              </a:rPr>
              <a:t> </a:t>
            </a:r>
            <a:r>
              <a:rPr kumimoji="0" lang="en-GB" sz="1400" b="0" i="0" u="none" strike="noStrike" kern="1200" cap="none" spc="0" normalizeH="0" baseline="0" noProof="0">
                <a:ln>
                  <a:noFill/>
                </a:ln>
                <a:solidFill>
                  <a:srgbClr val="3C3C3C"/>
                </a:solidFill>
                <a:effectLst/>
                <a:uLnTx/>
                <a:uFillTx/>
                <a:latin typeface="Calibri"/>
                <a:ea typeface="Calibri" panose="020F0502020204030204" pitchFamily="34" charset="0"/>
                <a:cs typeface="Calibri"/>
              </a:rPr>
              <a:t>information when planning practical activities for children.</a:t>
            </a:r>
            <a:endParaRPr lang="en-GB">
              <a:cs typeface="Calibri"/>
            </a:endParaRPr>
          </a:p>
        </p:txBody>
      </p:sp>
      <p:sp>
        <p:nvSpPr>
          <p:cNvPr id="5" name="Rectangle 4">
            <a:extLst>
              <a:ext uri="{FF2B5EF4-FFF2-40B4-BE49-F238E27FC236}">
                <a16:creationId xmlns:a16="http://schemas.microsoft.com/office/drawing/2014/main" id="{8DDA5A8F-916F-4B0A-89B9-F55C61E55418}"/>
              </a:ext>
            </a:extLst>
          </p:cNvPr>
          <p:cNvSpPr/>
          <p:nvPr/>
        </p:nvSpPr>
        <p:spPr>
          <a:xfrm>
            <a:off x="703770" y="836712"/>
            <a:ext cx="8084932" cy="1815882"/>
          </a:xfrm>
          <a:prstGeom prst="rect">
            <a:avLst/>
          </a:prstGeom>
        </p:spPr>
        <p:txBody>
          <a:bodyPr wrap="square" lIns="91440" tIns="45720" rIns="91440" bIns="45720" anchor="t">
            <a:spAutoFit/>
          </a:bodyPr>
          <a:lstStyle/>
          <a:p>
            <a:pPr>
              <a:defRPr/>
            </a:pP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This </a:t>
            </a:r>
            <a:r>
              <a:rPr kumimoji="0" lang="en-US" sz="14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PowerPoint</a:t>
            </a:r>
            <a:r>
              <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a:t>
            </a:r>
            <a:r>
              <a:rPr lang="en-US" sz="1400">
                <a:solidFill>
                  <a:srgbClr val="3C3C3C"/>
                </a:solidFill>
                <a:latin typeface="Calibri" panose="020F0502020204030204"/>
                <a:cs typeface="Plus Jakarta Sans Medium" pitchFamily="2" charset="0"/>
              </a:rPr>
              <a:t> </a:t>
            </a:r>
            <a:endPar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endParaRPr lang="en-GB" sz="1400" b="1" i="0" u="none" strike="noStrike" kern="1200" cap="none" spc="0" normalizeH="0" baseline="0" noProof="0">
              <a:ln>
                <a:noFill/>
              </a:ln>
              <a:solidFill>
                <a:srgbClr val="3C3C3C"/>
              </a:solidFill>
              <a:effectLst/>
              <a:uLnTx/>
              <a:uFillTx/>
              <a:latin typeface="Calibri" panose="020F0502020204030204"/>
              <a:ea typeface="Calibri" panose="020F0502020204030204" pitchFamily="34" charset="0"/>
              <a:cs typeface="Plus Jakarta Sans ExtraBold" pitchFamily="2" charset="0"/>
            </a:endParaRPr>
          </a:p>
          <a:p>
            <a:pPr>
              <a:defRPr/>
            </a:pPr>
            <a:r>
              <a:rPr kumimoji="0" lang="en-GB" sz="1400" b="0" i="0" u="none" strike="noStrike" kern="1200" cap="none" spc="0" normalizeH="0" baseline="0" noProof="0">
                <a:ln>
                  <a:noFill/>
                </a:ln>
                <a:solidFill>
                  <a:srgbClr val="3C3C3C"/>
                </a:solidFill>
                <a:effectLst/>
                <a:uLnTx/>
                <a:uFillTx/>
                <a:latin typeface="Calibri"/>
                <a:ea typeface="Calibri" panose="020F0502020204030204" pitchFamily="34" charset="0"/>
                <a:cs typeface="Calibri"/>
              </a:rPr>
              <a:t>The materials included in these resources are</a:t>
            </a:r>
            <a:r>
              <a:rPr lang="en-GB" sz="1400">
                <a:solidFill>
                  <a:srgbClr val="3C3C3C"/>
                </a:solidFill>
                <a:latin typeface="Calibri"/>
                <a:ea typeface="Calibri" panose="020F0502020204030204" pitchFamily="34" charset="0"/>
                <a:cs typeface="Calibri"/>
              </a:rPr>
              <a:t> </a:t>
            </a:r>
            <a:r>
              <a:rPr kumimoji="0" lang="en-GB" sz="1400" b="1" i="0" u="none" strike="noStrike" kern="1200" cap="none" spc="0" normalizeH="0" baseline="0" noProof="0">
                <a:ln>
                  <a:noFill/>
                </a:ln>
                <a:solidFill>
                  <a:srgbClr val="3C3C3C"/>
                </a:solidFill>
                <a:effectLst/>
                <a:uLnTx/>
                <a:uFillTx/>
                <a:latin typeface="Calibri"/>
                <a:ea typeface="Calibri" panose="020F0502020204030204" pitchFamily="34" charset="0"/>
                <a:cs typeface="Calibri"/>
              </a:rPr>
              <a:t>©Primary Science Teaching Trust </a:t>
            </a:r>
            <a:r>
              <a:rPr lang="en-GB" sz="1400" b="1">
                <a:solidFill>
                  <a:srgbClr val="3C3C3C"/>
                </a:solidFill>
                <a:latin typeface="Calibri"/>
                <a:ea typeface="Calibri" panose="020F0502020204030204" pitchFamily="34" charset="0"/>
                <a:cs typeface="Calibri"/>
              </a:rPr>
              <a:t>2021</a:t>
            </a:r>
            <a:r>
              <a:rPr lang="en-GB" sz="1400">
                <a:solidFill>
                  <a:srgbClr val="3C3C3C"/>
                </a:solidFill>
                <a:latin typeface="Calibri"/>
                <a:ea typeface="Calibri" panose="020F0502020204030204" pitchFamily="34" charset="0"/>
                <a:cs typeface="Calibri"/>
              </a:rPr>
              <a:t>, </a:t>
            </a:r>
            <a:r>
              <a:rPr kumimoji="0" lang="en-GB" sz="1400" b="0" i="0" u="none" strike="noStrike" kern="1200" cap="none" spc="0" normalizeH="0" baseline="0" noProof="0">
                <a:ln>
                  <a:noFill/>
                </a:ln>
                <a:solidFill>
                  <a:srgbClr val="3C3C3C"/>
                </a:solidFill>
                <a:effectLst/>
                <a:uLnTx/>
                <a:uFillTx/>
                <a:latin typeface="Calibri"/>
                <a:ea typeface="Calibri" panose="020F0502020204030204" pitchFamily="34" charset="0"/>
                <a:cs typeface="Calibri"/>
              </a:rPr>
              <a:t>but may be freely</a:t>
            </a:r>
            <a:r>
              <a:rPr lang="en-GB" sz="1400">
                <a:solidFill>
                  <a:srgbClr val="3C3C3C"/>
                </a:solidFill>
                <a:latin typeface="Calibri"/>
                <a:ea typeface="Calibri" panose="020F0502020204030204" pitchFamily="34" charset="0"/>
                <a:cs typeface="Calibri"/>
              </a:rPr>
              <a:t> </a:t>
            </a:r>
            <a:r>
              <a:rPr kumimoji="0" lang="en-GB" sz="1400" b="0" i="0" u="none" strike="noStrike" kern="1200" cap="none" spc="0" normalizeH="0" baseline="0" noProof="0">
                <a:ln>
                  <a:noFill/>
                </a:ln>
                <a:solidFill>
                  <a:srgbClr val="3C3C3C"/>
                </a:solidFill>
                <a:effectLst/>
                <a:uLnTx/>
                <a:uFillTx/>
                <a:latin typeface="Calibri"/>
                <a:ea typeface="Calibri" panose="020F0502020204030204" pitchFamily="34" charset="0"/>
                <a:cs typeface="Calibri"/>
              </a:rPr>
              <a:t>reproduced by teachers in schools for educational purposes, subject to the source being credited.</a:t>
            </a:r>
            <a:r>
              <a:rPr lang="en-GB" sz="1400">
                <a:solidFill>
                  <a:srgbClr val="3C3C3C"/>
                </a:solidFill>
                <a:latin typeface="Calibri"/>
                <a:ea typeface="Calibri" panose="020F0502020204030204" pitchFamily="34" charset="0"/>
                <a:cs typeface="Calibri"/>
              </a:rPr>
              <a:t> </a:t>
            </a:r>
          </a:p>
          <a:p>
            <a:pPr>
              <a:defRPr/>
            </a:pPr>
            <a:r>
              <a:rPr kumimoji="0" lang="en-GB" sz="1400" b="0" i="0" u="none" strike="noStrike" kern="1200" cap="none" spc="0" normalizeH="0" baseline="0" noProof="0">
                <a:ln>
                  <a:noFill/>
                </a:ln>
                <a:solidFill>
                  <a:srgbClr val="3C3C3C"/>
                </a:solidFill>
                <a:effectLst/>
                <a:uLnTx/>
                <a:uFillTx/>
                <a:latin typeface="Calibri"/>
                <a:ea typeface="Calibri" panose="020F0502020204030204" pitchFamily="34" charset="0"/>
                <a:cs typeface="Calibri"/>
              </a:rPr>
              <a:t>Materials may not be used for promotional or commercial purposes without the express permission of </a:t>
            </a:r>
            <a:r>
              <a:rPr lang="en-GB" sz="1400">
                <a:solidFill>
                  <a:srgbClr val="3C3C3C"/>
                </a:solidFill>
                <a:latin typeface="Calibri"/>
                <a:ea typeface="Calibri" panose="020F0502020204030204" pitchFamily="34" charset="0"/>
                <a:cs typeface="Calibri"/>
              </a:rPr>
              <a:t>the </a:t>
            </a:r>
            <a:r>
              <a:rPr kumimoji="0" lang="en-GB" sz="1400" b="0" i="0" u="none" strike="noStrike" kern="1200" cap="none" spc="0" normalizeH="0" baseline="0" noProof="0">
                <a:ln>
                  <a:noFill/>
                </a:ln>
                <a:solidFill>
                  <a:srgbClr val="3C3C3C"/>
                </a:solidFill>
                <a:effectLst/>
                <a:uLnTx/>
                <a:uFillTx/>
                <a:latin typeface="Calibri"/>
                <a:ea typeface="Calibri" panose="020F0502020204030204" pitchFamily="34" charset="0"/>
                <a:cs typeface="Calibri"/>
              </a:rPr>
              <a:t>PSTT. On no account may copies be offered for sale.</a:t>
            </a:r>
            <a:endParaRPr lang="en-GB">
              <a:cs typeface="Calibri"/>
            </a:endParaRPr>
          </a:p>
        </p:txBody>
      </p:sp>
    </p:spTree>
    <p:extLst>
      <p:ext uri="{BB962C8B-B14F-4D97-AF65-F5344CB8AC3E}">
        <p14:creationId xmlns:p14="http://schemas.microsoft.com/office/powerpoint/2010/main" val="24360533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25611441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a:xfrm>
            <a:off x="513466" y="320824"/>
            <a:ext cx="3066607" cy="873679"/>
          </a:xfrm>
        </p:spPr>
        <p:txBody>
          <a:bodyPr>
            <a:normAutofit/>
          </a:bodyPr>
          <a:lstStyle/>
          <a:p>
            <a:r>
              <a:rPr lang="en-GB" dirty="0">
                <a:latin typeface="+mn-lt"/>
              </a:rPr>
              <a:t>Key vocabulary</a:t>
            </a:r>
          </a:p>
        </p:txBody>
      </p:sp>
      <p:sp>
        <p:nvSpPr>
          <p:cNvPr id="7" name="TextBox 6">
            <a:extLst>
              <a:ext uri="{FF2B5EF4-FFF2-40B4-BE49-F238E27FC236}">
                <a16:creationId xmlns:a16="http://schemas.microsoft.com/office/drawing/2014/main" id="{BEDE4313-4B3A-2951-4C5E-ADF9147075D1}"/>
              </a:ext>
            </a:extLst>
          </p:cNvPr>
          <p:cNvSpPr txBox="1"/>
          <p:nvPr/>
        </p:nvSpPr>
        <p:spPr>
          <a:xfrm>
            <a:off x="513464" y="1125698"/>
            <a:ext cx="3960000" cy="5909310"/>
          </a:xfrm>
          <a:prstGeom prst="rect">
            <a:avLst/>
          </a:prstGeom>
          <a:noFill/>
        </p:spPr>
        <p:txBody>
          <a:bodyPr wrap="square" lIns="91440" tIns="45720" rIns="91440" bIns="45720" rtlCol="0" anchor="t">
            <a:spAutoFit/>
          </a:bodyPr>
          <a:lstStyle/>
          <a:p>
            <a:pPr>
              <a:defRPr/>
            </a:pPr>
            <a:r>
              <a:rPr lang="en-GB" sz="1400" b="1" dirty="0">
                <a:solidFill>
                  <a:prstClr val="black"/>
                </a:solidFill>
                <a:cs typeface="Calibri"/>
              </a:rPr>
              <a:t>aerosol </a:t>
            </a:r>
            <a:r>
              <a:rPr lang="en-GB" sz="1400" dirty="0">
                <a:solidFill>
                  <a:prstClr val="black"/>
                </a:solidFill>
                <a:cs typeface="Calibri"/>
              </a:rPr>
              <a:t>- a suspension of particles dispersed in air or gas</a:t>
            </a:r>
            <a:br>
              <a:rPr lang="en-GB" sz="1400" dirty="0">
                <a:solidFill>
                  <a:prstClr val="black"/>
                </a:solidFill>
                <a:ea typeface="Calibri"/>
                <a:cs typeface="Calibri"/>
              </a:rPr>
            </a:br>
            <a:br>
              <a:rPr lang="en-GB" sz="1400" dirty="0">
                <a:cs typeface="Calibri"/>
              </a:rPr>
            </a:br>
            <a:r>
              <a:rPr lang="en-GB" sz="1400" b="1" dirty="0">
                <a:solidFill>
                  <a:prstClr val="black"/>
                </a:solidFill>
                <a:cs typeface="Calibri"/>
              </a:rPr>
              <a:t>bonded </a:t>
            </a:r>
            <a:r>
              <a:rPr lang="en-GB" sz="1400" dirty="0">
                <a:solidFill>
                  <a:prstClr val="black"/>
                </a:solidFill>
                <a:cs typeface="Calibri"/>
              </a:rPr>
              <a:t>- stuck together using a chemical process</a:t>
            </a:r>
            <a:br>
              <a:rPr lang="en-GB" sz="1400" dirty="0">
                <a:solidFill>
                  <a:prstClr val="black"/>
                </a:solidFill>
                <a:ea typeface="Calibri"/>
                <a:cs typeface="Calibri"/>
              </a:rPr>
            </a:br>
            <a:br>
              <a:rPr lang="en-GB" sz="1400" dirty="0">
                <a:cs typeface="Calibri"/>
              </a:rPr>
            </a:br>
            <a:r>
              <a:rPr lang="en-GB" sz="1400" b="1" dirty="0">
                <a:solidFill>
                  <a:prstClr val="black"/>
                </a:solidFill>
                <a:cs typeface="Calibri"/>
              </a:rPr>
              <a:t>fibre </a:t>
            </a:r>
            <a:r>
              <a:rPr lang="en-GB" sz="1400" dirty="0">
                <a:solidFill>
                  <a:prstClr val="black"/>
                </a:solidFill>
                <a:cs typeface="Calibri"/>
              </a:rPr>
              <a:t>- a thread from which a textile may be formed</a:t>
            </a:r>
            <a:br>
              <a:rPr lang="en-GB" sz="1400" dirty="0">
                <a:solidFill>
                  <a:prstClr val="black"/>
                </a:solidFill>
                <a:ea typeface="Calibri"/>
                <a:cs typeface="Calibri"/>
              </a:rPr>
            </a:br>
            <a:br>
              <a:rPr lang="en-GB" sz="1400" dirty="0">
                <a:cs typeface="Calibri"/>
              </a:rPr>
            </a:br>
            <a:r>
              <a:rPr lang="en-GB" sz="1400" b="1" dirty="0">
                <a:solidFill>
                  <a:prstClr val="black"/>
                </a:solidFill>
                <a:cs typeface="Calibri"/>
              </a:rPr>
              <a:t>filter (verb) </a:t>
            </a:r>
            <a:r>
              <a:rPr lang="en-GB" sz="1400" dirty="0">
                <a:solidFill>
                  <a:prstClr val="black"/>
                </a:solidFill>
                <a:cs typeface="Calibri"/>
              </a:rPr>
              <a:t>- the process of separating solids from liquids</a:t>
            </a:r>
            <a:r>
              <a:rPr kumimoji="0" lang="en-GB" sz="1400" b="0" i="0" u="none" strike="noStrike" kern="1200" cap="none" spc="0" normalizeH="0" baseline="0" noProof="0" dirty="0">
                <a:ln>
                  <a:noFill/>
                </a:ln>
                <a:solidFill>
                  <a:prstClr val="black"/>
                </a:solidFill>
                <a:effectLst/>
                <a:uLnTx/>
                <a:uFillTx/>
                <a:cs typeface="Calibri"/>
              </a:rPr>
              <a:t>, </a:t>
            </a:r>
            <a:r>
              <a:rPr lang="en-GB" sz="1400" dirty="0">
                <a:solidFill>
                  <a:prstClr val="black"/>
                </a:solidFill>
                <a:cs typeface="Calibri"/>
              </a:rPr>
              <a:t>(</a:t>
            </a:r>
            <a:r>
              <a:rPr kumimoji="0" lang="en-GB" sz="1400" b="0" i="0" u="none" strike="noStrike" kern="1200" cap="none" spc="0" normalizeH="0" baseline="0" noProof="0" dirty="0">
                <a:ln>
                  <a:noFill/>
                </a:ln>
                <a:solidFill>
                  <a:prstClr val="black"/>
                </a:solidFill>
                <a:effectLst/>
                <a:uLnTx/>
                <a:uFillTx/>
                <a:cs typeface="Calibri"/>
              </a:rPr>
              <a:t>e.g., </a:t>
            </a:r>
            <a:r>
              <a:rPr lang="en-GB" sz="1400" dirty="0">
                <a:solidFill>
                  <a:prstClr val="black"/>
                </a:solidFill>
                <a:cs typeface="Calibri"/>
              </a:rPr>
              <a:t>stones from water), or separating larger solid parts from smaller solid parts (e.g., stones from sand)</a:t>
            </a:r>
            <a:br>
              <a:rPr lang="en-GB" sz="1400" dirty="0">
                <a:solidFill>
                  <a:prstClr val="black"/>
                </a:solidFill>
                <a:ea typeface="Calibri"/>
                <a:cs typeface="Calibri"/>
              </a:rPr>
            </a:br>
            <a:br>
              <a:rPr lang="en-GB" sz="1400" dirty="0">
                <a:cs typeface="Calibri"/>
              </a:rPr>
            </a:br>
            <a:r>
              <a:rPr lang="en-GB" sz="1400" b="1" dirty="0">
                <a:solidFill>
                  <a:prstClr val="black"/>
                </a:solidFill>
                <a:cs typeface="Calibri"/>
              </a:rPr>
              <a:t>magnification </a:t>
            </a:r>
            <a:r>
              <a:rPr lang="en-GB" sz="1400" dirty="0">
                <a:solidFill>
                  <a:prstClr val="black"/>
                </a:solidFill>
                <a:cs typeface="Calibri"/>
              </a:rPr>
              <a:t>- the process of enlarging the appearance of an object, but not actually changing its real size</a:t>
            </a:r>
            <a:br>
              <a:rPr lang="en-GB" sz="1400" dirty="0">
                <a:solidFill>
                  <a:prstClr val="black"/>
                </a:solidFill>
                <a:ea typeface="Calibri"/>
                <a:cs typeface="Calibri"/>
              </a:rPr>
            </a:br>
            <a:br>
              <a:rPr lang="en-GB" sz="1400" dirty="0">
                <a:cs typeface="Calibri"/>
              </a:rPr>
            </a:br>
            <a:r>
              <a:rPr lang="en-GB" sz="1400" b="1" dirty="0">
                <a:solidFill>
                  <a:prstClr val="black"/>
                </a:solidFill>
                <a:cs typeface="Calibri"/>
              </a:rPr>
              <a:t>moist </a:t>
            </a:r>
            <a:r>
              <a:rPr lang="en-GB" sz="1400" dirty="0">
                <a:solidFill>
                  <a:prstClr val="black"/>
                </a:solidFill>
                <a:cs typeface="Calibri"/>
              </a:rPr>
              <a:t>- wet </a:t>
            </a:r>
            <a:r>
              <a:rPr kumimoji="0" lang="en-GB" sz="1400" b="0" i="0" u="none" strike="noStrike" kern="1200" cap="none" spc="0" normalizeH="0" baseline="0" noProof="0" dirty="0">
                <a:ln>
                  <a:noFill/>
                </a:ln>
                <a:solidFill>
                  <a:prstClr val="black"/>
                </a:solidFill>
                <a:effectLst/>
                <a:uLnTx/>
                <a:uFillTx/>
                <a:cs typeface="Calibri"/>
              </a:rPr>
              <a:t>or </a:t>
            </a:r>
            <a:r>
              <a:rPr lang="en-GB" sz="1400" dirty="0">
                <a:solidFill>
                  <a:prstClr val="black"/>
                </a:solidFill>
                <a:cs typeface="Calibri"/>
              </a:rPr>
              <a:t>damp</a:t>
            </a:r>
            <a:br>
              <a:rPr lang="en-GB" sz="1400" dirty="0">
                <a:solidFill>
                  <a:prstClr val="black"/>
                </a:solidFill>
                <a:cs typeface="Calibri"/>
              </a:rPr>
            </a:br>
            <a:endParaRPr lang="en-GB" sz="1400" i="0" u="none" strike="noStrike" kern="1200" cap="none" spc="0" normalizeH="0" baseline="0" noProof="0" dirty="0">
              <a:ln>
                <a:noFill/>
              </a:ln>
              <a:solidFill>
                <a:prstClr val="black"/>
              </a:solidFill>
              <a:effectLst/>
              <a:uLnTx/>
              <a:uFillTx/>
              <a:ea typeface="Calibri"/>
              <a:cs typeface="Calibri"/>
            </a:endParaRPr>
          </a:p>
          <a:p>
            <a:pPr>
              <a:defRPr/>
            </a:pPr>
            <a:r>
              <a:rPr lang="en-GB" sz="1400" b="1" dirty="0">
                <a:solidFill>
                  <a:prstClr val="black"/>
                </a:solidFill>
                <a:cs typeface="Calibri"/>
              </a:rPr>
              <a:t>nanometre </a:t>
            </a:r>
            <a:r>
              <a:rPr lang="en-GB" sz="1400" dirty="0">
                <a:solidFill>
                  <a:prstClr val="black"/>
                </a:solidFill>
                <a:cs typeface="Calibri"/>
              </a:rPr>
              <a:t>- one thousand-millionth of</a:t>
            </a:r>
            <a:r>
              <a:rPr kumimoji="0" lang="en-GB" sz="1400" b="0" i="0" u="none" strike="noStrike" kern="1200" cap="none" spc="0" normalizeH="0" baseline="0" noProof="0" dirty="0">
                <a:ln>
                  <a:noFill/>
                </a:ln>
                <a:solidFill>
                  <a:prstClr val="black"/>
                </a:solidFill>
                <a:effectLst/>
                <a:uLnTx/>
                <a:uFillTx/>
                <a:cs typeface="Calibri"/>
              </a:rPr>
              <a:t> a </a:t>
            </a:r>
            <a:r>
              <a:rPr lang="en-GB" sz="1400" dirty="0">
                <a:solidFill>
                  <a:prstClr val="black"/>
                </a:solidFill>
                <a:cs typeface="Calibri"/>
              </a:rPr>
              <a:t>metre</a:t>
            </a:r>
            <a:r>
              <a:rPr kumimoji="0" lang="en-GB" sz="1400" b="0" i="0" u="none" strike="noStrike" kern="1200" cap="none" spc="0" normalizeH="0" baseline="0" noProof="0" dirty="0">
                <a:ln>
                  <a:noFill/>
                </a:ln>
                <a:solidFill>
                  <a:prstClr val="black"/>
                </a:solidFill>
                <a:effectLst/>
                <a:uLnTx/>
                <a:uFillTx/>
                <a:cs typeface="Calibri"/>
              </a:rPr>
              <a:t>, </a:t>
            </a:r>
            <a:r>
              <a:rPr lang="en-GB" sz="1400" dirty="0">
                <a:solidFill>
                  <a:prstClr val="black"/>
                </a:solidFill>
                <a:cs typeface="Calibri"/>
              </a:rPr>
              <a:t>i.e. 1 metre = 1,000,000,000 nanometres</a:t>
            </a:r>
            <a:br>
              <a:rPr lang="en-GB" sz="1400" dirty="0">
                <a:solidFill>
                  <a:prstClr val="black"/>
                </a:solidFill>
                <a:cs typeface="Calibri"/>
              </a:rPr>
            </a:br>
            <a:endParaRPr lang="en-GB" sz="1400" dirty="0">
              <a:solidFill>
                <a:prstClr val="black"/>
              </a:solidFill>
              <a:ea typeface="Calibri"/>
              <a:cs typeface="Calibri"/>
            </a:endParaRPr>
          </a:p>
          <a:p>
            <a:pPr>
              <a:defRPr/>
            </a:pPr>
            <a:r>
              <a:rPr lang="en-GB" sz="1400" b="1" dirty="0">
                <a:solidFill>
                  <a:prstClr val="black"/>
                </a:solidFill>
                <a:cs typeface="Calibri"/>
              </a:rPr>
              <a:t>nanoscale </a:t>
            </a:r>
            <a:r>
              <a:rPr lang="en-GB" sz="1400" dirty="0">
                <a:solidFill>
                  <a:prstClr val="black"/>
                </a:solidFill>
                <a:cs typeface="Calibri"/>
              </a:rPr>
              <a:t>- having dimensions of </a:t>
            </a:r>
            <a:r>
              <a:rPr kumimoji="0" lang="en-GB" sz="1400" b="0" i="0" u="none" strike="noStrike" kern="1200" cap="none" spc="0" normalizeH="0" baseline="0" noProof="0" dirty="0">
                <a:ln>
                  <a:noFill/>
                </a:ln>
                <a:solidFill>
                  <a:prstClr val="black"/>
                </a:solidFill>
                <a:effectLst/>
                <a:uLnTx/>
                <a:uFillTx/>
                <a:cs typeface="Calibri"/>
              </a:rPr>
              <a:t>less than 100</a:t>
            </a:r>
            <a:r>
              <a:rPr lang="en-GB" sz="1400" dirty="0">
                <a:solidFill>
                  <a:prstClr val="black"/>
                </a:solidFill>
                <a:cs typeface="Calibri"/>
              </a:rPr>
              <a:t> </a:t>
            </a:r>
            <a:r>
              <a:rPr kumimoji="0" lang="en-GB" sz="1400" b="0" i="0" u="none" strike="noStrike" kern="1200" cap="none" spc="0" normalizeH="0" baseline="0" noProof="0" dirty="0">
                <a:ln>
                  <a:noFill/>
                </a:ln>
                <a:solidFill>
                  <a:prstClr val="black"/>
                </a:solidFill>
                <a:effectLst/>
                <a:uLnTx/>
                <a:uFillTx/>
                <a:cs typeface="Calibri"/>
              </a:rPr>
              <a:t>nanometres</a:t>
            </a:r>
            <a:br>
              <a:rPr lang="en-GB" sz="1400" dirty="0">
                <a:solidFill>
                  <a:prstClr val="black"/>
                </a:solidFill>
                <a:cs typeface="Calibri"/>
              </a:rPr>
            </a:br>
            <a:endParaRPr lang="en-GB" sz="1400" dirty="0">
              <a:solidFill>
                <a:prstClr val="black"/>
              </a:solidFill>
              <a:ea typeface="Calibri"/>
              <a:cs typeface="Calibri"/>
            </a:endParaRPr>
          </a:p>
          <a:p>
            <a:pPr>
              <a:defRPr/>
            </a:pPr>
            <a:r>
              <a:rPr lang="en-GB" sz="1400" b="1" dirty="0">
                <a:solidFill>
                  <a:prstClr val="black"/>
                </a:solidFill>
                <a:cs typeface="Calibri"/>
              </a:rPr>
              <a:t>natural </a:t>
            </a:r>
            <a:r>
              <a:rPr lang="en-GB" sz="1400" dirty="0">
                <a:solidFill>
                  <a:prstClr val="black"/>
                </a:solidFill>
                <a:cs typeface="Calibri"/>
              </a:rPr>
              <a:t>- substances that are produced by nature (</a:t>
            </a:r>
            <a:r>
              <a:rPr kumimoji="0" lang="en-GB" sz="1400" b="0" i="0" u="none" strike="noStrike" kern="1200" cap="none" spc="0" normalizeH="0" baseline="0" noProof="0" dirty="0">
                <a:ln>
                  <a:noFill/>
                </a:ln>
                <a:solidFill>
                  <a:prstClr val="black"/>
                </a:solidFill>
                <a:effectLst/>
                <a:uLnTx/>
                <a:uFillTx/>
                <a:cs typeface="Calibri"/>
              </a:rPr>
              <a:t>not </a:t>
            </a:r>
            <a:r>
              <a:rPr lang="en-GB" sz="1400" dirty="0">
                <a:solidFill>
                  <a:prstClr val="black"/>
                </a:solidFill>
                <a:cs typeface="Calibri"/>
              </a:rPr>
              <a:t>by humans)</a:t>
            </a:r>
            <a:endParaRPr lang="en-GB" sz="1400" dirty="0">
              <a:solidFill>
                <a:prstClr val="black"/>
              </a:solidFill>
              <a:ea typeface="Calibri"/>
              <a:cs typeface="Calibri"/>
            </a:endParaRPr>
          </a:p>
        </p:txBody>
      </p:sp>
      <p:sp>
        <p:nvSpPr>
          <p:cNvPr id="12" name="TextBox 11">
            <a:extLst>
              <a:ext uri="{FF2B5EF4-FFF2-40B4-BE49-F238E27FC236}">
                <a16:creationId xmlns:a16="http://schemas.microsoft.com/office/drawing/2014/main" id="{AFA3239E-909A-39B3-D75F-B24EDFE102B6}"/>
              </a:ext>
            </a:extLst>
          </p:cNvPr>
          <p:cNvSpPr txBox="1"/>
          <p:nvPr/>
        </p:nvSpPr>
        <p:spPr>
          <a:xfrm>
            <a:off x="4670534" y="1125698"/>
            <a:ext cx="3960000" cy="5262979"/>
          </a:xfrm>
          <a:prstGeom prst="rect">
            <a:avLst/>
          </a:prstGeom>
          <a:noFill/>
        </p:spPr>
        <p:txBody>
          <a:bodyPr wrap="square" lIns="91440" tIns="45720" rIns="91440" bIns="45720" anchor="t">
            <a:spAutoFit/>
          </a:bodyPr>
          <a:lstStyle/>
          <a:p>
            <a:r>
              <a:rPr lang="en-GB" sz="1400" b="1" dirty="0">
                <a:solidFill>
                  <a:prstClr val="black"/>
                </a:solidFill>
                <a:cs typeface="Calibri"/>
              </a:rPr>
              <a:t>pandemic </a:t>
            </a:r>
            <a:r>
              <a:rPr lang="en-GB" sz="1400" dirty="0">
                <a:solidFill>
                  <a:prstClr val="black"/>
                </a:solidFill>
                <a:cs typeface="Calibri"/>
              </a:rPr>
              <a:t>- a disease occurring worldwide or over a very wide area, crossing countries and affecting a large number of people</a:t>
            </a:r>
            <a:br>
              <a:rPr lang="en-GB" sz="1400" dirty="0">
                <a:solidFill>
                  <a:prstClr val="black"/>
                </a:solidFill>
                <a:cs typeface="Calibri"/>
              </a:rPr>
            </a:br>
            <a:endParaRPr lang="en-GB" sz="1400" dirty="0">
              <a:solidFill>
                <a:prstClr val="black"/>
              </a:solidFill>
              <a:ea typeface="Calibri"/>
              <a:cs typeface="Calibri"/>
            </a:endParaRPr>
          </a:p>
          <a:p>
            <a:r>
              <a:rPr lang="en-GB" sz="1400" b="1" dirty="0">
                <a:solidFill>
                  <a:prstClr val="black"/>
                </a:solidFill>
                <a:cs typeface="Calibri"/>
              </a:rPr>
              <a:t>scanning electron microscope </a:t>
            </a:r>
            <a:r>
              <a:rPr lang="en-GB" sz="1400" dirty="0">
                <a:solidFill>
                  <a:prstClr val="black"/>
                </a:solidFill>
                <a:cs typeface="Calibri"/>
              </a:rPr>
              <a:t>- a type of microscope that produces images of a sample by scanning the surface with charged particles (electrons)</a:t>
            </a:r>
            <a:br>
              <a:rPr lang="en-GB" sz="1400" dirty="0">
                <a:solidFill>
                  <a:prstClr val="black"/>
                </a:solidFill>
                <a:cs typeface="Calibri"/>
              </a:rPr>
            </a:br>
            <a:endParaRPr lang="en-GB" sz="1400" dirty="0">
              <a:solidFill>
                <a:prstClr val="black"/>
              </a:solidFill>
              <a:ea typeface="Calibri"/>
              <a:cs typeface="Calibri"/>
            </a:endParaRPr>
          </a:p>
          <a:p>
            <a:r>
              <a:rPr lang="en-GB" sz="1400" b="1" dirty="0">
                <a:solidFill>
                  <a:prstClr val="black"/>
                </a:solidFill>
                <a:cs typeface="Calibri"/>
              </a:rPr>
              <a:t>sieve (noun) </a:t>
            </a:r>
            <a:r>
              <a:rPr lang="en-GB" sz="1400" dirty="0">
                <a:solidFill>
                  <a:prstClr val="black"/>
                </a:solidFill>
                <a:cs typeface="Calibri"/>
              </a:rPr>
              <a:t>- an object consisting of a wire or plastic mesh held in a frame, that is used or separating solids from liquids, for separating larger solid parts from smaller solid parts</a:t>
            </a:r>
            <a:br>
              <a:rPr lang="en-GB" sz="1400" dirty="0">
                <a:solidFill>
                  <a:prstClr val="black"/>
                </a:solidFill>
                <a:cs typeface="Calibri"/>
              </a:rPr>
            </a:br>
            <a:endParaRPr lang="en-GB" sz="1400" dirty="0">
              <a:solidFill>
                <a:prstClr val="black"/>
              </a:solidFill>
              <a:ea typeface="Calibri"/>
              <a:cs typeface="Calibri"/>
            </a:endParaRPr>
          </a:p>
          <a:p>
            <a:r>
              <a:rPr lang="en-GB" sz="1400" b="1" dirty="0">
                <a:solidFill>
                  <a:prstClr val="black"/>
                </a:solidFill>
                <a:cs typeface="Calibri"/>
              </a:rPr>
              <a:t>sieve (verb) </a:t>
            </a:r>
            <a:r>
              <a:rPr lang="en-GB" sz="1400" dirty="0">
                <a:solidFill>
                  <a:prstClr val="black"/>
                </a:solidFill>
                <a:cs typeface="Calibri"/>
              </a:rPr>
              <a:t>- the process of separating solids from liquids, (e.g., stones from water), or separating larger solid parts from smaller solid parts (e.g., stones from sand)</a:t>
            </a:r>
            <a:br>
              <a:rPr lang="en-GB" sz="1400" dirty="0">
                <a:solidFill>
                  <a:prstClr val="black"/>
                </a:solidFill>
                <a:cs typeface="Calibri"/>
              </a:rPr>
            </a:br>
            <a:endParaRPr lang="en-GB" sz="1400" dirty="0">
              <a:solidFill>
                <a:prstClr val="black"/>
              </a:solidFill>
              <a:ea typeface="Calibri"/>
              <a:cs typeface="Calibri"/>
            </a:endParaRPr>
          </a:p>
          <a:p>
            <a:r>
              <a:rPr lang="en-GB" sz="1400" b="1" dirty="0">
                <a:solidFill>
                  <a:prstClr val="black"/>
                </a:solidFill>
                <a:cs typeface="Calibri"/>
              </a:rPr>
              <a:t>synthetic </a:t>
            </a:r>
            <a:r>
              <a:rPr lang="en-GB" sz="1400" dirty="0">
                <a:solidFill>
                  <a:prstClr val="black"/>
                </a:solidFill>
                <a:cs typeface="Calibri"/>
              </a:rPr>
              <a:t>- a substance made by humans using methods different than those nature uses, and these substances may or may not be found in nature</a:t>
            </a:r>
          </a:p>
          <a:p>
            <a:endParaRPr lang="en-GB" sz="1400" dirty="0">
              <a:solidFill>
                <a:prstClr val="black"/>
              </a:solidFill>
              <a:ea typeface="Calibri"/>
              <a:cs typeface="Calibri"/>
            </a:endParaRPr>
          </a:p>
          <a:p>
            <a:r>
              <a:rPr lang="en-GB" sz="1400" b="1" dirty="0">
                <a:solidFill>
                  <a:prstClr val="black"/>
                </a:solidFill>
                <a:cs typeface="Calibri"/>
              </a:rPr>
              <a:t>woven </a:t>
            </a:r>
            <a:r>
              <a:rPr lang="en-GB" sz="1400" dirty="0">
                <a:solidFill>
                  <a:prstClr val="black"/>
                </a:solidFill>
                <a:cs typeface="Calibri"/>
              </a:rPr>
              <a:t>- threads or fibres held together by intertwining, often created on a loom</a:t>
            </a:r>
            <a:endParaRPr lang="en-GB" sz="1400" dirty="0">
              <a:solidFill>
                <a:prstClr val="black"/>
              </a:solidFill>
              <a:ea typeface="Calibri"/>
              <a:cs typeface="Calibri"/>
            </a:endParaRPr>
          </a:p>
        </p:txBody>
      </p:sp>
      <p:pic>
        <p:nvPicPr>
          <p:cNvPr id="8" name="Picture 7" descr="A white face mask on a blue circle&#10;&#10;Description automatically generated">
            <a:extLst>
              <a:ext uri="{FF2B5EF4-FFF2-40B4-BE49-F238E27FC236}">
                <a16:creationId xmlns:a16="http://schemas.microsoft.com/office/drawing/2014/main" id="{09DBA5E3-BDFD-4F58-D9C6-3D0A48C89E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49974" y="171265"/>
            <a:ext cx="900000" cy="900000"/>
          </a:xfrm>
          <a:prstGeom prst="rect">
            <a:avLst/>
          </a:prstGeom>
        </p:spPr>
      </p:pic>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a:xfrm>
            <a:off x="593210" y="311963"/>
            <a:ext cx="6965212" cy="962283"/>
          </a:xfrm>
        </p:spPr>
        <p:txBody>
          <a:bodyPr/>
          <a:lstStyle/>
          <a:p>
            <a:r>
              <a:rPr lang="en-GB" dirty="0">
                <a:latin typeface="+mn-lt"/>
              </a:rPr>
              <a:t>Quick activity</a:t>
            </a:r>
          </a:p>
        </p:txBody>
      </p:sp>
      <p:sp>
        <p:nvSpPr>
          <p:cNvPr id="4" name="Rectangle: Rounded Corners 3">
            <a:extLst>
              <a:ext uri="{FF2B5EF4-FFF2-40B4-BE49-F238E27FC236}">
                <a16:creationId xmlns:a16="http://schemas.microsoft.com/office/drawing/2014/main" id="{20334A4A-1302-5AA3-CDB0-CFACE9CA2589}"/>
              </a:ext>
            </a:extLst>
          </p:cNvPr>
          <p:cNvSpPr/>
          <p:nvPr/>
        </p:nvSpPr>
        <p:spPr>
          <a:xfrm>
            <a:off x="3239998" y="5703015"/>
            <a:ext cx="2664000" cy="5832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dirty="0">
                <a:solidFill>
                  <a:prstClr val="white"/>
                </a:solidFill>
                <a:latin typeface="Calibri" panose="020F0502020204030204"/>
                <a:cs typeface="Calibri"/>
              </a:rPr>
              <a:t>What do you think this is?</a:t>
            </a:r>
            <a:endParaRPr lang="en-US" dirty="0">
              <a:solidFill>
                <a:prstClr val="white"/>
              </a:solidFill>
            </a:endParaRPr>
          </a:p>
        </p:txBody>
      </p:sp>
      <p:pic>
        <p:nvPicPr>
          <p:cNvPr id="5" name="Picture 4" descr="A picture containing object, zebra, white, black&#10;&#10;Description automatically generated">
            <a:extLst>
              <a:ext uri="{FF2B5EF4-FFF2-40B4-BE49-F238E27FC236}">
                <a16:creationId xmlns:a16="http://schemas.microsoft.com/office/drawing/2014/main" id="{25C4C84F-8915-A107-062F-9D86F460E6E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816" r="5132" b="761"/>
          <a:stretch/>
        </p:blipFill>
        <p:spPr>
          <a:xfrm>
            <a:off x="2738205" y="1321276"/>
            <a:ext cx="3667587" cy="3657350"/>
          </a:xfrm>
          <a:prstGeom prst="rect">
            <a:avLst/>
          </a:prstGeom>
          <a:ln w="28575">
            <a:solidFill>
              <a:srgbClr val="3EB1C8"/>
            </a:solidFill>
          </a:ln>
        </p:spPr>
      </p:pic>
      <p:sp>
        <p:nvSpPr>
          <p:cNvPr id="6" name="TextBox 5">
            <a:extLst>
              <a:ext uri="{FF2B5EF4-FFF2-40B4-BE49-F238E27FC236}">
                <a16:creationId xmlns:a16="http://schemas.microsoft.com/office/drawing/2014/main" id="{C5D954F6-F304-F42D-7533-C0D2572E63C4}"/>
              </a:ext>
            </a:extLst>
          </p:cNvPr>
          <p:cNvSpPr txBox="1"/>
          <p:nvPr/>
        </p:nvSpPr>
        <p:spPr>
          <a:xfrm>
            <a:off x="2619862" y="4978626"/>
            <a:ext cx="4093358"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i="1" dirty="0">
                <a:ea typeface="Calibri"/>
                <a:cs typeface="Calibri"/>
              </a:rPr>
              <a:t>© </a:t>
            </a:r>
            <a:r>
              <a:rPr lang="en-GB" sz="1200" i="1" dirty="0">
                <a:latin typeface="Calibri-Light"/>
              </a:rPr>
              <a:t>E.P. </a:t>
            </a:r>
            <a:r>
              <a:rPr lang="en-GB" sz="1200" i="1" dirty="0" err="1">
                <a:latin typeface="Calibri-Light"/>
              </a:rPr>
              <a:t>Vicenzi</a:t>
            </a:r>
            <a:r>
              <a:rPr lang="en-GB" sz="1200" i="1" dirty="0">
                <a:latin typeface="Calibri-Light"/>
              </a:rPr>
              <a:t> (Smithsonian’s Museum Conservation Institute and NIST).</a:t>
            </a:r>
            <a:endParaRPr lang="en-GB" sz="1200" dirty="0"/>
          </a:p>
        </p:txBody>
      </p:sp>
    </p:spTree>
    <p:extLst>
      <p:ext uri="{BB962C8B-B14F-4D97-AF65-F5344CB8AC3E}">
        <p14:creationId xmlns:p14="http://schemas.microsoft.com/office/powerpoint/2010/main" val="23835467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67E8820-9264-7AE4-A07E-BBFF6402F4FA}"/>
              </a:ext>
            </a:extLst>
          </p:cNvPr>
          <p:cNvSpPr>
            <a:spLocks noGrp="1"/>
          </p:cNvSpPr>
          <p:nvPr>
            <p:ph type="title"/>
          </p:nvPr>
        </p:nvSpPr>
        <p:spPr>
          <a:xfrm>
            <a:off x="628652" y="179056"/>
            <a:ext cx="8170964" cy="1325562"/>
          </a:xfrm>
        </p:spPr>
        <p:txBody>
          <a:bodyPr>
            <a:normAutofit/>
          </a:bodyPr>
          <a:lstStyle/>
          <a:p>
            <a:r>
              <a:rPr lang="en-GB" dirty="0">
                <a:latin typeface="+mn-lt"/>
                <a:cs typeface="Calibri"/>
              </a:rPr>
              <a:t>What did scientists do during the Covid pandemic?</a:t>
            </a:r>
            <a:endParaRPr lang="en-US" dirty="0">
              <a:latin typeface="+mn-lt"/>
              <a:cs typeface="Calibri"/>
            </a:endParaRPr>
          </a:p>
        </p:txBody>
      </p:sp>
      <p:sp>
        <p:nvSpPr>
          <p:cNvPr id="4" name="Rectangle 3">
            <a:extLst>
              <a:ext uri="{FF2B5EF4-FFF2-40B4-BE49-F238E27FC236}">
                <a16:creationId xmlns:a16="http://schemas.microsoft.com/office/drawing/2014/main" id="{F8B6BC66-9478-49F9-974F-AD00338859EE}"/>
              </a:ext>
            </a:extLst>
          </p:cNvPr>
          <p:cNvSpPr/>
          <p:nvPr/>
        </p:nvSpPr>
        <p:spPr>
          <a:xfrm>
            <a:off x="628652" y="5183946"/>
            <a:ext cx="8117775" cy="646331"/>
          </a:xfrm>
          <a:prstGeom prst="rect">
            <a:avLst/>
          </a:prstGeom>
        </p:spPr>
        <p:txBody>
          <a:bodyPr wrap="square" lIns="91440" tIns="45720" rIns="91440" bIns="45720" anchor="t">
            <a:spAutoFit/>
          </a:bodyPr>
          <a:lstStyle/>
          <a:p>
            <a:r>
              <a:rPr lang="en-GB" dirty="0"/>
              <a:t>In May 2020, the four scientists teamed up to share their expertise and to investigate the effectiveness of </a:t>
            </a:r>
            <a:r>
              <a:rPr lang="en-GB" b="1" dirty="0"/>
              <a:t>fabric face masks</a:t>
            </a:r>
            <a:r>
              <a:rPr lang="en-GB" dirty="0"/>
              <a:t>. They have published 2 papers.</a:t>
            </a:r>
          </a:p>
        </p:txBody>
      </p:sp>
      <p:sp>
        <p:nvSpPr>
          <p:cNvPr id="14" name="Rectangle 13">
            <a:extLst>
              <a:ext uri="{FF2B5EF4-FFF2-40B4-BE49-F238E27FC236}">
                <a16:creationId xmlns:a16="http://schemas.microsoft.com/office/drawing/2014/main" id="{5D6D7080-8705-4440-B7C7-C6F468188D59}"/>
              </a:ext>
            </a:extLst>
          </p:cNvPr>
          <p:cNvSpPr/>
          <p:nvPr/>
        </p:nvSpPr>
        <p:spPr>
          <a:xfrm>
            <a:off x="4543238" y="1418882"/>
            <a:ext cx="4203189" cy="646331"/>
          </a:xfrm>
          <a:prstGeom prst="rect">
            <a:avLst/>
          </a:prstGeom>
        </p:spPr>
        <p:txBody>
          <a:bodyPr wrap="square" lIns="91440" tIns="45720" rIns="91440" bIns="45720" anchor="t">
            <a:spAutoFit/>
          </a:bodyPr>
          <a:lstStyle/>
          <a:p>
            <a:r>
              <a:rPr lang="en-GB" dirty="0"/>
              <a:t>Ed taking data at home when he could not go to his lab during lockdown.</a:t>
            </a:r>
          </a:p>
        </p:txBody>
      </p:sp>
      <p:sp>
        <p:nvSpPr>
          <p:cNvPr id="15" name="Rectangle 14">
            <a:extLst>
              <a:ext uri="{FF2B5EF4-FFF2-40B4-BE49-F238E27FC236}">
                <a16:creationId xmlns:a16="http://schemas.microsoft.com/office/drawing/2014/main" id="{1F86C0FD-DEB2-4343-B0D2-1384F4AA6C97}"/>
              </a:ext>
            </a:extLst>
          </p:cNvPr>
          <p:cNvSpPr/>
          <p:nvPr/>
        </p:nvSpPr>
        <p:spPr>
          <a:xfrm>
            <a:off x="628652" y="1416514"/>
            <a:ext cx="4044192" cy="923330"/>
          </a:xfrm>
          <a:prstGeom prst="rect">
            <a:avLst/>
          </a:prstGeom>
        </p:spPr>
        <p:txBody>
          <a:bodyPr wrap="square" lIns="91440" tIns="45720" rIns="91440" bIns="45720" anchor="t">
            <a:spAutoFit/>
          </a:bodyPr>
          <a:lstStyle/>
          <a:p>
            <a:r>
              <a:rPr lang="en-GB" dirty="0"/>
              <a:t>Ed Vincenzi standing next to one of his microscopes at the Smithsonian Institute.</a:t>
            </a:r>
            <a:endParaRPr lang="en-US" dirty="0"/>
          </a:p>
        </p:txBody>
      </p:sp>
      <p:sp>
        <p:nvSpPr>
          <p:cNvPr id="9" name="Rectangle: Rounded Corners 8">
            <a:extLst>
              <a:ext uri="{FF2B5EF4-FFF2-40B4-BE49-F238E27FC236}">
                <a16:creationId xmlns:a16="http://schemas.microsoft.com/office/drawing/2014/main" id="{FCBFF97F-B78D-6276-5CFC-C33EC25917B6}"/>
              </a:ext>
            </a:extLst>
          </p:cNvPr>
          <p:cNvSpPr/>
          <p:nvPr/>
        </p:nvSpPr>
        <p:spPr>
          <a:xfrm>
            <a:off x="3236354" y="6035188"/>
            <a:ext cx="2664000" cy="583845"/>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How can we help?</a:t>
            </a:r>
            <a:endParaRPr lang="en-US" dirty="0"/>
          </a:p>
        </p:txBody>
      </p:sp>
      <p:pic>
        <p:nvPicPr>
          <p:cNvPr id="7" name="Picture 6" descr="A picture containing wall, indoor, person&#10;&#10;Description automatically generated">
            <a:extLst>
              <a:ext uri="{FF2B5EF4-FFF2-40B4-BE49-F238E27FC236}">
                <a16:creationId xmlns:a16="http://schemas.microsoft.com/office/drawing/2014/main" id="{E3393F5D-4E65-BA59-8EFB-A9EF6E128D8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4134" y="2436913"/>
            <a:ext cx="3705680" cy="2044800"/>
          </a:xfrm>
          <a:prstGeom prst="rect">
            <a:avLst/>
          </a:prstGeom>
          <a:ln w="38100">
            <a:solidFill>
              <a:srgbClr val="3EB1C8"/>
            </a:solidFill>
          </a:ln>
        </p:spPr>
      </p:pic>
      <p:pic>
        <p:nvPicPr>
          <p:cNvPr id="16" name="Picture 15" descr="A person sitting at a desk&#10;&#10;Description automatically generated with medium confidence">
            <a:extLst>
              <a:ext uri="{FF2B5EF4-FFF2-40B4-BE49-F238E27FC236}">
                <a16:creationId xmlns:a16="http://schemas.microsoft.com/office/drawing/2014/main" id="{036CB6B5-B18C-1DF8-BB19-41DFD9E186F2}"/>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665562" y="2436979"/>
            <a:ext cx="4080865" cy="2044734"/>
          </a:xfrm>
          <a:prstGeom prst="rect">
            <a:avLst/>
          </a:prstGeom>
          <a:ln w="38100">
            <a:solidFill>
              <a:srgbClr val="3EB1C8"/>
            </a:solidFill>
          </a:ln>
        </p:spPr>
      </p:pic>
      <p:sp>
        <p:nvSpPr>
          <p:cNvPr id="18" name="TextBox 17">
            <a:extLst>
              <a:ext uri="{FF2B5EF4-FFF2-40B4-BE49-F238E27FC236}">
                <a16:creationId xmlns:a16="http://schemas.microsoft.com/office/drawing/2014/main" id="{BFAB1E8F-A400-9A12-E92E-2124AFBB29B4}"/>
              </a:ext>
            </a:extLst>
          </p:cNvPr>
          <p:cNvSpPr txBox="1"/>
          <p:nvPr/>
        </p:nvSpPr>
        <p:spPr>
          <a:xfrm>
            <a:off x="1427311" y="4666385"/>
            <a:ext cx="6282087" cy="312650"/>
          </a:xfrm>
          <a:prstGeom prst="rect">
            <a:avLst/>
          </a:prstGeom>
          <a:noFill/>
        </p:spPr>
        <p:txBody>
          <a:bodyPr wrap="square">
            <a:spAutoFit/>
          </a:bodyPr>
          <a:lstStyle/>
          <a:p>
            <a:pPr>
              <a:lnSpc>
                <a:spcPct val="107000"/>
              </a:lnSpc>
              <a:spcAft>
                <a:spcPts val="800"/>
              </a:spcAft>
            </a:pPr>
            <a:r>
              <a:rPr lang="en-GB" sz="1400" i="1" dirty="0">
                <a:latin typeface="Calibri" panose="020F0502020204030204" pitchFamily="34" charset="0"/>
                <a:ea typeface="Calibri" panose="020F0502020204030204" pitchFamily="34" charset="0"/>
                <a:cs typeface="Calibri" panose="020F0502020204030204" pitchFamily="34" charset="0"/>
              </a:rPr>
              <a:t>Both</a:t>
            </a:r>
            <a:r>
              <a:rPr lang="en-GB" sz="1400" i="1" dirty="0">
                <a:effectLst/>
                <a:latin typeface="Calibri" panose="020F0502020204030204" pitchFamily="34" charset="0"/>
                <a:ea typeface="Calibri" panose="020F0502020204030204" pitchFamily="34" charset="0"/>
                <a:cs typeface="Calibri" panose="020F0502020204030204" pitchFamily="34" charset="0"/>
              </a:rPr>
              <a:t> images ©</a:t>
            </a:r>
            <a:r>
              <a:rPr lang="en-GB" sz="1400" i="1" dirty="0">
                <a:effectLst/>
                <a:latin typeface="Calibri" panose="020F0502020204030204" pitchFamily="34" charset="0"/>
                <a:ea typeface="Calibri" panose="020F0502020204030204" pitchFamily="34" charset="0"/>
                <a:cs typeface="Times New Roman" panose="02020603050405020304" pitchFamily="18" charset="0"/>
              </a:rPr>
              <a:t> </a:t>
            </a:r>
            <a:r>
              <a:rPr lang="en-GB" sz="1400" i="1" dirty="0">
                <a:effectLst/>
                <a:latin typeface="Calibri-Light"/>
                <a:ea typeface="Calibri" panose="020F0502020204030204" pitchFamily="34" charset="0"/>
                <a:cs typeface="Calibri-Light"/>
              </a:rPr>
              <a:t>E.P. </a:t>
            </a:r>
            <a:r>
              <a:rPr lang="en-GB" sz="1400" i="1" dirty="0" err="1">
                <a:effectLst/>
                <a:latin typeface="Calibri-Light"/>
                <a:ea typeface="Calibri" panose="020F0502020204030204" pitchFamily="34" charset="0"/>
                <a:cs typeface="Calibri-Light"/>
              </a:rPr>
              <a:t>Vicenzi</a:t>
            </a:r>
            <a:r>
              <a:rPr lang="en-GB" sz="1400" i="1" dirty="0">
                <a:effectLst/>
                <a:latin typeface="Calibri-Light"/>
                <a:ea typeface="Calibri" panose="020F0502020204030204" pitchFamily="34" charset="0"/>
                <a:cs typeface="Calibri-Light"/>
              </a:rPr>
              <a:t> (Smithsonian’s Museum Conservation Institute and NIST).</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0365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dirty="0">
                <a:latin typeface="+mn-lt"/>
                <a:cs typeface="Calibri"/>
              </a:rPr>
              <a:t>What did the scientists know about how a virus spreads?</a:t>
            </a:r>
            <a:endParaRPr lang="en-US" dirty="0"/>
          </a:p>
        </p:txBody>
      </p:sp>
      <p:sp>
        <p:nvSpPr>
          <p:cNvPr id="16" name="Rectangle: Rounded Corners 15">
            <a:extLst>
              <a:ext uri="{FF2B5EF4-FFF2-40B4-BE49-F238E27FC236}">
                <a16:creationId xmlns:a16="http://schemas.microsoft.com/office/drawing/2014/main" id="{DB93EE7A-9FB2-4BD8-8539-BB22510B1F66}"/>
              </a:ext>
            </a:extLst>
          </p:cNvPr>
          <p:cNvSpPr/>
          <p:nvPr/>
        </p:nvSpPr>
        <p:spPr>
          <a:xfrm>
            <a:off x="940124" y="5611716"/>
            <a:ext cx="3060000" cy="92333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cs typeface="Calibri"/>
              </a:rPr>
              <a:t>What does 400g of water look like?</a:t>
            </a:r>
            <a:endParaRPr lang="en-US" dirty="0"/>
          </a:p>
        </p:txBody>
      </p:sp>
      <p:sp>
        <p:nvSpPr>
          <p:cNvPr id="10" name="Rectangle 9">
            <a:extLst>
              <a:ext uri="{FF2B5EF4-FFF2-40B4-BE49-F238E27FC236}">
                <a16:creationId xmlns:a16="http://schemas.microsoft.com/office/drawing/2014/main" id="{2DFD80D4-29E2-4F73-ADBD-2AD4E46DA761}"/>
              </a:ext>
            </a:extLst>
          </p:cNvPr>
          <p:cNvSpPr/>
          <p:nvPr/>
        </p:nvSpPr>
        <p:spPr>
          <a:xfrm>
            <a:off x="628652" y="4625267"/>
            <a:ext cx="3960001" cy="932190"/>
          </a:xfrm>
          <a:prstGeom prst="rect">
            <a:avLst/>
          </a:prstGeom>
        </p:spPr>
        <p:txBody>
          <a:bodyPr wrap="square" lIns="91440" tIns="45720" rIns="91440" bIns="45720" anchor="t">
            <a:spAutoFit/>
          </a:bodyPr>
          <a:lstStyle/>
          <a:p>
            <a:r>
              <a:rPr lang="en-GB" dirty="0"/>
              <a:t>When we breathe out, talk, sing or cough, the air that comes from our lungs contains tiny droplets of liquid.</a:t>
            </a:r>
          </a:p>
        </p:txBody>
      </p:sp>
      <p:sp>
        <p:nvSpPr>
          <p:cNvPr id="12" name="Rectangle 11">
            <a:extLst>
              <a:ext uri="{FF2B5EF4-FFF2-40B4-BE49-F238E27FC236}">
                <a16:creationId xmlns:a16="http://schemas.microsoft.com/office/drawing/2014/main" id="{8329219B-3ADA-4223-A347-A9D5B11DE1CE}"/>
              </a:ext>
            </a:extLst>
          </p:cNvPr>
          <p:cNvSpPr/>
          <p:nvPr/>
        </p:nvSpPr>
        <p:spPr>
          <a:xfrm>
            <a:off x="4588653" y="4593316"/>
            <a:ext cx="3960000" cy="646331"/>
          </a:xfrm>
          <a:prstGeom prst="rect">
            <a:avLst/>
          </a:prstGeom>
        </p:spPr>
        <p:txBody>
          <a:bodyPr wrap="square" lIns="91440" tIns="45720" rIns="91440" bIns="45720" anchor="t">
            <a:spAutoFit/>
          </a:bodyPr>
          <a:lstStyle/>
          <a:p>
            <a:r>
              <a:rPr lang="en-GB" dirty="0"/>
              <a:t>Our noses and mouths make </a:t>
            </a:r>
            <a:r>
              <a:rPr lang="en-GB" b="1" dirty="0"/>
              <a:t>400g of water </a:t>
            </a:r>
            <a:r>
              <a:rPr lang="en-GB" dirty="0"/>
              <a:t>per person per day!</a:t>
            </a:r>
            <a:endParaRPr lang="en-US" dirty="0"/>
          </a:p>
        </p:txBody>
      </p:sp>
      <p:sp>
        <p:nvSpPr>
          <p:cNvPr id="5" name="Rectangle 4">
            <a:extLst>
              <a:ext uri="{FF2B5EF4-FFF2-40B4-BE49-F238E27FC236}">
                <a16:creationId xmlns:a16="http://schemas.microsoft.com/office/drawing/2014/main" id="{D6B1BB6D-D04A-4E5D-8DF1-0F1D6369532D}"/>
              </a:ext>
            </a:extLst>
          </p:cNvPr>
          <p:cNvSpPr/>
          <p:nvPr/>
        </p:nvSpPr>
        <p:spPr>
          <a:xfrm>
            <a:off x="628652" y="1570697"/>
            <a:ext cx="8129141" cy="369332"/>
          </a:xfrm>
          <a:prstGeom prst="rect">
            <a:avLst/>
          </a:prstGeom>
        </p:spPr>
        <p:txBody>
          <a:bodyPr wrap="square" lIns="91440" tIns="45720" rIns="91440" bIns="45720" anchor="t">
            <a:spAutoFit/>
          </a:bodyPr>
          <a:lstStyle/>
          <a:p>
            <a:r>
              <a:rPr lang="en-GB" dirty="0"/>
              <a:t>The </a:t>
            </a:r>
            <a:r>
              <a:rPr lang="en-GB" b="1" dirty="0"/>
              <a:t>corona virus </a:t>
            </a:r>
            <a:r>
              <a:rPr lang="en-GB" dirty="0"/>
              <a:t>is spread from person to person through droplets in the air.</a:t>
            </a:r>
          </a:p>
        </p:txBody>
      </p:sp>
      <p:sp>
        <p:nvSpPr>
          <p:cNvPr id="2" name="Rectangle: Rounded Corners 1">
            <a:extLst>
              <a:ext uri="{FF2B5EF4-FFF2-40B4-BE49-F238E27FC236}">
                <a16:creationId xmlns:a16="http://schemas.microsoft.com/office/drawing/2014/main" id="{2F5A5065-04DA-9D2B-6473-C54F98A8FEA5}"/>
              </a:ext>
            </a:extLst>
          </p:cNvPr>
          <p:cNvSpPr/>
          <p:nvPr/>
        </p:nvSpPr>
        <p:spPr>
          <a:xfrm>
            <a:off x="5084937" y="5611715"/>
            <a:ext cx="3060000" cy="923331"/>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cs typeface="Calibri"/>
              </a:rPr>
              <a:t>Covering our noses and mouths reduces the chances of spreading the virus.</a:t>
            </a:r>
            <a:endParaRPr lang="en-US" dirty="0">
              <a:cs typeface="Calibri"/>
            </a:endParaRPr>
          </a:p>
        </p:txBody>
      </p:sp>
      <p:pic>
        <p:nvPicPr>
          <p:cNvPr id="7" name="Picture 6" descr="A picture containing gear, mollusk, wheel, bottlecap&#10;&#10;Description automatically generated">
            <a:extLst>
              <a:ext uri="{FF2B5EF4-FFF2-40B4-BE49-F238E27FC236}">
                <a16:creationId xmlns:a16="http://schemas.microsoft.com/office/drawing/2014/main" id="{8CD22895-D76D-33AC-2055-CD1CE15A8D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5913" y="2163796"/>
            <a:ext cx="3610044" cy="2030650"/>
          </a:xfrm>
          <a:prstGeom prst="rect">
            <a:avLst/>
          </a:prstGeom>
          <a:solidFill>
            <a:schemeClr val="bg1"/>
          </a:solidFill>
          <a:ln w="38100">
            <a:solidFill>
              <a:srgbClr val="3EB1C8"/>
            </a:solidFill>
          </a:ln>
        </p:spPr>
      </p:pic>
      <p:pic>
        <p:nvPicPr>
          <p:cNvPr id="9" name="Picture 8" descr="A picture containing bowed instrument&#10;&#10;Description automatically generated">
            <a:extLst>
              <a:ext uri="{FF2B5EF4-FFF2-40B4-BE49-F238E27FC236}">
                <a16:creationId xmlns:a16="http://schemas.microsoft.com/office/drawing/2014/main" id="{F3F508C3-49C4-7BC3-75D4-C9C79095BC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74445" y="2126221"/>
            <a:ext cx="1788416" cy="2217754"/>
          </a:xfrm>
          <a:prstGeom prst="rect">
            <a:avLst/>
          </a:prstGeom>
        </p:spPr>
      </p:pic>
      <p:sp>
        <p:nvSpPr>
          <p:cNvPr id="15" name="TextBox 14">
            <a:extLst>
              <a:ext uri="{FF2B5EF4-FFF2-40B4-BE49-F238E27FC236}">
                <a16:creationId xmlns:a16="http://schemas.microsoft.com/office/drawing/2014/main" id="{B07B6F3F-5B8D-2FBB-B888-425A7B54478D}"/>
              </a:ext>
            </a:extLst>
          </p:cNvPr>
          <p:cNvSpPr txBox="1"/>
          <p:nvPr/>
        </p:nvSpPr>
        <p:spPr>
          <a:xfrm>
            <a:off x="628652" y="4286766"/>
            <a:ext cx="3682945" cy="307777"/>
          </a:xfrm>
          <a:prstGeom prst="rect">
            <a:avLst/>
          </a:prstGeom>
          <a:noFill/>
        </p:spPr>
        <p:txBody>
          <a:bodyPr wrap="square">
            <a:spAutoFit/>
          </a:bodyPr>
          <a:lstStyle/>
          <a:p>
            <a:r>
              <a:rPr lang="en-GB" sz="1400" dirty="0"/>
              <a:t>COVID-19 virus particles, © Felipe Esquivel Reed</a:t>
            </a:r>
          </a:p>
        </p:txBody>
      </p:sp>
    </p:spTree>
    <p:extLst>
      <p:ext uri="{BB962C8B-B14F-4D97-AF65-F5344CB8AC3E}">
        <p14:creationId xmlns:p14="http://schemas.microsoft.com/office/powerpoint/2010/main" val="39702593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normAutofit/>
          </a:bodyPr>
          <a:lstStyle/>
          <a:p>
            <a:r>
              <a:rPr lang="en-GB" dirty="0">
                <a:latin typeface="+mn-lt"/>
              </a:rPr>
              <a:t>What did the scientists know about face masks?</a:t>
            </a:r>
            <a:endParaRPr lang="en-US" dirty="0">
              <a:latin typeface="+mn-lt"/>
            </a:endParaRPr>
          </a:p>
        </p:txBody>
      </p:sp>
      <p:sp>
        <p:nvSpPr>
          <p:cNvPr id="10" name="Rectangle: Rounded Corners 9">
            <a:extLst>
              <a:ext uri="{FF2B5EF4-FFF2-40B4-BE49-F238E27FC236}">
                <a16:creationId xmlns:a16="http://schemas.microsoft.com/office/drawing/2014/main" id="{CCB96517-469E-4F58-9D62-E580F69CD1B1}"/>
              </a:ext>
            </a:extLst>
          </p:cNvPr>
          <p:cNvSpPr/>
          <p:nvPr/>
        </p:nvSpPr>
        <p:spPr>
          <a:xfrm>
            <a:off x="743632" y="1799499"/>
            <a:ext cx="7398000"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Which face mask do you think would be best for you? Why?</a:t>
            </a:r>
            <a:endParaRPr lang="en-US" dirty="0"/>
          </a:p>
        </p:txBody>
      </p:sp>
      <p:sp>
        <p:nvSpPr>
          <p:cNvPr id="4" name="Rectangle 3">
            <a:extLst>
              <a:ext uri="{FF2B5EF4-FFF2-40B4-BE49-F238E27FC236}">
                <a16:creationId xmlns:a16="http://schemas.microsoft.com/office/drawing/2014/main" id="{ECDF4359-B33C-5DDB-CA09-CD908F864B60}"/>
              </a:ext>
            </a:extLst>
          </p:cNvPr>
          <p:cNvSpPr/>
          <p:nvPr/>
        </p:nvSpPr>
        <p:spPr>
          <a:xfrm>
            <a:off x="628652" y="3356227"/>
            <a:ext cx="4074980" cy="1477328"/>
          </a:xfrm>
          <a:prstGeom prst="rect">
            <a:avLst/>
          </a:prstGeom>
        </p:spPr>
        <p:txBody>
          <a:bodyPr wrap="square" lIns="91440" tIns="45720" rIns="91440" bIns="45720" anchor="t">
            <a:spAutoFit/>
          </a:bodyPr>
          <a:lstStyle/>
          <a:p>
            <a:r>
              <a:rPr lang="en-GB" dirty="0"/>
              <a:t>Different types of face masks are available. From left to right:</a:t>
            </a:r>
            <a:endParaRPr lang="en-US" dirty="0"/>
          </a:p>
          <a:p>
            <a:r>
              <a:rPr lang="en-GB" i="1" dirty="0"/>
              <a:t>a homemade cloth mask, </a:t>
            </a:r>
          </a:p>
          <a:p>
            <a:r>
              <a:rPr lang="en-GB" i="1" dirty="0"/>
              <a:t>a surgical mask, </a:t>
            </a:r>
          </a:p>
          <a:p>
            <a:r>
              <a:rPr lang="en-GB" i="1" dirty="0"/>
              <a:t>a ‘filtering facepiece’ (FFP2).</a:t>
            </a:r>
            <a:endParaRPr lang="en-GB" dirty="0"/>
          </a:p>
        </p:txBody>
      </p:sp>
      <p:sp>
        <p:nvSpPr>
          <p:cNvPr id="11" name="Rectangle: Rounded Corners 10">
            <a:extLst>
              <a:ext uri="{FF2B5EF4-FFF2-40B4-BE49-F238E27FC236}">
                <a16:creationId xmlns:a16="http://schemas.microsoft.com/office/drawing/2014/main" id="{4B840D22-33AC-B87E-5F62-0E53CAE90BAA}"/>
              </a:ext>
            </a:extLst>
          </p:cNvPr>
          <p:cNvSpPr/>
          <p:nvPr/>
        </p:nvSpPr>
        <p:spPr>
          <a:xfrm>
            <a:off x="743632" y="5807083"/>
            <a:ext cx="7398000" cy="583200"/>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latin typeface="Calibri"/>
                <a:ea typeface="Calibri" panose="020F0502020204030204" pitchFamily="34" charset="0"/>
                <a:cs typeface="Calibri"/>
              </a:rPr>
              <a:t>Do different people need different types of face mask? Why?</a:t>
            </a:r>
            <a:endParaRPr lang="en-GB" dirty="0"/>
          </a:p>
        </p:txBody>
      </p:sp>
      <p:pic>
        <p:nvPicPr>
          <p:cNvPr id="5" name="Picture 4" descr="A picture containing wooden, wood&#10;&#10;Description automatically generated">
            <a:extLst>
              <a:ext uri="{FF2B5EF4-FFF2-40B4-BE49-F238E27FC236}">
                <a16:creationId xmlns:a16="http://schemas.microsoft.com/office/drawing/2014/main" id="{BF478FF4-8AB9-94D3-CFEA-FBD11899BCD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21357" y="2866121"/>
            <a:ext cx="3689795" cy="2457540"/>
          </a:xfrm>
          <a:prstGeom prst="rect">
            <a:avLst/>
          </a:prstGeom>
          <a:noFill/>
          <a:ln w="38100">
            <a:solidFill>
              <a:srgbClr val="3EB1C8"/>
            </a:solidFill>
          </a:ln>
        </p:spPr>
      </p:pic>
    </p:spTree>
    <p:extLst>
      <p:ext uri="{BB962C8B-B14F-4D97-AF65-F5344CB8AC3E}">
        <p14:creationId xmlns:p14="http://schemas.microsoft.com/office/powerpoint/2010/main" val="7140224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a:xfrm>
            <a:off x="628652" y="214498"/>
            <a:ext cx="7886700" cy="785073"/>
          </a:xfrm>
        </p:spPr>
        <p:txBody>
          <a:bodyPr>
            <a:normAutofit/>
          </a:bodyPr>
          <a:lstStyle/>
          <a:p>
            <a:r>
              <a:rPr lang="en-GB" dirty="0">
                <a:latin typeface="+mn-lt"/>
              </a:rPr>
              <a:t>What did the scientists do?</a:t>
            </a:r>
          </a:p>
        </p:txBody>
      </p:sp>
      <p:sp>
        <p:nvSpPr>
          <p:cNvPr id="5" name="TextBox 4">
            <a:extLst>
              <a:ext uri="{FF2B5EF4-FFF2-40B4-BE49-F238E27FC236}">
                <a16:creationId xmlns:a16="http://schemas.microsoft.com/office/drawing/2014/main" id="{1CB67C9C-210F-4803-816A-B547E6440B64}"/>
              </a:ext>
            </a:extLst>
          </p:cNvPr>
          <p:cNvSpPr txBox="1"/>
          <p:nvPr/>
        </p:nvSpPr>
        <p:spPr>
          <a:xfrm>
            <a:off x="628652" y="1070661"/>
            <a:ext cx="8177420" cy="1754326"/>
          </a:xfrm>
          <a:prstGeom prst="rect">
            <a:avLst/>
          </a:prstGeom>
          <a:noFill/>
        </p:spPr>
        <p:txBody>
          <a:bodyPr wrap="square" lIns="91440" tIns="45720" rIns="91440" bIns="45720" rtlCol="0" anchor="t">
            <a:spAutoFit/>
          </a:bodyPr>
          <a:lstStyle/>
          <a:p>
            <a:r>
              <a:rPr lang="en-GB" dirty="0"/>
              <a:t>Two investigations:</a:t>
            </a:r>
            <a:endParaRPr lang="en-US" dirty="0"/>
          </a:p>
          <a:p>
            <a:pPr marL="342900" indent="-342900">
              <a:buAutoNum type="arabicPeriod"/>
            </a:pPr>
            <a:r>
              <a:rPr lang="en-GB" dirty="0"/>
              <a:t>Some of the scientists used powerful </a:t>
            </a:r>
            <a:r>
              <a:rPr lang="en-GB" b="1" dirty="0"/>
              <a:t>microscopes</a:t>
            </a:r>
            <a:r>
              <a:rPr lang="en-GB" dirty="0"/>
              <a:t> to look at the structures of the fabrics and to measure the thickness of the fabrics and the width of the fibres inside the fabrics.</a:t>
            </a:r>
            <a:endParaRPr lang="en-US" dirty="0"/>
          </a:p>
          <a:p>
            <a:pPr marL="342900" indent="-342900">
              <a:buAutoNum type="arabicPeriod"/>
            </a:pPr>
            <a:r>
              <a:rPr lang="en-GB" dirty="0"/>
              <a:t>Some of the scientists sprayed fabrics with </a:t>
            </a:r>
            <a:r>
              <a:rPr lang="en-GB" b="1" dirty="0"/>
              <a:t>aerosols</a:t>
            </a:r>
            <a:r>
              <a:rPr lang="en-GB" dirty="0"/>
              <a:t> containing different sizes of particles to see whether the fabrics trapped the particles.</a:t>
            </a:r>
          </a:p>
        </p:txBody>
      </p:sp>
      <p:sp>
        <p:nvSpPr>
          <p:cNvPr id="12" name="Rectangle: Rounded Corners 11">
            <a:extLst>
              <a:ext uri="{FF2B5EF4-FFF2-40B4-BE49-F238E27FC236}">
                <a16:creationId xmlns:a16="http://schemas.microsoft.com/office/drawing/2014/main" id="{337B2037-DA67-4FD2-9EAD-E065D4C3E447}"/>
              </a:ext>
            </a:extLst>
          </p:cNvPr>
          <p:cNvSpPr/>
          <p:nvPr/>
        </p:nvSpPr>
        <p:spPr>
          <a:xfrm>
            <a:off x="5489849" y="5049003"/>
            <a:ext cx="3047590" cy="1477329"/>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dirty="0"/>
              <a:t>Which of these filters do you think will be most effective in preventing the spread of the coronavirus? Why?</a:t>
            </a:r>
            <a:endParaRPr lang="en-US" dirty="0"/>
          </a:p>
        </p:txBody>
      </p:sp>
      <p:sp>
        <p:nvSpPr>
          <p:cNvPr id="2" name="Rectangle 1">
            <a:extLst>
              <a:ext uri="{FF2B5EF4-FFF2-40B4-BE49-F238E27FC236}">
                <a16:creationId xmlns:a16="http://schemas.microsoft.com/office/drawing/2014/main" id="{D527089C-AF36-64D6-2F65-94407ABC910D}"/>
              </a:ext>
            </a:extLst>
          </p:cNvPr>
          <p:cNvSpPr/>
          <p:nvPr/>
        </p:nvSpPr>
        <p:spPr>
          <a:xfrm>
            <a:off x="628652" y="5049003"/>
            <a:ext cx="4621528" cy="1477328"/>
          </a:xfrm>
          <a:prstGeom prst="rect">
            <a:avLst/>
          </a:prstGeom>
        </p:spPr>
        <p:txBody>
          <a:bodyPr wrap="square" lIns="91440" tIns="45720" rIns="91440" bIns="45720" anchor="t">
            <a:spAutoFit/>
          </a:bodyPr>
          <a:lstStyle/>
          <a:p>
            <a:r>
              <a:rPr lang="en-GB" dirty="0"/>
              <a:t>They tested:</a:t>
            </a:r>
            <a:endParaRPr lang="en-US" dirty="0"/>
          </a:p>
          <a:p>
            <a:pPr marL="285750" indent="-285750">
              <a:buFont typeface="Arial,Sans-Serif"/>
              <a:buChar char="•"/>
            </a:pPr>
            <a:r>
              <a:rPr lang="en-GB" dirty="0"/>
              <a:t>32 fabrics – some </a:t>
            </a:r>
            <a:r>
              <a:rPr lang="en-GB" b="1" dirty="0"/>
              <a:t>natural</a:t>
            </a:r>
            <a:r>
              <a:rPr lang="en-GB" dirty="0"/>
              <a:t>, some </a:t>
            </a:r>
            <a:r>
              <a:rPr lang="en-GB" b="1" dirty="0"/>
              <a:t>synthetic</a:t>
            </a:r>
            <a:endParaRPr lang="en-GB" dirty="0">
              <a:cs typeface="Calibri"/>
            </a:endParaRPr>
          </a:p>
          <a:p>
            <a:pPr marL="285750" indent="-285750">
              <a:buFont typeface="Arial,Sans-Serif"/>
              <a:buChar char="•"/>
            </a:pPr>
            <a:r>
              <a:rPr lang="en-GB" dirty="0"/>
              <a:t>some filters – surgical masks, a HEPA vacuum bag, coffee filters, paper towels</a:t>
            </a:r>
            <a:endParaRPr lang="en-GB" dirty="0">
              <a:cs typeface="Calibri"/>
            </a:endParaRPr>
          </a:p>
          <a:p>
            <a:pPr marL="285750" indent="-285750">
              <a:buFont typeface="Arial,Sans-Serif"/>
              <a:buChar char="•"/>
            </a:pPr>
            <a:r>
              <a:rPr lang="en-GB" dirty="0"/>
              <a:t>some fabrics in </a:t>
            </a:r>
            <a:r>
              <a:rPr lang="en-GB" b="1" dirty="0"/>
              <a:t>moist </a:t>
            </a:r>
            <a:r>
              <a:rPr lang="en-GB" dirty="0"/>
              <a:t>conditions</a:t>
            </a:r>
          </a:p>
        </p:txBody>
      </p:sp>
      <p:pic>
        <p:nvPicPr>
          <p:cNvPr id="6" name="Picture 5" descr="A picture containing text&#10;&#10;Description automatically generated">
            <a:extLst>
              <a:ext uri="{FF2B5EF4-FFF2-40B4-BE49-F238E27FC236}">
                <a16:creationId xmlns:a16="http://schemas.microsoft.com/office/drawing/2014/main" id="{D313655F-2CE6-CE48-895A-CA10C0AE7EC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04540" y="3039122"/>
            <a:ext cx="2574742" cy="1646906"/>
          </a:xfrm>
          <a:prstGeom prst="rect">
            <a:avLst/>
          </a:prstGeom>
          <a:ln w="38100">
            <a:solidFill>
              <a:srgbClr val="3EB1C8"/>
            </a:solidFill>
          </a:ln>
        </p:spPr>
      </p:pic>
      <p:pic>
        <p:nvPicPr>
          <p:cNvPr id="11" name="Picture 10" descr="A picture containing paper towel, accessory&#10;&#10;Description automatically generated">
            <a:extLst>
              <a:ext uri="{FF2B5EF4-FFF2-40B4-BE49-F238E27FC236}">
                <a16:creationId xmlns:a16="http://schemas.microsoft.com/office/drawing/2014/main" id="{0EB22B8F-CA07-64BD-7BDE-47171B665D2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952395" y="3039122"/>
            <a:ext cx="2585044" cy="1646906"/>
          </a:xfrm>
          <a:prstGeom prst="rect">
            <a:avLst/>
          </a:prstGeom>
          <a:ln w="38100">
            <a:solidFill>
              <a:srgbClr val="3EB1C8"/>
            </a:solidFill>
          </a:ln>
        </p:spPr>
      </p:pic>
      <p:pic>
        <p:nvPicPr>
          <p:cNvPr id="8" name="Picture 7" descr="A picture containing mollusk, dishware&#10;&#10;Description automatically generated">
            <a:extLst>
              <a:ext uri="{FF2B5EF4-FFF2-40B4-BE49-F238E27FC236}">
                <a16:creationId xmlns:a16="http://schemas.microsoft.com/office/drawing/2014/main" id="{A35AAC11-A100-400D-899A-838D5716E23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38894" y="3039122"/>
            <a:ext cx="2656633" cy="1646906"/>
          </a:xfrm>
          <a:prstGeom prst="rect">
            <a:avLst/>
          </a:prstGeom>
          <a:ln w="38100">
            <a:solidFill>
              <a:srgbClr val="3EB1C8"/>
            </a:solidFill>
          </a:ln>
        </p:spPr>
      </p:pic>
    </p:spTree>
    <p:extLst>
      <p:ext uri="{BB962C8B-B14F-4D97-AF65-F5344CB8AC3E}">
        <p14:creationId xmlns:p14="http://schemas.microsoft.com/office/powerpoint/2010/main" val="30992091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normAutofit/>
          </a:bodyPr>
          <a:lstStyle/>
          <a:p>
            <a:r>
              <a:rPr lang="en-GB" dirty="0">
                <a:latin typeface="+mn-lt"/>
              </a:rPr>
              <a:t>What did the scientists find out?</a:t>
            </a:r>
            <a:endParaRPr lang="en-US" dirty="0">
              <a:latin typeface="+mn-lt"/>
            </a:endParaRPr>
          </a:p>
        </p:txBody>
      </p:sp>
      <p:sp>
        <p:nvSpPr>
          <p:cNvPr id="5" name="TextBox 4">
            <a:extLst>
              <a:ext uri="{FF2B5EF4-FFF2-40B4-BE49-F238E27FC236}">
                <a16:creationId xmlns:a16="http://schemas.microsoft.com/office/drawing/2014/main" id="{1CB67C9C-210F-4803-816A-B547E6440B64}"/>
              </a:ext>
            </a:extLst>
          </p:cNvPr>
          <p:cNvSpPr txBox="1"/>
          <p:nvPr/>
        </p:nvSpPr>
        <p:spPr>
          <a:xfrm>
            <a:off x="628648" y="1442801"/>
            <a:ext cx="8177424" cy="369332"/>
          </a:xfrm>
          <a:prstGeom prst="rect">
            <a:avLst/>
          </a:prstGeom>
          <a:noFill/>
        </p:spPr>
        <p:txBody>
          <a:bodyPr wrap="square" lIns="91440" tIns="45720" rIns="91440" bIns="45720" rtlCol="0" anchor="t">
            <a:spAutoFit/>
          </a:bodyPr>
          <a:lstStyle/>
          <a:p>
            <a:r>
              <a:rPr lang="en-GB" dirty="0"/>
              <a:t>The best fabrics for cloth facemasks* were </a:t>
            </a:r>
            <a:r>
              <a:rPr lang="en-GB" b="1" dirty="0"/>
              <a:t>woven </a:t>
            </a:r>
            <a:r>
              <a:rPr lang="en-GB" dirty="0"/>
              <a:t>(3 cotton and 2 synthetic):</a:t>
            </a:r>
            <a:endParaRPr lang="en-US" dirty="0"/>
          </a:p>
        </p:txBody>
      </p:sp>
      <p:pic>
        <p:nvPicPr>
          <p:cNvPr id="7" name="Picture 6" descr="Background pattern&#10;&#10;Description automatically generated">
            <a:extLst>
              <a:ext uri="{FF2B5EF4-FFF2-40B4-BE49-F238E27FC236}">
                <a16:creationId xmlns:a16="http://schemas.microsoft.com/office/drawing/2014/main" id="{D2C8FA3B-B345-02BC-9FB5-71420EA36A5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476747" y="1928014"/>
            <a:ext cx="2516050" cy="2240702"/>
          </a:xfrm>
          <a:prstGeom prst="rect">
            <a:avLst/>
          </a:prstGeom>
          <a:ln w="38100">
            <a:solidFill>
              <a:srgbClr val="3EB1C8"/>
            </a:solidFill>
          </a:ln>
        </p:spPr>
      </p:pic>
      <p:pic>
        <p:nvPicPr>
          <p:cNvPr id="10" name="Picture 9" descr="A picture containing thread&#10;&#10;Description automatically generated">
            <a:extLst>
              <a:ext uri="{FF2B5EF4-FFF2-40B4-BE49-F238E27FC236}">
                <a16:creationId xmlns:a16="http://schemas.microsoft.com/office/drawing/2014/main" id="{18934B37-C330-32E3-183A-A3B9807C76F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177487" y="1916112"/>
            <a:ext cx="2516050" cy="2240702"/>
          </a:xfrm>
          <a:prstGeom prst="rect">
            <a:avLst/>
          </a:prstGeom>
          <a:ln w="38100">
            <a:solidFill>
              <a:srgbClr val="3EB1C8"/>
            </a:solidFill>
          </a:ln>
        </p:spPr>
      </p:pic>
      <p:sp>
        <p:nvSpPr>
          <p:cNvPr id="14" name="TextBox 13">
            <a:extLst>
              <a:ext uri="{FF2B5EF4-FFF2-40B4-BE49-F238E27FC236}">
                <a16:creationId xmlns:a16="http://schemas.microsoft.com/office/drawing/2014/main" id="{D6DB8A3D-66CB-1F62-0615-FB560351C914}"/>
              </a:ext>
            </a:extLst>
          </p:cNvPr>
          <p:cNvSpPr txBox="1"/>
          <p:nvPr/>
        </p:nvSpPr>
        <p:spPr>
          <a:xfrm>
            <a:off x="1389532" y="4187801"/>
            <a:ext cx="2690480" cy="646331"/>
          </a:xfrm>
          <a:prstGeom prst="rect">
            <a:avLst/>
          </a:prstGeom>
          <a:noFill/>
        </p:spPr>
        <p:txBody>
          <a:bodyPr wrap="square" rtlCol="0">
            <a:spAutoFit/>
          </a:bodyPr>
          <a:lstStyle/>
          <a:p>
            <a:r>
              <a:rPr lang="en-GB" b="1" dirty="0"/>
              <a:t>Woven</a:t>
            </a:r>
            <a:r>
              <a:rPr lang="en-GB" dirty="0"/>
              <a:t> fabric used to make a sack, e.g. hessian</a:t>
            </a:r>
          </a:p>
        </p:txBody>
      </p:sp>
      <p:sp>
        <p:nvSpPr>
          <p:cNvPr id="16" name="TextBox 15">
            <a:extLst>
              <a:ext uri="{FF2B5EF4-FFF2-40B4-BE49-F238E27FC236}">
                <a16:creationId xmlns:a16="http://schemas.microsoft.com/office/drawing/2014/main" id="{B2FDE7B0-B056-19A5-0771-8AA2C1C490EA}"/>
              </a:ext>
            </a:extLst>
          </p:cNvPr>
          <p:cNvSpPr txBox="1"/>
          <p:nvPr/>
        </p:nvSpPr>
        <p:spPr>
          <a:xfrm>
            <a:off x="5063988" y="4173774"/>
            <a:ext cx="2690480" cy="369332"/>
          </a:xfrm>
          <a:prstGeom prst="rect">
            <a:avLst/>
          </a:prstGeom>
          <a:noFill/>
        </p:spPr>
        <p:txBody>
          <a:bodyPr wrap="none" rtlCol="0">
            <a:spAutoFit/>
          </a:bodyPr>
          <a:lstStyle/>
          <a:p>
            <a:r>
              <a:rPr lang="en-GB" b="1" dirty="0"/>
              <a:t>Non-woven</a:t>
            </a:r>
            <a:r>
              <a:rPr lang="en-GB" dirty="0"/>
              <a:t> fabric, e.g. felt</a:t>
            </a:r>
          </a:p>
        </p:txBody>
      </p:sp>
      <p:sp>
        <p:nvSpPr>
          <p:cNvPr id="18" name="TextBox 17">
            <a:extLst>
              <a:ext uri="{FF2B5EF4-FFF2-40B4-BE49-F238E27FC236}">
                <a16:creationId xmlns:a16="http://schemas.microsoft.com/office/drawing/2014/main" id="{3B4DFAD8-9BB8-2D74-93D4-B59AAA6EB8DB}"/>
              </a:ext>
            </a:extLst>
          </p:cNvPr>
          <p:cNvSpPr txBox="1"/>
          <p:nvPr/>
        </p:nvSpPr>
        <p:spPr>
          <a:xfrm>
            <a:off x="628648" y="5078582"/>
            <a:ext cx="6250291" cy="369332"/>
          </a:xfrm>
          <a:prstGeom prst="rect">
            <a:avLst/>
          </a:prstGeom>
          <a:noFill/>
        </p:spPr>
        <p:txBody>
          <a:bodyPr wrap="square" rtlCol="0">
            <a:spAutoFit/>
          </a:bodyPr>
          <a:lstStyle/>
          <a:p>
            <a:r>
              <a:rPr lang="en-GB" b="1" dirty="0"/>
              <a:t>Cotton</a:t>
            </a:r>
            <a:r>
              <a:rPr lang="en-GB" dirty="0"/>
              <a:t> fabrics tend to be better than synthetics (e.g. </a:t>
            </a:r>
            <a:r>
              <a:rPr lang="en-GB" b="1" dirty="0"/>
              <a:t>polyester</a:t>
            </a:r>
            <a:r>
              <a:rPr lang="en-GB" dirty="0"/>
              <a:t>).</a:t>
            </a:r>
          </a:p>
        </p:txBody>
      </p:sp>
      <p:sp>
        <p:nvSpPr>
          <p:cNvPr id="20" name="TextBox 19">
            <a:extLst>
              <a:ext uri="{FF2B5EF4-FFF2-40B4-BE49-F238E27FC236}">
                <a16:creationId xmlns:a16="http://schemas.microsoft.com/office/drawing/2014/main" id="{9902E6CA-BA16-A9BC-1071-9B90482AABD2}"/>
              </a:ext>
            </a:extLst>
          </p:cNvPr>
          <p:cNvSpPr txBox="1"/>
          <p:nvPr/>
        </p:nvSpPr>
        <p:spPr>
          <a:xfrm>
            <a:off x="628648" y="5450496"/>
            <a:ext cx="8319243" cy="375552"/>
          </a:xfrm>
          <a:prstGeom prst="rect">
            <a:avLst/>
          </a:prstGeom>
          <a:noFill/>
        </p:spPr>
        <p:txBody>
          <a:bodyPr wrap="square" lIns="91440" tIns="45720" rIns="91440" bIns="45720" anchor="t">
            <a:spAutoFit/>
          </a:bodyPr>
          <a:lstStyle/>
          <a:p>
            <a:pPr>
              <a:lnSpc>
                <a:spcPct val="107000"/>
              </a:lnSpc>
              <a:spcAft>
                <a:spcPts val="800"/>
              </a:spcAft>
            </a:pPr>
            <a:r>
              <a:rPr lang="en-GB" sz="1800" dirty="0">
                <a:effectLst/>
                <a:latin typeface="Calibri"/>
                <a:ea typeface="Calibri" panose="020F0502020204030204" pitchFamily="34" charset="0"/>
                <a:cs typeface="Times New Roman"/>
              </a:rPr>
              <a:t>When the conditions were </a:t>
            </a:r>
            <a:r>
              <a:rPr lang="en-GB" sz="1800" b="1" dirty="0">
                <a:effectLst/>
                <a:latin typeface="Calibri"/>
                <a:ea typeface="Calibri" panose="020F0502020204030204" pitchFamily="34" charset="0"/>
                <a:cs typeface="Times New Roman"/>
              </a:rPr>
              <a:t>moist</a:t>
            </a:r>
            <a:r>
              <a:rPr lang="en-GB" dirty="0">
                <a:latin typeface="Calibri"/>
                <a:ea typeface="Calibri" panose="020F0502020204030204" pitchFamily="34" charset="0"/>
                <a:cs typeface="Times New Roman"/>
              </a:rPr>
              <a:t>,</a:t>
            </a:r>
            <a:r>
              <a:rPr lang="en-GB" b="1" dirty="0">
                <a:latin typeface="Calibri"/>
                <a:ea typeface="Calibri" panose="020F0502020204030204" pitchFamily="34" charset="0"/>
                <a:cs typeface="Times New Roman"/>
              </a:rPr>
              <a:t> </a:t>
            </a:r>
            <a:r>
              <a:rPr lang="en-GB" sz="1800" dirty="0">
                <a:effectLst/>
                <a:latin typeface="Calibri"/>
                <a:ea typeface="Calibri" panose="020F0502020204030204" pitchFamily="34" charset="0"/>
                <a:cs typeface="Times New Roman"/>
              </a:rPr>
              <a:t>cotton samples </a:t>
            </a:r>
            <a:r>
              <a:rPr lang="en-GB" dirty="0">
                <a:latin typeface="Calibri"/>
                <a:ea typeface="Calibri" panose="020F0502020204030204" pitchFamily="34" charset="0"/>
                <a:cs typeface="Times New Roman"/>
              </a:rPr>
              <a:t>performed</a:t>
            </a:r>
            <a:r>
              <a:rPr lang="en-GB" sz="1800" dirty="0">
                <a:effectLst/>
                <a:latin typeface="Calibri"/>
                <a:ea typeface="Calibri" panose="020F0502020204030204" pitchFamily="34" charset="0"/>
                <a:cs typeface="Times New Roman"/>
              </a:rPr>
              <a:t> even better.</a:t>
            </a:r>
          </a:p>
        </p:txBody>
      </p:sp>
      <p:sp>
        <p:nvSpPr>
          <p:cNvPr id="22" name="TextBox 21">
            <a:extLst>
              <a:ext uri="{FF2B5EF4-FFF2-40B4-BE49-F238E27FC236}">
                <a16:creationId xmlns:a16="http://schemas.microsoft.com/office/drawing/2014/main" id="{28CACC04-C1FD-4253-B90D-11D87DA67450}"/>
              </a:ext>
            </a:extLst>
          </p:cNvPr>
          <p:cNvSpPr txBox="1"/>
          <p:nvPr/>
        </p:nvSpPr>
        <p:spPr>
          <a:xfrm>
            <a:off x="628648" y="5828628"/>
            <a:ext cx="6411031" cy="375552"/>
          </a:xfrm>
          <a:prstGeom prst="rect">
            <a:avLst/>
          </a:prstGeom>
          <a:noFill/>
        </p:spPr>
        <p:txBody>
          <a:bodyPr wrap="square">
            <a:spAutoFit/>
          </a:bodyPr>
          <a:lstStyle/>
          <a:p>
            <a:pPr>
              <a:lnSpc>
                <a:spcPct val="107000"/>
              </a:lnSpc>
              <a:spcAft>
                <a:spcPts val="800"/>
              </a:spcAft>
            </a:pPr>
            <a:r>
              <a:rPr lang="en-GB" dirty="0">
                <a:latin typeface="Calibri" panose="020F0502020204030204" pitchFamily="34" charset="0"/>
                <a:ea typeface="Calibri" panose="020F0502020204030204" pitchFamily="34" charset="0"/>
                <a:cs typeface="Times New Roman" panose="02020603050405020304" pitchFamily="18" charset="0"/>
              </a:rPr>
              <a:t>Masks made with </a:t>
            </a:r>
            <a:r>
              <a:rPr lang="en-GB" b="1" dirty="0">
                <a:latin typeface="Calibri" panose="020F0502020204030204" pitchFamily="34" charset="0"/>
                <a:ea typeface="Calibri" panose="020F0502020204030204" pitchFamily="34" charset="0"/>
                <a:cs typeface="Times New Roman" panose="02020603050405020304" pitchFamily="18" charset="0"/>
              </a:rPr>
              <a:t>more layers </a:t>
            </a:r>
            <a:r>
              <a:rPr lang="en-GB" dirty="0">
                <a:latin typeface="Calibri" panose="020F0502020204030204" pitchFamily="34" charset="0"/>
                <a:ea typeface="Calibri" panose="020F0502020204030204" pitchFamily="34" charset="0"/>
                <a:cs typeface="Times New Roman" panose="02020603050405020304" pitchFamily="18" charset="0"/>
              </a:rPr>
              <a:t>were better at trapping particles.</a:t>
            </a:r>
          </a:p>
        </p:txBody>
      </p:sp>
      <p:sp>
        <p:nvSpPr>
          <p:cNvPr id="24" name="TextBox 23">
            <a:extLst>
              <a:ext uri="{FF2B5EF4-FFF2-40B4-BE49-F238E27FC236}">
                <a16:creationId xmlns:a16="http://schemas.microsoft.com/office/drawing/2014/main" id="{A778BFA3-1C92-161A-0D88-95FF55660594}"/>
              </a:ext>
            </a:extLst>
          </p:cNvPr>
          <p:cNvSpPr txBox="1"/>
          <p:nvPr/>
        </p:nvSpPr>
        <p:spPr>
          <a:xfrm>
            <a:off x="628648" y="6242204"/>
            <a:ext cx="6927751" cy="375552"/>
          </a:xfrm>
          <a:prstGeom prst="rect">
            <a:avLst/>
          </a:prstGeom>
          <a:noFill/>
        </p:spPr>
        <p:txBody>
          <a:bodyPr wrap="square">
            <a:spAutoFit/>
          </a:bodyPr>
          <a:lstStyle/>
          <a:p>
            <a:pPr>
              <a:lnSpc>
                <a:spcPct val="107000"/>
              </a:lnSpc>
              <a:spcAft>
                <a:spcPts val="800"/>
              </a:spcAft>
            </a:pPr>
            <a:r>
              <a:rPr lang="en-GB" b="1" dirty="0">
                <a:latin typeface="Calibri" panose="020F0502020204030204" pitchFamily="34" charset="0"/>
                <a:ea typeface="Calibri" panose="020F0502020204030204" pitchFamily="34" charset="0"/>
                <a:cs typeface="Times New Roman" panose="02020603050405020304" pitchFamily="18" charset="0"/>
              </a:rPr>
              <a:t>M</a:t>
            </a:r>
            <a:r>
              <a:rPr lang="en-GB" sz="1800" b="1" dirty="0">
                <a:effectLst/>
                <a:latin typeface="Calibri" panose="020F0502020204030204" pitchFamily="34" charset="0"/>
                <a:ea typeface="Calibri" panose="020F0502020204030204" pitchFamily="34" charset="0"/>
                <a:cs typeface="Times New Roman" panose="02020603050405020304" pitchFamily="18" charset="0"/>
              </a:rPr>
              <a:t>ixing the types of materials </a:t>
            </a:r>
            <a:r>
              <a:rPr lang="en-GB" sz="1800" dirty="0">
                <a:effectLst/>
                <a:latin typeface="Calibri" panose="020F0502020204030204" pitchFamily="34" charset="0"/>
                <a:ea typeface="Calibri" panose="020F0502020204030204" pitchFamily="34" charset="0"/>
                <a:cs typeface="Times New Roman" panose="02020603050405020304" pitchFamily="18" charset="0"/>
              </a:rPr>
              <a:t>did not improve the masks.</a:t>
            </a:r>
          </a:p>
        </p:txBody>
      </p:sp>
    </p:spTree>
    <p:extLst>
      <p:ext uri="{BB962C8B-B14F-4D97-AF65-F5344CB8AC3E}">
        <p14:creationId xmlns:p14="http://schemas.microsoft.com/office/powerpoint/2010/main" val="380038932"/>
      </p:ext>
    </p:extLst>
  </p:cSld>
  <p:clrMapOvr>
    <a:masterClrMapping/>
  </p:clrMapOvr>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18" ma:contentTypeDescription="Create a new document." ma:contentTypeScope="" ma:versionID="61baa48d5ba76ab5221c4e001670cc84">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3bca39f498a7832e1987295568d54549"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3AB155-FD45-400F-89C4-CD46A5BAE941}">
  <ds:schemaRefs>
    <ds:schemaRef ds:uri="http://schemas.openxmlformats.org/package/2006/metadata/core-properties"/>
    <ds:schemaRef ds:uri="http://purl.org/dc/dcmitype/"/>
    <ds:schemaRef ds:uri="http://purl.org/dc/elements/1.1/"/>
    <ds:schemaRef ds:uri="http://schemas.microsoft.com/office/2006/documentManagement/types"/>
    <ds:schemaRef ds:uri="http://schemas.microsoft.com/office/2006/metadata/properties"/>
    <ds:schemaRef ds:uri="http://purl.org/dc/terms/"/>
    <ds:schemaRef ds:uri="f6a294d8-0227-4a1f-9f82-c7d0e374c362"/>
    <ds:schemaRef ds:uri="http://schemas.microsoft.com/office/infopath/2007/PartnerControls"/>
    <ds:schemaRef ds:uri="56010c2e-e7df-43f9-b9a0-0c299b337b10"/>
    <ds:schemaRef ds:uri="http://www.w3.org/XML/1998/namespace"/>
  </ds:schemaRefs>
</ds:datastoreItem>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13E66394-2E90-4A0D-820E-7D86D8DD1191}"/>
</file>

<file path=docProps/app.xml><?xml version="1.0" encoding="utf-8"?>
<Properties xmlns="http://schemas.openxmlformats.org/officeDocument/2006/extended-properties" xmlns:vt="http://schemas.openxmlformats.org/officeDocument/2006/docPropsVTypes">
  <TotalTime>69</TotalTime>
  <Words>4743</Words>
  <Application>Microsoft Office PowerPoint</Application>
  <PresentationFormat>On-screen Show (4:3)</PresentationFormat>
  <Paragraphs>346</Paragraphs>
  <Slides>21</Slides>
  <Notes>20</Notes>
  <HiddenSlides>0</HiddenSlides>
  <MMClips>1</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21</vt:i4>
      </vt:variant>
    </vt:vector>
  </HeadingPairs>
  <TitlesOfParts>
    <vt:vector size="31" baseType="lpstr">
      <vt:lpstr>Arial</vt:lpstr>
      <vt:lpstr>Arial,Sans-Serif</vt:lpstr>
      <vt:lpstr>Calibri</vt:lpstr>
      <vt:lpstr>Calibri-Light</vt:lpstr>
      <vt:lpstr>InterFace</vt:lpstr>
      <vt:lpstr>Interface-Regular</vt:lpstr>
      <vt:lpstr>Plus Jakarta Sans ExtraBold</vt:lpstr>
      <vt:lpstr>Plus Jakarta Sans Medium</vt:lpstr>
      <vt:lpstr>2_Office Theme</vt:lpstr>
      <vt:lpstr>1_Office Theme</vt:lpstr>
      <vt:lpstr>Which face mask you should wear</vt:lpstr>
      <vt:lpstr>Which face mask you should wear</vt:lpstr>
      <vt:lpstr>Key vocabulary</vt:lpstr>
      <vt:lpstr>Quick activity</vt:lpstr>
      <vt:lpstr>What did scientists do during the Covid pandemic?</vt:lpstr>
      <vt:lpstr>What did the scientists know about how a virus spreads?</vt:lpstr>
      <vt:lpstr>What did the scientists know about face masks?</vt:lpstr>
      <vt:lpstr>What did the scientists do?</vt:lpstr>
      <vt:lpstr>What did the scientists find out?</vt:lpstr>
      <vt:lpstr>What did the scientists conclude?</vt:lpstr>
      <vt:lpstr>Who were the scientists?</vt:lpstr>
      <vt:lpstr>Your turn to investigate</vt:lpstr>
      <vt:lpstr>Your turn to investigate</vt:lpstr>
      <vt:lpstr>Your turn to investigate</vt:lpstr>
      <vt:lpstr>Your turn to investigate</vt:lpstr>
      <vt:lpstr>Then…</vt:lpstr>
      <vt:lpstr>What did you find out?</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Wendy Woodsford</cp:lastModifiedBy>
  <cp:revision>43</cp:revision>
  <dcterms:created xsi:type="dcterms:W3CDTF">2016-06-16T08:43:18Z</dcterms:created>
  <dcterms:modified xsi:type="dcterms:W3CDTF">2023-12-12T19:46:51Z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0x010100FF602F4352AC064BAB6534866D1EBEE7</vt:lpwstr>
  </property>
  <property fmtid="{D5CDD505-2E9C-101B-9397-08002B2CF9AE}" pid="3" name="MediaServiceImageTags">
    <vt:lpwstr/>
  </property>
</Properties>
</file>