
<file path=[Content_Types].xml><?xml version="1.0" encoding="utf-8"?>
<Types xmlns="http://schemas.openxmlformats.org/package/2006/content-types">
  <Default Extension="emf" ContentType="image/x-emf"/>
  <Default Extension="gif" ContentType="image/gi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4"/>
    <p:sldMasterId id="2147483719" r:id="rId5"/>
  </p:sldMasterIdLst>
  <p:notesMasterIdLst>
    <p:notesMasterId r:id="rId23"/>
  </p:notesMasterIdLst>
  <p:sldIdLst>
    <p:sldId id="305" r:id="rId6"/>
    <p:sldId id="329" r:id="rId7"/>
    <p:sldId id="285" r:id="rId8"/>
    <p:sldId id="268" r:id="rId9"/>
    <p:sldId id="281" r:id="rId10"/>
    <p:sldId id="296" r:id="rId11"/>
    <p:sldId id="294" r:id="rId12"/>
    <p:sldId id="293" r:id="rId13"/>
    <p:sldId id="297" r:id="rId14"/>
    <p:sldId id="295" r:id="rId15"/>
    <p:sldId id="283" r:id="rId16"/>
    <p:sldId id="259" r:id="rId17"/>
    <p:sldId id="300" r:id="rId18"/>
    <p:sldId id="257" r:id="rId19"/>
    <p:sldId id="298" r:id="rId20"/>
    <p:sldId id="289" r:id="rId21"/>
    <p:sldId id="279"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4155">
          <p15:clr>
            <a:srgbClr val="A4A3A4"/>
          </p15:clr>
        </p15:guide>
        <p15:guide id="4" pos="1973">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FF2D0350-15F2-498C-7C0A-D19B7BAC7A98}" name="Sue Martin" initials="SM" userId="S::sue.martin@pstt.org.uk::cb0194a5-6d63-41ca-ace6-4751bda7921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5" clrIdx="0"/>
  <p:cmAuthor id="2" name="Sue Martin" initials="SM" lastIdx="3"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CD00"/>
    <a:srgbClr val="3EB1C8"/>
    <a:srgbClr val="FFFFFF"/>
    <a:srgbClr val="4A42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D6BD5D-081B-4C70-8886-339D9E9A4095}" v="1" dt="2023-12-13T11:18:21.9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501" autoAdjust="0"/>
  </p:normalViewPr>
  <p:slideViewPr>
    <p:cSldViewPr snapToGrid="0">
      <p:cViewPr varScale="1">
        <p:scale>
          <a:sx n="85" d="100"/>
          <a:sy n="85" d="100"/>
        </p:scale>
        <p:origin x="2364" y="96"/>
      </p:cViewPr>
      <p:guideLst>
        <p:guide orient="horz" pos="2160"/>
        <p:guide pos="2880"/>
        <p:guide orient="horz" pos="4155"/>
        <p:guide pos="197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endy Woodsford" userId="dd4886fa-f0a0-4f18-8f65-16d3fbb360dd" providerId="ADAL" clId="{02E3FDE2-4185-4B51-BBD7-F2AD1863AE84}"/>
    <pc:docChg chg="undo custSel modSld">
      <pc:chgData name="Wendy Woodsford" userId="dd4886fa-f0a0-4f18-8f65-16d3fbb360dd" providerId="ADAL" clId="{02E3FDE2-4185-4B51-BBD7-F2AD1863AE84}" dt="2023-12-07T15:53:37.830" v="229" actId="255"/>
      <pc:docMkLst>
        <pc:docMk/>
      </pc:docMkLst>
      <pc:sldChg chg="modSp mod">
        <pc:chgData name="Wendy Woodsford" userId="dd4886fa-f0a0-4f18-8f65-16d3fbb360dd" providerId="ADAL" clId="{02E3FDE2-4185-4B51-BBD7-F2AD1863AE84}" dt="2023-12-07T13:34:10.073" v="182" actId="1076"/>
        <pc:sldMkLst>
          <pc:docMk/>
          <pc:sldMk cId="444179866" sldId="257"/>
        </pc:sldMkLst>
        <pc:spChg chg="mod">
          <ac:chgData name="Wendy Woodsford" userId="dd4886fa-f0a0-4f18-8f65-16d3fbb360dd" providerId="ADAL" clId="{02E3FDE2-4185-4B51-BBD7-F2AD1863AE84}" dt="2023-12-07T13:34:00.143" v="180" actId="14100"/>
          <ac:spMkLst>
            <pc:docMk/>
            <pc:sldMk cId="444179866" sldId="257"/>
            <ac:spMk id="2" creationId="{A2DAC684-918C-4F9F-A4FB-8E21DD89504D}"/>
          </ac:spMkLst>
        </pc:spChg>
        <pc:spChg chg="mod">
          <ac:chgData name="Wendy Woodsford" userId="dd4886fa-f0a0-4f18-8f65-16d3fbb360dd" providerId="ADAL" clId="{02E3FDE2-4185-4B51-BBD7-F2AD1863AE84}" dt="2023-12-07T13:31:50.826" v="174" actId="2711"/>
          <ac:spMkLst>
            <pc:docMk/>
            <pc:sldMk cId="444179866" sldId="257"/>
            <ac:spMk id="4" creationId="{7E3C4D72-035D-4127-AD91-190214456B03}"/>
          </ac:spMkLst>
        </pc:spChg>
        <pc:spChg chg="mod">
          <ac:chgData name="Wendy Woodsford" userId="dd4886fa-f0a0-4f18-8f65-16d3fbb360dd" providerId="ADAL" clId="{02E3FDE2-4185-4B51-BBD7-F2AD1863AE84}" dt="2023-12-07T13:34:07.180" v="181" actId="1076"/>
          <ac:spMkLst>
            <pc:docMk/>
            <pc:sldMk cId="444179866" sldId="257"/>
            <ac:spMk id="6" creationId="{343D7970-C9BD-4466-8E34-815BF5EDBEEB}"/>
          </ac:spMkLst>
        </pc:spChg>
        <pc:spChg chg="mod">
          <ac:chgData name="Wendy Woodsford" userId="dd4886fa-f0a0-4f18-8f65-16d3fbb360dd" providerId="ADAL" clId="{02E3FDE2-4185-4B51-BBD7-F2AD1863AE84}" dt="2023-12-07T13:34:10.073" v="182" actId="1076"/>
          <ac:spMkLst>
            <pc:docMk/>
            <pc:sldMk cId="444179866" sldId="257"/>
            <ac:spMk id="8" creationId="{01F46923-EDBC-4337-A7F4-0AD6ED47D8B5}"/>
          </ac:spMkLst>
        </pc:spChg>
      </pc:sldChg>
      <pc:sldChg chg="modSp mod">
        <pc:chgData name="Wendy Woodsford" userId="dd4886fa-f0a0-4f18-8f65-16d3fbb360dd" providerId="ADAL" clId="{02E3FDE2-4185-4B51-BBD7-F2AD1863AE84}" dt="2023-12-07T13:30:25.220" v="165" actId="1037"/>
        <pc:sldMkLst>
          <pc:docMk/>
          <pc:sldMk cId="3833598956" sldId="259"/>
        </pc:sldMkLst>
        <pc:spChg chg="mod">
          <ac:chgData name="Wendy Woodsford" userId="dd4886fa-f0a0-4f18-8f65-16d3fbb360dd" providerId="ADAL" clId="{02E3FDE2-4185-4B51-BBD7-F2AD1863AE84}" dt="2023-12-07T13:29:51.477" v="152" actId="14100"/>
          <ac:spMkLst>
            <pc:docMk/>
            <pc:sldMk cId="3833598956" sldId="259"/>
            <ac:spMk id="5" creationId="{2E62838D-D7E1-4940-82B6-863D38C6688F}"/>
          </ac:spMkLst>
        </pc:spChg>
        <pc:picChg chg="mod">
          <ac:chgData name="Wendy Woodsford" userId="dd4886fa-f0a0-4f18-8f65-16d3fbb360dd" providerId="ADAL" clId="{02E3FDE2-4185-4B51-BBD7-F2AD1863AE84}" dt="2023-12-07T13:30:25.220" v="165" actId="1037"/>
          <ac:picMkLst>
            <pc:docMk/>
            <pc:sldMk cId="3833598956" sldId="259"/>
            <ac:picMk id="4" creationId="{BBADF08D-8424-434C-8961-0C351EC8BEC6}"/>
          </ac:picMkLst>
        </pc:picChg>
      </pc:sldChg>
      <pc:sldChg chg="modSp mod">
        <pc:chgData name="Wendy Woodsford" userId="dd4886fa-f0a0-4f18-8f65-16d3fbb360dd" providerId="ADAL" clId="{02E3FDE2-4185-4B51-BBD7-F2AD1863AE84}" dt="2023-12-07T13:19:40.531" v="76" actId="14100"/>
        <pc:sldMkLst>
          <pc:docMk/>
          <pc:sldMk cId="2722180806" sldId="281"/>
        </pc:sldMkLst>
        <pc:spChg chg="mod">
          <ac:chgData name="Wendy Woodsford" userId="dd4886fa-f0a0-4f18-8f65-16d3fbb360dd" providerId="ADAL" clId="{02E3FDE2-4185-4B51-BBD7-F2AD1863AE84}" dt="2023-12-07T13:18:12.097" v="69" actId="14100"/>
          <ac:spMkLst>
            <pc:docMk/>
            <pc:sldMk cId="2722180806" sldId="281"/>
            <ac:spMk id="2" creationId="{C0C5C716-546A-47E0-9C62-671DAC2C19A8}"/>
          </ac:spMkLst>
        </pc:spChg>
        <pc:spChg chg="mod">
          <ac:chgData name="Wendy Woodsford" userId="dd4886fa-f0a0-4f18-8f65-16d3fbb360dd" providerId="ADAL" clId="{02E3FDE2-4185-4B51-BBD7-F2AD1863AE84}" dt="2023-12-07T13:19:22.570" v="75" actId="1076"/>
          <ac:spMkLst>
            <pc:docMk/>
            <pc:sldMk cId="2722180806" sldId="281"/>
            <ac:spMk id="3" creationId="{CED03C1C-1937-4104-9BC8-E132AE396D0B}"/>
          </ac:spMkLst>
        </pc:spChg>
        <pc:spChg chg="mod">
          <ac:chgData name="Wendy Woodsford" userId="dd4886fa-f0a0-4f18-8f65-16d3fbb360dd" providerId="ADAL" clId="{02E3FDE2-4185-4B51-BBD7-F2AD1863AE84}" dt="2023-12-07T13:19:40.531" v="76" actId="14100"/>
          <ac:spMkLst>
            <pc:docMk/>
            <pc:sldMk cId="2722180806" sldId="281"/>
            <ac:spMk id="13" creationId="{73E6E7F2-F37F-4217-A7B9-D55B6FE56D08}"/>
          </ac:spMkLst>
        </pc:spChg>
        <pc:spChg chg="mod">
          <ac:chgData name="Wendy Woodsford" userId="dd4886fa-f0a0-4f18-8f65-16d3fbb360dd" providerId="ADAL" clId="{02E3FDE2-4185-4B51-BBD7-F2AD1863AE84}" dt="2023-12-07T13:19:11.460" v="74" actId="1076"/>
          <ac:spMkLst>
            <pc:docMk/>
            <pc:sldMk cId="2722180806" sldId="281"/>
            <ac:spMk id="14" creationId="{5ECDEBF9-C0C2-4C32-BEF0-2040AB2C0093}"/>
          </ac:spMkLst>
        </pc:spChg>
      </pc:sldChg>
      <pc:sldChg chg="modSp mod">
        <pc:chgData name="Wendy Woodsford" userId="dd4886fa-f0a0-4f18-8f65-16d3fbb360dd" providerId="ADAL" clId="{02E3FDE2-4185-4B51-BBD7-F2AD1863AE84}" dt="2023-12-07T13:29:41.999" v="151" actId="14100"/>
        <pc:sldMkLst>
          <pc:docMk/>
          <pc:sldMk cId="1608807952" sldId="283"/>
        </pc:sldMkLst>
        <pc:spChg chg="mod">
          <ac:chgData name="Wendy Woodsford" userId="dd4886fa-f0a0-4f18-8f65-16d3fbb360dd" providerId="ADAL" clId="{02E3FDE2-4185-4B51-BBD7-F2AD1863AE84}" dt="2023-12-07T13:29:41.999" v="151" actId="14100"/>
          <ac:spMkLst>
            <pc:docMk/>
            <pc:sldMk cId="1608807952" sldId="283"/>
            <ac:spMk id="3" creationId="{0E280900-5216-4EA5-B770-979AC3FEFF9B}"/>
          </ac:spMkLst>
        </pc:spChg>
      </pc:sldChg>
      <pc:sldChg chg="modSp mod">
        <pc:chgData name="Wendy Woodsford" userId="dd4886fa-f0a0-4f18-8f65-16d3fbb360dd" providerId="ADAL" clId="{02E3FDE2-4185-4B51-BBD7-F2AD1863AE84}" dt="2023-12-07T13:15:58.123" v="68" actId="20577"/>
        <pc:sldMkLst>
          <pc:docMk/>
          <pc:sldMk cId="1171188733" sldId="285"/>
        </pc:sldMkLst>
        <pc:spChg chg="mod">
          <ac:chgData name="Wendy Woodsford" userId="dd4886fa-f0a0-4f18-8f65-16d3fbb360dd" providerId="ADAL" clId="{02E3FDE2-4185-4B51-BBD7-F2AD1863AE84}" dt="2023-12-07T13:14:45.055" v="67" actId="20577"/>
          <ac:spMkLst>
            <pc:docMk/>
            <pc:sldMk cId="1171188733" sldId="285"/>
            <ac:spMk id="4" creationId="{2EE63354-13E8-A869-D75A-53CE9156EC7F}"/>
          </ac:spMkLst>
        </pc:spChg>
        <pc:spChg chg="mod">
          <ac:chgData name="Wendy Woodsford" userId="dd4886fa-f0a0-4f18-8f65-16d3fbb360dd" providerId="ADAL" clId="{02E3FDE2-4185-4B51-BBD7-F2AD1863AE84}" dt="2023-12-07T13:15:58.123" v="68" actId="20577"/>
          <ac:spMkLst>
            <pc:docMk/>
            <pc:sldMk cId="1171188733" sldId="285"/>
            <ac:spMk id="6" creationId="{954FEDE2-6ADD-5F08-00C4-B387C0D06321}"/>
          </ac:spMkLst>
        </pc:spChg>
      </pc:sldChg>
      <pc:sldChg chg="modSp mod">
        <pc:chgData name="Wendy Woodsford" userId="dd4886fa-f0a0-4f18-8f65-16d3fbb360dd" providerId="ADAL" clId="{02E3FDE2-4185-4B51-BBD7-F2AD1863AE84}" dt="2023-12-07T13:26:53.581" v="128" actId="1038"/>
        <pc:sldMkLst>
          <pc:docMk/>
          <pc:sldMk cId="3546132559" sldId="293"/>
        </pc:sldMkLst>
        <pc:spChg chg="mod">
          <ac:chgData name="Wendy Woodsford" userId="dd4886fa-f0a0-4f18-8f65-16d3fbb360dd" providerId="ADAL" clId="{02E3FDE2-4185-4B51-BBD7-F2AD1863AE84}" dt="2023-12-07T13:25:30.204" v="85" actId="14100"/>
          <ac:spMkLst>
            <pc:docMk/>
            <pc:sldMk cId="3546132559" sldId="293"/>
            <ac:spMk id="20" creationId="{23D60373-3F13-4AE0-88CC-9C9A1D6EC544}"/>
          </ac:spMkLst>
        </pc:spChg>
        <pc:spChg chg="mod">
          <ac:chgData name="Wendy Woodsford" userId="dd4886fa-f0a0-4f18-8f65-16d3fbb360dd" providerId="ADAL" clId="{02E3FDE2-4185-4B51-BBD7-F2AD1863AE84}" dt="2023-12-07T13:26:53.581" v="128" actId="1038"/>
          <ac:spMkLst>
            <pc:docMk/>
            <pc:sldMk cId="3546132559" sldId="293"/>
            <ac:spMk id="21" creationId="{D5846557-44A6-45A0-BA35-BD4E987F7575}"/>
          </ac:spMkLst>
        </pc:spChg>
        <pc:picChg chg="mod">
          <ac:chgData name="Wendy Woodsford" userId="dd4886fa-f0a0-4f18-8f65-16d3fbb360dd" providerId="ADAL" clId="{02E3FDE2-4185-4B51-BBD7-F2AD1863AE84}" dt="2023-12-07T13:26:31.088" v="124" actId="1076"/>
          <ac:picMkLst>
            <pc:docMk/>
            <pc:sldMk cId="3546132559" sldId="293"/>
            <ac:picMk id="16" creationId="{70162B36-6AF6-4DEC-B60F-B663F6626A8D}"/>
          </ac:picMkLst>
        </pc:picChg>
        <pc:picChg chg="mod">
          <ac:chgData name="Wendy Woodsford" userId="dd4886fa-f0a0-4f18-8f65-16d3fbb360dd" providerId="ADAL" clId="{02E3FDE2-4185-4B51-BBD7-F2AD1863AE84}" dt="2023-12-07T13:26:42.928" v="125" actId="1076"/>
          <ac:picMkLst>
            <pc:docMk/>
            <pc:sldMk cId="3546132559" sldId="293"/>
            <ac:picMk id="18" creationId="{7DF5D298-245F-44A9-A98D-8D54B456AFC9}"/>
          </ac:picMkLst>
        </pc:picChg>
      </pc:sldChg>
      <pc:sldChg chg="modSp mod">
        <pc:chgData name="Wendy Woodsford" userId="dd4886fa-f0a0-4f18-8f65-16d3fbb360dd" providerId="ADAL" clId="{02E3FDE2-4185-4B51-BBD7-F2AD1863AE84}" dt="2023-12-07T13:25:19.907" v="84" actId="14100"/>
        <pc:sldMkLst>
          <pc:docMk/>
          <pc:sldMk cId="47996011" sldId="294"/>
        </pc:sldMkLst>
        <pc:spChg chg="mod">
          <ac:chgData name="Wendy Woodsford" userId="dd4886fa-f0a0-4f18-8f65-16d3fbb360dd" providerId="ADAL" clId="{02E3FDE2-4185-4B51-BBD7-F2AD1863AE84}" dt="2023-12-07T13:25:19.907" v="84" actId="14100"/>
          <ac:spMkLst>
            <pc:docMk/>
            <pc:sldMk cId="47996011" sldId="294"/>
            <ac:spMk id="4" creationId="{CC401B4F-47F3-4AF8-BA3B-5F764FE1C091}"/>
          </ac:spMkLst>
        </pc:spChg>
      </pc:sldChg>
      <pc:sldChg chg="modSp mod">
        <pc:chgData name="Wendy Woodsford" userId="dd4886fa-f0a0-4f18-8f65-16d3fbb360dd" providerId="ADAL" clId="{02E3FDE2-4185-4B51-BBD7-F2AD1863AE84}" dt="2023-12-07T13:29:14.157" v="149" actId="1076"/>
        <pc:sldMkLst>
          <pc:docMk/>
          <pc:sldMk cId="2924907721" sldId="295"/>
        </pc:sldMkLst>
        <pc:spChg chg="mod">
          <ac:chgData name="Wendy Woodsford" userId="dd4886fa-f0a0-4f18-8f65-16d3fbb360dd" providerId="ADAL" clId="{02E3FDE2-4185-4B51-BBD7-F2AD1863AE84}" dt="2023-12-07T13:29:14.157" v="149" actId="1076"/>
          <ac:spMkLst>
            <pc:docMk/>
            <pc:sldMk cId="2924907721" sldId="295"/>
            <ac:spMk id="13" creationId="{3F8F9F0B-523A-4C4C-B14B-C9F61EBD2E6B}"/>
          </ac:spMkLst>
        </pc:spChg>
        <pc:picChg chg="mod modCrop">
          <ac:chgData name="Wendy Woodsford" userId="dd4886fa-f0a0-4f18-8f65-16d3fbb360dd" providerId="ADAL" clId="{02E3FDE2-4185-4B51-BBD7-F2AD1863AE84}" dt="2023-12-07T13:29:09.226" v="148" actId="1076"/>
          <ac:picMkLst>
            <pc:docMk/>
            <pc:sldMk cId="2924907721" sldId="295"/>
            <ac:picMk id="5" creationId="{55B1BE15-0980-4878-8E24-A3B52F3683CF}"/>
          </ac:picMkLst>
        </pc:picChg>
      </pc:sldChg>
      <pc:sldChg chg="addSp delSp modSp mod modNotesTx">
        <pc:chgData name="Wendy Woodsford" userId="dd4886fa-f0a0-4f18-8f65-16d3fbb360dd" providerId="ADAL" clId="{02E3FDE2-4185-4B51-BBD7-F2AD1863AE84}" dt="2023-12-07T14:39:47.676" v="228" actId="1076"/>
        <pc:sldMkLst>
          <pc:docMk/>
          <pc:sldMk cId="216063413" sldId="296"/>
        </pc:sldMkLst>
        <pc:spChg chg="mod">
          <ac:chgData name="Wendy Woodsford" userId="dd4886fa-f0a0-4f18-8f65-16d3fbb360dd" providerId="ADAL" clId="{02E3FDE2-4185-4B51-BBD7-F2AD1863AE84}" dt="2023-12-07T13:20:07.965" v="77" actId="14100"/>
          <ac:spMkLst>
            <pc:docMk/>
            <pc:sldMk cId="216063413" sldId="296"/>
            <ac:spMk id="9" creationId="{B43B6EA4-C17D-4452-A0BE-51F100B554DA}"/>
          </ac:spMkLst>
        </pc:spChg>
        <pc:spChg chg="mod">
          <ac:chgData name="Wendy Woodsford" userId="dd4886fa-f0a0-4f18-8f65-16d3fbb360dd" providerId="ADAL" clId="{02E3FDE2-4185-4B51-BBD7-F2AD1863AE84}" dt="2023-12-07T13:38:18.443" v="199" actId="13926"/>
          <ac:spMkLst>
            <pc:docMk/>
            <pc:sldMk cId="216063413" sldId="296"/>
            <ac:spMk id="13" creationId="{22D9D4AE-991D-4968-8927-0A996C542C68}"/>
          </ac:spMkLst>
        </pc:spChg>
        <pc:picChg chg="add del mod">
          <ac:chgData name="Wendy Woodsford" userId="dd4886fa-f0a0-4f18-8f65-16d3fbb360dd" providerId="ADAL" clId="{02E3FDE2-4185-4B51-BBD7-F2AD1863AE84}" dt="2023-12-07T14:39:42.228" v="227" actId="478"/>
          <ac:picMkLst>
            <pc:docMk/>
            <pc:sldMk cId="216063413" sldId="296"/>
            <ac:picMk id="3" creationId="{CC883208-D192-4DB9-9844-3DC1C48BEC53}"/>
          </ac:picMkLst>
        </pc:picChg>
        <pc:picChg chg="add mod">
          <ac:chgData name="Wendy Woodsford" userId="dd4886fa-f0a0-4f18-8f65-16d3fbb360dd" providerId="ADAL" clId="{02E3FDE2-4185-4B51-BBD7-F2AD1863AE84}" dt="2023-12-07T14:39:47.676" v="228" actId="1076"/>
          <ac:picMkLst>
            <pc:docMk/>
            <pc:sldMk cId="216063413" sldId="296"/>
            <ac:picMk id="4" creationId="{0D115CDF-2473-59F2-AE88-75C102454FD9}"/>
          </ac:picMkLst>
        </pc:picChg>
        <pc:picChg chg="mod">
          <ac:chgData name="Wendy Woodsford" userId="dd4886fa-f0a0-4f18-8f65-16d3fbb360dd" providerId="ADAL" clId="{02E3FDE2-4185-4B51-BBD7-F2AD1863AE84}" dt="2023-12-07T13:20:27.477" v="79" actId="1076"/>
          <ac:picMkLst>
            <pc:docMk/>
            <pc:sldMk cId="216063413" sldId="296"/>
            <ac:picMk id="5" creationId="{43F2204B-9B94-40E0-BD32-93C4B59172EC}"/>
          </ac:picMkLst>
        </pc:picChg>
        <pc:picChg chg="add del mod">
          <ac:chgData name="Wendy Woodsford" userId="dd4886fa-f0a0-4f18-8f65-16d3fbb360dd" providerId="ADAL" clId="{02E3FDE2-4185-4B51-BBD7-F2AD1863AE84}" dt="2023-12-07T13:39:47.246" v="206"/>
          <ac:picMkLst>
            <pc:docMk/>
            <pc:sldMk cId="216063413" sldId="296"/>
            <ac:picMk id="1026" creationId="{6FDD17E5-E78A-AFC8-2A39-BD193F7CEA01}"/>
          </ac:picMkLst>
        </pc:picChg>
      </pc:sldChg>
      <pc:sldChg chg="modSp mod">
        <pc:chgData name="Wendy Woodsford" userId="dd4886fa-f0a0-4f18-8f65-16d3fbb360dd" providerId="ADAL" clId="{02E3FDE2-4185-4B51-BBD7-F2AD1863AE84}" dt="2023-12-07T13:27:53.505" v="136" actId="1076"/>
        <pc:sldMkLst>
          <pc:docMk/>
          <pc:sldMk cId="3737923077" sldId="297"/>
        </pc:sldMkLst>
        <pc:picChg chg="mod modCrop">
          <ac:chgData name="Wendy Woodsford" userId="dd4886fa-f0a0-4f18-8f65-16d3fbb360dd" providerId="ADAL" clId="{02E3FDE2-4185-4B51-BBD7-F2AD1863AE84}" dt="2023-12-07T13:27:53.505" v="136" actId="1076"/>
          <ac:picMkLst>
            <pc:docMk/>
            <pc:sldMk cId="3737923077" sldId="297"/>
            <ac:picMk id="4" creationId="{A8023732-63E2-486B-A9C4-8F1FFC73EF00}"/>
          </ac:picMkLst>
        </pc:picChg>
      </pc:sldChg>
      <pc:sldChg chg="modSp mod">
        <pc:chgData name="Wendy Woodsford" userId="dd4886fa-f0a0-4f18-8f65-16d3fbb360dd" providerId="ADAL" clId="{02E3FDE2-4185-4B51-BBD7-F2AD1863AE84}" dt="2023-12-07T13:36:19.746" v="198" actId="14100"/>
        <pc:sldMkLst>
          <pc:docMk/>
          <pc:sldMk cId="1684842534" sldId="298"/>
        </pc:sldMkLst>
        <pc:spChg chg="mod">
          <ac:chgData name="Wendy Woodsford" userId="dd4886fa-f0a0-4f18-8f65-16d3fbb360dd" providerId="ADAL" clId="{02E3FDE2-4185-4B51-BBD7-F2AD1863AE84}" dt="2023-12-07T13:34:45.500" v="183" actId="2711"/>
          <ac:spMkLst>
            <pc:docMk/>
            <pc:sldMk cId="1684842534" sldId="298"/>
            <ac:spMk id="3" creationId="{F55441CD-E20E-7A22-F485-2226546E056C}"/>
          </ac:spMkLst>
        </pc:spChg>
        <pc:spChg chg="mod">
          <ac:chgData name="Wendy Woodsford" userId="dd4886fa-f0a0-4f18-8f65-16d3fbb360dd" providerId="ADAL" clId="{02E3FDE2-4185-4B51-BBD7-F2AD1863AE84}" dt="2023-12-07T13:35:51.883" v="194" actId="14100"/>
          <ac:spMkLst>
            <pc:docMk/>
            <pc:sldMk cId="1684842534" sldId="298"/>
            <ac:spMk id="14" creationId="{A848EFF5-23D0-88A4-4A4A-BF18099AEE6B}"/>
          </ac:spMkLst>
        </pc:spChg>
        <pc:spChg chg="mod">
          <ac:chgData name="Wendy Woodsford" userId="dd4886fa-f0a0-4f18-8f65-16d3fbb360dd" providerId="ADAL" clId="{02E3FDE2-4185-4B51-BBD7-F2AD1863AE84}" dt="2023-12-07T13:36:19.746" v="198" actId="14100"/>
          <ac:spMkLst>
            <pc:docMk/>
            <pc:sldMk cId="1684842534" sldId="298"/>
            <ac:spMk id="36" creationId="{37DD0983-6F7B-4F9A-8995-EACBD7609CDE}"/>
          </ac:spMkLst>
        </pc:spChg>
        <pc:picChg chg="mod">
          <ac:chgData name="Wendy Woodsford" userId="dd4886fa-f0a0-4f18-8f65-16d3fbb360dd" providerId="ADAL" clId="{02E3FDE2-4185-4B51-BBD7-F2AD1863AE84}" dt="2023-12-07T13:36:12.115" v="197" actId="1076"/>
          <ac:picMkLst>
            <pc:docMk/>
            <pc:sldMk cId="1684842534" sldId="298"/>
            <ac:picMk id="4" creationId="{F8A707BE-E978-485D-A70F-5C9C03175289}"/>
          </ac:picMkLst>
        </pc:picChg>
        <pc:picChg chg="mod">
          <ac:chgData name="Wendy Woodsford" userId="dd4886fa-f0a0-4f18-8f65-16d3fbb360dd" providerId="ADAL" clId="{02E3FDE2-4185-4B51-BBD7-F2AD1863AE84}" dt="2023-12-07T13:35:43.137" v="191" actId="1076"/>
          <ac:picMkLst>
            <pc:docMk/>
            <pc:sldMk cId="1684842534" sldId="298"/>
            <ac:picMk id="6" creationId="{D9FA489F-1A7E-5919-04B1-DB8BBB933BF0}"/>
          </ac:picMkLst>
        </pc:picChg>
        <pc:picChg chg="mod">
          <ac:chgData name="Wendy Woodsford" userId="dd4886fa-f0a0-4f18-8f65-16d3fbb360dd" providerId="ADAL" clId="{02E3FDE2-4185-4B51-BBD7-F2AD1863AE84}" dt="2023-12-07T13:36:09.842" v="196" actId="1076"/>
          <ac:picMkLst>
            <pc:docMk/>
            <pc:sldMk cId="1684842534" sldId="298"/>
            <ac:picMk id="7" creationId="{03AC6535-4240-4472-A15E-A0BD32CE021E}"/>
          </ac:picMkLst>
        </pc:picChg>
        <pc:picChg chg="mod">
          <ac:chgData name="Wendy Woodsford" userId="dd4886fa-f0a0-4f18-8f65-16d3fbb360dd" providerId="ADAL" clId="{02E3FDE2-4185-4B51-BBD7-F2AD1863AE84}" dt="2023-12-07T13:35:45.213" v="192" actId="1076"/>
          <ac:picMkLst>
            <pc:docMk/>
            <pc:sldMk cId="1684842534" sldId="298"/>
            <ac:picMk id="10" creationId="{CBF6A456-D968-F53A-89F6-D05E38C43539}"/>
          </ac:picMkLst>
        </pc:picChg>
      </pc:sldChg>
      <pc:sldChg chg="modSp mod">
        <pc:chgData name="Wendy Woodsford" userId="dd4886fa-f0a0-4f18-8f65-16d3fbb360dd" providerId="ADAL" clId="{02E3FDE2-4185-4B51-BBD7-F2AD1863AE84}" dt="2023-12-07T13:31:00.522" v="169" actId="14100"/>
        <pc:sldMkLst>
          <pc:docMk/>
          <pc:sldMk cId="3122584244" sldId="300"/>
        </pc:sldMkLst>
        <pc:spChg chg="mod">
          <ac:chgData name="Wendy Woodsford" userId="dd4886fa-f0a0-4f18-8f65-16d3fbb360dd" providerId="ADAL" clId="{02E3FDE2-4185-4B51-BBD7-F2AD1863AE84}" dt="2023-12-07T13:31:00.522" v="169" actId="14100"/>
          <ac:spMkLst>
            <pc:docMk/>
            <pc:sldMk cId="3122584244" sldId="300"/>
            <ac:spMk id="11" creationId="{174F3FDD-876F-4619-A5D1-E3D0D601F258}"/>
          </ac:spMkLst>
        </pc:spChg>
        <pc:picChg chg="mod">
          <ac:chgData name="Wendy Woodsford" userId="dd4886fa-f0a0-4f18-8f65-16d3fbb360dd" providerId="ADAL" clId="{02E3FDE2-4185-4B51-BBD7-F2AD1863AE84}" dt="2023-12-07T13:30:42.959" v="166" actId="1076"/>
          <ac:picMkLst>
            <pc:docMk/>
            <pc:sldMk cId="3122584244" sldId="300"/>
            <ac:picMk id="10" creationId="{427AE86E-E417-2C9B-2292-2725D255D41B}"/>
          </ac:picMkLst>
        </pc:picChg>
      </pc:sldChg>
      <pc:sldChg chg="modSp mod">
        <pc:chgData name="Wendy Woodsford" userId="dd4886fa-f0a0-4f18-8f65-16d3fbb360dd" providerId="ADAL" clId="{02E3FDE2-4185-4B51-BBD7-F2AD1863AE84}" dt="2023-12-07T15:53:37.830" v="229" actId="255"/>
        <pc:sldMkLst>
          <pc:docMk/>
          <pc:sldMk cId="0" sldId="305"/>
        </pc:sldMkLst>
        <pc:spChg chg="mod">
          <ac:chgData name="Wendy Woodsford" userId="dd4886fa-f0a0-4f18-8f65-16d3fbb360dd" providerId="ADAL" clId="{02E3FDE2-4185-4B51-BBD7-F2AD1863AE84}" dt="2023-12-07T15:53:37.830" v="229" actId="255"/>
          <ac:spMkLst>
            <pc:docMk/>
            <pc:sldMk cId="0" sldId="305"/>
            <ac:spMk id="3" creationId="{8491DC54-C34A-82C8-DA5D-1BE1733EB9D5}"/>
          </ac:spMkLst>
        </pc:spChg>
        <pc:picChg chg="mod">
          <ac:chgData name="Wendy Woodsford" userId="dd4886fa-f0a0-4f18-8f65-16d3fbb360dd" providerId="ADAL" clId="{02E3FDE2-4185-4B51-BBD7-F2AD1863AE84}" dt="2023-12-07T13:11:43.964" v="11" actId="1076"/>
          <ac:picMkLst>
            <pc:docMk/>
            <pc:sldMk cId="0" sldId="305"/>
            <ac:picMk id="9" creationId="{70D06A3D-7961-8C00-EF23-AB2518ED7FEA}"/>
          </ac:picMkLst>
        </pc:picChg>
      </pc:sldChg>
      <pc:sldChg chg="modSp mod">
        <pc:chgData name="Wendy Woodsford" userId="dd4886fa-f0a0-4f18-8f65-16d3fbb360dd" providerId="ADAL" clId="{02E3FDE2-4185-4B51-BBD7-F2AD1863AE84}" dt="2023-12-07T13:13:02.753" v="29" actId="1035"/>
        <pc:sldMkLst>
          <pc:docMk/>
          <pc:sldMk cId="2098176612" sldId="329"/>
        </pc:sldMkLst>
        <pc:spChg chg="mod">
          <ac:chgData name="Wendy Woodsford" userId="dd4886fa-f0a0-4f18-8f65-16d3fbb360dd" providerId="ADAL" clId="{02E3FDE2-4185-4B51-BBD7-F2AD1863AE84}" dt="2023-12-07T13:12:02.311" v="14" actId="14100"/>
          <ac:spMkLst>
            <pc:docMk/>
            <pc:sldMk cId="2098176612" sldId="329"/>
            <ac:spMk id="2" creationId="{F0121186-1578-5053-910B-2500E791E200}"/>
          </ac:spMkLst>
        </pc:spChg>
        <pc:spChg chg="mod">
          <ac:chgData name="Wendy Woodsford" userId="dd4886fa-f0a0-4f18-8f65-16d3fbb360dd" providerId="ADAL" clId="{02E3FDE2-4185-4B51-BBD7-F2AD1863AE84}" dt="2023-12-07T13:12:17.868" v="18" actId="14100"/>
          <ac:spMkLst>
            <pc:docMk/>
            <pc:sldMk cId="2098176612" sldId="329"/>
            <ac:spMk id="3" creationId="{11017798-E05A-675E-904D-496F8851E70E}"/>
          </ac:spMkLst>
        </pc:spChg>
        <pc:spChg chg="mod">
          <ac:chgData name="Wendy Woodsford" userId="dd4886fa-f0a0-4f18-8f65-16d3fbb360dd" providerId="ADAL" clId="{02E3FDE2-4185-4B51-BBD7-F2AD1863AE84}" dt="2023-12-07T13:13:02.753" v="29" actId="1035"/>
          <ac:spMkLst>
            <pc:docMk/>
            <pc:sldMk cId="2098176612" sldId="329"/>
            <ac:spMk id="4" creationId="{89240770-77A8-09BE-FE16-549FFA4DD09F}"/>
          </ac:spMkLst>
        </pc:spChg>
        <pc:spChg chg="mod">
          <ac:chgData name="Wendy Woodsford" userId="dd4886fa-f0a0-4f18-8f65-16d3fbb360dd" providerId="ADAL" clId="{02E3FDE2-4185-4B51-BBD7-F2AD1863AE84}" dt="2023-12-07T13:12:13.682" v="17" actId="14100"/>
          <ac:spMkLst>
            <pc:docMk/>
            <pc:sldMk cId="2098176612" sldId="329"/>
            <ac:spMk id="9" creationId="{85C39255-E07D-D52F-BC1B-C6DCF16F1B08}"/>
          </ac:spMkLst>
        </pc:spChg>
        <pc:spChg chg="mod">
          <ac:chgData name="Wendy Woodsford" userId="dd4886fa-f0a0-4f18-8f65-16d3fbb360dd" providerId="ADAL" clId="{02E3FDE2-4185-4B51-BBD7-F2AD1863AE84}" dt="2023-12-07T13:12:10.889" v="16" actId="14100"/>
          <ac:spMkLst>
            <pc:docMk/>
            <pc:sldMk cId="2098176612" sldId="329"/>
            <ac:spMk id="14" creationId="{214394A2-A711-3832-AC7C-2854798D18E8}"/>
          </ac:spMkLst>
        </pc:spChg>
        <pc:picChg chg="mod">
          <ac:chgData name="Wendy Woodsford" userId="dd4886fa-f0a0-4f18-8f65-16d3fbb360dd" providerId="ADAL" clId="{02E3FDE2-4185-4B51-BBD7-F2AD1863AE84}" dt="2023-12-07T13:12:38.656" v="23" actId="1076"/>
          <ac:picMkLst>
            <pc:docMk/>
            <pc:sldMk cId="2098176612" sldId="329"/>
            <ac:picMk id="11" creationId="{3EE082FD-D8A5-EDAF-1973-C77E08707AB6}"/>
          </ac:picMkLst>
        </pc:picChg>
        <pc:picChg chg="mod">
          <ac:chgData name="Wendy Woodsford" userId="dd4886fa-f0a0-4f18-8f65-16d3fbb360dd" providerId="ADAL" clId="{02E3FDE2-4185-4B51-BBD7-F2AD1863AE84}" dt="2023-12-07T13:12:28.828" v="21" actId="1076"/>
          <ac:picMkLst>
            <pc:docMk/>
            <pc:sldMk cId="2098176612" sldId="329"/>
            <ac:picMk id="12" creationId="{D3C24527-CE07-2BFE-CB7F-9870DC5DF704}"/>
          </ac:picMkLst>
        </pc:picChg>
      </pc:sldChg>
    </pc:docChg>
  </pc:docChgLst>
  <pc:docChgLst>
    <pc:chgData name="Alison Trew" userId="501ad152-89bb-4882-ac72-f31826cb2e78" providerId="ADAL" clId="{2AD6BD5D-081B-4C70-8886-339D9E9A4095}"/>
    <pc:docChg chg="undo redo custSel addSld delSld modSld sldOrd delMainMaster">
      <pc:chgData name="Alison Trew" userId="501ad152-89bb-4882-ac72-f31826cb2e78" providerId="ADAL" clId="{2AD6BD5D-081B-4C70-8886-339D9E9A4095}" dt="2023-12-12T15:32:06.232" v="2608" actId="20577"/>
      <pc:docMkLst>
        <pc:docMk/>
      </pc:docMkLst>
      <pc:sldChg chg="del">
        <pc:chgData name="Alison Trew" userId="501ad152-89bb-4882-ac72-f31826cb2e78" providerId="ADAL" clId="{2AD6BD5D-081B-4C70-8886-339D9E9A4095}" dt="2023-11-17T16:27:29.287" v="2539" actId="47"/>
        <pc:sldMkLst>
          <pc:docMk/>
          <pc:sldMk cId="0" sldId="256"/>
        </pc:sldMkLst>
      </pc:sldChg>
      <pc:sldChg chg="modSp add mod">
        <pc:chgData name="Alison Trew" userId="501ad152-89bb-4882-ac72-f31826cb2e78" providerId="ADAL" clId="{2AD6BD5D-081B-4C70-8886-339D9E9A4095}" dt="2023-11-17T16:28:07.855" v="2542" actId="1076"/>
        <pc:sldMkLst>
          <pc:docMk/>
          <pc:sldMk cId="444179866" sldId="257"/>
        </pc:sldMkLst>
        <pc:spChg chg="mod">
          <ac:chgData name="Alison Trew" userId="501ad152-89bb-4882-ac72-f31826cb2e78" providerId="ADAL" clId="{2AD6BD5D-081B-4C70-8886-339D9E9A4095}" dt="2023-11-17T16:28:07.855" v="2542" actId="1076"/>
          <ac:spMkLst>
            <pc:docMk/>
            <pc:sldMk cId="444179866" sldId="257"/>
            <ac:spMk id="2" creationId="{A2DAC684-918C-4F9F-A4FB-8E21DD89504D}"/>
          </ac:spMkLst>
        </pc:spChg>
      </pc:sldChg>
      <pc:sldChg chg="addSp delSp modSp del mod modClrScheme chgLayout">
        <pc:chgData name="Alison Trew" userId="501ad152-89bb-4882-ac72-f31826cb2e78" providerId="ADAL" clId="{2AD6BD5D-081B-4C70-8886-339D9E9A4095}" dt="2023-11-17T16:27:38.547" v="2540" actId="2696"/>
        <pc:sldMkLst>
          <pc:docMk/>
          <pc:sldMk cId="4121939817" sldId="257"/>
        </pc:sldMkLst>
        <pc:spChg chg="add mod ord">
          <ac:chgData name="Alison Trew" userId="501ad152-89bb-4882-ac72-f31826cb2e78" providerId="ADAL" clId="{2AD6BD5D-081B-4C70-8886-339D9E9A4095}" dt="2023-11-17T15:22:05.096" v="789" actId="1076"/>
          <ac:spMkLst>
            <pc:docMk/>
            <pc:sldMk cId="4121939817" sldId="257"/>
            <ac:spMk id="3" creationId="{8003D41D-E198-A0B2-C2B7-31883E4D9E21}"/>
          </ac:spMkLst>
        </pc:spChg>
        <pc:spChg chg="mod">
          <ac:chgData name="Alison Trew" userId="501ad152-89bb-4882-ac72-f31826cb2e78" providerId="ADAL" clId="{2AD6BD5D-081B-4C70-8886-339D9E9A4095}" dt="2023-11-17T15:22:18.029" v="791" actId="2085"/>
          <ac:spMkLst>
            <pc:docMk/>
            <pc:sldMk cId="4121939817" sldId="257"/>
            <ac:spMk id="6" creationId="{343D7970-C9BD-4466-8E34-815BF5EDBEEB}"/>
          </ac:spMkLst>
        </pc:spChg>
        <pc:spChg chg="del">
          <ac:chgData name="Alison Trew" userId="501ad152-89bb-4882-ac72-f31826cb2e78" providerId="ADAL" clId="{2AD6BD5D-081B-4C70-8886-339D9E9A4095}" dt="2023-11-17T15:22:01.996" v="788" actId="21"/>
          <ac:spMkLst>
            <pc:docMk/>
            <pc:sldMk cId="4121939817" sldId="257"/>
            <ac:spMk id="7" creationId="{B3B3E388-82DF-4824-A3AE-35FAB0AD26EF}"/>
          </ac:spMkLst>
        </pc:spChg>
        <pc:spChg chg="mod">
          <ac:chgData name="Alison Trew" userId="501ad152-89bb-4882-ac72-f31826cb2e78" providerId="ADAL" clId="{2AD6BD5D-081B-4C70-8886-339D9E9A4095}" dt="2023-11-17T15:22:25.581" v="793" actId="2085"/>
          <ac:spMkLst>
            <pc:docMk/>
            <pc:sldMk cId="4121939817" sldId="257"/>
            <ac:spMk id="8" creationId="{01F46923-EDBC-4337-A7F4-0AD6ED47D8B5}"/>
          </ac:spMkLst>
        </pc:spChg>
      </pc:sldChg>
      <pc:sldChg chg="addSp delSp modSp mod modClrScheme chgLayout modNotesTx">
        <pc:chgData name="Alison Trew" userId="501ad152-89bb-4882-ac72-f31826cb2e78" providerId="ADAL" clId="{2AD6BD5D-081B-4C70-8886-339D9E9A4095}" dt="2023-11-17T15:53:27.072" v="1786" actId="14100"/>
        <pc:sldMkLst>
          <pc:docMk/>
          <pc:sldMk cId="3833598956" sldId="259"/>
        </pc:sldMkLst>
        <pc:spChg chg="del">
          <ac:chgData name="Alison Trew" userId="501ad152-89bb-4882-ac72-f31826cb2e78" providerId="ADAL" clId="{2AD6BD5D-081B-4C70-8886-339D9E9A4095}" dt="2023-11-17T15:33:55.568" v="1187" actId="21"/>
          <ac:spMkLst>
            <pc:docMk/>
            <pc:sldMk cId="3833598956" sldId="259"/>
            <ac:spMk id="2" creationId="{7631C9E7-1E30-4058-93FD-0A836C12E7B4}"/>
          </ac:spMkLst>
        </pc:spChg>
        <pc:spChg chg="add mod ord">
          <ac:chgData name="Alison Trew" userId="501ad152-89bb-4882-ac72-f31826cb2e78" providerId="ADAL" clId="{2AD6BD5D-081B-4C70-8886-339D9E9A4095}" dt="2023-11-17T15:34:09.533" v="1189" actId="14100"/>
          <ac:spMkLst>
            <pc:docMk/>
            <pc:sldMk cId="3833598956" sldId="259"/>
            <ac:spMk id="3" creationId="{1EAFEC0E-65AA-FB04-187F-4543DCA0EADD}"/>
          </ac:spMkLst>
        </pc:spChg>
        <pc:spChg chg="mod">
          <ac:chgData name="Alison Trew" userId="501ad152-89bb-4882-ac72-f31826cb2e78" providerId="ADAL" clId="{2AD6BD5D-081B-4C70-8886-339D9E9A4095}" dt="2023-11-17T15:53:27.072" v="1786" actId="14100"/>
          <ac:spMkLst>
            <pc:docMk/>
            <pc:sldMk cId="3833598956" sldId="259"/>
            <ac:spMk id="5" creationId="{2E62838D-D7E1-4940-82B6-863D38C6688F}"/>
          </ac:spMkLst>
        </pc:spChg>
        <pc:spChg chg="del mod">
          <ac:chgData name="Alison Trew" userId="501ad152-89bb-4882-ac72-f31826cb2e78" providerId="ADAL" clId="{2AD6BD5D-081B-4C70-8886-339D9E9A4095}" dt="2023-11-17T15:52:21.958" v="1733" actId="478"/>
          <ac:spMkLst>
            <pc:docMk/>
            <pc:sldMk cId="3833598956" sldId="259"/>
            <ac:spMk id="6" creationId="{561A79D6-F09A-4B8E-8735-5C0351729585}"/>
          </ac:spMkLst>
        </pc:spChg>
        <pc:picChg chg="mod">
          <ac:chgData name="Alison Trew" userId="501ad152-89bb-4882-ac72-f31826cb2e78" providerId="ADAL" clId="{2AD6BD5D-081B-4C70-8886-339D9E9A4095}" dt="2023-11-17T15:34:34.301" v="1196" actId="1076"/>
          <ac:picMkLst>
            <pc:docMk/>
            <pc:sldMk cId="3833598956" sldId="259"/>
            <ac:picMk id="4" creationId="{BBADF08D-8424-434C-8961-0C351EC8BEC6}"/>
          </ac:picMkLst>
        </pc:picChg>
      </pc:sldChg>
      <pc:sldChg chg="addSp delSp modSp del mod modClrScheme chgLayout">
        <pc:chgData name="Alison Trew" userId="501ad152-89bb-4882-ac72-f31826cb2e78" providerId="ADAL" clId="{2AD6BD5D-081B-4C70-8886-339D9E9A4095}" dt="2023-11-28T09:06:09.960" v="2594" actId="47"/>
        <pc:sldMkLst>
          <pc:docMk/>
          <pc:sldMk cId="1864309039" sldId="262"/>
        </pc:sldMkLst>
        <pc:spChg chg="add mod ord">
          <ac:chgData name="Alison Trew" userId="501ad152-89bb-4882-ac72-f31826cb2e78" providerId="ADAL" clId="{2AD6BD5D-081B-4C70-8886-339D9E9A4095}" dt="2023-11-17T15:37:01.963" v="1282" actId="1076"/>
          <ac:spMkLst>
            <pc:docMk/>
            <pc:sldMk cId="1864309039" sldId="262"/>
            <ac:spMk id="2" creationId="{EC0FB7DD-48CC-E972-2601-8D1AB3BC252C}"/>
          </ac:spMkLst>
        </pc:spChg>
        <pc:spChg chg="del">
          <ac:chgData name="Alison Trew" userId="501ad152-89bb-4882-ac72-f31826cb2e78" providerId="ADAL" clId="{2AD6BD5D-081B-4C70-8886-339D9E9A4095}" dt="2023-11-17T15:36:28.800" v="1273" actId="21"/>
          <ac:spMkLst>
            <pc:docMk/>
            <pc:sldMk cId="1864309039" sldId="262"/>
            <ac:spMk id="6" creationId="{6B3BB4B3-6787-45DD-B264-DB3D50D4A9E3}"/>
          </ac:spMkLst>
        </pc:spChg>
        <pc:spChg chg="mod">
          <ac:chgData name="Alison Trew" userId="501ad152-89bb-4882-ac72-f31826cb2e78" providerId="ADAL" clId="{2AD6BD5D-081B-4C70-8886-339D9E9A4095}" dt="2023-11-17T15:37:13.515" v="1286" actId="14100"/>
          <ac:spMkLst>
            <pc:docMk/>
            <pc:sldMk cId="1864309039" sldId="262"/>
            <ac:spMk id="7" creationId="{AF928987-3DC6-4600-9DDF-02E1EC67E97B}"/>
          </ac:spMkLst>
        </pc:spChg>
        <pc:spChg chg="mod">
          <ac:chgData name="Alison Trew" userId="501ad152-89bb-4882-ac72-f31826cb2e78" providerId="ADAL" clId="{2AD6BD5D-081B-4C70-8886-339D9E9A4095}" dt="2023-11-17T15:37:08.565" v="1284" actId="1076"/>
          <ac:spMkLst>
            <pc:docMk/>
            <pc:sldMk cId="1864309039" sldId="262"/>
            <ac:spMk id="8" creationId="{B25C16BB-6FB0-4AD3-A1A0-C8F9801CD1FF}"/>
          </ac:spMkLst>
        </pc:spChg>
        <pc:spChg chg="mod">
          <ac:chgData name="Alison Trew" userId="501ad152-89bb-4882-ac72-f31826cb2e78" providerId="ADAL" clId="{2AD6BD5D-081B-4C70-8886-339D9E9A4095}" dt="2023-11-17T15:37:19.666" v="1289" actId="1076"/>
          <ac:spMkLst>
            <pc:docMk/>
            <pc:sldMk cId="1864309039" sldId="262"/>
            <ac:spMk id="9" creationId="{37DD0983-6F7B-4F9A-8995-EACBD7609CDE}"/>
          </ac:spMkLst>
        </pc:spChg>
        <pc:picChg chg="ord">
          <ac:chgData name="Alison Trew" userId="501ad152-89bb-4882-ac72-f31826cb2e78" providerId="ADAL" clId="{2AD6BD5D-081B-4C70-8886-339D9E9A4095}" dt="2023-11-17T15:36:53.675" v="1281" actId="167"/>
          <ac:picMkLst>
            <pc:docMk/>
            <pc:sldMk cId="1864309039" sldId="262"/>
            <ac:picMk id="5" creationId="{A97DD010-7854-4AFB-B887-DD90B030BC28}"/>
          </ac:picMkLst>
        </pc:picChg>
      </pc:sldChg>
      <pc:sldChg chg="addSp delSp modSp del mod ord setBg modClrScheme chgLayout">
        <pc:chgData name="Alison Trew" userId="501ad152-89bb-4882-ac72-f31826cb2e78" providerId="ADAL" clId="{2AD6BD5D-081B-4C70-8886-339D9E9A4095}" dt="2023-11-17T16:06:50.931" v="2108" actId="2696"/>
        <pc:sldMkLst>
          <pc:docMk/>
          <pc:sldMk cId="3098103686" sldId="263"/>
        </pc:sldMkLst>
        <pc:spChg chg="del">
          <ac:chgData name="Alison Trew" userId="501ad152-89bb-4882-ac72-f31826cb2e78" providerId="ADAL" clId="{2AD6BD5D-081B-4C70-8886-339D9E9A4095}" dt="2023-11-17T15:59:51.393" v="1873" actId="21"/>
          <ac:spMkLst>
            <pc:docMk/>
            <pc:sldMk cId="3098103686" sldId="263"/>
            <ac:spMk id="2" creationId="{3CB22728-1D4B-4D1C-B9BF-372C3DF2F88E}"/>
          </ac:spMkLst>
        </pc:spChg>
        <pc:spChg chg="del">
          <ac:chgData name="Alison Trew" userId="501ad152-89bb-4882-ac72-f31826cb2e78" providerId="ADAL" clId="{2AD6BD5D-081B-4C70-8886-339D9E9A4095}" dt="2023-11-17T16:03:39.339" v="1946" actId="21"/>
          <ac:spMkLst>
            <pc:docMk/>
            <pc:sldMk cId="3098103686" sldId="263"/>
            <ac:spMk id="3" creationId="{9EB171D7-289A-4B22-82BA-DC6DE4B1BE45}"/>
          </ac:spMkLst>
        </pc:spChg>
        <pc:spChg chg="add mod ord">
          <ac:chgData name="Alison Trew" userId="501ad152-89bb-4882-ac72-f31826cb2e78" providerId="ADAL" clId="{2AD6BD5D-081B-4C70-8886-339D9E9A4095}" dt="2023-11-17T16:02:03.925" v="1900" actId="700"/>
          <ac:spMkLst>
            <pc:docMk/>
            <pc:sldMk cId="3098103686" sldId="263"/>
            <ac:spMk id="5" creationId="{5D947EF8-2B64-BA43-26EF-CC0B8D4FAE13}"/>
          </ac:spMkLst>
        </pc:spChg>
      </pc:sldChg>
      <pc:sldChg chg="addSp modSp del mod modClrScheme chgLayout">
        <pc:chgData name="Alison Trew" userId="501ad152-89bb-4882-ac72-f31826cb2e78" providerId="ADAL" clId="{2AD6BD5D-081B-4C70-8886-339D9E9A4095}" dt="2023-11-17T16:22:06.795" v="2455" actId="47"/>
        <pc:sldMkLst>
          <pc:docMk/>
          <pc:sldMk cId="199569961" sldId="264"/>
        </pc:sldMkLst>
        <pc:spChg chg="add mod ord">
          <ac:chgData name="Alison Trew" userId="501ad152-89bb-4882-ac72-f31826cb2e78" providerId="ADAL" clId="{2AD6BD5D-081B-4C70-8886-339D9E9A4095}" dt="2023-11-17T15:07:46.845" v="301" actId="700"/>
          <ac:spMkLst>
            <pc:docMk/>
            <pc:sldMk cId="199569961" sldId="264"/>
            <ac:spMk id="3" creationId="{DFC2BB05-938A-AC19-5D5B-2973A2CD900D}"/>
          </ac:spMkLst>
        </pc:spChg>
      </pc:sldChg>
      <pc:sldChg chg="addSp modSp del mod modClrScheme chgLayout">
        <pc:chgData name="Alison Trew" userId="501ad152-89bb-4882-ac72-f31826cb2e78" providerId="ADAL" clId="{2AD6BD5D-081B-4C70-8886-339D9E9A4095}" dt="2023-11-17T16:22:13.892" v="2456" actId="47"/>
        <pc:sldMkLst>
          <pc:docMk/>
          <pc:sldMk cId="780145735" sldId="265"/>
        </pc:sldMkLst>
        <pc:spChg chg="add mod ord">
          <ac:chgData name="Alison Trew" userId="501ad152-89bb-4882-ac72-f31826cb2e78" providerId="ADAL" clId="{2AD6BD5D-081B-4C70-8886-339D9E9A4095}" dt="2023-11-17T15:07:46.845" v="301" actId="700"/>
          <ac:spMkLst>
            <pc:docMk/>
            <pc:sldMk cId="780145735" sldId="265"/>
            <ac:spMk id="4" creationId="{B8930B96-FBFD-2534-69ED-3A9693EC0C86}"/>
          </ac:spMkLst>
        </pc:spChg>
      </pc:sldChg>
      <pc:sldChg chg="addSp delSp modSp mod modClrScheme chgLayout">
        <pc:chgData name="Alison Trew" userId="501ad152-89bb-4882-ac72-f31826cb2e78" providerId="ADAL" clId="{2AD6BD5D-081B-4C70-8886-339D9E9A4095}" dt="2023-11-17T15:54:51.726" v="1801" actId="2085"/>
        <pc:sldMkLst>
          <pc:docMk/>
          <pc:sldMk cId="1478597435" sldId="268"/>
        </pc:sldMkLst>
        <pc:spChg chg="del">
          <ac:chgData name="Alison Trew" userId="501ad152-89bb-4882-ac72-f31826cb2e78" providerId="ADAL" clId="{2AD6BD5D-081B-4C70-8886-339D9E9A4095}" dt="2023-11-17T15:19:47.837" v="704" actId="21"/>
          <ac:spMkLst>
            <pc:docMk/>
            <pc:sldMk cId="1478597435" sldId="268"/>
            <ac:spMk id="2" creationId="{EEB2C6CE-E110-41F0-ABC4-C8DA78C08DCC}"/>
          </ac:spMkLst>
        </pc:spChg>
        <pc:spChg chg="add mod ord">
          <ac:chgData name="Alison Trew" userId="501ad152-89bb-4882-ac72-f31826cb2e78" providerId="ADAL" clId="{2AD6BD5D-081B-4C70-8886-339D9E9A4095}" dt="2023-11-17T15:19:45.310" v="703" actId="167"/>
          <ac:spMkLst>
            <pc:docMk/>
            <pc:sldMk cId="1478597435" sldId="268"/>
            <ac:spMk id="3" creationId="{E2768CB8-A993-D8D1-B854-C6D477BA52BB}"/>
          </ac:spMkLst>
        </pc:spChg>
        <pc:spChg chg="del mod">
          <ac:chgData name="Alison Trew" userId="501ad152-89bb-4882-ac72-f31826cb2e78" providerId="ADAL" clId="{2AD6BD5D-081B-4C70-8886-339D9E9A4095}" dt="2023-11-17T15:21:27.562" v="758" actId="478"/>
          <ac:spMkLst>
            <pc:docMk/>
            <pc:sldMk cId="1478597435" sldId="268"/>
            <ac:spMk id="7" creationId="{DD89CAB2-35E6-4495-B69C-E4B815DD3A0D}"/>
          </ac:spMkLst>
        </pc:spChg>
        <pc:spChg chg="mod">
          <ac:chgData name="Alison Trew" userId="501ad152-89bb-4882-ac72-f31826cb2e78" providerId="ADAL" clId="{2AD6BD5D-081B-4C70-8886-339D9E9A4095}" dt="2023-11-17T15:54:51.726" v="1801" actId="2085"/>
          <ac:spMkLst>
            <pc:docMk/>
            <pc:sldMk cId="1478597435" sldId="268"/>
            <ac:spMk id="9" creationId="{2D7EA540-9E84-45E2-9D60-193EA8616F60}"/>
          </ac:spMkLst>
        </pc:spChg>
        <pc:picChg chg="mod">
          <ac:chgData name="Alison Trew" userId="501ad152-89bb-4882-ac72-f31826cb2e78" providerId="ADAL" clId="{2AD6BD5D-081B-4C70-8886-339D9E9A4095}" dt="2023-11-17T15:20:18.159" v="712" actId="1076"/>
          <ac:picMkLst>
            <pc:docMk/>
            <pc:sldMk cId="1478597435" sldId="268"/>
            <ac:picMk id="4" creationId="{35D78099-DDF5-4A94-8989-5A54425F08C8}"/>
          </ac:picMkLst>
        </pc:picChg>
        <pc:picChg chg="del">
          <ac:chgData name="Alison Trew" userId="501ad152-89bb-4882-ac72-f31826cb2e78" providerId="ADAL" clId="{2AD6BD5D-081B-4C70-8886-339D9E9A4095}" dt="2023-11-17T15:19:49.247" v="705" actId="478"/>
          <ac:picMkLst>
            <pc:docMk/>
            <pc:sldMk cId="1478597435" sldId="268"/>
            <ac:picMk id="12" creationId="{63381AC7-9CC7-417F-A909-48BE33165164}"/>
          </ac:picMkLst>
        </pc:picChg>
        <pc:picChg chg="del">
          <ac:chgData name="Alison Trew" userId="501ad152-89bb-4882-ac72-f31826cb2e78" providerId="ADAL" clId="{2AD6BD5D-081B-4C70-8886-339D9E9A4095}" dt="2023-11-17T15:19:50.050" v="706" actId="478"/>
          <ac:picMkLst>
            <pc:docMk/>
            <pc:sldMk cId="1478597435" sldId="268"/>
            <ac:picMk id="13" creationId="{374FC460-8D33-4E8C-B62B-9E1AD93F3E98}"/>
          </ac:picMkLst>
        </pc:picChg>
        <pc:picChg chg="del">
          <ac:chgData name="Alison Trew" userId="501ad152-89bb-4882-ac72-f31826cb2e78" providerId="ADAL" clId="{2AD6BD5D-081B-4C70-8886-339D9E9A4095}" dt="2023-11-17T15:19:50.530" v="707" actId="478"/>
          <ac:picMkLst>
            <pc:docMk/>
            <pc:sldMk cId="1478597435" sldId="268"/>
            <ac:picMk id="14" creationId="{9853A638-B51B-4E85-9AAD-ECC8EABF4AC6}"/>
          </ac:picMkLst>
        </pc:picChg>
        <pc:picChg chg="del mod">
          <ac:chgData name="Alison Trew" userId="501ad152-89bb-4882-ac72-f31826cb2e78" providerId="ADAL" clId="{2AD6BD5D-081B-4C70-8886-339D9E9A4095}" dt="2023-11-17T15:19:53.474" v="709" actId="478"/>
          <ac:picMkLst>
            <pc:docMk/>
            <pc:sldMk cId="1478597435" sldId="268"/>
            <ac:picMk id="21" creationId="{536838FF-BFDD-4141-9CB7-F42DAB98DDC6}"/>
          </ac:picMkLst>
        </pc:picChg>
      </pc:sldChg>
      <pc:sldChg chg="addSp modSp del mod modClrScheme chgLayout">
        <pc:chgData name="Alison Trew" userId="501ad152-89bb-4882-ac72-f31826cb2e78" providerId="ADAL" clId="{2AD6BD5D-081B-4C70-8886-339D9E9A4095}" dt="2023-11-17T16:07:01.460" v="2109" actId="2696"/>
        <pc:sldMkLst>
          <pc:docMk/>
          <pc:sldMk cId="1864149506" sldId="269"/>
        </pc:sldMkLst>
        <pc:spChg chg="add mod ord">
          <ac:chgData name="Alison Trew" userId="501ad152-89bb-4882-ac72-f31826cb2e78" providerId="ADAL" clId="{2AD6BD5D-081B-4C70-8886-339D9E9A4095}" dt="2023-11-17T15:07:46.845" v="301" actId="700"/>
          <ac:spMkLst>
            <pc:docMk/>
            <pc:sldMk cId="1864149506" sldId="269"/>
            <ac:spMk id="3" creationId="{F9C0AC1D-6C58-5ED7-0CE8-6FAB01903CF4}"/>
          </ac:spMkLst>
        </pc:spChg>
      </pc:sldChg>
      <pc:sldChg chg="addSp modSp mod modClrScheme chgLayout">
        <pc:chgData name="Alison Trew" userId="501ad152-89bb-4882-ac72-f31826cb2e78" providerId="ADAL" clId="{2AD6BD5D-081B-4C70-8886-339D9E9A4095}" dt="2023-11-17T15:07:46.845" v="301" actId="700"/>
        <pc:sldMkLst>
          <pc:docMk/>
          <pc:sldMk cId="1125326587" sldId="279"/>
        </pc:sldMkLst>
        <pc:spChg chg="add mod ord">
          <ac:chgData name="Alison Trew" userId="501ad152-89bb-4882-ac72-f31826cb2e78" providerId="ADAL" clId="{2AD6BD5D-081B-4C70-8886-339D9E9A4095}" dt="2023-11-17T15:07:46.845" v="301" actId="700"/>
          <ac:spMkLst>
            <pc:docMk/>
            <pc:sldMk cId="1125326587" sldId="279"/>
            <ac:spMk id="2" creationId="{4F5CDFC7-7280-02BA-6824-4E99AB8F4C19}"/>
          </ac:spMkLst>
        </pc:spChg>
      </pc:sldChg>
      <pc:sldChg chg="addSp delSp modSp mod modClrScheme chgLayout">
        <pc:chgData name="Alison Trew" userId="501ad152-89bb-4882-ac72-f31826cb2e78" providerId="ADAL" clId="{2AD6BD5D-081B-4C70-8886-339D9E9A4095}" dt="2023-11-28T09:05:09.093" v="2581" actId="255"/>
        <pc:sldMkLst>
          <pc:docMk/>
          <pc:sldMk cId="2722180806" sldId="281"/>
        </pc:sldMkLst>
        <pc:spChg chg="mod">
          <ac:chgData name="Alison Trew" userId="501ad152-89bb-4882-ac72-f31826cb2e78" providerId="ADAL" clId="{2AD6BD5D-081B-4C70-8886-339D9E9A4095}" dt="2023-11-17T15:25:21.301" v="854" actId="1076"/>
          <ac:spMkLst>
            <pc:docMk/>
            <pc:sldMk cId="2722180806" sldId="281"/>
            <ac:spMk id="2" creationId="{C0C5C716-546A-47E0-9C62-671DAC2C19A8}"/>
          </ac:spMkLst>
        </pc:spChg>
        <pc:spChg chg="mod">
          <ac:chgData name="Alison Trew" userId="501ad152-89bb-4882-ac72-f31826cb2e78" providerId="ADAL" clId="{2AD6BD5D-081B-4C70-8886-339D9E9A4095}" dt="2023-11-17T15:25:30.657" v="857" actId="1076"/>
          <ac:spMkLst>
            <pc:docMk/>
            <pc:sldMk cId="2722180806" sldId="281"/>
            <ac:spMk id="3" creationId="{CED03C1C-1937-4104-9BC8-E132AE396D0B}"/>
          </ac:spMkLst>
        </pc:spChg>
        <pc:spChg chg="add mod ord">
          <ac:chgData name="Alison Trew" userId="501ad152-89bb-4882-ac72-f31826cb2e78" providerId="ADAL" clId="{2AD6BD5D-081B-4C70-8886-339D9E9A4095}" dt="2023-11-28T09:05:09.093" v="2581" actId="255"/>
          <ac:spMkLst>
            <pc:docMk/>
            <pc:sldMk cId="2722180806" sldId="281"/>
            <ac:spMk id="4" creationId="{C32B05F7-00F4-89EB-C38E-B40A519F8C20}"/>
          </ac:spMkLst>
        </pc:spChg>
        <pc:spChg chg="del">
          <ac:chgData name="Alison Trew" userId="501ad152-89bb-4882-ac72-f31826cb2e78" providerId="ADAL" clId="{2AD6BD5D-081B-4C70-8886-339D9E9A4095}" dt="2023-11-17T15:24:28.429" v="840" actId="21"/>
          <ac:spMkLst>
            <pc:docMk/>
            <pc:sldMk cId="2722180806" sldId="281"/>
            <ac:spMk id="7" creationId="{B3B3E388-82DF-4824-A3AE-35FAB0AD26EF}"/>
          </ac:spMkLst>
        </pc:spChg>
        <pc:spChg chg="mod">
          <ac:chgData name="Alison Trew" userId="501ad152-89bb-4882-ac72-f31826cb2e78" providerId="ADAL" clId="{2AD6BD5D-081B-4C70-8886-339D9E9A4095}" dt="2023-11-17T15:25:00.833" v="851" actId="1076"/>
          <ac:spMkLst>
            <pc:docMk/>
            <pc:sldMk cId="2722180806" sldId="281"/>
            <ac:spMk id="13" creationId="{73E6E7F2-F37F-4217-A7B9-D55B6FE56D08}"/>
          </ac:spMkLst>
        </pc:spChg>
        <pc:spChg chg="mod">
          <ac:chgData name="Alison Trew" userId="501ad152-89bb-4882-ac72-f31826cb2e78" providerId="ADAL" clId="{2AD6BD5D-081B-4C70-8886-339D9E9A4095}" dt="2023-11-17T15:25:33.174" v="858" actId="1076"/>
          <ac:spMkLst>
            <pc:docMk/>
            <pc:sldMk cId="2722180806" sldId="281"/>
            <ac:spMk id="14" creationId="{5ECDEBF9-C0C2-4C32-BEF0-2040AB2C0093}"/>
          </ac:spMkLst>
        </pc:spChg>
        <pc:spChg chg="mod">
          <ac:chgData name="Alison Trew" userId="501ad152-89bb-4882-ac72-f31826cb2e78" providerId="ADAL" clId="{2AD6BD5D-081B-4C70-8886-339D9E9A4095}" dt="2023-11-17T15:25:25.772" v="855" actId="1076"/>
          <ac:spMkLst>
            <pc:docMk/>
            <pc:sldMk cId="2722180806" sldId="281"/>
            <ac:spMk id="15" creationId="{2643ACEF-8921-4361-A2FA-6B42F55042FF}"/>
          </ac:spMkLst>
        </pc:spChg>
        <pc:picChg chg="mod">
          <ac:chgData name="Alison Trew" userId="501ad152-89bb-4882-ac72-f31826cb2e78" providerId="ADAL" clId="{2AD6BD5D-081B-4C70-8886-339D9E9A4095}" dt="2023-11-17T15:25:05.768" v="852" actId="1076"/>
          <ac:picMkLst>
            <pc:docMk/>
            <pc:sldMk cId="2722180806" sldId="281"/>
            <ac:picMk id="6" creationId="{BE11E7A2-CB03-4C52-BFC5-31B6706CF72A}"/>
          </ac:picMkLst>
        </pc:picChg>
      </pc:sldChg>
      <pc:sldChg chg="addSp delSp modSp del mod modClrScheme chgLayout modNotesTx">
        <pc:chgData name="Alison Trew" userId="501ad152-89bb-4882-ac72-f31826cb2e78" providerId="ADAL" clId="{2AD6BD5D-081B-4C70-8886-339D9E9A4095}" dt="2023-11-17T16:25:47.331" v="2506" actId="47"/>
        <pc:sldMkLst>
          <pc:docMk/>
          <pc:sldMk cId="1423609084" sldId="282"/>
        </pc:sldMkLst>
        <pc:spChg chg="del mod">
          <ac:chgData name="Alison Trew" userId="501ad152-89bb-4882-ac72-f31826cb2e78" providerId="ADAL" clId="{2AD6BD5D-081B-4C70-8886-339D9E9A4095}" dt="2023-11-17T16:23:12.662" v="2463" actId="21"/>
          <ac:spMkLst>
            <pc:docMk/>
            <pc:sldMk cId="1423609084" sldId="282"/>
            <ac:spMk id="2" creationId="{05DC824D-513F-4368-9F11-E99E14D08B3E}"/>
          </ac:spMkLst>
        </pc:spChg>
        <pc:spChg chg="add mod ord">
          <ac:chgData name="Alison Trew" userId="501ad152-89bb-4882-ac72-f31826cb2e78" providerId="ADAL" clId="{2AD6BD5D-081B-4C70-8886-339D9E9A4095}" dt="2023-11-17T15:07:46.845" v="301" actId="700"/>
          <ac:spMkLst>
            <pc:docMk/>
            <pc:sldMk cId="1423609084" sldId="282"/>
            <ac:spMk id="4" creationId="{82D51B1B-D901-6B4E-E27E-083C2EC1C59E}"/>
          </ac:spMkLst>
        </pc:spChg>
        <pc:spChg chg="del">
          <ac:chgData name="Alison Trew" userId="501ad152-89bb-4882-ac72-f31826cb2e78" providerId="ADAL" clId="{2AD6BD5D-081B-4C70-8886-339D9E9A4095}" dt="2023-11-17T16:23:54.566" v="2472" actId="21"/>
          <ac:spMkLst>
            <pc:docMk/>
            <pc:sldMk cId="1423609084" sldId="282"/>
            <ac:spMk id="12" creationId="{03246A3E-EE01-42C8-B9C6-23F625935F9E}"/>
          </ac:spMkLst>
        </pc:spChg>
        <pc:spChg chg="del mod">
          <ac:chgData name="Alison Trew" userId="501ad152-89bb-4882-ac72-f31826cb2e78" providerId="ADAL" clId="{2AD6BD5D-081B-4C70-8886-339D9E9A4095}" dt="2023-11-17T16:23:29.804" v="2467" actId="21"/>
          <ac:spMkLst>
            <pc:docMk/>
            <pc:sldMk cId="1423609084" sldId="282"/>
            <ac:spMk id="13" creationId="{F2EB77DD-9F7B-4737-86D9-684548267245}"/>
          </ac:spMkLst>
        </pc:spChg>
        <pc:picChg chg="del mod">
          <ac:chgData name="Alison Trew" userId="501ad152-89bb-4882-ac72-f31826cb2e78" providerId="ADAL" clId="{2AD6BD5D-081B-4C70-8886-339D9E9A4095}" dt="2023-11-17T16:22:59.559" v="2459" actId="21"/>
          <ac:picMkLst>
            <pc:docMk/>
            <pc:sldMk cId="1423609084" sldId="282"/>
            <ac:picMk id="3" creationId="{B9117190-0951-4E7E-91AB-AA07C6DF21AD}"/>
          </ac:picMkLst>
        </pc:picChg>
        <pc:picChg chg="mod">
          <ac:chgData name="Alison Trew" userId="501ad152-89bb-4882-ac72-f31826cb2e78" providerId="ADAL" clId="{2AD6BD5D-081B-4C70-8886-339D9E9A4095}" dt="2023-11-17T16:14:48.530" v="2282" actId="692"/>
          <ac:picMkLst>
            <pc:docMk/>
            <pc:sldMk cId="1423609084" sldId="282"/>
            <ac:picMk id="5" creationId="{95846903-738F-471A-82E7-7458C319D447}"/>
          </ac:picMkLst>
        </pc:picChg>
        <pc:picChg chg="del mod">
          <ac:chgData name="Alison Trew" userId="501ad152-89bb-4882-ac72-f31826cb2e78" providerId="ADAL" clId="{2AD6BD5D-081B-4C70-8886-339D9E9A4095}" dt="2023-11-17T16:23:45.880" v="2470" actId="21"/>
          <ac:picMkLst>
            <pc:docMk/>
            <pc:sldMk cId="1423609084" sldId="282"/>
            <ac:picMk id="8" creationId="{CE19884B-D55D-47D5-AF8D-8B53499D5A69}"/>
          </ac:picMkLst>
        </pc:picChg>
      </pc:sldChg>
      <pc:sldChg chg="addSp delSp modSp mod modClrScheme chgLayout">
        <pc:chgData name="Alison Trew" userId="501ad152-89bb-4882-ac72-f31826cb2e78" providerId="ADAL" clId="{2AD6BD5D-081B-4C70-8886-339D9E9A4095}" dt="2023-11-17T15:33:19.216" v="1152" actId="1076"/>
        <pc:sldMkLst>
          <pc:docMk/>
          <pc:sldMk cId="1608807952" sldId="283"/>
        </pc:sldMkLst>
        <pc:spChg chg="del">
          <ac:chgData name="Alison Trew" userId="501ad152-89bb-4882-ac72-f31826cb2e78" providerId="ADAL" clId="{2AD6BD5D-081B-4C70-8886-339D9E9A4095}" dt="2023-11-17T15:31:07.554" v="1111" actId="21"/>
          <ac:spMkLst>
            <pc:docMk/>
            <pc:sldMk cId="1608807952" sldId="283"/>
            <ac:spMk id="2" creationId="{0D495D92-C6EB-40A1-B4AB-869D18E689B9}"/>
          </ac:spMkLst>
        </pc:spChg>
        <pc:spChg chg="mod">
          <ac:chgData name="Alison Trew" userId="501ad152-89bb-4882-ac72-f31826cb2e78" providerId="ADAL" clId="{2AD6BD5D-081B-4C70-8886-339D9E9A4095}" dt="2023-11-17T15:33:19.216" v="1152" actId="1076"/>
          <ac:spMkLst>
            <pc:docMk/>
            <pc:sldMk cId="1608807952" sldId="283"/>
            <ac:spMk id="3" creationId="{0E280900-5216-4EA5-B770-979AC3FEFF9B}"/>
          </ac:spMkLst>
        </pc:spChg>
        <pc:spChg chg="add mod ord">
          <ac:chgData name="Alison Trew" userId="501ad152-89bb-4882-ac72-f31826cb2e78" providerId="ADAL" clId="{2AD6BD5D-081B-4C70-8886-339D9E9A4095}" dt="2023-11-17T15:31:18.858" v="1113" actId="1076"/>
          <ac:spMkLst>
            <pc:docMk/>
            <pc:sldMk cId="1608807952" sldId="283"/>
            <ac:spMk id="5" creationId="{A0A0DDCA-8448-E8C9-1CF3-8B73AA4D0E06}"/>
          </ac:spMkLst>
        </pc:spChg>
        <pc:picChg chg="del mod">
          <ac:chgData name="Alison Trew" userId="501ad152-89bb-4882-ac72-f31826cb2e78" providerId="ADAL" clId="{2AD6BD5D-081B-4C70-8886-339D9E9A4095}" dt="2023-11-17T15:31:05.088" v="1110" actId="478"/>
          <ac:picMkLst>
            <pc:docMk/>
            <pc:sldMk cId="1608807952" sldId="283"/>
            <ac:picMk id="4" creationId="{10B87970-879C-436E-85BE-5C21A076A8AB}"/>
          </ac:picMkLst>
        </pc:picChg>
      </pc:sldChg>
      <pc:sldChg chg="addSp delSp modSp mod modClrScheme chgLayout">
        <pc:chgData name="Alison Trew" userId="501ad152-89bb-4882-ac72-f31826cb2e78" providerId="ADAL" clId="{2AD6BD5D-081B-4C70-8886-339D9E9A4095}" dt="2023-11-28T09:04:52.464" v="2580" actId="1076"/>
        <pc:sldMkLst>
          <pc:docMk/>
          <pc:sldMk cId="1171188733" sldId="285"/>
        </pc:sldMkLst>
        <pc:spChg chg="add mod ord">
          <ac:chgData name="Alison Trew" userId="501ad152-89bb-4882-ac72-f31826cb2e78" providerId="ADAL" clId="{2AD6BD5D-081B-4C70-8886-339D9E9A4095}" dt="2023-11-17T15:09:41.058" v="324" actId="14100"/>
          <ac:spMkLst>
            <pc:docMk/>
            <pc:sldMk cId="1171188733" sldId="285"/>
            <ac:spMk id="3" creationId="{7390B233-F447-DBC9-6BE6-2B9C30FB6FCE}"/>
          </ac:spMkLst>
        </pc:spChg>
        <pc:spChg chg="mod">
          <ac:chgData name="Alison Trew" userId="501ad152-89bb-4882-ac72-f31826cb2e78" providerId="ADAL" clId="{2AD6BD5D-081B-4C70-8886-339D9E9A4095}" dt="2023-11-28T09:04:52.464" v="2580" actId="1076"/>
          <ac:spMkLst>
            <pc:docMk/>
            <pc:sldMk cId="1171188733" sldId="285"/>
            <ac:spMk id="4" creationId="{2EE63354-13E8-A869-D75A-53CE9156EC7F}"/>
          </ac:spMkLst>
        </pc:spChg>
        <pc:spChg chg="add mod">
          <ac:chgData name="Alison Trew" userId="501ad152-89bb-4882-ac72-f31826cb2e78" providerId="ADAL" clId="{2AD6BD5D-081B-4C70-8886-339D9E9A4095}" dt="2023-11-28T09:03:58.097" v="2567" actId="20577"/>
          <ac:spMkLst>
            <pc:docMk/>
            <pc:sldMk cId="1171188733" sldId="285"/>
            <ac:spMk id="6" creationId="{954FEDE2-6ADD-5F08-00C4-B387C0D06321}"/>
          </ac:spMkLst>
        </pc:spChg>
        <pc:spChg chg="del">
          <ac:chgData name="Alison Trew" userId="501ad152-89bb-4882-ac72-f31826cb2e78" providerId="ADAL" clId="{2AD6BD5D-081B-4C70-8886-339D9E9A4095}" dt="2023-11-17T15:08:15.317" v="318" actId="21"/>
          <ac:spMkLst>
            <pc:docMk/>
            <pc:sldMk cId="1171188733" sldId="285"/>
            <ac:spMk id="8" creationId="{42445D83-E6D8-80FD-2B16-81A76EBB14BA}"/>
          </ac:spMkLst>
        </pc:spChg>
        <pc:picChg chg="del">
          <ac:chgData name="Alison Trew" userId="501ad152-89bb-4882-ac72-f31826cb2e78" providerId="ADAL" clId="{2AD6BD5D-081B-4C70-8886-339D9E9A4095}" dt="2023-11-28T09:02:45.863" v="2558" actId="478"/>
          <ac:picMkLst>
            <pc:docMk/>
            <pc:sldMk cId="1171188733" sldId="285"/>
            <ac:picMk id="2" creationId="{1518DA63-3B68-9CC0-429D-D12A5EE9F6A9}"/>
          </ac:picMkLst>
        </pc:picChg>
        <pc:picChg chg="add mod">
          <ac:chgData name="Alison Trew" userId="501ad152-89bb-4882-ac72-f31826cb2e78" providerId="ADAL" clId="{2AD6BD5D-081B-4C70-8886-339D9E9A4095}" dt="2023-11-28T09:02:43.450" v="2557"/>
          <ac:picMkLst>
            <pc:docMk/>
            <pc:sldMk cId="1171188733" sldId="285"/>
            <ac:picMk id="5" creationId="{0681476B-8A49-95E7-9C25-248E3BE77FE7}"/>
          </ac:picMkLst>
        </pc:picChg>
      </pc:sldChg>
      <pc:sldChg chg="delSp modSp del mod modCm">
        <pc:chgData name="Alison Trew" userId="501ad152-89bb-4882-ac72-f31826cb2e78" providerId="ADAL" clId="{2AD6BD5D-081B-4C70-8886-339D9E9A4095}" dt="2023-11-17T15:07:34.457" v="300" actId="47"/>
        <pc:sldMkLst>
          <pc:docMk/>
          <pc:sldMk cId="3558998870" sldId="287"/>
        </pc:sldMkLst>
        <pc:spChg chg="mod">
          <ac:chgData name="Alison Trew" userId="501ad152-89bb-4882-ac72-f31826cb2e78" providerId="ADAL" clId="{2AD6BD5D-081B-4C70-8886-339D9E9A4095}" dt="2023-11-17T15:04:08.386" v="248" actId="21"/>
          <ac:spMkLst>
            <pc:docMk/>
            <pc:sldMk cId="3558998870" sldId="287"/>
            <ac:spMk id="8" creationId="{42445D83-E6D8-80FD-2B16-81A76EBB14BA}"/>
          </ac:spMkLst>
        </pc:spChg>
        <pc:picChg chg="del mod">
          <ac:chgData name="Alison Trew" userId="501ad152-89bb-4882-ac72-f31826cb2e78" providerId="ADAL" clId="{2AD6BD5D-081B-4C70-8886-339D9E9A4095}" dt="2023-11-17T15:04:03.633" v="247" actId="478"/>
          <ac:picMkLst>
            <pc:docMk/>
            <pc:sldMk cId="3558998870" sldId="287"/>
            <ac:picMk id="2" creationId="{843EC414-4A69-FCA2-2C04-1D3DE46E9A24}"/>
          </ac:picMkLst>
        </pc:picChg>
        <pc:extLst>
          <p:ext xmlns:p="http://schemas.openxmlformats.org/presentationml/2006/main" uri="{D6D511B9-2390-475A-947B-AFAB55BFBCF1}">
            <pc226:cmChg xmlns:pc226="http://schemas.microsoft.com/office/powerpoint/2022/06/main/command" chg="mod">
              <pc226:chgData name="Alison Trew" userId="501ad152-89bb-4882-ac72-f31826cb2e78" providerId="ADAL" clId="{2AD6BD5D-081B-4C70-8886-339D9E9A4095}" dt="2023-11-17T15:02:44.418" v="235" actId="21"/>
              <pc2:cmMkLst xmlns:pc2="http://schemas.microsoft.com/office/powerpoint/2019/9/main/command">
                <pc:docMk/>
                <pc:sldMk cId="3558998870" sldId="287"/>
                <pc2:cmMk id="{A6355080-50AB-4634-9C2A-05E569214238}"/>
              </pc2:cmMkLst>
            </pc226:cmChg>
            <pc226:cmChg xmlns:pc226="http://schemas.microsoft.com/office/powerpoint/2022/06/main/command" chg="mod">
              <pc226:chgData name="Alison Trew" userId="501ad152-89bb-4882-ac72-f31826cb2e78" providerId="ADAL" clId="{2AD6BD5D-081B-4C70-8886-339D9E9A4095}" dt="2023-11-17T15:04:08.386" v="248" actId="21"/>
              <pc2:cmMkLst xmlns:pc2="http://schemas.microsoft.com/office/powerpoint/2019/9/main/command">
                <pc:docMk/>
                <pc:sldMk cId="3558998870" sldId="287"/>
                <pc2:cmMk id="{849869D7-4E60-4D33-A7D7-2389B9B7AD58}"/>
              </pc2:cmMkLst>
            </pc226:cmChg>
          </p:ext>
        </pc:extLst>
      </pc:sldChg>
      <pc:sldChg chg="addSp delSp modSp mod modClrScheme chgLayout">
        <pc:chgData name="Alison Trew" userId="501ad152-89bb-4882-ac72-f31826cb2e78" providerId="ADAL" clId="{2AD6BD5D-081B-4C70-8886-339D9E9A4095}" dt="2023-11-17T16:09:52.150" v="2187" actId="21"/>
        <pc:sldMkLst>
          <pc:docMk/>
          <pc:sldMk cId="3284342534" sldId="289"/>
        </pc:sldMkLst>
        <pc:spChg chg="add del mod ord">
          <ac:chgData name="Alison Trew" userId="501ad152-89bb-4882-ac72-f31826cb2e78" providerId="ADAL" clId="{2AD6BD5D-081B-4C70-8886-339D9E9A4095}" dt="2023-11-17T16:09:52.150" v="2187" actId="21"/>
          <ac:spMkLst>
            <pc:docMk/>
            <pc:sldMk cId="3284342534" sldId="289"/>
            <ac:spMk id="2" creationId="{D8BB94F5-069A-9ADE-3D2A-14332E3BCD5E}"/>
          </ac:spMkLst>
        </pc:spChg>
      </pc:sldChg>
      <pc:sldChg chg="addSp delSp modSp mod modClrScheme chgLayout">
        <pc:chgData name="Alison Trew" userId="501ad152-89bb-4882-ac72-f31826cb2e78" providerId="ADAL" clId="{2AD6BD5D-081B-4C70-8886-339D9E9A4095}" dt="2023-11-28T09:05:47.831" v="2591" actId="1076"/>
        <pc:sldMkLst>
          <pc:docMk/>
          <pc:sldMk cId="3546132559" sldId="293"/>
        </pc:sldMkLst>
        <pc:spChg chg="add mod ord">
          <ac:chgData name="Alison Trew" userId="501ad152-89bb-4882-ac72-f31826cb2e78" providerId="ADAL" clId="{2AD6BD5D-081B-4C70-8886-339D9E9A4095}" dt="2023-11-28T09:05:47.831" v="2591" actId="1076"/>
          <ac:spMkLst>
            <pc:docMk/>
            <pc:sldMk cId="3546132559" sldId="293"/>
            <ac:spMk id="2" creationId="{160DF74D-AD7F-C462-5E67-4B27A981AA7B}"/>
          </ac:spMkLst>
        </pc:spChg>
        <pc:spChg chg="del">
          <ac:chgData name="Alison Trew" userId="501ad152-89bb-4882-ac72-f31826cb2e78" providerId="ADAL" clId="{2AD6BD5D-081B-4C70-8886-339D9E9A4095}" dt="2023-11-17T15:28:32.630" v="1003" actId="21"/>
          <ac:spMkLst>
            <pc:docMk/>
            <pc:sldMk cId="3546132559" sldId="293"/>
            <ac:spMk id="7" creationId="{B3B3E388-82DF-4824-A3AE-35FAB0AD26EF}"/>
          </ac:spMkLst>
        </pc:spChg>
        <pc:spChg chg="mod">
          <ac:chgData name="Alison Trew" userId="501ad152-89bb-4882-ac72-f31826cb2e78" providerId="ADAL" clId="{2AD6BD5D-081B-4C70-8886-339D9E9A4095}" dt="2023-11-28T09:05:33.001" v="2586" actId="14100"/>
          <ac:spMkLst>
            <pc:docMk/>
            <pc:sldMk cId="3546132559" sldId="293"/>
            <ac:spMk id="19" creationId="{4E4EA9FF-27D1-4F3D-AA35-394381DFF1CA}"/>
          </ac:spMkLst>
        </pc:spChg>
        <pc:spChg chg="mod">
          <ac:chgData name="Alison Trew" userId="501ad152-89bb-4882-ac72-f31826cb2e78" providerId="ADAL" clId="{2AD6BD5D-081B-4C70-8886-339D9E9A4095}" dt="2023-11-28T09:05:36.030" v="2587" actId="1076"/>
          <ac:spMkLst>
            <pc:docMk/>
            <pc:sldMk cId="3546132559" sldId="293"/>
            <ac:spMk id="20" creationId="{23D60373-3F13-4AE0-88CC-9C9A1D6EC544}"/>
          </ac:spMkLst>
        </pc:spChg>
        <pc:spChg chg="mod">
          <ac:chgData name="Alison Trew" userId="501ad152-89bb-4882-ac72-f31826cb2e78" providerId="ADAL" clId="{2AD6BD5D-081B-4C70-8886-339D9E9A4095}" dt="2023-11-28T09:05:41.341" v="2589" actId="1076"/>
          <ac:spMkLst>
            <pc:docMk/>
            <pc:sldMk cId="3546132559" sldId="293"/>
            <ac:spMk id="21" creationId="{D5846557-44A6-45A0-BA35-BD4E987F7575}"/>
          </ac:spMkLst>
        </pc:spChg>
        <pc:picChg chg="mod">
          <ac:chgData name="Alison Trew" userId="501ad152-89bb-4882-ac72-f31826cb2e78" providerId="ADAL" clId="{2AD6BD5D-081B-4C70-8886-339D9E9A4095}" dt="2023-11-28T09:05:38.969" v="2588" actId="1076"/>
          <ac:picMkLst>
            <pc:docMk/>
            <pc:sldMk cId="3546132559" sldId="293"/>
            <ac:picMk id="16" creationId="{70162B36-6AF6-4DEC-B60F-B663F6626A8D}"/>
          </ac:picMkLst>
        </pc:picChg>
        <pc:picChg chg="mod">
          <ac:chgData name="Alison Trew" userId="501ad152-89bb-4882-ac72-f31826cb2e78" providerId="ADAL" clId="{2AD6BD5D-081B-4C70-8886-339D9E9A4095}" dt="2023-11-28T09:05:43.583" v="2590" actId="1076"/>
          <ac:picMkLst>
            <pc:docMk/>
            <pc:sldMk cId="3546132559" sldId="293"/>
            <ac:picMk id="18" creationId="{7DF5D298-245F-44A9-A98D-8D54B456AFC9}"/>
          </ac:picMkLst>
        </pc:picChg>
      </pc:sldChg>
      <pc:sldChg chg="addSp delSp modSp mod modClrScheme chgLayout">
        <pc:chgData name="Alison Trew" userId="501ad152-89bb-4882-ac72-f31826cb2e78" providerId="ADAL" clId="{2AD6BD5D-081B-4C70-8886-339D9E9A4095}" dt="2023-11-17T15:32:00.846" v="1120" actId="2711"/>
        <pc:sldMkLst>
          <pc:docMk/>
          <pc:sldMk cId="47996011" sldId="294"/>
        </pc:sldMkLst>
        <pc:spChg chg="add mod ord">
          <ac:chgData name="Alison Trew" userId="501ad152-89bb-4882-ac72-f31826cb2e78" providerId="ADAL" clId="{2AD6BD5D-081B-4C70-8886-339D9E9A4095}" dt="2023-11-17T15:32:00.846" v="1120" actId="2711"/>
          <ac:spMkLst>
            <pc:docMk/>
            <pc:sldMk cId="47996011" sldId="294"/>
            <ac:spMk id="2" creationId="{CAACCBA8-7786-DE47-5F77-7994B1A533BD}"/>
          </ac:spMkLst>
        </pc:spChg>
        <pc:spChg chg="mod">
          <ac:chgData name="Alison Trew" userId="501ad152-89bb-4882-ac72-f31826cb2e78" providerId="ADAL" clId="{2AD6BD5D-081B-4C70-8886-339D9E9A4095}" dt="2023-11-17T15:27:58.697" v="963" actId="1076"/>
          <ac:spMkLst>
            <pc:docMk/>
            <pc:sldMk cId="47996011" sldId="294"/>
            <ac:spMk id="4" creationId="{CC401B4F-47F3-4AF8-BA3B-5F764FE1C091}"/>
          </ac:spMkLst>
        </pc:spChg>
        <pc:spChg chg="del">
          <ac:chgData name="Alison Trew" userId="501ad152-89bb-4882-ac72-f31826cb2e78" providerId="ADAL" clId="{2AD6BD5D-081B-4C70-8886-339D9E9A4095}" dt="2023-11-17T15:27:55.920" v="962" actId="478"/>
          <ac:spMkLst>
            <pc:docMk/>
            <pc:sldMk cId="47996011" sldId="294"/>
            <ac:spMk id="6" creationId="{6E4C089A-5842-48E9-B329-BFC6155AE291}"/>
          </ac:spMkLst>
        </pc:spChg>
        <pc:spChg chg="del">
          <ac:chgData name="Alison Trew" userId="501ad152-89bb-4882-ac72-f31826cb2e78" providerId="ADAL" clId="{2AD6BD5D-081B-4C70-8886-339D9E9A4095}" dt="2023-11-17T15:27:52.716" v="961" actId="21"/>
          <ac:spMkLst>
            <pc:docMk/>
            <pc:sldMk cId="47996011" sldId="294"/>
            <ac:spMk id="7" creationId="{B3B3E388-82DF-4824-A3AE-35FAB0AD26EF}"/>
          </ac:spMkLst>
        </pc:spChg>
        <pc:picChg chg="mod">
          <ac:chgData name="Alison Trew" userId="501ad152-89bb-4882-ac72-f31826cb2e78" providerId="ADAL" clId="{2AD6BD5D-081B-4C70-8886-339D9E9A4095}" dt="2023-11-17T15:28:06.079" v="965" actId="692"/>
          <ac:picMkLst>
            <pc:docMk/>
            <pc:sldMk cId="47996011" sldId="294"/>
            <ac:picMk id="3" creationId="{068DC34F-B5BC-4240-ABB7-0FF75A96EC11}"/>
          </ac:picMkLst>
        </pc:picChg>
      </pc:sldChg>
      <pc:sldChg chg="addSp delSp modSp mod modClrScheme chgLayout">
        <pc:chgData name="Alison Trew" userId="501ad152-89bb-4882-ac72-f31826cb2e78" providerId="ADAL" clId="{2AD6BD5D-081B-4C70-8886-339D9E9A4095}" dt="2023-11-17T15:31:41.313" v="1118" actId="1076"/>
        <pc:sldMkLst>
          <pc:docMk/>
          <pc:sldMk cId="2924907721" sldId="295"/>
        </pc:sldMkLst>
        <pc:spChg chg="add mod ord">
          <ac:chgData name="Alison Trew" userId="501ad152-89bb-4882-ac72-f31826cb2e78" providerId="ADAL" clId="{2AD6BD5D-081B-4C70-8886-339D9E9A4095}" dt="2023-11-17T15:31:41.313" v="1118" actId="1076"/>
          <ac:spMkLst>
            <pc:docMk/>
            <pc:sldMk cId="2924907721" sldId="295"/>
            <ac:spMk id="2" creationId="{D635D7D2-2FB2-E478-E0C0-B53D5012E6FD}"/>
          </ac:spMkLst>
        </pc:spChg>
        <pc:spChg chg="del">
          <ac:chgData name="Alison Trew" userId="501ad152-89bb-4882-ac72-f31826cb2e78" providerId="ADAL" clId="{2AD6BD5D-081B-4C70-8886-339D9E9A4095}" dt="2023-11-17T15:30:13.016" v="1076" actId="21"/>
          <ac:spMkLst>
            <pc:docMk/>
            <pc:sldMk cId="2924907721" sldId="295"/>
            <ac:spMk id="7" creationId="{B3B3E388-82DF-4824-A3AE-35FAB0AD26EF}"/>
          </ac:spMkLst>
        </pc:spChg>
        <pc:spChg chg="mod">
          <ac:chgData name="Alison Trew" userId="501ad152-89bb-4882-ac72-f31826cb2e78" providerId="ADAL" clId="{2AD6BD5D-081B-4C70-8886-339D9E9A4095}" dt="2023-11-17T15:30:37.856" v="1080" actId="1076"/>
          <ac:spMkLst>
            <pc:docMk/>
            <pc:sldMk cId="2924907721" sldId="295"/>
            <ac:spMk id="10" creationId="{B9EC6EA4-D8DD-4A38-995E-C8425EDE225A}"/>
          </ac:spMkLst>
        </pc:spChg>
        <pc:picChg chg="mod">
          <ac:chgData name="Alison Trew" userId="501ad152-89bb-4882-ac72-f31826cb2e78" providerId="ADAL" clId="{2AD6BD5D-081B-4C70-8886-339D9E9A4095}" dt="2023-11-17T15:30:30.726" v="1079" actId="1076"/>
          <ac:picMkLst>
            <pc:docMk/>
            <pc:sldMk cId="2924907721" sldId="295"/>
            <ac:picMk id="5" creationId="{55B1BE15-0980-4878-8E24-A3B52F3683CF}"/>
          </ac:picMkLst>
        </pc:picChg>
      </pc:sldChg>
      <pc:sldChg chg="addSp delSp modSp mod modClrScheme chgLayout">
        <pc:chgData name="Alison Trew" userId="501ad152-89bb-4882-ac72-f31826cb2e78" providerId="ADAL" clId="{2AD6BD5D-081B-4C70-8886-339D9E9A4095}" dt="2023-11-17T15:32:10.203" v="1121" actId="2711"/>
        <pc:sldMkLst>
          <pc:docMk/>
          <pc:sldMk cId="216063413" sldId="296"/>
        </pc:sldMkLst>
        <pc:spChg chg="add mod ord">
          <ac:chgData name="Alison Trew" userId="501ad152-89bb-4882-ac72-f31826cb2e78" providerId="ADAL" clId="{2AD6BD5D-081B-4C70-8886-339D9E9A4095}" dt="2023-11-17T15:32:10.203" v="1121" actId="2711"/>
          <ac:spMkLst>
            <pc:docMk/>
            <pc:sldMk cId="216063413" sldId="296"/>
            <ac:spMk id="2" creationId="{ADF28319-7531-B5AE-ACF7-81BEEB3A08B9}"/>
          </ac:spMkLst>
        </pc:spChg>
        <pc:spChg chg="del">
          <ac:chgData name="Alison Trew" userId="501ad152-89bb-4882-ac72-f31826cb2e78" providerId="ADAL" clId="{2AD6BD5D-081B-4C70-8886-339D9E9A4095}" dt="2023-11-17T15:26:01.495" v="906" actId="21"/>
          <ac:spMkLst>
            <pc:docMk/>
            <pc:sldMk cId="216063413" sldId="296"/>
            <ac:spMk id="7" creationId="{B3B3E388-82DF-4824-A3AE-35FAB0AD26EF}"/>
          </ac:spMkLst>
        </pc:spChg>
        <pc:spChg chg="mod">
          <ac:chgData name="Alison Trew" userId="501ad152-89bb-4882-ac72-f31826cb2e78" providerId="ADAL" clId="{2AD6BD5D-081B-4C70-8886-339D9E9A4095}" dt="2023-11-17T15:27:20.977" v="922" actId="20577"/>
          <ac:spMkLst>
            <pc:docMk/>
            <pc:sldMk cId="216063413" sldId="296"/>
            <ac:spMk id="9" creationId="{B43B6EA4-C17D-4452-A0BE-51F100B554DA}"/>
          </ac:spMkLst>
        </pc:spChg>
        <pc:spChg chg="mod">
          <ac:chgData name="Alison Trew" userId="501ad152-89bb-4882-ac72-f31826cb2e78" providerId="ADAL" clId="{2AD6BD5D-081B-4C70-8886-339D9E9A4095}" dt="2023-11-17T15:27:27.010" v="924" actId="1076"/>
          <ac:spMkLst>
            <pc:docMk/>
            <pc:sldMk cId="216063413" sldId="296"/>
            <ac:spMk id="13" creationId="{22D9D4AE-991D-4968-8927-0A996C542C68}"/>
          </ac:spMkLst>
        </pc:spChg>
        <pc:picChg chg="mod">
          <ac:chgData name="Alison Trew" userId="501ad152-89bb-4882-ac72-f31826cb2e78" providerId="ADAL" clId="{2AD6BD5D-081B-4C70-8886-339D9E9A4095}" dt="2023-11-17T15:27:23.541" v="923" actId="1076"/>
          <ac:picMkLst>
            <pc:docMk/>
            <pc:sldMk cId="216063413" sldId="296"/>
            <ac:picMk id="3" creationId="{CC883208-D192-4DB9-9844-3DC1C48BEC53}"/>
          </ac:picMkLst>
        </pc:picChg>
        <pc:picChg chg="mod">
          <ac:chgData name="Alison Trew" userId="501ad152-89bb-4882-ac72-f31826cb2e78" providerId="ADAL" clId="{2AD6BD5D-081B-4C70-8886-339D9E9A4095}" dt="2023-11-17T15:27:09.682" v="917" actId="1076"/>
          <ac:picMkLst>
            <pc:docMk/>
            <pc:sldMk cId="216063413" sldId="296"/>
            <ac:picMk id="5" creationId="{43F2204B-9B94-40E0-BD32-93C4B59172EC}"/>
          </ac:picMkLst>
        </pc:picChg>
      </pc:sldChg>
      <pc:sldChg chg="addSp modSp mod modClrScheme chgLayout modNotesTx">
        <pc:chgData name="Alison Trew" userId="501ad152-89bb-4882-ac72-f31826cb2e78" providerId="ADAL" clId="{2AD6BD5D-081B-4C70-8886-339D9E9A4095}" dt="2023-11-17T15:33:10.025" v="1151" actId="20577"/>
        <pc:sldMkLst>
          <pc:docMk/>
          <pc:sldMk cId="3737923077" sldId="297"/>
        </pc:sldMkLst>
        <pc:spChg chg="add mod ord">
          <ac:chgData name="Alison Trew" userId="501ad152-89bb-4882-ac72-f31826cb2e78" providerId="ADAL" clId="{2AD6BD5D-081B-4C70-8886-339D9E9A4095}" dt="2023-11-17T15:33:01.592" v="1150" actId="2711"/>
          <ac:spMkLst>
            <pc:docMk/>
            <pc:sldMk cId="3737923077" sldId="297"/>
            <ac:spMk id="2" creationId="{95AB8927-622C-84E4-D97E-C4EBD7055719}"/>
          </ac:spMkLst>
        </pc:spChg>
        <pc:picChg chg="mod">
          <ac:chgData name="Alison Trew" userId="501ad152-89bb-4882-ac72-f31826cb2e78" providerId="ADAL" clId="{2AD6BD5D-081B-4C70-8886-339D9E9A4095}" dt="2023-11-17T15:32:54.665" v="1149" actId="1076"/>
          <ac:picMkLst>
            <pc:docMk/>
            <pc:sldMk cId="3737923077" sldId="297"/>
            <ac:picMk id="4" creationId="{A8023732-63E2-486B-A9C4-8F1FFC73EF00}"/>
          </ac:picMkLst>
        </pc:picChg>
      </pc:sldChg>
      <pc:sldChg chg="addSp delSp modSp mod modClrScheme chgLayout modNotesTx">
        <pc:chgData name="Alison Trew" userId="501ad152-89bb-4882-ac72-f31826cb2e78" providerId="ADAL" clId="{2AD6BD5D-081B-4C70-8886-339D9E9A4095}" dt="2023-11-28T09:06:06.897" v="2593" actId="478"/>
        <pc:sldMkLst>
          <pc:docMk/>
          <pc:sldMk cId="1684842534" sldId="298"/>
        </pc:sldMkLst>
        <pc:spChg chg="del">
          <ac:chgData name="Alison Trew" userId="501ad152-89bb-4882-ac72-f31826cb2e78" providerId="ADAL" clId="{2AD6BD5D-081B-4C70-8886-339D9E9A4095}" dt="2023-11-17T15:34:56.197" v="1222" actId="21"/>
          <ac:spMkLst>
            <pc:docMk/>
            <pc:sldMk cId="1684842534" sldId="298"/>
            <ac:spMk id="2" creationId="{5B47A2FF-9996-4E72-8A6E-F6850DA0FAA9}"/>
          </ac:spMkLst>
        </pc:spChg>
        <pc:spChg chg="add mod ord">
          <ac:chgData name="Alison Trew" userId="501ad152-89bb-4882-ac72-f31826cb2e78" providerId="ADAL" clId="{2AD6BD5D-081B-4C70-8886-339D9E9A4095}" dt="2023-11-17T15:59:20.021" v="1842" actId="1076"/>
          <ac:spMkLst>
            <pc:docMk/>
            <pc:sldMk cId="1684842534" sldId="298"/>
            <ac:spMk id="3" creationId="{F55441CD-E20E-7A22-F485-2226546E056C}"/>
          </ac:spMkLst>
        </pc:spChg>
        <pc:spChg chg="add del mod">
          <ac:chgData name="Alison Trew" userId="501ad152-89bb-4882-ac72-f31826cb2e78" providerId="ADAL" clId="{2AD6BD5D-081B-4C70-8886-339D9E9A4095}" dt="2023-11-17T15:43:13.561" v="1372"/>
          <ac:spMkLst>
            <pc:docMk/>
            <pc:sldMk cId="1684842534" sldId="298"/>
            <ac:spMk id="12" creationId="{EFDFEC64-CC9D-EF8C-FFF9-2714DB213430}"/>
          </ac:spMkLst>
        </pc:spChg>
        <pc:spChg chg="add mod">
          <ac:chgData name="Alison Trew" userId="501ad152-89bb-4882-ac72-f31826cb2e78" providerId="ADAL" clId="{2AD6BD5D-081B-4C70-8886-339D9E9A4095}" dt="2023-11-17T15:45:18.749" v="1507" actId="20577"/>
          <ac:spMkLst>
            <pc:docMk/>
            <pc:sldMk cId="1684842534" sldId="298"/>
            <ac:spMk id="14" creationId="{A848EFF5-23D0-88A4-4A4A-BF18099AEE6B}"/>
          </ac:spMkLst>
        </pc:spChg>
        <pc:spChg chg="del mod">
          <ac:chgData name="Alison Trew" userId="501ad152-89bb-4882-ac72-f31826cb2e78" providerId="ADAL" clId="{2AD6BD5D-081B-4C70-8886-339D9E9A4095}" dt="2023-11-17T15:35:25.186" v="1238" actId="478"/>
          <ac:spMkLst>
            <pc:docMk/>
            <pc:sldMk cId="1684842534" sldId="298"/>
            <ac:spMk id="23" creationId="{AF155D59-B2AA-4995-97E0-3772F6755ADC}"/>
          </ac:spMkLst>
        </pc:spChg>
        <pc:spChg chg="mod">
          <ac:chgData name="Alison Trew" userId="501ad152-89bb-4882-ac72-f31826cb2e78" providerId="ADAL" clId="{2AD6BD5D-081B-4C70-8886-339D9E9A4095}" dt="2023-11-17T15:59:15.604" v="1841" actId="1076"/>
          <ac:spMkLst>
            <pc:docMk/>
            <pc:sldMk cId="1684842534" sldId="298"/>
            <ac:spMk id="36" creationId="{37DD0983-6F7B-4F9A-8995-EACBD7609CDE}"/>
          </ac:spMkLst>
        </pc:spChg>
        <pc:picChg chg="mod">
          <ac:chgData name="Alison Trew" userId="501ad152-89bb-4882-ac72-f31826cb2e78" providerId="ADAL" clId="{2AD6BD5D-081B-4C70-8886-339D9E9A4095}" dt="2023-11-17T15:40:20.119" v="1339" actId="1076"/>
          <ac:picMkLst>
            <pc:docMk/>
            <pc:sldMk cId="1684842534" sldId="298"/>
            <ac:picMk id="4" creationId="{F8A707BE-E978-485D-A70F-5C9C03175289}"/>
          </ac:picMkLst>
        </pc:picChg>
        <pc:picChg chg="add mod modCrop">
          <ac:chgData name="Alison Trew" userId="501ad152-89bb-4882-ac72-f31826cb2e78" providerId="ADAL" clId="{2AD6BD5D-081B-4C70-8886-339D9E9A4095}" dt="2023-11-17T15:40:10.177" v="1337" actId="1076"/>
          <ac:picMkLst>
            <pc:docMk/>
            <pc:sldMk cId="1684842534" sldId="298"/>
            <ac:picMk id="6" creationId="{D9FA489F-1A7E-5919-04B1-DB8BBB933BF0}"/>
          </ac:picMkLst>
        </pc:picChg>
        <pc:picChg chg="mod">
          <ac:chgData name="Alison Trew" userId="501ad152-89bb-4882-ac72-f31826cb2e78" providerId="ADAL" clId="{2AD6BD5D-081B-4C70-8886-339D9E9A4095}" dt="2023-11-17T15:39:42.459" v="1334" actId="1076"/>
          <ac:picMkLst>
            <pc:docMk/>
            <pc:sldMk cId="1684842534" sldId="298"/>
            <ac:picMk id="7" creationId="{03AC6535-4240-4472-A15E-A0BD32CE021E}"/>
          </ac:picMkLst>
        </pc:picChg>
        <pc:picChg chg="del mod">
          <ac:chgData name="Alison Trew" userId="501ad152-89bb-4882-ac72-f31826cb2e78" providerId="ADAL" clId="{2AD6BD5D-081B-4C70-8886-339D9E9A4095}" dt="2023-11-28T09:06:06.211" v="2592" actId="478"/>
          <ac:picMkLst>
            <pc:docMk/>
            <pc:sldMk cId="1684842534" sldId="298"/>
            <ac:picMk id="9" creationId="{E04AE458-FAA9-4913-BF9C-84D6CF51CD18}"/>
          </ac:picMkLst>
        </pc:picChg>
        <pc:picChg chg="add mod">
          <ac:chgData name="Alison Trew" userId="501ad152-89bb-4882-ac72-f31826cb2e78" providerId="ADAL" clId="{2AD6BD5D-081B-4C70-8886-339D9E9A4095}" dt="2023-11-17T15:39:40.552" v="1333" actId="1076"/>
          <ac:picMkLst>
            <pc:docMk/>
            <pc:sldMk cId="1684842534" sldId="298"/>
            <ac:picMk id="10" creationId="{CBF6A456-D968-F53A-89F6-D05E38C43539}"/>
          </ac:picMkLst>
        </pc:picChg>
        <pc:picChg chg="del mod">
          <ac:chgData name="Alison Trew" userId="501ad152-89bb-4882-ac72-f31826cb2e78" providerId="ADAL" clId="{2AD6BD5D-081B-4C70-8886-339D9E9A4095}" dt="2023-11-28T09:06:06.897" v="2593" actId="478"/>
          <ac:picMkLst>
            <pc:docMk/>
            <pc:sldMk cId="1684842534" sldId="298"/>
            <ac:picMk id="11" creationId="{74AFA9C7-FDA0-4B98-A750-C431EFF86617}"/>
          </ac:picMkLst>
        </pc:picChg>
        <pc:picChg chg="mod">
          <ac:chgData name="Alison Trew" userId="501ad152-89bb-4882-ac72-f31826cb2e78" providerId="ADAL" clId="{2AD6BD5D-081B-4C70-8886-339D9E9A4095}" dt="2023-11-17T15:45:12.624" v="1506" actId="1076"/>
          <ac:picMkLst>
            <pc:docMk/>
            <pc:sldMk cId="1684842534" sldId="298"/>
            <ac:picMk id="13" creationId="{D2C71C66-EC02-4234-8821-853808967628}"/>
          </ac:picMkLst>
        </pc:picChg>
        <pc:picChg chg="mod">
          <ac:chgData name="Alison Trew" userId="501ad152-89bb-4882-ac72-f31826cb2e78" providerId="ADAL" clId="{2AD6BD5D-081B-4C70-8886-339D9E9A4095}" dt="2023-11-17T15:45:09.994" v="1505" actId="1076"/>
          <ac:picMkLst>
            <pc:docMk/>
            <pc:sldMk cId="1684842534" sldId="298"/>
            <ac:picMk id="16" creationId="{27888E99-B055-4E12-9DDE-2D5533340319}"/>
          </ac:picMkLst>
        </pc:picChg>
        <pc:picChg chg="del">
          <ac:chgData name="Alison Trew" userId="501ad152-89bb-4882-ac72-f31826cb2e78" providerId="ADAL" clId="{2AD6BD5D-081B-4C70-8886-339D9E9A4095}" dt="2023-11-17T15:35:04.865" v="1230" actId="478"/>
          <ac:picMkLst>
            <pc:docMk/>
            <pc:sldMk cId="1684842534" sldId="298"/>
            <ac:picMk id="76" creationId="{B5A572CC-C488-43B9-8987-BDFFCB8E36A5}"/>
          </ac:picMkLst>
        </pc:picChg>
        <pc:picChg chg="del">
          <ac:chgData name="Alison Trew" userId="501ad152-89bb-4882-ac72-f31826cb2e78" providerId="ADAL" clId="{2AD6BD5D-081B-4C70-8886-339D9E9A4095}" dt="2023-11-17T15:35:00.960" v="1224" actId="478"/>
          <ac:picMkLst>
            <pc:docMk/>
            <pc:sldMk cId="1684842534" sldId="298"/>
            <ac:picMk id="77" creationId="{E7AAC1C7-826D-40DC-977C-01A5489995DA}"/>
          </ac:picMkLst>
        </pc:picChg>
        <pc:picChg chg="del">
          <ac:chgData name="Alison Trew" userId="501ad152-89bb-4882-ac72-f31826cb2e78" providerId="ADAL" clId="{2AD6BD5D-081B-4C70-8886-339D9E9A4095}" dt="2023-11-17T15:35:01.634" v="1225" actId="478"/>
          <ac:picMkLst>
            <pc:docMk/>
            <pc:sldMk cId="1684842534" sldId="298"/>
            <ac:picMk id="78" creationId="{F227225A-C300-4F98-ABC6-6732306AB844}"/>
          </ac:picMkLst>
        </pc:picChg>
        <pc:picChg chg="del">
          <ac:chgData name="Alison Trew" userId="501ad152-89bb-4882-ac72-f31826cb2e78" providerId="ADAL" clId="{2AD6BD5D-081B-4C70-8886-339D9E9A4095}" dt="2023-11-17T15:35:02.140" v="1226" actId="478"/>
          <ac:picMkLst>
            <pc:docMk/>
            <pc:sldMk cId="1684842534" sldId="298"/>
            <ac:picMk id="79" creationId="{5F3C2282-406D-4BC0-AE50-857846252DF7}"/>
          </ac:picMkLst>
        </pc:picChg>
        <pc:picChg chg="del">
          <ac:chgData name="Alison Trew" userId="501ad152-89bb-4882-ac72-f31826cb2e78" providerId="ADAL" clId="{2AD6BD5D-081B-4C70-8886-339D9E9A4095}" dt="2023-11-17T15:35:02.826" v="1227" actId="478"/>
          <ac:picMkLst>
            <pc:docMk/>
            <pc:sldMk cId="1684842534" sldId="298"/>
            <ac:picMk id="80" creationId="{58298984-94C2-4615-A102-472951A4281F}"/>
          </ac:picMkLst>
        </pc:picChg>
        <pc:picChg chg="del">
          <ac:chgData name="Alison Trew" userId="501ad152-89bb-4882-ac72-f31826cb2e78" providerId="ADAL" clId="{2AD6BD5D-081B-4C70-8886-339D9E9A4095}" dt="2023-11-17T15:35:03.671" v="1228" actId="478"/>
          <ac:picMkLst>
            <pc:docMk/>
            <pc:sldMk cId="1684842534" sldId="298"/>
            <ac:picMk id="81" creationId="{B9332868-B9AA-4B37-85FD-60DA215D42AF}"/>
          </ac:picMkLst>
        </pc:picChg>
        <pc:picChg chg="del">
          <ac:chgData name="Alison Trew" userId="501ad152-89bb-4882-ac72-f31826cb2e78" providerId="ADAL" clId="{2AD6BD5D-081B-4C70-8886-339D9E9A4095}" dt="2023-11-17T15:35:04.240" v="1229" actId="478"/>
          <ac:picMkLst>
            <pc:docMk/>
            <pc:sldMk cId="1684842534" sldId="298"/>
            <ac:picMk id="82" creationId="{CBDCBE4D-EE43-48FC-B3DD-D080C09E3E32}"/>
          </ac:picMkLst>
        </pc:picChg>
      </pc:sldChg>
      <pc:sldChg chg="addSp modSp del mod modClrScheme chgLayout">
        <pc:chgData name="Alison Trew" userId="501ad152-89bb-4882-ac72-f31826cb2e78" providerId="ADAL" clId="{2AD6BD5D-081B-4C70-8886-339D9E9A4095}" dt="2023-11-17T16:07:27.520" v="2110" actId="2696"/>
        <pc:sldMkLst>
          <pc:docMk/>
          <pc:sldMk cId="2830640157" sldId="299"/>
        </pc:sldMkLst>
        <pc:spChg chg="add mod ord">
          <ac:chgData name="Alison Trew" userId="501ad152-89bb-4882-ac72-f31826cb2e78" providerId="ADAL" clId="{2AD6BD5D-081B-4C70-8886-339D9E9A4095}" dt="2023-11-17T15:07:46.845" v="301" actId="700"/>
          <ac:spMkLst>
            <pc:docMk/>
            <pc:sldMk cId="2830640157" sldId="299"/>
            <ac:spMk id="4" creationId="{B45574BC-B226-38DC-E916-DC4704D417D9}"/>
          </ac:spMkLst>
        </pc:spChg>
      </pc:sldChg>
      <pc:sldChg chg="addSp delSp modSp mod ord modClrScheme modAnim chgLayout modNotesTx">
        <pc:chgData name="Alison Trew" userId="501ad152-89bb-4882-ac72-f31826cb2e78" providerId="ADAL" clId="{2AD6BD5D-081B-4C70-8886-339D9E9A4095}" dt="2023-11-17T15:59:06.610" v="1839"/>
        <pc:sldMkLst>
          <pc:docMk/>
          <pc:sldMk cId="3122584244" sldId="300"/>
        </pc:sldMkLst>
        <pc:spChg chg="del">
          <ac:chgData name="Alison Trew" userId="501ad152-89bb-4882-ac72-f31826cb2e78" providerId="ADAL" clId="{2AD6BD5D-081B-4C70-8886-339D9E9A4095}" dt="2023-11-17T15:49:13.455" v="1689" actId="21"/>
          <ac:spMkLst>
            <pc:docMk/>
            <pc:sldMk cId="3122584244" sldId="300"/>
            <ac:spMk id="2" creationId="{5B47A2FF-9996-4E72-8A6E-F6850DA0FAA9}"/>
          </ac:spMkLst>
        </pc:spChg>
        <pc:spChg chg="add del mod ord">
          <ac:chgData name="Alison Trew" userId="501ad152-89bb-4882-ac72-f31826cb2e78" providerId="ADAL" clId="{2AD6BD5D-081B-4C70-8886-339D9E9A4095}" dt="2023-11-17T15:53:46.591" v="1788" actId="1076"/>
          <ac:spMkLst>
            <pc:docMk/>
            <pc:sldMk cId="3122584244" sldId="300"/>
            <ac:spMk id="3" creationId="{6E0E52E2-D149-1102-C03F-7B2D2E894569}"/>
          </ac:spMkLst>
        </pc:spChg>
        <pc:spChg chg="add del mod">
          <ac:chgData name="Alison Trew" userId="501ad152-89bb-4882-ac72-f31826cb2e78" providerId="ADAL" clId="{2AD6BD5D-081B-4C70-8886-339D9E9A4095}" dt="2023-11-17T15:49:20.738" v="1697" actId="478"/>
          <ac:spMkLst>
            <pc:docMk/>
            <pc:sldMk cId="3122584244" sldId="300"/>
            <ac:spMk id="7" creationId="{6200EC15-0031-F670-6FDD-4E3FD57BD8EB}"/>
          </ac:spMkLst>
        </pc:spChg>
        <pc:spChg chg="mod">
          <ac:chgData name="Alison Trew" userId="501ad152-89bb-4882-ac72-f31826cb2e78" providerId="ADAL" clId="{2AD6BD5D-081B-4C70-8886-339D9E9A4095}" dt="2023-11-17T15:59:04.310" v="1837" actId="1076"/>
          <ac:spMkLst>
            <pc:docMk/>
            <pc:sldMk cId="3122584244" sldId="300"/>
            <ac:spMk id="11" creationId="{174F3FDD-876F-4619-A5D1-E3D0D601F258}"/>
          </ac:spMkLst>
        </pc:spChg>
        <pc:spChg chg="del mod">
          <ac:chgData name="Alison Trew" userId="501ad152-89bb-4882-ac72-f31826cb2e78" providerId="ADAL" clId="{2AD6BD5D-081B-4C70-8886-339D9E9A4095}" dt="2023-11-17T15:59:06.610" v="1839"/>
          <ac:spMkLst>
            <pc:docMk/>
            <pc:sldMk cId="3122584244" sldId="300"/>
            <ac:spMk id="18" creationId="{B0C5B3F9-C155-43C3-8FA0-EF402F20DDA0}"/>
          </ac:spMkLst>
        </pc:spChg>
        <pc:spChg chg="del mod">
          <ac:chgData name="Alison Trew" userId="501ad152-89bb-4882-ac72-f31826cb2e78" providerId="ADAL" clId="{2AD6BD5D-081B-4C70-8886-339D9E9A4095}" dt="2023-11-17T15:48:21.649" v="1679" actId="478"/>
          <ac:spMkLst>
            <pc:docMk/>
            <pc:sldMk cId="3122584244" sldId="300"/>
            <ac:spMk id="23" creationId="{AF155D59-B2AA-4995-97E0-3772F6755ADC}"/>
          </ac:spMkLst>
        </pc:spChg>
        <pc:spChg chg="del mod">
          <ac:chgData name="Alison Trew" userId="501ad152-89bb-4882-ac72-f31826cb2e78" providerId="ADAL" clId="{2AD6BD5D-081B-4C70-8886-339D9E9A4095}" dt="2023-11-17T15:49:49.507" v="1714" actId="478"/>
          <ac:spMkLst>
            <pc:docMk/>
            <pc:sldMk cId="3122584244" sldId="300"/>
            <ac:spMk id="36" creationId="{37DD0983-6F7B-4F9A-8995-EACBD7609CDE}"/>
          </ac:spMkLst>
        </pc:spChg>
        <pc:picChg chg="del mod">
          <ac:chgData name="Alison Trew" userId="501ad152-89bb-4882-ac72-f31826cb2e78" providerId="ADAL" clId="{2AD6BD5D-081B-4C70-8886-339D9E9A4095}" dt="2023-11-17T15:57:31.422" v="1809" actId="478"/>
          <ac:picMkLst>
            <pc:docMk/>
            <pc:sldMk cId="3122584244" sldId="300"/>
            <ac:picMk id="5" creationId="{032A3523-79CF-40ED-AE43-80E155D21B75}"/>
          </ac:picMkLst>
        </pc:picChg>
        <pc:picChg chg="del mod">
          <ac:chgData name="Alison Trew" userId="501ad152-89bb-4882-ac72-f31826cb2e78" providerId="ADAL" clId="{2AD6BD5D-081B-4C70-8886-339D9E9A4095}" dt="2023-11-17T15:57:13.014" v="1804" actId="478"/>
          <ac:picMkLst>
            <pc:docMk/>
            <pc:sldMk cId="3122584244" sldId="300"/>
            <ac:picMk id="6" creationId="{52BE727D-4076-478A-B771-861157F824B0}"/>
          </ac:picMkLst>
        </pc:picChg>
        <pc:picChg chg="add mod">
          <ac:chgData name="Alison Trew" userId="501ad152-89bb-4882-ac72-f31826cb2e78" providerId="ADAL" clId="{2AD6BD5D-081B-4C70-8886-339D9E9A4095}" dt="2023-11-17T15:58:14.507" v="1822" actId="1076"/>
          <ac:picMkLst>
            <pc:docMk/>
            <pc:sldMk cId="3122584244" sldId="300"/>
            <ac:picMk id="8" creationId="{381A03EF-C67E-F408-F2EF-E0963168DA1F}"/>
          </ac:picMkLst>
        </pc:picChg>
        <pc:picChg chg="del mod">
          <ac:chgData name="Alison Trew" userId="501ad152-89bb-4882-ac72-f31826cb2e78" providerId="ADAL" clId="{2AD6BD5D-081B-4C70-8886-339D9E9A4095}" dt="2023-11-17T15:57:16.541" v="1806" actId="478"/>
          <ac:picMkLst>
            <pc:docMk/>
            <pc:sldMk cId="3122584244" sldId="300"/>
            <ac:picMk id="9" creationId="{8D803724-0D9B-438F-B6A3-543AA51B5269}"/>
          </ac:picMkLst>
        </pc:picChg>
        <pc:picChg chg="add mod">
          <ac:chgData name="Alison Trew" userId="501ad152-89bb-4882-ac72-f31826cb2e78" providerId="ADAL" clId="{2AD6BD5D-081B-4C70-8886-339D9E9A4095}" dt="2023-11-17T15:58:10.760" v="1821" actId="1076"/>
          <ac:picMkLst>
            <pc:docMk/>
            <pc:sldMk cId="3122584244" sldId="300"/>
            <ac:picMk id="10" creationId="{427AE86E-E417-2C9B-2292-2725D255D41B}"/>
          </ac:picMkLst>
        </pc:picChg>
        <pc:picChg chg="del">
          <ac:chgData name="Alison Trew" userId="501ad152-89bb-4882-ac72-f31826cb2e78" providerId="ADAL" clId="{2AD6BD5D-081B-4C70-8886-339D9E9A4095}" dt="2023-11-17T15:49:23.385" v="1699" actId="478"/>
          <ac:picMkLst>
            <pc:docMk/>
            <pc:sldMk cId="3122584244" sldId="300"/>
            <ac:picMk id="76" creationId="{B5A572CC-C488-43B9-8987-BDFFCB8E36A5}"/>
          </ac:picMkLst>
        </pc:picChg>
        <pc:picChg chg="del">
          <ac:chgData name="Alison Trew" userId="501ad152-89bb-4882-ac72-f31826cb2e78" providerId="ADAL" clId="{2AD6BD5D-081B-4C70-8886-339D9E9A4095}" dt="2023-11-17T15:49:15.873" v="1691" actId="478"/>
          <ac:picMkLst>
            <pc:docMk/>
            <pc:sldMk cId="3122584244" sldId="300"/>
            <ac:picMk id="77" creationId="{E7AAC1C7-826D-40DC-977C-01A5489995DA}"/>
          </ac:picMkLst>
        </pc:picChg>
        <pc:picChg chg="del">
          <ac:chgData name="Alison Trew" userId="501ad152-89bb-4882-ac72-f31826cb2e78" providerId="ADAL" clId="{2AD6BD5D-081B-4C70-8886-339D9E9A4095}" dt="2023-11-17T15:49:16.591" v="1692" actId="478"/>
          <ac:picMkLst>
            <pc:docMk/>
            <pc:sldMk cId="3122584244" sldId="300"/>
            <ac:picMk id="78" creationId="{F227225A-C300-4F98-ABC6-6732306AB844}"/>
          </ac:picMkLst>
        </pc:picChg>
        <pc:picChg chg="del">
          <ac:chgData name="Alison Trew" userId="501ad152-89bb-4882-ac72-f31826cb2e78" providerId="ADAL" clId="{2AD6BD5D-081B-4C70-8886-339D9E9A4095}" dt="2023-11-17T15:49:17.008" v="1693" actId="478"/>
          <ac:picMkLst>
            <pc:docMk/>
            <pc:sldMk cId="3122584244" sldId="300"/>
            <ac:picMk id="79" creationId="{5F3C2282-406D-4BC0-AE50-857846252DF7}"/>
          </ac:picMkLst>
        </pc:picChg>
        <pc:picChg chg="del">
          <ac:chgData name="Alison Trew" userId="501ad152-89bb-4882-ac72-f31826cb2e78" providerId="ADAL" clId="{2AD6BD5D-081B-4C70-8886-339D9E9A4095}" dt="2023-11-17T15:49:17.436" v="1694" actId="478"/>
          <ac:picMkLst>
            <pc:docMk/>
            <pc:sldMk cId="3122584244" sldId="300"/>
            <ac:picMk id="80" creationId="{58298984-94C2-4615-A102-472951A4281F}"/>
          </ac:picMkLst>
        </pc:picChg>
        <pc:picChg chg="del">
          <ac:chgData name="Alison Trew" userId="501ad152-89bb-4882-ac72-f31826cb2e78" providerId="ADAL" clId="{2AD6BD5D-081B-4C70-8886-339D9E9A4095}" dt="2023-11-17T15:49:17.932" v="1695" actId="478"/>
          <ac:picMkLst>
            <pc:docMk/>
            <pc:sldMk cId="3122584244" sldId="300"/>
            <ac:picMk id="81" creationId="{B9332868-B9AA-4B37-85FD-60DA215D42AF}"/>
          </ac:picMkLst>
        </pc:picChg>
        <pc:picChg chg="del">
          <ac:chgData name="Alison Trew" userId="501ad152-89bb-4882-ac72-f31826cb2e78" providerId="ADAL" clId="{2AD6BD5D-081B-4C70-8886-339D9E9A4095}" dt="2023-11-17T15:49:22.594" v="1698" actId="478"/>
          <ac:picMkLst>
            <pc:docMk/>
            <pc:sldMk cId="3122584244" sldId="300"/>
            <ac:picMk id="82" creationId="{CBDCBE4D-EE43-48FC-B3DD-D080C09E3E32}"/>
          </ac:picMkLst>
        </pc:picChg>
        <pc:picChg chg="del">
          <ac:chgData name="Alison Trew" userId="501ad152-89bb-4882-ac72-f31826cb2e78" providerId="ADAL" clId="{2AD6BD5D-081B-4C70-8886-339D9E9A4095}" dt="2023-11-17T15:49:15.022" v="1690" actId="478"/>
          <ac:picMkLst>
            <pc:docMk/>
            <pc:sldMk cId="3122584244" sldId="300"/>
            <ac:picMk id="86" creationId="{2035E003-31BF-41B0-A280-9840D6895640}"/>
          </ac:picMkLst>
        </pc:picChg>
      </pc:sldChg>
      <pc:sldChg chg="addSp modSp del mod modClrScheme chgLayout">
        <pc:chgData name="Alison Trew" userId="501ad152-89bb-4882-ac72-f31826cb2e78" providerId="ADAL" clId="{2AD6BD5D-081B-4C70-8886-339D9E9A4095}" dt="2023-11-17T16:10:02.344" v="2188" actId="47"/>
        <pc:sldMkLst>
          <pc:docMk/>
          <pc:sldMk cId="3526266722" sldId="301"/>
        </pc:sldMkLst>
        <pc:spChg chg="add mod ord">
          <ac:chgData name="Alison Trew" userId="501ad152-89bb-4882-ac72-f31826cb2e78" providerId="ADAL" clId="{2AD6BD5D-081B-4C70-8886-339D9E9A4095}" dt="2023-11-17T15:07:46.845" v="301" actId="700"/>
          <ac:spMkLst>
            <pc:docMk/>
            <pc:sldMk cId="3526266722" sldId="301"/>
            <ac:spMk id="2" creationId="{F6710F06-57F4-9BFB-42B9-D739CB1A2321}"/>
          </ac:spMkLst>
        </pc:spChg>
      </pc:sldChg>
      <pc:sldChg chg="addSp delSp modSp del mod modClrScheme chgLayout">
        <pc:chgData name="Alison Trew" userId="501ad152-89bb-4882-ac72-f31826cb2e78" providerId="ADAL" clId="{2AD6BD5D-081B-4C70-8886-339D9E9A4095}" dt="2023-11-28T09:06:19.372" v="2598" actId="47"/>
        <pc:sldMkLst>
          <pc:docMk/>
          <pc:sldMk cId="1017000676" sldId="302"/>
        </pc:sldMkLst>
        <pc:spChg chg="add mod ord">
          <ac:chgData name="Alison Trew" userId="501ad152-89bb-4882-ac72-f31826cb2e78" providerId="ADAL" clId="{2AD6BD5D-081B-4C70-8886-339D9E9A4095}" dt="2023-11-17T16:09:33.311" v="2183" actId="2711"/>
          <ac:spMkLst>
            <pc:docMk/>
            <pc:sldMk cId="1017000676" sldId="302"/>
            <ac:spMk id="2" creationId="{98B431FB-25A5-6084-B9C1-172168360E64}"/>
          </ac:spMkLst>
        </pc:spChg>
        <pc:spChg chg="del">
          <ac:chgData name="Alison Trew" userId="501ad152-89bb-4882-ac72-f31826cb2e78" providerId="ADAL" clId="{2AD6BD5D-081B-4C70-8886-339D9E9A4095}" dt="2023-11-17T16:09:20.507" v="2181" actId="21"/>
          <ac:spMkLst>
            <pc:docMk/>
            <pc:sldMk cId="1017000676" sldId="302"/>
            <ac:spMk id="4" creationId="{5F9AD5B2-7617-44C0-92E7-5ACA80665423}"/>
          </ac:spMkLst>
        </pc:spChg>
        <pc:picChg chg="mod">
          <ac:chgData name="Alison Trew" userId="501ad152-89bb-4882-ac72-f31826cb2e78" providerId="ADAL" clId="{2AD6BD5D-081B-4C70-8886-339D9E9A4095}" dt="2023-11-17T16:09:40.013" v="2184" actId="1076"/>
          <ac:picMkLst>
            <pc:docMk/>
            <pc:sldMk cId="1017000676" sldId="302"/>
            <ac:picMk id="3" creationId="{CEF196F2-21E0-44B5-9430-2B155EF60189}"/>
          </ac:picMkLst>
        </pc:picChg>
        <pc:picChg chg="add del mod">
          <ac:chgData name="Alison Trew" userId="501ad152-89bb-4882-ac72-f31826cb2e78" providerId="ADAL" clId="{2AD6BD5D-081B-4C70-8886-339D9E9A4095}" dt="2023-11-17T16:09:03.711" v="2177" actId="478"/>
          <ac:picMkLst>
            <pc:docMk/>
            <pc:sldMk cId="1017000676" sldId="302"/>
            <ac:picMk id="5" creationId="{BAA88180-8D06-94A1-C408-9D54D7DAB387}"/>
          </ac:picMkLst>
        </pc:picChg>
        <pc:picChg chg="add mod">
          <ac:chgData name="Alison Trew" userId="501ad152-89bb-4882-ac72-f31826cb2e78" providerId="ADAL" clId="{2AD6BD5D-081B-4C70-8886-339D9E9A4095}" dt="2023-11-17T16:09:42.129" v="2185" actId="1076"/>
          <ac:picMkLst>
            <pc:docMk/>
            <pc:sldMk cId="1017000676" sldId="302"/>
            <ac:picMk id="6" creationId="{5BBE59CC-F20D-B402-BF9A-C7EB42DA1611}"/>
          </ac:picMkLst>
        </pc:picChg>
      </pc:sldChg>
      <pc:sldChg chg="addSp delSp modSp del mod modClrScheme chgLayout">
        <pc:chgData name="Alison Trew" userId="501ad152-89bb-4882-ac72-f31826cb2e78" providerId="ADAL" clId="{2AD6BD5D-081B-4C70-8886-339D9E9A4095}" dt="2023-11-17T16:09:46.325" v="2186" actId="47"/>
        <pc:sldMkLst>
          <pc:docMk/>
          <pc:sldMk cId="692676984" sldId="303"/>
        </pc:sldMkLst>
        <pc:spChg chg="add mod ord">
          <ac:chgData name="Alison Trew" userId="501ad152-89bb-4882-ac72-f31826cb2e78" providerId="ADAL" clId="{2AD6BD5D-081B-4C70-8886-339D9E9A4095}" dt="2023-11-17T15:07:46.845" v="301" actId="700"/>
          <ac:spMkLst>
            <pc:docMk/>
            <pc:sldMk cId="692676984" sldId="303"/>
            <ac:spMk id="2" creationId="{E35AC7FE-D825-53E5-2BA8-9FCDA828EEAC}"/>
          </ac:spMkLst>
        </pc:spChg>
        <pc:picChg chg="del">
          <ac:chgData name="Alison Trew" userId="501ad152-89bb-4882-ac72-f31826cb2e78" providerId="ADAL" clId="{2AD6BD5D-081B-4C70-8886-339D9E9A4095}" dt="2023-11-17T16:08:34.884" v="2154" actId="478"/>
          <ac:picMkLst>
            <pc:docMk/>
            <pc:sldMk cId="692676984" sldId="303"/>
            <ac:picMk id="3" creationId="{C9B529F0-A82A-4128-BBB3-56079546A9D0}"/>
          </ac:picMkLst>
        </pc:picChg>
      </pc:sldChg>
      <pc:sldChg chg="addSp delSp modSp del mod modClrScheme chgLayout modNotesTx">
        <pc:chgData name="Alison Trew" userId="501ad152-89bb-4882-ac72-f31826cb2e78" providerId="ADAL" clId="{2AD6BD5D-081B-4C70-8886-339D9E9A4095}" dt="2023-11-28T09:06:17.134" v="2596" actId="47"/>
        <pc:sldMkLst>
          <pc:docMk/>
          <pc:sldMk cId="3839244015" sldId="304"/>
        </pc:sldMkLst>
        <pc:spChg chg="add mod ord">
          <ac:chgData name="Alison Trew" userId="501ad152-89bb-4882-ac72-f31826cb2e78" providerId="ADAL" clId="{2AD6BD5D-081B-4C70-8886-339D9E9A4095}" dt="2023-11-17T16:12:43.171" v="2257" actId="171"/>
          <ac:spMkLst>
            <pc:docMk/>
            <pc:sldMk cId="3839244015" sldId="304"/>
            <ac:spMk id="2" creationId="{9CD2C62E-EEBA-4E5A-8BA7-123037BD3D2B}"/>
          </ac:spMkLst>
        </pc:spChg>
        <pc:spChg chg="del">
          <ac:chgData name="Alison Trew" userId="501ad152-89bb-4882-ac72-f31826cb2e78" providerId="ADAL" clId="{2AD6BD5D-081B-4C70-8886-339D9E9A4095}" dt="2023-11-17T16:12:45.687" v="2258" actId="21"/>
          <ac:spMkLst>
            <pc:docMk/>
            <pc:sldMk cId="3839244015" sldId="304"/>
            <ac:spMk id="6" creationId="{6B3BB4B3-6787-45DD-B264-DB3D50D4A9E3}"/>
          </ac:spMkLst>
        </pc:spChg>
        <pc:spChg chg="mod">
          <ac:chgData name="Alison Trew" userId="501ad152-89bb-4882-ac72-f31826cb2e78" providerId="ADAL" clId="{2AD6BD5D-081B-4C70-8886-339D9E9A4095}" dt="2023-11-17T16:13:33.322" v="2270" actId="1076"/>
          <ac:spMkLst>
            <pc:docMk/>
            <pc:sldMk cId="3839244015" sldId="304"/>
            <ac:spMk id="8" creationId="{B25C16BB-6FB0-4AD3-A1A0-C8F9801CD1FF}"/>
          </ac:spMkLst>
        </pc:spChg>
        <pc:spChg chg="del mod">
          <ac:chgData name="Alison Trew" userId="501ad152-89bb-4882-ac72-f31826cb2e78" providerId="ADAL" clId="{2AD6BD5D-081B-4C70-8886-339D9E9A4095}" dt="2023-11-17T16:01:00.634" v="1897" actId="478"/>
          <ac:spMkLst>
            <pc:docMk/>
            <pc:sldMk cId="3839244015" sldId="304"/>
            <ac:spMk id="17" creationId="{F672C3AD-2676-4D28-AA38-3DF96C7EB9D9}"/>
          </ac:spMkLst>
        </pc:spChg>
        <pc:picChg chg="mod">
          <ac:chgData name="Alison Trew" userId="501ad152-89bb-4882-ac72-f31826cb2e78" providerId="ADAL" clId="{2AD6BD5D-081B-4C70-8886-339D9E9A4095}" dt="2023-11-17T16:13:36.101" v="2271" actId="1076"/>
          <ac:picMkLst>
            <pc:docMk/>
            <pc:sldMk cId="3839244015" sldId="304"/>
            <ac:picMk id="4" creationId="{F4E0B449-57B6-4266-91AA-0FBEB48D49B9}"/>
          </ac:picMkLst>
        </pc:picChg>
        <pc:picChg chg="del">
          <ac:chgData name="Alison Trew" userId="501ad152-89bb-4882-ac72-f31826cb2e78" providerId="ADAL" clId="{2AD6BD5D-081B-4C70-8886-339D9E9A4095}" dt="2023-11-17T16:12:49.111" v="2259" actId="478"/>
          <ac:picMkLst>
            <pc:docMk/>
            <pc:sldMk cId="3839244015" sldId="304"/>
            <ac:picMk id="12" creationId="{8C913869-0038-4115-A429-011A8C3D4C44}"/>
          </ac:picMkLst>
        </pc:picChg>
        <pc:picChg chg="del">
          <ac:chgData name="Alison Trew" userId="501ad152-89bb-4882-ac72-f31826cb2e78" providerId="ADAL" clId="{2AD6BD5D-081B-4C70-8886-339D9E9A4095}" dt="2023-11-17T16:12:49.111" v="2259" actId="478"/>
          <ac:picMkLst>
            <pc:docMk/>
            <pc:sldMk cId="3839244015" sldId="304"/>
            <ac:picMk id="14" creationId="{95DF00A6-7EFD-433F-A359-E5449F0242E9}"/>
          </ac:picMkLst>
        </pc:picChg>
        <pc:picChg chg="del">
          <ac:chgData name="Alison Trew" userId="501ad152-89bb-4882-ac72-f31826cb2e78" providerId="ADAL" clId="{2AD6BD5D-081B-4C70-8886-339D9E9A4095}" dt="2023-11-17T16:12:49.111" v="2259" actId="478"/>
          <ac:picMkLst>
            <pc:docMk/>
            <pc:sldMk cId="3839244015" sldId="304"/>
            <ac:picMk id="15" creationId="{AACF91CE-C56A-487D-8B35-EF28892EEA00}"/>
          </ac:picMkLst>
        </pc:picChg>
        <pc:picChg chg="mod">
          <ac:chgData name="Alison Trew" userId="501ad152-89bb-4882-ac72-f31826cb2e78" providerId="ADAL" clId="{2AD6BD5D-081B-4C70-8886-339D9E9A4095}" dt="2023-11-17T16:13:21.495" v="2266" actId="1076"/>
          <ac:picMkLst>
            <pc:docMk/>
            <pc:sldMk cId="3839244015" sldId="304"/>
            <ac:picMk id="16" creationId="{6681A078-825F-4B56-B7A0-409D4606287A}"/>
          </ac:picMkLst>
        </pc:picChg>
        <pc:picChg chg="del">
          <ac:chgData name="Alison Trew" userId="501ad152-89bb-4882-ac72-f31826cb2e78" providerId="ADAL" clId="{2AD6BD5D-081B-4C70-8886-339D9E9A4095}" dt="2023-11-17T16:12:49.111" v="2259" actId="478"/>
          <ac:picMkLst>
            <pc:docMk/>
            <pc:sldMk cId="3839244015" sldId="304"/>
            <ac:picMk id="18" creationId="{6F359796-F4AC-4767-9E61-32C640FE0FC7}"/>
          </ac:picMkLst>
        </pc:picChg>
        <pc:picChg chg="del">
          <ac:chgData name="Alison Trew" userId="501ad152-89bb-4882-ac72-f31826cb2e78" providerId="ADAL" clId="{2AD6BD5D-081B-4C70-8886-339D9E9A4095}" dt="2023-11-17T16:12:49.111" v="2259" actId="478"/>
          <ac:picMkLst>
            <pc:docMk/>
            <pc:sldMk cId="3839244015" sldId="304"/>
            <ac:picMk id="19" creationId="{7CBC135F-6E8B-4E8C-A88D-2A15B4508C21}"/>
          </ac:picMkLst>
        </pc:picChg>
        <pc:picChg chg="del">
          <ac:chgData name="Alison Trew" userId="501ad152-89bb-4882-ac72-f31826cb2e78" providerId="ADAL" clId="{2AD6BD5D-081B-4C70-8886-339D9E9A4095}" dt="2023-11-17T16:12:49.111" v="2259" actId="478"/>
          <ac:picMkLst>
            <pc:docMk/>
            <pc:sldMk cId="3839244015" sldId="304"/>
            <ac:picMk id="21" creationId="{554B8948-1818-456D-B026-EC80057A2481}"/>
          </ac:picMkLst>
        </pc:picChg>
        <pc:picChg chg="del">
          <ac:chgData name="Alison Trew" userId="501ad152-89bb-4882-ac72-f31826cb2e78" providerId="ADAL" clId="{2AD6BD5D-081B-4C70-8886-339D9E9A4095}" dt="2023-11-17T16:12:49.111" v="2259" actId="478"/>
          <ac:picMkLst>
            <pc:docMk/>
            <pc:sldMk cId="3839244015" sldId="304"/>
            <ac:picMk id="22" creationId="{0A8B997E-C562-4D36-B0BC-BBC0ED0A9C99}"/>
          </ac:picMkLst>
        </pc:picChg>
      </pc:sldChg>
      <pc:sldChg chg="addSp delSp modSp mod">
        <pc:chgData name="Alison Trew" userId="501ad152-89bb-4882-ac72-f31826cb2e78" providerId="ADAL" clId="{2AD6BD5D-081B-4C70-8886-339D9E9A4095}" dt="2023-12-05T15:24:58.058" v="2603" actId="14100"/>
        <pc:sldMkLst>
          <pc:docMk/>
          <pc:sldMk cId="0" sldId="305"/>
        </pc:sldMkLst>
        <pc:spChg chg="mod">
          <ac:chgData name="Alison Trew" userId="501ad152-89bb-4882-ac72-f31826cb2e78" providerId="ADAL" clId="{2AD6BD5D-081B-4C70-8886-339D9E9A4095}" dt="2023-11-17T15:22:42.742" v="794" actId="1076"/>
          <ac:spMkLst>
            <pc:docMk/>
            <pc:sldMk cId="0" sldId="305"/>
            <ac:spMk id="3" creationId="{8491DC54-C34A-82C8-DA5D-1BE1733EB9D5}"/>
          </ac:spMkLst>
        </pc:spChg>
        <pc:spChg chg="mod">
          <ac:chgData name="Alison Trew" userId="501ad152-89bb-4882-ac72-f31826cb2e78" providerId="ADAL" clId="{2AD6BD5D-081B-4C70-8886-339D9E9A4095}" dt="2023-12-05T15:24:58.058" v="2603" actId="14100"/>
          <ac:spMkLst>
            <pc:docMk/>
            <pc:sldMk cId="0" sldId="305"/>
            <ac:spMk id="4" creationId="{0ADE3A39-321E-38FF-6156-55E293C6A586}"/>
          </ac:spMkLst>
        </pc:spChg>
        <pc:picChg chg="add del mod modCrop">
          <ac:chgData name="Alison Trew" userId="501ad152-89bb-4882-ac72-f31826cb2e78" providerId="ADAL" clId="{2AD6BD5D-081B-4C70-8886-339D9E9A4095}" dt="2023-11-17T14:59:41.826" v="85" actId="478"/>
          <ac:picMkLst>
            <pc:docMk/>
            <pc:sldMk cId="0" sldId="305"/>
            <ac:picMk id="7" creationId="{A6B4A216-40A5-AF2C-5FB3-EADB89D7972A}"/>
          </ac:picMkLst>
        </pc:picChg>
        <pc:picChg chg="add mod modCrop">
          <ac:chgData name="Alison Trew" userId="501ad152-89bb-4882-ac72-f31826cb2e78" providerId="ADAL" clId="{2AD6BD5D-081B-4C70-8886-339D9E9A4095}" dt="2023-11-17T15:01:03.404" v="140" actId="1076"/>
          <ac:picMkLst>
            <pc:docMk/>
            <pc:sldMk cId="0" sldId="305"/>
            <ac:picMk id="9" creationId="{70D06A3D-7961-8C00-EF23-AB2518ED7FEA}"/>
          </ac:picMkLst>
        </pc:picChg>
        <pc:picChg chg="mod">
          <ac:chgData name="Alison Trew" userId="501ad152-89bb-4882-ac72-f31826cb2e78" providerId="ADAL" clId="{2AD6BD5D-081B-4C70-8886-339D9E9A4095}" dt="2023-11-17T15:01:05.950" v="141" actId="1076"/>
          <ac:picMkLst>
            <pc:docMk/>
            <pc:sldMk cId="0" sldId="305"/>
            <ac:picMk id="10" creationId="{4DA58204-1B53-3EBF-C4F5-1DC1C6A0DA0D}"/>
          </ac:picMkLst>
        </pc:picChg>
        <pc:picChg chg="del">
          <ac:chgData name="Alison Trew" userId="501ad152-89bb-4882-ac72-f31826cb2e78" providerId="ADAL" clId="{2AD6BD5D-081B-4C70-8886-339D9E9A4095}" dt="2023-11-17T14:55:37.264" v="0" actId="478"/>
          <ac:picMkLst>
            <pc:docMk/>
            <pc:sldMk cId="0" sldId="305"/>
            <ac:picMk id="11" creationId="{0627938F-0846-1176-0C59-58A64B141FBF}"/>
          </ac:picMkLst>
        </pc:picChg>
      </pc:sldChg>
      <pc:sldChg chg="addSp delSp modSp mod">
        <pc:chgData name="Alison Trew" userId="501ad152-89bb-4882-ac72-f31826cb2e78" providerId="ADAL" clId="{2AD6BD5D-081B-4C70-8886-339D9E9A4095}" dt="2023-12-12T15:32:06.232" v="2608" actId="20577"/>
        <pc:sldMkLst>
          <pc:docMk/>
          <pc:sldMk cId="2098176612" sldId="329"/>
        </pc:sldMkLst>
        <pc:spChg chg="mod">
          <ac:chgData name="Alison Trew" userId="501ad152-89bb-4882-ac72-f31826cb2e78" providerId="ADAL" clId="{2AD6BD5D-081B-4C70-8886-339D9E9A4095}" dt="2023-11-28T09:01:50.977" v="2545" actId="1076"/>
          <ac:spMkLst>
            <pc:docMk/>
            <pc:sldMk cId="2098176612" sldId="329"/>
            <ac:spMk id="2" creationId="{F0121186-1578-5053-910B-2500E791E200}"/>
          </ac:spMkLst>
        </pc:spChg>
        <pc:spChg chg="mod">
          <ac:chgData name="Alison Trew" userId="501ad152-89bb-4882-ac72-f31826cb2e78" providerId="ADAL" clId="{2AD6BD5D-081B-4C70-8886-339D9E9A4095}" dt="2023-11-28T09:02:08.633" v="2549" actId="1076"/>
          <ac:spMkLst>
            <pc:docMk/>
            <pc:sldMk cId="2098176612" sldId="329"/>
            <ac:spMk id="3" creationId="{11017798-E05A-675E-904D-496F8851E70E}"/>
          </ac:spMkLst>
        </pc:spChg>
        <pc:spChg chg="mod">
          <ac:chgData name="Alison Trew" userId="501ad152-89bb-4882-ac72-f31826cb2e78" providerId="ADAL" clId="{2AD6BD5D-081B-4C70-8886-339D9E9A4095}" dt="2023-11-28T09:01:41.315" v="2543" actId="1076"/>
          <ac:spMkLst>
            <pc:docMk/>
            <pc:sldMk cId="2098176612" sldId="329"/>
            <ac:spMk id="4" creationId="{89240770-77A8-09BE-FE16-549FFA4DD09F}"/>
          </ac:spMkLst>
        </pc:spChg>
        <pc:spChg chg="mod">
          <ac:chgData name="Alison Trew" userId="501ad152-89bb-4882-ac72-f31826cb2e78" providerId="ADAL" clId="{2AD6BD5D-081B-4C70-8886-339D9E9A4095}" dt="2023-11-28T09:02:30.135" v="2553" actId="1076"/>
          <ac:spMkLst>
            <pc:docMk/>
            <pc:sldMk cId="2098176612" sldId="329"/>
            <ac:spMk id="5" creationId="{54655FA9-427B-F18A-99D8-EB4EB5367595}"/>
          </ac:spMkLst>
        </pc:spChg>
        <pc:spChg chg="mod">
          <ac:chgData name="Alison Trew" userId="501ad152-89bb-4882-ac72-f31826cb2e78" providerId="ADAL" clId="{2AD6BD5D-081B-4C70-8886-339D9E9A4095}" dt="2023-11-28T09:03:19.937" v="2561" actId="1076"/>
          <ac:spMkLst>
            <pc:docMk/>
            <pc:sldMk cId="2098176612" sldId="329"/>
            <ac:spMk id="6" creationId="{3D5BC8AD-66C5-D7AD-0C60-8B526903F136}"/>
          </ac:spMkLst>
        </pc:spChg>
        <pc:spChg chg="mod">
          <ac:chgData name="Alison Trew" userId="501ad152-89bb-4882-ac72-f31826cb2e78" providerId="ADAL" clId="{2AD6BD5D-081B-4C70-8886-339D9E9A4095}" dt="2023-11-28T09:02:02.193" v="2547" actId="1076"/>
          <ac:spMkLst>
            <pc:docMk/>
            <pc:sldMk cId="2098176612" sldId="329"/>
            <ac:spMk id="9" creationId="{85C39255-E07D-D52F-BC1B-C6DCF16F1B08}"/>
          </ac:spMkLst>
        </pc:spChg>
        <pc:spChg chg="mod">
          <ac:chgData name="Alison Trew" userId="501ad152-89bb-4882-ac72-f31826cb2e78" providerId="ADAL" clId="{2AD6BD5D-081B-4C70-8886-339D9E9A4095}" dt="2023-12-12T15:32:06.232" v="2608" actId="20577"/>
          <ac:spMkLst>
            <pc:docMk/>
            <pc:sldMk cId="2098176612" sldId="329"/>
            <ac:spMk id="10" creationId="{665AC755-F6E8-0215-B380-5F6E2EA46D26}"/>
          </ac:spMkLst>
        </pc:spChg>
        <pc:spChg chg="mod">
          <ac:chgData name="Alison Trew" userId="501ad152-89bb-4882-ac72-f31826cb2e78" providerId="ADAL" clId="{2AD6BD5D-081B-4C70-8886-339D9E9A4095}" dt="2023-11-28T09:01:45.803" v="2544" actId="1076"/>
          <ac:spMkLst>
            <pc:docMk/>
            <pc:sldMk cId="2098176612" sldId="329"/>
            <ac:spMk id="14" creationId="{214394A2-A711-3832-AC7C-2854798D18E8}"/>
          </ac:spMkLst>
        </pc:spChg>
        <pc:picChg chg="add del mod">
          <ac:chgData name="Alison Trew" userId="501ad152-89bb-4882-ac72-f31826cb2e78" providerId="ADAL" clId="{2AD6BD5D-081B-4C70-8886-339D9E9A4095}" dt="2023-11-17T15:54:05.344" v="1792" actId="478"/>
          <ac:picMkLst>
            <pc:docMk/>
            <pc:sldMk cId="2098176612" sldId="329"/>
            <ac:picMk id="7" creationId="{600FBD96-F097-51EE-ADB9-D250183408AE}"/>
          </ac:picMkLst>
        </pc:picChg>
        <pc:picChg chg="mod">
          <ac:chgData name="Alison Trew" userId="501ad152-89bb-4882-ac72-f31826cb2e78" providerId="ADAL" clId="{2AD6BD5D-081B-4C70-8886-339D9E9A4095}" dt="2023-11-28T09:02:21.691" v="2552" actId="1076"/>
          <ac:picMkLst>
            <pc:docMk/>
            <pc:sldMk cId="2098176612" sldId="329"/>
            <ac:picMk id="11" creationId="{3EE082FD-D8A5-EDAF-1973-C77E08707AB6}"/>
          </ac:picMkLst>
        </pc:picChg>
        <pc:picChg chg="mod">
          <ac:chgData name="Alison Trew" userId="501ad152-89bb-4882-ac72-f31826cb2e78" providerId="ADAL" clId="{2AD6BD5D-081B-4C70-8886-339D9E9A4095}" dt="2023-11-28T09:03:35.311" v="2563" actId="1076"/>
          <ac:picMkLst>
            <pc:docMk/>
            <pc:sldMk cId="2098176612" sldId="329"/>
            <ac:picMk id="12" creationId="{D3C24527-CE07-2BFE-CB7F-9870DC5DF704}"/>
          </ac:picMkLst>
        </pc:picChg>
        <pc:picChg chg="add mod">
          <ac:chgData name="Alison Trew" userId="501ad152-89bb-4882-ac72-f31826cb2e78" providerId="ADAL" clId="{2AD6BD5D-081B-4C70-8886-339D9E9A4095}" dt="2023-11-28T09:02:37.383" v="2556" actId="1076"/>
          <ac:picMkLst>
            <pc:docMk/>
            <pc:sldMk cId="2098176612" sldId="329"/>
            <ac:picMk id="13" creationId="{02326DBB-1C62-8C65-248D-116F2DA0875F}"/>
          </ac:picMkLst>
        </pc:picChg>
      </pc:sldChg>
      <pc:sldChg chg="delSp add del mod">
        <pc:chgData name="Alison Trew" userId="501ad152-89bb-4882-ac72-f31826cb2e78" providerId="ADAL" clId="{2AD6BD5D-081B-4C70-8886-339D9E9A4095}" dt="2023-11-17T16:05:44.516" v="2066" actId="47"/>
        <pc:sldMkLst>
          <pc:docMk/>
          <pc:sldMk cId="1776838582" sldId="330"/>
        </pc:sldMkLst>
        <pc:spChg chg="del">
          <ac:chgData name="Alison Trew" userId="501ad152-89bb-4882-ac72-f31826cb2e78" providerId="ADAL" clId="{2AD6BD5D-081B-4C70-8886-339D9E9A4095}" dt="2023-11-17T16:05:18.914" v="2046" actId="21"/>
          <ac:spMkLst>
            <pc:docMk/>
            <pc:sldMk cId="1776838582" sldId="330"/>
            <ac:spMk id="4" creationId="{D7BDFC7E-921D-4C6F-813B-97C1CA3A1723}"/>
          </ac:spMkLst>
        </pc:spChg>
      </pc:sldChg>
      <pc:sldChg chg="del">
        <pc:chgData name="Alison Trew" userId="501ad152-89bb-4882-ac72-f31826cb2e78" providerId="ADAL" clId="{2AD6BD5D-081B-4C70-8886-339D9E9A4095}" dt="2023-11-17T15:19:15.770" v="687" actId="47"/>
        <pc:sldMkLst>
          <pc:docMk/>
          <pc:sldMk cId="3540396738" sldId="330"/>
        </pc:sldMkLst>
      </pc:sldChg>
      <pc:sldChg chg="addSp delSp modSp add del mod modNotesTx">
        <pc:chgData name="Alison Trew" userId="501ad152-89bb-4882-ac72-f31826cb2e78" providerId="ADAL" clId="{2AD6BD5D-081B-4C70-8886-339D9E9A4095}" dt="2023-11-28T09:06:13.661" v="2595" actId="47"/>
        <pc:sldMkLst>
          <pc:docMk/>
          <pc:sldMk cId="1640269481" sldId="331"/>
        </pc:sldMkLst>
        <pc:spChg chg="del">
          <ac:chgData name="Alison Trew" userId="501ad152-89bb-4882-ac72-f31826cb2e78" providerId="ADAL" clId="{2AD6BD5D-081B-4C70-8886-339D9E9A4095}" dt="2023-11-17T16:03:12.737" v="1912" actId="21"/>
          <ac:spMkLst>
            <pc:docMk/>
            <pc:sldMk cId="1640269481" sldId="331"/>
            <ac:spMk id="2" creationId="{EC0FB7DD-48CC-E972-2601-8D1AB3BC252C}"/>
          </ac:spMkLst>
        </pc:spChg>
        <pc:spChg chg="add del mod">
          <ac:chgData name="Alison Trew" userId="501ad152-89bb-4882-ac72-f31826cb2e78" providerId="ADAL" clId="{2AD6BD5D-081B-4C70-8886-339D9E9A4095}" dt="2023-11-17T16:03:32.442" v="1944" actId="21"/>
          <ac:spMkLst>
            <pc:docMk/>
            <pc:sldMk cId="1640269481" sldId="331"/>
            <ac:spMk id="3" creationId="{245C245A-62DD-641B-7C91-CD5A51E4A864}"/>
          </ac:spMkLst>
        </pc:spChg>
        <pc:spChg chg="add mod">
          <ac:chgData name="Alison Trew" userId="501ad152-89bb-4882-ac72-f31826cb2e78" providerId="ADAL" clId="{2AD6BD5D-081B-4C70-8886-339D9E9A4095}" dt="2023-11-17T16:03:34.860" v="1945" actId="1076"/>
          <ac:spMkLst>
            <pc:docMk/>
            <pc:sldMk cId="1640269481" sldId="331"/>
            <ac:spMk id="6" creationId="{A92D6822-1DA8-974A-B2D7-9B762D87AFEC}"/>
          </ac:spMkLst>
        </pc:spChg>
        <pc:spChg chg="del">
          <ac:chgData name="Alison Trew" userId="501ad152-89bb-4882-ac72-f31826cb2e78" providerId="ADAL" clId="{2AD6BD5D-081B-4C70-8886-339D9E9A4095}" dt="2023-11-17T16:02:50.619" v="1908" actId="21"/>
          <ac:spMkLst>
            <pc:docMk/>
            <pc:sldMk cId="1640269481" sldId="331"/>
            <ac:spMk id="7" creationId="{AF928987-3DC6-4600-9DDF-02E1EC67E97B}"/>
          </ac:spMkLst>
        </pc:spChg>
        <pc:spChg chg="del mod">
          <ac:chgData name="Alison Trew" userId="501ad152-89bb-4882-ac72-f31826cb2e78" providerId="ADAL" clId="{2AD6BD5D-081B-4C70-8886-339D9E9A4095}" dt="2023-11-17T16:02:48.567" v="1907" actId="21"/>
          <ac:spMkLst>
            <pc:docMk/>
            <pc:sldMk cId="1640269481" sldId="331"/>
            <ac:spMk id="8" creationId="{B25C16BB-6FB0-4AD3-A1A0-C8F9801CD1FF}"/>
          </ac:spMkLst>
        </pc:spChg>
        <pc:spChg chg="del">
          <ac:chgData name="Alison Trew" userId="501ad152-89bb-4882-ac72-f31826cb2e78" providerId="ADAL" clId="{2AD6BD5D-081B-4C70-8886-339D9E9A4095}" dt="2023-11-17T16:02:52.742" v="1909" actId="21"/>
          <ac:spMkLst>
            <pc:docMk/>
            <pc:sldMk cId="1640269481" sldId="331"/>
            <ac:spMk id="9" creationId="{37DD0983-6F7B-4F9A-8995-EACBD7609CDE}"/>
          </ac:spMkLst>
        </pc:spChg>
        <pc:spChg chg="add mod">
          <ac:chgData name="Alison Trew" userId="501ad152-89bb-4882-ac72-f31826cb2e78" providerId="ADAL" clId="{2AD6BD5D-081B-4C70-8886-339D9E9A4095}" dt="2023-11-17T16:20:20.494" v="2443" actId="1076"/>
          <ac:spMkLst>
            <pc:docMk/>
            <pc:sldMk cId="1640269481" sldId="331"/>
            <ac:spMk id="10" creationId="{D15A4095-7FEF-9984-51AB-15332DEDE128}"/>
          </ac:spMkLst>
        </pc:spChg>
        <pc:spChg chg="add mod">
          <ac:chgData name="Alison Trew" userId="501ad152-89bb-4882-ac72-f31826cb2e78" providerId="ADAL" clId="{2AD6BD5D-081B-4C70-8886-339D9E9A4095}" dt="2023-11-17T16:20:23.746" v="2444" actId="1076"/>
          <ac:spMkLst>
            <pc:docMk/>
            <pc:sldMk cId="1640269481" sldId="331"/>
            <ac:spMk id="11" creationId="{05B091CE-6188-C8FC-3A81-5D84888ABF51}"/>
          </ac:spMkLst>
        </pc:spChg>
        <pc:spChg chg="add del mod">
          <ac:chgData name="Alison Trew" userId="501ad152-89bb-4882-ac72-f31826cb2e78" providerId="ADAL" clId="{2AD6BD5D-081B-4C70-8886-339D9E9A4095}" dt="2023-11-17T16:19:03.073" v="2418"/>
          <ac:spMkLst>
            <pc:docMk/>
            <pc:sldMk cId="1640269481" sldId="331"/>
            <ac:spMk id="12" creationId="{1B49F22F-6E39-83DD-A327-43B91E05EA0A}"/>
          </ac:spMkLst>
        </pc:spChg>
        <pc:spChg chg="add mod">
          <ac:chgData name="Alison Trew" userId="501ad152-89bb-4882-ac72-f31826cb2e78" providerId="ADAL" clId="{2AD6BD5D-081B-4C70-8886-339D9E9A4095}" dt="2023-11-17T16:24:29.310" v="2480" actId="1076"/>
          <ac:spMkLst>
            <pc:docMk/>
            <pc:sldMk cId="1640269481" sldId="331"/>
            <ac:spMk id="13" creationId="{3DC607FF-997B-CA8A-784C-11BB9AC5126F}"/>
          </ac:spMkLst>
        </pc:spChg>
        <pc:spChg chg="add mod">
          <ac:chgData name="Alison Trew" userId="501ad152-89bb-4882-ac72-f31826cb2e78" providerId="ADAL" clId="{2AD6BD5D-081B-4C70-8886-339D9E9A4095}" dt="2023-11-17T16:25:13.626" v="2494" actId="1076"/>
          <ac:spMkLst>
            <pc:docMk/>
            <pc:sldMk cId="1640269481" sldId="331"/>
            <ac:spMk id="15" creationId="{876F18D1-A2F0-F199-3AFB-E5BCA9A45BF3}"/>
          </ac:spMkLst>
        </pc:spChg>
        <pc:spChg chg="add mod">
          <ac:chgData name="Alison Trew" userId="501ad152-89bb-4882-ac72-f31826cb2e78" providerId="ADAL" clId="{2AD6BD5D-081B-4C70-8886-339D9E9A4095}" dt="2023-11-17T16:25:36.788" v="2504" actId="1076"/>
          <ac:spMkLst>
            <pc:docMk/>
            <pc:sldMk cId="1640269481" sldId="331"/>
            <ac:spMk id="16" creationId="{9BCB298F-5701-1C4F-E134-C80977247975}"/>
          </ac:spMkLst>
        </pc:spChg>
        <pc:spChg chg="add mod">
          <ac:chgData name="Alison Trew" userId="501ad152-89bb-4882-ac72-f31826cb2e78" providerId="ADAL" clId="{2AD6BD5D-081B-4C70-8886-339D9E9A4095}" dt="2023-11-17T16:25:25.162" v="2503" actId="20577"/>
          <ac:spMkLst>
            <pc:docMk/>
            <pc:sldMk cId="1640269481" sldId="331"/>
            <ac:spMk id="18" creationId="{E7AC0B72-0348-B519-13A4-7168AE34C4A9}"/>
          </ac:spMkLst>
        </pc:spChg>
        <pc:picChg chg="del">
          <ac:chgData name="Alison Trew" userId="501ad152-89bb-4882-ac72-f31826cb2e78" providerId="ADAL" clId="{2AD6BD5D-081B-4C70-8886-339D9E9A4095}" dt="2023-11-17T16:02:45.098" v="1905" actId="478"/>
          <ac:picMkLst>
            <pc:docMk/>
            <pc:sldMk cId="1640269481" sldId="331"/>
            <ac:picMk id="5" creationId="{A97DD010-7854-4AFB-B887-DD90B030BC28}"/>
          </ac:picMkLst>
        </pc:picChg>
        <pc:picChg chg="add mod">
          <ac:chgData name="Alison Trew" userId="501ad152-89bb-4882-ac72-f31826cb2e78" providerId="ADAL" clId="{2AD6BD5D-081B-4C70-8886-339D9E9A4095}" dt="2023-11-17T16:25:09.732" v="2493" actId="1076"/>
          <ac:picMkLst>
            <pc:docMk/>
            <pc:sldMk cId="1640269481" sldId="331"/>
            <ac:picMk id="14" creationId="{3D44FC66-7233-FD3D-3C71-4EF576DE07C7}"/>
          </ac:picMkLst>
        </pc:picChg>
        <pc:picChg chg="add mod">
          <ac:chgData name="Alison Trew" userId="501ad152-89bb-4882-ac72-f31826cb2e78" providerId="ADAL" clId="{2AD6BD5D-081B-4C70-8886-339D9E9A4095}" dt="2023-11-17T16:24:53.727" v="2489" actId="1076"/>
          <ac:picMkLst>
            <pc:docMk/>
            <pc:sldMk cId="1640269481" sldId="331"/>
            <ac:picMk id="17" creationId="{154ECE4F-1FC4-415A-AB52-E89056D98E7B}"/>
          </ac:picMkLst>
        </pc:picChg>
      </pc:sldChg>
      <pc:sldChg chg="addSp delSp modSp del mod">
        <pc:chgData name="Alison Trew" userId="501ad152-89bb-4882-ac72-f31826cb2e78" providerId="ADAL" clId="{2AD6BD5D-081B-4C70-8886-339D9E9A4095}" dt="2023-11-28T09:06:18.064" v="2597" actId="47"/>
        <pc:sldMkLst>
          <pc:docMk/>
          <pc:sldMk cId="2588583920" sldId="336"/>
        </pc:sldMkLst>
        <pc:spChg chg="add mod">
          <ac:chgData name="Alison Trew" userId="501ad152-89bb-4882-ac72-f31826cb2e78" providerId="ADAL" clId="{2AD6BD5D-081B-4C70-8886-339D9E9A4095}" dt="2023-11-17T16:27:11.757" v="2538" actId="14100"/>
          <ac:spMkLst>
            <pc:docMk/>
            <pc:sldMk cId="2588583920" sldId="336"/>
            <ac:spMk id="3" creationId="{BBE66B6A-CF2F-6D90-C4AE-B8CBBA49EC0F}"/>
          </ac:spMkLst>
        </pc:spChg>
        <pc:spChg chg="mod">
          <ac:chgData name="Alison Trew" userId="501ad152-89bb-4882-ac72-f31826cb2e78" providerId="ADAL" clId="{2AD6BD5D-081B-4C70-8886-339D9E9A4095}" dt="2023-11-17T16:21:31.482" v="2452" actId="14100"/>
          <ac:spMkLst>
            <pc:docMk/>
            <pc:sldMk cId="2588583920" sldId="336"/>
            <ac:spMk id="5" creationId="{5942FA05-32CF-E12F-7D17-91C90D03B0B7}"/>
          </ac:spMkLst>
        </pc:spChg>
        <pc:spChg chg="mod">
          <ac:chgData name="Alison Trew" userId="501ad152-89bb-4882-ac72-f31826cb2e78" providerId="ADAL" clId="{2AD6BD5D-081B-4C70-8886-339D9E9A4095}" dt="2023-11-17T16:27:06.203" v="2537" actId="20577"/>
          <ac:spMkLst>
            <pc:docMk/>
            <pc:sldMk cId="2588583920" sldId="336"/>
            <ac:spMk id="6" creationId="{5AAD97AD-B636-7C9B-9DB3-B608D94DB76A}"/>
          </ac:spMkLst>
        </pc:spChg>
        <pc:spChg chg="del">
          <ac:chgData name="Alison Trew" userId="501ad152-89bb-4882-ac72-f31826cb2e78" providerId="ADAL" clId="{2AD6BD5D-081B-4C70-8886-339D9E9A4095}" dt="2023-11-17T16:16:45.849" v="2314" actId="21"/>
          <ac:spMkLst>
            <pc:docMk/>
            <pc:sldMk cId="2588583920" sldId="336"/>
            <ac:spMk id="7" creationId="{F93A7268-30DB-D73C-B086-D9F1932D8678}"/>
          </ac:spMkLst>
        </pc:spChg>
      </pc:sldChg>
      <pc:sldMasterChg chg="del delSldLayout">
        <pc:chgData name="Alison Trew" userId="501ad152-89bb-4882-ac72-f31826cb2e78" providerId="ADAL" clId="{2AD6BD5D-081B-4C70-8886-339D9E9A4095}" dt="2023-11-17T16:27:29.287" v="2539" actId="47"/>
        <pc:sldMasterMkLst>
          <pc:docMk/>
          <pc:sldMasterMk cId="0" sldId="2147483648"/>
        </pc:sldMasterMkLst>
        <pc:sldLayoutChg chg="del">
          <pc:chgData name="Alison Trew" userId="501ad152-89bb-4882-ac72-f31826cb2e78" providerId="ADAL" clId="{2AD6BD5D-081B-4C70-8886-339D9E9A4095}" dt="2023-11-17T16:27:29.287" v="2539" actId="47"/>
          <pc:sldLayoutMkLst>
            <pc:docMk/>
            <pc:sldMasterMk cId="0" sldId="2147483648"/>
            <pc:sldLayoutMk cId="0" sldId="2147483649"/>
          </pc:sldLayoutMkLst>
        </pc:sldLayoutChg>
        <pc:sldLayoutChg chg="del">
          <pc:chgData name="Alison Trew" userId="501ad152-89bb-4882-ac72-f31826cb2e78" providerId="ADAL" clId="{2AD6BD5D-081B-4C70-8886-339D9E9A4095}" dt="2023-11-17T16:27:29.287" v="2539" actId="47"/>
          <pc:sldLayoutMkLst>
            <pc:docMk/>
            <pc:sldMasterMk cId="0" sldId="2147483648"/>
            <pc:sldLayoutMk cId="0" sldId="2147483650"/>
          </pc:sldLayoutMkLst>
        </pc:sldLayoutChg>
        <pc:sldLayoutChg chg="del">
          <pc:chgData name="Alison Trew" userId="501ad152-89bb-4882-ac72-f31826cb2e78" providerId="ADAL" clId="{2AD6BD5D-081B-4C70-8886-339D9E9A4095}" dt="2023-11-17T16:27:29.287" v="2539" actId="47"/>
          <pc:sldLayoutMkLst>
            <pc:docMk/>
            <pc:sldMasterMk cId="0" sldId="2147483648"/>
            <pc:sldLayoutMk cId="0" sldId="2147483651"/>
          </pc:sldLayoutMkLst>
        </pc:sldLayoutChg>
        <pc:sldLayoutChg chg="del">
          <pc:chgData name="Alison Trew" userId="501ad152-89bb-4882-ac72-f31826cb2e78" providerId="ADAL" clId="{2AD6BD5D-081B-4C70-8886-339D9E9A4095}" dt="2023-11-17T16:27:29.287" v="2539" actId="47"/>
          <pc:sldLayoutMkLst>
            <pc:docMk/>
            <pc:sldMasterMk cId="0" sldId="2147483648"/>
            <pc:sldLayoutMk cId="0" sldId="2147483652"/>
          </pc:sldLayoutMkLst>
        </pc:sldLayoutChg>
        <pc:sldLayoutChg chg="del">
          <pc:chgData name="Alison Trew" userId="501ad152-89bb-4882-ac72-f31826cb2e78" providerId="ADAL" clId="{2AD6BD5D-081B-4C70-8886-339D9E9A4095}" dt="2023-11-17T16:27:29.287" v="2539" actId="47"/>
          <pc:sldLayoutMkLst>
            <pc:docMk/>
            <pc:sldMasterMk cId="0" sldId="2147483648"/>
            <pc:sldLayoutMk cId="0" sldId="2147483653"/>
          </pc:sldLayoutMkLst>
        </pc:sldLayoutChg>
        <pc:sldLayoutChg chg="del">
          <pc:chgData name="Alison Trew" userId="501ad152-89bb-4882-ac72-f31826cb2e78" providerId="ADAL" clId="{2AD6BD5D-081B-4C70-8886-339D9E9A4095}" dt="2023-11-17T16:27:29.287" v="2539" actId="47"/>
          <pc:sldLayoutMkLst>
            <pc:docMk/>
            <pc:sldMasterMk cId="0" sldId="2147483648"/>
            <pc:sldLayoutMk cId="0" sldId="2147483654"/>
          </pc:sldLayoutMkLst>
        </pc:sldLayoutChg>
        <pc:sldLayoutChg chg="del">
          <pc:chgData name="Alison Trew" userId="501ad152-89bb-4882-ac72-f31826cb2e78" providerId="ADAL" clId="{2AD6BD5D-081B-4C70-8886-339D9E9A4095}" dt="2023-11-17T16:27:29.287" v="2539" actId="47"/>
          <pc:sldLayoutMkLst>
            <pc:docMk/>
            <pc:sldMasterMk cId="0" sldId="2147483648"/>
            <pc:sldLayoutMk cId="0" sldId="2147483655"/>
          </pc:sldLayoutMkLst>
        </pc:sldLayoutChg>
        <pc:sldLayoutChg chg="del">
          <pc:chgData name="Alison Trew" userId="501ad152-89bb-4882-ac72-f31826cb2e78" providerId="ADAL" clId="{2AD6BD5D-081B-4C70-8886-339D9E9A4095}" dt="2023-11-17T16:27:29.287" v="2539" actId="47"/>
          <pc:sldLayoutMkLst>
            <pc:docMk/>
            <pc:sldMasterMk cId="0" sldId="2147483648"/>
            <pc:sldLayoutMk cId="0" sldId="2147483656"/>
          </pc:sldLayoutMkLst>
        </pc:sldLayoutChg>
        <pc:sldLayoutChg chg="del">
          <pc:chgData name="Alison Trew" userId="501ad152-89bb-4882-ac72-f31826cb2e78" providerId="ADAL" clId="{2AD6BD5D-081B-4C70-8886-339D9E9A4095}" dt="2023-11-17T16:27:29.287" v="2539" actId="47"/>
          <pc:sldLayoutMkLst>
            <pc:docMk/>
            <pc:sldMasterMk cId="0" sldId="2147483648"/>
            <pc:sldLayoutMk cId="0" sldId="2147483657"/>
          </pc:sldLayoutMkLst>
        </pc:sldLayoutChg>
        <pc:sldLayoutChg chg="del">
          <pc:chgData name="Alison Trew" userId="501ad152-89bb-4882-ac72-f31826cb2e78" providerId="ADAL" clId="{2AD6BD5D-081B-4C70-8886-339D9E9A4095}" dt="2023-11-17T16:27:29.287" v="2539" actId="47"/>
          <pc:sldLayoutMkLst>
            <pc:docMk/>
            <pc:sldMasterMk cId="0" sldId="2147483648"/>
            <pc:sldLayoutMk cId="0" sldId="2147483658"/>
          </pc:sldLayoutMkLst>
        </pc:sldLayoutChg>
        <pc:sldLayoutChg chg="del">
          <pc:chgData name="Alison Trew" userId="501ad152-89bb-4882-ac72-f31826cb2e78" providerId="ADAL" clId="{2AD6BD5D-081B-4C70-8886-339D9E9A4095}" dt="2023-11-17T16:27:29.287" v="2539" actId="47"/>
          <pc:sldLayoutMkLst>
            <pc:docMk/>
            <pc:sldMasterMk cId="0" sldId="2147483648"/>
            <pc:sldLayoutMk cId="0" sldId="2147483659"/>
          </pc:sldLayoutMkLst>
        </pc:sldLayoutChg>
        <pc:sldLayoutChg chg="del">
          <pc:chgData name="Alison Trew" userId="501ad152-89bb-4882-ac72-f31826cb2e78" providerId="ADAL" clId="{2AD6BD5D-081B-4C70-8886-339D9E9A4095}" dt="2023-11-17T16:27:29.287" v="2539" actId="47"/>
          <pc:sldLayoutMkLst>
            <pc:docMk/>
            <pc:sldMasterMk cId="0" sldId="2147483648"/>
            <pc:sldLayoutMk cId="0" sldId="2147483660"/>
          </pc:sldLayoutMkLst>
        </pc:sldLayoutChg>
        <pc:sldLayoutChg chg="del">
          <pc:chgData name="Alison Trew" userId="501ad152-89bb-4882-ac72-f31826cb2e78" providerId="ADAL" clId="{2AD6BD5D-081B-4C70-8886-339D9E9A4095}" dt="2023-11-17T16:27:29.287" v="2539" actId="47"/>
          <pc:sldLayoutMkLst>
            <pc:docMk/>
            <pc:sldMasterMk cId="0" sldId="2147483648"/>
            <pc:sldLayoutMk cId="0" sldId="2147483661"/>
          </pc:sldLayoutMkLst>
        </pc:sldLayoutChg>
        <pc:sldLayoutChg chg="del">
          <pc:chgData name="Alison Trew" userId="501ad152-89bb-4882-ac72-f31826cb2e78" providerId="ADAL" clId="{2AD6BD5D-081B-4C70-8886-339D9E9A4095}" dt="2023-11-17T16:27:29.287" v="2539" actId="47"/>
          <pc:sldLayoutMkLst>
            <pc:docMk/>
            <pc:sldMasterMk cId="0" sldId="2147483648"/>
            <pc:sldLayoutMk cId="0" sldId="2147483662"/>
          </pc:sldLayoutMkLst>
        </pc:sldLayoutChg>
        <pc:sldLayoutChg chg="del">
          <pc:chgData name="Alison Trew" userId="501ad152-89bb-4882-ac72-f31826cb2e78" providerId="ADAL" clId="{2AD6BD5D-081B-4C70-8886-339D9E9A4095}" dt="2023-11-17T16:27:29.287" v="2539" actId="47"/>
          <pc:sldLayoutMkLst>
            <pc:docMk/>
            <pc:sldMasterMk cId="0" sldId="2147483648"/>
            <pc:sldLayoutMk cId="0" sldId="2147483663"/>
          </pc:sldLayoutMkLst>
        </pc:sldLayoutChg>
        <pc:sldLayoutChg chg="del">
          <pc:chgData name="Alison Trew" userId="501ad152-89bb-4882-ac72-f31826cb2e78" providerId="ADAL" clId="{2AD6BD5D-081B-4C70-8886-339D9E9A4095}" dt="2023-11-17T16:27:29.287" v="2539" actId="47"/>
          <pc:sldLayoutMkLst>
            <pc:docMk/>
            <pc:sldMasterMk cId="0" sldId="2147483648"/>
            <pc:sldLayoutMk cId="0" sldId="2147483664"/>
          </pc:sldLayoutMkLst>
        </pc:sldLayoutChg>
        <pc:sldLayoutChg chg="del">
          <pc:chgData name="Alison Trew" userId="501ad152-89bb-4882-ac72-f31826cb2e78" providerId="ADAL" clId="{2AD6BD5D-081B-4C70-8886-339D9E9A4095}" dt="2023-11-17T16:27:29.287" v="2539" actId="47"/>
          <pc:sldLayoutMkLst>
            <pc:docMk/>
            <pc:sldMasterMk cId="0" sldId="2147483648"/>
            <pc:sldLayoutMk cId="0" sldId="2147483665"/>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13/12/2023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Background for teachers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This graph shows the increase in land/ocean temperatures from 1880 to 2020 compared against an average period taken from 1951-1980.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Children might think that the y-axis is the actual temperature of the Earth. It is important to emphasise that </a:t>
            </a:r>
            <a:r>
              <a:rPr lang="en-GB" sz="1200" b="0" u="sng" kern="1200" dirty="0">
                <a:solidFill>
                  <a:schemeClr val="tx1"/>
                </a:solidFill>
                <a:effectLst/>
                <a:latin typeface="+mn-lt"/>
                <a:ea typeface="+mn-ea"/>
                <a:cs typeface="+mn-cs"/>
              </a:rPr>
              <a:t>the graph shows the change in temperature since the period 1951-1980</a:t>
            </a:r>
            <a:r>
              <a:rPr lang="en-GB" sz="1200" b="0" kern="1200" dirty="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Temperatures did not change much during this 30-year period but since 1980 the temperature has gone up steadily until now. Temperatures are &gt;1</a:t>
            </a:r>
            <a:r>
              <a:rPr lang="en-GB" sz="1200" b="0" kern="1200" dirty="0">
                <a:solidFill>
                  <a:schemeClr val="tx1"/>
                </a:solidFill>
                <a:effectLst/>
                <a:latin typeface="Calibri" panose="020F0502020204030204" pitchFamily="34" charset="0"/>
                <a:ea typeface="+mn-ea"/>
                <a:cs typeface="Calibri" panose="020F0502020204030204" pitchFamily="34" charset="0"/>
              </a:rPr>
              <a:t>°</a:t>
            </a:r>
            <a:r>
              <a:rPr lang="en-GB" sz="1200" b="0" kern="1200" dirty="0">
                <a:solidFill>
                  <a:schemeClr val="tx1"/>
                </a:solidFill>
                <a:effectLst/>
                <a:latin typeface="+mn-lt"/>
                <a:ea typeface="+mn-ea"/>
                <a:cs typeface="+mn-cs"/>
              </a:rPr>
              <a:t>C warmer than in 1980 and are still rising.</a:t>
            </a:r>
            <a:endParaRPr lang="en-GB" sz="1200" b="0" i="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solidFill>
                  <a:srgbClr val="000000"/>
                </a:solidFill>
                <a:effectLst/>
                <a:latin typeface="Arial" panose="020B0604020202020204" pitchFamily="34" charset="0"/>
              </a:rPr>
              <a:t>The solid black line is the global annual mean.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solidFill>
                  <a:srgbClr val="000000"/>
                </a:solidFill>
                <a:effectLst/>
                <a:latin typeface="Arial" panose="020B0604020202020204" pitchFamily="34" charset="0"/>
              </a:rPr>
              <a:t>The solid red line shows the upward trend.</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solidFill>
                  <a:srgbClr val="000000"/>
                </a:solidFill>
                <a:effectLst/>
                <a:latin typeface="Arial" panose="020B0604020202020204" pitchFamily="34" charset="0"/>
              </a:rPr>
              <a:t>The grey shading represents the total annual uncertainty.</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Questions to ask the children</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How much warmer was 2000 compared with 1980?</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How much warmer was 2020 compared with 1980?</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How much warmer do you think it will be in 2030 compared with 1980?</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Useful website</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You can see more similar graphs on NASA webpage here - https://data.giss.nasa.gov/gistemp/graphs_v4/</a:t>
            </a:r>
          </a:p>
        </p:txBody>
      </p:sp>
      <p:sp>
        <p:nvSpPr>
          <p:cNvPr id="4" name="Slide Number Placeholder 3"/>
          <p:cNvSpPr>
            <a:spLocks noGrp="1"/>
          </p:cNvSpPr>
          <p:nvPr>
            <p:ph type="sldNum" sz="quarter" idx="10"/>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19494388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29782665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kern="1200" dirty="0">
                <a:solidFill>
                  <a:schemeClr val="tx1"/>
                </a:solidFill>
                <a:effectLst/>
                <a:latin typeface="+mn-lt"/>
                <a:ea typeface="+mn-ea"/>
                <a:cs typeface="+mn-cs"/>
              </a:rPr>
              <a:t>You might like to use a globe to show where the heavy rain starts (e.g. India) – you could put some red playdough here, then show some of the other areas where it might rain heavily at the same time (e.g. Africa, Europe, east coast of USA) – you could put some blue playdough here. Children could name the countries that are experiencing extreme rainfall and research the distances between them.</a:t>
            </a:r>
          </a:p>
          <a:p>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Background information</a:t>
            </a:r>
          </a:p>
          <a:p>
            <a:pPr algn="l"/>
            <a:r>
              <a:rPr lang="en-GB" sz="1200" b="0" i="0" u="none" strike="noStrike" baseline="0" dirty="0">
                <a:solidFill>
                  <a:srgbClr val="646463"/>
                </a:solidFill>
                <a:latin typeface="+mn-lt"/>
              </a:rPr>
              <a:t>Boers and their team have identified a distance of up to 2,500 km for regional weather systems to link with each other. The </a:t>
            </a:r>
            <a:r>
              <a:rPr lang="en-GB" sz="1200" b="0" i="1" u="none" strike="noStrike" baseline="0" dirty="0">
                <a:solidFill>
                  <a:srgbClr val="646463"/>
                </a:solidFill>
                <a:latin typeface="+mn-lt"/>
              </a:rPr>
              <a:t>monsoon </a:t>
            </a:r>
            <a:r>
              <a:rPr lang="en-GB" sz="1200" b="0" i="0" u="none" strike="noStrike" baseline="0" dirty="0">
                <a:solidFill>
                  <a:srgbClr val="646463"/>
                </a:solidFill>
                <a:latin typeface="+mn-lt"/>
              </a:rPr>
              <a:t>systems of south-central Asia, east Asia and Africa are significantly synchronised, i.e. heavy rainfall occurs at the same time in India, China and Africa. This map shows what is happening as a result of rainfall events in south central Asia (India, Afghanistan, Bangladesh, Bhutan). The regional impacts are shown in red but the longer-range connections are the shaded dark blue. We see that extreme rainfall events in Asia can have an impact on rainfall events across the globe at the same time. </a:t>
            </a:r>
            <a:endParaRPr lang="en-GB" sz="1200" b="1" kern="1200" dirty="0">
              <a:solidFill>
                <a:schemeClr val="tx1"/>
              </a:solidFill>
              <a:effectLst/>
              <a:latin typeface="+mn-lt"/>
              <a:ea typeface="+mn-ea"/>
              <a:cs typeface="+mn-cs"/>
            </a:endParaRPr>
          </a:p>
          <a:p>
            <a:pPr algn="l"/>
            <a:r>
              <a:rPr lang="en-GB" sz="1200" b="0" i="1" kern="1200" dirty="0">
                <a:solidFill>
                  <a:schemeClr val="tx1"/>
                </a:solidFill>
                <a:effectLst/>
                <a:latin typeface="+mn-lt"/>
                <a:ea typeface="+mn-ea"/>
                <a:cs typeface="+mn-cs"/>
              </a:rPr>
              <a:t>How is this possible? </a:t>
            </a:r>
          </a:p>
          <a:p>
            <a:pPr algn="l"/>
            <a:r>
              <a:rPr lang="en-GB" sz="1200" b="0" i="0" u="none" strike="noStrike" baseline="0" dirty="0">
                <a:solidFill>
                  <a:srgbClr val="646463"/>
                </a:solidFill>
                <a:latin typeface="+mn-lt"/>
              </a:rPr>
              <a:t>The researchers suggested that it is caused by something called </a:t>
            </a:r>
            <a:r>
              <a:rPr lang="en-GB" sz="1200" b="0" i="1" u="none" strike="noStrike" baseline="0" dirty="0">
                <a:solidFill>
                  <a:srgbClr val="646463"/>
                </a:solidFill>
                <a:latin typeface="+mn-lt"/>
              </a:rPr>
              <a:t>Rossby waves</a:t>
            </a:r>
            <a:r>
              <a:rPr lang="en-GB" sz="1200" b="0" i="0" u="none" strike="noStrike" baseline="0" dirty="0">
                <a:solidFill>
                  <a:srgbClr val="646463"/>
                </a:solidFill>
                <a:latin typeface="+mn-lt"/>
              </a:rPr>
              <a:t> at around 10 km in altitude (height) in the atmosphere which link weather systems together. Imagine an ocean of gases swirling around the planet. Rossby waves (also called planetary waves) occur in both the Earth’s liquids (oceans) and gases (atmosphere).</a:t>
            </a:r>
          </a:p>
          <a:p>
            <a:pPr algn="l"/>
            <a:r>
              <a:rPr lang="en-GB" sz="1200" b="0" i="0" u="none" strike="noStrike" baseline="0" dirty="0">
                <a:solidFill>
                  <a:srgbClr val="646463"/>
                </a:solidFill>
                <a:latin typeface="+mn-lt"/>
              </a:rPr>
              <a:t>Rossby waves are a result of:</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baseline="0" dirty="0">
                <a:solidFill>
                  <a:srgbClr val="646463"/>
                </a:solidFill>
                <a:latin typeface="+mn-lt"/>
              </a:rPr>
              <a:t>the </a:t>
            </a:r>
            <a:r>
              <a:rPr lang="en-GB" sz="1200" b="0" i="1" u="none" strike="noStrike" baseline="0" dirty="0">
                <a:solidFill>
                  <a:srgbClr val="646463"/>
                </a:solidFill>
                <a:latin typeface="+mn-lt"/>
              </a:rPr>
              <a:t>Coriolis </a:t>
            </a:r>
            <a:r>
              <a:rPr lang="en-GB" sz="1200" b="0" i="0" u="none" strike="noStrike" baseline="0" dirty="0">
                <a:solidFill>
                  <a:srgbClr val="646463"/>
                </a:solidFill>
                <a:latin typeface="+mn-lt"/>
              </a:rPr>
              <a:t>effect (which occurs because of the rotation of the Earth) - </a:t>
            </a:r>
            <a:r>
              <a:rPr lang="en-GB" sz="1200" b="0" i="0" u="none" strike="noStrike" kern="1200" baseline="0" dirty="0">
                <a:solidFill>
                  <a:schemeClr val="tx1"/>
                </a:solidFill>
                <a:effectLst/>
                <a:latin typeface="+mn-lt"/>
                <a:ea typeface="+mn-ea"/>
                <a:cs typeface="+mn-cs"/>
              </a:rPr>
              <a:t>c</a:t>
            </a:r>
            <a:r>
              <a:rPr lang="en-GB" sz="1200" b="0" kern="1200" dirty="0">
                <a:solidFill>
                  <a:schemeClr val="tx1"/>
                </a:solidFill>
                <a:effectLst/>
                <a:latin typeface="+mn-lt"/>
                <a:ea typeface="+mn-ea"/>
                <a:cs typeface="+mn-cs"/>
              </a:rPr>
              <a:t>hildren can explore the Coriolis effect in the classroom – see the activity on slide 17</a:t>
            </a:r>
            <a:endParaRPr lang="en-GB" sz="1200" b="0" i="0" u="none" strike="noStrike" baseline="0" dirty="0">
              <a:solidFill>
                <a:srgbClr val="646463"/>
              </a:solidFill>
              <a:latin typeface="+mn-lt"/>
            </a:endParaRPr>
          </a:p>
          <a:p>
            <a:pPr marL="285750" indent="-285750" algn="l">
              <a:buFont typeface="Arial" panose="020B0604020202020204" pitchFamily="34" charset="0"/>
              <a:buChar char="•"/>
            </a:pPr>
            <a:r>
              <a:rPr lang="en-GB" sz="1200" b="0" i="0" u="none" strike="noStrike" baseline="0" dirty="0">
                <a:solidFill>
                  <a:srgbClr val="646463"/>
                </a:solidFill>
                <a:latin typeface="+mn-lt"/>
              </a:rPr>
              <a:t>temperature</a:t>
            </a:r>
          </a:p>
          <a:p>
            <a:pPr marL="285750" indent="-285750" algn="l">
              <a:buFont typeface="Arial" panose="020B0604020202020204" pitchFamily="34" charset="0"/>
              <a:buChar char="•"/>
            </a:pPr>
            <a:r>
              <a:rPr lang="en-GB" sz="1200" b="0" i="0" u="none" strike="noStrike" baseline="0" dirty="0">
                <a:solidFill>
                  <a:srgbClr val="646463"/>
                </a:solidFill>
                <a:latin typeface="+mn-lt"/>
              </a:rPr>
              <a:t>pressure differences across the planet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latin typeface="+mn-lt"/>
              </a:rPr>
              <a:t>The </a:t>
            </a:r>
            <a:r>
              <a:rPr lang="en-GB" sz="1200" b="0" i="1" dirty="0">
                <a:latin typeface="+mn-lt"/>
              </a:rPr>
              <a:t>Rossby waves </a:t>
            </a:r>
            <a:r>
              <a:rPr lang="en-GB" sz="1200" b="0" dirty="0">
                <a:latin typeface="+mn-lt"/>
              </a:rPr>
              <a:t>and streams (air currents) in the </a:t>
            </a:r>
            <a:r>
              <a:rPr lang="en-GB" sz="1200" b="0" i="1" dirty="0">
                <a:latin typeface="+mn-lt"/>
              </a:rPr>
              <a:t>atmosphere</a:t>
            </a:r>
            <a:r>
              <a:rPr lang="en-GB" sz="1200" b="0" dirty="0">
                <a:latin typeface="+mn-lt"/>
              </a:rPr>
              <a:t> let weather systems move very, very quickly over really long distances and cause synchronised extreme weather events. </a:t>
            </a:r>
            <a:r>
              <a:rPr lang="en-GB" sz="1200" b="0" i="0" u="none" strike="noStrike" baseline="0" dirty="0">
                <a:solidFill>
                  <a:srgbClr val="646463"/>
                </a:solidFill>
                <a:latin typeface="+mn-lt"/>
              </a:rPr>
              <a:t>You may have heard of the </a:t>
            </a:r>
            <a:r>
              <a:rPr lang="en-GB" sz="1200" b="0" i="1" u="none" strike="noStrike" baseline="0" dirty="0">
                <a:solidFill>
                  <a:srgbClr val="646463"/>
                </a:solidFill>
                <a:latin typeface="+mn-lt"/>
              </a:rPr>
              <a:t>Gulf Stream </a:t>
            </a:r>
            <a:r>
              <a:rPr lang="en-GB" sz="1200" b="0" i="0" u="none" strike="noStrike" baseline="0" dirty="0">
                <a:solidFill>
                  <a:srgbClr val="646463"/>
                </a:solidFill>
                <a:latin typeface="+mn-lt"/>
              </a:rPr>
              <a:t>or </a:t>
            </a:r>
            <a:r>
              <a:rPr lang="en-GB" sz="1200" b="0" i="1" u="none" strike="noStrike" baseline="0" dirty="0">
                <a:solidFill>
                  <a:srgbClr val="646463"/>
                </a:solidFill>
                <a:latin typeface="+mn-lt"/>
              </a:rPr>
              <a:t>jet stream </a:t>
            </a:r>
            <a:r>
              <a:rPr lang="en-GB" sz="1200" b="0" i="0" u="none" strike="noStrike" baseline="0" dirty="0">
                <a:solidFill>
                  <a:srgbClr val="646463"/>
                </a:solidFill>
                <a:latin typeface="+mn-lt"/>
              </a:rPr>
              <a:t>which are the results of Rossby waves. </a:t>
            </a:r>
            <a:endParaRPr lang="en-GB" sz="1200" b="0" kern="1200" dirty="0">
              <a:solidFill>
                <a:schemeClr val="tx1"/>
              </a:solidFill>
              <a:effectLst/>
              <a:latin typeface="+mn-lt"/>
              <a:ea typeface="+mn-ea"/>
              <a:cs typeface="+mn-cs"/>
            </a:endParaRPr>
          </a:p>
          <a:p>
            <a:pPr algn="l"/>
            <a:endParaRPr lang="en-GB" sz="1200" b="1" kern="1200" dirty="0">
              <a:solidFill>
                <a:schemeClr val="tx1"/>
              </a:solidFill>
              <a:effectLst/>
              <a:latin typeface="+mn-lt"/>
              <a:ea typeface="+mn-ea"/>
              <a:cs typeface="+mn-cs"/>
            </a:endParaRPr>
          </a:p>
          <a:p>
            <a:pPr algn="l"/>
            <a:r>
              <a:rPr lang="en-GB" sz="1200" b="1" kern="1200" dirty="0">
                <a:solidFill>
                  <a:schemeClr val="tx1"/>
                </a:solidFill>
                <a:effectLst/>
                <a:latin typeface="+mn-lt"/>
                <a:ea typeface="+mn-ea"/>
                <a:cs typeface="+mn-cs"/>
              </a:rPr>
              <a:t>Possible learning outcomes</a:t>
            </a:r>
          </a:p>
          <a:p>
            <a:pPr algn="l"/>
            <a:r>
              <a:rPr lang="en-GB" sz="1200" b="0" kern="1200" dirty="0">
                <a:solidFill>
                  <a:schemeClr val="tx1"/>
                </a:solidFill>
                <a:effectLst/>
                <a:latin typeface="+mn-lt"/>
                <a:ea typeface="+mn-ea"/>
                <a:cs typeface="+mn-cs"/>
              </a:rPr>
              <a:t>Understand how the Earth’s weather systems are linked</a:t>
            </a:r>
          </a:p>
          <a:p>
            <a:pPr algn="l"/>
            <a:endParaRPr lang="en-GB" sz="1200" b="0" kern="1200" dirty="0">
              <a:solidFill>
                <a:schemeClr val="tx1"/>
              </a:solidFill>
              <a:effectLst/>
              <a:latin typeface="+mn-lt"/>
              <a:ea typeface="+mn-ea"/>
              <a:cs typeface="+mn-cs"/>
            </a:endParaRPr>
          </a:p>
          <a:p>
            <a:pPr algn="l"/>
            <a:r>
              <a:rPr lang="en-GB" sz="1200" b="1" kern="1200" dirty="0">
                <a:solidFill>
                  <a:schemeClr val="tx1"/>
                </a:solidFill>
                <a:effectLst/>
                <a:latin typeface="+mn-lt"/>
                <a:ea typeface="+mn-ea"/>
                <a:cs typeface="+mn-cs"/>
              </a:rPr>
              <a:t>Key Vocabulary (for older children)</a:t>
            </a:r>
          </a:p>
          <a:p>
            <a:pPr algn="l"/>
            <a:r>
              <a:rPr lang="en-GB" sz="1200" b="0" kern="1200" dirty="0">
                <a:solidFill>
                  <a:schemeClr val="tx1"/>
                </a:solidFill>
                <a:effectLst/>
                <a:latin typeface="+mn-lt"/>
                <a:ea typeface="+mn-ea"/>
                <a:cs typeface="+mn-cs"/>
              </a:rPr>
              <a:t>Rossby waves</a:t>
            </a:r>
          </a:p>
          <a:p>
            <a:pPr algn="l"/>
            <a:r>
              <a:rPr lang="en-GB" sz="1200" b="0" kern="1200" dirty="0">
                <a:solidFill>
                  <a:schemeClr val="tx1"/>
                </a:solidFill>
                <a:effectLst/>
                <a:latin typeface="+mn-lt"/>
                <a:ea typeface="+mn-ea"/>
                <a:cs typeface="+mn-cs"/>
              </a:rPr>
              <a:t>Gas</a:t>
            </a:r>
          </a:p>
          <a:p>
            <a:pPr algn="l"/>
            <a:r>
              <a:rPr lang="en-GB" sz="1200" b="0" kern="1200" dirty="0">
                <a:solidFill>
                  <a:schemeClr val="tx1"/>
                </a:solidFill>
                <a:effectLst/>
                <a:latin typeface="+mn-lt"/>
                <a:ea typeface="+mn-ea"/>
                <a:cs typeface="+mn-cs"/>
              </a:rPr>
              <a:t>Atmosphere</a:t>
            </a:r>
          </a:p>
          <a:p>
            <a:pPr algn="l"/>
            <a:r>
              <a:rPr lang="en-GB" sz="1200" b="0" kern="1200" dirty="0">
                <a:solidFill>
                  <a:schemeClr val="tx1"/>
                </a:solidFill>
                <a:effectLst/>
                <a:latin typeface="+mn-lt"/>
                <a:ea typeface="+mn-ea"/>
                <a:cs typeface="+mn-cs"/>
              </a:rPr>
              <a:t>Coriolis effect</a:t>
            </a:r>
          </a:p>
          <a:p>
            <a:pPr algn="l"/>
            <a:r>
              <a:rPr lang="en-GB" sz="1200" b="0" kern="1200" dirty="0">
                <a:solidFill>
                  <a:schemeClr val="tx1"/>
                </a:solidFill>
                <a:effectLst/>
                <a:latin typeface="+mn-lt"/>
                <a:ea typeface="+mn-ea"/>
                <a:cs typeface="+mn-cs"/>
              </a:rPr>
              <a:t>Temperature</a:t>
            </a:r>
          </a:p>
          <a:p>
            <a:pPr algn="l"/>
            <a:r>
              <a:rPr lang="en-GB" sz="1200" b="0" kern="1200" dirty="0">
                <a:solidFill>
                  <a:schemeClr val="tx1"/>
                </a:solidFill>
                <a:effectLst/>
                <a:latin typeface="+mn-lt"/>
                <a:ea typeface="+mn-ea"/>
                <a:cs typeface="+mn-cs"/>
              </a:rPr>
              <a:t>Pressure</a:t>
            </a:r>
          </a:p>
          <a:p>
            <a:pPr algn="l"/>
            <a:r>
              <a:rPr lang="en-GB" sz="1200" b="0" kern="1200" dirty="0">
                <a:solidFill>
                  <a:schemeClr val="tx1"/>
                </a:solidFill>
                <a:effectLst/>
                <a:latin typeface="+mn-lt"/>
                <a:ea typeface="+mn-ea"/>
                <a:cs typeface="+mn-cs"/>
              </a:rPr>
              <a:t>Monsoon</a:t>
            </a:r>
          </a:p>
          <a:p>
            <a:pPr algn="l"/>
            <a:r>
              <a:rPr lang="en-GB" sz="1200" b="0" kern="1200" dirty="0">
                <a:solidFill>
                  <a:schemeClr val="tx1"/>
                </a:solidFill>
                <a:effectLst/>
                <a:latin typeface="+mn-lt"/>
                <a:ea typeface="+mn-ea"/>
                <a:cs typeface="+mn-cs"/>
              </a:rPr>
              <a:t>Rainfall</a:t>
            </a:r>
          </a:p>
          <a:p>
            <a:pPr algn="l"/>
            <a:r>
              <a:rPr lang="en-GB" sz="1200" b="0" kern="1200" dirty="0">
                <a:solidFill>
                  <a:schemeClr val="tx1"/>
                </a:solidFill>
                <a:effectLst/>
                <a:latin typeface="+mn-lt"/>
                <a:ea typeface="+mn-ea"/>
                <a:cs typeface="+mn-cs"/>
              </a:rPr>
              <a:t>Names of significant countries and continents</a:t>
            </a:r>
          </a:p>
          <a:p>
            <a:pPr algn="l"/>
            <a:endParaRPr lang="en-GB" sz="1200" b="0" kern="1200" dirty="0">
              <a:solidFill>
                <a:schemeClr val="tx1"/>
              </a:solidFill>
              <a:effectLst/>
              <a:latin typeface="+mn-lt"/>
              <a:ea typeface="+mn-ea"/>
              <a:cs typeface="+mn-cs"/>
            </a:endParaRPr>
          </a:p>
          <a:p>
            <a:pPr algn="l"/>
            <a:r>
              <a:rPr lang="en-GB" sz="1200" b="1" kern="1200" dirty="0">
                <a:solidFill>
                  <a:schemeClr val="tx1"/>
                </a:solidFill>
                <a:effectLst/>
                <a:latin typeface="+mn-lt"/>
                <a:ea typeface="+mn-ea"/>
                <a:cs typeface="+mn-cs"/>
              </a:rPr>
              <a:t>Questions to ask children</a:t>
            </a:r>
          </a:p>
          <a:p>
            <a:pPr marL="171450" indent="-171450" algn="l">
              <a:buFont typeface="Arial" panose="020B0604020202020204" pitchFamily="34" charset="0"/>
              <a:buChar char="•"/>
            </a:pPr>
            <a:r>
              <a:rPr lang="en-GB" sz="1200" b="1" kern="1200" dirty="0">
                <a:solidFill>
                  <a:schemeClr val="tx1"/>
                </a:solidFill>
                <a:effectLst/>
                <a:latin typeface="+mn-lt"/>
                <a:ea typeface="+mn-ea"/>
                <a:cs typeface="+mn-cs"/>
              </a:rPr>
              <a:t>Why could the weather in Asia be important to us?</a:t>
            </a:r>
          </a:p>
          <a:p>
            <a:pPr algn="l"/>
            <a:r>
              <a:rPr lang="en-GB" sz="1200" b="0" i="0" u="none" strike="noStrike" baseline="0" dirty="0">
                <a:solidFill>
                  <a:srgbClr val="646463"/>
                </a:solidFill>
                <a:latin typeface="InterFace-Regular"/>
              </a:rPr>
              <a:t>Extreme rainfall events in Asia can have an impact on rainfall events across the globe at the same time. The scientists believe that extreme rainfall events in Europe could sometimes be linked to those in Tibet.</a:t>
            </a:r>
            <a:r>
              <a:rPr lang="en-GB" sz="1000" b="1" kern="1200" dirty="0">
                <a:solidFill>
                  <a:schemeClr val="tx1"/>
                </a:solidFill>
                <a:effectLst/>
                <a:latin typeface="+mn-lt"/>
                <a:ea typeface="+mn-ea"/>
                <a:cs typeface="+mn-cs"/>
              </a:rPr>
              <a:t> </a:t>
            </a:r>
            <a:endParaRPr lang="en-GB" sz="1200" b="0" kern="1200" dirty="0">
              <a:solidFill>
                <a:schemeClr val="tx1"/>
              </a:solidFill>
              <a:effectLst/>
              <a:latin typeface="+mn-lt"/>
              <a:ea typeface="+mn-ea"/>
              <a:cs typeface="+mn-cs"/>
            </a:endParaRPr>
          </a:p>
          <a:p>
            <a:pPr marL="171450" indent="-171450" algn="l">
              <a:buFont typeface="Arial" panose="020B0604020202020204" pitchFamily="34" charset="0"/>
              <a:buChar char="•"/>
            </a:pPr>
            <a:r>
              <a:rPr lang="en-GB" b="1" dirty="0"/>
              <a:t>What might happen is the Earth gets warmer?</a:t>
            </a:r>
          </a:p>
          <a:p>
            <a:pPr algn="l"/>
            <a:r>
              <a:rPr lang="en-GB" b="0" dirty="0"/>
              <a:t>With global warming there could be more energy in the weather systems, and we might start to see more extreme weather events across the world.</a:t>
            </a:r>
            <a:endParaRPr lang="en-GB"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12290362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 model of teleconnections and extreme rainfall events </a:t>
            </a:r>
            <a:r>
              <a:rPr lang="en-GB" dirty="0"/>
              <a:t>– children could try this themselves.</a:t>
            </a:r>
          </a:p>
          <a:p>
            <a:endParaRPr lang="en-GB" dirty="0"/>
          </a:p>
          <a:p>
            <a:r>
              <a:rPr lang="en-GB" b="1" dirty="0"/>
              <a:t>What to do</a:t>
            </a:r>
          </a:p>
          <a:p>
            <a:r>
              <a:rPr lang="en-GB" b="0" dirty="0" err="1"/>
              <a:t>Ctrl+Click</a:t>
            </a:r>
            <a:r>
              <a:rPr lang="en-GB" b="0" dirty="0"/>
              <a:t> on the images to watch Rebecca Ellis* demonstrate how connected weather systems appear to work. She also explains the advantages and disadvantages of this model. Each film is approx. 5 minutes.</a:t>
            </a:r>
          </a:p>
          <a:p>
            <a:r>
              <a:rPr lang="en-GB" b="0" dirty="0"/>
              <a:t>* Rebecca is a primary teacher and a co-author of this </a:t>
            </a:r>
            <a:r>
              <a:rPr lang="en-GB" b="0" i="1" dirty="0"/>
              <a:t>I bet you didn’t know... </a:t>
            </a:r>
            <a:r>
              <a:rPr lang="en-GB" b="0" dirty="0"/>
              <a:t>article.</a:t>
            </a:r>
          </a:p>
          <a:p>
            <a:endParaRPr lang="en-US" b="1" dirty="0">
              <a:solidFill>
                <a:schemeClr val="tx1"/>
              </a:solidFill>
            </a:endParaRPr>
          </a:p>
          <a:p>
            <a:r>
              <a:rPr lang="en-US" b="1" dirty="0">
                <a:solidFill>
                  <a:schemeClr val="tx1"/>
                </a:solidFill>
              </a:rPr>
              <a:t>Resources</a:t>
            </a:r>
          </a:p>
          <a:p>
            <a:r>
              <a:rPr lang="en-US" dirty="0">
                <a:solidFill>
                  <a:schemeClr val="tx1"/>
                </a:solidFill>
              </a:rPr>
              <a:t>Plastic egg carton or ice-cube tray, </a:t>
            </a:r>
          </a:p>
          <a:p>
            <a:r>
              <a:rPr lang="en-US" dirty="0">
                <a:solidFill>
                  <a:schemeClr val="tx1"/>
                </a:solidFill>
              </a:rPr>
              <a:t>coloured water, jug, cup, </a:t>
            </a:r>
          </a:p>
          <a:p>
            <a:r>
              <a:rPr lang="en-US" dirty="0">
                <a:solidFill>
                  <a:schemeClr val="tx1"/>
                </a:solidFill>
              </a:rPr>
              <a:t>vertical ruler</a:t>
            </a:r>
          </a:p>
          <a:p>
            <a:endParaRPr lang="en-GB" dirty="0"/>
          </a:p>
          <a:p>
            <a:r>
              <a:rPr lang="en-GB" b="1" dirty="0"/>
              <a:t>Possible learning outcomes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Appreciate the nature, processes and methods of science - </a:t>
            </a:r>
            <a:r>
              <a:rPr lang="en-GB" b="0" dirty="0"/>
              <a:t>u</a:t>
            </a:r>
            <a:r>
              <a:rPr lang="en-GB" dirty="0"/>
              <a:t>nderstand the strengths and weakness of scientific models.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Understand what the scientists had found out – that some places far apart have strong weather connections (these can be stronger than connections with places closer together).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b="1" dirty="0"/>
              <a:t>Key vocabulary</a:t>
            </a:r>
          </a:p>
          <a:p>
            <a:r>
              <a:rPr lang="en-GB" b="0" dirty="0"/>
              <a:t>Weather system</a:t>
            </a:r>
          </a:p>
          <a:p>
            <a:r>
              <a:rPr lang="en-GB" b="0" dirty="0"/>
              <a:t>Rain/rainfall</a:t>
            </a:r>
          </a:p>
          <a:p>
            <a:r>
              <a:rPr lang="en-GB" b="0" dirty="0"/>
              <a:t>Cloud</a:t>
            </a:r>
          </a:p>
          <a:p>
            <a:r>
              <a:rPr lang="en-GB" b="0" dirty="0"/>
              <a:t>Atmosphere</a:t>
            </a:r>
          </a:p>
          <a:p>
            <a:r>
              <a:rPr lang="en-GB" b="0" dirty="0"/>
              <a:t>Energy</a:t>
            </a:r>
          </a:p>
          <a:p>
            <a:r>
              <a:rPr lang="en-GB" b="0" dirty="0"/>
              <a:t>Teleconnections (explained in the article)</a:t>
            </a:r>
          </a:p>
          <a:p>
            <a:r>
              <a:rPr lang="en-GB" b="0" dirty="0"/>
              <a:t>Rossby waves (explained in the article)</a:t>
            </a:r>
          </a:p>
          <a:p>
            <a:endParaRPr lang="en-US" sz="1200" b="0" dirty="0"/>
          </a:p>
          <a:p>
            <a:r>
              <a:rPr lang="en-GB" b="1" dirty="0"/>
              <a:t>Questions to ask children</a:t>
            </a:r>
          </a:p>
          <a:p>
            <a:pPr marL="171450" indent="-171450">
              <a:buFont typeface="Arial" panose="020B0604020202020204" pitchFamily="34" charset="0"/>
              <a:buChar char="•"/>
            </a:pPr>
            <a:r>
              <a:rPr lang="en-GB" b="1" dirty="0"/>
              <a:t>What are the strengths of this scientific model? </a:t>
            </a:r>
            <a:r>
              <a:rPr lang="en-GB" b="0" dirty="0"/>
              <a:t>1)</a:t>
            </a:r>
            <a:r>
              <a:rPr lang="en-GB" b="1" dirty="0"/>
              <a:t> </a:t>
            </a:r>
            <a:r>
              <a:rPr lang="en-GB" b="0" dirty="0"/>
              <a:t>It shows that the more energy the rainfall system has (when the water falls from a greater height and is poured very quickly), the wider area it will fall on; 2) although things are quite complicated you can still see strong links between the amount of rainfall in places that are far apart, stronger than some places that are near to each other. This is because of the </a:t>
            </a:r>
            <a:r>
              <a:rPr lang="en-GB" b="0" i="1" dirty="0"/>
              <a:t>Rossby waves </a:t>
            </a:r>
            <a:r>
              <a:rPr lang="en-GB" b="0" dirty="0"/>
              <a:t>and streams (air currents) in the </a:t>
            </a:r>
            <a:r>
              <a:rPr lang="en-GB" b="0" i="1" dirty="0"/>
              <a:t>atmosphere</a:t>
            </a:r>
            <a:r>
              <a:rPr lang="en-GB" b="0" dirty="0"/>
              <a:t> which let weather systems move very quickly and cause synchronised extreme weather events over really long distances. </a:t>
            </a:r>
          </a:p>
          <a:p>
            <a:pPr marL="171450" indent="-171450">
              <a:buFont typeface="Arial" panose="020B0604020202020204" pitchFamily="34" charset="0"/>
              <a:buChar char="•"/>
            </a:pPr>
            <a:r>
              <a:rPr lang="en-GB" b="1" dirty="0"/>
              <a:t>What are the weaknesses of this scientific model? </a:t>
            </a:r>
            <a:r>
              <a:rPr lang="en-GB" b="0" dirty="0"/>
              <a:t>1) It is quite difficult to aim for a small target; 2) it is quite difficult to pour the water very fast (i.e. with lots of energy); 3) some of the ‘rain’ in this model bounces back – this does not happen in real life; 4) real rain falls as droplets and does not fall out of a cloud in one go like is does from the cup.</a:t>
            </a:r>
          </a:p>
          <a:p>
            <a:pPr marL="171450" indent="-171450">
              <a:buFont typeface="Arial" panose="020B0604020202020204" pitchFamily="34" charset="0"/>
              <a:buChar char="•"/>
            </a:pPr>
            <a:r>
              <a:rPr lang="en-GB" b="1" dirty="0"/>
              <a:t>Can you think of other scientific processes that can be modelled? </a:t>
            </a:r>
            <a:r>
              <a:rPr lang="en-GB" b="0" dirty="0"/>
              <a:t>You might want to prompt children to think about something they already know about, e.g., breathing – the lungs inflate and deflate – could you use two balloons to model this? Also reference the model of the Coriolis effect on the previous slide.</a:t>
            </a:r>
          </a:p>
          <a:p>
            <a:pPr marL="171450" indent="-171450">
              <a:buFont typeface="Arial" panose="020B0604020202020204" pitchFamily="34" charset="0"/>
              <a:buChar char="•"/>
            </a:pPr>
            <a:r>
              <a:rPr lang="en-GB" b="1" dirty="0"/>
              <a:t>What do you think might happen if the Earth warms up? </a:t>
            </a:r>
            <a:r>
              <a:rPr lang="en-GB" b="0" dirty="0"/>
              <a:t>With global warming there could be more energy in the weather systems, and we might start to see more extreme weather events across the world.</a:t>
            </a:r>
          </a:p>
          <a:p>
            <a:pPr marL="171450" indent="-171450">
              <a:buFont typeface="Arial" panose="020B0604020202020204" pitchFamily="34" charset="0"/>
              <a:buChar char="•"/>
            </a:pPr>
            <a:endParaRPr lang="en-GB"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a:t>NOTE: </a:t>
            </a:r>
            <a:r>
              <a:rPr lang="en-GB" dirty="0"/>
              <a:t>Remember that rainfall patterns are not a result of water bouncing as in this model. The </a:t>
            </a:r>
            <a:r>
              <a:rPr lang="en-GB" b="1" dirty="0"/>
              <a:t>teleconnections</a:t>
            </a:r>
            <a:r>
              <a:rPr lang="en-GB" dirty="0"/>
              <a:t> in real life are due to fast currents in the swirling 'gas oceans' of the atmosphere.</a:t>
            </a:r>
          </a:p>
          <a:p>
            <a:pPr marL="0" indent="0">
              <a:buFont typeface="Arial" panose="020B0604020202020204" pitchFamily="34" charset="0"/>
              <a:buNone/>
            </a:pPr>
            <a:endParaRPr lang="en-GB" b="0" dirty="0"/>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21582723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Click on the links to see images and more information about the scientists.</a:t>
            </a:r>
          </a:p>
          <a:p>
            <a:endParaRPr lang="en-GB" dirty="0"/>
          </a:p>
          <a:p>
            <a:r>
              <a:rPr lang="en-GB" b="1" dirty="0"/>
              <a:t>Questions to ask children:</a:t>
            </a:r>
          </a:p>
          <a:p>
            <a:pPr marL="171450" indent="-171450">
              <a:buFont typeface="Arial" panose="020B0604020202020204" pitchFamily="34" charset="0"/>
              <a:buChar char="•"/>
            </a:pPr>
            <a:r>
              <a:rPr lang="en-GB" b="1" dirty="0"/>
              <a:t>What is meteorology? </a:t>
            </a:r>
            <a:r>
              <a:rPr lang="en-GB" dirty="0"/>
              <a:t>Meteorology is the study of weather forecasting. Meteorologists are scientists who study weather forecasting. They study weather patterns and collect huge amounts of data (e.g., wind speed, air pressure, temperature) and use computer programmes to help to predict the weather in the future.</a:t>
            </a:r>
          </a:p>
          <a:p>
            <a:pPr marL="171450" indent="-171450">
              <a:buFont typeface="Arial" panose="020B0604020202020204" pitchFamily="34" charset="0"/>
              <a:buChar char="•"/>
            </a:pPr>
            <a:r>
              <a:rPr lang="en-GB" b="1" dirty="0"/>
              <a:t>What is climate change? </a:t>
            </a:r>
            <a:r>
              <a:rPr lang="en-GB" b="0" dirty="0"/>
              <a:t>Climate change refers changes in the Earth’s weather patterns and average temperatures that are long-term (i.e. not just a week or so) and over a large area (not just a small weather incident).</a:t>
            </a:r>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9773306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Making a weather station &amp; recording the weather</a:t>
            </a:r>
            <a:endParaRPr lang="en-GB" dirty="0"/>
          </a:p>
          <a:p>
            <a:endParaRPr lang="en-GB" dirty="0"/>
          </a:p>
          <a:p>
            <a:r>
              <a:rPr lang="en-US" b="1" dirty="0">
                <a:solidFill>
                  <a:schemeClr val="tx1"/>
                </a:solidFill>
              </a:rPr>
              <a:t>Resources</a:t>
            </a:r>
          </a:p>
          <a:p>
            <a:r>
              <a:rPr lang="en-US" dirty="0">
                <a:solidFill>
                  <a:schemeClr val="tx1"/>
                </a:solidFill>
              </a:rPr>
              <a:t>Pencils &amp; paper, instruments to record weather: thermometer, rain gauge, anemometer, weathervane, (or windsock, flags or bubble blowing kit), compass (or compass App), stopwatch (for wind speed), cloud identification and Be</a:t>
            </a:r>
            <a:endParaRPr lang="en-GB" b="1" dirty="0"/>
          </a:p>
          <a:p>
            <a:endParaRPr lang="en-GB" b="1" dirty="0"/>
          </a:p>
          <a:p>
            <a:r>
              <a:rPr lang="en-GB" b="1" dirty="0"/>
              <a:t>Possible learning outcomes</a:t>
            </a:r>
          </a:p>
          <a:p>
            <a:pPr marL="171450" indent="-171450">
              <a:buFont typeface="Arial" panose="020B0604020202020204" pitchFamily="34" charset="0"/>
              <a:buChar char="•"/>
            </a:pPr>
            <a:r>
              <a:rPr lang="en-GB" b="0" dirty="0"/>
              <a:t>Knowledge – Observe (over time), and describe the weather associated with the seasons</a:t>
            </a:r>
          </a:p>
          <a:p>
            <a:pPr marL="171450" indent="-171450">
              <a:buFont typeface="Arial" panose="020B0604020202020204" pitchFamily="34" charset="0"/>
              <a:buChar char="•"/>
            </a:pPr>
            <a:r>
              <a:rPr lang="en-GB" b="0" dirty="0"/>
              <a:t>Skills – predict, set up equipment, observe &amp; measure, record, communicate, evaluate the methods</a:t>
            </a:r>
          </a:p>
          <a:p>
            <a:endParaRPr lang="en-GB" dirty="0"/>
          </a:p>
          <a:p>
            <a:r>
              <a:rPr lang="en-GB" b="1" dirty="0"/>
              <a:t>Key vocabulary </a:t>
            </a:r>
            <a:r>
              <a:rPr lang="en-GB" b="0" dirty="0"/>
              <a:t>– teachers should select words appropriate to the ages and ability of the children in their class (the words towards the end of the list are more suitable for older children)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Temperature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Thermometer – instrument to measure how warm/cold it is</a:t>
            </a:r>
          </a:p>
          <a:p>
            <a:r>
              <a:rPr lang="en-GB" dirty="0"/>
              <a:t>Rain</a:t>
            </a:r>
          </a:p>
          <a:p>
            <a:r>
              <a:rPr lang="en-GB" dirty="0"/>
              <a:t>Rain gauge – an instrument to collect and measure rainfall</a:t>
            </a:r>
          </a:p>
          <a:p>
            <a:r>
              <a:rPr lang="en-GB" dirty="0"/>
              <a:t>Wind</a:t>
            </a:r>
          </a:p>
          <a:p>
            <a:r>
              <a:rPr lang="en-GB" dirty="0"/>
              <a:t>Wind speed</a:t>
            </a:r>
          </a:p>
          <a:p>
            <a:r>
              <a:rPr lang="en-GB" dirty="0"/>
              <a:t>Wind direction</a:t>
            </a:r>
          </a:p>
          <a:p>
            <a:r>
              <a:rPr lang="en-GB" dirty="0"/>
              <a:t>Anemometer – an instrument to measure wind speed</a:t>
            </a:r>
          </a:p>
          <a:p>
            <a:r>
              <a:rPr lang="en-GB" dirty="0"/>
              <a:t>Air pressure</a:t>
            </a:r>
          </a:p>
          <a:p>
            <a:r>
              <a:rPr lang="en-GB" dirty="0"/>
              <a:t>Barometer – an instrument to measure the pressure around us</a:t>
            </a:r>
          </a:p>
          <a:p>
            <a:endParaRPr lang="en-US" sz="1200" dirty="0"/>
          </a:p>
          <a:p>
            <a:r>
              <a:rPr lang="en-GB" b="1" dirty="0"/>
              <a:t>Questions to ask children</a:t>
            </a:r>
          </a:p>
          <a:p>
            <a:pPr marL="171450" indent="-171450">
              <a:buFont typeface="Arial" panose="020B0604020202020204" pitchFamily="34" charset="0"/>
              <a:buChar char="•"/>
            </a:pPr>
            <a:r>
              <a:rPr lang="en-GB" b="1" dirty="0"/>
              <a:t>What parts of the weather can we measure?</a:t>
            </a:r>
          </a:p>
          <a:p>
            <a:pPr marL="171450" indent="-171450">
              <a:buFont typeface="Arial" panose="020B0604020202020204" pitchFamily="34" charset="0"/>
              <a:buChar char="•"/>
            </a:pPr>
            <a:r>
              <a:rPr lang="en-GB" b="1" dirty="0"/>
              <a:t>How will you do this?</a:t>
            </a:r>
          </a:p>
          <a:p>
            <a:pPr marL="171450" indent="-171450">
              <a:buFont typeface="Arial" panose="020B0604020202020204" pitchFamily="34" charset="0"/>
              <a:buChar char="•"/>
            </a:pPr>
            <a:r>
              <a:rPr lang="en-GB" b="1" dirty="0"/>
              <a:t>How will you record your measurements/data?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What to do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Ask the children for their ideas. You might want to organise groups to monitor one aspect of the weather for a period of time.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Provide thermometers, rain gauges (the children could make these), and if you have them, an anemometer and a weathervane.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You could investigate the direction of the wind and wind speed using bubbles, a compass and a stopwatch (see Met Office website below) or observe trees using the Beaufort scale.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You can use Apps to measure air pressure.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Discuss how children will record their data. Older children could create graphs showing variations over time in temperature, rainfall, wind speed and even air pressure. Teachers working with younger children could create class graphs.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Useful website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There are lots of related activities suitable for ages 7-11 on the Met Office website, including: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How to make a barometer - https://www.metoffice.gov.uk/weather/learn-about/met-office-for-schools/themes-for-7-11/forecasting-and-prediction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How to measure wind speed and direction using bubbles - https://www.metlink.org/fieldwork-resource/bubble-chase/</a:t>
            </a:r>
          </a:p>
          <a:p>
            <a:endParaRPr lang="en-GB" b="1" dirty="0"/>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3546787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Teachers may like to print out these symbols and ask children to identify and group the symbols.</a:t>
            </a:r>
          </a:p>
          <a:p>
            <a:endParaRPr lang="en-GB" b="0" dirty="0"/>
          </a:p>
          <a:p>
            <a:r>
              <a:rPr lang="en-GB" b="1" dirty="0"/>
              <a:t>Questions to ask children</a:t>
            </a:r>
          </a:p>
          <a:p>
            <a:pPr marL="171450" indent="-171450">
              <a:buFont typeface="Arial" panose="020B0604020202020204" pitchFamily="34" charset="0"/>
              <a:buChar char="•"/>
            </a:pPr>
            <a:r>
              <a:rPr lang="en-GB" b="1" dirty="0"/>
              <a:t>How many of these weather symbols can you explain?</a:t>
            </a:r>
          </a:p>
          <a:p>
            <a:pPr marL="171450" indent="-171450">
              <a:buFont typeface="Arial" panose="020B0604020202020204" pitchFamily="34" charset="0"/>
              <a:buChar char="•"/>
            </a:pPr>
            <a:r>
              <a:rPr lang="en-GB" b="1" dirty="0"/>
              <a:t>Which of these symbols would you use today?</a:t>
            </a:r>
          </a:p>
          <a:p>
            <a:pPr marL="171450" indent="-171450">
              <a:buFont typeface="Arial" panose="020B0604020202020204" pitchFamily="34" charset="0"/>
              <a:buChar char="•"/>
            </a:pPr>
            <a:r>
              <a:rPr lang="en-GB" b="1" dirty="0"/>
              <a:t>Why do you think we use symbols to describe the weather? </a:t>
            </a:r>
            <a:r>
              <a:rPr lang="en-GB" b="0" dirty="0"/>
              <a:t>Weather symbols are used to explain what weather we might experience in the future – this is a weather forecast.</a:t>
            </a:r>
          </a:p>
          <a:p>
            <a:pPr marL="171450" indent="-171450">
              <a:buFont typeface="Arial" panose="020B0604020202020204" pitchFamily="34" charset="0"/>
              <a:buChar char="•"/>
            </a:pPr>
            <a:r>
              <a:rPr lang="en-GB" b="1" dirty="0"/>
              <a:t>Are there any symbols that you would like to add? Why? </a:t>
            </a:r>
            <a:r>
              <a:rPr lang="en-GB" b="0" dirty="0"/>
              <a:t>Children might want to suggest adding symbols for showing how warm or cold it is because you might want to know whether to take a coat when you do out. You might like to show a real weather forecast. In the UK, the weather map includes temperatures (measured in degrees Celsius) in circles.</a:t>
            </a:r>
          </a:p>
          <a:p>
            <a:endParaRPr lang="en-GB" b="0" dirty="0"/>
          </a:p>
          <a:p>
            <a:r>
              <a:rPr lang="en-GB" b="1" dirty="0"/>
              <a:t>Useful websites</a:t>
            </a:r>
          </a:p>
          <a:p>
            <a:r>
              <a:rPr lang="en-GB" b="0" dirty="0"/>
              <a:t>You can search for a weather forecast for the place you live at the MET website. Click on ‘Find a Forecast’ here - https://www.metoffice.gov.uk/</a:t>
            </a:r>
          </a:p>
          <a:p>
            <a:r>
              <a:rPr lang="en-GB" b="0" dirty="0"/>
              <a:t>You could also use the Met Office App - https://www.metoffice.gov.uk/about-us/what/met-office-weather-app</a:t>
            </a: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3630709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Background information </a:t>
            </a:r>
          </a:p>
          <a:p>
            <a:pPr marL="0" marR="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Calibri" panose="020F0502020204030204" pitchFamily="34" charset="0"/>
              </a:rPr>
              <a:t>In 1854, Admiral Robert Fitzroy (Charles Darwin’s captain on HMS Beagle) established what we now call the Met Office. For over 150 years, meteorologists (scientists who study the weather) have built up their understanding of the Earth’s climate and weather patterns. They collect data including temperature, atmospheric pressure and wind speed and direction in weather stations to help them make short- and long-range forecasts. Accurate forecasting of the weather has often played a pivotal role in history. Most notable was when D-Day was delayed by 24 hours to make the most of a predicted break in the stormy weather on the 6th June 1944.</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r>
              <a:rPr lang="en-US" b="1" dirty="0"/>
              <a:t>Possible learning outcomes</a:t>
            </a:r>
          </a:p>
          <a:p>
            <a:pPr marL="171450" indent="-171450">
              <a:buFont typeface="Arial" panose="020B0604020202020204" pitchFamily="34" charset="0"/>
              <a:buChar char="•"/>
            </a:pPr>
            <a:r>
              <a:rPr lang="en-US" b="0" dirty="0"/>
              <a:t>Appreciate the nature, processes and methods of science - how meteorologists predict the weather</a:t>
            </a:r>
          </a:p>
          <a:p>
            <a:endParaRPr lang="en-US" b="1" dirty="0"/>
          </a:p>
          <a:p>
            <a:r>
              <a:rPr lang="en-US" b="1" dirty="0"/>
              <a:t>Key vocabulary - </a:t>
            </a:r>
            <a:r>
              <a:rPr lang="en-US" b="0" dirty="0"/>
              <a:t>some of the words in this list are more suitable for older children.* Teachers should decide which words in this list are suitable for the ages and abilities of children in their class.</a:t>
            </a:r>
          </a:p>
          <a:p>
            <a:endParaRPr lang="en-US" b="1" dirty="0"/>
          </a:p>
          <a:p>
            <a:r>
              <a:rPr lang="en-US" b="1" dirty="0"/>
              <a:t>Questions to ask children</a:t>
            </a:r>
          </a:p>
          <a:p>
            <a:pPr marL="171450" indent="-171450">
              <a:buFont typeface="Arial" panose="020B0604020202020204" pitchFamily="34" charset="0"/>
              <a:buChar char="•"/>
            </a:pPr>
            <a:r>
              <a:rPr lang="en-US" b="1" dirty="0"/>
              <a:t>How do you think that scientists predict the weather? </a:t>
            </a:r>
            <a:r>
              <a:rPr lang="en-US" b="0" dirty="0"/>
              <a:t>Meteorologists use weather measurements (data) collected at weather stations all across the country and computers to help them predict what will happen in the next few days.</a:t>
            </a:r>
          </a:p>
          <a:p>
            <a:pPr marL="171450" indent="-171450">
              <a:buFont typeface="Arial" panose="020B0604020202020204" pitchFamily="34" charset="0"/>
              <a:buChar char="•"/>
            </a:pPr>
            <a:r>
              <a:rPr lang="en-US" b="1" dirty="0"/>
              <a:t>What do you think a weather station measures? </a:t>
            </a:r>
            <a:r>
              <a:rPr lang="en-US" b="0" dirty="0"/>
              <a:t>Weather stations measure many different aspects of the weather including air temperature, the pressure caused by the weight of air particles above the Earth (atmospheric pressure) wind speed and direction, rainfall, how much water there is in the air (humidity), cloud height and visibility.</a:t>
            </a:r>
          </a:p>
          <a:p>
            <a:pPr marL="171450" indent="-171450">
              <a:buFont typeface="Arial" panose="020B0604020202020204" pitchFamily="34" charset="0"/>
              <a:buChar char="•"/>
            </a:pPr>
            <a:r>
              <a:rPr lang="en-US" b="1" dirty="0"/>
              <a:t>How do weather forecasts help us? </a:t>
            </a:r>
            <a:r>
              <a:rPr lang="en-US" b="0" dirty="0"/>
              <a:t>It helps people doing different jobs outside to plan what to do when and what equipment they need, e.g., farmers, fishermen, people planning sports events. You might like to share slide 20 to explain what once happened when a weather forecast was wrong.</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b="1" dirty="0"/>
              <a:t>Useful website</a:t>
            </a:r>
          </a:p>
          <a:p>
            <a:pPr marL="0" indent="0">
              <a:buFont typeface="Arial" panose="020B0604020202020204" pitchFamily="34" charset="0"/>
              <a:buNone/>
            </a:pPr>
            <a:r>
              <a:rPr lang="en-US" dirty="0"/>
              <a:t>You can find out where your nearest weather station is on the Met Office website - https://www.metoffice.gov.uk/research/climate/maps-and-data/uk-synoptic-and-climate-stations</a:t>
            </a:r>
          </a:p>
        </p:txBody>
      </p:sp>
      <p:sp>
        <p:nvSpPr>
          <p:cNvPr id="4" name="Slide Number Placeholder 3"/>
          <p:cNvSpPr>
            <a:spLocks noGrp="1"/>
          </p:cNvSpPr>
          <p:nvPr>
            <p:ph type="sldNum" sz="quarter" idx="10"/>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3236315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You might like to use a globe to show the children where these hurricanes happened.</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0" kern="1200" dirty="0">
                <a:solidFill>
                  <a:schemeClr val="tx1"/>
                </a:solidFill>
                <a:effectLst/>
                <a:latin typeface="+mn-lt"/>
                <a:ea typeface="+mn-ea"/>
                <a:cs typeface="+mn-cs"/>
              </a:rPr>
              <a:t>Children could find out how large weather systems can be by comparing distances on maps. The next slide shows a storm in Europe for this purpose.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Background information</a:t>
            </a:r>
          </a:p>
          <a:p>
            <a:pPr marL="0" marR="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Calibri" panose="020F0502020204030204" pitchFamily="34" charset="0"/>
              </a:rPr>
              <a:t>In recent times, we have experienced extreme weather in the UK. In February 2020, many areas suffered from severe flooding caused by three consecutive winter storms (Storms Ciara, Dennis then Jorge). Internationally, 2019 is recorded as the second hottest year ever.  Could this have influenced conditions which resulted in Australia experiencing one of its worst wildfires ever with 15 million acres burned? </a:t>
            </a:r>
            <a:r>
              <a:rPr lang="en-GB" sz="1800" b="1" dirty="0">
                <a:effectLst/>
                <a:latin typeface="Calibri" panose="020F0502020204030204" pitchFamily="34" charset="0"/>
                <a:ea typeface="Calibri" panose="020F0502020204030204" pitchFamily="34" charset="0"/>
                <a:cs typeface="Calibri" panose="020F0502020204030204" pitchFamily="34" charset="0"/>
              </a:rPr>
              <a:t>Many scientists believe that throughout the world, global warming is intensifying extreme weather such as hurricanes, typhoons, droughts and floods. </a:t>
            </a:r>
            <a:r>
              <a:rPr lang="en-GB" sz="1800" dirty="0">
                <a:effectLst/>
                <a:latin typeface="Calibri" panose="020F0502020204030204" pitchFamily="34" charset="0"/>
                <a:ea typeface="Calibri" panose="020F0502020204030204" pitchFamily="34" charset="0"/>
                <a:cs typeface="Calibri" panose="020F0502020204030204" pitchFamily="34" charset="0"/>
              </a:rPr>
              <a:t>Keeping careful records to track the weather, have indicated that the strongest storms globally have occurred in the last few years. For example, Hurricane Dorian (2019) caused massive destruction in The Bahamas, USA and Canada; it was one of the strongest landfalling Atlantic hurricanes with winds reaching speeds of 185 mph. In the same year, tropical cyclone </a:t>
            </a:r>
            <a:r>
              <a:rPr lang="en-GB" sz="1800" dirty="0" err="1">
                <a:effectLst/>
                <a:latin typeface="Calibri" panose="020F0502020204030204" pitchFamily="34" charset="0"/>
                <a:ea typeface="Calibri" panose="020F0502020204030204" pitchFamily="34" charset="0"/>
                <a:cs typeface="Calibri" panose="020F0502020204030204" pitchFamily="34" charset="0"/>
              </a:rPr>
              <a:t>Idai</a:t>
            </a:r>
            <a:r>
              <a:rPr lang="en-GB" sz="1800" dirty="0">
                <a:effectLst/>
                <a:latin typeface="Calibri" panose="020F0502020204030204" pitchFamily="34" charset="0"/>
                <a:ea typeface="Calibri" panose="020F0502020204030204" pitchFamily="34" charset="0"/>
                <a:cs typeface="Calibri" panose="020F0502020204030204" pitchFamily="34" charset="0"/>
              </a:rPr>
              <a:t> was recorded as the third deadliest southern hemisphere cyclone on record.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Questions to ask older children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a:solidFill>
                  <a:schemeClr val="tx1"/>
                </a:solidFill>
                <a:effectLst/>
                <a:latin typeface="+mn-lt"/>
                <a:ea typeface="+mn-ea"/>
                <a:cs typeface="+mn-cs"/>
              </a:rPr>
              <a:t>From these images, can you work out how large a weather system can be? </a:t>
            </a:r>
            <a:r>
              <a:rPr lang="en-GB" sz="1200" b="0" kern="1200" dirty="0">
                <a:solidFill>
                  <a:schemeClr val="tx1"/>
                </a:solidFill>
                <a:effectLst/>
                <a:latin typeface="+mn-lt"/>
                <a:ea typeface="+mn-ea"/>
                <a:cs typeface="+mn-cs"/>
              </a:rPr>
              <a:t>(see image on next slide too)</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If looking at Dorian (LHS), find out the width of the Florida peninsula and use this to estimate the diameter of the cyclone.</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If looking at </a:t>
            </a:r>
            <a:r>
              <a:rPr lang="en-GB" sz="1200" b="0" kern="1200" dirty="0" err="1">
                <a:solidFill>
                  <a:schemeClr val="tx1"/>
                </a:solidFill>
                <a:effectLst/>
                <a:latin typeface="+mn-lt"/>
                <a:ea typeface="+mn-ea"/>
                <a:cs typeface="+mn-cs"/>
              </a:rPr>
              <a:t>Idai</a:t>
            </a:r>
            <a:r>
              <a:rPr lang="en-GB" sz="1200" b="0" kern="1200" dirty="0">
                <a:solidFill>
                  <a:schemeClr val="tx1"/>
                </a:solidFill>
                <a:effectLst/>
                <a:latin typeface="+mn-lt"/>
                <a:ea typeface="+mn-ea"/>
                <a:cs typeface="+mn-cs"/>
              </a:rPr>
              <a:t> (RHS), find out the width of the northern part of Mozambique (to the right of Lake Nyasa) and use this to estimate the width of the cyclone.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a:solidFill>
                  <a:schemeClr val="tx1"/>
                </a:solidFill>
                <a:effectLst/>
                <a:latin typeface="+mn-lt"/>
                <a:ea typeface="+mn-ea"/>
                <a:cs typeface="+mn-cs"/>
              </a:rPr>
              <a:t>What do you notice about the direction of these hurricanes?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Dorian is anticlockwise because the USA is in the Northern hemisphere.</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err="1">
                <a:solidFill>
                  <a:schemeClr val="tx1"/>
                </a:solidFill>
                <a:effectLst/>
                <a:latin typeface="+mn-lt"/>
                <a:ea typeface="+mn-ea"/>
                <a:cs typeface="+mn-cs"/>
              </a:rPr>
              <a:t>Idai</a:t>
            </a:r>
            <a:r>
              <a:rPr lang="en-GB" sz="1200" b="0" kern="1200" dirty="0">
                <a:solidFill>
                  <a:schemeClr val="tx1"/>
                </a:solidFill>
                <a:effectLst/>
                <a:latin typeface="+mn-lt"/>
                <a:ea typeface="+mn-ea"/>
                <a:cs typeface="+mn-cs"/>
              </a:rPr>
              <a:t> is clockwise because Mozambique is in the Southern hemisphere.</a:t>
            </a:r>
          </a:p>
        </p:txBody>
      </p:sp>
      <p:sp>
        <p:nvSpPr>
          <p:cNvPr id="4" name="Slide Number Placeholder 3"/>
          <p:cNvSpPr>
            <a:spLocks noGrp="1"/>
          </p:cNvSpPr>
          <p:nvPr>
            <p:ph type="sldNum" sz="quarter" idx="10"/>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3023049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Children could use this slide to estimate the size that a weather pattern can be.</a:t>
            </a:r>
          </a:p>
        </p:txBody>
      </p:sp>
      <p:sp>
        <p:nvSpPr>
          <p:cNvPr id="4" name="Slide Number Placeholder 3"/>
          <p:cNvSpPr>
            <a:spLocks noGrp="1"/>
          </p:cNvSpPr>
          <p:nvPr>
            <p:ph type="sldNum" sz="quarter" idx="10"/>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777237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a:solidFill>
                  <a:schemeClr val="tx1"/>
                </a:solidFill>
                <a:effectLst/>
                <a:latin typeface="+mn-lt"/>
                <a:ea typeface="+mn-ea"/>
                <a:cs typeface="+mn-cs"/>
              </a:rPr>
              <a:t>You might like to talk about what we wear when it rains and how it changes what we can do.</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a:solidFill>
                  <a:schemeClr val="tx1"/>
                </a:solidFill>
                <a:effectLst/>
                <a:latin typeface="+mn-lt"/>
                <a:ea typeface="+mn-ea"/>
                <a:cs typeface="+mn-cs"/>
              </a:rPr>
              <a:t>You might make links to geography. You might like to discuss flood plains and river deltas.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Questions to ask children</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What will happen if we get a very heavy rainfall? </a:t>
            </a:r>
            <a:r>
              <a:rPr lang="en-GB" sz="1200" b="0" kern="1200" dirty="0">
                <a:solidFill>
                  <a:schemeClr val="tx1"/>
                </a:solidFill>
                <a:effectLst/>
                <a:latin typeface="+mn-lt"/>
                <a:ea typeface="+mn-ea"/>
                <a:cs typeface="+mn-cs"/>
              </a:rPr>
              <a:t>If the ground (fields and gardens) is waterlogged, the water cannot drain (percolate) into the soil. In urban areas where the ground is covered by tarmac or concrete the water is normally taken away by drains below the ground, but drains may become full. When water has nowhere to go, it will run across the surface of the ground and can cause flooding.</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How well does water drain through different surfaces? </a:t>
            </a:r>
            <a:r>
              <a:rPr lang="en-GB" sz="1200" b="0" kern="1200" dirty="0">
                <a:solidFill>
                  <a:schemeClr val="tx1"/>
                </a:solidFill>
                <a:effectLst/>
                <a:latin typeface="+mn-lt"/>
                <a:ea typeface="+mn-ea"/>
                <a:cs typeface="+mn-cs"/>
              </a:rPr>
              <a:t>Children could test different surfaces to see how well water drains through these – either indoors on sample surfaces or (better) outdoors on soil, grass, tarmac, etc. See slide 15.</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Do you know why it rains? </a:t>
            </a:r>
            <a:r>
              <a:rPr lang="en-GB" sz="1200" b="0" kern="1200" dirty="0">
                <a:solidFill>
                  <a:schemeClr val="tx1"/>
                </a:solidFill>
                <a:effectLst/>
                <a:latin typeface="+mn-lt"/>
                <a:ea typeface="+mn-ea"/>
                <a:cs typeface="+mn-cs"/>
              </a:rPr>
              <a:t>Discuss the water cycle with older children (7-11) – there is an image on the next slide for this purpose.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659611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Background information for teachers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0" dirty="0">
                <a:effectLst/>
                <a:latin typeface="Calibri" panose="020F0502020204030204" pitchFamily="34" charset="0"/>
                <a:ea typeface="DengXian" panose="02010600030101010101" pitchFamily="2" charset="-122"/>
                <a:cs typeface="Times New Roman" panose="02020603050405020304" pitchFamily="18" charset="0"/>
              </a:rPr>
              <a:t>Schematic diagram showing how water vapour and liquid water are part of the water cycle. The sun heats water in oceans and seas and the water evaporates as water vapour into the air. Higher in the sky, the temperature is cooler and water vapour condenses into water droplets (clouds). When the droplets join and become larger, they precipitate (rain).</a:t>
            </a:r>
            <a:endParaRPr lang="en-GB"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Key vocabulary</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Water</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Water vapour – note water vapour is a gas and is invisible</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Rain</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Flood</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Cloud - – a visible mass of condensed water floating in the air, typically high above the ground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Evaporation</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Condensation</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Precipitation</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Transpiration – you might mention this when teaching children about plants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Percolation</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Ground water</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Water cycle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Questions to ask children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a:solidFill>
                  <a:schemeClr val="tx1"/>
                </a:solidFill>
                <a:effectLst/>
                <a:latin typeface="+mn-lt"/>
                <a:ea typeface="+mn-ea"/>
                <a:cs typeface="+mn-cs"/>
              </a:rPr>
              <a:t>PMI – </a:t>
            </a:r>
            <a:r>
              <a:rPr lang="en-GB" sz="1200" b="0" kern="1200" dirty="0">
                <a:solidFill>
                  <a:schemeClr val="tx1"/>
                </a:solidFill>
                <a:effectLst/>
                <a:latin typeface="+mn-lt"/>
                <a:ea typeface="+mn-ea"/>
                <a:cs typeface="+mn-cs"/>
              </a:rPr>
              <a:t>suggest a scenario – Extreme rainfall happens here every week. Ask the children to consider: the Positives, the Minuses, the Interesting associated ideas.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b="1" i="0" u="none" strike="noStrike" baseline="0" dirty="0">
                <a:solidFill>
                  <a:srgbClr val="646463"/>
                </a:solidFill>
                <a:latin typeface="InterFace-Regular"/>
              </a:rPr>
              <a:t>If we add more heat to the surface of the Earth how will this affect the water cycle? </a:t>
            </a:r>
            <a:r>
              <a:rPr lang="en-GB" sz="1800" b="0" i="0" u="none" strike="noStrike" baseline="0" dirty="0">
                <a:solidFill>
                  <a:srgbClr val="646463"/>
                </a:solidFill>
                <a:latin typeface="InterFace-Regular"/>
              </a:rPr>
              <a:t>More water will evaporate more quickly – there could be more and heavier rain.</a:t>
            </a:r>
            <a:endParaRPr lang="en-GB"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3851424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TG_need%20editing/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editing/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editing/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TG_need%20editing/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TG_need%20editing/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TG_need%20editing/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editing/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TG_need%20editing/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13/12/2023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1997511215"/>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13/12/2023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413625083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13/12/2023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427548470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13/12/2023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36814210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13/12/2023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470915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13/12/2023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223748143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13/12/2023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3886441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26192173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13/12/2023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31282942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13/12/2023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1348413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13/12/2023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5494245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13/12/2023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8259036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13/12/2023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4140548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13/12/2023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9436093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888448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13/12/2023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21332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4020730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13/12/2023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594101533"/>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13/12/2023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957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13/12/2023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855409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13/12/2023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266313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13/12/2023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31681851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6993123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9687010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13/12/2023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32199024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2530010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13/12/2023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065771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46485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13/12/2023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770070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13/12/2023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1380286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5215012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316455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5901480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9275810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41316147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38569660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4928897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14722159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53449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13/12/2023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37014571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1429429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4407457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57800957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3623297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781177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13/12/2023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31418539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13/12/2023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8336277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13/12/2023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31750636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13/12/2023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14624197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13/12/2023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4148518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13/12/2023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247352245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13/12/2023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5165770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13/12/2023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93486292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13/12/2023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79019088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13/12/2023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73488312"/>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13/12/2023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3125056388"/>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13/12/2023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39933460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13/12/2023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134270016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13/12/2023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62601288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13/12/2023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304297432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13/12/2023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4237337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13/12/2023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420336245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13/12/2023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114524327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13/12/2023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73028617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13/12/2023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361195806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13/12/2023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338288573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13/12/2023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79163978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13/12/2023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10576369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13/12/2023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396287357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13/12/2023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01139560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13/12/2023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26922207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334186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13/12/2023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6425437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13/12/2023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9085655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73804867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13/12/2023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220134375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13/12/2023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25241186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13/12/2023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0003290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13/12/2023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54929452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77436048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9574558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13/12/2023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213279415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078870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13/12/2023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60051970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13/12/2023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32985305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40141519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13/12/2023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328573114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33509793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0217579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81592073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4616808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13/12/2023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260863010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2568735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397124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13/12/2023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395063780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29067252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28800853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871527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8851054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261412519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55415233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32906882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13/12/2023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3169010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13/12/2023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134986898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13/12/2023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410395679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image" Target="../media/image1.png"/><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theme" Target="../theme/theme2.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13/12/2023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379122204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13/12/2023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557244298"/>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5.jpeg"/></Relationships>
</file>

<file path=ppt/slides/_rels/slide1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0.xml"/><Relationship Id="rId1" Type="http://schemas.openxmlformats.org/officeDocument/2006/relationships/slideLayout" Target="../slideLayouts/slideLayout5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9.xml"/></Relationships>
</file>

<file path=ppt/slides/_rels/slide1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2.xml"/><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8" Type="http://schemas.openxmlformats.org/officeDocument/2006/relationships/image" Target="../media/image90.png"/><Relationship Id="rId3" Type="http://schemas.microsoft.com/office/2007/relationships/media" Target="../media/media2.mp4"/><Relationship Id="rId7" Type="http://schemas.openxmlformats.org/officeDocument/2006/relationships/image" Target="../media/image89.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13.xml"/><Relationship Id="rId5" Type="http://schemas.openxmlformats.org/officeDocument/2006/relationships/slideLayout" Target="../slideLayouts/slideLayout59.xml"/><Relationship Id="rId4" Type="http://schemas.openxmlformats.org/officeDocument/2006/relationships/video" Target="../media/media2.mp4"/></Relationships>
</file>

<file path=ppt/slides/_rels/slide14.xml.rels><?xml version="1.0" encoding="UTF-8" standalone="yes"?>
<Relationships xmlns="http://schemas.openxmlformats.org/package/2006/relationships"><Relationship Id="rId3" Type="http://schemas.openxmlformats.org/officeDocument/2006/relationships/hyperlink" Target="https://www.imperial.ac.uk/news/190029/extreme-rainfall-events-connected-across-world/" TargetMode="External"/><Relationship Id="rId2" Type="http://schemas.openxmlformats.org/officeDocument/2006/relationships/notesSlide" Target="../notesSlides/notesSlide14.xml"/><Relationship Id="rId1" Type="http://schemas.openxmlformats.org/officeDocument/2006/relationships/slideLayout" Target="../slideLayouts/slideLayout59.xml"/><Relationship Id="rId6" Type="http://schemas.openxmlformats.org/officeDocument/2006/relationships/hyperlink" Target="https://www.imperial.ac.uk/people/b.hoskins" TargetMode="External"/><Relationship Id="rId5" Type="http://schemas.openxmlformats.org/officeDocument/2006/relationships/hyperlink" Target="https://bodobookhagen.github.io/" TargetMode="External"/><Relationship Id="rId4" Type="http://schemas.openxmlformats.org/officeDocument/2006/relationships/hyperlink" Target="https://machineclimate.de/people/goswami/" TargetMode="External"/></Relationships>
</file>

<file path=ppt/slides/_rels/slide15.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1.png"/><Relationship Id="rId7" Type="http://schemas.openxmlformats.org/officeDocument/2006/relationships/image" Target="../media/image95.png"/><Relationship Id="rId2" Type="http://schemas.openxmlformats.org/officeDocument/2006/relationships/notesSlide" Target="../notesSlides/notesSlide15.xml"/><Relationship Id="rId1" Type="http://schemas.openxmlformats.org/officeDocument/2006/relationships/slideLayout" Target="../slideLayouts/slideLayout59.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jpeg"/></Relationships>
</file>

<file path=ppt/slides/_rels/slide16.xml.rels><?xml version="1.0" encoding="UTF-8" standalone="yes"?>
<Relationships xmlns="http://schemas.openxmlformats.org/package/2006/relationships"><Relationship Id="rId3" Type="http://schemas.openxmlformats.org/officeDocument/2006/relationships/hyperlink" Target="https://forms.gle/J9gp5EQU8HRebaFa7" TargetMode="External"/><Relationship Id="rId2" Type="http://schemas.openxmlformats.org/officeDocument/2006/relationships/hyperlink" Target="mailto:info@pstt.org.uk" TargetMode="External"/><Relationship Id="rId1" Type="http://schemas.openxmlformats.org/officeDocument/2006/relationships/slideLayout" Target="../slideLayouts/slideLayout59.xml"/></Relationships>
</file>

<file path=ppt/slides/_rels/slide17.xml.rels><?xml version="1.0" encoding="UTF-8" standalone="yes"?>
<Relationships xmlns="http://schemas.openxmlformats.org/package/2006/relationships"><Relationship Id="rId3" Type="http://schemas.openxmlformats.org/officeDocument/2006/relationships/hyperlink" Target="http://www.wowscience.co.uk/" TargetMode="External"/><Relationship Id="rId7" Type="http://schemas.openxmlformats.org/officeDocument/2006/relationships/image" Target="../media/image7.emf"/><Relationship Id="rId2" Type="http://schemas.openxmlformats.org/officeDocument/2006/relationships/hyperlink" Target="http://www.pstt.org.uk/" TargetMode="External"/><Relationship Id="rId1" Type="http://schemas.openxmlformats.org/officeDocument/2006/relationships/slideLayout" Target="../slideLayouts/slideLayout59.xml"/><Relationship Id="rId6" Type="http://schemas.openxmlformats.org/officeDocument/2006/relationships/image" Target="../media/image99.jpeg"/><Relationship Id="rId5" Type="http://schemas.openxmlformats.org/officeDocument/2006/relationships/image" Target="../media/image98.png"/><Relationship Id="rId4" Type="http://schemas.openxmlformats.org/officeDocument/2006/relationships/image" Target="../media/image97.png"/></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59.xml"/><Relationship Id="rId5" Type="http://schemas.openxmlformats.org/officeDocument/2006/relationships/image" Target="../media/image78.png"/><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xml"/><Relationship Id="rId1" Type="http://schemas.openxmlformats.org/officeDocument/2006/relationships/slideLayout" Target="../slideLayouts/slideLayout59.xml"/></Relationships>
</file>

<file path=ppt/slides/_rels/slide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xml"/><Relationship Id="rId1" Type="http://schemas.openxmlformats.org/officeDocument/2006/relationships/slideLayout" Target="../slideLayouts/slideLayout59.xml"/></Relationships>
</file>

<file path=ppt/slides/_rels/slide5.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5.xml"/><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6.xml"/><Relationship Id="rId1" Type="http://schemas.openxmlformats.org/officeDocument/2006/relationships/slideLayout" Target="../slideLayouts/slideLayout59.xml"/><Relationship Id="rId4" Type="http://schemas.openxmlformats.org/officeDocument/2006/relationships/image" Target="../media/image82.jpeg"/></Relationships>
</file>

<file path=ppt/slides/_rels/slide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8.xml"/><Relationship Id="rId1" Type="http://schemas.openxmlformats.org/officeDocument/2006/relationships/slideLayout" Target="../slideLayouts/slideLayout59.xml"/><Relationship Id="rId4" Type="http://schemas.openxmlformats.org/officeDocument/2006/relationships/image" Target="../media/image85.jpeg"/></Relationships>
</file>

<file path=ppt/slides/_rels/slide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9.xml"/><Relationship Id="rId1" Type="http://schemas.openxmlformats.org/officeDocument/2006/relationships/slideLayout" Target="../slideLayouts/slideLayout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782306" y="4197685"/>
            <a:ext cx="7772397" cy="1015664"/>
          </a:xfrm>
        </p:spPr>
        <p:txBody>
          <a:bodyPr>
            <a:noAutofit/>
          </a:bodyPr>
          <a:lstStyle/>
          <a:p>
            <a:r>
              <a:rPr lang="en-GB" sz="4000" dirty="0">
                <a:latin typeface="+mn-lt"/>
              </a:rPr>
              <a:t>It’s raining all over the world</a:t>
            </a:r>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528505" y="5632122"/>
            <a:ext cx="5251720"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Weather / Climate change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7-12 years</a:t>
            </a: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28505" y="2745324"/>
            <a:ext cx="2880000" cy="1668632"/>
          </a:xfrm>
          <a:prstGeom prst="rect">
            <a:avLst/>
          </a:prstGeom>
        </p:spPr>
      </p:pic>
      <p:pic>
        <p:nvPicPr>
          <p:cNvPr id="9" name="Picture 8" descr="A couple of people riding a scooter through a flooded street&#10;&#10;Description automatically generated">
            <a:extLst>
              <a:ext uri="{FF2B5EF4-FFF2-40B4-BE49-F238E27FC236}">
                <a16:creationId xmlns:a16="http://schemas.microsoft.com/office/drawing/2014/main" id="{70D06A3D-7961-8C00-EF23-AB2518ED7FE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8504" y="340604"/>
            <a:ext cx="7920000" cy="218120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5D7D2-2FB2-E478-E0C0-B53D5012E6FD}"/>
              </a:ext>
            </a:extLst>
          </p:cNvPr>
          <p:cNvSpPr>
            <a:spLocks noGrp="1"/>
          </p:cNvSpPr>
          <p:nvPr>
            <p:ph type="title"/>
          </p:nvPr>
        </p:nvSpPr>
        <p:spPr>
          <a:xfrm>
            <a:off x="639164" y="284343"/>
            <a:ext cx="7758994" cy="1325562"/>
          </a:xfrm>
        </p:spPr>
        <p:txBody>
          <a:bodyPr/>
          <a:lstStyle/>
          <a:p>
            <a:r>
              <a:rPr lang="en-GB" dirty="0">
                <a:latin typeface="+mn-lt"/>
              </a:rPr>
              <a:t>What do scientists know about global warming?</a:t>
            </a:r>
          </a:p>
        </p:txBody>
      </p:sp>
      <p:pic>
        <p:nvPicPr>
          <p:cNvPr id="5" name="Picture 4">
            <a:extLst>
              <a:ext uri="{FF2B5EF4-FFF2-40B4-BE49-F238E27FC236}">
                <a16:creationId xmlns:a16="http://schemas.microsoft.com/office/drawing/2014/main" id="{55B1BE15-0980-4878-8E24-A3B52F3683C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599" y="1609905"/>
            <a:ext cx="8580739" cy="4455229"/>
          </a:xfrm>
          <a:prstGeom prst="rect">
            <a:avLst/>
          </a:prstGeom>
        </p:spPr>
      </p:pic>
      <p:cxnSp>
        <p:nvCxnSpPr>
          <p:cNvPr id="9" name="Straight Arrow Connector 8">
            <a:extLst>
              <a:ext uri="{FF2B5EF4-FFF2-40B4-BE49-F238E27FC236}">
                <a16:creationId xmlns:a16="http://schemas.microsoft.com/office/drawing/2014/main" id="{22A76C38-3C30-4EEF-86E4-70E42F79838B}"/>
              </a:ext>
            </a:extLst>
          </p:cNvPr>
          <p:cNvCxnSpPr/>
          <p:nvPr/>
        </p:nvCxnSpPr>
        <p:spPr>
          <a:xfrm>
            <a:off x="5033291" y="4714575"/>
            <a:ext cx="144016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9EC6EA4-D8DD-4A38-995E-C8425EDE225A}"/>
              </a:ext>
            </a:extLst>
          </p:cNvPr>
          <p:cNvSpPr txBox="1"/>
          <p:nvPr/>
        </p:nvSpPr>
        <p:spPr>
          <a:xfrm flipH="1">
            <a:off x="5033291" y="3954484"/>
            <a:ext cx="1394441" cy="369332"/>
          </a:xfrm>
          <a:prstGeom prst="rect">
            <a:avLst/>
          </a:prstGeom>
          <a:noFill/>
        </p:spPr>
        <p:txBody>
          <a:bodyPr wrap="square" rtlCol="0">
            <a:spAutoFit/>
          </a:bodyPr>
          <a:lstStyle/>
          <a:p>
            <a:r>
              <a:rPr lang="en-GB" b="1" dirty="0">
                <a:solidFill>
                  <a:srgbClr val="0070C0"/>
                </a:solidFill>
              </a:rPr>
              <a:t>base period</a:t>
            </a:r>
          </a:p>
        </p:txBody>
      </p:sp>
      <p:cxnSp>
        <p:nvCxnSpPr>
          <p:cNvPr id="12" name="Straight Connector 11">
            <a:extLst>
              <a:ext uri="{FF2B5EF4-FFF2-40B4-BE49-F238E27FC236}">
                <a16:creationId xmlns:a16="http://schemas.microsoft.com/office/drawing/2014/main" id="{D55D92BE-4973-489A-A75A-C5BBAFCAE23B}"/>
              </a:ext>
            </a:extLst>
          </p:cNvPr>
          <p:cNvCxnSpPr/>
          <p:nvPr/>
        </p:nvCxnSpPr>
        <p:spPr>
          <a:xfrm>
            <a:off x="1475656" y="3933056"/>
            <a:ext cx="734481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3F8F9F0B-523A-4C4C-B14B-C9F61EBD2E6B}"/>
              </a:ext>
            </a:extLst>
          </p:cNvPr>
          <p:cNvSpPr txBox="1"/>
          <p:nvPr/>
        </p:nvSpPr>
        <p:spPr>
          <a:xfrm>
            <a:off x="6549401" y="6388991"/>
            <a:ext cx="2391937" cy="369332"/>
          </a:xfrm>
          <a:prstGeom prst="rect">
            <a:avLst/>
          </a:prstGeom>
          <a:noFill/>
        </p:spPr>
        <p:txBody>
          <a:bodyPr wrap="none" rtlCol="0">
            <a:spAutoFit/>
          </a:bodyPr>
          <a:lstStyle/>
          <a:p>
            <a:r>
              <a:rPr lang="en-GB" dirty="0"/>
              <a:t>©NASA/GISS/GISTEMP</a:t>
            </a:r>
          </a:p>
        </p:txBody>
      </p:sp>
    </p:spTree>
    <p:extLst>
      <p:ext uri="{BB962C8B-B14F-4D97-AF65-F5344CB8AC3E}">
        <p14:creationId xmlns:p14="http://schemas.microsoft.com/office/powerpoint/2010/main" val="29249077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E280900-5216-4EA5-B770-979AC3FEFF9B}"/>
              </a:ext>
            </a:extLst>
          </p:cNvPr>
          <p:cNvSpPr txBox="1"/>
          <p:nvPr/>
        </p:nvSpPr>
        <p:spPr>
          <a:xfrm>
            <a:off x="628648" y="1325562"/>
            <a:ext cx="7886700" cy="2031325"/>
          </a:xfrm>
          <a:prstGeom prst="rect">
            <a:avLst/>
          </a:prstGeom>
          <a:noFill/>
        </p:spPr>
        <p:txBody>
          <a:bodyPr wrap="square" rtlCol="0">
            <a:spAutoFit/>
          </a:bodyPr>
          <a:lstStyle/>
          <a:p>
            <a:r>
              <a:rPr lang="en-GB" dirty="0"/>
              <a:t>The scientists studied satellite data to look for patterns in rainfall across different countries.</a:t>
            </a:r>
          </a:p>
          <a:p>
            <a:endParaRPr lang="en-GB" dirty="0"/>
          </a:p>
          <a:p>
            <a:r>
              <a:rPr lang="en-GB" dirty="0"/>
              <a:t>They were </a:t>
            </a:r>
            <a:r>
              <a:rPr lang="en-GB" b="1" dirty="0"/>
              <a:t>pattern-seeking</a:t>
            </a:r>
            <a:r>
              <a:rPr lang="en-GB" dirty="0"/>
              <a:t>.</a:t>
            </a:r>
          </a:p>
          <a:p>
            <a:endParaRPr lang="en-GB" dirty="0"/>
          </a:p>
          <a:p>
            <a:r>
              <a:rPr lang="en-GB" dirty="0"/>
              <a:t>They used maths and computers to find out how strong the connections between the rainfall patterns were.</a:t>
            </a:r>
          </a:p>
        </p:txBody>
      </p:sp>
      <p:sp>
        <p:nvSpPr>
          <p:cNvPr id="5" name="Title 4">
            <a:extLst>
              <a:ext uri="{FF2B5EF4-FFF2-40B4-BE49-F238E27FC236}">
                <a16:creationId xmlns:a16="http://schemas.microsoft.com/office/drawing/2014/main" id="{A0A0DDCA-8448-E8C9-1CF3-8B73AA4D0E06}"/>
              </a:ext>
            </a:extLst>
          </p:cNvPr>
          <p:cNvSpPr>
            <a:spLocks noGrp="1"/>
          </p:cNvSpPr>
          <p:nvPr>
            <p:ph type="title"/>
          </p:nvPr>
        </p:nvSpPr>
        <p:spPr>
          <a:xfrm>
            <a:off x="628652" y="0"/>
            <a:ext cx="7886700" cy="1325562"/>
          </a:xfrm>
        </p:spPr>
        <p:txBody>
          <a:bodyPr/>
          <a:lstStyle/>
          <a:p>
            <a:r>
              <a:rPr lang="en-GB" dirty="0">
                <a:latin typeface="+mn-lt"/>
              </a:rPr>
              <a:t>What did the scientists do?</a:t>
            </a:r>
          </a:p>
        </p:txBody>
      </p:sp>
    </p:spTree>
    <p:extLst>
      <p:ext uri="{BB962C8B-B14F-4D97-AF65-F5344CB8AC3E}">
        <p14:creationId xmlns:p14="http://schemas.microsoft.com/office/powerpoint/2010/main" val="16088079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AFEC0E-65AA-FB04-187F-4543DCA0EADD}"/>
              </a:ext>
            </a:extLst>
          </p:cNvPr>
          <p:cNvSpPr>
            <a:spLocks noGrp="1"/>
          </p:cNvSpPr>
          <p:nvPr>
            <p:ph type="title"/>
          </p:nvPr>
        </p:nvSpPr>
        <p:spPr>
          <a:xfrm>
            <a:off x="628652" y="365126"/>
            <a:ext cx="7886700" cy="797630"/>
          </a:xfrm>
        </p:spPr>
        <p:txBody>
          <a:bodyPr/>
          <a:lstStyle/>
          <a:p>
            <a:r>
              <a:rPr lang="en-GB" dirty="0">
                <a:latin typeface="+mn-lt"/>
              </a:rPr>
              <a:t>What did the scientists find out?</a:t>
            </a:r>
          </a:p>
        </p:txBody>
      </p:sp>
      <p:pic>
        <p:nvPicPr>
          <p:cNvPr id="4" name="Picture 3">
            <a:extLst>
              <a:ext uri="{FF2B5EF4-FFF2-40B4-BE49-F238E27FC236}">
                <a16:creationId xmlns:a16="http://schemas.microsoft.com/office/drawing/2014/main" id="{BBADF08D-8424-434C-8961-0C351EC8BEC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51264" y="1162756"/>
            <a:ext cx="7810384" cy="4451471"/>
          </a:xfrm>
          <a:prstGeom prst="rect">
            <a:avLst/>
          </a:prstGeom>
          <a:ln w="38100">
            <a:solidFill>
              <a:srgbClr val="3EB1C8"/>
            </a:solidFill>
          </a:ln>
        </p:spPr>
      </p:pic>
      <p:sp>
        <p:nvSpPr>
          <p:cNvPr id="5" name="TextBox 4">
            <a:extLst>
              <a:ext uri="{FF2B5EF4-FFF2-40B4-BE49-F238E27FC236}">
                <a16:creationId xmlns:a16="http://schemas.microsoft.com/office/drawing/2014/main" id="{2E62838D-D7E1-4940-82B6-863D38C6688F}"/>
              </a:ext>
            </a:extLst>
          </p:cNvPr>
          <p:cNvSpPr txBox="1"/>
          <p:nvPr/>
        </p:nvSpPr>
        <p:spPr>
          <a:xfrm>
            <a:off x="628652" y="5614227"/>
            <a:ext cx="7655646" cy="923330"/>
          </a:xfrm>
          <a:prstGeom prst="rect">
            <a:avLst/>
          </a:prstGeom>
          <a:noFill/>
        </p:spPr>
        <p:txBody>
          <a:bodyPr wrap="square" rtlCol="0">
            <a:spAutoFit/>
          </a:bodyPr>
          <a:lstStyle/>
          <a:p>
            <a:r>
              <a:rPr lang="en-GB" dirty="0"/>
              <a:t>The</a:t>
            </a:r>
            <a:r>
              <a:rPr lang="en-GB" b="1" dirty="0"/>
              <a:t> monsoon</a:t>
            </a:r>
            <a:r>
              <a:rPr lang="en-GB" dirty="0"/>
              <a:t> rains in India and Pakistan happen at the same time as extreme rainfall in China, Africa, Europe, the Caribbean and the eastern coast of the United States.</a:t>
            </a:r>
          </a:p>
        </p:txBody>
      </p:sp>
    </p:spTree>
    <p:extLst>
      <p:ext uri="{BB962C8B-B14F-4D97-AF65-F5344CB8AC3E}">
        <p14:creationId xmlns:p14="http://schemas.microsoft.com/office/powerpoint/2010/main" val="38335989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74F3FDD-876F-4619-A5D1-E3D0D601F258}"/>
              </a:ext>
            </a:extLst>
          </p:cNvPr>
          <p:cNvSpPr txBox="1"/>
          <p:nvPr/>
        </p:nvSpPr>
        <p:spPr>
          <a:xfrm>
            <a:off x="1203767" y="6148203"/>
            <a:ext cx="6991109" cy="646331"/>
          </a:xfrm>
          <a:prstGeom prst="rect">
            <a:avLst/>
          </a:prstGeom>
          <a:noFill/>
        </p:spPr>
        <p:txBody>
          <a:bodyPr wrap="square" rtlCol="0">
            <a:spAutoFit/>
          </a:bodyPr>
          <a:lstStyle/>
          <a:p>
            <a:r>
              <a:rPr lang="en-GB" dirty="0"/>
              <a:t>Rebecca Ellis </a:t>
            </a:r>
            <a:r>
              <a:rPr lang="en-GB" b="0" dirty="0"/>
              <a:t>uses a </a:t>
            </a:r>
            <a:r>
              <a:rPr lang="en-GB" b="1" dirty="0"/>
              <a:t>scientific model </a:t>
            </a:r>
            <a:r>
              <a:rPr lang="en-GB" b="0" dirty="0"/>
              <a:t>to show how the connected weather systems appear to work.</a:t>
            </a:r>
            <a:endParaRPr lang="en-GB" dirty="0"/>
          </a:p>
        </p:txBody>
      </p:sp>
      <p:sp>
        <p:nvSpPr>
          <p:cNvPr id="3" name="Title 2">
            <a:extLst>
              <a:ext uri="{FF2B5EF4-FFF2-40B4-BE49-F238E27FC236}">
                <a16:creationId xmlns:a16="http://schemas.microsoft.com/office/drawing/2014/main" id="{6E0E52E2-D149-1102-C03F-7B2D2E894569}"/>
              </a:ext>
            </a:extLst>
          </p:cNvPr>
          <p:cNvSpPr>
            <a:spLocks noGrp="1"/>
          </p:cNvSpPr>
          <p:nvPr>
            <p:ph type="title"/>
          </p:nvPr>
        </p:nvSpPr>
        <p:spPr>
          <a:xfrm>
            <a:off x="628650" y="36785"/>
            <a:ext cx="7886700" cy="1325562"/>
          </a:xfrm>
        </p:spPr>
        <p:txBody>
          <a:bodyPr/>
          <a:lstStyle/>
          <a:p>
            <a:r>
              <a:rPr lang="en-GB" dirty="0">
                <a:latin typeface="+mn-lt"/>
              </a:rPr>
              <a:t>How can we explain this?</a:t>
            </a:r>
          </a:p>
        </p:txBody>
      </p:sp>
      <p:pic>
        <p:nvPicPr>
          <p:cNvPr id="8" name="extreme-weather-part-1">
            <a:hlinkClick r:id="" action="ppaction://media"/>
            <a:extLst>
              <a:ext uri="{FF2B5EF4-FFF2-40B4-BE49-F238E27FC236}">
                <a16:creationId xmlns:a16="http://schemas.microsoft.com/office/drawing/2014/main" id="{381A03EF-C67E-F408-F2EF-E0963168DA1F}"/>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314024" y="1153249"/>
            <a:ext cx="2765245" cy="4885266"/>
          </a:xfrm>
          <a:prstGeom prst="rect">
            <a:avLst/>
          </a:prstGeom>
        </p:spPr>
      </p:pic>
      <p:pic>
        <p:nvPicPr>
          <p:cNvPr id="10" name="extreme-weather-part-2">
            <a:hlinkClick r:id="" action="ppaction://media"/>
            <a:extLst>
              <a:ext uri="{FF2B5EF4-FFF2-40B4-BE49-F238E27FC236}">
                <a16:creationId xmlns:a16="http://schemas.microsoft.com/office/drawing/2014/main" id="{427AE86E-E417-2C9B-2292-2725D255D41B}"/>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5064731" y="1153249"/>
            <a:ext cx="2765245" cy="4885266"/>
          </a:xfrm>
          <a:prstGeom prst="rect">
            <a:avLst/>
          </a:prstGeom>
        </p:spPr>
      </p:pic>
    </p:spTree>
    <p:extLst>
      <p:ext uri="{BB962C8B-B14F-4D97-AF65-F5344CB8AC3E}">
        <p14:creationId xmlns:p14="http://schemas.microsoft.com/office/powerpoint/2010/main" val="3122584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7517"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17749"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8"/>
                </p:tgtEl>
              </p:cMediaNode>
            </p:video>
            <p:seq concurrent="1" nextAc="seek">
              <p:cTn id="12" restart="whenNotActive" fill="hold" evtFilter="cancelBubble" nodeType="interactiveSeq">
                <p:stCondLst>
                  <p:cond evt="onClick" delay="0">
                    <p:tgtEl>
                      <p:spTgt spid="8"/>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8"/>
                                        </p:tgtEl>
                                      </p:cBhvr>
                                    </p:cmd>
                                  </p:childTnLst>
                                </p:cTn>
                              </p:par>
                            </p:childTnLst>
                          </p:cTn>
                        </p:par>
                      </p:childTnLst>
                    </p:cTn>
                  </p:par>
                </p:childTnLst>
              </p:cTn>
              <p:nextCondLst>
                <p:cond evt="onClick" delay="0">
                  <p:tgtEl>
                    <p:spTgt spid="8"/>
                  </p:tgtEl>
                </p:cond>
              </p:nextCondLst>
            </p:seq>
            <p:video>
              <p:cMediaNode vol="80000">
                <p:cTn id="17" fill="hold" display="0">
                  <p:stCondLst>
                    <p:cond delay="indefinite"/>
                  </p:stCondLst>
                </p:cTn>
                <p:tgtEl>
                  <p:spTgt spid="10"/>
                </p:tgtEl>
              </p:cMediaNode>
            </p:video>
            <p:seq concurrent="1" nextAc="seek">
              <p:cTn id="18" restart="whenNotActive" fill="hold" evtFilter="cancelBubble" nodeType="interactiveSeq">
                <p:stCondLst>
                  <p:cond evt="onClick" delay="0">
                    <p:tgtEl>
                      <p:spTgt spid="10"/>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2DAC684-918C-4F9F-A4FB-8E21DD89504D}"/>
              </a:ext>
            </a:extLst>
          </p:cNvPr>
          <p:cNvSpPr txBox="1"/>
          <p:nvPr/>
        </p:nvSpPr>
        <p:spPr>
          <a:xfrm>
            <a:off x="628650" y="1349713"/>
            <a:ext cx="7971341" cy="3139321"/>
          </a:xfrm>
          <a:prstGeom prst="rect">
            <a:avLst/>
          </a:prstGeom>
          <a:noFill/>
        </p:spPr>
        <p:txBody>
          <a:bodyPr wrap="square" rtlCol="0">
            <a:spAutoFit/>
          </a:bodyPr>
          <a:lstStyle/>
          <a:p>
            <a:r>
              <a:rPr lang="en-GB" b="1" dirty="0">
                <a:hlinkClick r:id="rId3"/>
              </a:rPr>
              <a:t>Dr Niklas Boers</a:t>
            </a:r>
            <a:r>
              <a:rPr lang="en-GB" b="1" dirty="0"/>
              <a:t> </a:t>
            </a:r>
            <a:r>
              <a:rPr lang="en-GB" dirty="0"/>
              <a:t>works at the </a:t>
            </a:r>
            <a:r>
              <a:rPr lang="en-GB" sz="1800" u="none" strike="noStrike" baseline="0" dirty="0"/>
              <a:t>Grantham Institute for </a:t>
            </a:r>
            <a:r>
              <a:rPr lang="en-GB" sz="1800" b="1" u="none" strike="noStrike" baseline="0" dirty="0"/>
              <a:t>Climate Change</a:t>
            </a:r>
            <a:r>
              <a:rPr lang="en-GB" sz="1800" b="0" i="0" u="none" strike="noStrike" baseline="0" dirty="0"/>
              <a:t>, at Imperial College, in London (UK) </a:t>
            </a:r>
            <a:r>
              <a:rPr lang="en-GB" sz="1800" b="0" i="0" u="sng" strike="noStrike" baseline="0" dirty="0"/>
              <a:t>and</a:t>
            </a:r>
            <a:r>
              <a:rPr lang="en-GB" sz="1800" b="0" i="0" u="none" strike="noStrike" baseline="0" dirty="0"/>
              <a:t> </a:t>
            </a:r>
            <a:r>
              <a:rPr lang="en-GB" dirty="0"/>
              <a:t>the </a:t>
            </a:r>
            <a:r>
              <a:rPr lang="en-GB" dirty="0">
                <a:solidFill>
                  <a:srgbClr val="202124"/>
                </a:solidFill>
                <a:effectLst/>
              </a:rPr>
              <a:t>Potsdam Institute for </a:t>
            </a:r>
            <a:r>
              <a:rPr lang="en-GB" b="1" dirty="0">
                <a:solidFill>
                  <a:srgbClr val="202124"/>
                </a:solidFill>
                <a:effectLst/>
              </a:rPr>
              <a:t>Climate Impact Research </a:t>
            </a:r>
            <a:r>
              <a:rPr lang="en-GB" dirty="0"/>
              <a:t>in Germany – both places carry our research looking at the impact of climate change.</a:t>
            </a:r>
          </a:p>
          <a:p>
            <a:endParaRPr lang="en-GB" b="1" dirty="0"/>
          </a:p>
          <a:p>
            <a:r>
              <a:rPr lang="en-GB" b="1" dirty="0" err="1">
                <a:hlinkClick r:id="rId4"/>
              </a:rPr>
              <a:t>Bedartha</a:t>
            </a:r>
            <a:r>
              <a:rPr lang="en-GB" b="1" dirty="0">
                <a:hlinkClick r:id="rId4"/>
              </a:rPr>
              <a:t> Goswami</a:t>
            </a:r>
            <a:r>
              <a:rPr lang="en-GB" b="1" dirty="0"/>
              <a:t>,</a:t>
            </a:r>
            <a:r>
              <a:rPr lang="en-GB" dirty="0"/>
              <a:t> </a:t>
            </a:r>
            <a:r>
              <a:rPr lang="en-GB" b="1" dirty="0" err="1"/>
              <a:t>Aljoscha</a:t>
            </a:r>
            <a:r>
              <a:rPr lang="en-GB" b="1" dirty="0"/>
              <a:t> </a:t>
            </a:r>
            <a:r>
              <a:rPr lang="en-GB" b="1" dirty="0" err="1"/>
              <a:t>Rheinwalt</a:t>
            </a:r>
            <a:r>
              <a:rPr lang="en-GB" b="1" dirty="0"/>
              <a:t> </a:t>
            </a:r>
            <a:r>
              <a:rPr lang="en-GB" dirty="0"/>
              <a:t>and</a:t>
            </a:r>
            <a:r>
              <a:rPr lang="en-GB" b="1" dirty="0"/>
              <a:t> </a:t>
            </a:r>
            <a:r>
              <a:rPr lang="en-GB" b="1" dirty="0">
                <a:hlinkClick r:id="rId5"/>
              </a:rPr>
              <a:t>Bodo </a:t>
            </a:r>
            <a:r>
              <a:rPr lang="en-GB" b="1" dirty="0" err="1">
                <a:hlinkClick r:id="rId5"/>
              </a:rPr>
              <a:t>Bookhagen</a:t>
            </a:r>
            <a:r>
              <a:rPr lang="en-GB" b="1" dirty="0"/>
              <a:t> </a:t>
            </a:r>
            <a:r>
              <a:rPr lang="en-GB" dirty="0"/>
              <a:t>all work in Germany.</a:t>
            </a:r>
            <a:endParaRPr lang="en-GB" sz="1800" b="0" i="0" u="none" strike="noStrike" baseline="0" dirty="0"/>
          </a:p>
          <a:p>
            <a:endParaRPr lang="en-GB" b="1" dirty="0">
              <a:hlinkClick r:id="rId6"/>
            </a:endParaRPr>
          </a:p>
          <a:p>
            <a:r>
              <a:rPr lang="en-GB" b="1" dirty="0">
                <a:hlinkClick r:id="rId6"/>
              </a:rPr>
              <a:t>Professor Sir Brian Hoskins</a:t>
            </a:r>
            <a:r>
              <a:rPr lang="en-GB" b="1" dirty="0"/>
              <a:t> </a:t>
            </a:r>
            <a:r>
              <a:rPr lang="en-GB" dirty="0"/>
              <a:t>has been a Professor in </a:t>
            </a:r>
            <a:r>
              <a:rPr lang="en-GB" sz="1800" b="0" i="0" u="none" strike="noStrike" baseline="0" dirty="0"/>
              <a:t>Meteorology</a:t>
            </a:r>
            <a:r>
              <a:rPr lang="en-GB" dirty="0"/>
              <a:t> at</a:t>
            </a:r>
            <a:r>
              <a:rPr lang="en-GB" sz="1800" b="0" i="0" u="none" strike="noStrike" baseline="0" dirty="0"/>
              <a:t> the University of Reading for over 35 years. He helped create the </a:t>
            </a:r>
            <a:r>
              <a:rPr lang="en-GB" sz="1800" b="0" u="none" strike="noStrike" baseline="0" dirty="0"/>
              <a:t>Grantham Institute for Climate Change </a:t>
            </a:r>
            <a:r>
              <a:rPr lang="en-GB" sz="1800" b="0" i="0" u="none" strike="noStrike" baseline="0" dirty="0"/>
              <a:t>and he </a:t>
            </a:r>
            <a:r>
              <a:rPr lang="en-GB" dirty="0"/>
              <a:t>also works there.</a:t>
            </a:r>
          </a:p>
          <a:p>
            <a:endParaRPr lang="en-GB" dirty="0"/>
          </a:p>
          <a:p>
            <a:r>
              <a:rPr lang="en-GB" b="1" dirty="0"/>
              <a:t>Jurgen </a:t>
            </a:r>
            <a:r>
              <a:rPr lang="en-GB" b="1" dirty="0" err="1"/>
              <a:t>Kürths</a:t>
            </a:r>
            <a:r>
              <a:rPr lang="en-GB" b="1" dirty="0"/>
              <a:t> </a:t>
            </a:r>
            <a:r>
              <a:rPr lang="en-GB" dirty="0"/>
              <a:t>works at the Saratov State University</a:t>
            </a:r>
            <a:r>
              <a:rPr lang="en-GB" sz="1800" b="0" i="0" u="none" strike="noStrike" baseline="0" dirty="0"/>
              <a:t>, Saratov, Russia.</a:t>
            </a:r>
            <a:endParaRPr lang="en-GB" dirty="0"/>
          </a:p>
        </p:txBody>
      </p:sp>
      <p:sp>
        <p:nvSpPr>
          <p:cNvPr id="4" name="TextBox 3">
            <a:extLst>
              <a:ext uri="{FF2B5EF4-FFF2-40B4-BE49-F238E27FC236}">
                <a16:creationId xmlns:a16="http://schemas.microsoft.com/office/drawing/2014/main" id="{7E3C4D72-035D-4127-AD91-190214456B03}"/>
              </a:ext>
            </a:extLst>
          </p:cNvPr>
          <p:cNvSpPr txBox="1"/>
          <p:nvPr/>
        </p:nvSpPr>
        <p:spPr>
          <a:xfrm>
            <a:off x="628650" y="5934670"/>
            <a:ext cx="8191822" cy="646331"/>
          </a:xfrm>
          <a:prstGeom prst="rect">
            <a:avLst/>
          </a:prstGeom>
          <a:noFill/>
        </p:spPr>
        <p:txBody>
          <a:bodyPr wrap="square" rtlCol="0">
            <a:spAutoFit/>
          </a:bodyPr>
          <a:lstStyle/>
          <a:p>
            <a:pPr algn="l"/>
            <a:r>
              <a:rPr lang="en-GB" dirty="0"/>
              <a:t>Together, they wrote </a:t>
            </a:r>
            <a:r>
              <a:rPr lang="en-GB" sz="1800" b="1" i="0" u="none" strike="noStrike" baseline="0" dirty="0"/>
              <a:t>Complex networks reveal global pattern of extreme-rainfall teleconnections </a:t>
            </a:r>
            <a:r>
              <a:rPr lang="en-GB" sz="1800" i="0" u="none" strike="noStrike" baseline="0" dirty="0"/>
              <a:t>which was published in </a:t>
            </a:r>
            <a:r>
              <a:rPr lang="en-GB" sz="1800" b="1" dirty="0">
                <a:effectLst/>
                <a:ea typeface="Calibri" panose="020F0502020204030204" pitchFamily="34" charset="0"/>
                <a:cs typeface="Times New Roman" panose="02020603050405020304" pitchFamily="18" charset="0"/>
              </a:rPr>
              <a:t>Nature</a:t>
            </a:r>
            <a:r>
              <a:rPr lang="en-GB" sz="1800" i="1" dirty="0">
                <a:effectLst/>
                <a:ea typeface="Calibri" panose="020F0502020204030204" pitchFamily="34" charset="0"/>
                <a:cs typeface="Times New Roman" panose="02020603050405020304" pitchFamily="18" charset="0"/>
              </a:rPr>
              <a:t>, vol. 566, pp. 373-390 (2019).</a:t>
            </a:r>
            <a:endParaRPr lang="en-GB" sz="1800" dirty="0">
              <a:effectLst/>
              <a:ea typeface="Calibri" panose="020F0502020204030204" pitchFamily="34" charset="0"/>
              <a:cs typeface="Times New Roman" panose="02020603050405020304" pitchFamily="18" charset="0"/>
            </a:endParaRPr>
          </a:p>
        </p:txBody>
      </p:sp>
      <p:sp>
        <p:nvSpPr>
          <p:cNvPr id="6" name="Rectangle: Rounded Corners 5">
            <a:extLst>
              <a:ext uri="{FF2B5EF4-FFF2-40B4-BE49-F238E27FC236}">
                <a16:creationId xmlns:a16="http://schemas.microsoft.com/office/drawing/2014/main" id="{343D7970-C9BD-4466-8E34-815BF5EDBEEB}"/>
              </a:ext>
            </a:extLst>
          </p:cNvPr>
          <p:cNvSpPr/>
          <p:nvPr/>
        </p:nvSpPr>
        <p:spPr>
          <a:xfrm>
            <a:off x="1116599" y="4888685"/>
            <a:ext cx="2736304" cy="646331"/>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What is meteorology?</a:t>
            </a:r>
          </a:p>
        </p:txBody>
      </p:sp>
      <p:sp>
        <p:nvSpPr>
          <p:cNvPr id="8" name="Rectangle: Rounded Corners 7">
            <a:extLst>
              <a:ext uri="{FF2B5EF4-FFF2-40B4-BE49-F238E27FC236}">
                <a16:creationId xmlns:a16="http://schemas.microsoft.com/office/drawing/2014/main" id="{01F46923-EDBC-4337-A7F4-0AD6ED47D8B5}"/>
              </a:ext>
            </a:extLst>
          </p:cNvPr>
          <p:cNvSpPr/>
          <p:nvPr/>
        </p:nvSpPr>
        <p:spPr>
          <a:xfrm>
            <a:off x="5291097" y="4888685"/>
            <a:ext cx="2736304" cy="646331"/>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What is climate change?</a:t>
            </a:r>
          </a:p>
        </p:txBody>
      </p:sp>
      <p:sp>
        <p:nvSpPr>
          <p:cNvPr id="3" name="Title 2">
            <a:extLst>
              <a:ext uri="{FF2B5EF4-FFF2-40B4-BE49-F238E27FC236}">
                <a16:creationId xmlns:a16="http://schemas.microsoft.com/office/drawing/2014/main" id="{8003D41D-E198-A0B2-C2B7-31883E4D9E21}"/>
              </a:ext>
            </a:extLst>
          </p:cNvPr>
          <p:cNvSpPr>
            <a:spLocks noGrp="1"/>
          </p:cNvSpPr>
          <p:nvPr>
            <p:ph type="title"/>
          </p:nvPr>
        </p:nvSpPr>
        <p:spPr>
          <a:xfrm>
            <a:off x="628650" y="128802"/>
            <a:ext cx="7886700" cy="1325562"/>
          </a:xfrm>
        </p:spPr>
        <p:txBody>
          <a:bodyPr/>
          <a:lstStyle/>
          <a:p>
            <a:r>
              <a:rPr lang="en-GB" dirty="0">
                <a:latin typeface="+mn-lt"/>
              </a:rPr>
              <a:t>Who were the scientists?</a:t>
            </a:r>
          </a:p>
        </p:txBody>
      </p:sp>
    </p:spTree>
    <p:extLst>
      <p:ext uri="{BB962C8B-B14F-4D97-AF65-F5344CB8AC3E}">
        <p14:creationId xmlns:p14="http://schemas.microsoft.com/office/powerpoint/2010/main" val="4441798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55441CD-E20E-7A22-F485-2226546E056C}"/>
              </a:ext>
            </a:extLst>
          </p:cNvPr>
          <p:cNvSpPr>
            <a:spLocks noGrp="1"/>
          </p:cNvSpPr>
          <p:nvPr>
            <p:ph type="title"/>
          </p:nvPr>
        </p:nvSpPr>
        <p:spPr>
          <a:xfrm>
            <a:off x="628650" y="34934"/>
            <a:ext cx="7886700" cy="1325562"/>
          </a:xfrm>
        </p:spPr>
        <p:txBody>
          <a:bodyPr/>
          <a:lstStyle/>
          <a:p>
            <a:r>
              <a:rPr lang="en-GB" dirty="0">
                <a:latin typeface="+mn-lt"/>
              </a:rPr>
              <a:t>Your turn to investigate</a:t>
            </a:r>
          </a:p>
        </p:txBody>
      </p:sp>
      <p:sp>
        <p:nvSpPr>
          <p:cNvPr id="36" name="Rectangle: Rounded Corners 8">
            <a:extLst>
              <a:ext uri="{FF2B5EF4-FFF2-40B4-BE49-F238E27FC236}">
                <a16:creationId xmlns:a16="http://schemas.microsoft.com/office/drawing/2014/main" id="{37DD0983-6F7B-4F9A-8995-EACBD7609CDE}"/>
              </a:ext>
            </a:extLst>
          </p:cNvPr>
          <p:cNvSpPr/>
          <p:nvPr/>
        </p:nvSpPr>
        <p:spPr>
          <a:xfrm>
            <a:off x="740779" y="1469712"/>
            <a:ext cx="8013117" cy="532091"/>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Can you record the weather in your area?</a:t>
            </a:r>
          </a:p>
        </p:txBody>
      </p:sp>
      <p:pic>
        <p:nvPicPr>
          <p:cNvPr id="4" name="Picture 3">
            <a:extLst>
              <a:ext uri="{FF2B5EF4-FFF2-40B4-BE49-F238E27FC236}">
                <a16:creationId xmlns:a16="http://schemas.microsoft.com/office/drawing/2014/main" id="{F8A707BE-E978-485D-A70F-5C9C0317528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23665" y="2410190"/>
            <a:ext cx="1141651" cy="2283301"/>
          </a:xfrm>
          <a:prstGeom prst="rect">
            <a:avLst/>
          </a:prstGeom>
          <a:ln w="38100">
            <a:solidFill>
              <a:srgbClr val="3EB1C8"/>
            </a:solidFill>
          </a:ln>
        </p:spPr>
      </p:pic>
      <p:pic>
        <p:nvPicPr>
          <p:cNvPr id="7" name="Picture 6">
            <a:extLst>
              <a:ext uri="{FF2B5EF4-FFF2-40B4-BE49-F238E27FC236}">
                <a16:creationId xmlns:a16="http://schemas.microsoft.com/office/drawing/2014/main" id="{03AC6535-4240-4472-A15E-A0BD32CE02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304942" y="2411091"/>
            <a:ext cx="1711799" cy="2282400"/>
          </a:xfrm>
          <a:prstGeom prst="rect">
            <a:avLst/>
          </a:prstGeom>
          <a:ln w="38100">
            <a:solidFill>
              <a:srgbClr val="3EB1C8"/>
            </a:solidFill>
          </a:ln>
        </p:spPr>
      </p:pic>
      <p:pic>
        <p:nvPicPr>
          <p:cNvPr id="13" name="Picture 12" descr="A picture containing text, sign, clipart, vector graphics&#10;&#10;Description automatically generated">
            <a:extLst>
              <a:ext uri="{FF2B5EF4-FFF2-40B4-BE49-F238E27FC236}">
                <a16:creationId xmlns:a16="http://schemas.microsoft.com/office/drawing/2014/main" id="{D2C71C66-EC02-4234-8821-85380896762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853897" y="277071"/>
            <a:ext cx="900000" cy="900000"/>
          </a:xfrm>
          <a:prstGeom prst="rect">
            <a:avLst/>
          </a:prstGeom>
        </p:spPr>
      </p:pic>
      <p:pic>
        <p:nvPicPr>
          <p:cNvPr id="16" name="Picture 15" descr="Icon&#10;&#10;Description automatically generated">
            <a:extLst>
              <a:ext uri="{FF2B5EF4-FFF2-40B4-BE49-F238E27FC236}">
                <a16:creationId xmlns:a16="http://schemas.microsoft.com/office/drawing/2014/main" id="{27888E99-B055-4E12-9DDE-2D553334031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35874" y="258597"/>
            <a:ext cx="900000" cy="900000"/>
          </a:xfrm>
          <a:prstGeom prst="rect">
            <a:avLst/>
          </a:prstGeom>
        </p:spPr>
      </p:pic>
      <p:pic>
        <p:nvPicPr>
          <p:cNvPr id="6" name="Picture 5" descr="A child and child standing in a field&#10;&#10;Description automatically generated">
            <a:extLst>
              <a:ext uri="{FF2B5EF4-FFF2-40B4-BE49-F238E27FC236}">
                <a16:creationId xmlns:a16="http://schemas.microsoft.com/office/drawing/2014/main" id="{D9FA489F-1A7E-5919-04B1-DB8BBB933BF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835874" y="2410190"/>
            <a:ext cx="1877731" cy="2853175"/>
          </a:xfrm>
          <a:prstGeom prst="rect">
            <a:avLst/>
          </a:prstGeom>
          <a:ln w="38100">
            <a:solidFill>
              <a:srgbClr val="3EB1C8"/>
            </a:solidFill>
          </a:ln>
        </p:spPr>
      </p:pic>
      <p:pic>
        <p:nvPicPr>
          <p:cNvPr id="10" name="Picture 9" descr="A child using a tablet&#10;&#10;Description automatically generated">
            <a:extLst>
              <a:ext uri="{FF2B5EF4-FFF2-40B4-BE49-F238E27FC236}">
                <a16:creationId xmlns:a16="http://schemas.microsoft.com/office/drawing/2014/main" id="{CBF6A456-D968-F53A-89F6-D05E38C43539}"/>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4356367" y="2410190"/>
            <a:ext cx="2139881" cy="2853175"/>
          </a:xfrm>
          <a:prstGeom prst="rect">
            <a:avLst/>
          </a:prstGeom>
          <a:ln w="38100">
            <a:solidFill>
              <a:srgbClr val="3EB1C8"/>
            </a:solidFill>
          </a:ln>
        </p:spPr>
      </p:pic>
      <p:sp>
        <p:nvSpPr>
          <p:cNvPr id="14" name="TextBox 13">
            <a:extLst>
              <a:ext uri="{FF2B5EF4-FFF2-40B4-BE49-F238E27FC236}">
                <a16:creationId xmlns:a16="http://schemas.microsoft.com/office/drawing/2014/main" id="{A848EFF5-23D0-88A4-4A4A-BF18099AEE6B}"/>
              </a:ext>
            </a:extLst>
          </p:cNvPr>
          <p:cNvSpPr txBox="1"/>
          <p:nvPr/>
        </p:nvSpPr>
        <p:spPr>
          <a:xfrm>
            <a:off x="628650" y="5553108"/>
            <a:ext cx="2446697" cy="646331"/>
          </a:xfrm>
          <a:prstGeom prst="rect">
            <a:avLst/>
          </a:prstGeom>
          <a:noFill/>
        </p:spPr>
        <p:txBody>
          <a:bodyPr wrap="square" rtlCol="0">
            <a:spAutoFit/>
          </a:bodyPr>
          <a:lstStyle/>
          <a:p>
            <a:r>
              <a:rPr lang="en-GB" dirty="0"/>
              <a:t>What will you measure?</a:t>
            </a:r>
          </a:p>
          <a:p>
            <a:r>
              <a:rPr lang="en-GB" dirty="0"/>
              <a:t>What will you record?</a:t>
            </a:r>
          </a:p>
        </p:txBody>
      </p:sp>
    </p:spTree>
    <p:extLst>
      <p:ext uri="{BB962C8B-B14F-4D97-AF65-F5344CB8AC3E}">
        <p14:creationId xmlns:p14="http://schemas.microsoft.com/office/powerpoint/2010/main" val="16848425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827584" y="260648"/>
            <a:ext cx="8084932" cy="6124754"/>
          </a:xfrm>
          <a:prstGeom prst="rect">
            <a:avLst/>
          </a:prstGeom>
        </p:spPr>
        <p:txBody>
          <a:bodyPr wrap="square">
            <a:spAutoFit/>
          </a:bodyPr>
          <a:lstStyle/>
          <a:p>
            <a:pPr>
              <a:spcAft>
                <a:spcPts val="0"/>
              </a:spcAft>
            </a:pPr>
            <a:r>
              <a:rPr lang="en-GB" sz="1400" b="1" dirty="0">
                <a:latin typeface="Calibri" panose="020F0502020204030204" pitchFamily="34" charset="0"/>
                <a:ea typeface="Calibri" panose="020F0502020204030204" pitchFamily="34" charset="0"/>
              </a:rPr>
              <a:t>Acknowledgement</a:t>
            </a:r>
          </a:p>
          <a:p>
            <a:pPr>
              <a:spcAft>
                <a:spcPts val="0"/>
              </a:spcAft>
            </a:pPr>
            <a:r>
              <a:rPr lang="en-GB" sz="1400" dirty="0">
                <a:latin typeface="Calibri" panose="020F0502020204030204" pitchFamily="34" charset="0"/>
                <a:ea typeface="Calibri" panose="020F0502020204030204" pitchFamily="34" charset="0"/>
              </a:rPr>
              <a:t>This resource contributes to </a:t>
            </a:r>
            <a:r>
              <a:rPr lang="en-GB" sz="1400" b="1" dirty="0">
                <a:latin typeface="Calibri" panose="020F0502020204030204" pitchFamily="34" charset="0"/>
                <a:ea typeface="Calibri" panose="020F0502020204030204" pitchFamily="34" charset="0"/>
              </a:rPr>
              <a:t>XAIDA</a:t>
            </a:r>
            <a:r>
              <a:rPr lang="en-GB" sz="1400" dirty="0">
                <a:latin typeface="Calibri" panose="020F0502020204030204" pitchFamily="34" charset="0"/>
                <a:ea typeface="Calibri" panose="020F0502020204030204" pitchFamily="34" charset="0"/>
              </a:rPr>
              <a:t> – a project supported by the European Union’s Horizon 2020 research and innovation programme under grant agreement No 101003469.</a:t>
            </a:r>
          </a:p>
          <a:p>
            <a:pPr>
              <a:spcAft>
                <a:spcPts val="0"/>
              </a:spcAft>
            </a:pPr>
            <a:endParaRPr lang="en-GB" sz="1400" dirty="0">
              <a:latin typeface="Calibri" panose="020F0502020204030204" pitchFamily="34" charset="0"/>
              <a:ea typeface="Calibri" panose="020F0502020204030204" pitchFamily="34" charset="0"/>
            </a:endParaRPr>
          </a:p>
          <a:p>
            <a:pPr>
              <a:spcAft>
                <a:spcPts val="0"/>
              </a:spcAft>
            </a:pPr>
            <a:r>
              <a:rPr lang="en-GB" sz="1400" b="1" dirty="0">
                <a:latin typeface="Calibri" panose="020F0502020204030204" pitchFamily="34" charset="0"/>
                <a:ea typeface="Calibri" panose="020F0502020204030204" pitchFamily="34" charset="0"/>
              </a:rPr>
              <a:t>Copyright</a:t>
            </a:r>
          </a:p>
          <a:p>
            <a:pPr>
              <a:spcAft>
                <a:spcPts val="0"/>
              </a:spcAft>
            </a:pPr>
            <a:r>
              <a:rPr lang="en-GB" sz="1400" dirty="0">
                <a:latin typeface="Calibri" panose="020F0502020204030204" pitchFamily="34" charset="0"/>
                <a:ea typeface="Calibri" panose="020F0502020204030204" pitchFamily="34" charset="0"/>
              </a:rPr>
              <a:t>The materials included in these resources are </a:t>
            </a:r>
            <a:r>
              <a:rPr lang="en-GB" sz="1400" b="1" dirty="0">
                <a:latin typeface="Calibri" panose="020F0502020204030204" pitchFamily="34" charset="0"/>
                <a:ea typeface="Calibri" panose="020F0502020204030204" pitchFamily="34" charset="0"/>
              </a:rPr>
              <a:t>©Primary Science Teaching Trust 2021 but</a:t>
            </a:r>
            <a:r>
              <a:rPr lang="en-GB" sz="1400" dirty="0">
                <a:latin typeface="Calibri" panose="020F0502020204030204" pitchFamily="34" charset="0"/>
                <a:ea typeface="Calibri" panose="020F0502020204030204" pitchFamily="34" charset="0"/>
              </a:rPr>
              <a:t> may be freely reproduced by teachers in schools for educational purposes, subject to the source being credited. </a:t>
            </a:r>
          </a:p>
          <a:p>
            <a:pPr>
              <a:spcAft>
                <a:spcPts val="0"/>
              </a:spcAft>
            </a:pPr>
            <a:r>
              <a:rPr lang="en-GB" sz="1400" dirty="0">
                <a:latin typeface="Calibri" panose="020F0502020204030204" pitchFamily="34" charset="0"/>
                <a:ea typeface="Calibri" panose="020F0502020204030204" pitchFamily="34" charset="0"/>
              </a:rPr>
              <a:t>Materials may not be used for promotional or commercial purposes without the express permission of the PSTT. On no account may copies be offered for sale.</a:t>
            </a:r>
          </a:p>
          <a:p>
            <a:pPr>
              <a:spcAft>
                <a:spcPts val="0"/>
              </a:spcAft>
            </a:pPr>
            <a:endParaRPr lang="en-GB" sz="1400" dirty="0">
              <a:latin typeface="Calibri" panose="020F0502020204030204" pitchFamily="34" charset="0"/>
              <a:ea typeface="Calibri" panose="020F0502020204030204" pitchFamily="34" charset="0"/>
            </a:endParaRPr>
          </a:p>
          <a:p>
            <a:pPr>
              <a:spcAft>
                <a:spcPts val="0"/>
              </a:spcAft>
            </a:pPr>
            <a:r>
              <a:rPr lang="en-GB" sz="1400" b="1" dirty="0">
                <a:latin typeface="Calibri" panose="020F0502020204030204" pitchFamily="34" charset="0"/>
                <a:ea typeface="Calibri" panose="020F0502020204030204" pitchFamily="34" charset="0"/>
              </a:rPr>
              <a:t>Disclaimer</a:t>
            </a:r>
          </a:p>
          <a:p>
            <a:pPr>
              <a:spcAft>
                <a:spcPts val="0"/>
              </a:spcAft>
            </a:pPr>
            <a:r>
              <a:rPr lang="en-GB" sz="1400" dirty="0">
                <a:latin typeface="Calibri" panose="020F0502020204030204" pitchFamily="34" charset="0"/>
                <a:ea typeface="Calibri" panose="020F0502020204030204" pitchFamily="34" charset="0"/>
              </a:rPr>
              <a:t>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 PSTT recommends that a full risk assessment is carried out before undertaking in the classroom any of the practical investigations contained in the power point.</a:t>
            </a:r>
          </a:p>
          <a:p>
            <a:pPr>
              <a:spcAft>
                <a:spcPts val="0"/>
              </a:spcAft>
            </a:pPr>
            <a:endParaRPr lang="en-GB" sz="1400" dirty="0">
              <a:latin typeface="Calibri" panose="020F0502020204030204" pitchFamily="34" charset="0"/>
              <a:ea typeface="Calibri" panose="020F0502020204030204" pitchFamily="34" charset="0"/>
            </a:endParaRPr>
          </a:p>
          <a:p>
            <a:pPr>
              <a:spcAft>
                <a:spcPts val="0"/>
              </a:spcAft>
            </a:pPr>
            <a:r>
              <a:rPr lang="en-GB" sz="1400" b="1" dirty="0">
                <a:latin typeface="Calibri" panose="020F0502020204030204" pitchFamily="34" charset="0"/>
                <a:ea typeface="Calibri" panose="020F0502020204030204" pitchFamily="34" charset="0"/>
              </a:rPr>
              <a:t>Safety note</a:t>
            </a:r>
          </a:p>
          <a:p>
            <a:pPr>
              <a:spcAft>
                <a:spcPts val="0"/>
              </a:spcAft>
            </a:pPr>
            <a:r>
              <a:rPr lang="en-GB" sz="1400" dirty="0">
                <a:latin typeface="Calibri" panose="020F0502020204030204" pitchFamily="34" charset="0"/>
                <a:ea typeface="Calibri" panose="020F0502020204030204" pitchFamily="34" charset="0"/>
              </a:rPr>
              <a:t>PSTT advises teachers to refer to either CLEAPSS website or SSERC website for up to date health and safety information when planning practical activities for children.</a:t>
            </a:r>
          </a:p>
          <a:p>
            <a:pPr>
              <a:spcAft>
                <a:spcPts val="0"/>
              </a:spcAft>
            </a:pPr>
            <a:endParaRPr lang="en-GB" sz="1400" dirty="0">
              <a:latin typeface="Calibri" panose="020F0502020204030204" pitchFamily="34" charset="0"/>
              <a:ea typeface="Calibri" panose="020F0502020204030204" pitchFamily="34" charset="0"/>
            </a:endParaRPr>
          </a:p>
          <a:p>
            <a:r>
              <a:rPr lang="en-US" sz="1400" dirty="0"/>
              <a:t>This slideshow is intended to be a guide for teachers for their reference although they may wish to show certain slides in the classroom. </a:t>
            </a:r>
          </a:p>
          <a:p>
            <a:endParaRPr lang="en-US" sz="1400" dirty="0"/>
          </a:p>
          <a:p>
            <a:r>
              <a:rPr lang="en-US" sz="1400" dirty="0"/>
              <a:t>We would welcome any feedback on these materials. </a:t>
            </a:r>
          </a:p>
          <a:p>
            <a:r>
              <a:rPr lang="en-US" sz="1400" dirty="0"/>
              <a:t>Please email </a:t>
            </a:r>
            <a:r>
              <a:rPr lang="en-US" sz="1400" dirty="0">
                <a:hlinkClick r:id="rId2"/>
              </a:rPr>
              <a:t>info@pstt.org.uk</a:t>
            </a:r>
            <a:r>
              <a:rPr lang="en-US" sz="1400" dirty="0"/>
              <a:t> or complete this short </a:t>
            </a:r>
            <a:r>
              <a:rPr lang="en-US" sz="1400" dirty="0">
                <a:hlinkClick r:id="rId3"/>
              </a:rPr>
              <a:t>survey</a:t>
            </a:r>
            <a:r>
              <a:rPr lang="en-US" sz="1400" dirty="0"/>
              <a:t>.</a:t>
            </a:r>
            <a:endParaRPr lang="en-GB" sz="1400" dirty="0"/>
          </a:p>
          <a:p>
            <a:pPr>
              <a:spcAft>
                <a:spcPts val="0"/>
              </a:spcAft>
            </a:pPr>
            <a:endParaRPr lang="en-GB" sz="1400" dirty="0">
              <a:latin typeface="Calibri" panose="020F0502020204030204" pitchFamily="34" charset="0"/>
              <a:ea typeface="Calibri" panose="020F0502020204030204" pitchFamily="34" charset="0"/>
            </a:endParaRPr>
          </a:p>
          <a:p>
            <a:pPr>
              <a:spcAft>
                <a:spcPts val="0"/>
              </a:spcAft>
            </a:pPr>
            <a:endParaRPr lang="en-GB" sz="1400" dirty="0">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2843425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53" y="474435"/>
            <a:ext cx="7700386" cy="2564356"/>
          </a:xfrm>
          <a:prstGeom prst="rect">
            <a:avLst/>
          </a:prstGeom>
          <a:noFill/>
        </p:spPr>
        <p:txBody>
          <a:bodyPr wrap="square" rtlCol="0">
            <a:spAutoFit/>
          </a:bodyPr>
          <a:lstStyle/>
          <a:p>
            <a:pPr algn="just"/>
            <a:r>
              <a:rPr lang="en-US" sz="1662" dirty="0"/>
              <a:t>For more information on the Primary Science Teaching Trust and access to a large selection of PSTT resources, visit our website:</a:t>
            </a:r>
          </a:p>
          <a:p>
            <a:r>
              <a:rPr lang="en-US" sz="1662" dirty="0"/>
              <a:t>					</a:t>
            </a:r>
          </a:p>
          <a:p>
            <a:endParaRPr lang="en-US" sz="1662" dirty="0"/>
          </a:p>
          <a:p>
            <a:r>
              <a:rPr lang="en-US" sz="1662" dirty="0"/>
              <a:t>					</a:t>
            </a:r>
            <a:r>
              <a:rPr lang="en-US" sz="2585" dirty="0">
                <a:hlinkClick r:id="rId2"/>
              </a:rPr>
              <a:t>pstt.org.uk</a:t>
            </a:r>
            <a:r>
              <a:rPr lang="en-US" sz="1662" dirty="0"/>
              <a:t>	               	</a:t>
            </a:r>
          </a:p>
          <a:p>
            <a:endParaRPr lang="en-US" sz="1292" dirty="0"/>
          </a:p>
          <a:p>
            <a:endParaRPr lang="en-US" sz="1292" dirty="0"/>
          </a:p>
          <a:p>
            <a:r>
              <a:rPr lang="en-US" sz="1292" dirty="0"/>
              <a:t>	</a:t>
            </a:r>
          </a:p>
          <a:p>
            <a:endParaRPr lang="en-US" sz="1292" dirty="0"/>
          </a:p>
          <a:p>
            <a:r>
              <a:rPr lang="en-US" sz="1662" dirty="0"/>
              <a:t>           /</a:t>
            </a:r>
            <a:r>
              <a:rPr lang="en-US" sz="1662" dirty="0" err="1"/>
              <a:t>primaryscienceteachingtrust</a:t>
            </a:r>
            <a:r>
              <a:rPr lang="en-US" sz="1662" dirty="0"/>
              <a:t>   	                  @pstt_whyhow</a:t>
            </a:r>
          </a:p>
        </p:txBody>
      </p:sp>
      <p:sp>
        <p:nvSpPr>
          <p:cNvPr id="5" name="TextBox 4">
            <a:extLst>
              <a:ext uri="{FF2B5EF4-FFF2-40B4-BE49-F238E27FC236}">
                <a16:creationId xmlns:a16="http://schemas.microsoft.com/office/drawing/2014/main" id="{4584F431-925B-DF48-ABCE-5F631F96B627}"/>
              </a:ext>
            </a:extLst>
          </p:cNvPr>
          <p:cNvSpPr txBox="1"/>
          <p:nvPr/>
        </p:nvSpPr>
        <p:spPr>
          <a:xfrm>
            <a:off x="877919" y="3248697"/>
            <a:ext cx="7700385" cy="3039550"/>
          </a:xfrm>
          <a:prstGeom prst="rect">
            <a:avLst/>
          </a:prstGeom>
          <a:noFill/>
        </p:spPr>
        <p:txBody>
          <a:bodyPr wrap="square" rtlCol="0">
            <a:spAutoFit/>
          </a:bodyPr>
          <a:lstStyle/>
          <a:p>
            <a:pPr algn="just"/>
            <a:r>
              <a:rPr lang="en-US" sz="1662" dirty="0"/>
              <a:t>To help you find high quality resources to support your primary science teaching quickly and easily, we provide links to excellent resources for teachers, children and families on our Wow Science website :</a:t>
            </a:r>
          </a:p>
          <a:p>
            <a:pPr lvl="8" algn="ctr"/>
            <a:endParaRPr lang="en-US" sz="1662" dirty="0"/>
          </a:p>
          <a:p>
            <a:pPr lvl="8" algn="ctr"/>
            <a:r>
              <a:rPr lang="en-US" sz="2585" dirty="0">
                <a:hlinkClick r:id="rId3"/>
              </a:rPr>
              <a:t>wowscience.co.uk</a:t>
            </a:r>
            <a:endParaRPr lang="en-US" sz="1662" dirty="0"/>
          </a:p>
          <a:p>
            <a:endParaRPr lang="en-US" sz="1662" dirty="0"/>
          </a:p>
          <a:p>
            <a:endParaRPr lang="en-US" sz="1662" dirty="0"/>
          </a:p>
          <a:p>
            <a:r>
              <a:rPr lang="en-US" sz="1662" dirty="0"/>
              <a:t>and we regularly provide further suggestions on how to use these in the classroom through social media platforms:</a:t>
            </a:r>
          </a:p>
          <a:p>
            <a:endParaRPr lang="en-US" sz="1108" dirty="0"/>
          </a:p>
          <a:p>
            <a:pPr>
              <a:spcBef>
                <a:spcPts val="554"/>
              </a:spcBef>
            </a:pPr>
            <a:r>
              <a:rPr lang="en-US" sz="1662" dirty="0"/>
              <a:t>           /</a:t>
            </a:r>
            <a:r>
              <a:rPr lang="en-US" sz="1662" dirty="0" err="1"/>
              <a:t>wowscience</a:t>
            </a:r>
            <a:r>
              <a:rPr lang="en-US" sz="1662" dirty="0"/>
              <a:t>	                                                    @WowScienceHQ</a:t>
            </a:r>
          </a:p>
        </p:txBody>
      </p:sp>
      <p:pic>
        <p:nvPicPr>
          <p:cNvPr id="6" name="Picture 5">
            <a:extLst>
              <a:ext uri="{FF2B5EF4-FFF2-40B4-BE49-F238E27FC236}">
                <a16:creationId xmlns:a16="http://schemas.microsoft.com/office/drawing/2014/main" id="{7E32AB4C-6C0A-234E-BE64-2A6D5802D2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8441" y="2667059"/>
            <a:ext cx="383912" cy="397566"/>
          </a:xfrm>
          <a:prstGeom prst="rect">
            <a:avLst/>
          </a:prstGeom>
        </p:spPr>
      </p:pic>
      <p:pic>
        <p:nvPicPr>
          <p:cNvPr id="7" name="Picture 6">
            <a:extLst>
              <a:ext uri="{FF2B5EF4-FFF2-40B4-BE49-F238E27FC236}">
                <a16:creationId xmlns:a16="http://schemas.microsoft.com/office/drawing/2014/main" id="{BE3E4294-527A-7F42-942A-F0003E9CB33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09943" y="2667059"/>
            <a:ext cx="390649" cy="397566"/>
          </a:xfrm>
          <a:prstGeom prst="rect">
            <a:avLst/>
          </a:prstGeom>
        </p:spPr>
      </p:pic>
      <p:pic>
        <p:nvPicPr>
          <p:cNvPr id="8" name="Picture 7">
            <a:extLst>
              <a:ext uri="{FF2B5EF4-FFF2-40B4-BE49-F238E27FC236}">
                <a16:creationId xmlns:a16="http://schemas.microsoft.com/office/drawing/2014/main" id="{C4EE4A5A-B674-4D40-8860-3276770EF5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8441" y="5876811"/>
            <a:ext cx="383912" cy="397566"/>
          </a:xfrm>
          <a:prstGeom prst="rect">
            <a:avLst/>
          </a:prstGeom>
        </p:spPr>
      </p:pic>
      <p:pic>
        <p:nvPicPr>
          <p:cNvPr id="9" name="Picture 8">
            <a:extLst>
              <a:ext uri="{FF2B5EF4-FFF2-40B4-BE49-F238E27FC236}">
                <a16:creationId xmlns:a16="http://schemas.microsoft.com/office/drawing/2014/main" id="{A9AD72B3-558B-4649-8712-448C147D00C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09942" y="5876811"/>
            <a:ext cx="390649" cy="397566"/>
          </a:xfrm>
          <a:prstGeom prst="rect">
            <a:avLst/>
          </a:prstGeom>
        </p:spPr>
      </p:pic>
      <p:pic>
        <p:nvPicPr>
          <p:cNvPr id="11" name="Picture 10">
            <a:extLst>
              <a:ext uri="{FF2B5EF4-FFF2-40B4-BE49-F238E27FC236}">
                <a16:creationId xmlns:a16="http://schemas.microsoft.com/office/drawing/2014/main" id="{41253E59-D241-4744-BD0D-C61A6DF87C0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622501" y="1189243"/>
            <a:ext cx="1510049" cy="1127293"/>
          </a:xfrm>
          <a:prstGeom prst="rect">
            <a:avLst/>
          </a:prstGeom>
        </p:spPr>
      </p:pic>
      <p:pic>
        <p:nvPicPr>
          <p:cNvPr id="13" name="Picture 12">
            <a:extLst>
              <a:ext uri="{FF2B5EF4-FFF2-40B4-BE49-F238E27FC236}">
                <a16:creationId xmlns:a16="http://schemas.microsoft.com/office/drawing/2014/main" id="{649B3333-313E-444B-8800-4BA0CC7998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78317" y="4160160"/>
            <a:ext cx="1598418" cy="870036"/>
          </a:xfrm>
          <a:prstGeom prst="rect">
            <a:avLst/>
          </a:prstGeom>
        </p:spPr>
      </p:pic>
      <p:sp>
        <p:nvSpPr>
          <p:cNvPr id="2" name="Title 1">
            <a:extLst>
              <a:ext uri="{FF2B5EF4-FFF2-40B4-BE49-F238E27FC236}">
                <a16:creationId xmlns:a16="http://schemas.microsoft.com/office/drawing/2014/main" id="{4F5CDFC7-7280-02BA-6824-4E99AB8F4C19}"/>
              </a:ext>
            </a:extLst>
          </p:cNvPr>
          <p:cNvSpPr>
            <a:spLocks noGrp="1"/>
          </p:cNvSpPr>
          <p:nvPr>
            <p:ph type="title"/>
          </p:nvPr>
        </p:nvSpPr>
        <p:spPr/>
        <p:txBody>
          <a:bodyPr/>
          <a:lstStyle/>
          <a:p>
            <a:endParaRPr lang="en-GB" dirty="0"/>
          </a:p>
        </p:txBody>
      </p:sp>
    </p:spTree>
    <p:extLst>
      <p:ext uri="{BB962C8B-B14F-4D97-AF65-F5344CB8AC3E}">
        <p14:creationId xmlns:p14="http://schemas.microsoft.com/office/powerpoint/2010/main" val="1125326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3" y="365126"/>
            <a:ext cx="6867170" cy="978771"/>
          </a:xfrm>
        </p:spPr>
        <p:txBody>
          <a:bodyPr>
            <a:noAutofit/>
          </a:bodyPr>
          <a:lstStyle/>
          <a:p>
            <a:r>
              <a:rPr lang="en-GB" dirty="0">
                <a:latin typeface="+mn-lt"/>
              </a:rPr>
              <a:t>It’s raining all over the world</a:t>
            </a:r>
          </a:p>
        </p:txBody>
      </p:sp>
      <p:sp>
        <p:nvSpPr>
          <p:cNvPr id="3" name="TextBox 2">
            <a:extLst>
              <a:ext uri="{FF2B5EF4-FFF2-40B4-BE49-F238E27FC236}">
                <a16:creationId xmlns:a16="http://schemas.microsoft.com/office/drawing/2014/main" id="{11017798-E05A-675E-904D-496F8851E70E}"/>
              </a:ext>
            </a:extLst>
          </p:cNvPr>
          <p:cNvSpPr txBox="1"/>
          <p:nvPr/>
        </p:nvSpPr>
        <p:spPr>
          <a:xfrm>
            <a:off x="640280" y="1332238"/>
            <a:ext cx="3403649"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22076" y="1343897"/>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40280" y="1715203"/>
            <a:ext cx="3793772" cy="200552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Identify the part played by evaporation and condensation in the water cycle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Understand how weather forecasts help people and are informing scientists about climate change</a:t>
            </a: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40280" y="4250278"/>
            <a:ext cx="8316416" cy="1439266"/>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In recent times, we have experienced extreme weather in the UK. Scientists have now found that global weather events are closely linked because of waves at 10 km altitude in the atmosphere which link weather systems together. For example, the monsoons of south-central Asia are synchronised with extreme rainfall events in Europe, China, western Africa, the Caribbean and the eastern coast of the United States. These are called rainfall teleconnections.</a:t>
            </a: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6157583"/>
            <a:ext cx="8330074" cy="54538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l" defTabSz="914400" rtl="0" eaLnBrk="1" fontAlgn="auto" latinLnBrk="0" hangingPunct="1">
              <a:lnSpc>
                <a:spcPct val="100000"/>
              </a:lnSpc>
              <a:spcBef>
                <a:spcPts val="0"/>
              </a:spcBef>
              <a:spcAft>
                <a:spcPts val="0"/>
              </a:spcAft>
              <a:buClrTx/>
              <a:buSzTx/>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Record the weather in your locality.</a:t>
            </a:r>
          </a:p>
        </p:txBody>
      </p:sp>
      <p:sp>
        <p:nvSpPr>
          <p:cNvPr id="9" name="TextBox 8">
            <a:extLst>
              <a:ext uri="{FF2B5EF4-FFF2-40B4-BE49-F238E27FC236}">
                <a16:creationId xmlns:a16="http://schemas.microsoft.com/office/drawing/2014/main" id="{85C39255-E07D-D52F-BC1B-C6DCF16F1B08}"/>
              </a:ext>
            </a:extLst>
          </p:cNvPr>
          <p:cNvSpPr txBox="1"/>
          <p:nvPr/>
        </p:nvSpPr>
        <p:spPr>
          <a:xfrm>
            <a:off x="640280" y="3897245"/>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22" y="5807185"/>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11" name="Picture 10" descr="Text&#10;&#10;Description automatically generated">
            <a:extLst>
              <a:ext uri="{FF2B5EF4-FFF2-40B4-BE49-F238E27FC236}">
                <a16:creationId xmlns:a16="http://schemas.microsoft.com/office/drawing/2014/main" id="{3EE082FD-D8A5-EDAF-1973-C77E08707A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0" y="2394097"/>
            <a:ext cx="4320000" cy="626537"/>
          </a:xfrm>
          <a:prstGeom prst="rect">
            <a:avLst/>
          </a:prstGeom>
        </p:spPr>
      </p:pic>
      <p:pic>
        <p:nvPicPr>
          <p:cNvPr id="12" name="Picture 11" descr="A white background with blue text&#10;&#10;Description automatically generated">
            <a:extLst>
              <a:ext uri="{FF2B5EF4-FFF2-40B4-BE49-F238E27FC236}">
                <a16:creationId xmlns:a16="http://schemas.microsoft.com/office/drawing/2014/main" id="{D3C24527-CE07-2BFE-CB7F-9870DC5DF7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0" y="1695283"/>
            <a:ext cx="4320000" cy="627777"/>
          </a:xfrm>
          <a:prstGeom prst="rect">
            <a:avLst/>
          </a:prstGeom>
        </p:spPr>
      </p:pic>
      <p:pic>
        <p:nvPicPr>
          <p:cNvPr id="13" name="Picture 12">
            <a:extLst>
              <a:ext uri="{FF2B5EF4-FFF2-40B4-BE49-F238E27FC236}">
                <a16:creationId xmlns:a16="http://schemas.microsoft.com/office/drawing/2014/main" id="{02326DBB-1C62-8C65-248D-116F2DA0875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11207" y="197017"/>
            <a:ext cx="1020607" cy="869871"/>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EE63354-13E8-A869-D75A-53CE9156EC7F}"/>
              </a:ext>
            </a:extLst>
          </p:cNvPr>
          <p:cNvSpPr txBox="1"/>
          <p:nvPr/>
        </p:nvSpPr>
        <p:spPr>
          <a:xfrm>
            <a:off x="628652" y="1379184"/>
            <a:ext cx="4123970" cy="5155257"/>
          </a:xfrm>
          <a:prstGeom prst="rect">
            <a:avLst/>
          </a:prstGeom>
          <a:noFill/>
        </p:spPr>
        <p:txBody>
          <a:bodyPr wrap="square" rtlCol="0">
            <a:spAutoFit/>
          </a:bodyPr>
          <a:lstStyle/>
          <a:p>
            <a:pPr>
              <a:spcAft>
                <a:spcPts val="600"/>
              </a:spcAft>
            </a:pPr>
            <a:r>
              <a:rPr lang="en-GB" sz="1400" b="1" dirty="0"/>
              <a:t>air pressure </a:t>
            </a:r>
            <a:r>
              <a:rPr lang="en-GB" sz="1400" dirty="0"/>
              <a:t>- the force exerted on a surface by the air above it as gravity pulls it to Earth</a:t>
            </a:r>
            <a:endParaRPr lang="en-GB" sz="1400" b="1" i="0" u="none" strike="noStrike" baseline="0" dirty="0"/>
          </a:p>
          <a:p>
            <a:pPr algn="l">
              <a:spcAft>
                <a:spcPts val="600"/>
              </a:spcAft>
            </a:pPr>
            <a:r>
              <a:rPr lang="en-GB" sz="1400" b="1" i="0" u="none" strike="noStrike" baseline="0" dirty="0"/>
              <a:t>climate change</a:t>
            </a:r>
            <a:r>
              <a:rPr lang="en-GB" sz="1400" b="1" dirty="0"/>
              <a:t> </a:t>
            </a:r>
            <a:r>
              <a:rPr lang="en-GB" sz="1400" dirty="0"/>
              <a:t>- </a:t>
            </a:r>
            <a:r>
              <a:rPr lang="en-GB" sz="1400" b="0" i="0" u="none" strike="noStrike" baseline="0" dirty="0"/>
              <a:t>a long-term change in the average weather patterns on Earth</a:t>
            </a:r>
          </a:p>
          <a:p>
            <a:pPr>
              <a:spcAft>
                <a:spcPts val="600"/>
              </a:spcAft>
            </a:pPr>
            <a:r>
              <a:rPr lang="en-GB" sz="1400" b="1" dirty="0"/>
              <a:t>cloud </a:t>
            </a:r>
            <a:r>
              <a:rPr lang="en-GB" sz="1400" dirty="0"/>
              <a:t>- a visible mass of condensed water floating in the air, typically high above the ground</a:t>
            </a:r>
          </a:p>
          <a:p>
            <a:pPr algn="l">
              <a:spcAft>
                <a:spcPts val="600"/>
              </a:spcAft>
            </a:pPr>
            <a:r>
              <a:rPr lang="en-GB" sz="1400" b="1" dirty="0"/>
              <a:t>c</a:t>
            </a:r>
            <a:r>
              <a:rPr lang="en-GB" sz="1400" b="1" i="0" u="none" strike="noStrike" baseline="0" dirty="0"/>
              <a:t>ondensation</a:t>
            </a:r>
            <a:r>
              <a:rPr lang="en-GB" sz="1400" b="1" dirty="0"/>
              <a:t> </a:t>
            </a:r>
            <a:r>
              <a:rPr lang="en-GB" sz="1400" dirty="0"/>
              <a:t>- </a:t>
            </a:r>
            <a:r>
              <a:rPr lang="en-GB" sz="1400" i="0" u="none" strike="noStrike" baseline="0" dirty="0"/>
              <a:t>change of state of matter from a gas to a liquid</a:t>
            </a:r>
          </a:p>
          <a:p>
            <a:pPr algn="l">
              <a:spcAft>
                <a:spcPts val="600"/>
              </a:spcAft>
            </a:pPr>
            <a:r>
              <a:rPr lang="en-GB" sz="1400" b="1" i="0" u="none" strike="noStrike" baseline="0" dirty="0"/>
              <a:t>Coriolis effect</a:t>
            </a:r>
            <a:r>
              <a:rPr lang="en-GB" sz="1400" b="1" dirty="0"/>
              <a:t> </a:t>
            </a:r>
            <a:r>
              <a:rPr lang="en-GB" sz="1400" dirty="0"/>
              <a:t>- </a:t>
            </a:r>
            <a:r>
              <a:rPr lang="en-GB" sz="1400" b="0" i="0" u="none" strike="noStrike" baseline="0" dirty="0"/>
              <a:t>the rotation of the Earth on its own axis causes fluids (gases in the atmosphere and water in the oceans) to turn to the right as they move in the northern hemisphere and to the left in the southern hemisphere</a:t>
            </a:r>
          </a:p>
          <a:p>
            <a:pPr>
              <a:spcAft>
                <a:spcPts val="600"/>
              </a:spcAft>
            </a:pPr>
            <a:r>
              <a:rPr lang="en-GB" sz="1400" b="1" dirty="0"/>
              <a:t>cyclone </a:t>
            </a:r>
            <a:r>
              <a:rPr lang="en-GB" sz="1400" dirty="0"/>
              <a:t>- a system of winds rotating inwards to an area of low pressure (circulating anticlockwise in the northern hemisphere and clockwise in the Southern hemisphere)</a:t>
            </a:r>
            <a:endParaRPr lang="en-GB" sz="1400" b="0" i="0" u="none" strike="noStrike" baseline="0" dirty="0"/>
          </a:p>
          <a:p>
            <a:pPr>
              <a:spcAft>
                <a:spcPts val="600"/>
              </a:spcAft>
            </a:pPr>
            <a:r>
              <a:rPr lang="en-GB" sz="1400" b="1" dirty="0"/>
              <a:t>evaporation </a:t>
            </a:r>
            <a:r>
              <a:rPr lang="en-GB" sz="1400" dirty="0"/>
              <a:t>- </a:t>
            </a:r>
            <a:r>
              <a:rPr lang="en-GB" sz="1400" i="0" u="none" strike="noStrike" baseline="0" dirty="0"/>
              <a:t>change of state of matter from a liquid to a gas</a:t>
            </a:r>
            <a:endParaRPr lang="en-GB" sz="1400" dirty="0"/>
          </a:p>
          <a:p>
            <a:pPr algn="l">
              <a:spcAft>
                <a:spcPts val="600"/>
              </a:spcAft>
            </a:pPr>
            <a:r>
              <a:rPr lang="en-GB" sz="1400" b="1" i="0" u="none" strike="noStrike" baseline="0" dirty="0"/>
              <a:t>Gulf Stream</a:t>
            </a:r>
            <a:r>
              <a:rPr lang="en-GB" sz="1400" b="1" dirty="0"/>
              <a:t> </a:t>
            </a:r>
            <a:r>
              <a:rPr lang="en-GB" sz="1400" dirty="0"/>
              <a:t>- </a:t>
            </a:r>
            <a:r>
              <a:rPr lang="en-GB" sz="1400" b="0" i="0" u="none" strike="noStrike" baseline="0" dirty="0"/>
              <a:t>strong ocean current which brings warm water from the Gulf of Mexico into the Atlantic Ocean</a:t>
            </a:r>
          </a:p>
        </p:txBody>
      </p:sp>
      <p:sp>
        <p:nvSpPr>
          <p:cNvPr id="3" name="Title 2">
            <a:extLst>
              <a:ext uri="{FF2B5EF4-FFF2-40B4-BE49-F238E27FC236}">
                <a16:creationId xmlns:a16="http://schemas.microsoft.com/office/drawing/2014/main" id="{7390B233-F447-DBC9-6BE6-2B9C30FB6FCE}"/>
              </a:ext>
            </a:extLst>
          </p:cNvPr>
          <p:cNvSpPr>
            <a:spLocks noGrp="1"/>
          </p:cNvSpPr>
          <p:nvPr>
            <p:ph type="title"/>
          </p:nvPr>
        </p:nvSpPr>
        <p:spPr>
          <a:xfrm>
            <a:off x="628652" y="365126"/>
            <a:ext cx="7886700" cy="804742"/>
          </a:xfrm>
        </p:spPr>
        <p:txBody>
          <a:bodyPr/>
          <a:lstStyle/>
          <a:p>
            <a:r>
              <a:rPr lang="en-GB" dirty="0">
                <a:latin typeface="+mn-lt"/>
              </a:rPr>
              <a:t>Key vocabulary</a:t>
            </a:r>
          </a:p>
        </p:txBody>
      </p:sp>
      <p:sp>
        <p:nvSpPr>
          <p:cNvPr id="6" name="TextBox 5">
            <a:extLst>
              <a:ext uri="{FF2B5EF4-FFF2-40B4-BE49-F238E27FC236}">
                <a16:creationId xmlns:a16="http://schemas.microsoft.com/office/drawing/2014/main" id="{954FEDE2-6ADD-5F08-00C4-B387C0D06321}"/>
              </a:ext>
            </a:extLst>
          </p:cNvPr>
          <p:cNvSpPr txBox="1"/>
          <p:nvPr/>
        </p:nvSpPr>
        <p:spPr>
          <a:xfrm>
            <a:off x="4752622" y="1379260"/>
            <a:ext cx="4257245" cy="5170646"/>
          </a:xfrm>
          <a:prstGeom prst="rect">
            <a:avLst/>
          </a:prstGeom>
          <a:noFill/>
        </p:spPr>
        <p:txBody>
          <a:bodyPr wrap="square">
            <a:spAutoFit/>
          </a:bodyPr>
          <a:lstStyle/>
          <a:p>
            <a:pPr>
              <a:spcAft>
                <a:spcPts val="600"/>
              </a:spcAft>
            </a:pPr>
            <a:r>
              <a:rPr lang="en-GB" sz="1400" b="1" dirty="0"/>
              <a:t>humidity </a:t>
            </a:r>
            <a:r>
              <a:rPr lang="en-GB" sz="1400" dirty="0"/>
              <a:t>- the amount of water vapour in the atmosphere</a:t>
            </a:r>
          </a:p>
          <a:p>
            <a:pPr>
              <a:spcAft>
                <a:spcPts val="600"/>
              </a:spcAft>
            </a:pPr>
            <a:r>
              <a:rPr lang="en-GB" sz="1400" b="1" dirty="0"/>
              <a:t>hurricane </a:t>
            </a:r>
            <a:r>
              <a:rPr lang="en-GB" sz="1400" dirty="0"/>
              <a:t>- a storm with a violent wind</a:t>
            </a:r>
            <a:endParaRPr lang="en-GB" sz="1400" b="1" i="0" u="none" strike="noStrike" baseline="0" dirty="0"/>
          </a:p>
          <a:p>
            <a:pPr>
              <a:spcAft>
                <a:spcPts val="600"/>
              </a:spcAft>
            </a:pPr>
            <a:r>
              <a:rPr lang="en-GB" sz="1400" b="1" i="0" u="none" strike="noStrike" baseline="0" dirty="0"/>
              <a:t>jet stream</a:t>
            </a:r>
            <a:r>
              <a:rPr lang="en-GB" sz="1400" b="1" dirty="0"/>
              <a:t> </a:t>
            </a:r>
            <a:r>
              <a:rPr lang="en-GB" sz="1400" dirty="0"/>
              <a:t>- </a:t>
            </a:r>
            <a:r>
              <a:rPr lang="en-GB" sz="1400" b="0" i="0" u="none" strike="noStrike" baseline="0" dirty="0"/>
              <a:t>strong westerly winds</a:t>
            </a:r>
          </a:p>
          <a:p>
            <a:pPr algn="l">
              <a:spcAft>
                <a:spcPts val="600"/>
              </a:spcAft>
            </a:pPr>
            <a:r>
              <a:rPr lang="en-GB" sz="1400" b="1" dirty="0"/>
              <a:t>meteorology </a:t>
            </a:r>
            <a:r>
              <a:rPr lang="en-GB" sz="1400" dirty="0"/>
              <a:t>- meteorology is the study of weather forecasting</a:t>
            </a:r>
          </a:p>
          <a:p>
            <a:pPr algn="l">
              <a:spcAft>
                <a:spcPts val="600"/>
              </a:spcAft>
            </a:pPr>
            <a:r>
              <a:rPr lang="en-GB" sz="1400" b="1" dirty="0"/>
              <a:t>m</a:t>
            </a:r>
            <a:r>
              <a:rPr lang="en-GB" sz="1400" b="1" i="0" u="none" strike="noStrike" baseline="0" dirty="0"/>
              <a:t>onsoon</a:t>
            </a:r>
            <a:r>
              <a:rPr lang="en-GB" sz="1400" b="1" dirty="0"/>
              <a:t> </a:t>
            </a:r>
            <a:r>
              <a:rPr lang="en-GB" sz="1400" dirty="0"/>
              <a:t>- </a:t>
            </a:r>
            <a:r>
              <a:rPr lang="en-GB" sz="1400" b="0" i="0" u="none" strike="noStrike" baseline="0" dirty="0"/>
              <a:t>a seasonal change in the direction of the wind bringing rain or a dry season</a:t>
            </a:r>
          </a:p>
          <a:p>
            <a:pPr>
              <a:spcAft>
                <a:spcPts val="600"/>
              </a:spcAft>
            </a:pPr>
            <a:r>
              <a:rPr lang="en-GB" sz="1400" b="1" dirty="0"/>
              <a:t>particles </a:t>
            </a:r>
            <a:r>
              <a:rPr lang="en-GB" sz="1400" dirty="0"/>
              <a:t>- very small pieces</a:t>
            </a:r>
          </a:p>
          <a:p>
            <a:pPr algn="l">
              <a:spcAft>
                <a:spcPts val="600"/>
              </a:spcAft>
            </a:pPr>
            <a:r>
              <a:rPr lang="en-GB" sz="1400" b="1" i="0" u="none" strike="noStrike" baseline="0" dirty="0"/>
              <a:t>Rossby waves</a:t>
            </a:r>
            <a:r>
              <a:rPr lang="en-GB" sz="1400" b="1" dirty="0"/>
              <a:t> </a:t>
            </a:r>
            <a:r>
              <a:rPr lang="en-GB" sz="1400" dirty="0"/>
              <a:t>- </a:t>
            </a:r>
            <a:r>
              <a:rPr lang="en-GB" sz="1400" b="0" i="0" u="none" strike="noStrike" baseline="0" dirty="0"/>
              <a:t>waves happening in moving liquids and gases</a:t>
            </a:r>
          </a:p>
          <a:p>
            <a:pPr algn="l">
              <a:spcAft>
                <a:spcPts val="600"/>
              </a:spcAft>
            </a:pPr>
            <a:r>
              <a:rPr lang="en-GB" sz="1400" b="1" dirty="0"/>
              <a:t>t</a:t>
            </a:r>
            <a:r>
              <a:rPr lang="en-GB" sz="1400" b="1" i="0" u="none" strike="noStrike" baseline="0" dirty="0"/>
              <a:t>eleconnections</a:t>
            </a:r>
            <a:r>
              <a:rPr lang="en-GB" sz="1400" b="1" dirty="0"/>
              <a:t> </a:t>
            </a:r>
            <a:r>
              <a:rPr lang="en-GB" sz="1400" dirty="0"/>
              <a:t>- </a:t>
            </a:r>
            <a:r>
              <a:rPr lang="en-GB" sz="1400" b="0" i="0" u="none" strike="noStrike" baseline="0" dirty="0"/>
              <a:t>a causal connection between weather systems which occur a long distance apart</a:t>
            </a:r>
          </a:p>
          <a:p>
            <a:pPr>
              <a:spcAft>
                <a:spcPts val="600"/>
              </a:spcAft>
            </a:pPr>
            <a:r>
              <a:rPr lang="en-GB" sz="1400" b="1" dirty="0"/>
              <a:t>temperature </a:t>
            </a:r>
            <a:r>
              <a:rPr lang="en-GB" sz="1400" dirty="0"/>
              <a:t>- how hot or cold and object is</a:t>
            </a:r>
          </a:p>
          <a:p>
            <a:pPr algn="l">
              <a:spcAft>
                <a:spcPts val="600"/>
              </a:spcAft>
            </a:pPr>
            <a:r>
              <a:rPr lang="en-GB" sz="1400" b="1" dirty="0"/>
              <a:t>weather station </a:t>
            </a:r>
            <a:r>
              <a:rPr lang="en-GB" sz="1400" dirty="0"/>
              <a:t>- a collection of instruments that measure conditions in the atmosphere and soil</a:t>
            </a:r>
          </a:p>
          <a:p>
            <a:pPr algn="l">
              <a:spcAft>
                <a:spcPts val="600"/>
              </a:spcAft>
            </a:pPr>
            <a:r>
              <a:rPr lang="en-GB" sz="1400" b="1" dirty="0"/>
              <a:t>storm </a:t>
            </a:r>
            <a:r>
              <a:rPr lang="en-GB" sz="1400" dirty="0"/>
              <a:t>- a violent disturbance of the atmosphere with strong winds and usually/often rain, thunder, lightning or </a:t>
            </a:r>
            <a:r>
              <a:rPr lang="en-GB" sz="1400" b="0" kern="1200" dirty="0">
                <a:solidFill>
                  <a:schemeClr val="tx1"/>
                </a:solidFill>
                <a:effectLst/>
                <a:latin typeface="+mn-lt"/>
                <a:ea typeface="+mn-ea"/>
                <a:cs typeface="+mn-cs"/>
              </a:rPr>
              <a:t>water vapour – note water vapour is a gas and is invisible</a:t>
            </a:r>
          </a:p>
        </p:txBody>
      </p:sp>
      <p:pic>
        <p:nvPicPr>
          <p:cNvPr id="5" name="Picture 4">
            <a:extLst>
              <a:ext uri="{FF2B5EF4-FFF2-40B4-BE49-F238E27FC236}">
                <a16:creationId xmlns:a16="http://schemas.microsoft.com/office/drawing/2014/main" id="{0681476B-8A49-95E7-9C25-248E3BE77F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11207" y="197017"/>
            <a:ext cx="1020607" cy="869871"/>
          </a:xfrm>
          <a:prstGeom prst="rect">
            <a:avLst/>
          </a:prstGeom>
        </p:spPr>
      </p:pic>
    </p:spTree>
    <p:extLst>
      <p:ext uri="{BB962C8B-B14F-4D97-AF65-F5344CB8AC3E}">
        <p14:creationId xmlns:p14="http://schemas.microsoft.com/office/powerpoint/2010/main" val="1171188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2768CB8-A993-D8D1-B854-C6D477BA52BB}"/>
              </a:ext>
            </a:extLst>
          </p:cNvPr>
          <p:cNvSpPr>
            <a:spLocks noGrp="1"/>
          </p:cNvSpPr>
          <p:nvPr>
            <p:ph type="title"/>
          </p:nvPr>
        </p:nvSpPr>
        <p:spPr/>
        <p:txBody>
          <a:bodyPr/>
          <a:lstStyle/>
          <a:p>
            <a:r>
              <a:rPr lang="en-GB" dirty="0">
                <a:latin typeface="+mn-lt"/>
              </a:rPr>
              <a:t>Quick activity</a:t>
            </a:r>
          </a:p>
        </p:txBody>
      </p:sp>
      <p:sp>
        <p:nvSpPr>
          <p:cNvPr id="9" name="Rectangle: Rounded Corners 8">
            <a:extLst>
              <a:ext uri="{FF2B5EF4-FFF2-40B4-BE49-F238E27FC236}">
                <a16:creationId xmlns:a16="http://schemas.microsoft.com/office/drawing/2014/main" id="{2D7EA540-9E84-45E2-9D60-193EA8616F60}"/>
              </a:ext>
            </a:extLst>
          </p:cNvPr>
          <p:cNvSpPr/>
          <p:nvPr/>
        </p:nvSpPr>
        <p:spPr>
          <a:xfrm>
            <a:off x="1759821" y="5870222"/>
            <a:ext cx="5624357" cy="826492"/>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How many symbols can you explain? </a:t>
            </a:r>
          </a:p>
          <a:p>
            <a:pPr algn="ctr"/>
            <a:r>
              <a:rPr lang="en-GB" b="1" dirty="0"/>
              <a:t>Which of these symbols would you use today? </a:t>
            </a:r>
          </a:p>
        </p:txBody>
      </p:sp>
      <p:pic>
        <p:nvPicPr>
          <p:cNvPr id="4" name="Picture 3" descr="A picture containing background pattern&#10;&#10;Description automatically generated">
            <a:extLst>
              <a:ext uri="{FF2B5EF4-FFF2-40B4-BE49-F238E27FC236}">
                <a16:creationId xmlns:a16="http://schemas.microsoft.com/office/drawing/2014/main" id="{35D78099-DDF5-4A94-8989-5A54425F08C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7618" y="1434812"/>
            <a:ext cx="7687730" cy="4192216"/>
          </a:xfrm>
          <a:prstGeom prst="rect">
            <a:avLst/>
          </a:prstGeom>
        </p:spPr>
      </p:pic>
    </p:spTree>
    <p:extLst>
      <p:ext uri="{BB962C8B-B14F-4D97-AF65-F5344CB8AC3E}">
        <p14:creationId xmlns:p14="http://schemas.microsoft.com/office/powerpoint/2010/main" val="1478597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32B05F7-00F4-89EB-C38E-B40A519F8C20}"/>
              </a:ext>
            </a:extLst>
          </p:cNvPr>
          <p:cNvSpPr>
            <a:spLocks noGrp="1"/>
          </p:cNvSpPr>
          <p:nvPr>
            <p:ph type="title"/>
          </p:nvPr>
        </p:nvSpPr>
        <p:spPr/>
        <p:txBody>
          <a:bodyPr>
            <a:normAutofit/>
          </a:bodyPr>
          <a:lstStyle/>
          <a:p>
            <a:r>
              <a:rPr lang="en-GB" dirty="0">
                <a:latin typeface="+mn-lt"/>
              </a:rPr>
              <a:t>What do scientists know about the weather?</a:t>
            </a:r>
          </a:p>
        </p:txBody>
      </p:sp>
      <p:sp>
        <p:nvSpPr>
          <p:cNvPr id="2" name="TextBox 1">
            <a:extLst>
              <a:ext uri="{FF2B5EF4-FFF2-40B4-BE49-F238E27FC236}">
                <a16:creationId xmlns:a16="http://schemas.microsoft.com/office/drawing/2014/main" id="{C0C5C716-546A-47E0-9C62-671DAC2C19A8}"/>
              </a:ext>
            </a:extLst>
          </p:cNvPr>
          <p:cNvSpPr txBox="1"/>
          <p:nvPr/>
        </p:nvSpPr>
        <p:spPr>
          <a:xfrm>
            <a:off x="628652" y="1718526"/>
            <a:ext cx="5616602" cy="369332"/>
          </a:xfrm>
          <a:prstGeom prst="rect">
            <a:avLst/>
          </a:prstGeom>
          <a:noFill/>
        </p:spPr>
        <p:txBody>
          <a:bodyPr wrap="square" rtlCol="0">
            <a:spAutoFit/>
          </a:bodyPr>
          <a:lstStyle/>
          <a:p>
            <a:r>
              <a:rPr lang="en-GB" dirty="0"/>
              <a:t>Scientists (called </a:t>
            </a:r>
            <a:r>
              <a:rPr lang="en-GB" b="1" dirty="0"/>
              <a:t>meteorologists</a:t>
            </a:r>
            <a:r>
              <a:rPr lang="en-GB" dirty="0"/>
              <a:t>) can predict the weather.</a:t>
            </a:r>
          </a:p>
        </p:txBody>
      </p:sp>
      <p:sp>
        <p:nvSpPr>
          <p:cNvPr id="3" name="Rectangle: Rounded Corners 2">
            <a:extLst>
              <a:ext uri="{FF2B5EF4-FFF2-40B4-BE49-F238E27FC236}">
                <a16:creationId xmlns:a16="http://schemas.microsoft.com/office/drawing/2014/main" id="{CED03C1C-1937-4104-9BC8-E132AE396D0B}"/>
              </a:ext>
            </a:extLst>
          </p:cNvPr>
          <p:cNvSpPr/>
          <p:nvPr/>
        </p:nvSpPr>
        <p:spPr>
          <a:xfrm>
            <a:off x="5563024" y="2432003"/>
            <a:ext cx="2952328" cy="679659"/>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do they do this?</a:t>
            </a:r>
          </a:p>
        </p:txBody>
      </p:sp>
      <p:sp>
        <p:nvSpPr>
          <p:cNvPr id="13" name="TextBox 12">
            <a:extLst>
              <a:ext uri="{FF2B5EF4-FFF2-40B4-BE49-F238E27FC236}">
                <a16:creationId xmlns:a16="http://schemas.microsoft.com/office/drawing/2014/main" id="{73E6E7F2-F37F-4217-A7B9-D55B6FE56D08}"/>
              </a:ext>
            </a:extLst>
          </p:cNvPr>
          <p:cNvSpPr txBox="1"/>
          <p:nvPr/>
        </p:nvSpPr>
        <p:spPr>
          <a:xfrm>
            <a:off x="628652" y="5904288"/>
            <a:ext cx="8075510" cy="646331"/>
          </a:xfrm>
          <a:prstGeom prst="rect">
            <a:avLst/>
          </a:prstGeom>
          <a:noFill/>
        </p:spPr>
        <p:txBody>
          <a:bodyPr wrap="square" rtlCol="0">
            <a:spAutoFit/>
          </a:bodyPr>
          <a:lstStyle/>
          <a:p>
            <a:r>
              <a:rPr lang="en-GB" dirty="0"/>
              <a:t>A </a:t>
            </a:r>
            <a:r>
              <a:rPr lang="en-GB" b="1" dirty="0"/>
              <a:t>weather station </a:t>
            </a:r>
            <a:r>
              <a:rPr lang="en-GB" dirty="0"/>
              <a:t>measures different aspects of the weather and collects this data. In the UK, the data is sent to a central collecting system at The Met Office in Exeter.</a:t>
            </a:r>
          </a:p>
        </p:txBody>
      </p:sp>
      <p:sp>
        <p:nvSpPr>
          <p:cNvPr id="14" name="Rectangle: Rounded Corners 13">
            <a:extLst>
              <a:ext uri="{FF2B5EF4-FFF2-40B4-BE49-F238E27FC236}">
                <a16:creationId xmlns:a16="http://schemas.microsoft.com/office/drawing/2014/main" id="{5ECDEBF9-C0C2-4C32-BEF0-2040AB2C0093}"/>
              </a:ext>
            </a:extLst>
          </p:cNvPr>
          <p:cNvSpPr/>
          <p:nvPr/>
        </p:nvSpPr>
        <p:spPr>
          <a:xfrm>
            <a:off x="5563024" y="3677151"/>
            <a:ext cx="2952328" cy="679659"/>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think a weather station measures?</a:t>
            </a:r>
          </a:p>
        </p:txBody>
      </p:sp>
      <p:sp>
        <p:nvSpPr>
          <p:cNvPr id="15" name="Rectangle: Rounded Corners 14">
            <a:extLst>
              <a:ext uri="{FF2B5EF4-FFF2-40B4-BE49-F238E27FC236}">
                <a16:creationId xmlns:a16="http://schemas.microsoft.com/office/drawing/2014/main" id="{2643ACEF-8921-4361-A2FA-6B42F55042FF}"/>
              </a:ext>
            </a:extLst>
          </p:cNvPr>
          <p:cNvSpPr/>
          <p:nvPr/>
        </p:nvSpPr>
        <p:spPr>
          <a:xfrm>
            <a:off x="5563024" y="4922300"/>
            <a:ext cx="2952328" cy="679659"/>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do weather forecasts help us?</a:t>
            </a:r>
          </a:p>
        </p:txBody>
      </p:sp>
      <p:pic>
        <p:nvPicPr>
          <p:cNvPr id="6" name="Picture 5" descr="A picture containing grass, sky, outdoor, tree&#10;&#10;Description automatically generated">
            <a:extLst>
              <a:ext uri="{FF2B5EF4-FFF2-40B4-BE49-F238E27FC236}">
                <a16:creationId xmlns:a16="http://schemas.microsoft.com/office/drawing/2014/main" id="{BE11E7A2-CB03-4C52-BFC5-31B6706CF7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0000" y="2432003"/>
            <a:ext cx="4226608" cy="3169956"/>
          </a:xfrm>
          <a:prstGeom prst="rect">
            <a:avLst/>
          </a:prstGeom>
          <a:solidFill>
            <a:srgbClr val="0070C0"/>
          </a:solidFill>
          <a:ln w="38100">
            <a:solidFill>
              <a:srgbClr val="3EB1C8"/>
            </a:solidFill>
          </a:ln>
        </p:spPr>
      </p:pic>
    </p:spTree>
    <p:extLst>
      <p:ext uri="{BB962C8B-B14F-4D97-AF65-F5344CB8AC3E}">
        <p14:creationId xmlns:p14="http://schemas.microsoft.com/office/powerpoint/2010/main" val="27221808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28319-7531-B5AE-ACF7-81BEEB3A08B9}"/>
              </a:ext>
            </a:extLst>
          </p:cNvPr>
          <p:cNvSpPr>
            <a:spLocks noGrp="1"/>
          </p:cNvSpPr>
          <p:nvPr>
            <p:ph type="title"/>
          </p:nvPr>
        </p:nvSpPr>
        <p:spPr>
          <a:xfrm>
            <a:off x="628649" y="173035"/>
            <a:ext cx="7886700" cy="1325562"/>
          </a:xfrm>
        </p:spPr>
        <p:txBody>
          <a:bodyPr/>
          <a:lstStyle/>
          <a:p>
            <a:r>
              <a:rPr lang="en-GB" dirty="0">
                <a:latin typeface="+mn-lt"/>
              </a:rPr>
              <a:t>What do scientists know about climate change?</a:t>
            </a:r>
          </a:p>
        </p:txBody>
      </p:sp>
      <p:pic>
        <p:nvPicPr>
          <p:cNvPr id="5" name="Picture 4">
            <a:extLst>
              <a:ext uri="{FF2B5EF4-FFF2-40B4-BE49-F238E27FC236}">
                <a16:creationId xmlns:a16="http://schemas.microsoft.com/office/drawing/2014/main" id="{43F2204B-9B94-40E0-BD32-93C4B59172E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11327" y="1496591"/>
            <a:ext cx="3419951" cy="4274939"/>
          </a:xfrm>
          <a:prstGeom prst="rect">
            <a:avLst/>
          </a:prstGeom>
          <a:ln w="38100">
            <a:solidFill>
              <a:srgbClr val="3EB1C8"/>
            </a:solidFill>
          </a:ln>
        </p:spPr>
      </p:pic>
      <p:sp>
        <p:nvSpPr>
          <p:cNvPr id="9" name="TextBox 8">
            <a:extLst>
              <a:ext uri="{FF2B5EF4-FFF2-40B4-BE49-F238E27FC236}">
                <a16:creationId xmlns:a16="http://schemas.microsoft.com/office/drawing/2014/main" id="{B43B6EA4-C17D-4452-A0BE-51F100B554DA}"/>
              </a:ext>
            </a:extLst>
          </p:cNvPr>
          <p:cNvSpPr txBox="1"/>
          <p:nvPr/>
        </p:nvSpPr>
        <p:spPr>
          <a:xfrm>
            <a:off x="628650" y="5915000"/>
            <a:ext cx="3785306" cy="646331"/>
          </a:xfrm>
          <a:prstGeom prst="rect">
            <a:avLst/>
          </a:prstGeom>
          <a:noFill/>
        </p:spPr>
        <p:txBody>
          <a:bodyPr wrap="square" rtlCol="0">
            <a:spAutoFit/>
          </a:bodyPr>
          <a:lstStyle/>
          <a:p>
            <a:r>
              <a:rPr lang="en-GB" b="1" dirty="0"/>
              <a:t>Hurricane Dorian </a:t>
            </a:r>
            <a:r>
              <a:rPr lang="en-GB" dirty="0"/>
              <a:t>(2019) approaching Florida, USA. Wind speeds = 185 mph</a:t>
            </a:r>
          </a:p>
        </p:txBody>
      </p:sp>
      <p:sp>
        <p:nvSpPr>
          <p:cNvPr id="13" name="TextBox 12">
            <a:extLst>
              <a:ext uri="{FF2B5EF4-FFF2-40B4-BE49-F238E27FC236}">
                <a16:creationId xmlns:a16="http://schemas.microsoft.com/office/drawing/2014/main" id="{22D9D4AE-991D-4968-8927-0A996C542C68}"/>
              </a:ext>
            </a:extLst>
          </p:cNvPr>
          <p:cNvSpPr txBox="1"/>
          <p:nvPr/>
        </p:nvSpPr>
        <p:spPr>
          <a:xfrm>
            <a:off x="4788946" y="5914999"/>
            <a:ext cx="3491936" cy="646331"/>
          </a:xfrm>
          <a:prstGeom prst="rect">
            <a:avLst/>
          </a:prstGeom>
          <a:noFill/>
        </p:spPr>
        <p:txBody>
          <a:bodyPr wrap="square" rtlCol="0">
            <a:spAutoFit/>
          </a:bodyPr>
          <a:lstStyle/>
          <a:p>
            <a:r>
              <a:rPr lang="en-GB" b="1" dirty="0"/>
              <a:t>Hurricane </a:t>
            </a:r>
            <a:r>
              <a:rPr lang="en-GB" b="1" dirty="0" err="1"/>
              <a:t>Idai</a:t>
            </a:r>
            <a:r>
              <a:rPr lang="en-GB" b="1" dirty="0"/>
              <a:t> </a:t>
            </a:r>
            <a:r>
              <a:rPr lang="en-GB" dirty="0"/>
              <a:t>(2019) approaching Mozambique, Africa</a:t>
            </a:r>
          </a:p>
        </p:txBody>
      </p:sp>
      <p:pic>
        <p:nvPicPr>
          <p:cNvPr id="4" name="Picture 3">
            <a:extLst>
              <a:ext uri="{FF2B5EF4-FFF2-40B4-BE49-F238E27FC236}">
                <a16:creationId xmlns:a16="http://schemas.microsoft.com/office/drawing/2014/main" id="{0D115CDF-2473-59F2-AE88-75C102454F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12724" y="1494730"/>
            <a:ext cx="3206598" cy="4276800"/>
          </a:xfrm>
          <a:prstGeom prst="rect">
            <a:avLst/>
          </a:prstGeom>
          <a:ln w="38100">
            <a:solidFill>
              <a:srgbClr val="3EB1C8"/>
            </a:solidFill>
          </a:ln>
        </p:spPr>
      </p:pic>
    </p:spTree>
    <p:extLst>
      <p:ext uri="{BB962C8B-B14F-4D97-AF65-F5344CB8AC3E}">
        <p14:creationId xmlns:p14="http://schemas.microsoft.com/office/powerpoint/2010/main" val="2160634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CCBA8-7786-DE47-5F77-7994B1A533BD}"/>
              </a:ext>
            </a:extLst>
          </p:cNvPr>
          <p:cNvSpPr>
            <a:spLocks noGrp="1"/>
          </p:cNvSpPr>
          <p:nvPr>
            <p:ph type="title"/>
          </p:nvPr>
        </p:nvSpPr>
        <p:spPr/>
        <p:txBody>
          <a:bodyPr/>
          <a:lstStyle/>
          <a:p>
            <a:r>
              <a:rPr lang="en-GB" dirty="0">
                <a:latin typeface="+mn-lt"/>
              </a:rPr>
              <a:t>How big do you think this cloud is?</a:t>
            </a:r>
          </a:p>
        </p:txBody>
      </p:sp>
      <p:pic>
        <p:nvPicPr>
          <p:cNvPr id="3" name="Picture 2">
            <a:extLst>
              <a:ext uri="{FF2B5EF4-FFF2-40B4-BE49-F238E27FC236}">
                <a16:creationId xmlns:a16="http://schemas.microsoft.com/office/drawing/2014/main" id="{068DC34F-B5BC-4240-ABB7-0FF75A96EC1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28648" y="1802077"/>
            <a:ext cx="7920880" cy="3960440"/>
          </a:xfrm>
          <a:prstGeom prst="rect">
            <a:avLst/>
          </a:prstGeom>
          <a:ln w="38100">
            <a:solidFill>
              <a:srgbClr val="3EB1C8"/>
            </a:solidFill>
          </a:ln>
        </p:spPr>
      </p:pic>
      <p:sp>
        <p:nvSpPr>
          <p:cNvPr id="4" name="TextBox 3">
            <a:extLst>
              <a:ext uri="{FF2B5EF4-FFF2-40B4-BE49-F238E27FC236}">
                <a16:creationId xmlns:a16="http://schemas.microsoft.com/office/drawing/2014/main" id="{CC401B4F-47F3-4AF8-BA3B-5F764FE1C091}"/>
              </a:ext>
            </a:extLst>
          </p:cNvPr>
          <p:cNvSpPr txBox="1"/>
          <p:nvPr/>
        </p:nvSpPr>
        <p:spPr>
          <a:xfrm>
            <a:off x="628648" y="6123542"/>
            <a:ext cx="3615609" cy="369332"/>
          </a:xfrm>
          <a:prstGeom prst="rect">
            <a:avLst/>
          </a:prstGeom>
          <a:noFill/>
        </p:spPr>
        <p:txBody>
          <a:bodyPr wrap="square" rtlCol="0">
            <a:spAutoFit/>
          </a:bodyPr>
          <a:lstStyle/>
          <a:p>
            <a:r>
              <a:rPr lang="en-GB" dirty="0"/>
              <a:t>A violent storm over Europe in 2010.</a:t>
            </a:r>
          </a:p>
        </p:txBody>
      </p:sp>
    </p:spTree>
    <p:extLst>
      <p:ext uri="{BB962C8B-B14F-4D97-AF65-F5344CB8AC3E}">
        <p14:creationId xmlns:p14="http://schemas.microsoft.com/office/powerpoint/2010/main" val="47996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DF74D-AD7F-C462-5E67-4B27A981AA7B}"/>
              </a:ext>
            </a:extLst>
          </p:cNvPr>
          <p:cNvSpPr>
            <a:spLocks noGrp="1"/>
          </p:cNvSpPr>
          <p:nvPr>
            <p:ph type="title"/>
          </p:nvPr>
        </p:nvSpPr>
        <p:spPr>
          <a:xfrm>
            <a:off x="632210" y="421568"/>
            <a:ext cx="8368592" cy="1325562"/>
          </a:xfrm>
        </p:spPr>
        <p:txBody>
          <a:bodyPr/>
          <a:lstStyle/>
          <a:p>
            <a:r>
              <a:rPr lang="en-GB" dirty="0">
                <a:latin typeface="+mn-lt"/>
              </a:rPr>
              <a:t>What do scientists know about rain?</a:t>
            </a:r>
          </a:p>
        </p:txBody>
      </p:sp>
      <p:pic>
        <p:nvPicPr>
          <p:cNvPr id="16" name="Picture 15">
            <a:extLst>
              <a:ext uri="{FF2B5EF4-FFF2-40B4-BE49-F238E27FC236}">
                <a16:creationId xmlns:a16="http://schemas.microsoft.com/office/drawing/2014/main" id="{70162B36-6AF6-4DEC-B60F-B663F6626A8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20000" y="1940877"/>
            <a:ext cx="3852000" cy="2569253"/>
          </a:xfrm>
          <a:prstGeom prst="rect">
            <a:avLst/>
          </a:prstGeom>
          <a:ln w="38100">
            <a:solidFill>
              <a:srgbClr val="3EB1C8"/>
            </a:solidFill>
          </a:ln>
        </p:spPr>
      </p:pic>
      <p:pic>
        <p:nvPicPr>
          <p:cNvPr id="18" name="Picture 17">
            <a:extLst>
              <a:ext uri="{FF2B5EF4-FFF2-40B4-BE49-F238E27FC236}">
                <a16:creationId xmlns:a16="http://schemas.microsoft.com/office/drawing/2014/main" id="{7DF5D298-245F-44A9-A98D-8D54B456AFC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708594" y="1929767"/>
            <a:ext cx="3853399" cy="2569253"/>
          </a:xfrm>
          <a:prstGeom prst="rect">
            <a:avLst/>
          </a:prstGeom>
          <a:ln w="38100">
            <a:solidFill>
              <a:srgbClr val="3EB1C8"/>
            </a:solidFill>
          </a:ln>
        </p:spPr>
      </p:pic>
      <p:sp>
        <p:nvSpPr>
          <p:cNvPr id="19" name="Rectangle: Rounded Corners 18">
            <a:extLst>
              <a:ext uri="{FF2B5EF4-FFF2-40B4-BE49-F238E27FC236}">
                <a16:creationId xmlns:a16="http://schemas.microsoft.com/office/drawing/2014/main" id="{4E4EA9FF-27D1-4F3D-AA35-394381DFF1CA}"/>
              </a:ext>
            </a:extLst>
          </p:cNvPr>
          <p:cNvSpPr/>
          <p:nvPr/>
        </p:nvSpPr>
        <p:spPr>
          <a:xfrm>
            <a:off x="1815743" y="5220377"/>
            <a:ext cx="6001526" cy="1443764"/>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dirty="0"/>
              <a:t>What will happen if we get very heavy rainfall?</a:t>
            </a:r>
          </a:p>
          <a:p>
            <a:pPr algn="ctr">
              <a:spcAft>
                <a:spcPts val="600"/>
              </a:spcAft>
            </a:pPr>
            <a:r>
              <a:rPr lang="en-GB" dirty="0"/>
              <a:t>How well does water drain through different surfaces?</a:t>
            </a:r>
          </a:p>
          <a:p>
            <a:pPr algn="ctr">
              <a:spcAft>
                <a:spcPts val="600"/>
              </a:spcAft>
            </a:pPr>
            <a:r>
              <a:rPr lang="en-GB" dirty="0"/>
              <a:t>Do you know why it rains?</a:t>
            </a:r>
          </a:p>
        </p:txBody>
      </p:sp>
      <p:sp>
        <p:nvSpPr>
          <p:cNvPr id="20" name="TextBox 19">
            <a:extLst>
              <a:ext uri="{FF2B5EF4-FFF2-40B4-BE49-F238E27FC236}">
                <a16:creationId xmlns:a16="http://schemas.microsoft.com/office/drawing/2014/main" id="{23D60373-3F13-4AE0-88CC-9C9A1D6EC544}"/>
              </a:ext>
            </a:extLst>
          </p:cNvPr>
          <p:cNvSpPr txBox="1"/>
          <p:nvPr/>
        </p:nvSpPr>
        <p:spPr>
          <a:xfrm>
            <a:off x="632210" y="4616362"/>
            <a:ext cx="1973874" cy="369332"/>
          </a:xfrm>
          <a:prstGeom prst="rect">
            <a:avLst/>
          </a:prstGeom>
          <a:noFill/>
        </p:spPr>
        <p:txBody>
          <a:bodyPr wrap="square" rtlCol="0">
            <a:spAutoFit/>
          </a:bodyPr>
          <a:lstStyle/>
          <a:p>
            <a:r>
              <a:rPr lang="en-GB" dirty="0"/>
              <a:t>Rain in Oxford (UK)</a:t>
            </a:r>
          </a:p>
        </p:txBody>
      </p:sp>
      <p:sp>
        <p:nvSpPr>
          <p:cNvPr id="21" name="TextBox 20">
            <a:extLst>
              <a:ext uri="{FF2B5EF4-FFF2-40B4-BE49-F238E27FC236}">
                <a16:creationId xmlns:a16="http://schemas.microsoft.com/office/drawing/2014/main" id="{D5846557-44A6-45A0-BA35-BD4E987F7575}"/>
              </a:ext>
            </a:extLst>
          </p:cNvPr>
          <p:cNvSpPr txBox="1"/>
          <p:nvPr/>
        </p:nvSpPr>
        <p:spPr>
          <a:xfrm>
            <a:off x="4595150" y="4616362"/>
            <a:ext cx="1261884" cy="369332"/>
          </a:xfrm>
          <a:prstGeom prst="rect">
            <a:avLst/>
          </a:prstGeom>
          <a:noFill/>
        </p:spPr>
        <p:txBody>
          <a:bodyPr wrap="none" rtlCol="0">
            <a:spAutoFit/>
          </a:bodyPr>
          <a:lstStyle/>
          <a:p>
            <a:r>
              <a:rPr lang="en-GB" dirty="0"/>
              <a:t>Rain in Asia</a:t>
            </a:r>
          </a:p>
        </p:txBody>
      </p:sp>
    </p:spTree>
    <p:extLst>
      <p:ext uri="{BB962C8B-B14F-4D97-AF65-F5344CB8AC3E}">
        <p14:creationId xmlns:p14="http://schemas.microsoft.com/office/powerpoint/2010/main" val="35461325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8023732-63E2-486B-A9C4-8F1FFC73EF0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8508" y="933290"/>
            <a:ext cx="7686984" cy="5801031"/>
          </a:xfrm>
          <a:prstGeom prst="rect">
            <a:avLst/>
          </a:prstGeom>
        </p:spPr>
      </p:pic>
      <p:sp>
        <p:nvSpPr>
          <p:cNvPr id="2" name="Title 1">
            <a:extLst>
              <a:ext uri="{FF2B5EF4-FFF2-40B4-BE49-F238E27FC236}">
                <a16:creationId xmlns:a16="http://schemas.microsoft.com/office/drawing/2014/main" id="{95AB8927-622C-84E4-D97E-C4EBD7055719}"/>
              </a:ext>
            </a:extLst>
          </p:cNvPr>
          <p:cNvSpPr>
            <a:spLocks noGrp="1"/>
          </p:cNvSpPr>
          <p:nvPr>
            <p:ph type="title"/>
          </p:nvPr>
        </p:nvSpPr>
        <p:spPr>
          <a:xfrm>
            <a:off x="374976" y="0"/>
            <a:ext cx="7886700" cy="1325562"/>
          </a:xfrm>
        </p:spPr>
        <p:txBody>
          <a:bodyPr/>
          <a:lstStyle/>
          <a:p>
            <a:r>
              <a:rPr lang="en-GB" dirty="0">
                <a:latin typeface="+mn-lt"/>
              </a:rPr>
              <a:t>Where does rain come from?</a:t>
            </a:r>
          </a:p>
        </p:txBody>
      </p:sp>
    </p:spTree>
    <p:extLst>
      <p:ext uri="{BB962C8B-B14F-4D97-AF65-F5344CB8AC3E}">
        <p14:creationId xmlns:p14="http://schemas.microsoft.com/office/powerpoint/2010/main" val="3737923077"/>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7705360a-025e-40d4-a4f7-46b65681b513">
      <UserInfo>
        <DisplayName>Dudley Shallcross</DisplayName>
        <AccountId>32</AccountId>
        <AccountType/>
      </UserInfo>
      <UserInfo>
        <DisplayName>Sue Martin</DisplayName>
        <AccountId>13</AccountId>
        <AccountType/>
      </UserInfo>
    </SharedWithUsers>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3AB155-FD45-400F-89C4-CD46A5BAE941}">
  <ds:schemaRefs>
    <ds:schemaRef ds:uri="http://schemas.microsoft.com/office/2006/documentManagement/types"/>
    <ds:schemaRef ds:uri="http://schemas.microsoft.com/office/2006/metadata/properties"/>
    <ds:schemaRef ds:uri="f6a294d8-0227-4a1f-9f82-c7d0e374c362"/>
    <ds:schemaRef ds:uri="http://purl.org/dc/dcmitype/"/>
    <ds:schemaRef ds:uri="http://purl.org/dc/elements/1.1/"/>
    <ds:schemaRef ds:uri="http://schemas.microsoft.com/office/infopath/2007/PartnerControls"/>
    <ds:schemaRef ds:uri="http://schemas.openxmlformats.org/package/2006/metadata/core-properties"/>
    <ds:schemaRef ds:uri="56010c2e-e7df-43f9-b9a0-0c299b337b10"/>
    <ds:schemaRef ds:uri="http://www.w3.org/XML/1998/namespace"/>
    <ds:schemaRef ds:uri="http://purl.org/dc/terms/"/>
  </ds:schemaRefs>
</ds:datastoreItem>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D46ED4E3-6E9C-4E50-9A65-17462138C28D}"/>
</file>

<file path=docProps/app.xml><?xml version="1.0" encoding="utf-8"?>
<Properties xmlns="http://schemas.openxmlformats.org/officeDocument/2006/extended-properties" xmlns:vt="http://schemas.openxmlformats.org/officeDocument/2006/docPropsVTypes">
  <TotalTime>679</TotalTime>
  <Words>4433</Words>
  <Application>Microsoft Office PowerPoint</Application>
  <PresentationFormat>On-screen Show (4:3)</PresentationFormat>
  <Paragraphs>326</Paragraphs>
  <Slides>17</Slides>
  <Notes>15</Notes>
  <HiddenSlides>0</HiddenSlides>
  <MMClips>2</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17</vt:i4>
      </vt:variant>
    </vt:vector>
  </HeadingPairs>
  <TitlesOfParts>
    <vt:vector size="26" baseType="lpstr">
      <vt:lpstr>Arial</vt:lpstr>
      <vt:lpstr>Calibri</vt:lpstr>
      <vt:lpstr>InterFace</vt:lpstr>
      <vt:lpstr>InterFace-Regular</vt:lpstr>
      <vt:lpstr>InterFace-Regular</vt:lpstr>
      <vt:lpstr>Plus Jakarta Sans ExtraBold</vt:lpstr>
      <vt:lpstr>Plus Jakarta Sans Medium</vt:lpstr>
      <vt:lpstr>2_Office Theme</vt:lpstr>
      <vt:lpstr>1_Office Theme</vt:lpstr>
      <vt:lpstr>It’s raining all over the world</vt:lpstr>
      <vt:lpstr>It’s raining all over the world</vt:lpstr>
      <vt:lpstr>Key vocabulary</vt:lpstr>
      <vt:lpstr>Quick activity</vt:lpstr>
      <vt:lpstr>What do scientists know about the weather?</vt:lpstr>
      <vt:lpstr>What do scientists know about climate change?</vt:lpstr>
      <vt:lpstr>How big do you think this cloud is?</vt:lpstr>
      <vt:lpstr>What do scientists know about rain?</vt:lpstr>
      <vt:lpstr>Where does rain come from?</vt:lpstr>
      <vt:lpstr>What do scientists know about global warming?</vt:lpstr>
      <vt:lpstr>What did the scientists do?</vt:lpstr>
      <vt:lpstr>What did the scientists find out?</vt:lpstr>
      <vt:lpstr>How can we explain this?</vt:lpstr>
      <vt:lpstr>Who were the scientists?</vt:lpstr>
      <vt:lpstr>Your turn to investigate</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14</cp:revision>
  <dcterms:created xsi:type="dcterms:W3CDTF">2016-06-16T08:43:18Z</dcterms:created>
  <dcterms:modified xsi:type="dcterms:W3CDTF">2023-12-13T11:18:33Z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MediaServiceImageTags">
    <vt:lpwstr/>
  </property>
</Properties>
</file>